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60" r:id="rId1"/>
    <p:sldMasterId id="2147483684" r:id="rId2"/>
    <p:sldMasterId id="2147483696" r:id="rId3"/>
  </p:sldMasterIdLst>
  <p:notesMasterIdLst>
    <p:notesMasterId r:id="rId27"/>
  </p:notesMasterIdLst>
  <p:sldIdLst>
    <p:sldId id="1127" r:id="rId4"/>
    <p:sldId id="944" r:id="rId5"/>
    <p:sldId id="1358" r:id="rId6"/>
    <p:sldId id="260" r:id="rId7"/>
    <p:sldId id="660" r:id="rId8"/>
    <p:sldId id="340" r:id="rId9"/>
    <p:sldId id="1359" r:id="rId10"/>
    <p:sldId id="1456" r:id="rId11"/>
    <p:sldId id="365" r:id="rId12"/>
    <p:sldId id="1129" r:id="rId13"/>
    <p:sldId id="1444" r:id="rId14"/>
    <p:sldId id="1448" r:id="rId15"/>
    <p:sldId id="1450" r:id="rId16"/>
    <p:sldId id="1420" r:id="rId17"/>
    <p:sldId id="1415" r:id="rId18"/>
    <p:sldId id="1458" r:id="rId19"/>
    <p:sldId id="1106" r:id="rId20"/>
    <p:sldId id="1449" r:id="rId21"/>
    <p:sldId id="1453" r:id="rId22"/>
    <p:sldId id="1451" r:id="rId23"/>
    <p:sldId id="1454" r:id="rId24"/>
    <p:sldId id="964" r:id="rId25"/>
    <p:sldId id="381" r:id="rId26"/>
  </p:sldIdLst>
  <p:sldSz cx="12192000" cy="6858000"/>
  <p:notesSz cx="6858000" cy="9144000"/>
  <p:defaultTextStyle>
    <a:defPPr>
      <a:defRPr lang="ar-AE"/>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77B31"/>
    <a:srgbClr val="FF99FF"/>
    <a:srgbClr val="CC00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4853" autoAdjust="0"/>
    <p:restoredTop sz="94660"/>
  </p:normalViewPr>
  <p:slideViewPr>
    <p:cSldViewPr snapToGrid="0">
      <p:cViewPr varScale="1">
        <p:scale>
          <a:sx n="72" d="100"/>
          <a:sy n="72" d="100"/>
        </p:scale>
        <p:origin x="654" y="6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ar-AE"/>
          </a:p>
        </p:txBody>
      </p:sp>
      <p:sp>
        <p:nvSpPr>
          <p:cNvPr id="3" name="عنصر نائب للتاريخ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07BC30B0-EBA4-439F-9449-AD76637A9977}" type="datetimeFigureOut">
              <a:rPr lang="ar-AE" smtClean="0"/>
              <a:t>04/06/1442</a:t>
            </a:fld>
            <a:endParaRPr lang="ar-AE"/>
          </a:p>
        </p:txBody>
      </p:sp>
      <p:sp>
        <p:nvSpPr>
          <p:cNvPr id="4" name="عنصر نائب لصورة الشريحة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ar-AE"/>
          </a:p>
        </p:txBody>
      </p:sp>
      <p:sp>
        <p:nvSpPr>
          <p:cNvPr id="5" name="عنصر نائب للملاحظا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AE"/>
          </a:p>
        </p:txBody>
      </p:sp>
      <p:sp>
        <p:nvSpPr>
          <p:cNvPr id="6" name="عنصر نائب للتذييل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ar-AE"/>
          </a:p>
        </p:txBody>
      </p:sp>
      <p:sp>
        <p:nvSpPr>
          <p:cNvPr id="7" name="عنصر نائب لرقم الشريحة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6A5A24F1-2FB0-449C-B55D-1B21CF773474}" type="slidenum">
              <a:rPr lang="ar-AE" smtClean="0"/>
              <a:t>‹#›</a:t>
            </a:fld>
            <a:endParaRPr lang="ar-AE"/>
          </a:p>
        </p:txBody>
      </p:sp>
    </p:spTree>
    <p:extLst>
      <p:ext uri="{BB962C8B-B14F-4D97-AF65-F5344CB8AC3E}">
        <p14:creationId xmlns:p14="http://schemas.microsoft.com/office/powerpoint/2010/main" val="3865171745"/>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2"/>
        <p:cNvGrpSpPr/>
        <p:nvPr/>
      </p:nvGrpSpPr>
      <p:grpSpPr>
        <a:xfrm>
          <a:off x="0" y="0"/>
          <a:ext cx="0" cy="0"/>
          <a:chOff x="0" y="0"/>
          <a:chExt cx="0" cy="0"/>
        </a:xfrm>
      </p:grpSpPr>
      <p:sp>
        <p:nvSpPr>
          <p:cNvPr id="1133" name="Google Shape;1133;p47:notes"/>
          <p:cNvSpPr txBox="1">
            <a:spLocks noGrp="1"/>
          </p:cNvSpPr>
          <p:nvPr>
            <p:ph type="body" idx="1"/>
          </p:nvPr>
        </p:nvSpPr>
        <p:spPr>
          <a:xfrm>
            <a:off x="914400" y="3257550"/>
            <a:ext cx="7315200" cy="3086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4" name="Google Shape;1134;p47: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723497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6B562C-7D3A-4C78-A100-A6954DA423C1}" type="slidenum">
              <a:rPr lang="zh-CN" altLang="en-US" smtClean="0"/>
              <a:t>3</a:t>
            </a:fld>
            <a:endParaRPr lang="zh-CN" altLang="en-US"/>
          </a:p>
        </p:txBody>
      </p:sp>
    </p:spTree>
    <p:extLst>
      <p:ext uri="{BB962C8B-B14F-4D97-AF65-F5344CB8AC3E}">
        <p14:creationId xmlns:p14="http://schemas.microsoft.com/office/powerpoint/2010/main" val="28444456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430113-A05F-4EF4-9A5D-7C1C170110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94289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430113-A05F-4EF4-9A5D-7C1C170110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31004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9" indent="0" algn="ctr">
              <a:buNone/>
              <a:defRPr sz="2000"/>
            </a:lvl2pPr>
            <a:lvl3pPr marL="914418" indent="0" algn="ctr">
              <a:buNone/>
              <a:defRPr sz="1800"/>
            </a:lvl3pPr>
            <a:lvl4pPr marL="1371627" indent="0" algn="ctr">
              <a:buNone/>
              <a:defRPr sz="1600"/>
            </a:lvl4pPr>
            <a:lvl5pPr marL="1828837" indent="0" algn="ctr">
              <a:buNone/>
              <a:defRPr sz="1600"/>
            </a:lvl5pPr>
            <a:lvl6pPr marL="2286046" indent="0" algn="ctr">
              <a:buNone/>
              <a:defRPr sz="1600"/>
            </a:lvl6pPr>
            <a:lvl7pPr marL="2743255" indent="0" algn="ctr">
              <a:buNone/>
              <a:defRPr sz="1600"/>
            </a:lvl7pPr>
            <a:lvl8pPr marL="3200464" indent="0" algn="ctr">
              <a:buNone/>
              <a:defRPr sz="1600"/>
            </a:lvl8pPr>
            <a:lvl9pPr marL="3657673"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8232D51-4184-4E6A-8AF9-BA5701D20929}" type="datetimeFigureOut">
              <a:rPr lang="en-US" smtClean="0"/>
              <a:t>1/17/2021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1895A9-057D-4E6E-BAB0-AEDBFE8C30D2}" type="slidenum">
              <a:rPr lang="en-US" smtClean="0"/>
              <a:t>‹#›</a:t>
            </a:fld>
            <a:endParaRPr lang="en-US"/>
          </a:p>
        </p:txBody>
      </p:sp>
    </p:spTree>
    <p:extLst>
      <p:ext uri="{BB962C8B-B14F-4D97-AF65-F5344CB8AC3E}">
        <p14:creationId xmlns:p14="http://schemas.microsoft.com/office/powerpoint/2010/main" val="32091801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8232D51-4184-4E6A-8AF9-BA5701D20929}" type="datetimeFigureOut">
              <a:rPr lang="en-US" smtClean="0"/>
              <a:t>1/17/2021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1895A9-057D-4E6E-BAB0-AEDBFE8C30D2}" type="slidenum">
              <a:rPr lang="en-US" smtClean="0"/>
              <a:t>‹#›</a:t>
            </a:fld>
            <a:endParaRPr lang="en-US"/>
          </a:p>
        </p:txBody>
      </p:sp>
    </p:spTree>
    <p:extLst>
      <p:ext uri="{BB962C8B-B14F-4D97-AF65-F5344CB8AC3E}">
        <p14:creationId xmlns:p14="http://schemas.microsoft.com/office/powerpoint/2010/main" val="22308592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8232D51-4184-4E6A-8AF9-BA5701D20929}" type="datetimeFigureOut">
              <a:rPr lang="en-US" smtClean="0"/>
              <a:t>1/17/2021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1895A9-057D-4E6E-BAB0-AEDBFE8C30D2}" type="slidenum">
              <a:rPr lang="en-US" smtClean="0"/>
              <a:t>‹#›</a:t>
            </a:fld>
            <a:endParaRPr lang="en-US"/>
          </a:p>
        </p:txBody>
      </p:sp>
    </p:spTree>
    <p:extLst>
      <p:ext uri="{BB962C8B-B14F-4D97-AF65-F5344CB8AC3E}">
        <p14:creationId xmlns:p14="http://schemas.microsoft.com/office/powerpoint/2010/main" val="16392041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2EA55D2E-AFBF-47C7-9551-4E7A939DC384}"/>
              </a:ext>
            </a:extLst>
          </p:cNvPr>
          <p:cNvPicPr>
            <a:picLocks noChangeAspect="1"/>
          </p:cNvPicPr>
          <p:nvPr userDrawn="1"/>
        </p:nvPicPr>
        <p:blipFill>
          <a:blip r:embed="rId2"/>
          <a:stretch>
            <a:fillRect/>
          </a:stretch>
        </p:blipFill>
        <p:spPr>
          <a:xfrm>
            <a:off x="-22120" y="0"/>
            <a:ext cx="12236240" cy="6857999"/>
          </a:xfrm>
          <a:prstGeom prst="rect">
            <a:avLst/>
          </a:prstGeom>
        </p:spPr>
      </p:pic>
    </p:spTree>
    <p:extLst>
      <p:ext uri="{BB962C8B-B14F-4D97-AF65-F5344CB8AC3E}">
        <p14:creationId xmlns:p14="http://schemas.microsoft.com/office/powerpoint/2010/main" val="3497673658"/>
      </p:ext>
    </p:extLst>
  </p:cSld>
  <p:clrMapOvr>
    <a:masterClrMapping/>
  </p:clrMapOvr>
  <mc:AlternateContent xmlns:mc="http://schemas.openxmlformats.org/markup-compatibility/2006" xmlns:p14="http://schemas.microsoft.com/office/powerpoint/2010/main">
    <mc:Choice Requires="p14">
      <p:transition spd="slow" p14:dur="20000" advClick="0" advTm="10000"/>
    </mc:Choice>
    <mc:Fallback xmlns="">
      <p:transition spd="slow" advClick="0" advTm="10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7C88E31-9B8A-4001-84E0-778AE56E9614}" type="datetimeFigureOut">
              <a:rPr lang="en-US" smtClean="0"/>
              <a:t>1/17/2021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F378E8-543A-4B37-BF35-36E8B801D29D}" type="slidenum">
              <a:rPr lang="en-US" smtClean="0"/>
              <a:t>‹#›</a:t>
            </a:fld>
            <a:endParaRPr lang="en-US"/>
          </a:p>
        </p:txBody>
      </p:sp>
    </p:spTree>
    <p:extLst>
      <p:ext uri="{BB962C8B-B14F-4D97-AF65-F5344CB8AC3E}">
        <p14:creationId xmlns:p14="http://schemas.microsoft.com/office/powerpoint/2010/main" val="16591495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C88E31-9B8A-4001-84E0-778AE56E9614}" type="datetimeFigureOut">
              <a:rPr lang="en-US" smtClean="0"/>
              <a:t>1/17/2021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F378E8-543A-4B37-BF35-36E8B801D29D}" type="slidenum">
              <a:rPr lang="en-US" smtClean="0"/>
              <a:t>‹#›</a:t>
            </a:fld>
            <a:endParaRPr lang="en-US"/>
          </a:p>
        </p:txBody>
      </p:sp>
    </p:spTree>
    <p:extLst>
      <p:ext uri="{BB962C8B-B14F-4D97-AF65-F5344CB8AC3E}">
        <p14:creationId xmlns:p14="http://schemas.microsoft.com/office/powerpoint/2010/main" val="25337402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7C88E31-9B8A-4001-84E0-778AE56E9614}" type="datetimeFigureOut">
              <a:rPr lang="en-US" smtClean="0"/>
              <a:t>1/17/2021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F378E8-543A-4B37-BF35-36E8B801D29D}" type="slidenum">
              <a:rPr lang="en-US" smtClean="0"/>
              <a:t>‹#›</a:t>
            </a:fld>
            <a:endParaRPr lang="en-US"/>
          </a:p>
        </p:txBody>
      </p:sp>
    </p:spTree>
    <p:extLst>
      <p:ext uri="{BB962C8B-B14F-4D97-AF65-F5344CB8AC3E}">
        <p14:creationId xmlns:p14="http://schemas.microsoft.com/office/powerpoint/2010/main" val="3777473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7C88E31-9B8A-4001-84E0-778AE56E9614}" type="datetimeFigureOut">
              <a:rPr lang="en-US" smtClean="0"/>
              <a:t>1/17/2021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F378E8-543A-4B37-BF35-36E8B801D29D}" type="slidenum">
              <a:rPr lang="en-US" smtClean="0"/>
              <a:t>‹#›</a:t>
            </a:fld>
            <a:endParaRPr lang="en-US"/>
          </a:p>
        </p:txBody>
      </p:sp>
    </p:spTree>
    <p:extLst>
      <p:ext uri="{BB962C8B-B14F-4D97-AF65-F5344CB8AC3E}">
        <p14:creationId xmlns:p14="http://schemas.microsoft.com/office/powerpoint/2010/main" val="19874935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7C88E31-9B8A-4001-84E0-778AE56E9614}" type="datetimeFigureOut">
              <a:rPr lang="en-US" smtClean="0"/>
              <a:t>1/17/2021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2F378E8-543A-4B37-BF35-36E8B801D29D}" type="slidenum">
              <a:rPr lang="en-US" smtClean="0"/>
              <a:t>‹#›</a:t>
            </a:fld>
            <a:endParaRPr lang="en-US"/>
          </a:p>
        </p:txBody>
      </p:sp>
    </p:spTree>
    <p:extLst>
      <p:ext uri="{BB962C8B-B14F-4D97-AF65-F5344CB8AC3E}">
        <p14:creationId xmlns:p14="http://schemas.microsoft.com/office/powerpoint/2010/main" val="20752179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7C88E31-9B8A-4001-84E0-778AE56E9614}" type="datetimeFigureOut">
              <a:rPr lang="en-US" smtClean="0"/>
              <a:t>1/17/2021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2F378E8-543A-4B37-BF35-36E8B801D29D}" type="slidenum">
              <a:rPr lang="en-US" smtClean="0"/>
              <a:t>‹#›</a:t>
            </a:fld>
            <a:endParaRPr lang="en-US"/>
          </a:p>
        </p:txBody>
      </p:sp>
    </p:spTree>
    <p:extLst>
      <p:ext uri="{BB962C8B-B14F-4D97-AF65-F5344CB8AC3E}">
        <p14:creationId xmlns:p14="http://schemas.microsoft.com/office/powerpoint/2010/main" val="27822544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C88E31-9B8A-4001-84E0-778AE56E9614}" type="datetimeFigureOut">
              <a:rPr lang="en-US" smtClean="0"/>
              <a:t>1/17/2021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2F378E8-543A-4B37-BF35-36E8B801D29D}" type="slidenum">
              <a:rPr lang="en-US" smtClean="0"/>
              <a:t>‹#›</a:t>
            </a:fld>
            <a:endParaRPr lang="en-US"/>
          </a:p>
        </p:txBody>
      </p:sp>
    </p:spTree>
    <p:extLst>
      <p:ext uri="{BB962C8B-B14F-4D97-AF65-F5344CB8AC3E}">
        <p14:creationId xmlns:p14="http://schemas.microsoft.com/office/powerpoint/2010/main" val="7811941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8232D51-4184-4E6A-8AF9-BA5701D20929}" type="datetimeFigureOut">
              <a:rPr lang="en-US" smtClean="0"/>
              <a:t>1/17/2021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1895A9-057D-4E6E-BAB0-AEDBFE8C30D2}" type="slidenum">
              <a:rPr lang="en-US" smtClean="0"/>
              <a:t>‹#›</a:t>
            </a:fld>
            <a:endParaRPr lang="en-US"/>
          </a:p>
        </p:txBody>
      </p:sp>
    </p:spTree>
    <p:extLst>
      <p:ext uri="{BB962C8B-B14F-4D97-AF65-F5344CB8AC3E}">
        <p14:creationId xmlns:p14="http://schemas.microsoft.com/office/powerpoint/2010/main" val="30006689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7C88E31-9B8A-4001-84E0-778AE56E9614}" type="datetimeFigureOut">
              <a:rPr lang="en-US" smtClean="0"/>
              <a:t>1/17/2021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F378E8-543A-4B37-BF35-36E8B801D29D}" type="slidenum">
              <a:rPr lang="en-US" smtClean="0"/>
              <a:t>‹#›</a:t>
            </a:fld>
            <a:endParaRPr lang="en-US"/>
          </a:p>
        </p:txBody>
      </p:sp>
    </p:spTree>
    <p:extLst>
      <p:ext uri="{BB962C8B-B14F-4D97-AF65-F5344CB8AC3E}">
        <p14:creationId xmlns:p14="http://schemas.microsoft.com/office/powerpoint/2010/main" val="18884871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7C88E31-9B8A-4001-84E0-778AE56E9614}" type="datetimeFigureOut">
              <a:rPr lang="en-US" smtClean="0"/>
              <a:t>1/17/2021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F378E8-543A-4B37-BF35-36E8B801D29D}" type="slidenum">
              <a:rPr lang="en-US" smtClean="0"/>
              <a:t>‹#›</a:t>
            </a:fld>
            <a:endParaRPr lang="en-US"/>
          </a:p>
        </p:txBody>
      </p:sp>
    </p:spTree>
    <p:extLst>
      <p:ext uri="{BB962C8B-B14F-4D97-AF65-F5344CB8AC3E}">
        <p14:creationId xmlns:p14="http://schemas.microsoft.com/office/powerpoint/2010/main" val="16441612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C88E31-9B8A-4001-84E0-778AE56E9614}" type="datetimeFigureOut">
              <a:rPr lang="en-US" smtClean="0"/>
              <a:t>1/17/2021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F378E8-543A-4B37-BF35-36E8B801D29D}" type="slidenum">
              <a:rPr lang="en-US" smtClean="0"/>
              <a:t>‹#›</a:t>
            </a:fld>
            <a:endParaRPr lang="en-US"/>
          </a:p>
        </p:txBody>
      </p:sp>
    </p:spTree>
    <p:extLst>
      <p:ext uri="{BB962C8B-B14F-4D97-AF65-F5344CB8AC3E}">
        <p14:creationId xmlns:p14="http://schemas.microsoft.com/office/powerpoint/2010/main" val="13969832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C88E31-9B8A-4001-84E0-778AE56E9614}" type="datetimeFigureOut">
              <a:rPr lang="en-US" smtClean="0"/>
              <a:t>1/17/2021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F378E8-543A-4B37-BF35-36E8B801D29D}" type="slidenum">
              <a:rPr lang="en-US" smtClean="0"/>
              <a:t>‹#›</a:t>
            </a:fld>
            <a:endParaRPr lang="en-US"/>
          </a:p>
        </p:txBody>
      </p:sp>
    </p:spTree>
    <p:extLst>
      <p:ext uri="{BB962C8B-B14F-4D97-AF65-F5344CB8AC3E}">
        <p14:creationId xmlns:p14="http://schemas.microsoft.com/office/powerpoint/2010/main" val="9407865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9AA88-5618-4517-B94D-156119401AF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7E6AAF5-77FF-4528-8C56-CECC8544F1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7764502-7732-4E01-9F82-40C1AAB0B42C}"/>
              </a:ext>
            </a:extLst>
          </p:cNvPr>
          <p:cNvSpPr>
            <a:spLocks noGrp="1"/>
          </p:cNvSpPr>
          <p:nvPr>
            <p:ph type="dt" sz="half" idx="10"/>
          </p:nvPr>
        </p:nvSpPr>
        <p:spPr/>
        <p:txBody>
          <a:bodyPr/>
          <a:lstStyle/>
          <a:p>
            <a:fld id="{7E223160-1F01-4B6F-80AE-4E8B5E9A5D37}" type="datetimeFigureOut">
              <a:rPr lang="en-US" smtClean="0"/>
              <a:t>1/17/2021</a:t>
            </a:fld>
            <a:endParaRPr lang="en-US"/>
          </a:p>
        </p:txBody>
      </p:sp>
      <p:sp>
        <p:nvSpPr>
          <p:cNvPr id="5" name="Footer Placeholder 4">
            <a:extLst>
              <a:ext uri="{FF2B5EF4-FFF2-40B4-BE49-F238E27FC236}">
                <a16:creationId xmlns:a16="http://schemas.microsoft.com/office/drawing/2014/main" id="{53DD17F0-10E2-493B-9D0A-3B88E93C28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F534E3-EF44-415A-9743-66F40D37177C}"/>
              </a:ext>
            </a:extLst>
          </p:cNvPr>
          <p:cNvSpPr>
            <a:spLocks noGrp="1"/>
          </p:cNvSpPr>
          <p:nvPr>
            <p:ph type="sldNum" sz="quarter" idx="12"/>
          </p:nvPr>
        </p:nvSpPr>
        <p:spPr/>
        <p:txBody>
          <a:bodyPr/>
          <a:lstStyle/>
          <a:p>
            <a:fld id="{D1649278-3CCE-4492-801A-A8A60DB7231B}" type="slidenum">
              <a:rPr lang="en-US" smtClean="0"/>
              <a:t>‹#›</a:t>
            </a:fld>
            <a:endParaRPr lang="en-US"/>
          </a:p>
        </p:txBody>
      </p:sp>
    </p:spTree>
    <p:extLst>
      <p:ext uri="{BB962C8B-B14F-4D97-AF65-F5344CB8AC3E}">
        <p14:creationId xmlns:p14="http://schemas.microsoft.com/office/powerpoint/2010/main" val="34984165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EAB03-89DF-48C1-B77E-04818E23A6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0BD3F63-76D8-4BDF-B981-5F22C97C774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F5796B-9BE1-4EB4-96C3-5EC751731252}"/>
              </a:ext>
            </a:extLst>
          </p:cNvPr>
          <p:cNvSpPr>
            <a:spLocks noGrp="1"/>
          </p:cNvSpPr>
          <p:nvPr>
            <p:ph type="dt" sz="half" idx="10"/>
          </p:nvPr>
        </p:nvSpPr>
        <p:spPr/>
        <p:txBody>
          <a:bodyPr/>
          <a:lstStyle/>
          <a:p>
            <a:fld id="{7E223160-1F01-4B6F-80AE-4E8B5E9A5D37}" type="datetimeFigureOut">
              <a:rPr lang="en-US" smtClean="0"/>
              <a:t>1/17/2021</a:t>
            </a:fld>
            <a:endParaRPr lang="en-US"/>
          </a:p>
        </p:txBody>
      </p:sp>
      <p:sp>
        <p:nvSpPr>
          <p:cNvPr id="5" name="Footer Placeholder 4">
            <a:extLst>
              <a:ext uri="{FF2B5EF4-FFF2-40B4-BE49-F238E27FC236}">
                <a16:creationId xmlns:a16="http://schemas.microsoft.com/office/drawing/2014/main" id="{34AD38C6-CD92-4DDD-AD0F-DA739F4D84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33225E-44B9-4B9A-BF96-EFDC367301D9}"/>
              </a:ext>
            </a:extLst>
          </p:cNvPr>
          <p:cNvSpPr>
            <a:spLocks noGrp="1"/>
          </p:cNvSpPr>
          <p:nvPr>
            <p:ph type="sldNum" sz="quarter" idx="12"/>
          </p:nvPr>
        </p:nvSpPr>
        <p:spPr/>
        <p:txBody>
          <a:bodyPr/>
          <a:lstStyle/>
          <a:p>
            <a:fld id="{D1649278-3CCE-4492-801A-A8A60DB7231B}" type="slidenum">
              <a:rPr lang="en-US" smtClean="0"/>
              <a:t>‹#›</a:t>
            </a:fld>
            <a:endParaRPr lang="en-US"/>
          </a:p>
        </p:txBody>
      </p:sp>
    </p:spTree>
    <p:extLst>
      <p:ext uri="{BB962C8B-B14F-4D97-AF65-F5344CB8AC3E}">
        <p14:creationId xmlns:p14="http://schemas.microsoft.com/office/powerpoint/2010/main" val="11821429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06219-ABD9-4B6C-B20E-A915217A64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0B11190-0344-4991-81EC-60B96D603CD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92168A6-F0A8-4707-80F6-1F552734BE97}"/>
              </a:ext>
            </a:extLst>
          </p:cNvPr>
          <p:cNvSpPr>
            <a:spLocks noGrp="1"/>
          </p:cNvSpPr>
          <p:nvPr>
            <p:ph type="dt" sz="half" idx="10"/>
          </p:nvPr>
        </p:nvSpPr>
        <p:spPr/>
        <p:txBody>
          <a:bodyPr/>
          <a:lstStyle/>
          <a:p>
            <a:fld id="{7E223160-1F01-4B6F-80AE-4E8B5E9A5D37}" type="datetimeFigureOut">
              <a:rPr lang="en-US" smtClean="0"/>
              <a:t>1/17/2021</a:t>
            </a:fld>
            <a:endParaRPr lang="en-US"/>
          </a:p>
        </p:txBody>
      </p:sp>
      <p:sp>
        <p:nvSpPr>
          <p:cNvPr id="5" name="Footer Placeholder 4">
            <a:extLst>
              <a:ext uri="{FF2B5EF4-FFF2-40B4-BE49-F238E27FC236}">
                <a16:creationId xmlns:a16="http://schemas.microsoft.com/office/drawing/2014/main" id="{F227AECF-F51C-41FB-B379-925C040A82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4451F1-2C58-4964-8452-65B4A55EBE91}"/>
              </a:ext>
            </a:extLst>
          </p:cNvPr>
          <p:cNvSpPr>
            <a:spLocks noGrp="1"/>
          </p:cNvSpPr>
          <p:nvPr>
            <p:ph type="sldNum" sz="quarter" idx="12"/>
          </p:nvPr>
        </p:nvSpPr>
        <p:spPr/>
        <p:txBody>
          <a:bodyPr/>
          <a:lstStyle/>
          <a:p>
            <a:fld id="{D1649278-3CCE-4492-801A-A8A60DB7231B}" type="slidenum">
              <a:rPr lang="en-US" smtClean="0"/>
              <a:t>‹#›</a:t>
            </a:fld>
            <a:endParaRPr lang="en-US"/>
          </a:p>
        </p:txBody>
      </p:sp>
    </p:spTree>
    <p:extLst>
      <p:ext uri="{BB962C8B-B14F-4D97-AF65-F5344CB8AC3E}">
        <p14:creationId xmlns:p14="http://schemas.microsoft.com/office/powerpoint/2010/main" val="39987065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6F4EB-38A5-4C4A-A07D-5C68BDE759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97F331-381C-442B-9AAD-C78133FACF4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A73B244-C0FF-4676-B026-AE50CCA1242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32BB59-E2A1-4413-9D29-9D30E4BED11F}"/>
              </a:ext>
            </a:extLst>
          </p:cNvPr>
          <p:cNvSpPr>
            <a:spLocks noGrp="1"/>
          </p:cNvSpPr>
          <p:nvPr>
            <p:ph type="dt" sz="half" idx="10"/>
          </p:nvPr>
        </p:nvSpPr>
        <p:spPr/>
        <p:txBody>
          <a:bodyPr/>
          <a:lstStyle/>
          <a:p>
            <a:fld id="{7E223160-1F01-4B6F-80AE-4E8B5E9A5D37}" type="datetimeFigureOut">
              <a:rPr lang="en-US" smtClean="0"/>
              <a:t>1/17/2021</a:t>
            </a:fld>
            <a:endParaRPr lang="en-US"/>
          </a:p>
        </p:txBody>
      </p:sp>
      <p:sp>
        <p:nvSpPr>
          <p:cNvPr id="6" name="Footer Placeholder 5">
            <a:extLst>
              <a:ext uri="{FF2B5EF4-FFF2-40B4-BE49-F238E27FC236}">
                <a16:creationId xmlns:a16="http://schemas.microsoft.com/office/drawing/2014/main" id="{E47CF1E4-CC0C-4060-851D-D9B3DC7C0C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FF71BD-3773-4220-907F-A8712C93CA81}"/>
              </a:ext>
            </a:extLst>
          </p:cNvPr>
          <p:cNvSpPr>
            <a:spLocks noGrp="1"/>
          </p:cNvSpPr>
          <p:nvPr>
            <p:ph type="sldNum" sz="quarter" idx="12"/>
          </p:nvPr>
        </p:nvSpPr>
        <p:spPr/>
        <p:txBody>
          <a:bodyPr/>
          <a:lstStyle/>
          <a:p>
            <a:fld id="{D1649278-3CCE-4492-801A-A8A60DB7231B}" type="slidenum">
              <a:rPr lang="en-US" smtClean="0"/>
              <a:t>‹#›</a:t>
            </a:fld>
            <a:endParaRPr lang="en-US"/>
          </a:p>
        </p:txBody>
      </p:sp>
    </p:spTree>
    <p:extLst>
      <p:ext uri="{BB962C8B-B14F-4D97-AF65-F5344CB8AC3E}">
        <p14:creationId xmlns:p14="http://schemas.microsoft.com/office/powerpoint/2010/main" val="38481117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4CF18-B767-42BD-93F6-4A1F2E73932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5C314BD-56A2-4F43-8F5A-134B453DD8E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A4E666C-4BC7-450C-8E6F-0934D55A8A2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C0BD9C1-5FBC-4634-8D1D-08BE410ED8A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13330EF-91BE-47E9-AEEC-3C7511DFEE1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6BFE8B4-7196-48BC-AFC3-6ACF74956B52}"/>
              </a:ext>
            </a:extLst>
          </p:cNvPr>
          <p:cNvSpPr>
            <a:spLocks noGrp="1"/>
          </p:cNvSpPr>
          <p:nvPr>
            <p:ph type="dt" sz="half" idx="10"/>
          </p:nvPr>
        </p:nvSpPr>
        <p:spPr/>
        <p:txBody>
          <a:bodyPr/>
          <a:lstStyle/>
          <a:p>
            <a:fld id="{7E223160-1F01-4B6F-80AE-4E8B5E9A5D37}" type="datetimeFigureOut">
              <a:rPr lang="en-US" smtClean="0"/>
              <a:t>1/17/2021</a:t>
            </a:fld>
            <a:endParaRPr lang="en-US"/>
          </a:p>
        </p:txBody>
      </p:sp>
      <p:sp>
        <p:nvSpPr>
          <p:cNvPr id="8" name="Footer Placeholder 7">
            <a:extLst>
              <a:ext uri="{FF2B5EF4-FFF2-40B4-BE49-F238E27FC236}">
                <a16:creationId xmlns:a16="http://schemas.microsoft.com/office/drawing/2014/main" id="{746708FE-7920-43A2-9571-0E75F60DE14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2737FC2-0037-4DA5-AD7D-B7F3F1FA2DD7}"/>
              </a:ext>
            </a:extLst>
          </p:cNvPr>
          <p:cNvSpPr>
            <a:spLocks noGrp="1"/>
          </p:cNvSpPr>
          <p:nvPr>
            <p:ph type="sldNum" sz="quarter" idx="12"/>
          </p:nvPr>
        </p:nvSpPr>
        <p:spPr/>
        <p:txBody>
          <a:bodyPr/>
          <a:lstStyle/>
          <a:p>
            <a:fld id="{D1649278-3CCE-4492-801A-A8A60DB7231B}" type="slidenum">
              <a:rPr lang="en-US" smtClean="0"/>
              <a:t>‹#›</a:t>
            </a:fld>
            <a:endParaRPr lang="en-US"/>
          </a:p>
        </p:txBody>
      </p:sp>
    </p:spTree>
    <p:extLst>
      <p:ext uri="{BB962C8B-B14F-4D97-AF65-F5344CB8AC3E}">
        <p14:creationId xmlns:p14="http://schemas.microsoft.com/office/powerpoint/2010/main" val="31063191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D2E25-F92C-41CE-89CC-8E0E32A3601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D0559C0-6034-45BD-8D56-47F7048323D8}"/>
              </a:ext>
            </a:extLst>
          </p:cNvPr>
          <p:cNvSpPr>
            <a:spLocks noGrp="1"/>
          </p:cNvSpPr>
          <p:nvPr>
            <p:ph type="dt" sz="half" idx="10"/>
          </p:nvPr>
        </p:nvSpPr>
        <p:spPr/>
        <p:txBody>
          <a:bodyPr/>
          <a:lstStyle/>
          <a:p>
            <a:fld id="{7E223160-1F01-4B6F-80AE-4E8B5E9A5D37}" type="datetimeFigureOut">
              <a:rPr lang="en-US" smtClean="0"/>
              <a:t>1/17/2021</a:t>
            </a:fld>
            <a:endParaRPr lang="en-US"/>
          </a:p>
        </p:txBody>
      </p:sp>
      <p:sp>
        <p:nvSpPr>
          <p:cNvPr id="4" name="Footer Placeholder 3">
            <a:extLst>
              <a:ext uri="{FF2B5EF4-FFF2-40B4-BE49-F238E27FC236}">
                <a16:creationId xmlns:a16="http://schemas.microsoft.com/office/drawing/2014/main" id="{48B43293-7A7E-4887-AC33-F1B475C3D12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A431429-2D57-4E27-A72F-4ABDCBDA2C35}"/>
              </a:ext>
            </a:extLst>
          </p:cNvPr>
          <p:cNvSpPr>
            <a:spLocks noGrp="1"/>
          </p:cNvSpPr>
          <p:nvPr>
            <p:ph type="sldNum" sz="quarter" idx="12"/>
          </p:nvPr>
        </p:nvSpPr>
        <p:spPr/>
        <p:txBody>
          <a:bodyPr/>
          <a:lstStyle/>
          <a:p>
            <a:fld id="{D1649278-3CCE-4492-801A-A8A60DB7231B}" type="slidenum">
              <a:rPr lang="en-US" smtClean="0"/>
              <a:t>‹#›</a:t>
            </a:fld>
            <a:endParaRPr lang="en-US"/>
          </a:p>
        </p:txBody>
      </p:sp>
    </p:spTree>
    <p:extLst>
      <p:ext uri="{BB962C8B-B14F-4D97-AF65-F5344CB8AC3E}">
        <p14:creationId xmlns:p14="http://schemas.microsoft.com/office/powerpoint/2010/main" val="36767345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9"/>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4"/>
            <a:ext cx="10515600" cy="1500187"/>
          </a:xfrm>
        </p:spPr>
        <p:txBody>
          <a:bodyPr/>
          <a:lstStyle>
            <a:lvl1pPr marL="0" indent="0">
              <a:buNone/>
              <a:defRPr sz="2400">
                <a:solidFill>
                  <a:schemeClr val="tx1"/>
                </a:solidFill>
              </a:defRPr>
            </a:lvl1pPr>
            <a:lvl2pPr marL="457209" indent="0">
              <a:buNone/>
              <a:defRPr sz="2000">
                <a:solidFill>
                  <a:schemeClr val="tx1">
                    <a:tint val="75000"/>
                  </a:schemeClr>
                </a:solidFill>
              </a:defRPr>
            </a:lvl2pPr>
            <a:lvl3pPr marL="914418" indent="0">
              <a:buNone/>
              <a:defRPr sz="1800">
                <a:solidFill>
                  <a:schemeClr val="tx1">
                    <a:tint val="75000"/>
                  </a:schemeClr>
                </a:solidFill>
              </a:defRPr>
            </a:lvl3pPr>
            <a:lvl4pPr marL="1371627" indent="0">
              <a:buNone/>
              <a:defRPr sz="1600">
                <a:solidFill>
                  <a:schemeClr val="tx1">
                    <a:tint val="75000"/>
                  </a:schemeClr>
                </a:solidFill>
              </a:defRPr>
            </a:lvl4pPr>
            <a:lvl5pPr marL="1828837" indent="0">
              <a:buNone/>
              <a:defRPr sz="1600">
                <a:solidFill>
                  <a:schemeClr val="tx1">
                    <a:tint val="75000"/>
                  </a:schemeClr>
                </a:solidFill>
              </a:defRPr>
            </a:lvl5pPr>
            <a:lvl6pPr marL="2286046" indent="0">
              <a:buNone/>
              <a:defRPr sz="1600">
                <a:solidFill>
                  <a:schemeClr val="tx1">
                    <a:tint val="75000"/>
                  </a:schemeClr>
                </a:solidFill>
              </a:defRPr>
            </a:lvl6pPr>
            <a:lvl7pPr marL="2743255" indent="0">
              <a:buNone/>
              <a:defRPr sz="1600">
                <a:solidFill>
                  <a:schemeClr val="tx1">
                    <a:tint val="75000"/>
                  </a:schemeClr>
                </a:solidFill>
              </a:defRPr>
            </a:lvl7pPr>
            <a:lvl8pPr marL="3200464" indent="0">
              <a:buNone/>
              <a:defRPr sz="1600">
                <a:solidFill>
                  <a:schemeClr val="tx1">
                    <a:tint val="75000"/>
                  </a:schemeClr>
                </a:solidFill>
              </a:defRPr>
            </a:lvl8pPr>
            <a:lvl9pPr marL="3657673"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8232D51-4184-4E6A-8AF9-BA5701D20929}" type="datetimeFigureOut">
              <a:rPr lang="en-US" smtClean="0"/>
              <a:t>1/17/2021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1895A9-057D-4E6E-BAB0-AEDBFE8C30D2}" type="slidenum">
              <a:rPr lang="en-US" smtClean="0"/>
              <a:t>‹#›</a:t>
            </a:fld>
            <a:endParaRPr lang="en-US"/>
          </a:p>
        </p:txBody>
      </p:sp>
    </p:spTree>
    <p:extLst>
      <p:ext uri="{BB962C8B-B14F-4D97-AF65-F5344CB8AC3E}">
        <p14:creationId xmlns:p14="http://schemas.microsoft.com/office/powerpoint/2010/main" val="27388021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125C50-187D-46E4-94AE-35A057EF94CA}"/>
              </a:ext>
            </a:extLst>
          </p:cNvPr>
          <p:cNvSpPr>
            <a:spLocks noGrp="1"/>
          </p:cNvSpPr>
          <p:nvPr>
            <p:ph type="dt" sz="half" idx="10"/>
          </p:nvPr>
        </p:nvSpPr>
        <p:spPr/>
        <p:txBody>
          <a:bodyPr/>
          <a:lstStyle/>
          <a:p>
            <a:fld id="{7E223160-1F01-4B6F-80AE-4E8B5E9A5D37}" type="datetimeFigureOut">
              <a:rPr lang="en-US" smtClean="0"/>
              <a:t>1/17/2021</a:t>
            </a:fld>
            <a:endParaRPr lang="en-US"/>
          </a:p>
        </p:txBody>
      </p:sp>
      <p:sp>
        <p:nvSpPr>
          <p:cNvPr id="3" name="Footer Placeholder 2">
            <a:extLst>
              <a:ext uri="{FF2B5EF4-FFF2-40B4-BE49-F238E27FC236}">
                <a16:creationId xmlns:a16="http://schemas.microsoft.com/office/drawing/2014/main" id="{999EE16B-09C3-4852-AB73-69FF0F2D017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1C638BE-8690-4A85-8D86-F030C2B6CB54}"/>
              </a:ext>
            </a:extLst>
          </p:cNvPr>
          <p:cNvSpPr>
            <a:spLocks noGrp="1"/>
          </p:cNvSpPr>
          <p:nvPr>
            <p:ph type="sldNum" sz="quarter" idx="12"/>
          </p:nvPr>
        </p:nvSpPr>
        <p:spPr/>
        <p:txBody>
          <a:bodyPr/>
          <a:lstStyle/>
          <a:p>
            <a:fld id="{D1649278-3CCE-4492-801A-A8A60DB7231B}" type="slidenum">
              <a:rPr lang="en-US" smtClean="0"/>
              <a:t>‹#›</a:t>
            </a:fld>
            <a:endParaRPr lang="en-US"/>
          </a:p>
        </p:txBody>
      </p:sp>
    </p:spTree>
    <p:extLst>
      <p:ext uri="{BB962C8B-B14F-4D97-AF65-F5344CB8AC3E}">
        <p14:creationId xmlns:p14="http://schemas.microsoft.com/office/powerpoint/2010/main" val="28715570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3033C-FC61-40C4-A554-2A5FBB2CE6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EA2EAE3-9D14-4EEB-A6CE-2012F8D1A7E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4562C9F-C9DB-45C9-AEE3-70D56C1773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0CE1B2-0457-41FA-BF14-850CF01A766B}"/>
              </a:ext>
            </a:extLst>
          </p:cNvPr>
          <p:cNvSpPr>
            <a:spLocks noGrp="1"/>
          </p:cNvSpPr>
          <p:nvPr>
            <p:ph type="dt" sz="half" idx="10"/>
          </p:nvPr>
        </p:nvSpPr>
        <p:spPr/>
        <p:txBody>
          <a:bodyPr/>
          <a:lstStyle/>
          <a:p>
            <a:fld id="{7E223160-1F01-4B6F-80AE-4E8B5E9A5D37}" type="datetimeFigureOut">
              <a:rPr lang="en-US" smtClean="0"/>
              <a:t>1/17/2021</a:t>
            </a:fld>
            <a:endParaRPr lang="en-US"/>
          </a:p>
        </p:txBody>
      </p:sp>
      <p:sp>
        <p:nvSpPr>
          <p:cNvPr id="6" name="Footer Placeholder 5">
            <a:extLst>
              <a:ext uri="{FF2B5EF4-FFF2-40B4-BE49-F238E27FC236}">
                <a16:creationId xmlns:a16="http://schemas.microsoft.com/office/drawing/2014/main" id="{5BE9E767-545E-432B-9852-1BFB6F1B01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C4ABF2-C9BC-42F8-94DB-F4AA86C8F1A6}"/>
              </a:ext>
            </a:extLst>
          </p:cNvPr>
          <p:cNvSpPr>
            <a:spLocks noGrp="1"/>
          </p:cNvSpPr>
          <p:nvPr>
            <p:ph type="sldNum" sz="quarter" idx="12"/>
          </p:nvPr>
        </p:nvSpPr>
        <p:spPr/>
        <p:txBody>
          <a:bodyPr/>
          <a:lstStyle/>
          <a:p>
            <a:fld id="{D1649278-3CCE-4492-801A-A8A60DB7231B}" type="slidenum">
              <a:rPr lang="en-US" smtClean="0"/>
              <a:t>‹#›</a:t>
            </a:fld>
            <a:endParaRPr lang="en-US"/>
          </a:p>
        </p:txBody>
      </p:sp>
    </p:spTree>
    <p:extLst>
      <p:ext uri="{BB962C8B-B14F-4D97-AF65-F5344CB8AC3E}">
        <p14:creationId xmlns:p14="http://schemas.microsoft.com/office/powerpoint/2010/main" val="39205419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CC273-D5DD-4565-95D6-F7460CE7F0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5C84C86-8249-4E20-B004-73054F2915D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BEA4F60-405F-4C40-BB58-C30F11E274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D3BB56-F9F7-475F-B53D-7F02359C7128}"/>
              </a:ext>
            </a:extLst>
          </p:cNvPr>
          <p:cNvSpPr>
            <a:spLocks noGrp="1"/>
          </p:cNvSpPr>
          <p:nvPr>
            <p:ph type="dt" sz="half" idx="10"/>
          </p:nvPr>
        </p:nvSpPr>
        <p:spPr/>
        <p:txBody>
          <a:bodyPr/>
          <a:lstStyle/>
          <a:p>
            <a:fld id="{7E223160-1F01-4B6F-80AE-4E8B5E9A5D37}" type="datetimeFigureOut">
              <a:rPr lang="en-US" smtClean="0"/>
              <a:t>1/17/2021</a:t>
            </a:fld>
            <a:endParaRPr lang="en-US"/>
          </a:p>
        </p:txBody>
      </p:sp>
      <p:sp>
        <p:nvSpPr>
          <p:cNvPr id="6" name="Footer Placeholder 5">
            <a:extLst>
              <a:ext uri="{FF2B5EF4-FFF2-40B4-BE49-F238E27FC236}">
                <a16:creationId xmlns:a16="http://schemas.microsoft.com/office/drawing/2014/main" id="{FEED1F38-349F-4BEB-80F1-C9A54009CD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3FB0FD-B227-4DA3-807D-5A447B4CA026}"/>
              </a:ext>
            </a:extLst>
          </p:cNvPr>
          <p:cNvSpPr>
            <a:spLocks noGrp="1"/>
          </p:cNvSpPr>
          <p:nvPr>
            <p:ph type="sldNum" sz="quarter" idx="12"/>
          </p:nvPr>
        </p:nvSpPr>
        <p:spPr/>
        <p:txBody>
          <a:bodyPr/>
          <a:lstStyle/>
          <a:p>
            <a:fld id="{D1649278-3CCE-4492-801A-A8A60DB7231B}" type="slidenum">
              <a:rPr lang="en-US" smtClean="0"/>
              <a:t>‹#›</a:t>
            </a:fld>
            <a:endParaRPr lang="en-US"/>
          </a:p>
        </p:txBody>
      </p:sp>
    </p:spTree>
    <p:extLst>
      <p:ext uri="{BB962C8B-B14F-4D97-AF65-F5344CB8AC3E}">
        <p14:creationId xmlns:p14="http://schemas.microsoft.com/office/powerpoint/2010/main" val="36663190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14686-E2EA-47B5-A6BE-A34489C2E4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B0FC015-FEEA-4138-8775-0C801386D14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4C3627-0185-4A28-8E5D-82817BFAD347}"/>
              </a:ext>
            </a:extLst>
          </p:cNvPr>
          <p:cNvSpPr>
            <a:spLocks noGrp="1"/>
          </p:cNvSpPr>
          <p:nvPr>
            <p:ph type="dt" sz="half" idx="10"/>
          </p:nvPr>
        </p:nvSpPr>
        <p:spPr/>
        <p:txBody>
          <a:bodyPr/>
          <a:lstStyle/>
          <a:p>
            <a:fld id="{7E223160-1F01-4B6F-80AE-4E8B5E9A5D37}" type="datetimeFigureOut">
              <a:rPr lang="en-US" smtClean="0"/>
              <a:t>1/17/2021</a:t>
            </a:fld>
            <a:endParaRPr lang="en-US"/>
          </a:p>
        </p:txBody>
      </p:sp>
      <p:sp>
        <p:nvSpPr>
          <p:cNvPr id="5" name="Footer Placeholder 4">
            <a:extLst>
              <a:ext uri="{FF2B5EF4-FFF2-40B4-BE49-F238E27FC236}">
                <a16:creationId xmlns:a16="http://schemas.microsoft.com/office/drawing/2014/main" id="{96B14ACF-8BD3-4CDD-9864-9B70AEB220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7E4D4D-B445-4850-AE71-33DC04BD204E}"/>
              </a:ext>
            </a:extLst>
          </p:cNvPr>
          <p:cNvSpPr>
            <a:spLocks noGrp="1"/>
          </p:cNvSpPr>
          <p:nvPr>
            <p:ph type="sldNum" sz="quarter" idx="12"/>
          </p:nvPr>
        </p:nvSpPr>
        <p:spPr/>
        <p:txBody>
          <a:bodyPr/>
          <a:lstStyle/>
          <a:p>
            <a:fld id="{D1649278-3CCE-4492-801A-A8A60DB7231B}" type="slidenum">
              <a:rPr lang="en-US" smtClean="0"/>
              <a:t>‹#›</a:t>
            </a:fld>
            <a:endParaRPr lang="en-US"/>
          </a:p>
        </p:txBody>
      </p:sp>
    </p:spTree>
    <p:extLst>
      <p:ext uri="{BB962C8B-B14F-4D97-AF65-F5344CB8AC3E}">
        <p14:creationId xmlns:p14="http://schemas.microsoft.com/office/powerpoint/2010/main" val="11135016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7C22B2-346F-490C-ACAD-E7CD4B3AECC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CB9AA29-3AE2-4D86-A166-607CB7A7BB6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AAC866-243D-4A1F-8A6A-E4E3F0B83C1D}"/>
              </a:ext>
            </a:extLst>
          </p:cNvPr>
          <p:cNvSpPr>
            <a:spLocks noGrp="1"/>
          </p:cNvSpPr>
          <p:nvPr>
            <p:ph type="dt" sz="half" idx="10"/>
          </p:nvPr>
        </p:nvSpPr>
        <p:spPr/>
        <p:txBody>
          <a:bodyPr/>
          <a:lstStyle/>
          <a:p>
            <a:fld id="{7E223160-1F01-4B6F-80AE-4E8B5E9A5D37}" type="datetimeFigureOut">
              <a:rPr lang="en-US" smtClean="0"/>
              <a:t>1/17/2021</a:t>
            </a:fld>
            <a:endParaRPr lang="en-US"/>
          </a:p>
        </p:txBody>
      </p:sp>
      <p:sp>
        <p:nvSpPr>
          <p:cNvPr id="5" name="Footer Placeholder 4">
            <a:extLst>
              <a:ext uri="{FF2B5EF4-FFF2-40B4-BE49-F238E27FC236}">
                <a16:creationId xmlns:a16="http://schemas.microsoft.com/office/drawing/2014/main" id="{58071B21-D47D-49A5-94C0-5D738C2334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CAA4BC-C3D8-46B4-B95C-213426CBDDE8}"/>
              </a:ext>
            </a:extLst>
          </p:cNvPr>
          <p:cNvSpPr>
            <a:spLocks noGrp="1"/>
          </p:cNvSpPr>
          <p:nvPr>
            <p:ph type="sldNum" sz="quarter" idx="12"/>
          </p:nvPr>
        </p:nvSpPr>
        <p:spPr/>
        <p:txBody>
          <a:bodyPr/>
          <a:lstStyle/>
          <a:p>
            <a:fld id="{D1649278-3CCE-4492-801A-A8A60DB7231B}" type="slidenum">
              <a:rPr lang="en-US" smtClean="0"/>
              <a:t>‹#›</a:t>
            </a:fld>
            <a:endParaRPr lang="en-US"/>
          </a:p>
        </p:txBody>
      </p:sp>
    </p:spTree>
    <p:extLst>
      <p:ext uri="{BB962C8B-B14F-4D97-AF65-F5344CB8AC3E}">
        <p14:creationId xmlns:p14="http://schemas.microsoft.com/office/powerpoint/2010/main" val="4438888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1E4B9C1-4F92-4CCC-BADF-02168684791A}" type="datetimeFigureOut">
              <a:rPr lang="en-US" smtClean="0"/>
              <a:t>1/17/2021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70CB05-12F3-4F27-8C62-AD2E2E2E2902}" type="slidenum">
              <a:rPr lang="en-US" smtClean="0"/>
              <a:t>‹#›</a:t>
            </a:fld>
            <a:endParaRPr lang="en-US"/>
          </a:p>
        </p:txBody>
      </p:sp>
    </p:spTree>
    <p:extLst>
      <p:ext uri="{BB962C8B-B14F-4D97-AF65-F5344CB8AC3E}">
        <p14:creationId xmlns:p14="http://schemas.microsoft.com/office/powerpoint/2010/main" val="31175558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8232D51-4184-4E6A-8AF9-BA5701D20929}" type="datetimeFigureOut">
              <a:rPr lang="en-US" smtClean="0"/>
              <a:t>1/17/2021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1895A9-057D-4E6E-BAB0-AEDBFE8C30D2}" type="slidenum">
              <a:rPr lang="en-US" smtClean="0"/>
              <a:t>‹#›</a:t>
            </a:fld>
            <a:endParaRPr lang="en-US"/>
          </a:p>
        </p:txBody>
      </p:sp>
    </p:spTree>
    <p:extLst>
      <p:ext uri="{BB962C8B-B14F-4D97-AF65-F5344CB8AC3E}">
        <p14:creationId xmlns:p14="http://schemas.microsoft.com/office/powerpoint/2010/main" val="40598892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9" indent="0">
              <a:buNone/>
              <a:defRPr sz="2000" b="1"/>
            </a:lvl2pPr>
            <a:lvl3pPr marL="914418" indent="0">
              <a:buNone/>
              <a:defRPr sz="1800" b="1"/>
            </a:lvl3pPr>
            <a:lvl4pPr marL="1371627" indent="0">
              <a:buNone/>
              <a:defRPr sz="1600" b="1"/>
            </a:lvl4pPr>
            <a:lvl5pPr marL="1828837" indent="0">
              <a:buNone/>
              <a:defRPr sz="1600" b="1"/>
            </a:lvl5pPr>
            <a:lvl6pPr marL="2286046" indent="0">
              <a:buNone/>
              <a:defRPr sz="1600" b="1"/>
            </a:lvl6pPr>
            <a:lvl7pPr marL="2743255" indent="0">
              <a:buNone/>
              <a:defRPr sz="1600" b="1"/>
            </a:lvl7pPr>
            <a:lvl8pPr marL="3200464" indent="0">
              <a:buNone/>
              <a:defRPr sz="1600" b="1"/>
            </a:lvl8pPr>
            <a:lvl9pPr marL="3657673"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9" indent="0">
              <a:buNone/>
              <a:defRPr sz="2000" b="1"/>
            </a:lvl2pPr>
            <a:lvl3pPr marL="914418" indent="0">
              <a:buNone/>
              <a:defRPr sz="1800" b="1"/>
            </a:lvl3pPr>
            <a:lvl4pPr marL="1371627" indent="0">
              <a:buNone/>
              <a:defRPr sz="1600" b="1"/>
            </a:lvl4pPr>
            <a:lvl5pPr marL="1828837" indent="0">
              <a:buNone/>
              <a:defRPr sz="1600" b="1"/>
            </a:lvl5pPr>
            <a:lvl6pPr marL="2286046" indent="0">
              <a:buNone/>
              <a:defRPr sz="1600" b="1"/>
            </a:lvl6pPr>
            <a:lvl7pPr marL="2743255" indent="0">
              <a:buNone/>
              <a:defRPr sz="1600" b="1"/>
            </a:lvl7pPr>
            <a:lvl8pPr marL="3200464" indent="0">
              <a:buNone/>
              <a:defRPr sz="1600" b="1"/>
            </a:lvl8pPr>
            <a:lvl9pPr marL="365767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8232D51-4184-4E6A-8AF9-BA5701D20929}" type="datetimeFigureOut">
              <a:rPr lang="en-US" smtClean="0"/>
              <a:t>1/17/2021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51895A9-057D-4E6E-BAB0-AEDBFE8C30D2}" type="slidenum">
              <a:rPr lang="en-US" smtClean="0"/>
              <a:t>‹#›</a:t>
            </a:fld>
            <a:endParaRPr lang="en-US"/>
          </a:p>
        </p:txBody>
      </p:sp>
    </p:spTree>
    <p:extLst>
      <p:ext uri="{BB962C8B-B14F-4D97-AF65-F5344CB8AC3E}">
        <p14:creationId xmlns:p14="http://schemas.microsoft.com/office/powerpoint/2010/main" val="1062641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8232D51-4184-4E6A-8AF9-BA5701D20929}" type="datetimeFigureOut">
              <a:rPr lang="en-US" smtClean="0"/>
              <a:t>1/17/2021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51895A9-057D-4E6E-BAB0-AEDBFE8C30D2}" type="slidenum">
              <a:rPr lang="en-US" smtClean="0"/>
              <a:t>‹#›</a:t>
            </a:fld>
            <a:endParaRPr lang="en-US"/>
          </a:p>
        </p:txBody>
      </p:sp>
    </p:spTree>
    <p:extLst>
      <p:ext uri="{BB962C8B-B14F-4D97-AF65-F5344CB8AC3E}">
        <p14:creationId xmlns:p14="http://schemas.microsoft.com/office/powerpoint/2010/main" val="3680206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232D51-4184-4E6A-8AF9-BA5701D20929}" type="datetimeFigureOut">
              <a:rPr lang="en-US" smtClean="0"/>
              <a:t>1/17/2021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51895A9-057D-4E6E-BAB0-AEDBFE8C30D2}" type="slidenum">
              <a:rPr lang="en-US" smtClean="0"/>
              <a:t>‹#›</a:t>
            </a:fld>
            <a:endParaRPr lang="en-US"/>
          </a:p>
        </p:txBody>
      </p:sp>
    </p:spTree>
    <p:extLst>
      <p:ext uri="{BB962C8B-B14F-4D97-AF65-F5344CB8AC3E}">
        <p14:creationId xmlns:p14="http://schemas.microsoft.com/office/powerpoint/2010/main" val="15911210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209" indent="0">
              <a:buNone/>
              <a:defRPr sz="1400"/>
            </a:lvl2pPr>
            <a:lvl3pPr marL="914418" indent="0">
              <a:buNone/>
              <a:defRPr sz="1200"/>
            </a:lvl3pPr>
            <a:lvl4pPr marL="1371627" indent="0">
              <a:buNone/>
              <a:defRPr sz="1000"/>
            </a:lvl4pPr>
            <a:lvl5pPr marL="1828837" indent="0">
              <a:buNone/>
              <a:defRPr sz="1000"/>
            </a:lvl5pPr>
            <a:lvl6pPr marL="2286046" indent="0">
              <a:buNone/>
              <a:defRPr sz="1000"/>
            </a:lvl6pPr>
            <a:lvl7pPr marL="2743255" indent="0">
              <a:buNone/>
              <a:defRPr sz="1000"/>
            </a:lvl7pPr>
            <a:lvl8pPr marL="3200464" indent="0">
              <a:buNone/>
              <a:defRPr sz="1000"/>
            </a:lvl8pPr>
            <a:lvl9pPr marL="365767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8232D51-4184-4E6A-8AF9-BA5701D20929}" type="datetimeFigureOut">
              <a:rPr lang="en-US" smtClean="0"/>
              <a:t>1/17/2021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1895A9-057D-4E6E-BAB0-AEDBFE8C30D2}" type="slidenum">
              <a:rPr lang="en-US" smtClean="0"/>
              <a:t>‹#›</a:t>
            </a:fld>
            <a:endParaRPr lang="en-US"/>
          </a:p>
        </p:txBody>
      </p:sp>
    </p:spTree>
    <p:extLst>
      <p:ext uri="{BB962C8B-B14F-4D97-AF65-F5344CB8AC3E}">
        <p14:creationId xmlns:p14="http://schemas.microsoft.com/office/powerpoint/2010/main" val="1027556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9" indent="0">
              <a:buNone/>
              <a:defRPr sz="2800"/>
            </a:lvl2pPr>
            <a:lvl3pPr marL="914418" indent="0">
              <a:buNone/>
              <a:defRPr sz="2400"/>
            </a:lvl3pPr>
            <a:lvl4pPr marL="1371627" indent="0">
              <a:buNone/>
              <a:defRPr sz="2000"/>
            </a:lvl4pPr>
            <a:lvl5pPr marL="1828837" indent="0">
              <a:buNone/>
              <a:defRPr sz="2000"/>
            </a:lvl5pPr>
            <a:lvl6pPr marL="2286046" indent="0">
              <a:buNone/>
              <a:defRPr sz="2000"/>
            </a:lvl6pPr>
            <a:lvl7pPr marL="2743255" indent="0">
              <a:buNone/>
              <a:defRPr sz="2000"/>
            </a:lvl7pPr>
            <a:lvl8pPr marL="3200464" indent="0">
              <a:buNone/>
              <a:defRPr sz="2000"/>
            </a:lvl8pPr>
            <a:lvl9pPr marL="3657673"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209" indent="0">
              <a:buNone/>
              <a:defRPr sz="1400"/>
            </a:lvl2pPr>
            <a:lvl3pPr marL="914418" indent="0">
              <a:buNone/>
              <a:defRPr sz="1200"/>
            </a:lvl3pPr>
            <a:lvl4pPr marL="1371627" indent="0">
              <a:buNone/>
              <a:defRPr sz="1000"/>
            </a:lvl4pPr>
            <a:lvl5pPr marL="1828837" indent="0">
              <a:buNone/>
              <a:defRPr sz="1000"/>
            </a:lvl5pPr>
            <a:lvl6pPr marL="2286046" indent="0">
              <a:buNone/>
              <a:defRPr sz="1000"/>
            </a:lvl6pPr>
            <a:lvl7pPr marL="2743255" indent="0">
              <a:buNone/>
              <a:defRPr sz="1000"/>
            </a:lvl7pPr>
            <a:lvl8pPr marL="3200464" indent="0">
              <a:buNone/>
              <a:defRPr sz="1000"/>
            </a:lvl8pPr>
            <a:lvl9pPr marL="365767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8232D51-4184-4E6A-8AF9-BA5701D20929}" type="datetimeFigureOut">
              <a:rPr lang="en-US" smtClean="0"/>
              <a:t>1/17/2021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1895A9-057D-4E6E-BAB0-AEDBFE8C30D2}" type="slidenum">
              <a:rPr lang="en-US" smtClean="0"/>
              <a:t>‹#›</a:t>
            </a:fld>
            <a:endParaRPr lang="en-US"/>
          </a:p>
        </p:txBody>
      </p:sp>
    </p:spTree>
    <p:extLst>
      <p:ext uri="{BB962C8B-B14F-4D97-AF65-F5344CB8AC3E}">
        <p14:creationId xmlns:p14="http://schemas.microsoft.com/office/powerpoint/2010/main" val="30717282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232D51-4184-4E6A-8AF9-BA5701D20929}" type="datetimeFigureOut">
              <a:rPr lang="en-US" smtClean="0"/>
              <a:t>1/17/2021</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1895A9-057D-4E6E-BAB0-AEDBFE8C30D2}" type="slidenum">
              <a:rPr lang="en-US" smtClean="0"/>
              <a:t>‹#›</a:t>
            </a:fld>
            <a:endParaRPr lang="en-US"/>
          </a:p>
        </p:txBody>
      </p:sp>
    </p:spTree>
    <p:extLst>
      <p:ext uri="{BB962C8B-B14F-4D97-AF65-F5344CB8AC3E}">
        <p14:creationId xmlns:p14="http://schemas.microsoft.com/office/powerpoint/2010/main" val="32986728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21" r:id="rId12"/>
  </p:sldLayoutIdLst>
  <p:txStyles>
    <p:titleStyle>
      <a:lvl1pPr algn="l" defTabSz="91441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5" indent="-228605" algn="l" defTabSz="91441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14" indent="-228605" algn="l" defTabSz="91441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3" indent="-228605" algn="l" defTabSz="91441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32" indent="-228605" algn="l" defTabSz="9144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41" indent="-228605" algn="l" defTabSz="9144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50" indent="-228605" algn="l" defTabSz="9144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59" indent="-228605" algn="l" defTabSz="9144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69" indent="-228605" algn="l" defTabSz="9144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78" indent="-228605" algn="l" defTabSz="9144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18" rtl="0" eaLnBrk="1" latinLnBrk="0" hangingPunct="1">
        <a:defRPr sz="1800" kern="1200">
          <a:solidFill>
            <a:schemeClr val="tx1"/>
          </a:solidFill>
          <a:latin typeface="+mn-lt"/>
          <a:ea typeface="+mn-ea"/>
          <a:cs typeface="+mn-cs"/>
        </a:defRPr>
      </a:lvl1pPr>
      <a:lvl2pPr marL="457209" algn="l" defTabSz="914418" rtl="0" eaLnBrk="1" latinLnBrk="0" hangingPunct="1">
        <a:defRPr sz="1800" kern="1200">
          <a:solidFill>
            <a:schemeClr val="tx1"/>
          </a:solidFill>
          <a:latin typeface="+mn-lt"/>
          <a:ea typeface="+mn-ea"/>
          <a:cs typeface="+mn-cs"/>
        </a:defRPr>
      </a:lvl2pPr>
      <a:lvl3pPr marL="914418" algn="l" defTabSz="914418" rtl="0" eaLnBrk="1" latinLnBrk="0" hangingPunct="1">
        <a:defRPr sz="1800" kern="1200">
          <a:solidFill>
            <a:schemeClr val="tx1"/>
          </a:solidFill>
          <a:latin typeface="+mn-lt"/>
          <a:ea typeface="+mn-ea"/>
          <a:cs typeface="+mn-cs"/>
        </a:defRPr>
      </a:lvl3pPr>
      <a:lvl4pPr marL="1371627" algn="l" defTabSz="914418" rtl="0" eaLnBrk="1" latinLnBrk="0" hangingPunct="1">
        <a:defRPr sz="1800" kern="1200">
          <a:solidFill>
            <a:schemeClr val="tx1"/>
          </a:solidFill>
          <a:latin typeface="+mn-lt"/>
          <a:ea typeface="+mn-ea"/>
          <a:cs typeface="+mn-cs"/>
        </a:defRPr>
      </a:lvl4pPr>
      <a:lvl5pPr marL="1828837" algn="l" defTabSz="914418" rtl="0" eaLnBrk="1" latinLnBrk="0" hangingPunct="1">
        <a:defRPr sz="1800" kern="1200">
          <a:solidFill>
            <a:schemeClr val="tx1"/>
          </a:solidFill>
          <a:latin typeface="+mn-lt"/>
          <a:ea typeface="+mn-ea"/>
          <a:cs typeface="+mn-cs"/>
        </a:defRPr>
      </a:lvl5pPr>
      <a:lvl6pPr marL="2286046" algn="l" defTabSz="914418" rtl="0" eaLnBrk="1" latinLnBrk="0" hangingPunct="1">
        <a:defRPr sz="1800" kern="1200">
          <a:solidFill>
            <a:schemeClr val="tx1"/>
          </a:solidFill>
          <a:latin typeface="+mn-lt"/>
          <a:ea typeface="+mn-ea"/>
          <a:cs typeface="+mn-cs"/>
        </a:defRPr>
      </a:lvl6pPr>
      <a:lvl7pPr marL="2743255" algn="l" defTabSz="914418" rtl="0" eaLnBrk="1" latinLnBrk="0" hangingPunct="1">
        <a:defRPr sz="1800" kern="1200">
          <a:solidFill>
            <a:schemeClr val="tx1"/>
          </a:solidFill>
          <a:latin typeface="+mn-lt"/>
          <a:ea typeface="+mn-ea"/>
          <a:cs typeface="+mn-cs"/>
        </a:defRPr>
      </a:lvl7pPr>
      <a:lvl8pPr marL="3200464" algn="l" defTabSz="914418" rtl="0" eaLnBrk="1" latinLnBrk="0" hangingPunct="1">
        <a:defRPr sz="1800" kern="1200">
          <a:solidFill>
            <a:schemeClr val="tx1"/>
          </a:solidFill>
          <a:latin typeface="+mn-lt"/>
          <a:ea typeface="+mn-ea"/>
          <a:cs typeface="+mn-cs"/>
        </a:defRPr>
      </a:lvl8pPr>
      <a:lvl9pPr marL="3657673" algn="l" defTabSz="91441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C88E31-9B8A-4001-84E0-778AE56E9614}" type="datetimeFigureOut">
              <a:rPr lang="en-US" smtClean="0"/>
              <a:t>1/17/2021</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F378E8-543A-4B37-BF35-36E8B801D29D}" type="slidenum">
              <a:rPr lang="en-US" smtClean="0"/>
              <a:t>‹#›</a:t>
            </a:fld>
            <a:endParaRPr lang="en-US"/>
          </a:p>
        </p:txBody>
      </p:sp>
    </p:spTree>
    <p:extLst>
      <p:ext uri="{BB962C8B-B14F-4D97-AF65-F5344CB8AC3E}">
        <p14:creationId xmlns:p14="http://schemas.microsoft.com/office/powerpoint/2010/main" val="162217761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EEEE0C-0141-4799-B80F-289F8C69252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34A5859-4A20-471D-8216-E7F1EF1236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8D6308-2394-41C0-96B9-DD5CBC52E1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223160-1F01-4B6F-80AE-4E8B5E9A5D37}" type="datetimeFigureOut">
              <a:rPr lang="en-US" smtClean="0"/>
              <a:t>1/17/2021</a:t>
            </a:fld>
            <a:endParaRPr lang="en-US"/>
          </a:p>
        </p:txBody>
      </p:sp>
      <p:sp>
        <p:nvSpPr>
          <p:cNvPr id="5" name="Footer Placeholder 4">
            <a:extLst>
              <a:ext uri="{FF2B5EF4-FFF2-40B4-BE49-F238E27FC236}">
                <a16:creationId xmlns:a16="http://schemas.microsoft.com/office/drawing/2014/main" id="{13DCC48F-8767-4F79-AB18-6906BE4EB9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75546CB-069E-4B73-98B9-92154BAE9BE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649278-3CCE-4492-801A-A8A60DB7231B}" type="slidenum">
              <a:rPr lang="en-US" smtClean="0"/>
              <a:t>‹#›</a:t>
            </a:fld>
            <a:endParaRPr lang="en-US"/>
          </a:p>
        </p:txBody>
      </p:sp>
    </p:spTree>
    <p:extLst>
      <p:ext uri="{BB962C8B-B14F-4D97-AF65-F5344CB8AC3E}">
        <p14:creationId xmlns:p14="http://schemas.microsoft.com/office/powerpoint/2010/main" val="16662368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slides/_rels/slide1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7.xml"/><Relationship Id="rId5" Type="http://schemas.openxmlformats.org/officeDocument/2006/relationships/image" Target="../media/image48.jpeg"/><Relationship Id="rId4" Type="http://schemas.openxmlformats.org/officeDocument/2006/relationships/image" Target="../media/image47.jpeg"/></Relationships>
</file>

<file path=ppt/slides/_rels/slide1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3.png"/><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hyperlink" Target="https://binged.it/3el4QCO" TargetMode="External"/><Relationship Id="rId1" Type="http://schemas.openxmlformats.org/officeDocument/2006/relationships/slideLayout" Target="../slideLayouts/slideLayout1.xml"/><Relationship Id="rId5" Type="http://schemas.openxmlformats.org/officeDocument/2006/relationships/image" Target="../media/image7.gif"/><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57.png"/><Relationship Id="rId5" Type="http://schemas.openxmlformats.org/officeDocument/2006/relationships/image" Target="../media/image56.jpg"/><Relationship Id="rId4" Type="http://schemas.openxmlformats.org/officeDocument/2006/relationships/image" Target="../media/image2.jpg"/></Relationships>
</file>

<file path=ppt/slides/_rels/slide23.xml.rels><?xml version="1.0" encoding="UTF-8" standalone="yes"?>
<Relationships xmlns="http://schemas.openxmlformats.org/package/2006/relationships"><Relationship Id="rId2" Type="http://schemas.openxmlformats.org/officeDocument/2006/relationships/image" Target="../media/image58.tiff"/><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6.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5.png"/><Relationship Id="rId17" Type="http://schemas.openxmlformats.org/officeDocument/2006/relationships/image" Target="../media/image20.png"/><Relationship Id="rId2" Type="http://schemas.openxmlformats.org/officeDocument/2006/relationships/notesSlide" Target="../notesSlides/notesSlide2.xml"/><Relationship Id="rId16" Type="http://schemas.openxmlformats.org/officeDocument/2006/relationships/image" Target="../media/image19.png"/><Relationship Id="rId1" Type="http://schemas.openxmlformats.org/officeDocument/2006/relationships/slideLayout" Target="../slideLayouts/slideLayout12.xml"/><Relationship Id="rId6" Type="http://schemas.openxmlformats.org/officeDocument/2006/relationships/image" Target="../media/image11.png"/><Relationship Id="rId11" Type="http://schemas.openxmlformats.org/officeDocument/2006/relationships/hyperlink" Target="https://pixabay.com/en/pencil-pen-write-rubber-yellow-161129/" TargetMode="External"/><Relationship Id="rId5" Type="http://schemas.openxmlformats.org/officeDocument/2006/relationships/image" Target="../media/image10.png"/><Relationship Id="rId15" Type="http://schemas.openxmlformats.org/officeDocument/2006/relationships/image" Target="../media/image18.jpeg"/><Relationship Id="rId10" Type="http://schemas.openxmlformats.org/officeDocument/2006/relationships/image" Target="../media/image14.png"/><Relationship Id="rId4" Type="http://schemas.openxmlformats.org/officeDocument/2006/relationships/image" Target="../media/image9.png"/><Relationship Id="rId9" Type="http://schemas.openxmlformats.org/officeDocument/2006/relationships/hyperlink" Target="http://thequirksofenglish.blogspot.com/2017/03/" TargetMode="External"/><Relationship Id="rId1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eg"/><Relationship Id="rId1" Type="http://schemas.openxmlformats.org/officeDocument/2006/relationships/slideLayout" Target="../slideLayouts/slideLayout12.xml"/><Relationship Id="rId6" Type="http://schemas.openxmlformats.org/officeDocument/2006/relationships/image" Target="../media/image25.jpg"/><Relationship Id="rId5" Type="http://schemas.openxmlformats.org/officeDocument/2006/relationships/image" Target="../media/image24.jpeg"/><Relationship Id="rId4" Type="http://schemas.openxmlformats.org/officeDocument/2006/relationships/image" Target="../media/image23.jpeg"/></Relationships>
</file>

<file path=ppt/slides/_rels/slide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27.png"/><Relationship Id="rId1" Type="http://schemas.openxmlformats.org/officeDocument/2006/relationships/slideLayout" Target="../slideLayouts/slideLayout1.xml"/><Relationship Id="rId4" Type="http://schemas.openxmlformats.org/officeDocument/2006/relationships/image" Target="../media/image29.jpg"/></Relationships>
</file>

<file path=ppt/slides/_rels/slide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35"/>
        <p:cNvGrpSpPr/>
        <p:nvPr/>
      </p:nvGrpSpPr>
      <p:grpSpPr>
        <a:xfrm>
          <a:off x="0" y="0"/>
          <a:ext cx="0" cy="0"/>
          <a:chOff x="0" y="0"/>
          <a:chExt cx="0" cy="0"/>
        </a:xfrm>
      </p:grpSpPr>
      <p:pic>
        <p:nvPicPr>
          <p:cNvPr id="8" name="Picture 7" descr="A close up of a bench&#10;&#10;Description automatically generated">
            <a:extLst>
              <a:ext uri="{FF2B5EF4-FFF2-40B4-BE49-F238E27FC236}">
                <a16:creationId xmlns:a16="http://schemas.microsoft.com/office/drawing/2014/main" id="{4F9C4959-7861-4349-8A72-FDE85BE692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7000" y="-2667000"/>
            <a:ext cx="6858000" cy="12192000"/>
          </a:xfrm>
          <a:prstGeom prst="rect">
            <a:avLst/>
          </a:prstGeom>
        </p:spPr>
      </p:pic>
      <p:sp>
        <p:nvSpPr>
          <p:cNvPr id="7" name="Rectangle: Rounded Corners 6">
            <a:extLst>
              <a:ext uri="{FF2B5EF4-FFF2-40B4-BE49-F238E27FC236}">
                <a16:creationId xmlns:a16="http://schemas.microsoft.com/office/drawing/2014/main" id="{D50B34C5-3FCA-4D2B-9567-9C0C1E13E70F}"/>
              </a:ext>
            </a:extLst>
          </p:cNvPr>
          <p:cNvSpPr/>
          <p:nvPr/>
        </p:nvSpPr>
        <p:spPr>
          <a:xfrm>
            <a:off x="2570761" y="1107962"/>
            <a:ext cx="6868516" cy="3821343"/>
          </a:xfrm>
          <a:prstGeom prst="roundRect">
            <a:avLst/>
          </a:prstGeom>
          <a:solidFill>
            <a:schemeClr val="bg1">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6578" rtl="0"/>
            <a:endParaRPr lang="en-US" sz="1286" dirty="0">
              <a:solidFill>
                <a:prstClr val="white"/>
              </a:solidFill>
              <a:latin typeface="Calibri" panose="020F0502020204030204"/>
            </a:endParaRPr>
          </a:p>
        </p:txBody>
      </p:sp>
      <p:sp>
        <p:nvSpPr>
          <p:cNvPr id="19" name="Google Shape;1704;p96"/>
          <p:cNvSpPr/>
          <p:nvPr/>
        </p:nvSpPr>
        <p:spPr>
          <a:xfrm>
            <a:off x="3286579" y="5475976"/>
            <a:ext cx="1127954" cy="438773"/>
          </a:xfrm>
          <a:prstGeom prst="rect">
            <a:avLst/>
          </a:prstGeom>
          <a:noFill/>
          <a:ln>
            <a:noFill/>
          </a:ln>
        </p:spPr>
        <p:txBody>
          <a:bodyPr spcFirstLastPara="1" wrap="square" lIns="68569" tIns="34275" rIns="68569" bIns="34275" anchor="t" anchorCtr="0">
            <a:noAutofit/>
          </a:bodyPr>
          <a:lstStyle/>
          <a:p>
            <a:pPr algn="ctr" defTabSz="326578" rtl="0"/>
            <a:endParaRPr sz="3000" b="1" dirty="0">
              <a:solidFill>
                <a:prstClr val="white"/>
              </a:solidFill>
              <a:latin typeface="Traditional Arabic" pitchFamily="18" charset="-78"/>
              <a:ea typeface="Arabic Typesetting"/>
              <a:cs typeface="Traditional Arabic" pitchFamily="18" charset="-78"/>
              <a:sym typeface="Arabic Typesetting"/>
            </a:endParaRPr>
          </a:p>
        </p:txBody>
      </p:sp>
      <p:sp>
        <p:nvSpPr>
          <p:cNvPr id="11" name="TextBox 10">
            <a:extLst>
              <a:ext uri="{FF2B5EF4-FFF2-40B4-BE49-F238E27FC236}">
                <a16:creationId xmlns:a16="http://schemas.microsoft.com/office/drawing/2014/main" id="{1C5A7B62-F023-4E31-9C3A-889283D97205}"/>
              </a:ext>
            </a:extLst>
          </p:cNvPr>
          <p:cNvSpPr txBox="1"/>
          <p:nvPr/>
        </p:nvSpPr>
        <p:spPr>
          <a:xfrm>
            <a:off x="3286587" y="1259542"/>
            <a:ext cx="5170466" cy="3012363"/>
          </a:xfrm>
          <a:prstGeom prst="rect">
            <a:avLst/>
          </a:prstGeom>
          <a:noFill/>
        </p:spPr>
        <p:txBody>
          <a:bodyPr wrap="square" rtlCol="0">
            <a:spAutoFit/>
          </a:bodyPr>
          <a:lstStyle/>
          <a:p>
            <a:pPr algn="ctr" defTabSz="326578">
              <a:lnSpc>
                <a:spcPct val="150000"/>
              </a:lnSpc>
            </a:pPr>
            <a:r>
              <a:rPr lang="ar-BH" sz="6600" dirty="0">
                <a:solidFill>
                  <a:srgbClr val="FF0000"/>
                </a:solidFill>
                <a:latin typeface="Calibri" panose="020F0502020204030204"/>
                <a:cs typeface="(AH) Manal Black" pitchFamily="2" charset="-78"/>
              </a:rPr>
              <a:t> ال</a:t>
            </a:r>
            <a:r>
              <a:rPr lang="ar-BH" sz="6600" dirty="0">
                <a:solidFill>
                  <a:prstClr val="black"/>
                </a:solidFill>
                <a:latin typeface="Calibri" panose="020F0502020204030204"/>
                <a:cs typeface="(AH) Manal Black" pitchFamily="2" charset="-78"/>
              </a:rPr>
              <a:t>سَّلام</a:t>
            </a:r>
            <a:r>
              <a:rPr lang="ar-BH" sz="6600" dirty="0">
                <a:solidFill>
                  <a:srgbClr val="FF0000"/>
                </a:solidFill>
                <a:latin typeface="Calibri" panose="020F0502020204030204"/>
                <a:cs typeface="(AH) Manal Black" pitchFamily="2" charset="-78"/>
              </a:rPr>
              <a:t>ُ عَ</a:t>
            </a:r>
            <a:r>
              <a:rPr lang="ar-BH" sz="6600" dirty="0">
                <a:solidFill>
                  <a:prstClr val="black"/>
                </a:solidFill>
                <a:latin typeface="Calibri" panose="020F0502020204030204"/>
                <a:cs typeface="(AH) Manal Black" pitchFamily="2" charset="-78"/>
              </a:rPr>
              <a:t>ليْكُم</a:t>
            </a:r>
            <a:r>
              <a:rPr lang="ar-DZ" sz="6600" dirty="0">
                <a:solidFill>
                  <a:prstClr val="black"/>
                </a:solidFill>
                <a:latin typeface="Calibri" panose="020F0502020204030204"/>
                <a:cs typeface="(AH) Manal Black" pitchFamily="2" charset="-78"/>
              </a:rPr>
              <a:t> </a:t>
            </a:r>
            <a:r>
              <a:rPr lang="ar-DZ" sz="6600" dirty="0">
                <a:solidFill>
                  <a:srgbClr val="FF0000"/>
                </a:solidFill>
                <a:latin typeface="Calibri" panose="020F0502020204030204"/>
                <a:cs typeface="(AH) Manal Black" pitchFamily="2" charset="-78"/>
              </a:rPr>
              <a:t>و</a:t>
            </a:r>
            <a:r>
              <a:rPr lang="ar-DZ" sz="6600" dirty="0">
                <a:solidFill>
                  <a:prstClr val="black"/>
                </a:solidFill>
                <a:latin typeface="Calibri" panose="020F0502020204030204"/>
                <a:cs typeface="(AH) Manal Black" pitchFamily="2" charset="-78"/>
              </a:rPr>
              <a:t>رحمة </a:t>
            </a:r>
            <a:r>
              <a:rPr lang="ar-DZ" sz="6600" dirty="0">
                <a:solidFill>
                  <a:srgbClr val="FF0000"/>
                </a:solidFill>
                <a:latin typeface="Calibri" panose="020F0502020204030204"/>
                <a:cs typeface="(AH) Manal Black" pitchFamily="2" charset="-78"/>
              </a:rPr>
              <a:t>ا</a:t>
            </a:r>
            <a:r>
              <a:rPr lang="ar-DZ" sz="6600" dirty="0">
                <a:solidFill>
                  <a:prstClr val="black"/>
                </a:solidFill>
                <a:latin typeface="Calibri" panose="020F0502020204030204"/>
                <a:cs typeface="(AH) Manal Black" pitchFamily="2" charset="-78"/>
              </a:rPr>
              <a:t>لله </a:t>
            </a:r>
            <a:r>
              <a:rPr lang="ar-DZ" sz="6600" dirty="0">
                <a:solidFill>
                  <a:srgbClr val="FF0000"/>
                </a:solidFill>
                <a:latin typeface="Calibri" panose="020F0502020204030204"/>
                <a:cs typeface="(AH) Manal Black" pitchFamily="2" charset="-78"/>
              </a:rPr>
              <a:t>و</a:t>
            </a:r>
            <a:r>
              <a:rPr lang="ar-DZ" sz="6600" dirty="0">
                <a:solidFill>
                  <a:prstClr val="black"/>
                </a:solidFill>
                <a:latin typeface="Calibri" panose="020F0502020204030204"/>
                <a:cs typeface="(AH) Manal Black" pitchFamily="2" charset="-78"/>
              </a:rPr>
              <a:t>بركاته</a:t>
            </a:r>
            <a:r>
              <a:rPr lang="ar-BH" sz="6600" dirty="0">
                <a:solidFill>
                  <a:srgbClr val="FF0000"/>
                </a:solidFill>
                <a:latin typeface="Calibri" panose="020F0502020204030204"/>
                <a:cs typeface="(AH) Manal Black" pitchFamily="2" charset="-78"/>
              </a:rPr>
              <a:t> </a:t>
            </a:r>
            <a:endParaRPr lang="en-US" sz="6600" dirty="0">
              <a:solidFill>
                <a:prstClr val="black"/>
              </a:solidFill>
              <a:latin typeface="Calibri" panose="020F0502020204030204"/>
              <a:cs typeface="(AH) Manal Black" pitchFamily="2" charset="-78"/>
            </a:endParaRPr>
          </a:p>
        </p:txBody>
      </p:sp>
      <p:pic>
        <p:nvPicPr>
          <p:cNvPr id="4" name="Picture 3" descr="A close up of a logo&#10;&#10;Description automatically generated">
            <a:extLst>
              <a:ext uri="{FF2B5EF4-FFF2-40B4-BE49-F238E27FC236}">
                <a16:creationId xmlns:a16="http://schemas.microsoft.com/office/drawing/2014/main" id="{154BC103-88FF-4B4D-AE8B-E888956C33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1457" y="1048767"/>
            <a:ext cx="3160745" cy="3045181"/>
          </a:xfrm>
          <a:prstGeom prst="rect">
            <a:avLst/>
          </a:prstGeom>
        </p:spPr>
      </p:pic>
      <p:sp>
        <p:nvSpPr>
          <p:cNvPr id="5" name="TextBox 4">
            <a:extLst>
              <a:ext uri="{FF2B5EF4-FFF2-40B4-BE49-F238E27FC236}">
                <a16:creationId xmlns:a16="http://schemas.microsoft.com/office/drawing/2014/main" id="{4EE1C7A5-CA4C-44B1-8A6F-B3B6542A03D4}"/>
              </a:ext>
            </a:extLst>
          </p:cNvPr>
          <p:cNvSpPr txBox="1"/>
          <p:nvPr/>
        </p:nvSpPr>
        <p:spPr>
          <a:xfrm>
            <a:off x="2176771" y="5517716"/>
            <a:ext cx="5625936" cy="751872"/>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gn="ctr" defTabSz="326578"/>
            <a:r>
              <a:rPr lang="ar-BH" sz="4286" dirty="0">
                <a:solidFill>
                  <a:prstClr val="black"/>
                </a:solidFill>
                <a:latin typeface="Aldhabi" panose="01000000000000000000" pitchFamily="2" charset="-78"/>
                <a:cs typeface="Aldhabi" panose="01000000000000000000" pitchFamily="2" charset="-78"/>
              </a:rPr>
              <a:t>كُنْ جَمَيلًا تَرى الْوُجودِ جَميلًا.</a:t>
            </a:r>
            <a:endParaRPr lang="en-US" sz="4286" dirty="0">
              <a:solidFill>
                <a:prstClr val="black"/>
              </a:solidFill>
              <a:latin typeface="Aldhabi" panose="01000000000000000000" pitchFamily="2" charset="-78"/>
              <a:cs typeface="Aldhabi" panose="01000000000000000000" pitchFamily="2" charset="-78"/>
            </a:endParaRPr>
          </a:p>
        </p:txBody>
      </p:sp>
      <p:pic>
        <p:nvPicPr>
          <p:cNvPr id="9" name="Picture 8" descr="A picture containing drawing&#10;&#10;Description automatically generated">
            <a:extLst>
              <a:ext uri="{FF2B5EF4-FFF2-40B4-BE49-F238E27FC236}">
                <a16:creationId xmlns:a16="http://schemas.microsoft.com/office/drawing/2014/main" id="{E7756AC2-89A0-49A5-AD3E-A3CAE8B9D82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584" b="89827" l="9752" r="89894">
                        <a14:foregroundMark x1="54787" y1="9942" x2="47340" y2="6127"/>
                        <a14:foregroundMark x1="56738" y1="3584" x2="56738" y2="3584"/>
                        <a14:foregroundMark x1="79255" y1="24855" x2="79255" y2="24855"/>
                        <a14:foregroundMark x1="25355" y1="38150" x2="25355" y2="38150"/>
                        <a14:foregroundMark x1="14007" y1="32486" x2="14007" y2="32486"/>
                        <a14:foregroundMark x1="14007" y1="32486" x2="14007" y2="32486"/>
                        <a14:foregroundMark x1="22340" y1="34566" x2="22340" y2="34566"/>
                        <a14:foregroundMark x1="27837" y1="33757" x2="27837" y2="33757"/>
                        <a14:foregroundMark x1="21631" y1="31098" x2="21631" y2="31098"/>
                        <a14:foregroundMark x1="13121" y1="32370" x2="13121" y2="32370"/>
                        <a14:foregroundMark x1="47340" y1="39884" x2="46986" y2="40694"/>
                        <a14:foregroundMark x1="88652" y1="81734" x2="89539" y2="80925"/>
                        <a14:foregroundMark x1="21986" y1="83121" x2="14716" y2="81272"/>
                        <a14:foregroundMark x1="14716" y1="81272" x2="14007" y2="83931"/>
                        <a14:foregroundMark x1="19858" y1="87746" x2="19858" y2="87746"/>
                        <a14:foregroundMark x1="41135" y1="22775" x2="41135" y2="22775"/>
                        <a14:foregroundMark x1="43440" y1="58728" x2="41844" y2="56994"/>
                        <a14:backgroundMark x1="35106" y1="85665" x2="24113" y2="70405"/>
                        <a14:backgroundMark x1="24113" y1="70405" x2="25177" y2="64855"/>
                        <a14:backgroundMark x1="25177" y1="64855" x2="36879" y2="46358"/>
                        <a14:backgroundMark x1="36879" y1="46358" x2="38121" y2="40809"/>
                        <a14:backgroundMark x1="38121" y1="40809" x2="34220" y2="24971"/>
                        <a14:backgroundMark x1="34220" y1="24971" x2="30496" y2="21272"/>
                        <a14:backgroundMark x1="32092" y1="32139" x2="32979" y2="38150"/>
                        <a14:backgroundMark x1="32979" y1="38150" x2="31028" y2="43353"/>
                        <a14:backgroundMark x1="31028" y1="43353" x2="23404" y2="45202"/>
                        <a14:backgroundMark x1="23404" y1="45202" x2="15780" y2="45780"/>
                        <a14:backgroundMark x1="15780" y1="45780" x2="15603" y2="45780"/>
                        <a14:backgroundMark x1="24823" y1="59769" x2="32270" y2="67630"/>
                        <a14:backgroundMark x1="31383" y1="77919" x2="30142" y2="86127"/>
                        <a14:backgroundMark x1="67376" y1="86936" x2="69681" y2="76532"/>
                        <a14:backgroundMark x1="69681" y1="76532" x2="65426" y2="72023"/>
                        <a14:backgroundMark x1="65426" y1="72023" x2="67021" y2="60809"/>
                        <a14:backgroundMark x1="67021" y1="60809" x2="71099" y2="51792"/>
                        <a14:backgroundMark x1="71099" y1="51792" x2="69858" y2="45896"/>
                        <a14:backgroundMark x1="69858" y1="45896" x2="72872" y2="36994"/>
                        <a14:backgroundMark x1="72872" y1="36994" x2="67908" y2="24855"/>
                        <a14:backgroundMark x1="67908" y1="24855" x2="68617" y2="17225"/>
                      </a14:backgroundRemoval>
                    </a14:imgEffect>
                  </a14:imgLayer>
                </a14:imgProps>
              </a:ext>
              <a:ext uri="{28A0092B-C50C-407E-A947-70E740481C1C}">
                <a14:useLocalDpi xmlns:a14="http://schemas.microsoft.com/office/drawing/2010/main" val="0"/>
              </a:ext>
            </a:extLst>
          </a:blip>
          <a:stretch>
            <a:fillRect/>
          </a:stretch>
        </p:blipFill>
        <p:spPr>
          <a:xfrm>
            <a:off x="9164411" y="-1"/>
            <a:ext cx="3027589" cy="7522944"/>
          </a:xfrm>
          <a:prstGeom prst="rect">
            <a:avLst/>
          </a:prstGeom>
        </p:spPr>
      </p:pic>
    </p:spTree>
    <p:extLst>
      <p:ext uri="{BB962C8B-B14F-4D97-AF65-F5344CB8AC3E}">
        <p14:creationId xmlns:p14="http://schemas.microsoft.com/office/powerpoint/2010/main" val="67014427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nodeType="clickEffect">
                                  <p:stCondLst>
                                    <p:cond delay="0"/>
                                  </p:stCondLst>
                                  <p:iterate type="lt">
                                    <p:tmPct val="10000"/>
                                  </p:iterate>
                                  <p:childTnLst>
                                    <p:animMotion origin="layout" path="M 2.08333E-6 4.07407E-6 L 2.08333E-6 -0.05139 " pathEditMode="relative" rAng="0" ptsTypes="AA">
                                      <p:cBhvr>
                                        <p:cTn id="6" dur="250" accel="50000" decel="50000" autoRev="1" fill="hold">
                                          <p:stCondLst>
                                            <p:cond delay="0"/>
                                          </p:stCondLst>
                                        </p:cTn>
                                        <p:tgtEl>
                                          <p:spTgt spid="11">
                                            <p:txEl>
                                              <p:pRg st="0" end="0"/>
                                            </p:txEl>
                                          </p:spTgt>
                                        </p:tgtEl>
                                        <p:attrNameLst>
                                          <p:attrName>ppt_x</p:attrName>
                                          <p:attrName>ppt_y</p:attrName>
                                        </p:attrNameLst>
                                      </p:cBhvr>
                                      <p:rCtr x="0" y="-2569"/>
                                    </p:animMotion>
                                    <p:animRot by="1500000">
                                      <p:cBhvr>
                                        <p:cTn id="7" dur="125" fill="hold">
                                          <p:stCondLst>
                                            <p:cond delay="0"/>
                                          </p:stCondLst>
                                        </p:cTn>
                                        <p:tgtEl>
                                          <p:spTgt spid="11">
                                            <p:txEl>
                                              <p:pRg st="0" end="0"/>
                                            </p:txEl>
                                          </p:spTgt>
                                        </p:tgtEl>
                                        <p:attrNameLst>
                                          <p:attrName>r</p:attrName>
                                        </p:attrNameLst>
                                      </p:cBhvr>
                                    </p:animRot>
                                    <p:animRot by="-1500000">
                                      <p:cBhvr>
                                        <p:cTn id="8" dur="125" fill="hold">
                                          <p:stCondLst>
                                            <p:cond delay="125"/>
                                          </p:stCondLst>
                                        </p:cTn>
                                        <p:tgtEl>
                                          <p:spTgt spid="11">
                                            <p:txEl>
                                              <p:pRg st="0" end="0"/>
                                            </p:txEl>
                                          </p:spTgt>
                                        </p:tgtEl>
                                        <p:attrNameLst>
                                          <p:attrName>r</p:attrName>
                                        </p:attrNameLst>
                                      </p:cBhvr>
                                    </p:animRot>
                                    <p:animRot by="-1500000">
                                      <p:cBhvr>
                                        <p:cTn id="9" dur="125" fill="hold">
                                          <p:stCondLst>
                                            <p:cond delay="250"/>
                                          </p:stCondLst>
                                        </p:cTn>
                                        <p:tgtEl>
                                          <p:spTgt spid="11">
                                            <p:txEl>
                                              <p:pRg st="0" end="0"/>
                                            </p:txEl>
                                          </p:spTgt>
                                        </p:tgtEl>
                                        <p:attrNameLst>
                                          <p:attrName>r</p:attrName>
                                        </p:attrNameLst>
                                      </p:cBhvr>
                                    </p:animRot>
                                    <p:animRot by="1500000">
                                      <p:cBhvr>
                                        <p:cTn id="10" dur="125" fill="hold">
                                          <p:stCondLst>
                                            <p:cond delay="375"/>
                                          </p:stCondLst>
                                        </p:cTn>
                                        <p:tgtEl>
                                          <p:spTgt spid="11">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F15B21C7-C775-44F1-955A-6C05D88417A9}"/>
              </a:ext>
            </a:extLst>
          </p:cNvPr>
          <p:cNvSpPr/>
          <p:nvPr/>
        </p:nvSpPr>
        <p:spPr>
          <a:xfrm>
            <a:off x="2387637" y="725834"/>
            <a:ext cx="7660476" cy="5130418"/>
          </a:xfrm>
          <a:prstGeom prst="roundRect">
            <a:avLst/>
          </a:prstGeom>
          <a:solidFill>
            <a:schemeClr val="bg1">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r" defTabSz="457200" rtl="1" eaLnBrk="1" fontAlgn="auto" latinLnBrk="0" hangingPunct="1">
              <a:lnSpc>
                <a:spcPct val="200000"/>
              </a:lnSpc>
              <a:spcBef>
                <a:spcPts val="0"/>
              </a:spcBef>
              <a:spcAft>
                <a:spcPts val="0"/>
              </a:spcAft>
              <a:buClrTx/>
              <a:buSzTx/>
              <a:tabLst/>
              <a:defRPr/>
            </a:pPr>
            <a:endParaRPr kumimoji="0" lang="ar-AE" sz="2800" b="1" i="0" u="none" strike="noStrike" kern="1200" cap="none" spc="0" normalizeH="0" baseline="0" noProof="0" dirty="0">
              <a:ln w="0"/>
              <a:solidFill>
                <a:srgbClr val="CC9700">
                  <a:lumMod val="50000"/>
                </a:srgbClr>
              </a:solidFill>
              <a:effectLst/>
              <a:uLnTx/>
              <a:uFillTx/>
              <a:latin typeface="Arial" panose="020B0604020202020204" pitchFamily="34" charset="0"/>
              <a:ea typeface="+mn-ea"/>
              <a:cs typeface="Arial" panose="020B0604020202020204" pitchFamily="34" charset="0"/>
            </a:endParaRPr>
          </a:p>
        </p:txBody>
      </p:sp>
      <p:pic>
        <p:nvPicPr>
          <p:cNvPr id="10" name="Picture 10">
            <a:extLst>
              <a:ext uri="{FF2B5EF4-FFF2-40B4-BE49-F238E27FC236}">
                <a16:creationId xmlns:a16="http://schemas.microsoft.com/office/drawing/2014/main" id="{EB065C59-4FB9-4BA4-85BB-01F4070276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604" y="4050141"/>
            <a:ext cx="4028277" cy="3145135"/>
          </a:xfrm>
          <a:prstGeom prst="rect">
            <a:avLst/>
          </a:prstGeom>
        </p:spPr>
      </p:pic>
      <p:pic>
        <p:nvPicPr>
          <p:cNvPr id="14" name="Picture 4">
            <a:extLst>
              <a:ext uri="{FF2B5EF4-FFF2-40B4-BE49-F238E27FC236}">
                <a16:creationId xmlns:a16="http://schemas.microsoft.com/office/drawing/2014/main" id="{DFD6FA05-B60A-4C37-AA64-9C661ED253E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604" y="493170"/>
            <a:ext cx="2362201" cy="2501900"/>
          </a:xfrm>
          <a:prstGeom prst="rect">
            <a:avLst/>
          </a:prstGeom>
        </p:spPr>
      </p:pic>
      <p:sp>
        <p:nvSpPr>
          <p:cNvPr id="2" name="مربع نص 1">
            <a:extLst>
              <a:ext uri="{FF2B5EF4-FFF2-40B4-BE49-F238E27FC236}">
                <a16:creationId xmlns:a16="http://schemas.microsoft.com/office/drawing/2014/main" id="{2C30E37C-E030-4A5C-8FAC-671B66653F9A}"/>
              </a:ext>
            </a:extLst>
          </p:cNvPr>
          <p:cNvSpPr txBox="1"/>
          <p:nvPr/>
        </p:nvSpPr>
        <p:spPr>
          <a:xfrm>
            <a:off x="4991108" y="1038230"/>
            <a:ext cx="3438524" cy="646331"/>
          </a:xfrm>
          <a:prstGeom prst="rect">
            <a:avLst/>
          </a:prstGeom>
          <a:noFill/>
        </p:spPr>
        <p:txBody>
          <a:bodyPr wrap="square" rtlCol="1">
            <a:spAutoFit/>
          </a:bodyPr>
          <a:lstStyle/>
          <a:p>
            <a:pPr algn="ctr"/>
            <a:r>
              <a:rPr lang="ar-AE" sz="3600" b="1" dirty="0">
                <a:solidFill>
                  <a:srgbClr val="FF0000"/>
                </a:solidFill>
              </a:rPr>
              <a:t>نواتج التعلم :</a:t>
            </a:r>
          </a:p>
        </p:txBody>
      </p:sp>
      <p:sp>
        <p:nvSpPr>
          <p:cNvPr id="22" name="Title 21">
            <a:extLst>
              <a:ext uri="{FF2B5EF4-FFF2-40B4-BE49-F238E27FC236}">
                <a16:creationId xmlns:a16="http://schemas.microsoft.com/office/drawing/2014/main" id="{6166BDB7-53FC-41E5-B305-D121BB88672B}"/>
              </a:ext>
            </a:extLst>
          </p:cNvPr>
          <p:cNvSpPr>
            <a:spLocks noGrp="1"/>
          </p:cNvSpPr>
          <p:nvPr>
            <p:ph type="title"/>
          </p:nvPr>
        </p:nvSpPr>
        <p:spPr>
          <a:xfrm>
            <a:off x="2730749" y="1679703"/>
            <a:ext cx="7010246" cy="1365340"/>
          </a:xfrm>
        </p:spPr>
        <p:txBody>
          <a:bodyPr>
            <a:noAutofit/>
          </a:bodyPr>
          <a:lstStyle/>
          <a:p>
            <a:pPr algn="r"/>
            <a:br>
              <a:rPr lang="ar-DZ" sz="1800" b="1" dirty="0"/>
            </a:br>
            <a:br>
              <a:rPr lang="ar-DZ" sz="1800" b="1" dirty="0"/>
            </a:br>
            <a:r>
              <a:rPr lang="en-US" sz="1800" b="1" dirty="0"/>
              <a:t> </a:t>
            </a:r>
            <a:br>
              <a:rPr lang="ar-DZ" sz="1800" b="1" dirty="0"/>
            </a:br>
            <a:br>
              <a:rPr lang="ar-DZ" sz="1800" b="1" dirty="0"/>
            </a:br>
            <a:br>
              <a:rPr lang="ar-DZ" sz="1800" b="1" dirty="0"/>
            </a:br>
            <a:br>
              <a:rPr lang="ar-DZ" sz="1800" b="1" dirty="0"/>
            </a:br>
            <a:br>
              <a:rPr lang="ar-DZ" sz="1800" b="1" dirty="0"/>
            </a:br>
            <a:br>
              <a:rPr lang="ar-DZ" sz="1800" b="1" dirty="0"/>
            </a:br>
            <a:r>
              <a:rPr lang="ar-AE" sz="3200" b="1" dirty="0"/>
              <a:t>1- يق</a:t>
            </a:r>
            <a:r>
              <a:rPr lang="ar-SA" sz="3200" b="1" dirty="0"/>
              <a:t>دم عرضًا تقديميًا شفويًا عن خبرات</a:t>
            </a:r>
            <a:br>
              <a:rPr lang="en-US" sz="1800" dirty="0"/>
            </a:br>
            <a:r>
              <a:rPr lang="en-US" sz="3200" b="1" dirty="0"/>
              <a:t> </a:t>
            </a:r>
            <a:r>
              <a:rPr lang="ar-SA" sz="3200" b="1" dirty="0"/>
              <a:t>ش</a:t>
            </a:r>
            <a:r>
              <a:rPr lang="ar-AE" sz="3200" b="1" dirty="0"/>
              <a:t>َ</a:t>
            </a:r>
            <a:r>
              <a:rPr lang="ar-SA" sz="3200" b="1" dirty="0"/>
              <a:t>خصية م</a:t>
            </a:r>
            <a:r>
              <a:rPr lang="ar-AE" sz="3200" b="1" dirty="0"/>
              <a:t>ُ</a:t>
            </a:r>
            <a:r>
              <a:rPr lang="ar-SA" sz="3200" b="1" dirty="0"/>
              <a:t>حددًا فيه الز</a:t>
            </a:r>
            <a:r>
              <a:rPr lang="ar-AE" sz="3200" b="1" dirty="0"/>
              <a:t>ّ</a:t>
            </a:r>
            <a:r>
              <a:rPr lang="ar-SA" sz="3200" b="1" dirty="0"/>
              <a:t>مان والمكان باستخدام اللغة الفصيحة، م</a:t>
            </a:r>
            <a:r>
              <a:rPr lang="ar-AE" sz="3200" b="1" dirty="0"/>
              <a:t>ُ</a:t>
            </a:r>
            <a:r>
              <a:rPr lang="ar-SA" sz="3200" b="1" dirty="0"/>
              <a:t>ن</a:t>
            </a:r>
            <a:r>
              <a:rPr lang="ar-AE" sz="3200" b="1" dirty="0"/>
              <a:t>َ</a:t>
            </a:r>
            <a:r>
              <a:rPr lang="ar-SA" sz="3200" b="1" dirty="0"/>
              <a:t>و</a:t>
            </a:r>
            <a:r>
              <a:rPr lang="ar-AE" sz="3200" b="1" dirty="0"/>
              <a:t>ِّ</a:t>
            </a:r>
            <a:r>
              <a:rPr lang="ar-SA" sz="3200" b="1" dirty="0" err="1"/>
              <a:t>عًا</a:t>
            </a:r>
            <a:r>
              <a:rPr lang="ar-SA" sz="3200" b="1" dirty="0"/>
              <a:t> أ</a:t>
            </a:r>
            <a:r>
              <a:rPr lang="ar-AE" sz="3200" b="1" dirty="0"/>
              <a:t>َ</a:t>
            </a:r>
            <a:r>
              <a:rPr lang="ar-SA" sz="3200" b="1" dirty="0" err="1"/>
              <a:t>ساليبه</a:t>
            </a:r>
            <a:r>
              <a:rPr lang="ar-AE" sz="3200" b="1" dirty="0"/>
              <a:t>ِ</a:t>
            </a:r>
            <a:r>
              <a:rPr lang="ar-SA" sz="3200" b="1" dirty="0"/>
              <a:t> ل</a:t>
            </a:r>
            <a:r>
              <a:rPr lang="ar-AE" sz="3200" b="1" dirty="0"/>
              <a:t>ِ</a:t>
            </a:r>
            <a:r>
              <a:rPr lang="ar-SA" sz="3200" b="1" dirty="0"/>
              <a:t>ج</a:t>
            </a:r>
            <a:r>
              <a:rPr lang="ar-AE" sz="3200" b="1" dirty="0"/>
              <a:t>َ</a:t>
            </a:r>
            <a:r>
              <a:rPr lang="ar-SA" sz="3200" b="1" dirty="0"/>
              <a:t>ذ</a:t>
            </a:r>
            <a:r>
              <a:rPr lang="ar-AE" sz="3200" b="1" dirty="0"/>
              <a:t>ْ</a:t>
            </a:r>
            <a:r>
              <a:rPr lang="ar-SA" sz="3200" b="1" dirty="0"/>
              <a:t>ب</a:t>
            </a:r>
            <a:r>
              <a:rPr lang="ar-AE" sz="3200" b="1" dirty="0"/>
              <a:t>ِ</a:t>
            </a:r>
            <a:r>
              <a:rPr lang="ar-SA" sz="3200" b="1" dirty="0"/>
              <a:t> ال</a:t>
            </a:r>
            <a:r>
              <a:rPr lang="ar-AE" sz="3200" b="1" dirty="0"/>
              <a:t>ْ</a:t>
            </a:r>
            <a:r>
              <a:rPr lang="ar-SA" sz="3200" b="1" dirty="0"/>
              <a:t>م</a:t>
            </a:r>
            <a:r>
              <a:rPr lang="ar-AE" sz="3200" b="1" dirty="0"/>
              <a:t>ُ</a:t>
            </a:r>
            <a:r>
              <a:rPr lang="ar-SA" sz="3200" b="1" dirty="0"/>
              <a:t>س</a:t>
            </a:r>
            <a:r>
              <a:rPr lang="ar-AE" sz="3200" b="1" dirty="0"/>
              <a:t>ْ</a:t>
            </a:r>
            <a:r>
              <a:rPr lang="ar-SA" sz="3200" b="1" dirty="0"/>
              <a:t>ت</a:t>
            </a:r>
            <a:r>
              <a:rPr lang="ar-AE" sz="3200" b="1" dirty="0"/>
              <a:t>َ</a:t>
            </a:r>
            <a:r>
              <a:rPr lang="ar-SA" sz="3200" b="1" dirty="0"/>
              <a:t>معين</a:t>
            </a:r>
            <a:r>
              <a:rPr lang="ar-AE" sz="3200" b="1" dirty="0"/>
              <a:t>َ</a:t>
            </a:r>
            <a:r>
              <a:rPr lang="ar-SA" sz="3200" b="1" dirty="0"/>
              <a:t> و</a:t>
            </a:r>
            <a:r>
              <a:rPr lang="ar-AE" sz="3200" b="1" dirty="0"/>
              <a:t>َ</a:t>
            </a:r>
            <a:r>
              <a:rPr lang="ar-SA" sz="3200" b="1" dirty="0"/>
              <a:t>ت</a:t>
            </a:r>
            <a:r>
              <a:rPr lang="ar-AE" sz="3200" b="1" dirty="0"/>
              <a:t>َ</a:t>
            </a:r>
            <a:r>
              <a:rPr lang="ar-SA" sz="3200" b="1" dirty="0"/>
              <a:t>ش</a:t>
            </a:r>
            <a:r>
              <a:rPr lang="ar-AE" sz="3200" b="1" dirty="0"/>
              <a:t>ْ</a:t>
            </a:r>
            <a:r>
              <a:rPr lang="ar-SA" sz="3200" b="1" dirty="0"/>
              <a:t>ويق</a:t>
            </a:r>
            <a:r>
              <a:rPr lang="ar-AE" sz="3200" b="1" dirty="0"/>
              <a:t>َ</a:t>
            </a:r>
            <a:r>
              <a:rPr lang="ar-SA" sz="3200" b="1" dirty="0"/>
              <a:t>هم م</a:t>
            </a:r>
            <a:r>
              <a:rPr lang="ar-AE" sz="3200" b="1" dirty="0"/>
              <a:t>ُ</a:t>
            </a:r>
            <a:r>
              <a:rPr lang="ar-SA" sz="3200" b="1" dirty="0"/>
              <a:t>ت</a:t>
            </a:r>
            <a:r>
              <a:rPr lang="ar-AE" sz="3200" b="1" dirty="0"/>
              <a:t>َ</a:t>
            </a:r>
            <a:r>
              <a:rPr lang="ar-SA" sz="3200" b="1" dirty="0"/>
              <a:t>فاع</a:t>
            </a:r>
            <a:r>
              <a:rPr lang="ar-AE" sz="3200" b="1" dirty="0"/>
              <a:t>ِ</a:t>
            </a:r>
            <a:r>
              <a:rPr lang="ar-SA" sz="3200" b="1" dirty="0"/>
              <a:t>لًا م</a:t>
            </a:r>
            <a:r>
              <a:rPr lang="ar-AE" sz="3200" b="1" dirty="0"/>
              <a:t>َ</a:t>
            </a:r>
            <a:r>
              <a:rPr lang="ar-SA" sz="3200" b="1" dirty="0"/>
              <a:t>ع</a:t>
            </a:r>
            <a:r>
              <a:rPr lang="ar-AE" sz="3200" b="1" dirty="0"/>
              <a:t>َ</a:t>
            </a:r>
            <a:r>
              <a:rPr lang="ar-SA" sz="3200" b="1" dirty="0"/>
              <a:t>ه</a:t>
            </a:r>
            <a:r>
              <a:rPr lang="ar-AE" sz="3200" b="1" dirty="0"/>
              <a:t>ُ</a:t>
            </a:r>
            <a:r>
              <a:rPr lang="ar-SA" sz="3200" b="1" dirty="0"/>
              <a:t>م</a:t>
            </a:r>
            <a:r>
              <a:rPr lang="ar-AE" sz="3200" b="1" dirty="0"/>
              <a:t>ْ</a:t>
            </a:r>
            <a:r>
              <a:rPr lang="ar-SA" sz="3200" b="1" dirty="0"/>
              <a:t> م</a:t>
            </a:r>
            <a:r>
              <a:rPr lang="ar-AE" sz="3200" b="1" dirty="0"/>
              <a:t>ِ</a:t>
            </a:r>
            <a:r>
              <a:rPr lang="ar-SA" sz="3200" b="1" dirty="0"/>
              <a:t>ن خ</a:t>
            </a:r>
            <a:r>
              <a:rPr lang="ar-AE" sz="3200" b="1" dirty="0"/>
              <a:t>ِ</a:t>
            </a:r>
            <a:r>
              <a:rPr lang="ar-SA" sz="3200" b="1" dirty="0" err="1"/>
              <a:t>لال</a:t>
            </a:r>
            <a:r>
              <a:rPr lang="ar-SA" sz="3200" b="1" dirty="0"/>
              <a:t> إ</a:t>
            </a:r>
            <a:r>
              <a:rPr lang="ar-AE" sz="3200" b="1" dirty="0"/>
              <a:t>ِ</a:t>
            </a:r>
            <a:r>
              <a:rPr lang="ar-SA" sz="3200" b="1" dirty="0"/>
              <a:t>جاب</a:t>
            </a:r>
            <a:r>
              <a:rPr lang="ar-AE" sz="3200" b="1" dirty="0"/>
              <a:t>َ</a:t>
            </a:r>
            <a:r>
              <a:rPr lang="ar-SA" sz="3200" b="1" dirty="0"/>
              <a:t>ت</a:t>
            </a:r>
            <a:r>
              <a:rPr lang="ar-AE" sz="3200" b="1" dirty="0"/>
              <a:t>ِ</a:t>
            </a:r>
            <a:r>
              <a:rPr lang="ar-SA" sz="3200" b="1" dirty="0"/>
              <a:t>ه</a:t>
            </a:r>
            <a:r>
              <a:rPr lang="ar-AE" sz="3200" b="1" dirty="0"/>
              <a:t>ِ</a:t>
            </a:r>
            <a:r>
              <a:rPr lang="ar-SA" sz="3200" b="1" dirty="0"/>
              <a:t> ع</a:t>
            </a:r>
            <a:r>
              <a:rPr lang="ar-AE" sz="3200" b="1" dirty="0"/>
              <a:t>َ</a:t>
            </a:r>
            <a:r>
              <a:rPr lang="ar-SA" sz="3200" b="1" dirty="0"/>
              <a:t>ن</a:t>
            </a:r>
            <a:r>
              <a:rPr lang="ar-AE" sz="3200" b="1" dirty="0"/>
              <a:t>ْ</a:t>
            </a:r>
            <a:r>
              <a:rPr lang="ar-SA" sz="3200" b="1" dirty="0"/>
              <a:t> أ</a:t>
            </a:r>
            <a:r>
              <a:rPr lang="ar-AE" sz="3200" b="1" dirty="0"/>
              <a:t>َ</a:t>
            </a:r>
            <a:r>
              <a:rPr lang="ar-SA" sz="3200" b="1" dirty="0"/>
              <a:t>س</a:t>
            </a:r>
            <a:r>
              <a:rPr lang="ar-AE" sz="3200" b="1" dirty="0"/>
              <a:t>ْ</a:t>
            </a:r>
            <a:r>
              <a:rPr lang="ar-SA" sz="3200" b="1" dirty="0"/>
              <a:t>ئ</a:t>
            </a:r>
            <a:r>
              <a:rPr lang="ar-AE" sz="3200" b="1" dirty="0"/>
              <a:t>ِ</a:t>
            </a:r>
            <a:r>
              <a:rPr lang="ar-SA" sz="3200" b="1" dirty="0"/>
              <a:t>ل</a:t>
            </a:r>
            <a:r>
              <a:rPr lang="ar-AE" sz="3200" b="1" dirty="0"/>
              <a:t>َ</a:t>
            </a:r>
            <a:r>
              <a:rPr lang="ar-SA" sz="3200" b="1" dirty="0"/>
              <a:t>ت</a:t>
            </a:r>
            <a:r>
              <a:rPr lang="ar-AE" sz="3200" b="1" dirty="0"/>
              <a:t>َ</a:t>
            </a:r>
            <a:r>
              <a:rPr lang="ar-SA" sz="3200" b="1" dirty="0"/>
              <a:t>ه</a:t>
            </a:r>
            <a:r>
              <a:rPr lang="ar-AE" sz="3200" b="1" dirty="0"/>
              <a:t>َ</a:t>
            </a:r>
            <a:r>
              <a:rPr lang="ar-SA" sz="3200" b="1" dirty="0"/>
              <a:t>م</a:t>
            </a:r>
            <a:r>
              <a:rPr lang="ar-AE" sz="3200" b="1" dirty="0"/>
              <a:t>.</a:t>
            </a:r>
            <a:endParaRPr lang="en-US" sz="1800" dirty="0"/>
          </a:p>
        </p:txBody>
      </p:sp>
      <p:sp>
        <p:nvSpPr>
          <p:cNvPr id="20" name="TextBox 19">
            <a:extLst>
              <a:ext uri="{FF2B5EF4-FFF2-40B4-BE49-F238E27FC236}">
                <a16:creationId xmlns:a16="http://schemas.microsoft.com/office/drawing/2014/main" id="{E13A96C2-D13F-49E2-BE2E-53B2C90EBC8B}"/>
              </a:ext>
            </a:extLst>
          </p:cNvPr>
          <p:cNvSpPr txBox="1"/>
          <p:nvPr/>
        </p:nvSpPr>
        <p:spPr>
          <a:xfrm>
            <a:off x="3275670" y="5301782"/>
            <a:ext cx="6772443" cy="751872"/>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gn="ctr" defTabSz="326578"/>
            <a:r>
              <a:rPr lang="ar-DZ" sz="4286" dirty="0">
                <a:solidFill>
                  <a:prstClr val="black"/>
                </a:solidFill>
                <a:latin typeface="Aldhabi" panose="01000000000000000000" pitchFamily="2" charset="-78"/>
                <a:cs typeface="Aldhabi" panose="01000000000000000000" pitchFamily="2" charset="-78"/>
              </a:rPr>
              <a:t>العلم يرفع بيتا لا عماد له.. والجهل يهدم بيت العز والشرف</a:t>
            </a:r>
            <a:endParaRPr lang="en-US" sz="4286" dirty="0">
              <a:solidFill>
                <a:prstClr val="black"/>
              </a:solidFill>
              <a:latin typeface="Aldhabi" panose="01000000000000000000" pitchFamily="2" charset="-78"/>
              <a:cs typeface="Aldhabi" panose="01000000000000000000" pitchFamily="2" charset="-78"/>
            </a:endParaRPr>
          </a:p>
        </p:txBody>
      </p:sp>
      <p:grpSp>
        <p:nvGrpSpPr>
          <p:cNvPr id="21" name="Group 20">
            <a:extLst>
              <a:ext uri="{FF2B5EF4-FFF2-40B4-BE49-F238E27FC236}">
                <a16:creationId xmlns:a16="http://schemas.microsoft.com/office/drawing/2014/main" id="{19A2D49A-53C6-4E19-B85E-446B400F1B10}"/>
              </a:ext>
            </a:extLst>
          </p:cNvPr>
          <p:cNvGrpSpPr/>
          <p:nvPr/>
        </p:nvGrpSpPr>
        <p:grpSpPr>
          <a:xfrm>
            <a:off x="10777282" y="161925"/>
            <a:ext cx="1431155" cy="6696075"/>
            <a:chOff x="10777282" y="161925"/>
            <a:chExt cx="1431155" cy="6696075"/>
          </a:xfrm>
        </p:grpSpPr>
        <p:grpSp>
          <p:nvGrpSpPr>
            <p:cNvPr id="36" name="Group 35">
              <a:extLst>
                <a:ext uri="{FF2B5EF4-FFF2-40B4-BE49-F238E27FC236}">
                  <a16:creationId xmlns:a16="http://schemas.microsoft.com/office/drawing/2014/main" id="{32112251-273E-47F3-B701-B6E661BCE055}"/>
                </a:ext>
              </a:extLst>
            </p:cNvPr>
            <p:cNvGrpSpPr/>
            <p:nvPr/>
          </p:nvGrpSpPr>
          <p:grpSpPr>
            <a:xfrm>
              <a:off x="10793721" y="161925"/>
              <a:ext cx="1414716" cy="6696075"/>
              <a:chOff x="10737045" y="113864"/>
              <a:chExt cx="1414716" cy="6696075"/>
            </a:xfrm>
          </p:grpSpPr>
          <p:grpSp>
            <p:nvGrpSpPr>
              <p:cNvPr id="39" name="Group 5">
                <a:extLst>
                  <a:ext uri="{FF2B5EF4-FFF2-40B4-BE49-F238E27FC236}">
                    <a16:creationId xmlns:a16="http://schemas.microsoft.com/office/drawing/2014/main" id="{DC7F1FE9-698B-4F82-896F-2D1FD0C2D375}"/>
                  </a:ext>
                </a:extLst>
              </p:cNvPr>
              <p:cNvGrpSpPr/>
              <p:nvPr/>
            </p:nvGrpSpPr>
            <p:grpSpPr>
              <a:xfrm>
                <a:off x="10737045" y="113864"/>
                <a:ext cx="1414716" cy="6696075"/>
                <a:chOff x="-1340478" y="-4241"/>
                <a:chExt cx="1507903" cy="6984590"/>
              </a:xfrm>
            </p:grpSpPr>
            <p:sp>
              <p:nvSpPr>
                <p:cNvPr id="42" name="Down Arrow 6">
                  <a:extLst>
                    <a:ext uri="{FF2B5EF4-FFF2-40B4-BE49-F238E27FC236}">
                      <a16:creationId xmlns:a16="http://schemas.microsoft.com/office/drawing/2014/main" id="{E93B8830-B830-4FE2-8F76-BBB163E790BD}"/>
                    </a:ext>
                  </a:extLst>
                </p:cNvPr>
                <p:cNvSpPr/>
                <p:nvPr/>
              </p:nvSpPr>
              <p:spPr>
                <a:xfrm>
                  <a:off x="-824248" y="-4241"/>
                  <a:ext cx="497467" cy="6984590"/>
                </a:xfrm>
                <a:prstGeom prst="downArrow">
                  <a:avLst/>
                </a:prstGeom>
                <a:solidFill>
                  <a:srgbClr val="00B0F0"/>
                </a:solidFill>
                <a:ln w="12700" cap="flat" cmpd="sng" algn="ctr">
                  <a:solidFill>
                    <a:sysClr val="windowText" lastClr="000000">
                      <a:shade val="50000"/>
                    </a:sysClr>
                  </a:solidFill>
                  <a:prstDash val="solid"/>
                  <a:miter lim="800000"/>
                </a:ln>
                <a:effectLst/>
              </p:spPr>
              <p:txBody>
                <a:bodyPr rtlCol="0" anchor="ctr"/>
                <a:lstStyle>
                  <a:defPPr>
                    <a:defRPr lang="ar-AE"/>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marL="0" marR="0" lvl="0" indent="0" algn="ctr" defTabSz="653156" rtl="1" eaLnBrk="1" fontAlgn="auto" latinLnBrk="0" hangingPunct="1">
                    <a:lnSpc>
                      <a:spcPct val="100000"/>
                    </a:lnSpc>
                    <a:spcBef>
                      <a:spcPts val="0"/>
                    </a:spcBef>
                    <a:spcAft>
                      <a:spcPts val="0"/>
                    </a:spcAft>
                    <a:buClrTx/>
                    <a:buSzTx/>
                    <a:buFontTx/>
                    <a:buNone/>
                    <a:tabLst/>
                    <a:defRPr/>
                  </a:pPr>
                  <a:endParaRPr kumimoji="0" lang="en-US" sz="1286"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B8FE57B6-78DA-46BA-998C-730A10AE34B8}"/>
                    </a:ext>
                  </a:extLst>
                </p:cNvPr>
                <p:cNvSpPr/>
                <p:nvPr/>
              </p:nvSpPr>
              <p:spPr>
                <a:xfrm>
                  <a:off x="-1313645" y="275434"/>
                  <a:ext cx="1481070" cy="592428"/>
                </a:xfrm>
                <a:prstGeom prst="rect">
                  <a:avLst/>
                </a:prstGeom>
                <a:solidFill>
                  <a:srgbClr val="E77B31"/>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defPPr>
                    <a:defRPr lang="ar-AE"/>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marL="0" marR="0" lvl="0" indent="0" algn="ctr" defTabSz="653156" rtl="1" eaLnBrk="1" fontAlgn="auto" latinLnBrk="0" hangingPunct="1">
                    <a:lnSpc>
                      <a:spcPct val="100000"/>
                    </a:lnSpc>
                    <a:spcBef>
                      <a:spcPts val="0"/>
                    </a:spcBef>
                    <a:spcAft>
                      <a:spcPts val="0"/>
                    </a:spcAft>
                    <a:buClrTx/>
                    <a:buSzTx/>
                    <a:buFontTx/>
                    <a:buNone/>
                    <a:tabLst/>
                    <a:defRPr/>
                  </a:pPr>
                  <a:r>
                    <a:rPr kumimoji="0" lang="ar-AE" sz="1429" b="1" i="0" u="none" strike="noStrike" kern="0" cap="none" spc="0" normalizeH="0" baseline="0" noProof="0" dirty="0">
                      <a:ln>
                        <a:noFill/>
                      </a:ln>
                      <a:solidFill>
                        <a:prstClr val="black">
                          <a:lumMod val="95000"/>
                          <a:lumOff val="5000"/>
                        </a:prstClr>
                      </a:solidFill>
                      <a:effectLst/>
                      <a:uLnTx/>
                      <a:uFillTx/>
                      <a:latin typeface="Calibri" panose="020F0502020204030204"/>
                      <a:ea typeface="+mn-ea"/>
                      <a:cs typeface="Arial" panose="020B0604020202020204" pitchFamily="34" charset="0"/>
                    </a:rPr>
                    <a:t>الروتين اليومي</a:t>
                  </a:r>
                  <a:endParaRPr kumimoji="0" lang="en-US" sz="1429" b="1" i="0" u="none" strike="noStrike" kern="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sp>
              <p:nvSpPr>
                <p:cNvPr id="44" name="Rectangle 11">
                  <a:extLst>
                    <a:ext uri="{FF2B5EF4-FFF2-40B4-BE49-F238E27FC236}">
                      <a16:creationId xmlns:a16="http://schemas.microsoft.com/office/drawing/2014/main" id="{CAAD68F4-E2A3-41C1-B7F5-979521B18175}"/>
                    </a:ext>
                  </a:extLst>
                </p:cNvPr>
                <p:cNvSpPr/>
                <p:nvPr/>
              </p:nvSpPr>
              <p:spPr>
                <a:xfrm>
                  <a:off x="-1340478" y="1850773"/>
                  <a:ext cx="1481070" cy="592428"/>
                </a:xfrm>
                <a:prstGeom prst="rect">
                  <a:avLst/>
                </a:prstGeom>
                <a:solidFill>
                  <a:schemeClr val="accent2"/>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defPPr>
                    <a:defRPr lang="ar-AE"/>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defTabSz="653156">
                    <a:defRPr/>
                  </a:pPr>
                  <a:r>
                    <a:rPr lang="ar-AE" b="1" kern="0" dirty="0">
                      <a:solidFill>
                        <a:prstClr val="black">
                          <a:lumMod val="95000"/>
                          <a:lumOff val="5000"/>
                        </a:prstClr>
                      </a:solidFill>
                    </a:rPr>
                    <a:t>عنوان الدرس</a:t>
                  </a:r>
                  <a:endParaRPr kumimoji="0" lang="en-US" b="1" i="0" u="none" strike="noStrike" kern="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sp>
              <p:nvSpPr>
                <p:cNvPr id="45" name="Rectangle 12">
                  <a:extLst>
                    <a:ext uri="{FF2B5EF4-FFF2-40B4-BE49-F238E27FC236}">
                      <a16:creationId xmlns:a16="http://schemas.microsoft.com/office/drawing/2014/main" id="{92947532-D6B0-426A-B113-08DEF47B1E1F}"/>
                    </a:ext>
                  </a:extLst>
                </p:cNvPr>
                <p:cNvSpPr/>
                <p:nvPr/>
              </p:nvSpPr>
              <p:spPr>
                <a:xfrm>
                  <a:off x="-1316050" y="3333376"/>
                  <a:ext cx="1481070" cy="592428"/>
                </a:xfrm>
                <a:prstGeom prst="rect">
                  <a:avLst/>
                </a:prstGeom>
                <a:solidFill>
                  <a:schemeClr val="accent2"/>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defPPr>
                    <a:defRPr lang="ar-AE"/>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marL="0" marR="0" lvl="0" indent="0" algn="ctr" defTabSz="653156" rtl="1" eaLnBrk="1" fontAlgn="auto" latinLnBrk="0" hangingPunct="1">
                    <a:lnSpc>
                      <a:spcPct val="100000"/>
                    </a:lnSpc>
                    <a:spcBef>
                      <a:spcPts val="0"/>
                    </a:spcBef>
                    <a:spcAft>
                      <a:spcPts val="0"/>
                    </a:spcAft>
                    <a:buClrTx/>
                    <a:buSzTx/>
                    <a:buFontTx/>
                    <a:buNone/>
                    <a:tabLst/>
                    <a:defRPr/>
                  </a:pPr>
                  <a:r>
                    <a:rPr kumimoji="0" lang="ar-AE" b="1" i="0" u="none" strike="noStrike" kern="0" cap="none" spc="0" normalizeH="0" baseline="0" noProof="0" dirty="0">
                      <a:ln>
                        <a:noFill/>
                      </a:ln>
                      <a:solidFill>
                        <a:prstClr val="black">
                          <a:lumMod val="95000"/>
                          <a:lumOff val="5000"/>
                        </a:prstClr>
                      </a:solidFill>
                      <a:effectLst/>
                      <a:uLnTx/>
                      <a:uFillTx/>
                      <a:latin typeface="Calibri" panose="020F0502020204030204"/>
                      <a:ea typeface="+mn-ea"/>
                      <a:cs typeface="Arial" panose="020B0604020202020204" pitchFamily="34" charset="0"/>
                    </a:rPr>
                    <a:t>معايير المحادثة</a:t>
                  </a:r>
                  <a:endParaRPr kumimoji="0" lang="en-US" b="1" i="0" u="none" strike="noStrike" kern="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sp>
              <p:nvSpPr>
                <p:cNvPr id="46" name="Rectangle 13">
                  <a:extLst>
                    <a:ext uri="{FF2B5EF4-FFF2-40B4-BE49-F238E27FC236}">
                      <a16:creationId xmlns:a16="http://schemas.microsoft.com/office/drawing/2014/main" id="{E3D59718-AAE9-43B2-BAED-FBC48FE358B1}"/>
                    </a:ext>
                  </a:extLst>
                </p:cNvPr>
                <p:cNvSpPr/>
                <p:nvPr/>
              </p:nvSpPr>
              <p:spPr>
                <a:xfrm>
                  <a:off x="-1316050" y="4051507"/>
                  <a:ext cx="1481070" cy="592428"/>
                </a:xfrm>
                <a:prstGeom prst="rect">
                  <a:avLst/>
                </a:prstGeom>
                <a:solidFill>
                  <a:schemeClr val="accent2"/>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defPPr>
                    <a:defRPr lang="ar-AE"/>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marL="0" marR="0" lvl="0" indent="0" algn="ctr" defTabSz="653156" rtl="1" eaLnBrk="1" fontAlgn="auto" latinLnBrk="0" hangingPunct="1">
                    <a:lnSpc>
                      <a:spcPct val="100000"/>
                    </a:lnSpc>
                    <a:spcBef>
                      <a:spcPts val="0"/>
                    </a:spcBef>
                    <a:spcAft>
                      <a:spcPts val="0"/>
                    </a:spcAft>
                    <a:buClrTx/>
                    <a:buSzTx/>
                    <a:buFontTx/>
                    <a:buNone/>
                    <a:tabLst/>
                    <a:defRPr/>
                  </a:pPr>
                  <a:r>
                    <a:rPr kumimoji="0" lang="ar-AE" sz="1600" b="1" i="0" u="none" strike="noStrike" kern="0" cap="none" spc="0" normalizeH="0" baseline="0" noProof="0" dirty="0">
                      <a:ln>
                        <a:noFill/>
                      </a:ln>
                      <a:solidFill>
                        <a:prstClr val="black">
                          <a:lumMod val="95000"/>
                          <a:lumOff val="5000"/>
                        </a:prstClr>
                      </a:solidFill>
                      <a:effectLst/>
                      <a:uLnTx/>
                      <a:uFillTx/>
                      <a:latin typeface="Calibri" panose="020F0502020204030204"/>
                      <a:ea typeface="+mn-ea"/>
                      <a:cs typeface="Arial" panose="020B0604020202020204" pitchFamily="34" charset="0"/>
                    </a:rPr>
                    <a:t>موضوع المحادثة</a:t>
                  </a:r>
                  <a:endParaRPr kumimoji="0" lang="en-US" sz="1600" b="1" i="0" u="none" strike="noStrike" kern="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sp>
              <p:nvSpPr>
                <p:cNvPr id="47" name="Rectangle 14">
                  <a:extLst>
                    <a:ext uri="{FF2B5EF4-FFF2-40B4-BE49-F238E27FC236}">
                      <a16:creationId xmlns:a16="http://schemas.microsoft.com/office/drawing/2014/main" id="{80FFB08B-DFF1-47BB-8B1F-164BE5F62A66}"/>
                    </a:ext>
                  </a:extLst>
                </p:cNvPr>
                <p:cNvSpPr/>
                <p:nvPr/>
              </p:nvSpPr>
              <p:spPr>
                <a:xfrm>
                  <a:off x="-1316050" y="6048309"/>
                  <a:ext cx="1481070" cy="592428"/>
                </a:xfrm>
                <a:prstGeom prst="rect">
                  <a:avLst/>
                </a:prstGeom>
                <a:solidFill>
                  <a:schemeClr val="accent2"/>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defPPr>
                    <a:defRPr lang="ar-AE"/>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marL="0" marR="0" lvl="0" indent="0" algn="ctr" defTabSz="653156" rtl="1" eaLnBrk="1" fontAlgn="auto" latinLnBrk="0" hangingPunct="1">
                    <a:lnSpc>
                      <a:spcPct val="100000"/>
                    </a:lnSpc>
                    <a:spcBef>
                      <a:spcPts val="0"/>
                    </a:spcBef>
                    <a:spcAft>
                      <a:spcPts val="0"/>
                    </a:spcAft>
                    <a:buClrTx/>
                    <a:buSzTx/>
                    <a:buFontTx/>
                    <a:buNone/>
                    <a:tabLst/>
                    <a:defRPr/>
                  </a:pPr>
                  <a:r>
                    <a:rPr kumimoji="0" lang="ar-DZ" sz="1286" b="1" i="0" u="none" strike="noStrike" kern="0" cap="none" spc="0" normalizeH="0" baseline="0" noProof="0" dirty="0">
                      <a:ln>
                        <a:noFill/>
                      </a:ln>
                      <a:solidFill>
                        <a:prstClr val="black">
                          <a:lumMod val="95000"/>
                          <a:lumOff val="5000"/>
                        </a:prstClr>
                      </a:solidFill>
                      <a:effectLst/>
                      <a:uLnTx/>
                      <a:uFillTx/>
                      <a:latin typeface="Calibri" panose="020F0502020204030204"/>
                      <a:ea typeface="+mn-ea"/>
                      <a:cs typeface="Arial" panose="020B0604020202020204" pitchFamily="34" charset="0"/>
                    </a:rPr>
                    <a:t>التقييم الختامي</a:t>
                  </a:r>
                  <a:endParaRPr kumimoji="0" lang="en-US" sz="1286" b="1" i="0" u="none" strike="noStrike" kern="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grpSp>
          <p:sp>
            <p:nvSpPr>
              <p:cNvPr id="40" name="Rectangle 12">
                <a:extLst>
                  <a:ext uri="{FF2B5EF4-FFF2-40B4-BE49-F238E27FC236}">
                    <a16:creationId xmlns:a16="http://schemas.microsoft.com/office/drawing/2014/main" id="{8372F4F7-92D8-45B9-AD15-53EECB4A9D56}"/>
                  </a:ext>
                </a:extLst>
              </p:cNvPr>
              <p:cNvSpPr/>
              <p:nvPr/>
            </p:nvSpPr>
            <p:spPr>
              <a:xfrm>
                <a:off x="10750135" y="2580719"/>
                <a:ext cx="1389541" cy="567956"/>
              </a:xfrm>
              <a:prstGeom prst="rect">
                <a:avLst/>
              </a:prstGeom>
              <a:solidFill>
                <a:srgbClr val="92D050"/>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defPPr>
                  <a:defRPr lang="ar-AE"/>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lvl="0" algn="ctr" defTabSz="653156">
                  <a:defRPr/>
                </a:pPr>
                <a:r>
                  <a:rPr lang="ar-AE" b="1" kern="0" dirty="0">
                    <a:solidFill>
                      <a:prstClr val="black">
                        <a:lumMod val="95000"/>
                        <a:lumOff val="5000"/>
                      </a:prstClr>
                    </a:solidFill>
                    <a:latin typeface="Calibri" panose="020F0502020204030204"/>
                  </a:rPr>
                  <a:t>نواتج التعلم</a:t>
                </a:r>
                <a:endParaRPr kumimoji="0" lang="en-US" b="1" i="0" u="none" strike="noStrike" kern="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sp>
            <p:nvSpPr>
              <p:cNvPr id="41" name="Rectangle 11">
                <a:extLst>
                  <a:ext uri="{FF2B5EF4-FFF2-40B4-BE49-F238E27FC236}">
                    <a16:creationId xmlns:a16="http://schemas.microsoft.com/office/drawing/2014/main" id="{9E5F5627-6CB7-4F43-A47E-3F8E55EC36D9}"/>
                  </a:ext>
                </a:extLst>
              </p:cNvPr>
              <p:cNvSpPr/>
              <p:nvPr/>
            </p:nvSpPr>
            <p:spPr>
              <a:xfrm>
                <a:off x="10762220" y="1090224"/>
                <a:ext cx="1389541" cy="567956"/>
              </a:xfrm>
              <a:prstGeom prst="rect">
                <a:avLst/>
              </a:prstGeom>
              <a:solidFill>
                <a:schemeClr val="accent2"/>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defPPr>
                  <a:defRPr lang="ar-AE"/>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defTabSz="653156">
                  <a:defRPr/>
                </a:pPr>
                <a:r>
                  <a:rPr lang="ar-AE" sz="1600" b="1" kern="0" dirty="0">
                    <a:solidFill>
                      <a:prstClr val="black">
                        <a:lumMod val="95000"/>
                        <a:lumOff val="5000"/>
                      </a:prstClr>
                    </a:solidFill>
                  </a:rPr>
                  <a:t>التهيئة الحافزة</a:t>
                </a:r>
                <a:endParaRPr lang="en-US" sz="1600" b="1" kern="0" dirty="0">
                  <a:solidFill>
                    <a:prstClr val="black">
                      <a:lumMod val="95000"/>
                      <a:lumOff val="5000"/>
                    </a:prstClr>
                  </a:solidFill>
                </a:endParaRPr>
              </a:p>
              <a:p>
                <a:pPr marL="0" marR="0" lvl="0" indent="0" algn="ctr" defTabSz="653156" rtl="1"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grpSp>
        <p:sp>
          <p:nvSpPr>
            <p:cNvPr id="37" name="Rectangle 14">
              <a:extLst>
                <a:ext uri="{FF2B5EF4-FFF2-40B4-BE49-F238E27FC236}">
                  <a16:creationId xmlns:a16="http://schemas.microsoft.com/office/drawing/2014/main" id="{3E73E0D9-54A9-47F7-A86F-1E6B3431579A}"/>
                </a:ext>
              </a:extLst>
            </p:cNvPr>
            <p:cNvSpPr/>
            <p:nvPr/>
          </p:nvSpPr>
          <p:spPr>
            <a:xfrm>
              <a:off x="10777282" y="4708037"/>
              <a:ext cx="1389541" cy="567956"/>
            </a:xfrm>
            <a:prstGeom prst="rect">
              <a:avLst/>
            </a:prstGeom>
            <a:solidFill>
              <a:schemeClr val="accent2"/>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defPPr>
                <a:defRPr lang="ar-AE"/>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marL="0" marR="0" lvl="0" indent="0" algn="ctr" defTabSz="653156" rtl="1" eaLnBrk="1" fontAlgn="auto" latinLnBrk="0" hangingPunct="1">
                <a:lnSpc>
                  <a:spcPct val="100000"/>
                </a:lnSpc>
                <a:spcBef>
                  <a:spcPts val="0"/>
                </a:spcBef>
                <a:spcAft>
                  <a:spcPts val="0"/>
                </a:spcAft>
                <a:buClrTx/>
                <a:buSzTx/>
                <a:buFontTx/>
                <a:buNone/>
                <a:tabLst/>
                <a:defRPr/>
              </a:pPr>
              <a:r>
                <a:rPr kumimoji="0" lang="ar-AE" sz="1286" b="1" i="0" u="none" strike="noStrike" kern="0" cap="none" spc="0" normalizeH="0" baseline="0" noProof="0" dirty="0">
                  <a:ln>
                    <a:noFill/>
                  </a:ln>
                  <a:solidFill>
                    <a:prstClr val="black">
                      <a:lumMod val="95000"/>
                      <a:lumOff val="5000"/>
                    </a:prstClr>
                  </a:solidFill>
                  <a:effectLst/>
                  <a:uLnTx/>
                  <a:uFillTx/>
                  <a:latin typeface="Calibri" panose="020F0502020204030204"/>
                  <a:ea typeface="+mn-ea"/>
                  <a:cs typeface="Arial" panose="020B0604020202020204" pitchFamily="34" charset="0"/>
                </a:rPr>
                <a:t>نموذج من محادثة المعلمة</a:t>
              </a:r>
              <a:endParaRPr kumimoji="0" lang="en-US" sz="1286" b="1" i="0" u="none" strike="noStrike" kern="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sp>
          <p:nvSpPr>
            <p:cNvPr id="38" name="Rectangle 14">
              <a:extLst>
                <a:ext uri="{FF2B5EF4-FFF2-40B4-BE49-F238E27FC236}">
                  <a16:creationId xmlns:a16="http://schemas.microsoft.com/office/drawing/2014/main" id="{4D6C005A-1B92-440F-94C9-833D9E0B0F0F}"/>
                </a:ext>
              </a:extLst>
            </p:cNvPr>
            <p:cNvSpPr/>
            <p:nvPr/>
          </p:nvSpPr>
          <p:spPr>
            <a:xfrm>
              <a:off x="10777282" y="5336248"/>
              <a:ext cx="1389541" cy="567956"/>
            </a:xfrm>
            <a:prstGeom prst="rect">
              <a:avLst/>
            </a:prstGeom>
            <a:solidFill>
              <a:schemeClr val="accent2"/>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defPPr>
                <a:defRPr lang="ar-AE"/>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lvl="0" algn="ctr" defTabSz="653156">
                <a:defRPr/>
              </a:pPr>
              <a:r>
                <a:rPr lang="ar-AE" sz="1286" b="1" kern="0" dirty="0">
                  <a:solidFill>
                    <a:prstClr val="black">
                      <a:lumMod val="95000"/>
                      <a:lumOff val="5000"/>
                    </a:prstClr>
                  </a:solidFill>
                </a:rPr>
                <a:t>نماذج من محادثات الطلاب</a:t>
              </a:r>
              <a:endParaRPr lang="en-US" sz="1286" b="1" kern="0" dirty="0">
                <a:solidFill>
                  <a:prstClr val="black">
                    <a:lumMod val="95000"/>
                    <a:lumOff val="5000"/>
                  </a:prstClr>
                </a:solidFill>
              </a:endParaRPr>
            </a:p>
          </p:txBody>
        </p:sp>
      </p:grpSp>
    </p:spTree>
    <p:extLst>
      <p:ext uri="{BB962C8B-B14F-4D97-AF65-F5344CB8AC3E}">
        <p14:creationId xmlns:p14="http://schemas.microsoft.com/office/powerpoint/2010/main" val="171546707"/>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كيف تغير حياتك للأفضل في 7 خطوات">
            <a:extLst>
              <a:ext uri="{FF2B5EF4-FFF2-40B4-BE49-F238E27FC236}">
                <a16:creationId xmlns:a16="http://schemas.microsoft.com/office/drawing/2014/main" id="{A63C1CD8-DF5B-4003-A099-D80798BF51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024731" cy="3000375"/>
          </a:xfrm>
          <a:prstGeom prst="rect">
            <a:avLst/>
          </a:prstGeom>
          <a:noFill/>
          <a:extLst>
            <a:ext uri="{909E8E84-426E-40DD-AFC4-6F175D3DCCD1}">
              <a14:hiddenFill xmlns:a14="http://schemas.microsoft.com/office/drawing/2010/main">
                <a:solidFill>
                  <a:srgbClr val="FFFFFF"/>
                </a:solidFill>
              </a14:hiddenFill>
            </a:ext>
          </a:extLst>
        </p:spPr>
      </p:pic>
      <p:sp>
        <p:nvSpPr>
          <p:cNvPr id="21" name="Cloud 20">
            <a:extLst>
              <a:ext uri="{FF2B5EF4-FFF2-40B4-BE49-F238E27FC236}">
                <a16:creationId xmlns:a16="http://schemas.microsoft.com/office/drawing/2014/main" id="{789B3AD1-1B47-49C9-AACB-F2FE9944747B}"/>
              </a:ext>
            </a:extLst>
          </p:cNvPr>
          <p:cNvSpPr/>
          <p:nvPr/>
        </p:nvSpPr>
        <p:spPr>
          <a:xfrm>
            <a:off x="2769705" y="2150166"/>
            <a:ext cx="4512364" cy="2557668"/>
          </a:xfrm>
          <a:prstGeom prst="cloud">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ar-DZ" sz="2800" dirty="0">
                <a:solidFill>
                  <a:schemeClr val="tx1"/>
                </a:solidFill>
              </a:rPr>
              <a:t>اتخذ قراراتك بنفسك </a:t>
            </a:r>
            <a:endParaRPr lang="ar-AE" sz="2800" dirty="0">
              <a:solidFill>
                <a:schemeClr val="tx1"/>
              </a:solidFill>
            </a:endParaRPr>
          </a:p>
          <a:p>
            <a:r>
              <a:rPr lang="ar-DZ" sz="2800" dirty="0">
                <a:solidFill>
                  <a:schemeClr val="tx1"/>
                </a:solidFill>
              </a:rPr>
              <a:t>و تحمل مسؤولية حياتك</a:t>
            </a:r>
          </a:p>
        </p:txBody>
      </p:sp>
      <p:sp>
        <p:nvSpPr>
          <p:cNvPr id="22" name="Cloud 21">
            <a:extLst>
              <a:ext uri="{FF2B5EF4-FFF2-40B4-BE49-F238E27FC236}">
                <a16:creationId xmlns:a16="http://schemas.microsoft.com/office/drawing/2014/main" id="{2B588658-A94B-440E-9D18-FC24DB0CC489}"/>
              </a:ext>
            </a:extLst>
          </p:cNvPr>
          <p:cNvSpPr/>
          <p:nvPr/>
        </p:nvSpPr>
        <p:spPr>
          <a:xfrm>
            <a:off x="3349488" y="4078979"/>
            <a:ext cx="4512364" cy="2557668"/>
          </a:xfrm>
          <a:prstGeom prst="cloud">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ar-AE" sz="4800" dirty="0">
                <a:solidFill>
                  <a:schemeClr val="tx1"/>
                </a:solidFill>
              </a:rPr>
              <a:t>الثقة بالنفس</a:t>
            </a:r>
            <a:endParaRPr lang="ar-DZ" sz="4800" dirty="0">
              <a:solidFill>
                <a:schemeClr val="tx1"/>
              </a:solidFill>
            </a:endParaRPr>
          </a:p>
        </p:txBody>
      </p:sp>
      <p:sp>
        <p:nvSpPr>
          <p:cNvPr id="23" name="Cloud 22">
            <a:extLst>
              <a:ext uri="{FF2B5EF4-FFF2-40B4-BE49-F238E27FC236}">
                <a16:creationId xmlns:a16="http://schemas.microsoft.com/office/drawing/2014/main" id="{55C8BC45-E1EA-463A-B2D7-30E41BA93BB0}"/>
              </a:ext>
            </a:extLst>
          </p:cNvPr>
          <p:cNvSpPr/>
          <p:nvPr/>
        </p:nvSpPr>
        <p:spPr>
          <a:xfrm>
            <a:off x="-238538" y="1342406"/>
            <a:ext cx="3008243" cy="2557669"/>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3600" dirty="0">
                <a:solidFill>
                  <a:schemeClr val="tx1"/>
                </a:solidFill>
              </a:rPr>
              <a:t>كيف تغير حياتك للأفضل؟</a:t>
            </a:r>
            <a:endParaRPr lang="en-US" sz="3600" dirty="0">
              <a:solidFill>
                <a:schemeClr val="tx1"/>
              </a:solidFill>
            </a:endParaRPr>
          </a:p>
        </p:txBody>
      </p:sp>
      <p:sp>
        <p:nvSpPr>
          <p:cNvPr id="24" name="Cloud 23">
            <a:extLst>
              <a:ext uri="{FF2B5EF4-FFF2-40B4-BE49-F238E27FC236}">
                <a16:creationId xmlns:a16="http://schemas.microsoft.com/office/drawing/2014/main" id="{3E9F1F0F-81DF-4679-A60E-F11D2ADA1A0D}"/>
              </a:ext>
            </a:extLst>
          </p:cNvPr>
          <p:cNvSpPr/>
          <p:nvPr/>
        </p:nvSpPr>
        <p:spPr>
          <a:xfrm>
            <a:off x="-66260" y="4300332"/>
            <a:ext cx="4512364" cy="2557668"/>
          </a:xfrm>
          <a:prstGeom prst="cloud">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ar-AE" sz="4000" dirty="0">
                <a:solidFill>
                  <a:schemeClr val="tx1"/>
                </a:solidFill>
              </a:rPr>
              <a:t>التخلص من الطاقة السلبية</a:t>
            </a:r>
            <a:endParaRPr lang="ar-DZ" sz="4000" dirty="0">
              <a:solidFill>
                <a:schemeClr val="tx1"/>
              </a:solidFill>
            </a:endParaRPr>
          </a:p>
        </p:txBody>
      </p:sp>
      <p:sp>
        <p:nvSpPr>
          <p:cNvPr id="25" name="Cloud 24">
            <a:extLst>
              <a:ext uri="{FF2B5EF4-FFF2-40B4-BE49-F238E27FC236}">
                <a16:creationId xmlns:a16="http://schemas.microsoft.com/office/drawing/2014/main" id="{DFC3113D-2C32-4AEA-B098-682797E60FC9}"/>
              </a:ext>
            </a:extLst>
          </p:cNvPr>
          <p:cNvSpPr/>
          <p:nvPr/>
        </p:nvSpPr>
        <p:spPr>
          <a:xfrm>
            <a:off x="6579704" y="2065470"/>
            <a:ext cx="3538330" cy="2557668"/>
          </a:xfrm>
          <a:prstGeom prst="cloud">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ar-DZ" sz="3200" dirty="0">
                <a:solidFill>
                  <a:schemeClr val="tx1"/>
                </a:solidFill>
              </a:rPr>
              <a:t>الإرادة والعزيمة</a:t>
            </a:r>
            <a:endParaRPr lang="ar-AE" sz="3200" dirty="0">
              <a:solidFill>
                <a:schemeClr val="tx1"/>
              </a:solidFill>
            </a:endParaRPr>
          </a:p>
        </p:txBody>
      </p:sp>
      <p:sp>
        <p:nvSpPr>
          <p:cNvPr id="26" name="Cloud 25">
            <a:extLst>
              <a:ext uri="{FF2B5EF4-FFF2-40B4-BE49-F238E27FC236}">
                <a16:creationId xmlns:a16="http://schemas.microsoft.com/office/drawing/2014/main" id="{BA062267-1AE5-4FB2-B72E-3286316D3678}"/>
              </a:ext>
            </a:extLst>
          </p:cNvPr>
          <p:cNvSpPr/>
          <p:nvPr/>
        </p:nvSpPr>
        <p:spPr>
          <a:xfrm>
            <a:off x="8494643" y="51961"/>
            <a:ext cx="3538330" cy="2557668"/>
          </a:xfrm>
          <a:prstGeom prst="cloud">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ar-AE" sz="4400" dirty="0">
                <a:solidFill>
                  <a:schemeClr val="tx1"/>
                </a:solidFill>
              </a:rPr>
              <a:t>حدد هدفك </a:t>
            </a:r>
            <a:endParaRPr lang="ar-DZ" sz="4400" dirty="0">
              <a:solidFill>
                <a:schemeClr val="tx1"/>
              </a:solidFill>
            </a:endParaRPr>
          </a:p>
        </p:txBody>
      </p:sp>
    </p:spTree>
    <p:extLst>
      <p:ext uri="{BB962C8B-B14F-4D97-AF65-F5344CB8AC3E}">
        <p14:creationId xmlns:p14="http://schemas.microsoft.com/office/powerpoint/2010/main" val="1034232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barn(inVertical)">
                                      <p:cBhvr>
                                        <p:cTn id="14" dur="5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barn(inVertical)">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barn(inVertical)">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barn(inVertical)">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barn(inVertical)">
                                      <p:cBhvr>
                                        <p:cTn id="3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P spid="2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60281-FDFE-4C39-A0FA-55F8B9D91066}"/>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2E57487D-4A50-4DD4-BFF9-CF238D1AFFD7}"/>
              </a:ext>
            </a:extLst>
          </p:cNvPr>
          <p:cNvPicPr>
            <a:picLocks noChangeAspect="1"/>
          </p:cNvPicPr>
          <p:nvPr/>
        </p:nvPicPr>
        <p:blipFill rotWithShape="1">
          <a:blip r:embed="rId2"/>
          <a:srcRect l="13615" t="12493" r="14731" b="19371"/>
          <a:stretch/>
        </p:blipFill>
        <p:spPr>
          <a:xfrm>
            <a:off x="0" y="0"/>
            <a:ext cx="10654748" cy="6858000"/>
          </a:xfrm>
          <a:prstGeom prst="rect">
            <a:avLst/>
          </a:prstGeom>
        </p:spPr>
      </p:pic>
      <p:sp>
        <p:nvSpPr>
          <p:cNvPr id="4" name="Oval 3">
            <a:extLst>
              <a:ext uri="{FF2B5EF4-FFF2-40B4-BE49-F238E27FC236}">
                <a16:creationId xmlns:a16="http://schemas.microsoft.com/office/drawing/2014/main" id="{C45847FE-1EDA-4B54-8748-6B841EE47583}"/>
              </a:ext>
            </a:extLst>
          </p:cNvPr>
          <p:cNvSpPr/>
          <p:nvPr/>
        </p:nvSpPr>
        <p:spPr>
          <a:xfrm>
            <a:off x="940901" y="92765"/>
            <a:ext cx="2557670" cy="12722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2400" dirty="0"/>
              <a:t>الالتزام بالوقت التحدث خلال دقيقتين</a:t>
            </a:r>
            <a:endParaRPr lang="en-US" sz="2400" dirty="0"/>
          </a:p>
        </p:txBody>
      </p:sp>
      <p:grpSp>
        <p:nvGrpSpPr>
          <p:cNvPr id="5" name="Group 4">
            <a:extLst>
              <a:ext uri="{FF2B5EF4-FFF2-40B4-BE49-F238E27FC236}">
                <a16:creationId xmlns:a16="http://schemas.microsoft.com/office/drawing/2014/main" id="{E8BBB87E-3575-4AF7-A341-29AF0DF10FB7}"/>
              </a:ext>
            </a:extLst>
          </p:cNvPr>
          <p:cNvGrpSpPr/>
          <p:nvPr/>
        </p:nvGrpSpPr>
        <p:grpSpPr>
          <a:xfrm>
            <a:off x="10777370" y="161925"/>
            <a:ext cx="1431155" cy="6696075"/>
            <a:chOff x="10777282" y="161925"/>
            <a:chExt cx="1431155" cy="6696075"/>
          </a:xfrm>
        </p:grpSpPr>
        <p:grpSp>
          <p:nvGrpSpPr>
            <p:cNvPr id="6" name="Group 5">
              <a:extLst>
                <a:ext uri="{FF2B5EF4-FFF2-40B4-BE49-F238E27FC236}">
                  <a16:creationId xmlns:a16="http://schemas.microsoft.com/office/drawing/2014/main" id="{4682487F-369A-4929-B889-2C2930F6F098}"/>
                </a:ext>
              </a:extLst>
            </p:cNvPr>
            <p:cNvGrpSpPr/>
            <p:nvPr/>
          </p:nvGrpSpPr>
          <p:grpSpPr>
            <a:xfrm>
              <a:off x="10793721" y="161925"/>
              <a:ext cx="1414716" cy="6696075"/>
              <a:chOff x="10737045" y="113864"/>
              <a:chExt cx="1414716" cy="6696075"/>
            </a:xfrm>
          </p:grpSpPr>
          <p:grpSp>
            <p:nvGrpSpPr>
              <p:cNvPr id="9" name="Group 5">
                <a:extLst>
                  <a:ext uri="{FF2B5EF4-FFF2-40B4-BE49-F238E27FC236}">
                    <a16:creationId xmlns:a16="http://schemas.microsoft.com/office/drawing/2014/main" id="{3493E55B-197C-469E-89A2-93116D28ED23}"/>
                  </a:ext>
                </a:extLst>
              </p:cNvPr>
              <p:cNvGrpSpPr/>
              <p:nvPr/>
            </p:nvGrpSpPr>
            <p:grpSpPr>
              <a:xfrm>
                <a:off x="10737045" y="113864"/>
                <a:ext cx="1414716" cy="6696075"/>
                <a:chOff x="-1340478" y="-4241"/>
                <a:chExt cx="1507903" cy="6984590"/>
              </a:xfrm>
            </p:grpSpPr>
            <p:sp>
              <p:nvSpPr>
                <p:cNvPr id="12" name="Down Arrow 6">
                  <a:extLst>
                    <a:ext uri="{FF2B5EF4-FFF2-40B4-BE49-F238E27FC236}">
                      <a16:creationId xmlns:a16="http://schemas.microsoft.com/office/drawing/2014/main" id="{9D44ECA5-4177-4ECE-A160-1A5D7538CDBA}"/>
                    </a:ext>
                  </a:extLst>
                </p:cNvPr>
                <p:cNvSpPr/>
                <p:nvPr/>
              </p:nvSpPr>
              <p:spPr>
                <a:xfrm>
                  <a:off x="-824248" y="-4241"/>
                  <a:ext cx="497467" cy="6984590"/>
                </a:xfrm>
                <a:prstGeom prst="downArrow">
                  <a:avLst/>
                </a:prstGeom>
                <a:solidFill>
                  <a:srgbClr val="00B0F0"/>
                </a:solidFill>
                <a:ln w="12700" cap="flat" cmpd="sng" algn="ctr">
                  <a:solidFill>
                    <a:sysClr val="windowText" lastClr="000000">
                      <a:shade val="50000"/>
                    </a:sysClr>
                  </a:solidFill>
                  <a:prstDash val="solid"/>
                  <a:miter lim="800000"/>
                </a:ln>
                <a:effectLst/>
              </p:spPr>
              <p:txBody>
                <a:bodyPr rtlCol="0" anchor="ctr"/>
                <a:lstStyle>
                  <a:defPPr>
                    <a:defRPr lang="ar-AE"/>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marL="0" marR="0" lvl="0" indent="0" algn="ctr" defTabSz="653156" rtl="1" eaLnBrk="1" fontAlgn="auto" latinLnBrk="0" hangingPunct="1">
                    <a:lnSpc>
                      <a:spcPct val="100000"/>
                    </a:lnSpc>
                    <a:spcBef>
                      <a:spcPts val="0"/>
                    </a:spcBef>
                    <a:spcAft>
                      <a:spcPts val="0"/>
                    </a:spcAft>
                    <a:buClrTx/>
                    <a:buSzTx/>
                    <a:buFontTx/>
                    <a:buNone/>
                    <a:tabLst/>
                    <a:defRPr/>
                  </a:pPr>
                  <a:endParaRPr kumimoji="0" lang="en-US" sz="1286"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D92BFA6B-A223-451A-AE61-BB04147CA0D8}"/>
                    </a:ext>
                  </a:extLst>
                </p:cNvPr>
                <p:cNvSpPr/>
                <p:nvPr/>
              </p:nvSpPr>
              <p:spPr>
                <a:xfrm>
                  <a:off x="-1313645" y="275434"/>
                  <a:ext cx="1481070" cy="592428"/>
                </a:xfrm>
                <a:prstGeom prst="rect">
                  <a:avLst/>
                </a:prstGeom>
                <a:solidFill>
                  <a:srgbClr val="E77B31"/>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defPPr>
                    <a:defRPr lang="ar-AE"/>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marL="0" marR="0" lvl="0" indent="0" algn="ctr" defTabSz="653156" rtl="1" eaLnBrk="1" fontAlgn="auto" latinLnBrk="0" hangingPunct="1">
                    <a:lnSpc>
                      <a:spcPct val="100000"/>
                    </a:lnSpc>
                    <a:spcBef>
                      <a:spcPts val="0"/>
                    </a:spcBef>
                    <a:spcAft>
                      <a:spcPts val="0"/>
                    </a:spcAft>
                    <a:buClrTx/>
                    <a:buSzTx/>
                    <a:buFontTx/>
                    <a:buNone/>
                    <a:tabLst/>
                    <a:defRPr/>
                  </a:pPr>
                  <a:r>
                    <a:rPr kumimoji="0" lang="ar-AE" sz="1429" b="1" i="0" u="none" strike="noStrike" kern="0" cap="none" spc="0" normalizeH="0" baseline="0" noProof="0" dirty="0">
                      <a:ln>
                        <a:noFill/>
                      </a:ln>
                      <a:solidFill>
                        <a:prstClr val="black">
                          <a:lumMod val="95000"/>
                          <a:lumOff val="5000"/>
                        </a:prstClr>
                      </a:solidFill>
                      <a:effectLst/>
                      <a:uLnTx/>
                      <a:uFillTx/>
                      <a:latin typeface="Calibri" panose="020F0502020204030204"/>
                      <a:ea typeface="+mn-ea"/>
                      <a:cs typeface="Arial" panose="020B0604020202020204" pitchFamily="34" charset="0"/>
                    </a:rPr>
                    <a:t>الروتين اليومي</a:t>
                  </a:r>
                  <a:endParaRPr kumimoji="0" lang="en-US" sz="1429" b="1" i="0" u="none" strike="noStrike" kern="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sp>
              <p:nvSpPr>
                <p:cNvPr id="14" name="Rectangle 11">
                  <a:extLst>
                    <a:ext uri="{FF2B5EF4-FFF2-40B4-BE49-F238E27FC236}">
                      <a16:creationId xmlns:a16="http://schemas.microsoft.com/office/drawing/2014/main" id="{C5B8FF4E-4FCD-4602-AFF6-30CF175EBAFE}"/>
                    </a:ext>
                  </a:extLst>
                </p:cNvPr>
                <p:cNvSpPr/>
                <p:nvPr/>
              </p:nvSpPr>
              <p:spPr>
                <a:xfrm>
                  <a:off x="-1340478" y="1850773"/>
                  <a:ext cx="1481070" cy="592428"/>
                </a:xfrm>
                <a:prstGeom prst="rect">
                  <a:avLst/>
                </a:prstGeom>
                <a:solidFill>
                  <a:schemeClr val="accent2"/>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defPPr>
                    <a:defRPr lang="ar-AE"/>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defTabSz="653156">
                    <a:defRPr/>
                  </a:pPr>
                  <a:r>
                    <a:rPr lang="ar-AE" b="1" kern="0" dirty="0">
                      <a:solidFill>
                        <a:prstClr val="black">
                          <a:lumMod val="95000"/>
                          <a:lumOff val="5000"/>
                        </a:prstClr>
                      </a:solidFill>
                    </a:rPr>
                    <a:t>عنوان الدرس</a:t>
                  </a:r>
                  <a:endParaRPr kumimoji="0" lang="en-US" b="1" i="0" u="none" strike="noStrike" kern="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sp>
              <p:nvSpPr>
                <p:cNvPr id="15" name="Rectangle 12">
                  <a:extLst>
                    <a:ext uri="{FF2B5EF4-FFF2-40B4-BE49-F238E27FC236}">
                      <a16:creationId xmlns:a16="http://schemas.microsoft.com/office/drawing/2014/main" id="{2CFF540E-EC5F-478F-BFE5-0E1A7B929413}"/>
                    </a:ext>
                  </a:extLst>
                </p:cNvPr>
                <p:cNvSpPr/>
                <p:nvPr/>
              </p:nvSpPr>
              <p:spPr>
                <a:xfrm>
                  <a:off x="-1316050" y="3333376"/>
                  <a:ext cx="1481070" cy="592428"/>
                </a:xfrm>
                <a:prstGeom prst="rect">
                  <a:avLst/>
                </a:prstGeom>
                <a:solidFill>
                  <a:srgbClr val="92D050"/>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defPPr>
                    <a:defRPr lang="ar-AE"/>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marL="0" marR="0" lvl="0" indent="0" algn="ctr" defTabSz="653156" rtl="1" eaLnBrk="1" fontAlgn="auto" latinLnBrk="0" hangingPunct="1">
                    <a:lnSpc>
                      <a:spcPct val="100000"/>
                    </a:lnSpc>
                    <a:spcBef>
                      <a:spcPts val="0"/>
                    </a:spcBef>
                    <a:spcAft>
                      <a:spcPts val="0"/>
                    </a:spcAft>
                    <a:buClrTx/>
                    <a:buSzTx/>
                    <a:buFontTx/>
                    <a:buNone/>
                    <a:tabLst/>
                    <a:defRPr/>
                  </a:pPr>
                  <a:r>
                    <a:rPr kumimoji="0" lang="ar-AE" b="1" i="0" u="none" strike="noStrike" kern="0" cap="none" spc="0" normalizeH="0" baseline="0" noProof="0" dirty="0">
                      <a:ln>
                        <a:noFill/>
                      </a:ln>
                      <a:solidFill>
                        <a:prstClr val="black">
                          <a:lumMod val="95000"/>
                          <a:lumOff val="5000"/>
                        </a:prstClr>
                      </a:solidFill>
                      <a:effectLst/>
                      <a:uLnTx/>
                      <a:uFillTx/>
                      <a:latin typeface="Calibri" panose="020F0502020204030204"/>
                      <a:ea typeface="+mn-ea"/>
                      <a:cs typeface="Arial" panose="020B0604020202020204" pitchFamily="34" charset="0"/>
                    </a:rPr>
                    <a:t>معايير المحادثة</a:t>
                  </a:r>
                  <a:endParaRPr kumimoji="0" lang="en-US" b="1" i="0" u="none" strike="noStrike" kern="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sp>
              <p:nvSpPr>
                <p:cNvPr id="16" name="Rectangle 13">
                  <a:extLst>
                    <a:ext uri="{FF2B5EF4-FFF2-40B4-BE49-F238E27FC236}">
                      <a16:creationId xmlns:a16="http://schemas.microsoft.com/office/drawing/2014/main" id="{2D18E5BB-A3D8-4E02-BE11-53D4B0E28A16}"/>
                    </a:ext>
                  </a:extLst>
                </p:cNvPr>
                <p:cNvSpPr/>
                <p:nvPr/>
              </p:nvSpPr>
              <p:spPr>
                <a:xfrm>
                  <a:off x="-1316050" y="4051507"/>
                  <a:ext cx="1481070" cy="592428"/>
                </a:xfrm>
                <a:prstGeom prst="rect">
                  <a:avLst/>
                </a:prstGeom>
                <a:solidFill>
                  <a:schemeClr val="accent2"/>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defPPr>
                    <a:defRPr lang="ar-AE"/>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marL="0" marR="0" lvl="0" indent="0" algn="ctr" defTabSz="653156" rtl="1" eaLnBrk="1" fontAlgn="auto" latinLnBrk="0" hangingPunct="1">
                    <a:lnSpc>
                      <a:spcPct val="100000"/>
                    </a:lnSpc>
                    <a:spcBef>
                      <a:spcPts val="0"/>
                    </a:spcBef>
                    <a:spcAft>
                      <a:spcPts val="0"/>
                    </a:spcAft>
                    <a:buClrTx/>
                    <a:buSzTx/>
                    <a:buFontTx/>
                    <a:buNone/>
                    <a:tabLst/>
                    <a:defRPr/>
                  </a:pPr>
                  <a:r>
                    <a:rPr kumimoji="0" lang="ar-AE" sz="1600" b="1" i="0" u="none" strike="noStrike" kern="0" cap="none" spc="0" normalizeH="0" baseline="0" noProof="0" dirty="0">
                      <a:ln>
                        <a:noFill/>
                      </a:ln>
                      <a:solidFill>
                        <a:prstClr val="black">
                          <a:lumMod val="95000"/>
                          <a:lumOff val="5000"/>
                        </a:prstClr>
                      </a:solidFill>
                      <a:effectLst/>
                      <a:uLnTx/>
                      <a:uFillTx/>
                      <a:latin typeface="Calibri" panose="020F0502020204030204"/>
                      <a:ea typeface="+mn-ea"/>
                      <a:cs typeface="Arial" panose="020B0604020202020204" pitchFamily="34" charset="0"/>
                    </a:rPr>
                    <a:t>موضوع المحادثة</a:t>
                  </a:r>
                  <a:endParaRPr kumimoji="0" lang="en-US" sz="1600" b="1" i="0" u="none" strike="noStrike" kern="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sp>
              <p:nvSpPr>
                <p:cNvPr id="17" name="Rectangle 14">
                  <a:extLst>
                    <a:ext uri="{FF2B5EF4-FFF2-40B4-BE49-F238E27FC236}">
                      <a16:creationId xmlns:a16="http://schemas.microsoft.com/office/drawing/2014/main" id="{0204B5C0-1E5F-4176-B592-2E51F96B151D}"/>
                    </a:ext>
                  </a:extLst>
                </p:cNvPr>
                <p:cNvSpPr/>
                <p:nvPr/>
              </p:nvSpPr>
              <p:spPr>
                <a:xfrm>
                  <a:off x="-1316050" y="6048309"/>
                  <a:ext cx="1481070" cy="592428"/>
                </a:xfrm>
                <a:prstGeom prst="rect">
                  <a:avLst/>
                </a:prstGeom>
                <a:solidFill>
                  <a:schemeClr val="accent2"/>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defPPr>
                    <a:defRPr lang="ar-AE"/>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marL="0" marR="0" lvl="0" indent="0" algn="ctr" defTabSz="653156" rtl="1" eaLnBrk="1" fontAlgn="auto" latinLnBrk="0" hangingPunct="1">
                    <a:lnSpc>
                      <a:spcPct val="100000"/>
                    </a:lnSpc>
                    <a:spcBef>
                      <a:spcPts val="0"/>
                    </a:spcBef>
                    <a:spcAft>
                      <a:spcPts val="0"/>
                    </a:spcAft>
                    <a:buClrTx/>
                    <a:buSzTx/>
                    <a:buFontTx/>
                    <a:buNone/>
                    <a:tabLst/>
                    <a:defRPr/>
                  </a:pPr>
                  <a:r>
                    <a:rPr kumimoji="0" lang="ar-DZ" sz="1286" b="1" i="0" u="none" strike="noStrike" kern="0" cap="none" spc="0" normalizeH="0" baseline="0" noProof="0" dirty="0">
                      <a:ln>
                        <a:noFill/>
                      </a:ln>
                      <a:solidFill>
                        <a:prstClr val="black">
                          <a:lumMod val="95000"/>
                          <a:lumOff val="5000"/>
                        </a:prstClr>
                      </a:solidFill>
                      <a:effectLst/>
                      <a:uLnTx/>
                      <a:uFillTx/>
                      <a:latin typeface="Calibri" panose="020F0502020204030204"/>
                      <a:ea typeface="+mn-ea"/>
                      <a:cs typeface="Arial" panose="020B0604020202020204" pitchFamily="34" charset="0"/>
                    </a:rPr>
                    <a:t>التقييم الختامي</a:t>
                  </a:r>
                  <a:endParaRPr kumimoji="0" lang="en-US" sz="1286" b="1" i="0" u="none" strike="noStrike" kern="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grpSp>
          <p:sp>
            <p:nvSpPr>
              <p:cNvPr id="10" name="Rectangle 12">
                <a:extLst>
                  <a:ext uri="{FF2B5EF4-FFF2-40B4-BE49-F238E27FC236}">
                    <a16:creationId xmlns:a16="http://schemas.microsoft.com/office/drawing/2014/main" id="{4308D8F7-3BCD-4B48-B7BF-4E2AA756A5D4}"/>
                  </a:ext>
                </a:extLst>
              </p:cNvPr>
              <p:cNvSpPr/>
              <p:nvPr/>
            </p:nvSpPr>
            <p:spPr>
              <a:xfrm>
                <a:off x="10750135" y="2580719"/>
                <a:ext cx="1389541" cy="567956"/>
              </a:xfrm>
              <a:prstGeom prst="rect">
                <a:avLst/>
              </a:prstGeom>
              <a:solidFill>
                <a:schemeClr val="accent2"/>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defPPr>
                  <a:defRPr lang="ar-AE"/>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lvl="0" algn="ctr" defTabSz="653156">
                  <a:defRPr/>
                </a:pPr>
                <a:r>
                  <a:rPr lang="ar-AE" b="1" kern="0" dirty="0">
                    <a:solidFill>
                      <a:prstClr val="black">
                        <a:lumMod val="95000"/>
                        <a:lumOff val="5000"/>
                      </a:prstClr>
                    </a:solidFill>
                    <a:latin typeface="Calibri" panose="020F0502020204030204"/>
                  </a:rPr>
                  <a:t>نواتج التعلم</a:t>
                </a:r>
                <a:endParaRPr kumimoji="0" lang="en-US" b="1" i="0" u="none" strike="noStrike" kern="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sp>
            <p:nvSpPr>
              <p:cNvPr id="11" name="Rectangle 11">
                <a:extLst>
                  <a:ext uri="{FF2B5EF4-FFF2-40B4-BE49-F238E27FC236}">
                    <a16:creationId xmlns:a16="http://schemas.microsoft.com/office/drawing/2014/main" id="{D5671249-B24C-479B-BFA7-001E598330B8}"/>
                  </a:ext>
                </a:extLst>
              </p:cNvPr>
              <p:cNvSpPr/>
              <p:nvPr/>
            </p:nvSpPr>
            <p:spPr>
              <a:xfrm>
                <a:off x="10762220" y="1090224"/>
                <a:ext cx="1389541" cy="567956"/>
              </a:xfrm>
              <a:prstGeom prst="rect">
                <a:avLst/>
              </a:prstGeom>
              <a:solidFill>
                <a:schemeClr val="accent2"/>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defPPr>
                  <a:defRPr lang="ar-AE"/>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defTabSz="653156">
                  <a:defRPr/>
                </a:pPr>
                <a:r>
                  <a:rPr lang="ar-AE" sz="1600" b="1" kern="0" dirty="0">
                    <a:solidFill>
                      <a:prstClr val="black">
                        <a:lumMod val="95000"/>
                        <a:lumOff val="5000"/>
                      </a:prstClr>
                    </a:solidFill>
                  </a:rPr>
                  <a:t>التهيئة الحافزة</a:t>
                </a:r>
                <a:endParaRPr lang="en-US" sz="1600" b="1" kern="0" dirty="0">
                  <a:solidFill>
                    <a:prstClr val="black">
                      <a:lumMod val="95000"/>
                      <a:lumOff val="5000"/>
                    </a:prstClr>
                  </a:solidFill>
                </a:endParaRPr>
              </a:p>
              <a:p>
                <a:pPr marL="0" marR="0" lvl="0" indent="0" algn="ctr" defTabSz="653156" rtl="1"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grpSp>
        <p:sp>
          <p:nvSpPr>
            <p:cNvPr id="7" name="Rectangle 14">
              <a:extLst>
                <a:ext uri="{FF2B5EF4-FFF2-40B4-BE49-F238E27FC236}">
                  <a16:creationId xmlns:a16="http://schemas.microsoft.com/office/drawing/2014/main" id="{9FDCED42-8328-42CD-B0E8-B97F17BEB84C}"/>
                </a:ext>
              </a:extLst>
            </p:cNvPr>
            <p:cNvSpPr/>
            <p:nvPr/>
          </p:nvSpPr>
          <p:spPr>
            <a:xfrm>
              <a:off x="10777282" y="4708037"/>
              <a:ext cx="1389541" cy="567956"/>
            </a:xfrm>
            <a:prstGeom prst="rect">
              <a:avLst/>
            </a:prstGeom>
            <a:solidFill>
              <a:schemeClr val="accent2"/>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defPPr>
                <a:defRPr lang="ar-AE"/>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marL="0" marR="0" lvl="0" indent="0" algn="ctr" defTabSz="653156" rtl="1" eaLnBrk="1" fontAlgn="auto" latinLnBrk="0" hangingPunct="1">
                <a:lnSpc>
                  <a:spcPct val="100000"/>
                </a:lnSpc>
                <a:spcBef>
                  <a:spcPts val="0"/>
                </a:spcBef>
                <a:spcAft>
                  <a:spcPts val="0"/>
                </a:spcAft>
                <a:buClrTx/>
                <a:buSzTx/>
                <a:buFontTx/>
                <a:buNone/>
                <a:tabLst/>
                <a:defRPr/>
              </a:pPr>
              <a:r>
                <a:rPr kumimoji="0" lang="ar-AE" sz="1286" b="1" i="0" u="none" strike="noStrike" kern="0" cap="none" spc="0" normalizeH="0" baseline="0" noProof="0" dirty="0">
                  <a:ln>
                    <a:noFill/>
                  </a:ln>
                  <a:solidFill>
                    <a:prstClr val="black">
                      <a:lumMod val="95000"/>
                      <a:lumOff val="5000"/>
                    </a:prstClr>
                  </a:solidFill>
                  <a:effectLst/>
                  <a:uLnTx/>
                  <a:uFillTx/>
                  <a:latin typeface="Calibri" panose="020F0502020204030204"/>
                  <a:ea typeface="+mn-ea"/>
                  <a:cs typeface="Arial" panose="020B0604020202020204" pitchFamily="34" charset="0"/>
                </a:rPr>
                <a:t>نموذج من محادثة المعلمة</a:t>
              </a:r>
              <a:endParaRPr kumimoji="0" lang="en-US" sz="1286" b="1" i="0" u="none" strike="noStrike" kern="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sp>
          <p:nvSpPr>
            <p:cNvPr id="8" name="Rectangle 14">
              <a:extLst>
                <a:ext uri="{FF2B5EF4-FFF2-40B4-BE49-F238E27FC236}">
                  <a16:creationId xmlns:a16="http://schemas.microsoft.com/office/drawing/2014/main" id="{344C2F2B-8089-41F2-9B52-DEFAD8426C0F}"/>
                </a:ext>
              </a:extLst>
            </p:cNvPr>
            <p:cNvSpPr/>
            <p:nvPr/>
          </p:nvSpPr>
          <p:spPr>
            <a:xfrm>
              <a:off x="10777282" y="5336248"/>
              <a:ext cx="1389541" cy="567956"/>
            </a:xfrm>
            <a:prstGeom prst="rect">
              <a:avLst/>
            </a:prstGeom>
            <a:solidFill>
              <a:schemeClr val="accent2"/>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defPPr>
                <a:defRPr lang="ar-AE"/>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lvl="0" algn="ctr" defTabSz="653156">
                <a:defRPr/>
              </a:pPr>
              <a:r>
                <a:rPr lang="ar-AE" sz="1286" b="1" kern="0" dirty="0">
                  <a:solidFill>
                    <a:prstClr val="black">
                      <a:lumMod val="95000"/>
                      <a:lumOff val="5000"/>
                    </a:prstClr>
                  </a:solidFill>
                </a:rPr>
                <a:t>نماذج من محادثات الطلاب</a:t>
              </a:r>
              <a:endParaRPr lang="en-US" sz="1286" b="1" kern="0" dirty="0">
                <a:solidFill>
                  <a:prstClr val="black">
                    <a:lumMod val="95000"/>
                    <a:lumOff val="5000"/>
                  </a:prstClr>
                </a:solidFill>
              </a:endParaRPr>
            </a:p>
          </p:txBody>
        </p:sp>
      </p:grpSp>
    </p:spTree>
    <p:extLst>
      <p:ext uri="{BB962C8B-B14F-4D97-AF65-F5344CB8AC3E}">
        <p14:creationId xmlns:p14="http://schemas.microsoft.com/office/powerpoint/2010/main" val="41356535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E8BC22-B9A6-43A2-83A4-284F6684B981}"/>
              </a:ext>
            </a:extLst>
          </p:cNvPr>
          <p:cNvPicPr>
            <a:picLocks noChangeAspect="1"/>
          </p:cNvPicPr>
          <p:nvPr/>
        </p:nvPicPr>
        <p:blipFill rotWithShape="1">
          <a:blip r:embed="rId2"/>
          <a:srcRect l="18000" t="18241" r="20731" b="12187"/>
          <a:stretch/>
        </p:blipFill>
        <p:spPr>
          <a:xfrm>
            <a:off x="1" y="1044526"/>
            <a:ext cx="10839557" cy="5813474"/>
          </a:xfrm>
          <a:prstGeom prst="rect">
            <a:avLst/>
          </a:prstGeom>
        </p:spPr>
      </p:pic>
      <p:sp>
        <p:nvSpPr>
          <p:cNvPr id="4" name="Title 1">
            <a:extLst>
              <a:ext uri="{FF2B5EF4-FFF2-40B4-BE49-F238E27FC236}">
                <a16:creationId xmlns:a16="http://schemas.microsoft.com/office/drawing/2014/main" id="{42496EA6-FA62-4EF4-A17B-45A0A110CB9D}"/>
              </a:ext>
            </a:extLst>
          </p:cNvPr>
          <p:cNvSpPr>
            <a:spLocks noGrp="1"/>
          </p:cNvSpPr>
          <p:nvPr>
            <p:ph type="title"/>
          </p:nvPr>
        </p:nvSpPr>
        <p:spPr>
          <a:xfrm>
            <a:off x="0" y="381744"/>
            <a:ext cx="10515600" cy="1325563"/>
          </a:xfrm>
        </p:spPr>
        <p:txBody>
          <a:bodyPr/>
          <a:lstStyle/>
          <a:p>
            <a:pPr algn="r"/>
            <a:r>
              <a:rPr lang="ar-AE" dirty="0">
                <a:solidFill>
                  <a:srgbClr val="FF0000"/>
                </a:solidFill>
              </a:rPr>
              <a:t>عن ماذا سوف نتحدث في المحادثة؟</a:t>
            </a:r>
            <a:endParaRPr lang="en-US" dirty="0">
              <a:solidFill>
                <a:srgbClr val="FF0000"/>
              </a:solidFill>
            </a:endParaRPr>
          </a:p>
        </p:txBody>
      </p:sp>
      <p:cxnSp>
        <p:nvCxnSpPr>
          <p:cNvPr id="6" name="Straight Connector 5">
            <a:extLst>
              <a:ext uri="{FF2B5EF4-FFF2-40B4-BE49-F238E27FC236}">
                <a16:creationId xmlns:a16="http://schemas.microsoft.com/office/drawing/2014/main" id="{B9B5DDCC-8D00-4702-A2CB-0CCDCCD13A83}"/>
              </a:ext>
            </a:extLst>
          </p:cNvPr>
          <p:cNvCxnSpPr/>
          <p:nvPr/>
        </p:nvCxnSpPr>
        <p:spPr>
          <a:xfrm flipH="1">
            <a:off x="1060176" y="941114"/>
            <a:ext cx="939552" cy="0"/>
          </a:xfrm>
          <a:prstGeom prst="line">
            <a:avLst/>
          </a:prstGeom>
          <a:ln w="57150">
            <a:solidFill>
              <a:srgbClr val="E77B3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4173E7A-1130-4C02-91DA-33570CE597EE}"/>
              </a:ext>
            </a:extLst>
          </p:cNvPr>
          <p:cNvCxnSpPr>
            <a:cxnSpLocks/>
          </p:cNvCxnSpPr>
          <p:nvPr/>
        </p:nvCxnSpPr>
        <p:spPr>
          <a:xfrm flipH="1">
            <a:off x="967409" y="4108173"/>
            <a:ext cx="5300869" cy="1"/>
          </a:xfrm>
          <a:prstGeom prst="line">
            <a:avLst/>
          </a:prstGeom>
          <a:ln w="57150">
            <a:solidFill>
              <a:srgbClr val="E77B31"/>
            </a:solidFill>
          </a:ln>
        </p:spPr>
        <p:style>
          <a:lnRef idx="1">
            <a:schemeClr val="accent1"/>
          </a:lnRef>
          <a:fillRef idx="0">
            <a:schemeClr val="accent1"/>
          </a:fillRef>
          <a:effectRef idx="0">
            <a:schemeClr val="accent1"/>
          </a:effectRef>
          <a:fontRef idx="minor">
            <a:schemeClr val="tx1"/>
          </a:fontRef>
        </p:style>
      </p:cxnSp>
      <p:pic>
        <p:nvPicPr>
          <p:cNvPr id="2050" name="Picture 2" descr="كيف تغير حياتك إلى الأفضل - موضوع">
            <a:extLst>
              <a:ext uri="{FF2B5EF4-FFF2-40B4-BE49-F238E27FC236}">
                <a16:creationId xmlns:a16="http://schemas.microsoft.com/office/drawing/2014/main" id="{9B2B4A2A-2AF4-45C9-B1E6-F810BD4EDD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726"/>
            <a:ext cx="3583471" cy="1706415"/>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80EC84FD-277C-4CAC-B570-7BFBBB5B7229}"/>
              </a:ext>
            </a:extLst>
          </p:cNvPr>
          <p:cNvGrpSpPr/>
          <p:nvPr/>
        </p:nvGrpSpPr>
        <p:grpSpPr>
          <a:xfrm>
            <a:off x="10777282" y="161925"/>
            <a:ext cx="1431155" cy="6696075"/>
            <a:chOff x="10777282" y="161925"/>
            <a:chExt cx="1431155" cy="6696075"/>
          </a:xfrm>
        </p:grpSpPr>
        <p:grpSp>
          <p:nvGrpSpPr>
            <p:cNvPr id="14" name="Group 13">
              <a:extLst>
                <a:ext uri="{FF2B5EF4-FFF2-40B4-BE49-F238E27FC236}">
                  <a16:creationId xmlns:a16="http://schemas.microsoft.com/office/drawing/2014/main" id="{92C1E373-344E-4C0C-9C22-EBF30E871348}"/>
                </a:ext>
              </a:extLst>
            </p:cNvPr>
            <p:cNvGrpSpPr/>
            <p:nvPr/>
          </p:nvGrpSpPr>
          <p:grpSpPr>
            <a:xfrm>
              <a:off x="10793721" y="161925"/>
              <a:ext cx="1414716" cy="6696075"/>
              <a:chOff x="10737045" y="113864"/>
              <a:chExt cx="1414716" cy="6696075"/>
            </a:xfrm>
          </p:grpSpPr>
          <p:grpSp>
            <p:nvGrpSpPr>
              <p:cNvPr id="17" name="Group 5">
                <a:extLst>
                  <a:ext uri="{FF2B5EF4-FFF2-40B4-BE49-F238E27FC236}">
                    <a16:creationId xmlns:a16="http://schemas.microsoft.com/office/drawing/2014/main" id="{EF7927B1-951B-4756-B9CF-A4BABC54F2BC}"/>
                  </a:ext>
                </a:extLst>
              </p:cNvPr>
              <p:cNvGrpSpPr/>
              <p:nvPr/>
            </p:nvGrpSpPr>
            <p:grpSpPr>
              <a:xfrm>
                <a:off x="10737045" y="113864"/>
                <a:ext cx="1414716" cy="6696075"/>
                <a:chOff x="-1340478" y="-4241"/>
                <a:chExt cx="1507903" cy="6984590"/>
              </a:xfrm>
            </p:grpSpPr>
            <p:sp>
              <p:nvSpPr>
                <p:cNvPr id="20" name="Down Arrow 6">
                  <a:extLst>
                    <a:ext uri="{FF2B5EF4-FFF2-40B4-BE49-F238E27FC236}">
                      <a16:creationId xmlns:a16="http://schemas.microsoft.com/office/drawing/2014/main" id="{3CEB9287-0E48-4B22-B4DC-07381F0EBE8B}"/>
                    </a:ext>
                  </a:extLst>
                </p:cNvPr>
                <p:cNvSpPr/>
                <p:nvPr/>
              </p:nvSpPr>
              <p:spPr>
                <a:xfrm>
                  <a:off x="-824248" y="-4241"/>
                  <a:ext cx="497467" cy="6984590"/>
                </a:xfrm>
                <a:prstGeom prst="downArrow">
                  <a:avLst/>
                </a:prstGeom>
                <a:solidFill>
                  <a:srgbClr val="00B0F0"/>
                </a:solidFill>
                <a:ln w="12700" cap="flat" cmpd="sng" algn="ctr">
                  <a:solidFill>
                    <a:sysClr val="windowText" lastClr="000000">
                      <a:shade val="50000"/>
                    </a:sysClr>
                  </a:solidFill>
                  <a:prstDash val="solid"/>
                  <a:miter lim="800000"/>
                </a:ln>
                <a:effectLst/>
              </p:spPr>
              <p:txBody>
                <a:bodyPr rtlCol="0" anchor="ctr"/>
                <a:lstStyle>
                  <a:defPPr>
                    <a:defRPr lang="ar-AE"/>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marL="0" marR="0" lvl="0" indent="0" algn="ctr" defTabSz="653156" rtl="1" eaLnBrk="1" fontAlgn="auto" latinLnBrk="0" hangingPunct="1">
                    <a:lnSpc>
                      <a:spcPct val="100000"/>
                    </a:lnSpc>
                    <a:spcBef>
                      <a:spcPts val="0"/>
                    </a:spcBef>
                    <a:spcAft>
                      <a:spcPts val="0"/>
                    </a:spcAft>
                    <a:buClrTx/>
                    <a:buSzTx/>
                    <a:buFontTx/>
                    <a:buNone/>
                    <a:tabLst/>
                    <a:defRPr/>
                  </a:pPr>
                  <a:endParaRPr kumimoji="0" lang="en-US" sz="1286"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0BD8F44C-96E7-4091-8FFF-F8210942C4EA}"/>
                    </a:ext>
                  </a:extLst>
                </p:cNvPr>
                <p:cNvSpPr/>
                <p:nvPr/>
              </p:nvSpPr>
              <p:spPr>
                <a:xfrm>
                  <a:off x="-1313645" y="275434"/>
                  <a:ext cx="1481070" cy="592428"/>
                </a:xfrm>
                <a:prstGeom prst="rect">
                  <a:avLst/>
                </a:prstGeom>
                <a:solidFill>
                  <a:srgbClr val="E77B31"/>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defPPr>
                    <a:defRPr lang="ar-AE"/>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marL="0" marR="0" lvl="0" indent="0" algn="ctr" defTabSz="653156" rtl="1" eaLnBrk="1" fontAlgn="auto" latinLnBrk="0" hangingPunct="1">
                    <a:lnSpc>
                      <a:spcPct val="100000"/>
                    </a:lnSpc>
                    <a:spcBef>
                      <a:spcPts val="0"/>
                    </a:spcBef>
                    <a:spcAft>
                      <a:spcPts val="0"/>
                    </a:spcAft>
                    <a:buClrTx/>
                    <a:buSzTx/>
                    <a:buFontTx/>
                    <a:buNone/>
                    <a:tabLst/>
                    <a:defRPr/>
                  </a:pPr>
                  <a:r>
                    <a:rPr kumimoji="0" lang="ar-AE" sz="1429" b="1" i="0" u="none" strike="noStrike" kern="0" cap="none" spc="0" normalizeH="0" baseline="0" noProof="0" dirty="0">
                      <a:ln>
                        <a:noFill/>
                      </a:ln>
                      <a:solidFill>
                        <a:prstClr val="black">
                          <a:lumMod val="95000"/>
                          <a:lumOff val="5000"/>
                        </a:prstClr>
                      </a:solidFill>
                      <a:effectLst/>
                      <a:uLnTx/>
                      <a:uFillTx/>
                      <a:latin typeface="Calibri" panose="020F0502020204030204"/>
                      <a:ea typeface="+mn-ea"/>
                      <a:cs typeface="Arial" panose="020B0604020202020204" pitchFamily="34" charset="0"/>
                    </a:rPr>
                    <a:t>الروتين اليومي</a:t>
                  </a:r>
                  <a:endParaRPr kumimoji="0" lang="en-US" sz="1429" b="1" i="0" u="none" strike="noStrike" kern="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sp>
              <p:nvSpPr>
                <p:cNvPr id="22" name="Rectangle 11">
                  <a:extLst>
                    <a:ext uri="{FF2B5EF4-FFF2-40B4-BE49-F238E27FC236}">
                      <a16:creationId xmlns:a16="http://schemas.microsoft.com/office/drawing/2014/main" id="{46A8C175-2000-43E9-9129-780838384F05}"/>
                    </a:ext>
                  </a:extLst>
                </p:cNvPr>
                <p:cNvSpPr/>
                <p:nvPr/>
              </p:nvSpPr>
              <p:spPr>
                <a:xfrm>
                  <a:off x="-1340478" y="1850773"/>
                  <a:ext cx="1481070" cy="592428"/>
                </a:xfrm>
                <a:prstGeom prst="rect">
                  <a:avLst/>
                </a:prstGeom>
                <a:solidFill>
                  <a:schemeClr val="accent2"/>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defPPr>
                    <a:defRPr lang="ar-AE"/>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defTabSz="653156">
                    <a:defRPr/>
                  </a:pPr>
                  <a:r>
                    <a:rPr lang="ar-AE" b="1" kern="0" dirty="0">
                      <a:solidFill>
                        <a:prstClr val="black">
                          <a:lumMod val="95000"/>
                          <a:lumOff val="5000"/>
                        </a:prstClr>
                      </a:solidFill>
                    </a:rPr>
                    <a:t>عنوان الدرس</a:t>
                  </a:r>
                  <a:endParaRPr kumimoji="0" lang="en-US" b="1" i="0" u="none" strike="noStrike" kern="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sp>
              <p:nvSpPr>
                <p:cNvPr id="23" name="Rectangle 12">
                  <a:extLst>
                    <a:ext uri="{FF2B5EF4-FFF2-40B4-BE49-F238E27FC236}">
                      <a16:creationId xmlns:a16="http://schemas.microsoft.com/office/drawing/2014/main" id="{130551F7-B811-4C03-8BA4-F953CB1A6714}"/>
                    </a:ext>
                  </a:extLst>
                </p:cNvPr>
                <p:cNvSpPr/>
                <p:nvPr/>
              </p:nvSpPr>
              <p:spPr>
                <a:xfrm>
                  <a:off x="-1316050" y="3333376"/>
                  <a:ext cx="1481070" cy="592428"/>
                </a:xfrm>
                <a:prstGeom prst="rect">
                  <a:avLst/>
                </a:prstGeom>
                <a:solidFill>
                  <a:schemeClr val="accent2"/>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defPPr>
                    <a:defRPr lang="ar-AE"/>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marL="0" marR="0" lvl="0" indent="0" algn="ctr" defTabSz="653156" rtl="1" eaLnBrk="1" fontAlgn="auto" latinLnBrk="0" hangingPunct="1">
                    <a:lnSpc>
                      <a:spcPct val="100000"/>
                    </a:lnSpc>
                    <a:spcBef>
                      <a:spcPts val="0"/>
                    </a:spcBef>
                    <a:spcAft>
                      <a:spcPts val="0"/>
                    </a:spcAft>
                    <a:buClrTx/>
                    <a:buSzTx/>
                    <a:buFontTx/>
                    <a:buNone/>
                    <a:tabLst/>
                    <a:defRPr/>
                  </a:pPr>
                  <a:r>
                    <a:rPr kumimoji="0" lang="ar-AE" b="1" i="0" u="none" strike="noStrike" kern="0" cap="none" spc="0" normalizeH="0" baseline="0" noProof="0" dirty="0">
                      <a:ln>
                        <a:noFill/>
                      </a:ln>
                      <a:solidFill>
                        <a:prstClr val="black">
                          <a:lumMod val="95000"/>
                          <a:lumOff val="5000"/>
                        </a:prstClr>
                      </a:solidFill>
                      <a:effectLst/>
                      <a:uLnTx/>
                      <a:uFillTx/>
                      <a:latin typeface="Calibri" panose="020F0502020204030204"/>
                      <a:ea typeface="+mn-ea"/>
                      <a:cs typeface="Arial" panose="020B0604020202020204" pitchFamily="34" charset="0"/>
                    </a:rPr>
                    <a:t>معايير المحادثة</a:t>
                  </a:r>
                  <a:endParaRPr kumimoji="0" lang="en-US" b="1" i="0" u="none" strike="noStrike" kern="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sp>
              <p:nvSpPr>
                <p:cNvPr id="24" name="Rectangle 13">
                  <a:extLst>
                    <a:ext uri="{FF2B5EF4-FFF2-40B4-BE49-F238E27FC236}">
                      <a16:creationId xmlns:a16="http://schemas.microsoft.com/office/drawing/2014/main" id="{B2D40D02-3118-48C9-8B23-554F781B0BB1}"/>
                    </a:ext>
                  </a:extLst>
                </p:cNvPr>
                <p:cNvSpPr/>
                <p:nvPr/>
              </p:nvSpPr>
              <p:spPr>
                <a:xfrm>
                  <a:off x="-1316050" y="4051507"/>
                  <a:ext cx="1481070" cy="592428"/>
                </a:xfrm>
                <a:prstGeom prst="rect">
                  <a:avLst/>
                </a:prstGeom>
                <a:solidFill>
                  <a:srgbClr val="92D050"/>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defPPr>
                    <a:defRPr lang="ar-AE"/>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marL="0" marR="0" lvl="0" indent="0" algn="ctr" defTabSz="653156" rtl="1" eaLnBrk="1" fontAlgn="auto" latinLnBrk="0" hangingPunct="1">
                    <a:lnSpc>
                      <a:spcPct val="100000"/>
                    </a:lnSpc>
                    <a:spcBef>
                      <a:spcPts val="0"/>
                    </a:spcBef>
                    <a:spcAft>
                      <a:spcPts val="0"/>
                    </a:spcAft>
                    <a:buClrTx/>
                    <a:buSzTx/>
                    <a:buFontTx/>
                    <a:buNone/>
                    <a:tabLst/>
                    <a:defRPr/>
                  </a:pPr>
                  <a:r>
                    <a:rPr kumimoji="0" lang="ar-AE" sz="1600" b="1" i="0" u="none" strike="noStrike" kern="0" cap="none" spc="0" normalizeH="0" baseline="0" noProof="0" dirty="0">
                      <a:ln>
                        <a:noFill/>
                      </a:ln>
                      <a:solidFill>
                        <a:prstClr val="black">
                          <a:lumMod val="95000"/>
                          <a:lumOff val="5000"/>
                        </a:prstClr>
                      </a:solidFill>
                      <a:effectLst/>
                      <a:uLnTx/>
                      <a:uFillTx/>
                      <a:latin typeface="Calibri" panose="020F0502020204030204"/>
                      <a:ea typeface="+mn-ea"/>
                      <a:cs typeface="Arial" panose="020B0604020202020204" pitchFamily="34" charset="0"/>
                    </a:rPr>
                    <a:t>موضوع المحادثة</a:t>
                  </a:r>
                  <a:endParaRPr kumimoji="0" lang="en-US" sz="1600" b="1" i="0" u="none" strike="noStrike" kern="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sp>
              <p:nvSpPr>
                <p:cNvPr id="25" name="Rectangle 14">
                  <a:extLst>
                    <a:ext uri="{FF2B5EF4-FFF2-40B4-BE49-F238E27FC236}">
                      <a16:creationId xmlns:a16="http://schemas.microsoft.com/office/drawing/2014/main" id="{7E867B38-91D6-46A9-91B0-ABE2EFF0FF21}"/>
                    </a:ext>
                  </a:extLst>
                </p:cNvPr>
                <p:cNvSpPr/>
                <p:nvPr/>
              </p:nvSpPr>
              <p:spPr>
                <a:xfrm>
                  <a:off x="-1316050" y="6048309"/>
                  <a:ext cx="1481070" cy="592428"/>
                </a:xfrm>
                <a:prstGeom prst="rect">
                  <a:avLst/>
                </a:prstGeom>
                <a:solidFill>
                  <a:schemeClr val="accent2"/>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defPPr>
                    <a:defRPr lang="ar-AE"/>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marL="0" marR="0" lvl="0" indent="0" algn="ctr" defTabSz="653156" rtl="1" eaLnBrk="1" fontAlgn="auto" latinLnBrk="0" hangingPunct="1">
                    <a:lnSpc>
                      <a:spcPct val="100000"/>
                    </a:lnSpc>
                    <a:spcBef>
                      <a:spcPts val="0"/>
                    </a:spcBef>
                    <a:spcAft>
                      <a:spcPts val="0"/>
                    </a:spcAft>
                    <a:buClrTx/>
                    <a:buSzTx/>
                    <a:buFontTx/>
                    <a:buNone/>
                    <a:tabLst/>
                    <a:defRPr/>
                  </a:pPr>
                  <a:r>
                    <a:rPr kumimoji="0" lang="ar-DZ" sz="1286" b="1" i="0" u="none" strike="noStrike" kern="0" cap="none" spc="0" normalizeH="0" baseline="0" noProof="0" dirty="0">
                      <a:ln>
                        <a:noFill/>
                      </a:ln>
                      <a:solidFill>
                        <a:prstClr val="black">
                          <a:lumMod val="95000"/>
                          <a:lumOff val="5000"/>
                        </a:prstClr>
                      </a:solidFill>
                      <a:effectLst/>
                      <a:uLnTx/>
                      <a:uFillTx/>
                      <a:latin typeface="Calibri" panose="020F0502020204030204"/>
                      <a:ea typeface="+mn-ea"/>
                      <a:cs typeface="Arial" panose="020B0604020202020204" pitchFamily="34" charset="0"/>
                    </a:rPr>
                    <a:t>التقييم الختامي</a:t>
                  </a:r>
                  <a:endParaRPr kumimoji="0" lang="en-US" sz="1286" b="1" i="0" u="none" strike="noStrike" kern="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grpSp>
          <p:sp>
            <p:nvSpPr>
              <p:cNvPr id="18" name="Rectangle 12">
                <a:extLst>
                  <a:ext uri="{FF2B5EF4-FFF2-40B4-BE49-F238E27FC236}">
                    <a16:creationId xmlns:a16="http://schemas.microsoft.com/office/drawing/2014/main" id="{37A2C097-1DFD-43FD-9A19-3904809CB05C}"/>
                  </a:ext>
                </a:extLst>
              </p:cNvPr>
              <p:cNvSpPr/>
              <p:nvPr/>
            </p:nvSpPr>
            <p:spPr>
              <a:xfrm>
                <a:off x="10750135" y="2580719"/>
                <a:ext cx="1389541" cy="567956"/>
              </a:xfrm>
              <a:prstGeom prst="rect">
                <a:avLst/>
              </a:prstGeom>
              <a:solidFill>
                <a:schemeClr val="accent2"/>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defPPr>
                  <a:defRPr lang="ar-AE"/>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lvl="0" algn="ctr" defTabSz="653156">
                  <a:defRPr/>
                </a:pPr>
                <a:r>
                  <a:rPr lang="ar-AE" b="1" kern="0" dirty="0">
                    <a:solidFill>
                      <a:prstClr val="black">
                        <a:lumMod val="95000"/>
                        <a:lumOff val="5000"/>
                      </a:prstClr>
                    </a:solidFill>
                    <a:latin typeface="Calibri" panose="020F0502020204030204"/>
                  </a:rPr>
                  <a:t>نواتج التعلم</a:t>
                </a:r>
                <a:endParaRPr kumimoji="0" lang="en-US" b="1" i="0" u="none" strike="noStrike" kern="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sp>
            <p:nvSpPr>
              <p:cNvPr id="19" name="Rectangle 11">
                <a:extLst>
                  <a:ext uri="{FF2B5EF4-FFF2-40B4-BE49-F238E27FC236}">
                    <a16:creationId xmlns:a16="http://schemas.microsoft.com/office/drawing/2014/main" id="{7917C2B9-0CFE-43D0-B247-CAF519FA3E54}"/>
                  </a:ext>
                </a:extLst>
              </p:cNvPr>
              <p:cNvSpPr/>
              <p:nvPr/>
            </p:nvSpPr>
            <p:spPr>
              <a:xfrm>
                <a:off x="10762220" y="1090224"/>
                <a:ext cx="1389541" cy="567956"/>
              </a:xfrm>
              <a:prstGeom prst="rect">
                <a:avLst/>
              </a:prstGeom>
              <a:solidFill>
                <a:schemeClr val="accent2"/>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defPPr>
                  <a:defRPr lang="ar-AE"/>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defTabSz="653156">
                  <a:defRPr/>
                </a:pPr>
                <a:r>
                  <a:rPr lang="ar-AE" sz="1600" b="1" kern="0" dirty="0">
                    <a:solidFill>
                      <a:prstClr val="black">
                        <a:lumMod val="95000"/>
                        <a:lumOff val="5000"/>
                      </a:prstClr>
                    </a:solidFill>
                  </a:rPr>
                  <a:t>التهيئة الحافزة</a:t>
                </a:r>
                <a:endParaRPr lang="en-US" sz="1600" b="1" kern="0" dirty="0">
                  <a:solidFill>
                    <a:prstClr val="black">
                      <a:lumMod val="95000"/>
                      <a:lumOff val="5000"/>
                    </a:prstClr>
                  </a:solidFill>
                </a:endParaRPr>
              </a:p>
              <a:p>
                <a:pPr marL="0" marR="0" lvl="0" indent="0" algn="ctr" defTabSz="653156" rtl="1"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grpSp>
        <p:sp>
          <p:nvSpPr>
            <p:cNvPr id="15" name="Rectangle 14">
              <a:extLst>
                <a:ext uri="{FF2B5EF4-FFF2-40B4-BE49-F238E27FC236}">
                  <a16:creationId xmlns:a16="http://schemas.microsoft.com/office/drawing/2014/main" id="{309E5120-5D42-4CDA-80F9-1A738C9458BA}"/>
                </a:ext>
              </a:extLst>
            </p:cNvPr>
            <p:cNvSpPr/>
            <p:nvPr/>
          </p:nvSpPr>
          <p:spPr>
            <a:xfrm>
              <a:off x="10777282" y="4708037"/>
              <a:ext cx="1389541" cy="567956"/>
            </a:xfrm>
            <a:prstGeom prst="rect">
              <a:avLst/>
            </a:prstGeom>
            <a:solidFill>
              <a:schemeClr val="accent2"/>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defPPr>
                <a:defRPr lang="ar-AE"/>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marL="0" marR="0" lvl="0" indent="0" algn="ctr" defTabSz="653156" rtl="1" eaLnBrk="1" fontAlgn="auto" latinLnBrk="0" hangingPunct="1">
                <a:lnSpc>
                  <a:spcPct val="100000"/>
                </a:lnSpc>
                <a:spcBef>
                  <a:spcPts val="0"/>
                </a:spcBef>
                <a:spcAft>
                  <a:spcPts val="0"/>
                </a:spcAft>
                <a:buClrTx/>
                <a:buSzTx/>
                <a:buFontTx/>
                <a:buNone/>
                <a:tabLst/>
                <a:defRPr/>
              </a:pPr>
              <a:r>
                <a:rPr kumimoji="0" lang="ar-AE" sz="1286" b="1" i="0" u="none" strike="noStrike" kern="0" cap="none" spc="0" normalizeH="0" baseline="0" noProof="0" dirty="0">
                  <a:ln>
                    <a:noFill/>
                  </a:ln>
                  <a:solidFill>
                    <a:prstClr val="black">
                      <a:lumMod val="95000"/>
                      <a:lumOff val="5000"/>
                    </a:prstClr>
                  </a:solidFill>
                  <a:effectLst/>
                  <a:uLnTx/>
                  <a:uFillTx/>
                  <a:latin typeface="Calibri" panose="020F0502020204030204"/>
                  <a:ea typeface="+mn-ea"/>
                  <a:cs typeface="Arial" panose="020B0604020202020204" pitchFamily="34" charset="0"/>
                </a:rPr>
                <a:t>نموذج من محادثة المعلمة</a:t>
              </a:r>
              <a:endParaRPr kumimoji="0" lang="en-US" sz="1286" b="1" i="0" u="none" strike="noStrike" kern="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sp>
          <p:nvSpPr>
            <p:cNvPr id="16" name="Rectangle 14">
              <a:extLst>
                <a:ext uri="{FF2B5EF4-FFF2-40B4-BE49-F238E27FC236}">
                  <a16:creationId xmlns:a16="http://schemas.microsoft.com/office/drawing/2014/main" id="{E6068748-7EDF-4DD1-87E5-C2D7DAB06771}"/>
                </a:ext>
              </a:extLst>
            </p:cNvPr>
            <p:cNvSpPr/>
            <p:nvPr/>
          </p:nvSpPr>
          <p:spPr>
            <a:xfrm>
              <a:off x="10777282" y="5336248"/>
              <a:ext cx="1389541" cy="567956"/>
            </a:xfrm>
            <a:prstGeom prst="rect">
              <a:avLst/>
            </a:prstGeom>
            <a:solidFill>
              <a:schemeClr val="accent2"/>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defPPr>
                <a:defRPr lang="ar-AE"/>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lvl="0" algn="ctr" defTabSz="653156">
                <a:defRPr/>
              </a:pPr>
              <a:r>
                <a:rPr lang="ar-AE" sz="1286" b="1" kern="0" dirty="0">
                  <a:solidFill>
                    <a:prstClr val="black">
                      <a:lumMod val="95000"/>
                      <a:lumOff val="5000"/>
                    </a:prstClr>
                  </a:solidFill>
                </a:rPr>
                <a:t>نماذج من محادثات الطلاب</a:t>
              </a:r>
              <a:endParaRPr lang="en-US" sz="1286" b="1" kern="0" dirty="0">
                <a:solidFill>
                  <a:prstClr val="black">
                    <a:lumMod val="95000"/>
                    <a:lumOff val="5000"/>
                  </a:prstClr>
                </a:solidFill>
              </a:endParaRPr>
            </a:p>
          </p:txBody>
        </p:sp>
      </p:grpSp>
      <p:sp>
        <p:nvSpPr>
          <p:cNvPr id="26" name="Oval 25">
            <a:extLst>
              <a:ext uri="{FF2B5EF4-FFF2-40B4-BE49-F238E27FC236}">
                <a16:creationId xmlns:a16="http://schemas.microsoft.com/office/drawing/2014/main" id="{0930186A-62C6-49CF-B80A-9FBC207176A2}"/>
              </a:ext>
            </a:extLst>
          </p:cNvPr>
          <p:cNvSpPr/>
          <p:nvPr/>
        </p:nvSpPr>
        <p:spPr>
          <a:xfrm>
            <a:off x="0" y="5904204"/>
            <a:ext cx="967409" cy="953796"/>
          </a:xfrm>
          <a:prstGeom prst="ellips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2800" dirty="0">
                <a:solidFill>
                  <a:schemeClr val="tx1"/>
                </a:solidFill>
              </a:rPr>
              <a:t>37</a:t>
            </a:r>
            <a:endParaRPr lang="en-US" sz="2800" dirty="0">
              <a:solidFill>
                <a:schemeClr val="tx1"/>
              </a:solidFill>
            </a:endParaRPr>
          </a:p>
        </p:txBody>
      </p:sp>
    </p:spTree>
    <p:extLst>
      <p:ext uri="{BB962C8B-B14F-4D97-AF65-F5344CB8AC3E}">
        <p14:creationId xmlns:p14="http://schemas.microsoft.com/office/powerpoint/2010/main" val="962587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AC3223C-9B25-4CCF-93EA-3EA2C8996D31}"/>
              </a:ext>
            </a:extLst>
          </p:cNvPr>
          <p:cNvPicPr>
            <a:picLocks noChangeAspect="1"/>
          </p:cNvPicPr>
          <p:nvPr/>
        </p:nvPicPr>
        <p:blipFill>
          <a:blip r:embed="rId2"/>
          <a:stretch>
            <a:fillRect/>
          </a:stretch>
        </p:blipFill>
        <p:spPr>
          <a:xfrm>
            <a:off x="0" y="17009"/>
            <a:ext cx="12192000" cy="6823982"/>
          </a:xfrm>
          <a:prstGeom prst="rect">
            <a:avLst/>
          </a:prstGeom>
        </p:spPr>
      </p:pic>
      <p:sp>
        <p:nvSpPr>
          <p:cNvPr id="15" name="Rectangle: Rounded Corners 14">
            <a:extLst>
              <a:ext uri="{FF2B5EF4-FFF2-40B4-BE49-F238E27FC236}">
                <a16:creationId xmlns:a16="http://schemas.microsoft.com/office/drawing/2014/main" id="{7DF4399D-13B4-4860-83A7-D4666007A4A4}"/>
              </a:ext>
            </a:extLst>
          </p:cNvPr>
          <p:cNvSpPr/>
          <p:nvPr/>
        </p:nvSpPr>
        <p:spPr>
          <a:xfrm>
            <a:off x="2084484" y="1311473"/>
            <a:ext cx="8123290" cy="5254045"/>
          </a:xfrm>
          <a:prstGeom prst="roundRect">
            <a:avLst/>
          </a:prstGeom>
          <a:solidFill>
            <a:schemeClr val="accent5">
              <a:lumMod val="20000"/>
              <a:lumOff val="80000"/>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6" dirty="0"/>
          </a:p>
        </p:txBody>
      </p:sp>
      <p:sp>
        <p:nvSpPr>
          <p:cNvPr id="4" name="Rectangle 3">
            <a:extLst>
              <a:ext uri="{FF2B5EF4-FFF2-40B4-BE49-F238E27FC236}">
                <a16:creationId xmlns:a16="http://schemas.microsoft.com/office/drawing/2014/main" id="{615B541B-94BF-4F72-8F6D-4BF63AD8B8BA}"/>
              </a:ext>
            </a:extLst>
          </p:cNvPr>
          <p:cNvSpPr/>
          <p:nvPr/>
        </p:nvSpPr>
        <p:spPr>
          <a:xfrm>
            <a:off x="8367466" y="195250"/>
            <a:ext cx="1832874" cy="830997"/>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lIns="68580" tIns="34290" rIns="68580" bIns="34290">
            <a:spAutoFit/>
          </a:bodyPr>
          <a:lstStyle/>
          <a:p>
            <a:pPr algn="r" rtl="1"/>
            <a:r>
              <a:rPr lang="ar-BH" sz="4950" u="sng" dirty="0">
                <a:ln w="0"/>
                <a:solidFill>
                  <a:srgbClr val="FF0000"/>
                </a:solidFill>
                <a:cs typeface="(AH) Manal Black" pitchFamily="2" charset="-78"/>
              </a:rPr>
              <a:t>*</a:t>
            </a:r>
            <a:r>
              <a:rPr lang="ar-BH" sz="3857" u="sng" dirty="0">
                <a:ln w="0"/>
                <a:cs typeface="(AH) Manal Black" pitchFamily="2" charset="-78"/>
              </a:rPr>
              <a:t>ا</a:t>
            </a:r>
            <a:r>
              <a:rPr lang="ar-AE" sz="3857" u="sng" dirty="0">
                <a:ln w="0"/>
                <a:cs typeface="(AH) Manal Black" pitchFamily="2" charset="-78"/>
              </a:rPr>
              <a:t>لمحادثة</a:t>
            </a:r>
            <a:r>
              <a:rPr lang="en-US" sz="3857" u="sng" dirty="0">
                <a:ln w="0"/>
                <a:cs typeface="(AH) Manal Black" pitchFamily="2" charset="-78"/>
              </a:rPr>
              <a:t>:</a:t>
            </a:r>
            <a:r>
              <a:rPr lang="ar-AE" sz="3857" u="sng" dirty="0">
                <a:ln w="0"/>
                <a:cs typeface="(AH) Manal Black" pitchFamily="2" charset="-78"/>
              </a:rPr>
              <a:t>  </a:t>
            </a:r>
            <a:endParaRPr lang="en-US" sz="4950" u="sng" dirty="0">
              <a:ln w="0"/>
              <a:cs typeface="(AH) Manal Black" pitchFamily="2" charset="-78"/>
            </a:endParaRPr>
          </a:p>
        </p:txBody>
      </p:sp>
      <p:pic>
        <p:nvPicPr>
          <p:cNvPr id="3" name="Graphic 2" descr="Badge 1">
            <a:extLst>
              <a:ext uri="{FF2B5EF4-FFF2-40B4-BE49-F238E27FC236}">
                <a16:creationId xmlns:a16="http://schemas.microsoft.com/office/drawing/2014/main" id="{A8749988-630C-4B98-92C0-7356C0B7E46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294899" y="1466405"/>
            <a:ext cx="979714" cy="868221"/>
          </a:xfrm>
          <a:prstGeom prst="rect">
            <a:avLst/>
          </a:prstGeom>
        </p:spPr>
      </p:pic>
      <p:pic>
        <p:nvPicPr>
          <p:cNvPr id="9" name="Graphic 8" descr="Badge">
            <a:extLst>
              <a:ext uri="{FF2B5EF4-FFF2-40B4-BE49-F238E27FC236}">
                <a16:creationId xmlns:a16="http://schemas.microsoft.com/office/drawing/2014/main" id="{0F786A56-3C01-4126-B4B0-6A5B1941D7F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246034" y="3109914"/>
            <a:ext cx="979714" cy="914734"/>
          </a:xfrm>
          <a:prstGeom prst="rect">
            <a:avLst/>
          </a:prstGeom>
        </p:spPr>
      </p:pic>
      <p:sp>
        <p:nvSpPr>
          <p:cNvPr id="12" name="Rectangle 11">
            <a:extLst>
              <a:ext uri="{FF2B5EF4-FFF2-40B4-BE49-F238E27FC236}">
                <a16:creationId xmlns:a16="http://schemas.microsoft.com/office/drawing/2014/main" id="{18ADEF12-BB6B-4134-8439-0A7A7388E686}"/>
              </a:ext>
            </a:extLst>
          </p:cNvPr>
          <p:cNvSpPr/>
          <p:nvPr/>
        </p:nvSpPr>
        <p:spPr>
          <a:xfrm>
            <a:off x="2265089" y="1490569"/>
            <a:ext cx="7029810" cy="1361911"/>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lIns="68580" tIns="34290" rIns="68580" bIns="34290">
            <a:spAutoFit/>
          </a:bodyPr>
          <a:lstStyle/>
          <a:p>
            <a:r>
              <a:rPr lang="en-US" sz="2800" b="1" dirty="0"/>
              <a:t> </a:t>
            </a:r>
            <a:endParaRPr lang="en-US" sz="2800" dirty="0"/>
          </a:p>
          <a:p>
            <a:r>
              <a:rPr lang="ar-SA" sz="2800" b="1" dirty="0"/>
              <a:t>تحدث عن الشيء الذي تود تغيره في شخصيتك أو في حياتك</a:t>
            </a:r>
            <a:endParaRPr lang="en-US" sz="2800" dirty="0"/>
          </a:p>
          <a:p>
            <a:r>
              <a:rPr lang="ar-SA" sz="2800" b="1" dirty="0"/>
              <a:t>حدث زملاءك عن خطتك للتغيير</a:t>
            </a:r>
            <a:endParaRPr lang="en-US" sz="2800" dirty="0"/>
          </a:p>
        </p:txBody>
      </p:sp>
      <p:sp>
        <p:nvSpPr>
          <p:cNvPr id="14" name="Rectangle 13">
            <a:extLst>
              <a:ext uri="{FF2B5EF4-FFF2-40B4-BE49-F238E27FC236}">
                <a16:creationId xmlns:a16="http://schemas.microsoft.com/office/drawing/2014/main" id="{78F20AC9-3937-4B12-9687-567480390A84}"/>
              </a:ext>
            </a:extLst>
          </p:cNvPr>
          <p:cNvSpPr/>
          <p:nvPr/>
        </p:nvSpPr>
        <p:spPr>
          <a:xfrm>
            <a:off x="3935896" y="3097584"/>
            <a:ext cx="5359003" cy="1300356"/>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lIns="68580" tIns="34290" rIns="68580" bIns="34290">
            <a:spAutoFit/>
          </a:bodyPr>
          <a:lstStyle/>
          <a:p>
            <a:r>
              <a:rPr lang="ar-SA" sz="4000" b="1" dirty="0"/>
              <a:t>واذكر لهم توقعاتك عن نفسك</a:t>
            </a:r>
            <a:endParaRPr lang="ar-AE" sz="4000" b="1" dirty="0"/>
          </a:p>
          <a:p>
            <a:r>
              <a:rPr lang="ar-SA" sz="4000" b="1" dirty="0"/>
              <a:t> بعد التغيير </a:t>
            </a:r>
            <a:endParaRPr lang="en-US" sz="4000" dirty="0"/>
          </a:p>
        </p:txBody>
      </p:sp>
      <p:pic>
        <p:nvPicPr>
          <p:cNvPr id="5" name="Picture 4" descr="A picture containing drawing&#10;&#10;Description automatically generated">
            <a:extLst>
              <a:ext uri="{FF2B5EF4-FFF2-40B4-BE49-F238E27FC236}">
                <a16:creationId xmlns:a16="http://schemas.microsoft.com/office/drawing/2014/main" id="{3FF02469-AE1A-47D9-B200-3DB3B31B245B}"/>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378" b="93779" l="14106" r="95718">
                        <a14:foregroundMark x1="18136" y1="55530" x2="17884" y2="44009"/>
                        <a14:foregroundMark x1="17884" y1="51843" x2="14106" y2="71889"/>
                        <a14:foregroundMark x1="14106" y1="71889" x2="16625" y2="93779"/>
                        <a14:foregroundMark x1="45088" y1="4378" x2="45088" y2="4378"/>
                        <a14:foregroundMark x1="92947" y1="40553" x2="92947" y2="40553"/>
                        <a14:foregroundMark x1="14106" y1="29493" x2="14106" y2="29493"/>
                        <a14:foregroundMark x1="94458" y1="56912" x2="94458" y2="56912"/>
                        <a14:foregroundMark x1="95718" y1="40783" x2="95718" y2="40783"/>
                      </a14:backgroundRemoval>
                    </a14:imgEffect>
                  </a14:imgLayer>
                </a14:imgProps>
              </a:ext>
              <a:ext uri="{28A0092B-C50C-407E-A947-70E740481C1C}">
                <a14:useLocalDpi xmlns:a14="http://schemas.microsoft.com/office/drawing/2010/main" val="0"/>
              </a:ext>
            </a:extLst>
          </a:blip>
          <a:srcRect l="9287"/>
          <a:stretch/>
        </p:blipFill>
        <p:spPr>
          <a:xfrm>
            <a:off x="1403264" y="3048788"/>
            <a:ext cx="3266918" cy="3937000"/>
          </a:xfrm>
          <a:prstGeom prst="rect">
            <a:avLst/>
          </a:prstGeom>
        </p:spPr>
      </p:pic>
      <p:grpSp>
        <p:nvGrpSpPr>
          <p:cNvPr id="32" name="Group 31">
            <a:extLst>
              <a:ext uri="{FF2B5EF4-FFF2-40B4-BE49-F238E27FC236}">
                <a16:creationId xmlns:a16="http://schemas.microsoft.com/office/drawing/2014/main" id="{E9500F76-F84C-4918-B0FC-FCD40C503F03}"/>
              </a:ext>
            </a:extLst>
          </p:cNvPr>
          <p:cNvGrpSpPr/>
          <p:nvPr/>
        </p:nvGrpSpPr>
        <p:grpSpPr>
          <a:xfrm>
            <a:off x="10777282" y="161925"/>
            <a:ext cx="1431155" cy="6696075"/>
            <a:chOff x="10777282" y="161925"/>
            <a:chExt cx="1431155" cy="6696075"/>
          </a:xfrm>
        </p:grpSpPr>
        <p:grpSp>
          <p:nvGrpSpPr>
            <p:cNvPr id="33" name="Group 32">
              <a:extLst>
                <a:ext uri="{FF2B5EF4-FFF2-40B4-BE49-F238E27FC236}">
                  <a16:creationId xmlns:a16="http://schemas.microsoft.com/office/drawing/2014/main" id="{C60E04F7-D330-425F-9B4B-5D9FD950541F}"/>
                </a:ext>
              </a:extLst>
            </p:cNvPr>
            <p:cNvGrpSpPr/>
            <p:nvPr/>
          </p:nvGrpSpPr>
          <p:grpSpPr>
            <a:xfrm>
              <a:off x="10793721" y="161925"/>
              <a:ext cx="1414716" cy="6696075"/>
              <a:chOff x="10737045" y="113864"/>
              <a:chExt cx="1414716" cy="6696075"/>
            </a:xfrm>
          </p:grpSpPr>
          <p:grpSp>
            <p:nvGrpSpPr>
              <p:cNvPr id="36" name="Group 5">
                <a:extLst>
                  <a:ext uri="{FF2B5EF4-FFF2-40B4-BE49-F238E27FC236}">
                    <a16:creationId xmlns:a16="http://schemas.microsoft.com/office/drawing/2014/main" id="{2E9B19EC-222B-404E-BCED-D5A47EF4CD7F}"/>
                  </a:ext>
                </a:extLst>
              </p:cNvPr>
              <p:cNvGrpSpPr/>
              <p:nvPr/>
            </p:nvGrpSpPr>
            <p:grpSpPr>
              <a:xfrm>
                <a:off x="10737045" y="113864"/>
                <a:ext cx="1414716" cy="6696075"/>
                <a:chOff x="-1340478" y="-4241"/>
                <a:chExt cx="1507903" cy="6984590"/>
              </a:xfrm>
            </p:grpSpPr>
            <p:sp>
              <p:nvSpPr>
                <p:cNvPr id="39" name="Down Arrow 6">
                  <a:extLst>
                    <a:ext uri="{FF2B5EF4-FFF2-40B4-BE49-F238E27FC236}">
                      <a16:creationId xmlns:a16="http://schemas.microsoft.com/office/drawing/2014/main" id="{C513D4D8-6C99-4F71-AED7-4D62C0A7D73C}"/>
                    </a:ext>
                  </a:extLst>
                </p:cNvPr>
                <p:cNvSpPr/>
                <p:nvPr/>
              </p:nvSpPr>
              <p:spPr>
                <a:xfrm>
                  <a:off x="-824248" y="-4241"/>
                  <a:ext cx="497467" cy="6984590"/>
                </a:xfrm>
                <a:prstGeom prst="downArrow">
                  <a:avLst/>
                </a:prstGeom>
                <a:solidFill>
                  <a:srgbClr val="00B0F0"/>
                </a:solidFill>
                <a:ln w="12700" cap="flat" cmpd="sng" algn="ctr">
                  <a:solidFill>
                    <a:sysClr val="windowText" lastClr="000000">
                      <a:shade val="50000"/>
                    </a:sysClr>
                  </a:solidFill>
                  <a:prstDash val="solid"/>
                  <a:miter lim="800000"/>
                </a:ln>
                <a:effectLst/>
              </p:spPr>
              <p:txBody>
                <a:bodyPr rtlCol="0" anchor="ctr"/>
                <a:lstStyle>
                  <a:defPPr>
                    <a:defRPr lang="ar-AE"/>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marL="0" marR="0" lvl="0" indent="0" algn="ctr" defTabSz="653156" rtl="1" eaLnBrk="1" fontAlgn="auto" latinLnBrk="0" hangingPunct="1">
                    <a:lnSpc>
                      <a:spcPct val="100000"/>
                    </a:lnSpc>
                    <a:spcBef>
                      <a:spcPts val="0"/>
                    </a:spcBef>
                    <a:spcAft>
                      <a:spcPts val="0"/>
                    </a:spcAft>
                    <a:buClrTx/>
                    <a:buSzTx/>
                    <a:buFontTx/>
                    <a:buNone/>
                    <a:tabLst/>
                    <a:defRPr/>
                  </a:pPr>
                  <a:endParaRPr kumimoji="0" lang="en-US" sz="1286"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0E41C4AA-043F-47C7-BD4C-E3E6B8E5E2D3}"/>
                    </a:ext>
                  </a:extLst>
                </p:cNvPr>
                <p:cNvSpPr/>
                <p:nvPr/>
              </p:nvSpPr>
              <p:spPr>
                <a:xfrm>
                  <a:off x="-1313645" y="275434"/>
                  <a:ext cx="1481070" cy="592428"/>
                </a:xfrm>
                <a:prstGeom prst="rect">
                  <a:avLst/>
                </a:prstGeom>
                <a:solidFill>
                  <a:srgbClr val="E77B31"/>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defPPr>
                    <a:defRPr lang="ar-AE"/>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marL="0" marR="0" lvl="0" indent="0" algn="ctr" defTabSz="653156" rtl="1" eaLnBrk="1" fontAlgn="auto" latinLnBrk="0" hangingPunct="1">
                    <a:lnSpc>
                      <a:spcPct val="100000"/>
                    </a:lnSpc>
                    <a:spcBef>
                      <a:spcPts val="0"/>
                    </a:spcBef>
                    <a:spcAft>
                      <a:spcPts val="0"/>
                    </a:spcAft>
                    <a:buClrTx/>
                    <a:buSzTx/>
                    <a:buFontTx/>
                    <a:buNone/>
                    <a:tabLst/>
                    <a:defRPr/>
                  </a:pPr>
                  <a:r>
                    <a:rPr kumimoji="0" lang="ar-AE" sz="1429" b="1" i="0" u="none" strike="noStrike" kern="0" cap="none" spc="0" normalizeH="0" baseline="0" noProof="0" dirty="0">
                      <a:ln>
                        <a:noFill/>
                      </a:ln>
                      <a:solidFill>
                        <a:prstClr val="black">
                          <a:lumMod val="95000"/>
                          <a:lumOff val="5000"/>
                        </a:prstClr>
                      </a:solidFill>
                      <a:effectLst/>
                      <a:uLnTx/>
                      <a:uFillTx/>
                      <a:latin typeface="Calibri" panose="020F0502020204030204"/>
                      <a:ea typeface="+mn-ea"/>
                      <a:cs typeface="Arial" panose="020B0604020202020204" pitchFamily="34" charset="0"/>
                    </a:rPr>
                    <a:t>الروتين اليومي</a:t>
                  </a:r>
                  <a:endParaRPr kumimoji="0" lang="en-US" sz="1429" b="1" i="0" u="none" strike="noStrike" kern="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sp>
              <p:nvSpPr>
                <p:cNvPr id="41" name="Rectangle 11">
                  <a:extLst>
                    <a:ext uri="{FF2B5EF4-FFF2-40B4-BE49-F238E27FC236}">
                      <a16:creationId xmlns:a16="http://schemas.microsoft.com/office/drawing/2014/main" id="{3850F148-DF15-4511-BCA6-CB6AB1A1A872}"/>
                    </a:ext>
                  </a:extLst>
                </p:cNvPr>
                <p:cNvSpPr/>
                <p:nvPr/>
              </p:nvSpPr>
              <p:spPr>
                <a:xfrm>
                  <a:off x="-1340478" y="1850773"/>
                  <a:ext cx="1481070" cy="592428"/>
                </a:xfrm>
                <a:prstGeom prst="rect">
                  <a:avLst/>
                </a:prstGeom>
                <a:solidFill>
                  <a:schemeClr val="accent2"/>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defPPr>
                    <a:defRPr lang="ar-AE"/>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defTabSz="653156">
                    <a:defRPr/>
                  </a:pPr>
                  <a:r>
                    <a:rPr lang="ar-AE" b="1" kern="0" dirty="0">
                      <a:solidFill>
                        <a:prstClr val="black">
                          <a:lumMod val="95000"/>
                          <a:lumOff val="5000"/>
                        </a:prstClr>
                      </a:solidFill>
                    </a:rPr>
                    <a:t>عنوان الدرس</a:t>
                  </a:r>
                  <a:endParaRPr kumimoji="0" lang="en-US" b="1" i="0" u="none" strike="noStrike" kern="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sp>
              <p:nvSpPr>
                <p:cNvPr id="42" name="Rectangle 12">
                  <a:extLst>
                    <a:ext uri="{FF2B5EF4-FFF2-40B4-BE49-F238E27FC236}">
                      <a16:creationId xmlns:a16="http://schemas.microsoft.com/office/drawing/2014/main" id="{CA058EE5-2C2C-4B18-8485-8B992F005B52}"/>
                    </a:ext>
                  </a:extLst>
                </p:cNvPr>
                <p:cNvSpPr/>
                <p:nvPr/>
              </p:nvSpPr>
              <p:spPr>
                <a:xfrm>
                  <a:off x="-1316050" y="3333376"/>
                  <a:ext cx="1481070" cy="592428"/>
                </a:xfrm>
                <a:prstGeom prst="rect">
                  <a:avLst/>
                </a:prstGeom>
                <a:solidFill>
                  <a:schemeClr val="accent2"/>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defPPr>
                    <a:defRPr lang="ar-AE"/>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marL="0" marR="0" lvl="0" indent="0" algn="ctr" defTabSz="653156" rtl="1" eaLnBrk="1" fontAlgn="auto" latinLnBrk="0" hangingPunct="1">
                    <a:lnSpc>
                      <a:spcPct val="100000"/>
                    </a:lnSpc>
                    <a:spcBef>
                      <a:spcPts val="0"/>
                    </a:spcBef>
                    <a:spcAft>
                      <a:spcPts val="0"/>
                    </a:spcAft>
                    <a:buClrTx/>
                    <a:buSzTx/>
                    <a:buFontTx/>
                    <a:buNone/>
                    <a:tabLst/>
                    <a:defRPr/>
                  </a:pPr>
                  <a:r>
                    <a:rPr kumimoji="0" lang="ar-AE" b="1" i="0" u="none" strike="noStrike" kern="0" cap="none" spc="0" normalizeH="0" baseline="0" noProof="0" dirty="0">
                      <a:ln>
                        <a:noFill/>
                      </a:ln>
                      <a:solidFill>
                        <a:prstClr val="black">
                          <a:lumMod val="95000"/>
                          <a:lumOff val="5000"/>
                        </a:prstClr>
                      </a:solidFill>
                      <a:effectLst/>
                      <a:uLnTx/>
                      <a:uFillTx/>
                      <a:latin typeface="Calibri" panose="020F0502020204030204"/>
                      <a:ea typeface="+mn-ea"/>
                      <a:cs typeface="Arial" panose="020B0604020202020204" pitchFamily="34" charset="0"/>
                    </a:rPr>
                    <a:t>معايير المحادثة</a:t>
                  </a:r>
                  <a:endParaRPr kumimoji="0" lang="en-US" b="1" i="0" u="none" strike="noStrike" kern="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sp>
              <p:nvSpPr>
                <p:cNvPr id="43" name="Rectangle 13">
                  <a:extLst>
                    <a:ext uri="{FF2B5EF4-FFF2-40B4-BE49-F238E27FC236}">
                      <a16:creationId xmlns:a16="http://schemas.microsoft.com/office/drawing/2014/main" id="{C3179677-F57E-48CD-9981-18B5DCE03F4F}"/>
                    </a:ext>
                  </a:extLst>
                </p:cNvPr>
                <p:cNvSpPr/>
                <p:nvPr/>
              </p:nvSpPr>
              <p:spPr>
                <a:xfrm>
                  <a:off x="-1316050" y="4051507"/>
                  <a:ext cx="1481070" cy="592428"/>
                </a:xfrm>
                <a:prstGeom prst="rect">
                  <a:avLst/>
                </a:prstGeom>
                <a:solidFill>
                  <a:srgbClr val="92D050"/>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defPPr>
                    <a:defRPr lang="ar-AE"/>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marL="0" marR="0" lvl="0" indent="0" algn="ctr" defTabSz="653156" rtl="1" eaLnBrk="1" fontAlgn="auto" latinLnBrk="0" hangingPunct="1">
                    <a:lnSpc>
                      <a:spcPct val="100000"/>
                    </a:lnSpc>
                    <a:spcBef>
                      <a:spcPts val="0"/>
                    </a:spcBef>
                    <a:spcAft>
                      <a:spcPts val="0"/>
                    </a:spcAft>
                    <a:buClrTx/>
                    <a:buSzTx/>
                    <a:buFontTx/>
                    <a:buNone/>
                    <a:tabLst/>
                    <a:defRPr/>
                  </a:pPr>
                  <a:r>
                    <a:rPr kumimoji="0" lang="ar-AE" sz="1600" b="1" i="0" u="none" strike="noStrike" kern="0" cap="none" spc="0" normalizeH="0" baseline="0" noProof="0" dirty="0">
                      <a:ln>
                        <a:noFill/>
                      </a:ln>
                      <a:solidFill>
                        <a:prstClr val="black">
                          <a:lumMod val="95000"/>
                          <a:lumOff val="5000"/>
                        </a:prstClr>
                      </a:solidFill>
                      <a:effectLst/>
                      <a:uLnTx/>
                      <a:uFillTx/>
                      <a:latin typeface="Calibri" panose="020F0502020204030204"/>
                      <a:ea typeface="+mn-ea"/>
                      <a:cs typeface="Arial" panose="020B0604020202020204" pitchFamily="34" charset="0"/>
                    </a:rPr>
                    <a:t>موضوع المحادثة</a:t>
                  </a:r>
                  <a:endParaRPr kumimoji="0" lang="en-US" sz="1600" b="1" i="0" u="none" strike="noStrike" kern="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sp>
              <p:nvSpPr>
                <p:cNvPr id="44" name="Rectangle 14">
                  <a:extLst>
                    <a:ext uri="{FF2B5EF4-FFF2-40B4-BE49-F238E27FC236}">
                      <a16:creationId xmlns:a16="http://schemas.microsoft.com/office/drawing/2014/main" id="{AA21D100-99A2-4834-BDD8-FF41DCB39C4A}"/>
                    </a:ext>
                  </a:extLst>
                </p:cNvPr>
                <p:cNvSpPr/>
                <p:nvPr/>
              </p:nvSpPr>
              <p:spPr>
                <a:xfrm>
                  <a:off x="-1316050" y="6048309"/>
                  <a:ext cx="1481070" cy="592428"/>
                </a:xfrm>
                <a:prstGeom prst="rect">
                  <a:avLst/>
                </a:prstGeom>
                <a:solidFill>
                  <a:schemeClr val="accent2"/>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defPPr>
                    <a:defRPr lang="ar-AE"/>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marL="0" marR="0" lvl="0" indent="0" algn="ctr" defTabSz="653156" rtl="1" eaLnBrk="1" fontAlgn="auto" latinLnBrk="0" hangingPunct="1">
                    <a:lnSpc>
                      <a:spcPct val="100000"/>
                    </a:lnSpc>
                    <a:spcBef>
                      <a:spcPts val="0"/>
                    </a:spcBef>
                    <a:spcAft>
                      <a:spcPts val="0"/>
                    </a:spcAft>
                    <a:buClrTx/>
                    <a:buSzTx/>
                    <a:buFontTx/>
                    <a:buNone/>
                    <a:tabLst/>
                    <a:defRPr/>
                  </a:pPr>
                  <a:r>
                    <a:rPr kumimoji="0" lang="ar-DZ" sz="1286" b="1" i="0" u="none" strike="noStrike" kern="0" cap="none" spc="0" normalizeH="0" baseline="0" noProof="0" dirty="0">
                      <a:ln>
                        <a:noFill/>
                      </a:ln>
                      <a:solidFill>
                        <a:prstClr val="black">
                          <a:lumMod val="95000"/>
                          <a:lumOff val="5000"/>
                        </a:prstClr>
                      </a:solidFill>
                      <a:effectLst/>
                      <a:uLnTx/>
                      <a:uFillTx/>
                      <a:latin typeface="Calibri" panose="020F0502020204030204"/>
                      <a:ea typeface="+mn-ea"/>
                      <a:cs typeface="Arial" panose="020B0604020202020204" pitchFamily="34" charset="0"/>
                    </a:rPr>
                    <a:t>التقييم الختامي</a:t>
                  </a:r>
                  <a:endParaRPr kumimoji="0" lang="en-US" sz="1286" b="1" i="0" u="none" strike="noStrike" kern="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grpSp>
          <p:sp>
            <p:nvSpPr>
              <p:cNvPr id="37" name="Rectangle 12">
                <a:extLst>
                  <a:ext uri="{FF2B5EF4-FFF2-40B4-BE49-F238E27FC236}">
                    <a16:creationId xmlns:a16="http://schemas.microsoft.com/office/drawing/2014/main" id="{A6BCAC71-BB96-4E45-82EF-C83E25CB8920}"/>
                  </a:ext>
                </a:extLst>
              </p:cNvPr>
              <p:cNvSpPr/>
              <p:nvPr/>
            </p:nvSpPr>
            <p:spPr>
              <a:xfrm>
                <a:off x="10750135" y="2580719"/>
                <a:ext cx="1389541" cy="567956"/>
              </a:xfrm>
              <a:prstGeom prst="rect">
                <a:avLst/>
              </a:prstGeom>
              <a:solidFill>
                <a:schemeClr val="accent2"/>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defPPr>
                  <a:defRPr lang="ar-AE"/>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lvl="0" algn="ctr" defTabSz="653156">
                  <a:defRPr/>
                </a:pPr>
                <a:r>
                  <a:rPr lang="ar-AE" b="1" kern="0" dirty="0">
                    <a:solidFill>
                      <a:prstClr val="black">
                        <a:lumMod val="95000"/>
                        <a:lumOff val="5000"/>
                      </a:prstClr>
                    </a:solidFill>
                    <a:latin typeface="Calibri" panose="020F0502020204030204"/>
                  </a:rPr>
                  <a:t>نواتج التعلم</a:t>
                </a:r>
                <a:endParaRPr kumimoji="0" lang="en-US" b="1" i="0" u="none" strike="noStrike" kern="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sp>
            <p:nvSpPr>
              <p:cNvPr id="38" name="Rectangle 11">
                <a:extLst>
                  <a:ext uri="{FF2B5EF4-FFF2-40B4-BE49-F238E27FC236}">
                    <a16:creationId xmlns:a16="http://schemas.microsoft.com/office/drawing/2014/main" id="{245A7547-53C8-432D-8DAC-F919B8FD3C18}"/>
                  </a:ext>
                </a:extLst>
              </p:cNvPr>
              <p:cNvSpPr/>
              <p:nvPr/>
            </p:nvSpPr>
            <p:spPr>
              <a:xfrm>
                <a:off x="10762220" y="1090224"/>
                <a:ext cx="1389541" cy="567956"/>
              </a:xfrm>
              <a:prstGeom prst="rect">
                <a:avLst/>
              </a:prstGeom>
              <a:solidFill>
                <a:schemeClr val="accent2"/>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defPPr>
                  <a:defRPr lang="ar-AE"/>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defTabSz="653156">
                  <a:defRPr/>
                </a:pPr>
                <a:r>
                  <a:rPr lang="ar-AE" sz="1600" b="1" kern="0" dirty="0">
                    <a:solidFill>
                      <a:prstClr val="black">
                        <a:lumMod val="95000"/>
                        <a:lumOff val="5000"/>
                      </a:prstClr>
                    </a:solidFill>
                  </a:rPr>
                  <a:t>التهيئة الحافزة</a:t>
                </a:r>
                <a:endParaRPr lang="en-US" sz="1600" b="1" kern="0" dirty="0">
                  <a:solidFill>
                    <a:prstClr val="black">
                      <a:lumMod val="95000"/>
                      <a:lumOff val="5000"/>
                    </a:prstClr>
                  </a:solidFill>
                </a:endParaRPr>
              </a:p>
              <a:p>
                <a:pPr marL="0" marR="0" lvl="0" indent="0" algn="ctr" defTabSz="653156" rtl="1"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grpSp>
        <p:sp>
          <p:nvSpPr>
            <p:cNvPr id="34" name="Rectangle 33">
              <a:extLst>
                <a:ext uri="{FF2B5EF4-FFF2-40B4-BE49-F238E27FC236}">
                  <a16:creationId xmlns:a16="http://schemas.microsoft.com/office/drawing/2014/main" id="{66B33E3F-792F-42CE-A786-C07B53F75F89}"/>
                </a:ext>
              </a:extLst>
            </p:cNvPr>
            <p:cNvSpPr/>
            <p:nvPr/>
          </p:nvSpPr>
          <p:spPr>
            <a:xfrm>
              <a:off x="10777282" y="4708037"/>
              <a:ext cx="1389541" cy="567956"/>
            </a:xfrm>
            <a:prstGeom prst="rect">
              <a:avLst/>
            </a:prstGeom>
            <a:solidFill>
              <a:schemeClr val="accent2"/>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defPPr>
                <a:defRPr lang="ar-AE"/>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marL="0" marR="0" lvl="0" indent="0" algn="ctr" defTabSz="653156" rtl="1" eaLnBrk="1" fontAlgn="auto" latinLnBrk="0" hangingPunct="1">
                <a:lnSpc>
                  <a:spcPct val="100000"/>
                </a:lnSpc>
                <a:spcBef>
                  <a:spcPts val="0"/>
                </a:spcBef>
                <a:spcAft>
                  <a:spcPts val="0"/>
                </a:spcAft>
                <a:buClrTx/>
                <a:buSzTx/>
                <a:buFontTx/>
                <a:buNone/>
                <a:tabLst/>
                <a:defRPr/>
              </a:pPr>
              <a:r>
                <a:rPr kumimoji="0" lang="ar-AE" sz="1286" b="1" i="0" u="none" strike="noStrike" kern="0" cap="none" spc="0" normalizeH="0" baseline="0" noProof="0" dirty="0">
                  <a:ln>
                    <a:noFill/>
                  </a:ln>
                  <a:solidFill>
                    <a:prstClr val="black">
                      <a:lumMod val="95000"/>
                      <a:lumOff val="5000"/>
                    </a:prstClr>
                  </a:solidFill>
                  <a:effectLst/>
                  <a:uLnTx/>
                  <a:uFillTx/>
                  <a:latin typeface="Calibri" panose="020F0502020204030204"/>
                  <a:ea typeface="+mn-ea"/>
                  <a:cs typeface="Arial" panose="020B0604020202020204" pitchFamily="34" charset="0"/>
                </a:rPr>
                <a:t>نموذج من محادثة المعلمة</a:t>
              </a:r>
              <a:endParaRPr kumimoji="0" lang="en-US" sz="1286" b="1" i="0" u="none" strike="noStrike" kern="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sp>
          <p:nvSpPr>
            <p:cNvPr id="35" name="Rectangle 14">
              <a:extLst>
                <a:ext uri="{FF2B5EF4-FFF2-40B4-BE49-F238E27FC236}">
                  <a16:creationId xmlns:a16="http://schemas.microsoft.com/office/drawing/2014/main" id="{08E943AE-4C2B-4AD5-BCF7-EBFF98BAFF08}"/>
                </a:ext>
              </a:extLst>
            </p:cNvPr>
            <p:cNvSpPr/>
            <p:nvPr/>
          </p:nvSpPr>
          <p:spPr>
            <a:xfrm>
              <a:off x="10777282" y="5336248"/>
              <a:ext cx="1389541" cy="567956"/>
            </a:xfrm>
            <a:prstGeom prst="rect">
              <a:avLst/>
            </a:prstGeom>
            <a:solidFill>
              <a:schemeClr val="accent2"/>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defPPr>
                <a:defRPr lang="ar-AE"/>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lvl="0" algn="ctr" defTabSz="653156">
                <a:defRPr/>
              </a:pPr>
              <a:r>
                <a:rPr lang="ar-AE" sz="1286" b="1" kern="0" dirty="0">
                  <a:solidFill>
                    <a:prstClr val="black">
                      <a:lumMod val="95000"/>
                      <a:lumOff val="5000"/>
                    </a:prstClr>
                  </a:solidFill>
                </a:rPr>
                <a:t>نماذج من محادثات الطلاب</a:t>
              </a:r>
              <a:endParaRPr lang="en-US" sz="1286" b="1" kern="0" dirty="0">
                <a:solidFill>
                  <a:prstClr val="black">
                    <a:lumMod val="95000"/>
                    <a:lumOff val="5000"/>
                  </a:prstClr>
                </a:solidFill>
              </a:endParaRPr>
            </a:p>
          </p:txBody>
        </p:sp>
      </p:grpSp>
    </p:spTree>
    <p:extLst>
      <p:ext uri="{BB962C8B-B14F-4D97-AF65-F5344CB8AC3E}">
        <p14:creationId xmlns:p14="http://schemas.microsoft.com/office/powerpoint/2010/main" val="4186645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2000"/>
                                        <p:tgtEl>
                                          <p:spTgt spid="12"/>
                                        </p:tgtEl>
                                      </p:cBhvr>
                                    </p:animEffect>
                                    <p:anim calcmode="lin" valueType="num">
                                      <p:cBhvr>
                                        <p:cTn id="13" dur="2000" fill="hold"/>
                                        <p:tgtEl>
                                          <p:spTgt spid="12"/>
                                        </p:tgtEl>
                                        <p:attrNameLst>
                                          <p:attrName>ppt_w</p:attrName>
                                        </p:attrNameLst>
                                      </p:cBhvr>
                                      <p:tavLst>
                                        <p:tav tm="0" fmla="#ppt_w*sin(2.5*pi*$)">
                                          <p:val>
                                            <p:fltVal val="0"/>
                                          </p:val>
                                        </p:tav>
                                        <p:tav tm="100000">
                                          <p:val>
                                            <p:fltVal val="1"/>
                                          </p:val>
                                        </p:tav>
                                      </p:tavLst>
                                    </p:anim>
                                    <p:anim calcmode="lin" valueType="num">
                                      <p:cBhvr>
                                        <p:cTn id="14" dur="200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45"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2000"/>
                                        <p:tgtEl>
                                          <p:spTgt spid="9"/>
                                        </p:tgtEl>
                                      </p:cBhvr>
                                    </p:animEffect>
                                    <p:anim calcmode="lin" valueType="num">
                                      <p:cBhvr>
                                        <p:cTn id="20" dur="2000" fill="hold"/>
                                        <p:tgtEl>
                                          <p:spTgt spid="9"/>
                                        </p:tgtEl>
                                        <p:attrNameLst>
                                          <p:attrName>ppt_w</p:attrName>
                                        </p:attrNameLst>
                                      </p:cBhvr>
                                      <p:tavLst>
                                        <p:tav tm="0" fmla="#ppt_w*sin(2.5*pi*$)">
                                          <p:val>
                                            <p:fltVal val="0"/>
                                          </p:val>
                                        </p:tav>
                                        <p:tav tm="100000">
                                          <p:val>
                                            <p:fltVal val="1"/>
                                          </p:val>
                                        </p:tav>
                                      </p:tavLst>
                                    </p:anim>
                                    <p:anim calcmode="lin" valueType="num">
                                      <p:cBhvr>
                                        <p:cTn id="21" dur="2000" fill="hold"/>
                                        <p:tgtEl>
                                          <p:spTgt spid="9"/>
                                        </p:tgtEl>
                                        <p:attrNameLst>
                                          <p:attrName>ppt_h</p:attrName>
                                        </p:attrNameLst>
                                      </p:cBhvr>
                                      <p:tavLst>
                                        <p:tav tm="0">
                                          <p:val>
                                            <p:strVal val="#ppt_h"/>
                                          </p:val>
                                        </p:tav>
                                        <p:tav tm="100000">
                                          <p:val>
                                            <p:strVal val="#ppt_h"/>
                                          </p:val>
                                        </p:tav>
                                      </p:tavLst>
                                    </p:anim>
                                  </p:childTnLst>
                                </p:cTn>
                              </p:par>
                              <p:par>
                                <p:cTn id="22" presetID="45"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2000"/>
                                        <p:tgtEl>
                                          <p:spTgt spid="14"/>
                                        </p:tgtEl>
                                      </p:cBhvr>
                                    </p:animEffect>
                                    <p:anim calcmode="lin" valueType="num">
                                      <p:cBhvr>
                                        <p:cTn id="25" dur="2000" fill="hold"/>
                                        <p:tgtEl>
                                          <p:spTgt spid="14"/>
                                        </p:tgtEl>
                                        <p:attrNameLst>
                                          <p:attrName>ppt_w</p:attrName>
                                        </p:attrNameLst>
                                      </p:cBhvr>
                                      <p:tavLst>
                                        <p:tav tm="0" fmla="#ppt_w*sin(2.5*pi*$)">
                                          <p:val>
                                            <p:fltVal val="0"/>
                                          </p:val>
                                        </p:tav>
                                        <p:tav tm="100000">
                                          <p:val>
                                            <p:fltVal val="1"/>
                                          </p:val>
                                        </p:tav>
                                      </p:tavLst>
                                    </p:anim>
                                    <p:anim calcmode="lin" valueType="num">
                                      <p:cBhvr>
                                        <p:cTn id="26" dur="2000" fill="hold"/>
                                        <p:tgtEl>
                                          <p:spTgt spid="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a:extLst>
              <a:ext uri="{FF2B5EF4-FFF2-40B4-BE49-F238E27FC236}">
                <a16:creationId xmlns:a16="http://schemas.microsoft.com/office/drawing/2014/main" id="{593B4657-5895-4B59-8289-089D4F69F64C}"/>
              </a:ext>
            </a:extLst>
          </p:cNvPr>
          <p:cNvSpPr/>
          <p:nvPr/>
        </p:nvSpPr>
        <p:spPr>
          <a:xfrm>
            <a:off x="2763079" y="2237647"/>
            <a:ext cx="7673009" cy="1115415"/>
          </a:xfrm>
          <a:prstGeom prst="rect">
            <a:avLst/>
          </a:prstGeom>
        </p:spPr>
        <p:txBody>
          <a:bodyPr vert="horz" lIns="91440" tIns="45720" rIns="91440" bIns="45720" rtlCol="0" anchor="b">
            <a:normAutofit/>
          </a:bodyPr>
          <a:lstStyle/>
          <a:p>
            <a:pPr algn="r">
              <a:lnSpc>
                <a:spcPct val="90000"/>
              </a:lnSpc>
              <a:spcBef>
                <a:spcPct val="0"/>
              </a:spcBef>
              <a:spcAft>
                <a:spcPts val="450"/>
              </a:spcAft>
            </a:pPr>
            <a:r>
              <a:rPr lang="en-US" sz="6000" b="1" dirty="0" err="1">
                <a:ln w="12700">
                  <a:solidFill>
                    <a:srgbClr val="E7E6E6">
                      <a:lumMod val="75000"/>
                    </a:srgbClr>
                  </a:solidFill>
                  <a:prstDash val="solid"/>
                </a:ln>
                <a:effectLst>
                  <a:outerShdw dist="38100" dir="2640000" algn="bl" rotWithShape="0">
                    <a:srgbClr val="E7E6E6">
                      <a:lumMod val="75000"/>
                    </a:srgbClr>
                  </a:outerShdw>
                </a:effectLst>
                <a:latin typeface="+mj-lt"/>
                <a:ea typeface="+mj-ea"/>
                <a:cs typeface="+mj-cs"/>
              </a:rPr>
              <a:t>والآن</a:t>
            </a:r>
            <a:r>
              <a:rPr lang="en-US" sz="6000" b="1" dirty="0">
                <a:ln w="12700">
                  <a:solidFill>
                    <a:srgbClr val="E7E6E6">
                      <a:lumMod val="75000"/>
                    </a:srgbClr>
                  </a:solidFill>
                  <a:prstDash val="solid"/>
                </a:ln>
                <a:effectLst>
                  <a:outerShdw dist="38100" dir="2640000" algn="bl" rotWithShape="0">
                    <a:srgbClr val="E7E6E6">
                      <a:lumMod val="75000"/>
                    </a:srgbClr>
                  </a:outerShdw>
                </a:effectLst>
                <a:latin typeface="+mj-lt"/>
                <a:ea typeface="+mj-ea"/>
                <a:cs typeface="+mj-cs"/>
              </a:rPr>
              <a:t> </a:t>
            </a:r>
            <a:r>
              <a:rPr lang="en-US" sz="6000" b="1" dirty="0" err="1">
                <a:ln w="12700">
                  <a:solidFill>
                    <a:srgbClr val="E7E6E6">
                      <a:lumMod val="75000"/>
                    </a:srgbClr>
                  </a:solidFill>
                  <a:prstDash val="solid"/>
                </a:ln>
                <a:effectLst>
                  <a:outerShdw dist="38100" dir="2640000" algn="bl" rotWithShape="0">
                    <a:srgbClr val="E7E6E6">
                      <a:lumMod val="75000"/>
                    </a:srgbClr>
                  </a:outerShdw>
                </a:effectLst>
                <a:latin typeface="+mj-lt"/>
                <a:ea typeface="+mj-ea"/>
                <a:cs typeface="+mj-cs"/>
              </a:rPr>
              <a:t>لنستمع</a:t>
            </a:r>
            <a:r>
              <a:rPr lang="en-US" sz="6000" b="1" dirty="0">
                <a:ln w="12700">
                  <a:solidFill>
                    <a:srgbClr val="E7E6E6">
                      <a:lumMod val="75000"/>
                    </a:srgbClr>
                  </a:solidFill>
                  <a:prstDash val="solid"/>
                </a:ln>
                <a:effectLst>
                  <a:outerShdw dist="38100" dir="2640000" algn="bl" rotWithShape="0">
                    <a:srgbClr val="E7E6E6">
                      <a:lumMod val="75000"/>
                    </a:srgbClr>
                  </a:outerShdw>
                </a:effectLst>
                <a:latin typeface="+mj-lt"/>
                <a:ea typeface="+mj-ea"/>
                <a:cs typeface="+mj-cs"/>
              </a:rPr>
              <a:t> إ</a:t>
            </a:r>
            <a:r>
              <a:rPr lang="ar-AE" sz="6000" b="1" dirty="0" err="1">
                <a:ln w="12700">
                  <a:solidFill>
                    <a:srgbClr val="E7E6E6">
                      <a:lumMod val="75000"/>
                    </a:srgbClr>
                  </a:solidFill>
                  <a:prstDash val="solid"/>
                </a:ln>
                <a:effectLst>
                  <a:outerShdw dist="38100" dir="2640000" algn="bl" rotWithShape="0">
                    <a:srgbClr val="E7E6E6">
                      <a:lumMod val="75000"/>
                    </a:srgbClr>
                  </a:outerShdw>
                </a:effectLst>
                <a:latin typeface="+mj-lt"/>
                <a:ea typeface="+mj-ea"/>
                <a:cs typeface="+mj-cs"/>
              </a:rPr>
              <a:t>لى</a:t>
            </a:r>
            <a:r>
              <a:rPr lang="ar-AE" sz="6000" b="1" dirty="0">
                <a:ln w="12700">
                  <a:solidFill>
                    <a:srgbClr val="E7E6E6">
                      <a:lumMod val="75000"/>
                    </a:srgbClr>
                  </a:solidFill>
                  <a:prstDash val="solid"/>
                </a:ln>
                <a:effectLst>
                  <a:outerShdw dist="38100" dir="2640000" algn="bl" rotWithShape="0">
                    <a:srgbClr val="E7E6E6">
                      <a:lumMod val="75000"/>
                    </a:srgbClr>
                  </a:outerShdw>
                </a:effectLst>
                <a:latin typeface="+mj-lt"/>
                <a:ea typeface="+mj-ea"/>
                <a:cs typeface="+mj-cs"/>
              </a:rPr>
              <a:t> المعلمة.</a:t>
            </a:r>
            <a:r>
              <a:rPr lang="en-US" sz="6000" b="1" dirty="0">
                <a:ln w="12700">
                  <a:solidFill>
                    <a:srgbClr val="E7E6E6">
                      <a:lumMod val="75000"/>
                    </a:srgbClr>
                  </a:solidFill>
                  <a:prstDash val="solid"/>
                </a:ln>
                <a:effectLst>
                  <a:outerShdw dist="38100" dir="2640000" algn="bl" rotWithShape="0">
                    <a:srgbClr val="E7E6E6">
                      <a:lumMod val="75000"/>
                    </a:srgbClr>
                  </a:outerShdw>
                </a:effectLst>
                <a:latin typeface="+mj-lt"/>
                <a:ea typeface="+mj-ea"/>
                <a:cs typeface="+mj-cs"/>
              </a:rPr>
              <a:t>  </a:t>
            </a:r>
          </a:p>
        </p:txBody>
      </p:sp>
      <p:sp>
        <p:nvSpPr>
          <p:cNvPr id="21" name="Title 3">
            <a:extLst>
              <a:ext uri="{FF2B5EF4-FFF2-40B4-BE49-F238E27FC236}">
                <a16:creationId xmlns:a16="http://schemas.microsoft.com/office/drawing/2014/main" id="{DE5EDB5E-A989-49D0-A152-5875A323C389}"/>
              </a:ext>
            </a:extLst>
          </p:cNvPr>
          <p:cNvSpPr>
            <a:spLocks noGrp="1"/>
          </p:cNvSpPr>
          <p:nvPr>
            <p:ph type="title"/>
          </p:nvPr>
        </p:nvSpPr>
        <p:spPr>
          <a:xfrm>
            <a:off x="1677643" y="587603"/>
            <a:ext cx="9598044" cy="1559250"/>
          </a:xfrm>
          <a:solidFill>
            <a:srgbClr val="FFC000"/>
          </a:solidFill>
        </p:spPr>
        <p:txBody>
          <a:bodyPr>
            <a:normAutofit/>
          </a:bodyPr>
          <a:lstStyle/>
          <a:p>
            <a:pPr algn="ctr"/>
            <a:r>
              <a:rPr lang="ar-DZ" sz="6000" dirty="0"/>
              <a:t>نمو</a:t>
            </a:r>
            <a:r>
              <a:rPr lang="ar-AE" sz="6000" dirty="0" err="1"/>
              <a:t>ذج</a:t>
            </a:r>
            <a:r>
              <a:rPr lang="ar-AE" sz="6000" dirty="0"/>
              <a:t> للمحادثة</a:t>
            </a:r>
            <a:endParaRPr lang="en-US" sz="6000" dirty="0"/>
          </a:p>
        </p:txBody>
      </p:sp>
      <p:pic>
        <p:nvPicPr>
          <p:cNvPr id="2050" name="Picture 2" descr="رسالة شكر للمعلمة - سطور">
            <a:extLst>
              <a:ext uri="{FF2B5EF4-FFF2-40B4-BE49-F238E27FC236}">
                <a16:creationId xmlns:a16="http://schemas.microsoft.com/office/drawing/2014/main" id="{6F279D40-DBF1-47A0-BA14-BD29B75E6F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7643" y="3637958"/>
            <a:ext cx="6000750" cy="2857500"/>
          </a:xfrm>
          <a:prstGeom prst="rect">
            <a:avLst/>
          </a:prstGeom>
          <a:noFill/>
          <a:extLst>
            <a:ext uri="{909E8E84-426E-40DD-AFC4-6F175D3DCCD1}">
              <a14:hiddenFill xmlns:a14="http://schemas.microsoft.com/office/drawing/2010/main">
                <a:solidFill>
                  <a:srgbClr val="FFFFFF"/>
                </a:solidFill>
              </a14:hiddenFill>
            </a:ext>
          </a:extLst>
        </p:spPr>
      </p:pic>
      <p:sp>
        <p:nvSpPr>
          <p:cNvPr id="22" name="Cloud 21">
            <a:extLst>
              <a:ext uri="{FF2B5EF4-FFF2-40B4-BE49-F238E27FC236}">
                <a16:creationId xmlns:a16="http://schemas.microsoft.com/office/drawing/2014/main" id="{4D965ECF-4038-46A7-94BB-B865198B8AD9}"/>
              </a:ext>
            </a:extLst>
          </p:cNvPr>
          <p:cNvSpPr/>
          <p:nvPr/>
        </p:nvSpPr>
        <p:spPr>
          <a:xfrm>
            <a:off x="4366592" y="3728752"/>
            <a:ext cx="3154018" cy="2541645"/>
          </a:xfrm>
          <a:prstGeom prst="cloud">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2800" dirty="0">
                <a:solidFill>
                  <a:schemeClr val="tx1">
                    <a:lumMod val="95000"/>
                    <a:lumOff val="5000"/>
                  </a:schemeClr>
                </a:solidFill>
              </a:rPr>
              <a:t>فاطمة تود المحافظة على صلاة </a:t>
            </a:r>
            <a:r>
              <a:rPr lang="ar-DZ" sz="2800" dirty="0">
                <a:solidFill>
                  <a:schemeClr val="tx1">
                    <a:lumMod val="95000"/>
                    <a:lumOff val="5000"/>
                  </a:schemeClr>
                </a:solidFill>
              </a:rPr>
              <a:t>الفجر </a:t>
            </a:r>
            <a:r>
              <a:rPr lang="ar-AE" sz="2800" dirty="0">
                <a:solidFill>
                  <a:schemeClr val="tx1">
                    <a:lumMod val="95000"/>
                    <a:lumOff val="5000"/>
                  </a:schemeClr>
                </a:solidFill>
              </a:rPr>
              <a:t>في وقتها ماذا ستفعل؟</a:t>
            </a:r>
            <a:endParaRPr lang="en-US" sz="2800" dirty="0">
              <a:solidFill>
                <a:schemeClr val="tx1">
                  <a:lumMod val="95000"/>
                  <a:lumOff val="5000"/>
                </a:schemeClr>
              </a:solidFill>
            </a:endParaRPr>
          </a:p>
        </p:txBody>
      </p:sp>
      <p:grpSp>
        <p:nvGrpSpPr>
          <p:cNvPr id="23" name="Group 22">
            <a:extLst>
              <a:ext uri="{FF2B5EF4-FFF2-40B4-BE49-F238E27FC236}">
                <a16:creationId xmlns:a16="http://schemas.microsoft.com/office/drawing/2014/main" id="{250285DD-68EC-4E3C-B3C7-CBB0D082587C}"/>
              </a:ext>
            </a:extLst>
          </p:cNvPr>
          <p:cNvGrpSpPr/>
          <p:nvPr/>
        </p:nvGrpSpPr>
        <p:grpSpPr>
          <a:xfrm>
            <a:off x="0" y="0"/>
            <a:ext cx="1431155" cy="6696075"/>
            <a:chOff x="10777282" y="161925"/>
            <a:chExt cx="1431155" cy="6696075"/>
          </a:xfrm>
        </p:grpSpPr>
        <p:grpSp>
          <p:nvGrpSpPr>
            <p:cNvPr id="24" name="Group 23">
              <a:extLst>
                <a:ext uri="{FF2B5EF4-FFF2-40B4-BE49-F238E27FC236}">
                  <a16:creationId xmlns:a16="http://schemas.microsoft.com/office/drawing/2014/main" id="{36547BA3-CE99-4DE6-82BC-9539CE28A89E}"/>
                </a:ext>
              </a:extLst>
            </p:cNvPr>
            <p:cNvGrpSpPr/>
            <p:nvPr/>
          </p:nvGrpSpPr>
          <p:grpSpPr>
            <a:xfrm>
              <a:off x="10793721" y="161925"/>
              <a:ext cx="1414716" cy="6696075"/>
              <a:chOff x="10737045" y="113864"/>
              <a:chExt cx="1414716" cy="6696075"/>
            </a:xfrm>
          </p:grpSpPr>
          <p:grpSp>
            <p:nvGrpSpPr>
              <p:cNvPr id="27" name="Group 5">
                <a:extLst>
                  <a:ext uri="{FF2B5EF4-FFF2-40B4-BE49-F238E27FC236}">
                    <a16:creationId xmlns:a16="http://schemas.microsoft.com/office/drawing/2014/main" id="{82534354-9381-460D-93D6-3C37C1786762}"/>
                  </a:ext>
                </a:extLst>
              </p:cNvPr>
              <p:cNvGrpSpPr/>
              <p:nvPr/>
            </p:nvGrpSpPr>
            <p:grpSpPr>
              <a:xfrm>
                <a:off x="10737045" y="113864"/>
                <a:ext cx="1414716" cy="6696075"/>
                <a:chOff x="-1340478" y="-4241"/>
                <a:chExt cx="1507903" cy="6984590"/>
              </a:xfrm>
            </p:grpSpPr>
            <p:sp>
              <p:nvSpPr>
                <p:cNvPr id="30" name="Down Arrow 6">
                  <a:extLst>
                    <a:ext uri="{FF2B5EF4-FFF2-40B4-BE49-F238E27FC236}">
                      <a16:creationId xmlns:a16="http://schemas.microsoft.com/office/drawing/2014/main" id="{CE2109E1-9E08-40E3-A97B-6118CFE61F1B}"/>
                    </a:ext>
                  </a:extLst>
                </p:cNvPr>
                <p:cNvSpPr/>
                <p:nvPr/>
              </p:nvSpPr>
              <p:spPr>
                <a:xfrm>
                  <a:off x="-824248" y="-4241"/>
                  <a:ext cx="497467" cy="6984590"/>
                </a:xfrm>
                <a:prstGeom prst="downArrow">
                  <a:avLst/>
                </a:prstGeom>
                <a:solidFill>
                  <a:srgbClr val="00B0F0"/>
                </a:solidFill>
                <a:ln w="12700" cap="flat" cmpd="sng" algn="ctr">
                  <a:solidFill>
                    <a:sysClr val="windowText" lastClr="000000">
                      <a:shade val="50000"/>
                    </a:sysClr>
                  </a:solidFill>
                  <a:prstDash val="solid"/>
                  <a:miter lim="800000"/>
                </a:ln>
                <a:effectLst/>
              </p:spPr>
              <p:txBody>
                <a:bodyPr rtlCol="0" anchor="ctr"/>
                <a:lstStyle>
                  <a:defPPr>
                    <a:defRPr lang="ar-AE"/>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marL="0" marR="0" lvl="0" indent="0" algn="ctr" defTabSz="653156" rtl="1" eaLnBrk="1" fontAlgn="auto" latinLnBrk="0" hangingPunct="1">
                    <a:lnSpc>
                      <a:spcPct val="100000"/>
                    </a:lnSpc>
                    <a:spcBef>
                      <a:spcPts val="0"/>
                    </a:spcBef>
                    <a:spcAft>
                      <a:spcPts val="0"/>
                    </a:spcAft>
                    <a:buClrTx/>
                    <a:buSzTx/>
                    <a:buFontTx/>
                    <a:buNone/>
                    <a:tabLst/>
                    <a:defRPr/>
                  </a:pPr>
                  <a:endParaRPr kumimoji="0" lang="en-US" sz="1286"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95DA8408-4A9E-4009-A3E4-252CC10C0844}"/>
                    </a:ext>
                  </a:extLst>
                </p:cNvPr>
                <p:cNvSpPr/>
                <p:nvPr/>
              </p:nvSpPr>
              <p:spPr>
                <a:xfrm>
                  <a:off x="-1313645" y="275434"/>
                  <a:ext cx="1481070" cy="592428"/>
                </a:xfrm>
                <a:prstGeom prst="rect">
                  <a:avLst/>
                </a:prstGeom>
                <a:solidFill>
                  <a:srgbClr val="E77B31"/>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defPPr>
                    <a:defRPr lang="ar-AE"/>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marL="0" marR="0" lvl="0" indent="0" algn="ctr" defTabSz="653156" rtl="1" eaLnBrk="1" fontAlgn="auto" latinLnBrk="0" hangingPunct="1">
                    <a:lnSpc>
                      <a:spcPct val="100000"/>
                    </a:lnSpc>
                    <a:spcBef>
                      <a:spcPts val="0"/>
                    </a:spcBef>
                    <a:spcAft>
                      <a:spcPts val="0"/>
                    </a:spcAft>
                    <a:buClrTx/>
                    <a:buSzTx/>
                    <a:buFontTx/>
                    <a:buNone/>
                    <a:tabLst/>
                    <a:defRPr/>
                  </a:pPr>
                  <a:r>
                    <a:rPr kumimoji="0" lang="ar-AE" sz="1429" b="1" i="0" u="none" strike="noStrike" kern="0" cap="none" spc="0" normalizeH="0" baseline="0" noProof="0" dirty="0">
                      <a:ln>
                        <a:noFill/>
                      </a:ln>
                      <a:solidFill>
                        <a:prstClr val="black">
                          <a:lumMod val="95000"/>
                          <a:lumOff val="5000"/>
                        </a:prstClr>
                      </a:solidFill>
                      <a:effectLst/>
                      <a:uLnTx/>
                      <a:uFillTx/>
                      <a:latin typeface="Calibri" panose="020F0502020204030204"/>
                      <a:ea typeface="+mn-ea"/>
                      <a:cs typeface="Arial" panose="020B0604020202020204" pitchFamily="34" charset="0"/>
                    </a:rPr>
                    <a:t>الروتين اليومي</a:t>
                  </a:r>
                  <a:endParaRPr kumimoji="0" lang="en-US" sz="1429" b="1" i="0" u="none" strike="noStrike" kern="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sp>
              <p:nvSpPr>
                <p:cNvPr id="32" name="Rectangle 11">
                  <a:extLst>
                    <a:ext uri="{FF2B5EF4-FFF2-40B4-BE49-F238E27FC236}">
                      <a16:creationId xmlns:a16="http://schemas.microsoft.com/office/drawing/2014/main" id="{741E6981-CB7F-4121-B129-EF661AFB2CB6}"/>
                    </a:ext>
                  </a:extLst>
                </p:cNvPr>
                <p:cNvSpPr/>
                <p:nvPr/>
              </p:nvSpPr>
              <p:spPr>
                <a:xfrm>
                  <a:off x="-1340478" y="1850773"/>
                  <a:ext cx="1481070" cy="592428"/>
                </a:xfrm>
                <a:prstGeom prst="rect">
                  <a:avLst/>
                </a:prstGeom>
                <a:solidFill>
                  <a:schemeClr val="accent2"/>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defPPr>
                    <a:defRPr lang="ar-AE"/>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defTabSz="653156">
                    <a:defRPr/>
                  </a:pPr>
                  <a:r>
                    <a:rPr lang="ar-AE" b="1" kern="0" dirty="0">
                      <a:solidFill>
                        <a:prstClr val="black">
                          <a:lumMod val="95000"/>
                          <a:lumOff val="5000"/>
                        </a:prstClr>
                      </a:solidFill>
                    </a:rPr>
                    <a:t>عنوان الدرس</a:t>
                  </a:r>
                  <a:endParaRPr kumimoji="0" lang="en-US" b="1" i="0" u="none" strike="noStrike" kern="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sp>
              <p:nvSpPr>
                <p:cNvPr id="33" name="Rectangle 12">
                  <a:extLst>
                    <a:ext uri="{FF2B5EF4-FFF2-40B4-BE49-F238E27FC236}">
                      <a16:creationId xmlns:a16="http://schemas.microsoft.com/office/drawing/2014/main" id="{86F99885-F7F7-474E-8748-49DD4FB39AC0}"/>
                    </a:ext>
                  </a:extLst>
                </p:cNvPr>
                <p:cNvSpPr/>
                <p:nvPr/>
              </p:nvSpPr>
              <p:spPr>
                <a:xfrm>
                  <a:off x="-1316050" y="3333376"/>
                  <a:ext cx="1481070" cy="592428"/>
                </a:xfrm>
                <a:prstGeom prst="rect">
                  <a:avLst/>
                </a:prstGeom>
                <a:solidFill>
                  <a:schemeClr val="accent2"/>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defPPr>
                    <a:defRPr lang="ar-AE"/>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marL="0" marR="0" lvl="0" indent="0" algn="ctr" defTabSz="653156" rtl="1" eaLnBrk="1" fontAlgn="auto" latinLnBrk="0" hangingPunct="1">
                    <a:lnSpc>
                      <a:spcPct val="100000"/>
                    </a:lnSpc>
                    <a:spcBef>
                      <a:spcPts val="0"/>
                    </a:spcBef>
                    <a:spcAft>
                      <a:spcPts val="0"/>
                    </a:spcAft>
                    <a:buClrTx/>
                    <a:buSzTx/>
                    <a:buFontTx/>
                    <a:buNone/>
                    <a:tabLst/>
                    <a:defRPr/>
                  </a:pPr>
                  <a:r>
                    <a:rPr kumimoji="0" lang="ar-AE" b="1" i="0" u="none" strike="noStrike" kern="0" cap="none" spc="0" normalizeH="0" baseline="0" noProof="0" dirty="0">
                      <a:ln>
                        <a:noFill/>
                      </a:ln>
                      <a:solidFill>
                        <a:prstClr val="black">
                          <a:lumMod val="95000"/>
                          <a:lumOff val="5000"/>
                        </a:prstClr>
                      </a:solidFill>
                      <a:effectLst/>
                      <a:uLnTx/>
                      <a:uFillTx/>
                      <a:latin typeface="Calibri" panose="020F0502020204030204"/>
                      <a:ea typeface="+mn-ea"/>
                      <a:cs typeface="Arial" panose="020B0604020202020204" pitchFamily="34" charset="0"/>
                    </a:rPr>
                    <a:t>معايير المحادثة</a:t>
                  </a:r>
                  <a:endParaRPr kumimoji="0" lang="en-US" b="1" i="0" u="none" strike="noStrike" kern="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sp>
              <p:nvSpPr>
                <p:cNvPr id="34" name="Rectangle 13">
                  <a:extLst>
                    <a:ext uri="{FF2B5EF4-FFF2-40B4-BE49-F238E27FC236}">
                      <a16:creationId xmlns:a16="http://schemas.microsoft.com/office/drawing/2014/main" id="{67276F1F-FC70-4C21-BC46-BADACB7EDCC9}"/>
                    </a:ext>
                  </a:extLst>
                </p:cNvPr>
                <p:cNvSpPr/>
                <p:nvPr/>
              </p:nvSpPr>
              <p:spPr>
                <a:xfrm>
                  <a:off x="-1316050" y="4051507"/>
                  <a:ext cx="1481070" cy="592428"/>
                </a:xfrm>
                <a:prstGeom prst="rect">
                  <a:avLst/>
                </a:prstGeom>
                <a:solidFill>
                  <a:srgbClr val="E77B31"/>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defPPr>
                    <a:defRPr lang="ar-AE"/>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marL="0" marR="0" lvl="0" indent="0" algn="ctr" defTabSz="653156" rtl="1" eaLnBrk="1" fontAlgn="auto" latinLnBrk="0" hangingPunct="1">
                    <a:lnSpc>
                      <a:spcPct val="100000"/>
                    </a:lnSpc>
                    <a:spcBef>
                      <a:spcPts val="0"/>
                    </a:spcBef>
                    <a:spcAft>
                      <a:spcPts val="0"/>
                    </a:spcAft>
                    <a:buClrTx/>
                    <a:buSzTx/>
                    <a:buFontTx/>
                    <a:buNone/>
                    <a:tabLst/>
                    <a:defRPr/>
                  </a:pPr>
                  <a:r>
                    <a:rPr kumimoji="0" lang="ar-AE" sz="1600" b="1" i="0" u="none" strike="noStrike" kern="0" cap="none" spc="0" normalizeH="0" baseline="0" noProof="0" dirty="0">
                      <a:ln>
                        <a:noFill/>
                      </a:ln>
                      <a:solidFill>
                        <a:prstClr val="black">
                          <a:lumMod val="95000"/>
                          <a:lumOff val="5000"/>
                        </a:prstClr>
                      </a:solidFill>
                      <a:effectLst/>
                      <a:uLnTx/>
                      <a:uFillTx/>
                      <a:latin typeface="Calibri" panose="020F0502020204030204"/>
                      <a:ea typeface="+mn-ea"/>
                      <a:cs typeface="Arial" panose="020B0604020202020204" pitchFamily="34" charset="0"/>
                    </a:rPr>
                    <a:t>موضوع المحادثة</a:t>
                  </a:r>
                  <a:endParaRPr kumimoji="0" lang="en-US" sz="1600" b="1" i="0" u="none" strike="noStrike" kern="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sp>
              <p:nvSpPr>
                <p:cNvPr id="35" name="Rectangle 14">
                  <a:extLst>
                    <a:ext uri="{FF2B5EF4-FFF2-40B4-BE49-F238E27FC236}">
                      <a16:creationId xmlns:a16="http://schemas.microsoft.com/office/drawing/2014/main" id="{8B2488EB-0C3B-42B1-BC94-0F3606B9B5AF}"/>
                    </a:ext>
                  </a:extLst>
                </p:cNvPr>
                <p:cNvSpPr/>
                <p:nvPr/>
              </p:nvSpPr>
              <p:spPr>
                <a:xfrm>
                  <a:off x="-1316050" y="6048309"/>
                  <a:ext cx="1481070" cy="592428"/>
                </a:xfrm>
                <a:prstGeom prst="rect">
                  <a:avLst/>
                </a:prstGeom>
                <a:solidFill>
                  <a:schemeClr val="accent2"/>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defPPr>
                    <a:defRPr lang="ar-AE"/>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marL="0" marR="0" lvl="0" indent="0" algn="ctr" defTabSz="653156" rtl="1" eaLnBrk="1" fontAlgn="auto" latinLnBrk="0" hangingPunct="1">
                    <a:lnSpc>
                      <a:spcPct val="100000"/>
                    </a:lnSpc>
                    <a:spcBef>
                      <a:spcPts val="0"/>
                    </a:spcBef>
                    <a:spcAft>
                      <a:spcPts val="0"/>
                    </a:spcAft>
                    <a:buClrTx/>
                    <a:buSzTx/>
                    <a:buFontTx/>
                    <a:buNone/>
                    <a:tabLst/>
                    <a:defRPr/>
                  </a:pPr>
                  <a:r>
                    <a:rPr kumimoji="0" lang="ar-DZ" sz="1286" b="1" i="0" u="none" strike="noStrike" kern="0" cap="none" spc="0" normalizeH="0" baseline="0" noProof="0" dirty="0">
                      <a:ln>
                        <a:noFill/>
                      </a:ln>
                      <a:solidFill>
                        <a:prstClr val="black">
                          <a:lumMod val="95000"/>
                          <a:lumOff val="5000"/>
                        </a:prstClr>
                      </a:solidFill>
                      <a:effectLst/>
                      <a:uLnTx/>
                      <a:uFillTx/>
                      <a:latin typeface="Calibri" panose="020F0502020204030204"/>
                      <a:ea typeface="+mn-ea"/>
                      <a:cs typeface="Arial" panose="020B0604020202020204" pitchFamily="34" charset="0"/>
                    </a:rPr>
                    <a:t>التقييم الختامي</a:t>
                  </a:r>
                  <a:endParaRPr kumimoji="0" lang="en-US" sz="1286" b="1" i="0" u="none" strike="noStrike" kern="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grpSp>
          <p:sp>
            <p:nvSpPr>
              <p:cNvPr id="28" name="Rectangle 12">
                <a:extLst>
                  <a:ext uri="{FF2B5EF4-FFF2-40B4-BE49-F238E27FC236}">
                    <a16:creationId xmlns:a16="http://schemas.microsoft.com/office/drawing/2014/main" id="{1103D915-7B5C-41C4-8F70-C814D55E0503}"/>
                  </a:ext>
                </a:extLst>
              </p:cNvPr>
              <p:cNvSpPr/>
              <p:nvPr/>
            </p:nvSpPr>
            <p:spPr>
              <a:xfrm>
                <a:off x="10750135" y="2580719"/>
                <a:ext cx="1389541" cy="567956"/>
              </a:xfrm>
              <a:prstGeom prst="rect">
                <a:avLst/>
              </a:prstGeom>
              <a:solidFill>
                <a:schemeClr val="accent2"/>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defPPr>
                  <a:defRPr lang="ar-AE"/>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lvl="0" algn="ctr" defTabSz="653156">
                  <a:defRPr/>
                </a:pPr>
                <a:r>
                  <a:rPr lang="ar-AE" b="1" kern="0" dirty="0">
                    <a:solidFill>
                      <a:prstClr val="black">
                        <a:lumMod val="95000"/>
                        <a:lumOff val="5000"/>
                      </a:prstClr>
                    </a:solidFill>
                    <a:latin typeface="Calibri" panose="020F0502020204030204"/>
                  </a:rPr>
                  <a:t>نواتج التعلم</a:t>
                </a:r>
                <a:endParaRPr kumimoji="0" lang="en-US" b="1" i="0" u="none" strike="noStrike" kern="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sp>
            <p:nvSpPr>
              <p:cNvPr id="29" name="Rectangle 11">
                <a:extLst>
                  <a:ext uri="{FF2B5EF4-FFF2-40B4-BE49-F238E27FC236}">
                    <a16:creationId xmlns:a16="http://schemas.microsoft.com/office/drawing/2014/main" id="{527BF4E3-50A7-4362-953B-7D7DA5DFDC31}"/>
                  </a:ext>
                </a:extLst>
              </p:cNvPr>
              <p:cNvSpPr/>
              <p:nvPr/>
            </p:nvSpPr>
            <p:spPr>
              <a:xfrm>
                <a:off x="10762220" y="1090224"/>
                <a:ext cx="1389541" cy="567956"/>
              </a:xfrm>
              <a:prstGeom prst="rect">
                <a:avLst/>
              </a:prstGeom>
              <a:solidFill>
                <a:schemeClr val="accent2"/>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defPPr>
                  <a:defRPr lang="ar-AE"/>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defTabSz="653156">
                  <a:defRPr/>
                </a:pPr>
                <a:r>
                  <a:rPr lang="ar-AE" sz="1600" b="1" kern="0" dirty="0">
                    <a:solidFill>
                      <a:prstClr val="black">
                        <a:lumMod val="95000"/>
                        <a:lumOff val="5000"/>
                      </a:prstClr>
                    </a:solidFill>
                  </a:rPr>
                  <a:t>التهيئة الحافزة</a:t>
                </a:r>
                <a:endParaRPr lang="en-US" sz="1600" b="1" kern="0" dirty="0">
                  <a:solidFill>
                    <a:prstClr val="black">
                      <a:lumMod val="95000"/>
                      <a:lumOff val="5000"/>
                    </a:prstClr>
                  </a:solidFill>
                </a:endParaRPr>
              </a:p>
              <a:p>
                <a:pPr marL="0" marR="0" lvl="0" indent="0" algn="ctr" defTabSz="653156" rtl="1"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grpSp>
        <p:sp>
          <p:nvSpPr>
            <p:cNvPr id="25" name="Rectangle 24">
              <a:extLst>
                <a:ext uri="{FF2B5EF4-FFF2-40B4-BE49-F238E27FC236}">
                  <a16:creationId xmlns:a16="http://schemas.microsoft.com/office/drawing/2014/main" id="{158F95C8-B4A5-4838-BF2B-2E0086CDEDD7}"/>
                </a:ext>
              </a:extLst>
            </p:cNvPr>
            <p:cNvSpPr/>
            <p:nvPr/>
          </p:nvSpPr>
          <p:spPr>
            <a:xfrm>
              <a:off x="10777282" y="4708037"/>
              <a:ext cx="1389541" cy="567956"/>
            </a:xfrm>
            <a:prstGeom prst="rect">
              <a:avLst/>
            </a:prstGeom>
            <a:solidFill>
              <a:srgbClr val="92D050"/>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defPPr>
                <a:defRPr lang="ar-AE"/>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marL="0" marR="0" lvl="0" indent="0" algn="ctr" defTabSz="653156" rtl="1" eaLnBrk="1" fontAlgn="auto" latinLnBrk="0" hangingPunct="1">
                <a:lnSpc>
                  <a:spcPct val="100000"/>
                </a:lnSpc>
                <a:spcBef>
                  <a:spcPts val="0"/>
                </a:spcBef>
                <a:spcAft>
                  <a:spcPts val="0"/>
                </a:spcAft>
                <a:buClrTx/>
                <a:buSzTx/>
                <a:buFontTx/>
                <a:buNone/>
                <a:tabLst/>
                <a:defRPr/>
              </a:pPr>
              <a:r>
                <a:rPr kumimoji="0" lang="ar-AE" sz="1286" b="1" i="0" u="none" strike="noStrike" kern="0" cap="none" spc="0" normalizeH="0" baseline="0" noProof="0" dirty="0">
                  <a:ln>
                    <a:noFill/>
                  </a:ln>
                  <a:solidFill>
                    <a:prstClr val="black">
                      <a:lumMod val="95000"/>
                      <a:lumOff val="5000"/>
                    </a:prstClr>
                  </a:solidFill>
                  <a:effectLst/>
                  <a:uLnTx/>
                  <a:uFillTx/>
                  <a:latin typeface="Calibri" panose="020F0502020204030204"/>
                  <a:ea typeface="+mn-ea"/>
                  <a:cs typeface="Arial" panose="020B0604020202020204" pitchFamily="34" charset="0"/>
                </a:rPr>
                <a:t>نموذج من محادثة المعلمة</a:t>
              </a:r>
              <a:endParaRPr kumimoji="0" lang="en-US" sz="1286" b="1" i="0" u="none" strike="noStrike" kern="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sp>
          <p:nvSpPr>
            <p:cNvPr id="26" name="Rectangle 14">
              <a:extLst>
                <a:ext uri="{FF2B5EF4-FFF2-40B4-BE49-F238E27FC236}">
                  <a16:creationId xmlns:a16="http://schemas.microsoft.com/office/drawing/2014/main" id="{6E5C4A9F-16AD-4E88-B6C2-CC84D673E05C}"/>
                </a:ext>
              </a:extLst>
            </p:cNvPr>
            <p:cNvSpPr/>
            <p:nvPr/>
          </p:nvSpPr>
          <p:spPr>
            <a:xfrm>
              <a:off x="10777282" y="5336248"/>
              <a:ext cx="1389541" cy="567956"/>
            </a:xfrm>
            <a:prstGeom prst="rect">
              <a:avLst/>
            </a:prstGeom>
            <a:solidFill>
              <a:schemeClr val="accent2"/>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defPPr>
                <a:defRPr lang="ar-AE"/>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lvl="0" algn="ctr" defTabSz="653156">
                <a:defRPr/>
              </a:pPr>
              <a:r>
                <a:rPr lang="ar-AE" sz="1286" b="1" kern="0" dirty="0">
                  <a:solidFill>
                    <a:prstClr val="black">
                      <a:lumMod val="95000"/>
                      <a:lumOff val="5000"/>
                    </a:prstClr>
                  </a:solidFill>
                </a:rPr>
                <a:t>نماذج من محادثات الطلاب</a:t>
              </a:r>
              <a:endParaRPr lang="en-US" sz="1286" b="1" kern="0" dirty="0">
                <a:solidFill>
                  <a:prstClr val="black">
                    <a:lumMod val="95000"/>
                    <a:lumOff val="5000"/>
                  </a:prstClr>
                </a:solidFill>
              </a:endParaRPr>
            </a:p>
          </p:txBody>
        </p:sp>
      </p:grpSp>
    </p:spTree>
    <p:extLst>
      <p:ext uri="{BB962C8B-B14F-4D97-AF65-F5344CB8AC3E}">
        <p14:creationId xmlns:p14="http://schemas.microsoft.com/office/powerpoint/2010/main" val="55637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فتاة كرتونية محجبة">
            <a:extLst>
              <a:ext uri="{FF2B5EF4-FFF2-40B4-BE49-F238E27FC236}">
                <a16:creationId xmlns:a16="http://schemas.microsoft.com/office/drawing/2014/main" id="{500DFBFF-B507-412E-AD04-F5E4404F5D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6799" y="819707"/>
            <a:ext cx="3737066" cy="603829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ساعات المنبه Dessin animé رسم ، على مدار الساعة, ручной, رسوم متحركة png">
            <a:extLst>
              <a:ext uri="{FF2B5EF4-FFF2-40B4-BE49-F238E27FC236}">
                <a16:creationId xmlns:a16="http://schemas.microsoft.com/office/drawing/2014/main" id="{F87254C7-F69C-46EC-8028-1A27E36739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48137" y="1516579"/>
            <a:ext cx="1999663" cy="301098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artoon Girl Illustration PNG Images | Vector and PSD Files | Free Download  on Pngtree">
            <a:extLst>
              <a:ext uri="{FF2B5EF4-FFF2-40B4-BE49-F238E27FC236}">
                <a16:creationId xmlns:a16="http://schemas.microsoft.com/office/drawing/2014/main" id="{60D1F2F0-A792-4B82-B895-F05753BADF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68143" y="0"/>
            <a:ext cx="2723857" cy="272385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فتاة صغيرة تشاهد التلفاز | صور PNG AI تحميل مجاني - Pikbest">
            <a:extLst>
              <a:ext uri="{FF2B5EF4-FFF2-40B4-BE49-F238E27FC236}">
                <a16:creationId xmlns:a16="http://schemas.microsoft.com/office/drawing/2014/main" id="{7E2AC785-4D34-420B-AE51-1F553013B82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43689" r="4266"/>
          <a:stretch/>
        </p:blipFill>
        <p:spPr bwMode="auto">
          <a:xfrm>
            <a:off x="4246465" y="3588894"/>
            <a:ext cx="3139000" cy="2774588"/>
          </a:xfrm>
          <a:prstGeom prst="rect">
            <a:avLst/>
          </a:prstGeom>
          <a:noFill/>
          <a:extLst>
            <a:ext uri="{909E8E84-426E-40DD-AFC4-6F175D3DCCD1}">
              <a14:hiddenFill xmlns:a14="http://schemas.microsoft.com/office/drawing/2010/main">
                <a:solidFill>
                  <a:srgbClr val="FFFFFF"/>
                </a:solidFill>
              </a14:hiddenFill>
            </a:ext>
          </a:extLst>
        </p:spPr>
      </p:pic>
      <p:sp>
        <p:nvSpPr>
          <p:cNvPr id="6" name="Cloud 5">
            <a:extLst>
              <a:ext uri="{FF2B5EF4-FFF2-40B4-BE49-F238E27FC236}">
                <a16:creationId xmlns:a16="http://schemas.microsoft.com/office/drawing/2014/main" id="{EF78CB3F-AAF1-4FDA-84E9-C438125C7B1D}"/>
              </a:ext>
            </a:extLst>
          </p:cNvPr>
          <p:cNvSpPr/>
          <p:nvPr/>
        </p:nvSpPr>
        <p:spPr>
          <a:xfrm>
            <a:off x="8388546" y="3953813"/>
            <a:ext cx="3154018" cy="2541645"/>
          </a:xfrm>
          <a:prstGeom prst="cloud">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DZ" sz="2800" dirty="0">
                <a:solidFill>
                  <a:schemeClr val="tx1">
                    <a:lumMod val="95000"/>
                    <a:lumOff val="5000"/>
                  </a:schemeClr>
                </a:solidFill>
              </a:rPr>
              <a:t>ملاحظة تتحدث المعلمة عن فاطمة</a:t>
            </a:r>
            <a:endParaRPr lang="en-US" sz="2800" dirty="0">
              <a:solidFill>
                <a:schemeClr val="tx1">
                  <a:lumMod val="95000"/>
                  <a:lumOff val="5000"/>
                </a:schemeClr>
              </a:solidFill>
            </a:endParaRPr>
          </a:p>
        </p:txBody>
      </p:sp>
    </p:spTree>
    <p:extLst>
      <p:ext uri="{BB962C8B-B14F-4D97-AF65-F5344CB8AC3E}">
        <p14:creationId xmlns:p14="http://schemas.microsoft.com/office/powerpoint/2010/main" val="1361542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barn(inVertical)">
                                      <p:cBhvr>
                                        <p:cTn id="7" dur="500"/>
                                        <p:tgtEl>
                                          <p:spTgt spid="205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barn(inVertical)">
                                      <p:cBhvr>
                                        <p:cTn id="12" dur="500"/>
                                        <p:tgtEl>
                                          <p:spTgt spid="205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054"/>
                                        </p:tgtEl>
                                        <p:attrNameLst>
                                          <p:attrName>style.visibility</p:attrName>
                                        </p:attrNameLst>
                                      </p:cBhvr>
                                      <p:to>
                                        <p:strVal val="visible"/>
                                      </p:to>
                                    </p:set>
                                    <p:animEffect transition="in" filter="barn(inVertical)">
                                      <p:cBhvr>
                                        <p:cTn id="17" dur="500"/>
                                        <p:tgtEl>
                                          <p:spTgt spid="205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39+ images for 'Kids Microphone Clipart'">
            <a:extLst>
              <a:ext uri="{FF2B5EF4-FFF2-40B4-BE49-F238E27FC236}">
                <a16:creationId xmlns:a16="http://schemas.microsoft.com/office/drawing/2014/main" id="{EA19BE4F-DBE5-4837-B01D-2BB7AE2AF061}"/>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7" b="7"/>
          <a:stretch/>
        </p:blipFill>
        <p:spPr bwMode="auto">
          <a:xfrm>
            <a:off x="1129060" y="820120"/>
            <a:ext cx="3529109" cy="352910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التوضيح ميكروفون أسود ، ميكروفون غيتي ، ميكروفون الكرتون PNG">
            <a:extLst>
              <a:ext uri="{FF2B5EF4-FFF2-40B4-BE49-F238E27FC236}">
                <a16:creationId xmlns:a16="http://schemas.microsoft.com/office/drawing/2014/main" id="{DF8433CA-926E-43BC-B4D9-1D2EAA3A58C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25000"/>
          <a:stretch/>
        </p:blipFill>
        <p:spPr bwMode="auto">
          <a:xfrm>
            <a:off x="4332788" y="623994"/>
            <a:ext cx="3526424" cy="352642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Boy standing in front of microphone, graphy, Cartoon hand-painted little  boy singing free png | PNGFuel">
            <a:extLst>
              <a:ext uri="{FF2B5EF4-FFF2-40B4-BE49-F238E27FC236}">
                <a16:creationId xmlns:a16="http://schemas.microsoft.com/office/drawing/2014/main" id="{8AB9B5F0-571C-46A1-AE3C-9D3454E1CB6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316" r="5778" b="7"/>
          <a:stretch/>
        </p:blipFill>
        <p:spPr bwMode="auto">
          <a:xfrm>
            <a:off x="7615596" y="641423"/>
            <a:ext cx="3553968" cy="3553965"/>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1">
            <a:extLst>
              <a:ext uri="{FF2B5EF4-FFF2-40B4-BE49-F238E27FC236}">
                <a16:creationId xmlns:a16="http://schemas.microsoft.com/office/drawing/2014/main" id="{ADCA981E-2BC3-40A4-B891-025ADFCE266D}"/>
              </a:ext>
            </a:extLst>
          </p:cNvPr>
          <p:cNvSpPr/>
          <p:nvPr/>
        </p:nvSpPr>
        <p:spPr>
          <a:xfrm>
            <a:off x="-567216" y="4545355"/>
            <a:ext cx="10906008" cy="1115415"/>
          </a:xfrm>
          <a:prstGeom prst="rect">
            <a:avLst/>
          </a:prstGeom>
        </p:spPr>
        <p:txBody>
          <a:bodyPr vert="horz" lIns="91440" tIns="45720" rIns="91440" bIns="45720" rtlCol="0" anchor="b">
            <a:normAutofit/>
          </a:bodyPr>
          <a:lstStyle/>
          <a:p>
            <a:pPr algn="ctr">
              <a:lnSpc>
                <a:spcPct val="90000"/>
              </a:lnSpc>
              <a:spcBef>
                <a:spcPct val="0"/>
              </a:spcBef>
              <a:spcAft>
                <a:spcPts val="450"/>
              </a:spcAft>
            </a:pPr>
            <a:r>
              <a:rPr lang="en-US" sz="6000" b="1" dirty="0" err="1">
                <a:ln w="12700">
                  <a:solidFill>
                    <a:srgbClr val="E7E6E6">
                      <a:lumMod val="75000"/>
                    </a:srgbClr>
                  </a:solidFill>
                  <a:prstDash val="solid"/>
                </a:ln>
                <a:effectLst>
                  <a:outerShdw dist="38100" dir="2640000" algn="bl" rotWithShape="0">
                    <a:srgbClr val="E7E6E6">
                      <a:lumMod val="75000"/>
                    </a:srgbClr>
                  </a:outerShdw>
                </a:effectLst>
                <a:latin typeface="+mj-lt"/>
                <a:ea typeface="+mj-ea"/>
                <a:cs typeface="+mj-cs"/>
              </a:rPr>
              <a:t>والآن</a:t>
            </a:r>
            <a:r>
              <a:rPr lang="en-US" sz="6000" b="1" dirty="0">
                <a:ln w="12700">
                  <a:solidFill>
                    <a:srgbClr val="E7E6E6">
                      <a:lumMod val="75000"/>
                    </a:srgbClr>
                  </a:solidFill>
                  <a:prstDash val="solid"/>
                </a:ln>
                <a:effectLst>
                  <a:outerShdw dist="38100" dir="2640000" algn="bl" rotWithShape="0">
                    <a:srgbClr val="E7E6E6">
                      <a:lumMod val="75000"/>
                    </a:srgbClr>
                  </a:outerShdw>
                </a:effectLst>
                <a:latin typeface="+mj-lt"/>
                <a:ea typeface="+mj-ea"/>
                <a:cs typeface="+mj-cs"/>
              </a:rPr>
              <a:t> </a:t>
            </a:r>
            <a:r>
              <a:rPr lang="ar-DZ" sz="6000" b="1" dirty="0">
                <a:ln w="12700">
                  <a:solidFill>
                    <a:srgbClr val="E7E6E6">
                      <a:lumMod val="75000"/>
                    </a:srgbClr>
                  </a:solidFill>
                  <a:prstDash val="solid"/>
                </a:ln>
                <a:effectLst>
                  <a:outerShdw dist="38100" dir="2640000" algn="bl" rotWithShape="0">
                    <a:srgbClr val="E7E6E6">
                      <a:lumMod val="75000"/>
                    </a:srgbClr>
                  </a:outerShdw>
                </a:effectLst>
                <a:latin typeface="+mj-lt"/>
                <a:ea typeface="+mj-ea"/>
                <a:cs typeface="+mj-cs"/>
              </a:rPr>
              <a:t>حان دوركم للتحدث</a:t>
            </a:r>
            <a:endParaRPr lang="en-US" sz="6000" b="1" dirty="0">
              <a:ln w="12700">
                <a:solidFill>
                  <a:srgbClr val="E7E6E6">
                    <a:lumMod val="75000"/>
                  </a:srgbClr>
                </a:solidFill>
                <a:prstDash val="solid"/>
              </a:ln>
              <a:effectLst>
                <a:outerShdw dist="38100" dir="2640000" algn="bl" rotWithShape="0">
                  <a:srgbClr val="E7E6E6">
                    <a:lumMod val="75000"/>
                  </a:srgbClr>
                </a:outerShdw>
              </a:effectLst>
              <a:latin typeface="+mj-lt"/>
              <a:ea typeface="+mj-ea"/>
              <a:cs typeface="+mj-cs"/>
            </a:endParaRPr>
          </a:p>
        </p:txBody>
      </p:sp>
      <p:grpSp>
        <p:nvGrpSpPr>
          <p:cNvPr id="21" name="Group 20">
            <a:extLst>
              <a:ext uri="{FF2B5EF4-FFF2-40B4-BE49-F238E27FC236}">
                <a16:creationId xmlns:a16="http://schemas.microsoft.com/office/drawing/2014/main" id="{B390C5BC-3F53-46C4-8A88-CD5136B7CE9A}"/>
              </a:ext>
            </a:extLst>
          </p:cNvPr>
          <p:cNvGrpSpPr/>
          <p:nvPr/>
        </p:nvGrpSpPr>
        <p:grpSpPr>
          <a:xfrm>
            <a:off x="10777282" y="161925"/>
            <a:ext cx="1431155" cy="6696075"/>
            <a:chOff x="10777282" y="161925"/>
            <a:chExt cx="1431155" cy="6696075"/>
          </a:xfrm>
        </p:grpSpPr>
        <p:grpSp>
          <p:nvGrpSpPr>
            <p:cNvPr id="23" name="Group 22">
              <a:extLst>
                <a:ext uri="{FF2B5EF4-FFF2-40B4-BE49-F238E27FC236}">
                  <a16:creationId xmlns:a16="http://schemas.microsoft.com/office/drawing/2014/main" id="{60109832-A560-4342-BA7E-3649FFCA7FFC}"/>
                </a:ext>
              </a:extLst>
            </p:cNvPr>
            <p:cNvGrpSpPr/>
            <p:nvPr/>
          </p:nvGrpSpPr>
          <p:grpSpPr>
            <a:xfrm>
              <a:off x="10793721" y="161925"/>
              <a:ext cx="1414716" cy="6696075"/>
              <a:chOff x="10737045" y="113864"/>
              <a:chExt cx="1414716" cy="6696075"/>
            </a:xfrm>
          </p:grpSpPr>
          <p:grpSp>
            <p:nvGrpSpPr>
              <p:cNvPr id="26" name="Group 5">
                <a:extLst>
                  <a:ext uri="{FF2B5EF4-FFF2-40B4-BE49-F238E27FC236}">
                    <a16:creationId xmlns:a16="http://schemas.microsoft.com/office/drawing/2014/main" id="{D1A6BAC7-CCED-40B5-9CE6-C5488E4A8AFB}"/>
                  </a:ext>
                </a:extLst>
              </p:cNvPr>
              <p:cNvGrpSpPr/>
              <p:nvPr/>
            </p:nvGrpSpPr>
            <p:grpSpPr>
              <a:xfrm>
                <a:off x="10737045" y="113864"/>
                <a:ext cx="1414716" cy="6696075"/>
                <a:chOff x="-1340478" y="-4241"/>
                <a:chExt cx="1507903" cy="6984590"/>
              </a:xfrm>
            </p:grpSpPr>
            <p:sp>
              <p:nvSpPr>
                <p:cNvPr id="29" name="Down Arrow 6">
                  <a:extLst>
                    <a:ext uri="{FF2B5EF4-FFF2-40B4-BE49-F238E27FC236}">
                      <a16:creationId xmlns:a16="http://schemas.microsoft.com/office/drawing/2014/main" id="{61DF5005-FB70-438E-8336-F9A2318F073B}"/>
                    </a:ext>
                  </a:extLst>
                </p:cNvPr>
                <p:cNvSpPr/>
                <p:nvPr/>
              </p:nvSpPr>
              <p:spPr>
                <a:xfrm>
                  <a:off x="-824248" y="-4241"/>
                  <a:ext cx="497467" cy="6984590"/>
                </a:xfrm>
                <a:prstGeom prst="downArrow">
                  <a:avLst/>
                </a:prstGeom>
                <a:solidFill>
                  <a:srgbClr val="00B0F0"/>
                </a:solidFill>
                <a:ln w="12700" cap="flat" cmpd="sng" algn="ctr">
                  <a:solidFill>
                    <a:sysClr val="windowText" lastClr="000000">
                      <a:shade val="50000"/>
                    </a:sysClr>
                  </a:solidFill>
                  <a:prstDash val="solid"/>
                  <a:miter lim="800000"/>
                </a:ln>
                <a:effectLst/>
              </p:spPr>
              <p:txBody>
                <a:bodyPr rtlCol="0" anchor="ctr"/>
                <a:lstStyle>
                  <a:defPPr>
                    <a:defRPr lang="ar-AE"/>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marL="0" marR="0" lvl="0" indent="0" algn="ctr" defTabSz="653156" rtl="1" eaLnBrk="1" fontAlgn="auto" latinLnBrk="0" hangingPunct="1">
                    <a:lnSpc>
                      <a:spcPct val="100000"/>
                    </a:lnSpc>
                    <a:spcBef>
                      <a:spcPts val="0"/>
                    </a:spcBef>
                    <a:spcAft>
                      <a:spcPts val="0"/>
                    </a:spcAft>
                    <a:buClrTx/>
                    <a:buSzTx/>
                    <a:buFontTx/>
                    <a:buNone/>
                    <a:tabLst/>
                    <a:defRPr/>
                  </a:pPr>
                  <a:endParaRPr kumimoji="0" lang="en-US" sz="1286"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8CD8BE06-E033-4DC9-B90D-06326CCA4545}"/>
                    </a:ext>
                  </a:extLst>
                </p:cNvPr>
                <p:cNvSpPr/>
                <p:nvPr/>
              </p:nvSpPr>
              <p:spPr>
                <a:xfrm>
                  <a:off x="-1313645" y="275434"/>
                  <a:ext cx="1481070" cy="592428"/>
                </a:xfrm>
                <a:prstGeom prst="rect">
                  <a:avLst/>
                </a:prstGeom>
                <a:solidFill>
                  <a:srgbClr val="E77B31"/>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defPPr>
                    <a:defRPr lang="ar-AE"/>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marL="0" marR="0" lvl="0" indent="0" algn="ctr" defTabSz="653156" rtl="1" eaLnBrk="1" fontAlgn="auto" latinLnBrk="0" hangingPunct="1">
                    <a:lnSpc>
                      <a:spcPct val="100000"/>
                    </a:lnSpc>
                    <a:spcBef>
                      <a:spcPts val="0"/>
                    </a:spcBef>
                    <a:spcAft>
                      <a:spcPts val="0"/>
                    </a:spcAft>
                    <a:buClrTx/>
                    <a:buSzTx/>
                    <a:buFontTx/>
                    <a:buNone/>
                    <a:tabLst/>
                    <a:defRPr/>
                  </a:pPr>
                  <a:r>
                    <a:rPr kumimoji="0" lang="ar-AE" sz="1429" b="1" i="0" u="none" strike="noStrike" kern="0" cap="none" spc="0" normalizeH="0" baseline="0" noProof="0" dirty="0">
                      <a:ln>
                        <a:noFill/>
                      </a:ln>
                      <a:solidFill>
                        <a:prstClr val="black">
                          <a:lumMod val="95000"/>
                          <a:lumOff val="5000"/>
                        </a:prstClr>
                      </a:solidFill>
                      <a:effectLst/>
                      <a:uLnTx/>
                      <a:uFillTx/>
                      <a:latin typeface="Calibri" panose="020F0502020204030204"/>
                      <a:ea typeface="+mn-ea"/>
                      <a:cs typeface="Arial" panose="020B0604020202020204" pitchFamily="34" charset="0"/>
                    </a:rPr>
                    <a:t>الروتين اليومي</a:t>
                  </a:r>
                  <a:endParaRPr kumimoji="0" lang="en-US" sz="1429" b="1" i="0" u="none" strike="noStrike" kern="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sp>
              <p:nvSpPr>
                <p:cNvPr id="31" name="Rectangle 11">
                  <a:extLst>
                    <a:ext uri="{FF2B5EF4-FFF2-40B4-BE49-F238E27FC236}">
                      <a16:creationId xmlns:a16="http://schemas.microsoft.com/office/drawing/2014/main" id="{8D071086-8C4D-415F-B7C7-744C145180E0}"/>
                    </a:ext>
                  </a:extLst>
                </p:cNvPr>
                <p:cNvSpPr/>
                <p:nvPr/>
              </p:nvSpPr>
              <p:spPr>
                <a:xfrm>
                  <a:off x="-1340478" y="1850773"/>
                  <a:ext cx="1481070" cy="592428"/>
                </a:xfrm>
                <a:prstGeom prst="rect">
                  <a:avLst/>
                </a:prstGeom>
                <a:solidFill>
                  <a:schemeClr val="accent2"/>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defPPr>
                    <a:defRPr lang="ar-AE"/>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defTabSz="653156">
                    <a:defRPr/>
                  </a:pPr>
                  <a:r>
                    <a:rPr lang="ar-AE" b="1" kern="0" dirty="0">
                      <a:solidFill>
                        <a:prstClr val="black">
                          <a:lumMod val="95000"/>
                          <a:lumOff val="5000"/>
                        </a:prstClr>
                      </a:solidFill>
                    </a:rPr>
                    <a:t>عنوان الدرس</a:t>
                  </a:r>
                  <a:endParaRPr kumimoji="0" lang="en-US" b="1" i="0" u="none" strike="noStrike" kern="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sp>
              <p:nvSpPr>
                <p:cNvPr id="32" name="Rectangle 12">
                  <a:extLst>
                    <a:ext uri="{FF2B5EF4-FFF2-40B4-BE49-F238E27FC236}">
                      <a16:creationId xmlns:a16="http://schemas.microsoft.com/office/drawing/2014/main" id="{1380AE09-48E6-463E-8847-9ACC6643EF59}"/>
                    </a:ext>
                  </a:extLst>
                </p:cNvPr>
                <p:cNvSpPr/>
                <p:nvPr/>
              </p:nvSpPr>
              <p:spPr>
                <a:xfrm>
                  <a:off x="-1316050" y="3333376"/>
                  <a:ext cx="1481070" cy="592428"/>
                </a:xfrm>
                <a:prstGeom prst="rect">
                  <a:avLst/>
                </a:prstGeom>
                <a:solidFill>
                  <a:schemeClr val="accent2"/>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defPPr>
                    <a:defRPr lang="ar-AE"/>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marL="0" marR="0" lvl="0" indent="0" algn="ctr" defTabSz="653156" rtl="1" eaLnBrk="1" fontAlgn="auto" latinLnBrk="0" hangingPunct="1">
                    <a:lnSpc>
                      <a:spcPct val="100000"/>
                    </a:lnSpc>
                    <a:spcBef>
                      <a:spcPts val="0"/>
                    </a:spcBef>
                    <a:spcAft>
                      <a:spcPts val="0"/>
                    </a:spcAft>
                    <a:buClrTx/>
                    <a:buSzTx/>
                    <a:buFontTx/>
                    <a:buNone/>
                    <a:tabLst/>
                    <a:defRPr/>
                  </a:pPr>
                  <a:r>
                    <a:rPr kumimoji="0" lang="ar-AE" b="1" i="0" u="none" strike="noStrike" kern="0" cap="none" spc="0" normalizeH="0" baseline="0" noProof="0" dirty="0">
                      <a:ln>
                        <a:noFill/>
                      </a:ln>
                      <a:solidFill>
                        <a:prstClr val="black">
                          <a:lumMod val="95000"/>
                          <a:lumOff val="5000"/>
                        </a:prstClr>
                      </a:solidFill>
                      <a:effectLst/>
                      <a:uLnTx/>
                      <a:uFillTx/>
                      <a:latin typeface="Calibri" panose="020F0502020204030204"/>
                      <a:ea typeface="+mn-ea"/>
                      <a:cs typeface="Arial" panose="020B0604020202020204" pitchFamily="34" charset="0"/>
                    </a:rPr>
                    <a:t>معايير المحادثة</a:t>
                  </a:r>
                  <a:endParaRPr kumimoji="0" lang="en-US" b="1" i="0" u="none" strike="noStrike" kern="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sp>
              <p:nvSpPr>
                <p:cNvPr id="33" name="Rectangle 13">
                  <a:extLst>
                    <a:ext uri="{FF2B5EF4-FFF2-40B4-BE49-F238E27FC236}">
                      <a16:creationId xmlns:a16="http://schemas.microsoft.com/office/drawing/2014/main" id="{03423504-3B5F-49CE-8F12-47CB4CB31794}"/>
                    </a:ext>
                  </a:extLst>
                </p:cNvPr>
                <p:cNvSpPr/>
                <p:nvPr/>
              </p:nvSpPr>
              <p:spPr>
                <a:xfrm>
                  <a:off x="-1316050" y="4051507"/>
                  <a:ext cx="1481070" cy="592428"/>
                </a:xfrm>
                <a:prstGeom prst="rect">
                  <a:avLst/>
                </a:prstGeom>
                <a:solidFill>
                  <a:srgbClr val="E77B31"/>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defPPr>
                    <a:defRPr lang="ar-AE"/>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marL="0" marR="0" lvl="0" indent="0" algn="ctr" defTabSz="653156" rtl="1" eaLnBrk="1" fontAlgn="auto" latinLnBrk="0" hangingPunct="1">
                    <a:lnSpc>
                      <a:spcPct val="100000"/>
                    </a:lnSpc>
                    <a:spcBef>
                      <a:spcPts val="0"/>
                    </a:spcBef>
                    <a:spcAft>
                      <a:spcPts val="0"/>
                    </a:spcAft>
                    <a:buClrTx/>
                    <a:buSzTx/>
                    <a:buFontTx/>
                    <a:buNone/>
                    <a:tabLst/>
                    <a:defRPr/>
                  </a:pPr>
                  <a:r>
                    <a:rPr kumimoji="0" lang="ar-AE" sz="1600" b="1" i="0" u="none" strike="noStrike" kern="0" cap="none" spc="0" normalizeH="0" baseline="0" noProof="0" dirty="0">
                      <a:ln>
                        <a:noFill/>
                      </a:ln>
                      <a:solidFill>
                        <a:prstClr val="black">
                          <a:lumMod val="95000"/>
                          <a:lumOff val="5000"/>
                        </a:prstClr>
                      </a:solidFill>
                      <a:effectLst/>
                      <a:uLnTx/>
                      <a:uFillTx/>
                      <a:latin typeface="Calibri" panose="020F0502020204030204"/>
                      <a:ea typeface="+mn-ea"/>
                      <a:cs typeface="Arial" panose="020B0604020202020204" pitchFamily="34" charset="0"/>
                    </a:rPr>
                    <a:t>موضوع المحادثة</a:t>
                  </a:r>
                  <a:endParaRPr kumimoji="0" lang="en-US" sz="1600" b="1" i="0" u="none" strike="noStrike" kern="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sp>
              <p:nvSpPr>
                <p:cNvPr id="34" name="Rectangle 14">
                  <a:extLst>
                    <a:ext uri="{FF2B5EF4-FFF2-40B4-BE49-F238E27FC236}">
                      <a16:creationId xmlns:a16="http://schemas.microsoft.com/office/drawing/2014/main" id="{BC1E0AA7-FE31-4BC8-9250-09A5E9030665}"/>
                    </a:ext>
                  </a:extLst>
                </p:cNvPr>
                <p:cNvSpPr/>
                <p:nvPr/>
              </p:nvSpPr>
              <p:spPr>
                <a:xfrm>
                  <a:off x="-1316050" y="6048309"/>
                  <a:ext cx="1481070" cy="592428"/>
                </a:xfrm>
                <a:prstGeom prst="rect">
                  <a:avLst/>
                </a:prstGeom>
                <a:solidFill>
                  <a:schemeClr val="accent2"/>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defPPr>
                    <a:defRPr lang="ar-AE"/>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marL="0" marR="0" lvl="0" indent="0" algn="ctr" defTabSz="653156" rtl="1" eaLnBrk="1" fontAlgn="auto" latinLnBrk="0" hangingPunct="1">
                    <a:lnSpc>
                      <a:spcPct val="100000"/>
                    </a:lnSpc>
                    <a:spcBef>
                      <a:spcPts val="0"/>
                    </a:spcBef>
                    <a:spcAft>
                      <a:spcPts val="0"/>
                    </a:spcAft>
                    <a:buClrTx/>
                    <a:buSzTx/>
                    <a:buFontTx/>
                    <a:buNone/>
                    <a:tabLst/>
                    <a:defRPr/>
                  </a:pPr>
                  <a:r>
                    <a:rPr kumimoji="0" lang="ar-DZ" sz="1286" b="1" i="0" u="none" strike="noStrike" kern="0" cap="none" spc="0" normalizeH="0" baseline="0" noProof="0" dirty="0">
                      <a:ln>
                        <a:noFill/>
                      </a:ln>
                      <a:solidFill>
                        <a:prstClr val="black">
                          <a:lumMod val="95000"/>
                          <a:lumOff val="5000"/>
                        </a:prstClr>
                      </a:solidFill>
                      <a:effectLst/>
                      <a:uLnTx/>
                      <a:uFillTx/>
                      <a:latin typeface="Calibri" panose="020F0502020204030204"/>
                      <a:ea typeface="+mn-ea"/>
                      <a:cs typeface="Arial" panose="020B0604020202020204" pitchFamily="34" charset="0"/>
                    </a:rPr>
                    <a:t>التقييم الختامي</a:t>
                  </a:r>
                  <a:endParaRPr kumimoji="0" lang="en-US" sz="1286" b="1" i="0" u="none" strike="noStrike" kern="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grpSp>
          <p:sp>
            <p:nvSpPr>
              <p:cNvPr id="27" name="Rectangle 12">
                <a:extLst>
                  <a:ext uri="{FF2B5EF4-FFF2-40B4-BE49-F238E27FC236}">
                    <a16:creationId xmlns:a16="http://schemas.microsoft.com/office/drawing/2014/main" id="{605C1573-E9B2-4758-B5D1-1AE8B70C5780}"/>
                  </a:ext>
                </a:extLst>
              </p:cNvPr>
              <p:cNvSpPr/>
              <p:nvPr/>
            </p:nvSpPr>
            <p:spPr>
              <a:xfrm>
                <a:off x="10750135" y="2580719"/>
                <a:ext cx="1389541" cy="567956"/>
              </a:xfrm>
              <a:prstGeom prst="rect">
                <a:avLst/>
              </a:prstGeom>
              <a:solidFill>
                <a:schemeClr val="accent2"/>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defPPr>
                  <a:defRPr lang="ar-AE"/>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lvl="0" algn="ctr" defTabSz="653156">
                  <a:defRPr/>
                </a:pPr>
                <a:r>
                  <a:rPr lang="ar-AE" b="1" kern="0" dirty="0">
                    <a:solidFill>
                      <a:prstClr val="black">
                        <a:lumMod val="95000"/>
                        <a:lumOff val="5000"/>
                      </a:prstClr>
                    </a:solidFill>
                    <a:latin typeface="Calibri" panose="020F0502020204030204"/>
                  </a:rPr>
                  <a:t>نواتج التعلم</a:t>
                </a:r>
                <a:endParaRPr kumimoji="0" lang="en-US" b="1" i="0" u="none" strike="noStrike" kern="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sp>
            <p:nvSpPr>
              <p:cNvPr id="28" name="Rectangle 11">
                <a:extLst>
                  <a:ext uri="{FF2B5EF4-FFF2-40B4-BE49-F238E27FC236}">
                    <a16:creationId xmlns:a16="http://schemas.microsoft.com/office/drawing/2014/main" id="{5B5D82AC-0ECE-4962-BDD0-693EAA6C211E}"/>
                  </a:ext>
                </a:extLst>
              </p:cNvPr>
              <p:cNvSpPr/>
              <p:nvPr/>
            </p:nvSpPr>
            <p:spPr>
              <a:xfrm>
                <a:off x="10762220" y="1090224"/>
                <a:ext cx="1389541" cy="567956"/>
              </a:xfrm>
              <a:prstGeom prst="rect">
                <a:avLst/>
              </a:prstGeom>
              <a:solidFill>
                <a:schemeClr val="accent2"/>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defPPr>
                  <a:defRPr lang="ar-AE"/>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defTabSz="653156">
                  <a:defRPr/>
                </a:pPr>
                <a:r>
                  <a:rPr lang="ar-AE" sz="1600" b="1" kern="0" dirty="0">
                    <a:solidFill>
                      <a:prstClr val="black">
                        <a:lumMod val="95000"/>
                        <a:lumOff val="5000"/>
                      </a:prstClr>
                    </a:solidFill>
                  </a:rPr>
                  <a:t>التهيئة الحافزة</a:t>
                </a:r>
                <a:endParaRPr lang="en-US" sz="1600" b="1" kern="0" dirty="0">
                  <a:solidFill>
                    <a:prstClr val="black">
                      <a:lumMod val="95000"/>
                      <a:lumOff val="5000"/>
                    </a:prstClr>
                  </a:solidFill>
                </a:endParaRPr>
              </a:p>
              <a:p>
                <a:pPr marL="0" marR="0" lvl="0" indent="0" algn="ctr" defTabSz="653156" rtl="1"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grpSp>
        <p:sp>
          <p:nvSpPr>
            <p:cNvPr id="24" name="Rectangle 23">
              <a:extLst>
                <a:ext uri="{FF2B5EF4-FFF2-40B4-BE49-F238E27FC236}">
                  <a16:creationId xmlns:a16="http://schemas.microsoft.com/office/drawing/2014/main" id="{6EF8260A-83A9-48E7-993C-856BF744E420}"/>
                </a:ext>
              </a:extLst>
            </p:cNvPr>
            <p:cNvSpPr/>
            <p:nvPr/>
          </p:nvSpPr>
          <p:spPr>
            <a:xfrm>
              <a:off x="10777282" y="4708037"/>
              <a:ext cx="1389541" cy="567956"/>
            </a:xfrm>
            <a:prstGeom prst="rect">
              <a:avLst/>
            </a:prstGeom>
            <a:solidFill>
              <a:schemeClr val="accent2"/>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defPPr>
                <a:defRPr lang="ar-AE"/>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marL="0" marR="0" lvl="0" indent="0" algn="ctr" defTabSz="653156" rtl="1" eaLnBrk="1" fontAlgn="auto" latinLnBrk="0" hangingPunct="1">
                <a:lnSpc>
                  <a:spcPct val="100000"/>
                </a:lnSpc>
                <a:spcBef>
                  <a:spcPts val="0"/>
                </a:spcBef>
                <a:spcAft>
                  <a:spcPts val="0"/>
                </a:spcAft>
                <a:buClrTx/>
                <a:buSzTx/>
                <a:buFontTx/>
                <a:buNone/>
                <a:tabLst/>
                <a:defRPr/>
              </a:pPr>
              <a:r>
                <a:rPr kumimoji="0" lang="ar-AE" sz="1286" b="1" i="0" u="none" strike="noStrike" kern="0" cap="none" spc="0" normalizeH="0" baseline="0" noProof="0" dirty="0">
                  <a:ln>
                    <a:noFill/>
                  </a:ln>
                  <a:solidFill>
                    <a:prstClr val="black">
                      <a:lumMod val="95000"/>
                      <a:lumOff val="5000"/>
                    </a:prstClr>
                  </a:solidFill>
                  <a:effectLst/>
                  <a:uLnTx/>
                  <a:uFillTx/>
                  <a:latin typeface="Calibri" panose="020F0502020204030204"/>
                  <a:ea typeface="+mn-ea"/>
                  <a:cs typeface="Arial" panose="020B0604020202020204" pitchFamily="34" charset="0"/>
                </a:rPr>
                <a:t>نموذج من محادثة المعلمة</a:t>
              </a:r>
              <a:endParaRPr kumimoji="0" lang="en-US" sz="1286" b="1" i="0" u="none" strike="noStrike" kern="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sp>
          <p:nvSpPr>
            <p:cNvPr id="25" name="Rectangle 14">
              <a:extLst>
                <a:ext uri="{FF2B5EF4-FFF2-40B4-BE49-F238E27FC236}">
                  <a16:creationId xmlns:a16="http://schemas.microsoft.com/office/drawing/2014/main" id="{7A829D17-76A5-4123-8F44-850A2CA80276}"/>
                </a:ext>
              </a:extLst>
            </p:cNvPr>
            <p:cNvSpPr/>
            <p:nvPr/>
          </p:nvSpPr>
          <p:spPr>
            <a:xfrm>
              <a:off x="10777282" y="5336248"/>
              <a:ext cx="1389541" cy="567956"/>
            </a:xfrm>
            <a:prstGeom prst="rect">
              <a:avLst/>
            </a:prstGeom>
            <a:solidFill>
              <a:srgbClr val="92D050"/>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defPPr>
                <a:defRPr lang="ar-AE"/>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lvl="0" algn="ctr" defTabSz="653156">
                <a:defRPr/>
              </a:pPr>
              <a:r>
                <a:rPr lang="ar-AE" sz="1286" b="1" kern="0" dirty="0">
                  <a:solidFill>
                    <a:prstClr val="black">
                      <a:lumMod val="95000"/>
                      <a:lumOff val="5000"/>
                    </a:prstClr>
                  </a:solidFill>
                </a:rPr>
                <a:t>نماذج من محادثات الطلاب</a:t>
              </a:r>
              <a:endParaRPr lang="en-US" sz="1286" b="1" kern="0" dirty="0">
                <a:solidFill>
                  <a:prstClr val="black">
                    <a:lumMod val="95000"/>
                    <a:lumOff val="5000"/>
                  </a:prstClr>
                </a:solidFill>
              </a:endParaRPr>
            </a:p>
          </p:txBody>
        </p:sp>
      </p:grpSp>
    </p:spTree>
    <p:extLst>
      <p:ext uri="{BB962C8B-B14F-4D97-AF65-F5344CB8AC3E}">
        <p14:creationId xmlns:p14="http://schemas.microsoft.com/office/powerpoint/2010/main" val="34976908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3171E-B855-4B6E-A156-617A847D2619}"/>
              </a:ext>
            </a:extLst>
          </p:cNvPr>
          <p:cNvSpPr>
            <a:spLocks noGrp="1"/>
          </p:cNvSpPr>
          <p:nvPr>
            <p:ph type="title"/>
          </p:nvPr>
        </p:nvSpPr>
        <p:spPr/>
        <p:txBody>
          <a:bodyPr/>
          <a:lstStyle/>
          <a:p>
            <a:pPr algn="ctr"/>
            <a:r>
              <a:rPr lang="ar-AE" dirty="0"/>
              <a:t>الطالب</a:t>
            </a:r>
            <a:r>
              <a:rPr lang="ar-DZ" dirty="0"/>
              <a:t>..........</a:t>
            </a:r>
            <a:r>
              <a:rPr lang="ar-AE" dirty="0"/>
              <a:t>  </a:t>
            </a:r>
            <a:endParaRPr lang="en-US" dirty="0"/>
          </a:p>
        </p:txBody>
      </p:sp>
      <p:grpSp>
        <p:nvGrpSpPr>
          <p:cNvPr id="4" name="Group 3">
            <a:extLst>
              <a:ext uri="{FF2B5EF4-FFF2-40B4-BE49-F238E27FC236}">
                <a16:creationId xmlns:a16="http://schemas.microsoft.com/office/drawing/2014/main" id="{F565A774-D8A0-4837-9308-EA22F6CF96B3}"/>
              </a:ext>
            </a:extLst>
          </p:cNvPr>
          <p:cNvGrpSpPr/>
          <p:nvPr/>
        </p:nvGrpSpPr>
        <p:grpSpPr>
          <a:xfrm>
            <a:off x="10777282" y="161925"/>
            <a:ext cx="1431155" cy="6696075"/>
            <a:chOff x="10777282" y="161925"/>
            <a:chExt cx="1431155" cy="6696075"/>
          </a:xfrm>
        </p:grpSpPr>
        <p:grpSp>
          <p:nvGrpSpPr>
            <p:cNvPr id="5" name="Group 4">
              <a:extLst>
                <a:ext uri="{FF2B5EF4-FFF2-40B4-BE49-F238E27FC236}">
                  <a16:creationId xmlns:a16="http://schemas.microsoft.com/office/drawing/2014/main" id="{C55BC19C-6C27-4B75-BFB3-DECE923B6116}"/>
                </a:ext>
              </a:extLst>
            </p:cNvPr>
            <p:cNvGrpSpPr/>
            <p:nvPr/>
          </p:nvGrpSpPr>
          <p:grpSpPr>
            <a:xfrm>
              <a:off x="10793721" y="161925"/>
              <a:ext cx="1414716" cy="6696075"/>
              <a:chOff x="10737045" y="113864"/>
              <a:chExt cx="1414716" cy="6696075"/>
            </a:xfrm>
          </p:grpSpPr>
          <p:grpSp>
            <p:nvGrpSpPr>
              <p:cNvPr id="8" name="Group 5">
                <a:extLst>
                  <a:ext uri="{FF2B5EF4-FFF2-40B4-BE49-F238E27FC236}">
                    <a16:creationId xmlns:a16="http://schemas.microsoft.com/office/drawing/2014/main" id="{B10FEB70-38B1-439C-8752-0725C0285DE9}"/>
                  </a:ext>
                </a:extLst>
              </p:cNvPr>
              <p:cNvGrpSpPr/>
              <p:nvPr/>
            </p:nvGrpSpPr>
            <p:grpSpPr>
              <a:xfrm>
                <a:off x="10737045" y="113864"/>
                <a:ext cx="1414716" cy="6696075"/>
                <a:chOff x="-1340478" y="-4241"/>
                <a:chExt cx="1507903" cy="6984590"/>
              </a:xfrm>
            </p:grpSpPr>
            <p:sp>
              <p:nvSpPr>
                <p:cNvPr id="11" name="Down Arrow 6">
                  <a:extLst>
                    <a:ext uri="{FF2B5EF4-FFF2-40B4-BE49-F238E27FC236}">
                      <a16:creationId xmlns:a16="http://schemas.microsoft.com/office/drawing/2014/main" id="{CB9EE684-BFB2-4D48-A2CC-CC52A5DFB6BF}"/>
                    </a:ext>
                  </a:extLst>
                </p:cNvPr>
                <p:cNvSpPr/>
                <p:nvPr/>
              </p:nvSpPr>
              <p:spPr>
                <a:xfrm>
                  <a:off x="-824248" y="-4241"/>
                  <a:ext cx="497467" cy="6984590"/>
                </a:xfrm>
                <a:prstGeom prst="downArrow">
                  <a:avLst/>
                </a:prstGeom>
                <a:solidFill>
                  <a:srgbClr val="00B0F0"/>
                </a:solidFill>
                <a:ln w="12700" cap="flat" cmpd="sng" algn="ctr">
                  <a:solidFill>
                    <a:sysClr val="windowText" lastClr="000000">
                      <a:shade val="50000"/>
                    </a:sysClr>
                  </a:solidFill>
                  <a:prstDash val="solid"/>
                  <a:miter lim="800000"/>
                </a:ln>
                <a:effectLst/>
              </p:spPr>
              <p:txBody>
                <a:bodyPr rtlCol="0" anchor="ctr"/>
                <a:lstStyle>
                  <a:defPPr>
                    <a:defRPr lang="ar-AE"/>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marL="0" marR="0" lvl="0" indent="0" algn="ctr" defTabSz="653156" rtl="1" eaLnBrk="1" fontAlgn="auto" latinLnBrk="0" hangingPunct="1">
                    <a:lnSpc>
                      <a:spcPct val="100000"/>
                    </a:lnSpc>
                    <a:spcBef>
                      <a:spcPts val="0"/>
                    </a:spcBef>
                    <a:spcAft>
                      <a:spcPts val="0"/>
                    </a:spcAft>
                    <a:buClrTx/>
                    <a:buSzTx/>
                    <a:buFontTx/>
                    <a:buNone/>
                    <a:tabLst/>
                    <a:defRPr/>
                  </a:pPr>
                  <a:endParaRPr kumimoji="0" lang="en-US" sz="1286"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9E9AFA2-545D-498B-B6BA-9182D8E8526B}"/>
                    </a:ext>
                  </a:extLst>
                </p:cNvPr>
                <p:cNvSpPr/>
                <p:nvPr/>
              </p:nvSpPr>
              <p:spPr>
                <a:xfrm>
                  <a:off x="-1313645" y="275434"/>
                  <a:ext cx="1481070" cy="592428"/>
                </a:xfrm>
                <a:prstGeom prst="rect">
                  <a:avLst/>
                </a:prstGeom>
                <a:solidFill>
                  <a:srgbClr val="E77B31"/>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defPPr>
                    <a:defRPr lang="ar-AE"/>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marL="0" marR="0" lvl="0" indent="0" algn="ctr" defTabSz="653156" rtl="1" eaLnBrk="1" fontAlgn="auto" latinLnBrk="0" hangingPunct="1">
                    <a:lnSpc>
                      <a:spcPct val="100000"/>
                    </a:lnSpc>
                    <a:spcBef>
                      <a:spcPts val="0"/>
                    </a:spcBef>
                    <a:spcAft>
                      <a:spcPts val="0"/>
                    </a:spcAft>
                    <a:buClrTx/>
                    <a:buSzTx/>
                    <a:buFontTx/>
                    <a:buNone/>
                    <a:tabLst/>
                    <a:defRPr/>
                  </a:pPr>
                  <a:r>
                    <a:rPr kumimoji="0" lang="ar-AE" sz="1429" b="1" i="0" u="none" strike="noStrike" kern="0" cap="none" spc="0" normalizeH="0" baseline="0" noProof="0" dirty="0">
                      <a:ln>
                        <a:noFill/>
                      </a:ln>
                      <a:solidFill>
                        <a:prstClr val="black">
                          <a:lumMod val="95000"/>
                          <a:lumOff val="5000"/>
                        </a:prstClr>
                      </a:solidFill>
                      <a:effectLst/>
                      <a:uLnTx/>
                      <a:uFillTx/>
                      <a:latin typeface="Calibri" panose="020F0502020204030204"/>
                      <a:ea typeface="+mn-ea"/>
                      <a:cs typeface="Arial" panose="020B0604020202020204" pitchFamily="34" charset="0"/>
                    </a:rPr>
                    <a:t>الروتين اليومي</a:t>
                  </a:r>
                  <a:endParaRPr kumimoji="0" lang="en-US" sz="1429" b="1" i="0" u="none" strike="noStrike" kern="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sp>
              <p:nvSpPr>
                <p:cNvPr id="13" name="Rectangle 11">
                  <a:extLst>
                    <a:ext uri="{FF2B5EF4-FFF2-40B4-BE49-F238E27FC236}">
                      <a16:creationId xmlns:a16="http://schemas.microsoft.com/office/drawing/2014/main" id="{E401BFE3-53A8-4A30-8730-8B4195DABC0D}"/>
                    </a:ext>
                  </a:extLst>
                </p:cNvPr>
                <p:cNvSpPr/>
                <p:nvPr/>
              </p:nvSpPr>
              <p:spPr>
                <a:xfrm>
                  <a:off x="-1340478" y="1850773"/>
                  <a:ext cx="1481070" cy="592428"/>
                </a:xfrm>
                <a:prstGeom prst="rect">
                  <a:avLst/>
                </a:prstGeom>
                <a:solidFill>
                  <a:schemeClr val="accent2"/>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defPPr>
                    <a:defRPr lang="ar-AE"/>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defTabSz="653156">
                    <a:defRPr/>
                  </a:pPr>
                  <a:r>
                    <a:rPr lang="ar-AE" b="1" kern="0" dirty="0">
                      <a:solidFill>
                        <a:prstClr val="black">
                          <a:lumMod val="95000"/>
                          <a:lumOff val="5000"/>
                        </a:prstClr>
                      </a:solidFill>
                    </a:rPr>
                    <a:t>عنوان الدرس</a:t>
                  </a:r>
                  <a:endParaRPr kumimoji="0" lang="en-US" b="1" i="0" u="none" strike="noStrike" kern="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sp>
              <p:nvSpPr>
                <p:cNvPr id="14" name="Rectangle 12">
                  <a:extLst>
                    <a:ext uri="{FF2B5EF4-FFF2-40B4-BE49-F238E27FC236}">
                      <a16:creationId xmlns:a16="http://schemas.microsoft.com/office/drawing/2014/main" id="{3CFA2F79-B94C-43C0-8744-065EC8FBF796}"/>
                    </a:ext>
                  </a:extLst>
                </p:cNvPr>
                <p:cNvSpPr/>
                <p:nvPr/>
              </p:nvSpPr>
              <p:spPr>
                <a:xfrm>
                  <a:off x="-1316050" y="3333376"/>
                  <a:ext cx="1481070" cy="592428"/>
                </a:xfrm>
                <a:prstGeom prst="rect">
                  <a:avLst/>
                </a:prstGeom>
                <a:solidFill>
                  <a:schemeClr val="accent2"/>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defPPr>
                    <a:defRPr lang="ar-AE"/>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marL="0" marR="0" lvl="0" indent="0" algn="ctr" defTabSz="653156" rtl="1" eaLnBrk="1" fontAlgn="auto" latinLnBrk="0" hangingPunct="1">
                    <a:lnSpc>
                      <a:spcPct val="100000"/>
                    </a:lnSpc>
                    <a:spcBef>
                      <a:spcPts val="0"/>
                    </a:spcBef>
                    <a:spcAft>
                      <a:spcPts val="0"/>
                    </a:spcAft>
                    <a:buClrTx/>
                    <a:buSzTx/>
                    <a:buFontTx/>
                    <a:buNone/>
                    <a:tabLst/>
                    <a:defRPr/>
                  </a:pPr>
                  <a:r>
                    <a:rPr kumimoji="0" lang="ar-AE" b="1" i="0" u="none" strike="noStrike" kern="0" cap="none" spc="0" normalizeH="0" baseline="0" noProof="0" dirty="0">
                      <a:ln>
                        <a:noFill/>
                      </a:ln>
                      <a:solidFill>
                        <a:prstClr val="black">
                          <a:lumMod val="95000"/>
                          <a:lumOff val="5000"/>
                        </a:prstClr>
                      </a:solidFill>
                      <a:effectLst/>
                      <a:uLnTx/>
                      <a:uFillTx/>
                      <a:latin typeface="Calibri" panose="020F0502020204030204"/>
                      <a:ea typeface="+mn-ea"/>
                      <a:cs typeface="Arial" panose="020B0604020202020204" pitchFamily="34" charset="0"/>
                    </a:rPr>
                    <a:t>معايير المحادثة</a:t>
                  </a:r>
                  <a:endParaRPr kumimoji="0" lang="en-US" b="1" i="0" u="none" strike="noStrike" kern="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sp>
              <p:nvSpPr>
                <p:cNvPr id="15" name="Rectangle 13">
                  <a:extLst>
                    <a:ext uri="{FF2B5EF4-FFF2-40B4-BE49-F238E27FC236}">
                      <a16:creationId xmlns:a16="http://schemas.microsoft.com/office/drawing/2014/main" id="{22426D9D-E19C-4B94-9888-A6E06AA21C33}"/>
                    </a:ext>
                  </a:extLst>
                </p:cNvPr>
                <p:cNvSpPr/>
                <p:nvPr/>
              </p:nvSpPr>
              <p:spPr>
                <a:xfrm>
                  <a:off x="-1316050" y="4051507"/>
                  <a:ext cx="1481070" cy="592428"/>
                </a:xfrm>
                <a:prstGeom prst="rect">
                  <a:avLst/>
                </a:prstGeom>
                <a:solidFill>
                  <a:srgbClr val="E77B31"/>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defPPr>
                    <a:defRPr lang="ar-AE"/>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marL="0" marR="0" lvl="0" indent="0" algn="ctr" defTabSz="653156" rtl="1" eaLnBrk="1" fontAlgn="auto" latinLnBrk="0" hangingPunct="1">
                    <a:lnSpc>
                      <a:spcPct val="100000"/>
                    </a:lnSpc>
                    <a:spcBef>
                      <a:spcPts val="0"/>
                    </a:spcBef>
                    <a:spcAft>
                      <a:spcPts val="0"/>
                    </a:spcAft>
                    <a:buClrTx/>
                    <a:buSzTx/>
                    <a:buFontTx/>
                    <a:buNone/>
                    <a:tabLst/>
                    <a:defRPr/>
                  </a:pPr>
                  <a:r>
                    <a:rPr kumimoji="0" lang="ar-AE" sz="1600" b="1" i="0" u="none" strike="noStrike" kern="0" cap="none" spc="0" normalizeH="0" baseline="0" noProof="0" dirty="0">
                      <a:ln>
                        <a:noFill/>
                      </a:ln>
                      <a:solidFill>
                        <a:prstClr val="black">
                          <a:lumMod val="95000"/>
                          <a:lumOff val="5000"/>
                        </a:prstClr>
                      </a:solidFill>
                      <a:effectLst/>
                      <a:uLnTx/>
                      <a:uFillTx/>
                      <a:latin typeface="Calibri" panose="020F0502020204030204"/>
                      <a:ea typeface="+mn-ea"/>
                      <a:cs typeface="Arial" panose="020B0604020202020204" pitchFamily="34" charset="0"/>
                    </a:rPr>
                    <a:t>موضوع المحادثة</a:t>
                  </a:r>
                  <a:endParaRPr kumimoji="0" lang="en-US" sz="1600" b="1" i="0" u="none" strike="noStrike" kern="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sp>
              <p:nvSpPr>
                <p:cNvPr id="16" name="Rectangle 14">
                  <a:extLst>
                    <a:ext uri="{FF2B5EF4-FFF2-40B4-BE49-F238E27FC236}">
                      <a16:creationId xmlns:a16="http://schemas.microsoft.com/office/drawing/2014/main" id="{38056606-DB51-4842-880B-BDAA68FC9D1F}"/>
                    </a:ext>
                  </a:extLst>
                </p:cNvPr>
                <p:cNvSpPr/>
                <p:nvPr/>
              </p:nvSpPr>
              <p:spPr>
                <a:xfrm>
                  <a:off x="-1316050" y="6048309"/>
                  <a:ext cx="1481070" cy="592428"/>
                </a:xfrm>
                <a:prstGeom prst="rect">
                  <a:avLst/>
                </a:prstGeom>
                <a:solidFill>
                  <a:schemeClr val="accent2"/>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defPPr>
                    <a:defRPr lang="ar-AE"/>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marL="0" marR="0" lvl="0" indent="0" algn="ctr" defTabSz="653156" rtl="1" eaLnBrk="1" fontAlgn="auto" latinLnBrk="0" hangingPunct="1">
                    <a:lnSpc>
                      <a:spcPct val="100000"/>
                    </a:lnSpc>
                    <a:spcBef>
                      <a:spcPts val="0"/>
                    </a:spcBef>
                    <a:spcAft>
                      <a:spcPts val="0"/>
                    </a:spcAft>
                    <a:buClrTx/>
                    <a:buSzTx/>
                    <a:buFontTx/>
                    <a:buNone/>
                    <a:tabLst/>
                    <a:defRPr/>
                  </a:pPr>
                  <a:r>
                    <a:rPr kumimoji="0" lang="ar-DZ" sz="1286" b="1" i="0" u="none" strike="noStrike" kern="0" cap="none" spc="0" normalizeH="0" baseline="0" noProof="0" dirty="0">
                      <a:ln>
                        <a:noFill/>
                      </a:ln>
                      <a:solidFill>
                        <a:prstClr val="black">
                          <a:lumMod val="95000"/>
                          <a:lumOff val="5000"/>
                        </a:prstClr>
                      </a:solidFill>
                      <a:effectLst/>
                      <a:uLnTx/>
                      <a:uFillTx/>
                      <a:latin typeface="Calibri" panose="020F0502020204030204"/>
                      <a:ea typeface="+mn-ea"/>
                      <a:cs typeface="Arial" panose="020B0604020202020204" pitchFamily="34" charset="0"/>
                    </a:rPr>
                    <a:t>التقييم الختامي</a:t>
                  </a:r>
                  <a:endParaRPr kumimoji="0" lang="en-US" sz="1286" b="1" i="0" u="none" strike="noStrike" kern="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grpSp>
          <p:sp>
            <p:nvSpPr>
              <p:cNvPr id="9" name="Rectangle 12">
                <a:extLst>
                  <a:ext uri="{FF2B5EF4-FFF2-40B4-BE49-F238E27FC236}">
                    <a16:creationId xmlns:a16="http://schemas.microsoft.com/office/drawing/2014/main" id="{D95E27C4-D6FB-4086-BCE7-F6404C02279E}"/>
                  </a:ext>
                </a:extLst>
              </p:cNvPr>
              <p:cNvSpPr/>
              <p:nvPr/>
            </p:nvSpPr>
            <p:spPr>
              <a:xfrm>
                <a:off x="10750135" y="2580719"/>
                <a:ext cx="1389541" cy="567956"/>
              </a:xfrm>
              <a:prstGeom prst="rect">
                <a:avLst/>
              </a:prstGeom>
              <a:solidFill>
                <a:schemeClr val="accent2"/>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defPPr>
                  <a:defRPr lang="ar-AE"/>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lvl="0" algn="ctr" defTabSz="653156">
                  <a:defRPr/>
                </a:pPr>
                <a:r>
                  <a:rPr lang="ar-AE" b="1" kern="0" dirty="0">
                    <a:solidFill>
                      <a:prstClr val="black">
                        <a:lumMod val="95000"/>
                        <a:lumOff val="5000"/>
                      </a:prstClr>
                    </a:solidFill>
                    <a:latin typeface="Calibri" panose="020F0502020204030204"/>
                  </a:rPr>
                  <a:t>نواتج التعلم</a:t>
                </a:r>
                <a:endParaRPr kumimoji="0" lang="en-US" b="1" i="0" u="none" strike="noStrike" kern="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sp>
            <p:nvSpPr>
              <p:cNvPr id="10" name="Rectangle 11">
                <a:extLst>
                  <a:ext uri="{FF2B5EF4-FFF2-40B4-BE49-F238E27FC236}">
                    <a16:creationId xmlns:a16="http://schemas.microsoft.com/office/drawing/2014/main" id="{D2D680DF-4B3B-4FF8-8DF8-DC150DD3C6CF}"/>
                  </a:ext>
                </a:extLst>
              </p:cNvPr>
              <p:cNvSpPr/>
              <p:nvPr/>
            </p:nvSpPr>
            <p:spPr>
              <a:xfrm>
                <a:off x="10762220" y="1090224"/>
                <a:ext cx="1389541" cy="567956"/>
              </a:xfrm>
              <a:prstGeom prst="rect">
                <a:avLst/>
              </a:prstGeom>
              <a:solidFill>
                <a:schemeClr val="accent2"/>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defPPr>
                  <a:defRPr lang="ar-AE"/>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defTabSz="653156">
                  <a:defRPr/>
                </a:pPr>
                <a:r>
                  <a:rPr lang="ar-AE" sz="1600" b="1" kern="0" dirty="0">
                    <a:solidFill>
                      <a:prstClr val="black">
                        <a:lumMod val="95000"/>
                        <a:lumOff val="5000"/>
                      </a:prstClr>
                    </a:solidFill>
                  </a:rPr>
                  <a:t>التهيئة الحافزة</a:t>
                </a:r>
                <a:endParaRPr lang="en-US" sz="1600" b="1" kern="0" dirty="0">
                  <a:solidFill>
                    <a:prstClr val="black">
                      <a:lumMod val="95000"/>
                      <a:lumOff val="5000"/>
                    </a:prstClr>
                  </a:solidFill>
                </a:endParaRPr>
              </a:p>
              <a:p>
                <a:pPr marL="0" marR="0" lvl="0" indent="0" algn="ctr" defTabSz="653156" rtl="1"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grpSp>
        <p:sp>
          <p:nvSpPr>
            <p:cNvPr id="6" name="Rectangle 5">
              <a:extLst>
                <a:ext uri="{FF2B5EF4-FFF2-40B4-BE49-F238E27FC236}">
                  <a16:creationId xmlns:a16="http://schemas.microsoft.com/office/drawing/2014/main" id="{54A7C052-9DE2-4AB4-9DF7-A6DF137F11F3}"/>
                </a:ext>
              </a:extLst>
            </p:cNvPr>
            <p:cNvSpPr/>
            <p:nvPr/>
          </p:nvSpPr>
          <p:spPr>
            <a:xfrm>
              <a:off x="10777282" y="4708037"/>
              <a:ext cx="1389541" cy="567956"/>
            </a:xfrm>
            <a:prstGeom prst="rect">
              <a:avLst/>
            </a:prstGeom>
            <a:solidFill>
              <a:schemeClr val="accent2"/>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defPPr>
                <a:defRPr lang="ar-AE"/>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marL="0" marR="0" lvl="0" indent="0" algn="ctr" defTabSz="653156" rtl="1" eaLnBrk="1" fontAlgn="auto" latinLnBrk="0" hangingPunct="1">
                <a:lnSpc>
                  <a:spcPct val="100000"/>
                </a:lnSpc>
                <a:spcBef>
                  <a:spcPts val="0"/>
                </a:spcBef>
                <a:spcAft>
                  <a:spcPts val="0"/>
                </a:spcAft>
                <a:buClrTx/>
                <a:buSzTx/>
                <a:buFontTx/>
                <a:buNone/>
                <a:tabLst/>
                <a:defRPr/>
              </a:pPr>
              <a:r>
                <a:rPr kumimoji="0" lang="ar-AE" sz="1286" b="1" i="0" u="none" strike="noStrike" kern="0" cap="none" spc="0" normalizeH="0" baseline="0" noProof="0" dirty="0">
                  <a:ln>
                    <a:noFill/>
                  </a:ln>
                  <a:solidFill>
                    <a:prstClr val="black">
                      <a:lumMod val="95000"/>
                      <a:lumOff val="5000"/>
                    </a:prstClr>
                  </a:solidFill>
                  <a:effectLst/>
                  <a:uLnTx/>
                  <a:uFillTx/>
                  <a:latin typeface="Calibri" panose="020F0502020204030204"/>
                  <a:ea typeface="+mn-ea"/>
                  <a:cs typeface="Arial" panose="020B0604020202020204" pitchFamily="34" charset="0"/>
                </a:rPr>
                <a:t>نموذج من محادثة المعلمة</a:t>
              </a:r>
              <a:endParaRPr kumimoji="0" lang="en-US" sz="1286" b="1" i="0" u="none" strike="noStrike" kern="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sp>
          <p:nvSpPr>
            <p:cNvPr id="7" name="Rectangle 14">
              <a:extLst>
                <a:ext uri="{FF2B5EF4-FFF2-40B4-BE49-F238E27FC236}">
                  <a16:creationId xmlns:a16="http://schemas.microsoft.com/office/drawing/2014/main" id="{01AEA049-F171-4166-BB60-1FC29AB00CFB}"/>
                </a:ext>
              </a:extLst>
            </p:cNvPr>
            <p:cNvSpPr/>
            <p:nvPr/>
          </p:nvSpPr>
          <p:spPr>
            <a:xfrm>
              <a:off x="10777282" y="5336248"/>
              <a:ext cx="1389541" cy="567956"/>
            </a:xfrm>
            <a:prstGeom prst="rect">
              <a:avLst/>
            </a:prstGeom>
            <a:solidFill>
              <a:srgbClr val="92D050"/>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defPPr>
                <a:defRPr lang="ar-AE"/>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lvl="0" algn="ctr" defTabSz="653156">
                <a:defRPr/>
              </a:pPr>
              <a:r>
                <a:rPr lang="ar-AE" sz="1286" b="1" kern="0" dirty="0">
                  <a:solidFill>
                    <a:prstClr val="black">
                      <a:lumMod val="95000"/>
                      <a:lumOff val="5000"/>
                    </a:prstClr>
                  </a:solidFill>
                </a:rPr>
                <a:t>نماذج من محادثات الطلاب</a:t>
              </a:r>
              <a:endParaRPr lang="en-US" sz="1286" b="1" kern="0" dirty="0">
                <a:solidFill>
                  <a:prstClr val="black">
                    <a:lumMod val="95000"/>
                    <a:lumOff val="5000"/>
                  </a:prstClr>
                </a:solidFill>
              </a:endParaRPr>
            </a:p>
          </p:txBody>
        </p:sp>
      </p:grpSp>
      <p:pic>
        <p:nvPicPr>
          <p:cNvPr id="17" name="دقيقتان">
            <a:hlinkClick r:id="" action="ppaction://media"/>
            <a:extLst>
              <a:ext uri="{FF2B5EF4-FFF2-40B4-BE49-F238E27FC236}">
                <a16:creationId xmlns:a16="http://schemas.microsoft.com/office/drawing/2014/main" id="{38FA8F88-E2C8-436C-A05A-CED562ACC61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090" y="5259534"/>
            <a:ext cx="1843468" cy="1036951"/>
          </a:xfrm>
          <a:prstGeom prst="rect">
            <a:avLst/>
          </a:prstGeom>
        </p:spPr>
      </p:pic>
      <p:pic>
        <p:nvPicPr>
          <p:cNvPr id="18" name="Picture 17">
            <a:extLst>
              <a:ext uri="{FF2B5EF4-FFF2-40B4-BE49-F238E27FC236}">
                <a16:creationId xmlns:a16="http://schemas.microsoft.com/office/drawing/2014/main" id="{E4695BFC-C5FC-4D89-AC8D-07B17F1567EA}"/>
              </a:ext>
            </a:extLst>
          </p:cNvPr>
          <p:cNvPicPr>
            <a:picLocks noChangeAspect="1"/>
          </p:cNvPicPr>
          <p:nvPr/>
        </p:nvPicPr>
        <p:blipFill rotWithShape="1">
          <a:blip r:embed="rId5"/>
          <a:srcRect l="9348" t="61842" r="50870" b="9739"/>
          <a:stretch/>
        </p:blipFill>
        <p:spPr>
          <a:xfrm>
            <a:off x="2190906" y="2435743"/>
            <a:ext cx="7006654" cy="2814147"/>
          </a:xfrm>
          <a:prstGeom prst="rect">
            <a:avLst/>
          </a:prstGeom>
        </p:spPr>
      </p:pic>
    </p:spTree>
    <p:extLst>
      <p:ext uri="{BB962C8B-B14F-4D97-AF65-F5344CB8AC3E}">
        <p14:creationId xmlns:p14="http://schemas.microsoft.com/office/powerpoint/2010/main" val="572977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8010"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7"/>
                                        </p:tgtEl>
                                      </p:cBhvr>
                                    </p:cmd>
                                  </p:childTnLst>
                                </p:cTn>
                              </p:par>
                            </p:childTnLst>
                          </p:cTn>
                        </p:par>
                      </p:childTnLst>
                    </p:cTn>
                  </p:par>
                </p:childTnLst>
              </p:cTn>
              <p:nextCondLst>
                <p:cond evt="onClick" delay="0">
                  <p:tgtEl>
                    <p:spTgt spid="17"/>
                  </p:tgtEl>
                </p:cond>
              </p:nextCondLst>
            </p:seq>
            <p:video>
              <p:cMediaNode vol="80000">
                <p:cTn id="12" fill="hold" display="0">
                  <p:stCondLst>
                    <p:cond delay="indefinite"/>
                  </p:stCondLst>
                </p:cTn>
                <p:tgtEl>
                  <p:spTgt spid="17"/>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7D22F94-FF16-43B0-9527-5D3EBAB71B1D}"/>
              </a:ext>
            </a:extLst>
          </p:cNvPr>
          <p:cNvSpPr/>
          <p:nvPr/>
        </p:nvSpPr>
        <p:spPr>
          <a:xfrm>
            <a:off x="1378634" y="183694"/>
            <a:ext cx="10047306" cy="923330"/>
          </a:xfrm>
          <a:prstGeom prst="rect">
            <a:avLst/>
          </a:prstGeom>
        </p:spPr>
        <p:style>
          <a:lnRef idx="1">
            <a:schemeClr val="accent4"/>
          </a:lnRef>
          <a:fillRef idx="2">
            <a:schemeClr val="accent4"/>
          </a:fillRef>
          <a:effectRef idx="1">
            <a:schemeClr val="accent4"/>
          </a:effectRef>
          <a:fontRef idx="minor">
            <a:schemeClr val="dk1"/>
          </a:fontRef>
        </p:style>
        <p:txBody>
          <a:bodyPr wrap="square" lIns="91440" tIns="45720" rIns="91440" bIns="45720">
            <a:spAutoFit/>
          </a:bodyPr>
          <a:lstStyle/>
          <a:p>
            <a:r>
              <a:rPr lang="ar-AE"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أقيم نفسي   </a:t>
            </a:r>
            <a:endPar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pic>
        <p:nvPicPr>
          <p:cNvPr id="19" name="Picture 18">
            <a:extLst>
              <a:ext uri="{FF2B5EF4-FFF2-40B4-BE49-F238E27FC236}">
                <a16:creationId xmlns:a16="http://schemas.microsoft.com/office/drawing/2014/main" id="{F4183C64-A833-4D7D-9221-88A1E05032BB}"/>
              </a:ext>
            </a:extLst>
          </p:cNvPr>
          <p:cNvPicPr>
            <a:picLocks noChangeAspect="1"/>
          </p:cNvPicPr>
          <p:nvPr/>
        </p:nvPicPr>
        <p:blipFill rotWithShape="1">
          <a:blip r:embed="rId2"/>
          <a:srcRect l="13615" t="12493" r="14731" b="19371"/>
          <a:stretch/>
        </p:blipFill>
        <p:spPr>
          <a:xfrm>
            <a:off x="1239792" y="1295644"/>
            <a:ext cx="10952208" cy="5463234"/>
          </a:xfrm>
          <a:prstGeom prst="rect">
            <a:avLst/>
          </a:prstGeom>
        </p:spPr>
      </p:pic>
      <p:pic>
        <p:nvPicPr>
          <p:cNvPr id="20" name="Picture 19" descr="Thumbs Down Handy">
            <a:extLst>
              <a:ext uri="{FF2B5EF4-FFF2-40B4-BE49-F238E27FC236}">
                <a16:creationId xmlns:a16="http://schemas.microsoft.com/office/drawing/2014/main" id="{1CBDA87B-7BD7-46A1-9DBF-BC99BA2DE3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8341" y="99122"/>
            <a:ext cx="1740249" cy="1753697"/>
          </a:xfrm>
          <a:prstGeom prst="rect">
            <a:avLst/>
          </a:prstGeom>
        </p:spPr>
      </p:pic>
      <p:pic>
        <p:nvPicPr>
          <p:cNvPr id="21" name="Picture 20" descr="Thumbs Up Handy">
            <a:extLst>
              <a:ext uri="{FF2B5EF4-FFF2-40B4-BE49-F238E27FC236}">
                <a16:creationId xmlns:a16="http://schemas.microsoft.com/office/drawing/2014/main" id="{5F2725AE-74BA-4D4F-8FFF-3F4449D19C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391" y="0"/>
            <a:ext cx="2058674" cy="1928822"/>
          </a:xfrm>
          <a:prstGeom prst="rect">
            <a:avLst/>
          </a:prstGeom>
        </p:spPr>
      </p:pic>
      <p:sp>
        <p:nvSpPr>
          <p:cNvPr id="22" name="Rectangle 21">
            <a:extLst>
              <a:ext uri="{FF2B5EF4-FFF2-40B4-BE49-F238E27FC236}">
                <a16:creationId xmlns:a16="http://schemas.microsoft.com/office/drawing/2014/main" id="{A30A12F1-0B79-461E-A993-0201C7F0C11C}"/>
              </a:ext>
            </a:extLst>
          </p:cNvPr>
          <p:cNvSpPr/>
          <p:nvPr/>
        </p:nvSpPr>
        <p:spPr>
          <a:xfrm>
            <a:off x="4511132" y="729931"/>
            <a:ext cx="4291276" cy="923330"/>
          </a:xfrm>
          <a:prstGeom prst="rect">
            <a:avLst/>
          </a:prstGeom>
        </p:spPr>
        <p:style>
          <a:lnRef idx="1">
            <a:schemeClr val="accent4"/>
          </a:lnRef>
          <a:fillRef idx="2">
            <a:schemeClr val="accent4"/>
          </a:fillRef>
          <a:effectRef idx="1">
            <a:schemeClr val="accent4"/>
          </a:effectRef>
          <a:fontRef idx="minor">
            <a:schemeClr val="dk1"/>
          </a:fontRef>
        </p:style>
        <p:txBody>
          <a:bodyPr wrap="square" lIns="91440" tIns="45720" rIns="91440" bIns="45720">
            <a:spAutoFit/>
          </a:bodyPr>
          <a:lstStyle/>
          <a:p>
            <a:pPr algn="ctr"/>
            <a:r>
              <a:rPr lang="ar-AE"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تقييم زملائي</a:t>
            </a:r>
            <a:endPar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7" name="Oval 6">
            <a:extLst>
              <a:ext uri="{FF2B5EF4-FFF2-40B4-BE49-F238E27FC236}">
                <a16:creationId xmlns:a16="http://schemas.microsoft.com/office/drawing/2014/main" id="{CCD5136D-A60B-4599-9F83-6DCA51231F09}"/>
              </a:ext>
            </a:extLst>
          </p:cNvPr>
          <p:cNvSpPr/>
          <p:nvPr/>
        </p:nvSpPr>
        <p:spPr>
          <a:xfrm>
            <a:off x="-90394" y="1766563"/>
            <a:ext cx="2660371" cy="1272209"/>
          </a:xfrm>
          <a:prstGeom prst="ellips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2400" dirty="0">
                <a:solidFill>
                  <a:schemeClr val="tx1"/>
                </a:solidFill>
              </a:rPr>
              <a:t>الالتزام بالوقت التحدث خلال دقيقتين</a:t>
            </a:r>
            <a:endParaRPr lang="en-US" sz="2400" dirty="0">
              <a:solidFill>
                <a:schemeClr val="tx1"/>
              </a:solidFill>
            </a:endParaRPr>
          </a:p>
        </p:txBody>
      </p:sp>
    </p:spTree>
    <p:extLst>
      <p:ext uri="{BB962C8B-B14F-4D97-AF65-F5344CB8AC3E}">
        <p14:creationId xmlns:p14="http://schemas.microsoft.com/office/powerpoint/2010/main" val="33792898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FF20582-9356-403E-AC3B-7207EB8E8A9D}"/>
              </a:ext>
            </a:extLst>
          </p:cNvPr>
          <p:cNvSpPr/>
          <p:nvPr/>
        </p:nvSpPr>
        <p:spPr>
          <a:xfrm>
            <a:off x="185530" y="369276"/>
            <a:ext cx="5884308" cy="6362827"/>
          </a:xfrm>
          <a:prstGeom prst="roundRect">
            <a:avLst>
              <a:gd name="adj" fmla="val 3717"/>
            </a:avLst>
          </a:prstGeom>
          <a:solidFill>
            <a:schemeClr val="tx1"/>
          </a:solidFill>
          <a:ln>
            <a:solidFill>
              <a:schemeClr val="bg1">
                <a:lumMod val="50000"/>
              </a:schemeClr>
            </a:solid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6652268E-718D-4BFE-9A67-FF1370DD7C6E}"/>
              </a:ext>
            </a:extLst>
          </p:cNvPr>
          <p:cNvSpPr/>
          <p:nvPr/>
        </p:nvSpPr>
        <p:spPr>
          <a:xfrm>
            <a:off x="6150742" y="369275"/>
            <a:ext cx="6041257" cy="6362828"/>
          </a:xfrm>
          <a:prstGeom prst="roundRect">
            <a:avLst>
              <a:gd name="adj" fmla="val 3717"/>
            </a:avLst>
          </a:prstGeom>
          <a:solidFill>
            <a:schemeClr val="tx1"/>
          </a:solidFill>
          <a:ln>
            <a:solidFill>
              <a:schemeClr val="bg1">
                <a:lumMod val="50000"/>
              </a:schemeClr>
            </a:solid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7" name="Rectangle: Rounded Corners 86">
            <a:extLst>
              <a:ext uri="{FF2B5EF4-FFF2-40B4-BE49-F238E27FC236}">
                <a16:creationId xmlns:a16="http://schemas.microsoft.com/office/drawing/2014/main" id="{6C398583-4361-40AC-A09A-C9F798109225}"/>
              </a:ext>
            </a:extLst>
          </p:cNvPr>
          <p:cNvSpPr/>
          <p:nvPr/>
        </p:nvSpPr>
        <p:spPr>
          <a:xfrm>
            <a:off x="6978221" y="-132700"/>
            <a:ext cx="875174" cy="821306"/>
          </a:xfrm>
          <a:prstGeom prst="roundRect">
            <a:avLst>
              <a:gd name="adj" fmla="val 0"/>
            </a:avLst>
          </a:prstGeom>
          <a:solidFill>
            <a:srgbClr val="FFC000"/>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8" name="Rectangle: Rounded Corners 87">
            <a:extLst>
              <a:ext uri="{FF2B5EF4-FFF2-40B4-BE49-F238E27FC236}">
                <a16:creationId xmlns:a16="http://schemas.microsoft.com/office/drawing/2014/main" id="{69D893E9-4F04-47E6-9046-40F72AFF63A0}"/>
              </a:ext>
            </a:extLst>
          </p:cNvPr>
          <p:cNvSpPr/>
          <p:nvPr/>
        </p:nvSpPr>
        <p:spPr>
          <a:xfrm>
            <a:off x="9015931" y="164624"/>
            <a:ext cx="875174" cy="821306"/>
          </a:xfrm>
          <a:prstGeom prst="roundRect">
            <a:avLst>
              <a:gd name="adj" fmla="val 0"/>
            </a:avLst>
          </a:prstGeom>
          <a:solidFill>
            <a:srgbClr val="00B0F0"/>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9" name="Rectangle: Rounded Corners 88">
            <a:extLst>
              <a:ext uri="{FF2B5EF4-FFF2-40B4-BE49-F238E27FC236}">
                <a16:creationId xmlns:a16="http://schemas.microsoft.com/office/drawing/2014/main" id="{FA0571C9-BF2B-42C9-8971-3F216CBC909B}"/>
              </a:ext>
            </a:extLst>
          </p:cNvPr>
          <p:cNvSpPr/>
          <p:nvPr/>
        </p:nvSpPr>
        <p:spPr>
          <a:xfrm>
            <a:off x="9967834" y="164624"/>
            <a:ext cx="875174" cy="821306"/>
          </a:xfrm>
          <a:prstGeom prst="roundRect">
            <a:avLst>
              <a:gd name="adj" fmla="val 0"/>
            </a:avLst>
          </a:prstGeom>
          <a:solidFill>
            <a:srgbClr val="92D050"/>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0" name="Rectangle: Rounded Corners 89">
            <a:extLst>
              <a:ext uri="{FF2B5EF4-FFF2-40B4-BE49-F238E27FC236}">
                <a16:creationId xmlns:a16="http://schemas.microsoft.com/office/drawing/2014/main" id="{BC5769FB-F3CE-4465-BBB2-88BB340C541B}"/>
              </a:ext>
            </a:extLst>
          </p:cNvPr>
          <p:cNvSpPr/>
          <p:nvPr/>
        </p:nvSpPr>
        <p:spPr>
          <a:xfrm>
            <a:off x="10910381" y="148688"/>
            <a:ext cx="875174" cy="821306"/>
          </a:xfrm>
          <a:prstGeom prst="roundRect">
            <a:avLst>
              <a:gd name="adj" fmla="val 0"/>
            </a:avLst>
          </a:prstGeom>
          <a:solidFill>
            <a:srgbClr val="7030A0"/>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85B75E15-0323-4DBC-B855-730B90567A4E}"/>
              </a:ext>
            </a:extLst>
          </p:cNvPr>
          <p:cNvSpPr/>
          <p:nvPr/>
        </p:nvSpPr>
        <p:spPr>
          <a:xfrm>
            <a:off x="324090" y="472147"/>
            <a:ext cx="5678401" cy="5936274"/>
          </a:xfrm>
          <a:prstGeom prst="roundRect">
            <a:avLst>
              <a:gd name="adj" fmla="val 0"/>
            </a:avLst>
          </a:prstGeom>
          <a:solidFill>
            <a:srgbClr val="EEEEEE"/>
          </a:solidFill>
          <a:ln>
            <a:solidFill>
              <a:srgbClr val="E5E5E5"/>
            </a:solidFill>
          </a:ln>
          <a:effectLst>
            <a:outerShdw blurRad="50800" dist="38100" dir="10800000" algn="r" rotWithShape="0">
              <a:prstClr val="black">
                <a:alpha val="40000"/>
              </a:prstClr>
            </a:outerShdw>
          </a:effectLst>
          <a:scene3d>
            <a:camera prst="orthographic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3743DF8A-DAC2-4228-99BE-F1397F1AA7D4}"/>
              </a:ext>
            </a:extLst>
          </p:cNvPr>
          <p:cNvSpPr/>
          <p:nvPr/>
        </p:nvSpPr>
        <p:spPr>
          <a:xfrm>
            <a:off x="6233032" y="539201"/>
            <a:ext cx="5773438" cy="5949524"/>
          </a:xfrm>
          <a:custGeom>
            <a:avLst/>
            <a:gdLst>
              <a:gd name="connsiteX0" fmla="*/ 0 w 4236721"/>
              <a:gd name="connsiteY0" fmla="*/ 0 h 5753100"/>
              <a:gd name="connsiteX1" fmla="*/ 410225 w 4236721"/>
              <a:gd name="connsiteY1" fmla="*/ 0 h 5753100"/>
              <a:gd name="connsiteX2" fmla="*/ 410225 w 4236721"/>
              <a:gd name="connsiteY2" fmla="*/ 110300 h 5753100"/>
              <a:gd name="connsiteX3" fmla="*/ 1285399 w 4236721"/>
              <a:gd name="connsiteY3" fmla="*/ 110300 h 5753100"/>
              <a:gd name="connsiteX4" fmla="*/ 1285399 w 4236721"/>
              <a:gd name="connsiteY4" fmla="*/ 0 h 5753100"/>
              <a:gd name="connsiteX5" fmla="*/ 4236721 w 4236721"/>
              <a:gd name="connsiteY5" fmla="*/ 0 h 5753100"/>
              <a:gd name="connsiteX6" fmla="*/ 4236721 w 4236721"/>
              <a:gd name="connsiteY6" fmla="*/ 5753100 h 5753100"/>
              <a:gd name="connsiteX7" fmla="*/ 0 w 4236721"/>
              <a:gd name="connsiteY7" fmla="*/ 575310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36721" h="5753100">
                <a:moveTo>
                  <a:pt x="0" y="0"/>
                </a:moveTo>
                <a:lnTo>
                  <a:pt x="410225" y="0"/>
                </a:lnTo>
                <a:lnTo>
                  <a:pt x="410225" y="110300"/>
                </a:lnTo>
                <a:lnTo>
                  <a:pt x="1285399" y="110300"/>
                </a:lnTo>
                <a:lnTo>
                  <a:pt x="1285399" y="0"/>
                </a:lnTo>
                <a:lnTo>
                  <a:pt x="4236721" y="0"/>
                </a:lnTo>
                <a:lnTo>
                  <a:pt x="4236721" y="5753100"/>
                </a:lnTo>
                <a:lnTo>
                  <a:pt x="0" y="5753100"/>
                </a:lnTo>
                <a:close/>
              </a:path>
            </a:pathLst>
          </a:custGeom>
          <a:solidFill>
            <a:srgbClr val="EEEEEE"/>
          </a:solidFill>
          <a:ln>
            <a:noFill/>
          </a:ln>
          <a:effectLst>
            <a:outerShdw blurRad="50800" dist="38100" algn="l" rotWithShape="0">
              <a:prstClr val="black">
                <a:alpha val="40000"/>
              </a:prstClr>
            </a:outerShdw>
          </a:effectLst>
          <a:scene3d>
            <a:camera prst="orthographic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hlinkClick r:id="rId2">
                  <a:extLst>
                    <a:ext uri="{A12FA001-AC4F-418D-AE19-62706E023703}">
                      <ahyp:hlinkClr xmlns:ahyp="http://schemas.microsoft.com/office/drawing/2018/hyperlinkcolor" val="tx"/>
                    </a:ext>
                  </a:extLst>
                </a:hlinkClick>
              </a:rPr>
              <a:t>https://binged.it/3el4QCO</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05" name="Group 104">
            <a:extLst>
              <a:ext uri="{FF2B5EF4-FFF2-40B4-BE49-F238E27FC236}">
                <a16:creationId xmlns:a16="http://schemas.microsoft.com/office/drawing/2014/main" id="{A74B43D8-5547-4107-943E-53E8A578E48D}"/>
              </a:ext>
            </a:extLst>
          </p:cNvPr>
          <p:cNvGrpSpPr/>
          <p:nvPr/>
        </p:nvGrpSpPr>
        <p:grpSpPr>
          <a:xfrm>
            <a:off x="5808660" y="369275"/>
            <a:ext cx="609520" cy="5764791"/>
            <a:chOff x="5808660" y="870284"/>
            <a:chExt cx="609520" cy="5094860"/>
          </a:xfrm>
        </p:grpSpPr>
        <p:grpSp>
          <p:nvGrpSpPr>
            <p:cNvPr id="14" name="Group 13">
              <a:extLst>
                <a:ext uri="{FF2B5EF4-FFF2-40B4-BE49-F238E27FC236}">
                  <a16:creationId xmlns:a16="http://schemas.microsoft.com/office/drawing/2014/main" id="{EF8171CB-A044-4495-9C76-499478646FEF}"/>
                </a:ext>
              </a:extLst>
            </p:cNvPr>
            <p:cNvGrpSpPr/>
            <p:nvPr/>
          </p:nvGrpSpPr>
          <p:grpSpPr>
            <a:xfrm>
              <a:off x="5808660" y="870284"/>
              <a:ext cx="609520" cy="152948"/>
              <a:chOff x="5793283" y="870284"/>
              <a:chExt cx="609520" cy="152948"/>
            </a:xfrm>
          </p:grpSpPr>
          <p:sp>
            <p:nvSpPr>
              <p:cNvPr id="9" name="Oval 8">
                <a:extLst>
                  <a:ext uri="{FF2B5EF4-FFF2-40B4-BE49-F238E27FC236}">
                    <a16:creationId xmlns:a16="http://schemas.microsoft.com/office/drawing/2014/main" id="{7DF0C5A9-0DC1-4516-8BC0-7E3DF9F00088}"/>
                  </a:ext>
                </a:extLst>
              </p:cNvPr>
              <p:cNvSpPr/>
              <p:nvPr/>
            </p:nvSpPr>
            <p:spPr>
              <a:xfrm>
                <a:off x="6249855" y="870284"/>
                <a:ext cx="152948" cy="152948"/>
              </a:xfrm>
              <a:prstGeom prst="ellipse">
                <a:avLst/>
              </a:prstGeom>
              <a:solidFill>
                <a:schemeClr val="tx1">
                  <a:lumMod val="65000"/>
                  <a:lumOff val="35000"/>
                </a:schemeClr>
              </a:solidFill>
              <a:ln>
                <a:noFill/>
              </a:ln>
              <a:effectLst>
                <a:innerShdw blurRad="63500" dist="50800">
                  <a:prstClr val="black">
                    <a:alpha val="50000"/>
                  </a:prstClr>
                </a:innerShdw>
              </a:effectLst>
              <a:scene3d>
                <a:camera prst="perspective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E3FDC497-BF16-422C-ADAA-066A7E3B2557}"/>
                  </a:ext>
                </a:extLst>
              </p:cNvPr>
              <p:cNvSpPr/>
              <p:nvPr/>
            </p:nvSpPr>
            <p:spPr>
              <a:xfrm>
                <a:off x="5793283" y="870284"/>
                <a:ext cx="152948" cy="152948"/>
              </a:xfrm>
              <a:prstGeom prst="ellipse">
                <a:avLst/>
              </a:prstGeom>
              <a:solidFill>
                <a:schemeClr val="tx1">
                  <a:lumMod val="65000"/>
                  <a:lumOff val="35000"/>
                </a:schemeClr>
              </a:solidFill>
              <a:ln>
                <a:noFill/>
              </a:ln>
              <a:effectLst>
                <a:innerShdw blurRad="63500" dist="50800" dir="10800000">
                  <a:prstClr val="black">
                    <a:alpha val="50000"/>
                  </a:prstClr>
                </a:inn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EAF95FA4-A24D-4477-B476-84A2665DF452}"/>
                  </a:ext>
                </a:extLst>
              </p:cNvPr>
              <p:cNvGrpSpPr/>
              <p:nvPr/>
            </p:nvGrpSpPr>
            <p:grpSpPr>
              <a:xfrm>
                <a:off x="5869757" y="887802"/>
                <a:ext cx="449412" cy="120988"/>
                <a:chOff x="5869757" y="887802"/>
                <a:chExt cx="449412" cy="120988"/>
              </a:xfrm>
            </p:grpSpPr>
            <p:sp>
              <p:nvSpPr>
                <p:cNvPr id="11" name="Rectangle: Rounded Corners 10">
                  <a:extLst>
                    <a:ext uri="{FF2B5EF4-FFF2-40B4-BE49-F238E27FC236}">
                      <a16:creationId xmlns:a16="http://schemas.microsoft.com/office/drawing/2014/main" id="{C372D790-4608-493F-A04D-0C087B41E625}"/>
                    </a:ext>
                  </a:extLst>
                </p:cNvPr>
                <p:cNvSpPr/>
                <p:nvPr/>
              </p:nvSpPr>
              <p:spPr>
                <a:xfrm>
                  <a:off x="5869757" y="887802"/>
                  <a:ext cx="446963" cy="45719"/>
                </a:xfrm>
                <a:prstGeom prst="roundRect">
                  <a:avLst/>
                </a:prstGeom>
                <a:solidFill>
                  <a:srgbClr val="FFFFFF"/>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Rounded Corners 11">
                  <a:extLst>
                    <a:ext uri="{FF2B5EF4-FFF2-40B4-BE49-F238E27FC236}">
                      <a16:creationId xmlns:a16="http://schemas.microsoft.com/office/drawing/2014/main" id="{A959B029-620C-4CDE-8638-6D84684FBD96}"/>
                    </a:ext>
                  </a:extLst>
                </p:cNvPr>
                <p:cNvSpPr/>
                <p:nvPr/>
              </p:nvSpPr>
              <p:spPr>
                <a:xfrm>
                  <a:off x="5873175" y="963071"/>
                  <a:ext cx="445994" cy="45719"/>
                </a:xfrm>
                <a:prstGeom prst="roundRect">
                  <a:avLst/>
                </a:prstGeom>
                <a:solidFill>
                  <a:srgbClr val="FFFFFF"/>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15" name="Group 14">
              <a:extLst>
                <a:ext uri="{FF2B5EF4-FFF2-40B4-BE49-F238E27FC236}">
                  <a16:creationId xmlns:a16="http://schemas.microsoft.com/office/drawing/2014/main" id="{1F14E29C-630A-4232-8E09-0DBABFF80ABA}"/>
                </a:ext>
              </a:extLst>
            </p:cNvPr>
            <p:cNvGrpSpPr/>
            <p:nvPr/>
          </p:nvGrpSpPr>
          <p:grpSpPr>
            <a:xfrm>
              <a:off x="5808660" y="1282110"/>
              <a:ext cx="609520" cy="152948"/>
              <a:chOff x="5793283" y="870284"/>
              <a:chExt cx="609520" cy="152948"/>
            </a:xfrm>
          </p:grpSpPr>
          <p:sp>
            <p:nvSpPr>
              <p:cNvPr id="16" name="Oval 15">
                <a:extLst>
                  <a:ext uri="{FF2B5EF4-FFF2-40B4-BE49-F238E27FC236}">
                    <a16:creationId xmlns:a16="http://schemas.microsoft.com/office/drawing/2014/main" id="{7628AD56-8D1C-4180-BA85-433DB8766540}"/>
                  </a:ext>
                </a:extLst>
              </p:cNvPr>
              <p:cNvSpPr/>
              <p:nvPr/>
            </p:nvSpPr>
            <p:spPr>
              <a:xfrm>
                <a:off x="6249855" y="870284"/>
                <a:ext cx="152948" cy="152948"/>
              </a:xfrm>
              <a:prstGeom prst="ellipse">
                <a:avLst/>
              </a:prstGeom>
              <a:solidFill>
                <a:schemeClr val="tx1">
                  <a:lumMod val="65000"/>
                  <a:lumOff val="35000"/>
                </a:schemeClr>
              </a:solidFill>
              <a:ln>
                <a:noFill/>
              </a:ln>
              <a:effectLst>
                <a:innerShdw blurRad="63500" dist="50800">
                  <a:prstClr val="black">
                    <a:alpha val="50000"/>
                  </a:prstClr>
                </a:innerShdw>
              </a:effectLst>
              <a:scene3d>
                <a:camera prst="perspective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04157DEB-456F-4B39-83A6-02DE43735C08}"/>
                  </a:ext>
                </a:extLst>
              </p:cNvPr>
              <p:cNvSpPr/>
              <p:nvPr/>
            </p:nvSpPr>
            <p:spPr>
              <a:xfrm>
                <a:off x="5793283" y="870284"/>
                <a:ext cx="152948" cy="152948"/>
              </a:xfrm>
              <a:prstGeom prst="ellipse">
                <a:avLst/>
              </a:prstGeom>
              <a:solidFill>
                <a:schemeClr val="tx1">
                  <a:lumMod val="65000"/>
                  <a:lumOff val="35000"/>
                </a:schemeClr>
              </a:solidFill>
              <a:ln>
                <a:noFill/>
              </a:ln>
              <a:effectLst>
                <a:innerShdw blurRad="63500" dist="50800" dir="10800000">
                  <a:prstClr val="black">
                    <a:alpha val="50000"/>
                  </a:prstClr>
                </a:inn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id="{5CA3EC80-9D6A-4AE9-B385-8132D1620259}"/>
                  </a:ext>
                </a:extLst>
              </p:cNvPr>
              <p:cNvGrpSpPr/>
              <p:nvPr/>
            </p:nvGrpSpPr>
            <p:grpSpPr>
              <a:xfrm>
                <a:off x="5869757" y="887802"/>
                <a:ext cx="449412" cy="120988"/>
                <a:chOff x="5869757" y="887802"/>
                <a:chExt cx="449412" cy="120988"/>
              </a:xfrm>
            </p:grpSpPr>
            <p:sp>
              <p:nvSpPr>
                <p:cNvPr id="19" name="Rectangle: Rounded Corners 18">
                  <a:extLst>
                    <a:ext uri="{FF2B5EF4-FFF2-40B4-BE49-F238E27FC236}">
                      <a16:creationId xmlns:a16="http://schemas.microsoft.com/office/drawing/2014/main" id="{6DAAF944-B5D9-4A71-9540-D57C4B9AEF45}"/>
                    </a:ext>
                  </a:extLst>
                </p:cNvPr>
                <p:cNvSpPr/>
                <p:nvPr/>
              </p:nvSpPr>
              <p:spPr>
                <a:xfrm>
                  <a:off x="5869757" y="887802"/>
                  <a:ext cx="446963" cy="45719"/>
                </a:xfrm>
                <a:prstGeom prst="roundRect">
                  <a:avLst/>
                </a:prstGeom>
                <a:solidFill>
                  <a:srgbClr val="FFFFFF"/>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Rounded Corners 19">
                  <a:extLst>
                    <a:ext uri="{FF2B5EF4-FFF2-40B4-BE49-F238E27FC236}">
                      <a16:creationId xmlns:a16="http://schemas.microsoft.com/office/drawing/2014/main" id="{614D89AC-CCF5-4341-8933-4B2E06304590}"/>
                    </a:ext>
                  </a:extLst>
                </p:cNvPr>
                <p:cNvSpPr/>
                <p:nvPr/>
              </p:nvSpPr>
              <p:spPr>
                <a:xfrm>
                  <a:off x="5873175" y="963071"/>
                  <a:ext cx="445994" cy="45719"/>
                </a:xfrm>
                <a:prstGeom prst="roundRect">
                  <a:avLst/>
                </a:prstGeom>
                <a:solidFill>
                  <a:srgbClr val="FFFFFF"/>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21" name="Group 20">
              <a:extLst>
                <a:ext uri="{FF2B5EF4-FFF2-40B4-BE49-F238E27FC236}">
                  <a16:creationId xmlns:a16="http://schemas.microsoft.com/office/drawing/2014/main" id="{9D58B6D0-6B61-461E-BA25-FBBC655FBEB3}"/>
                </a:ext>
              </a:extLst>
            </p:cNvPr>
            <p:cNvGrpSpPr/>
            <p:nvPr/>
          </p:nvGrpSpPr>
          <p:grpSpPr>
            <a:xfrm>
              <a:off x="5808660" y="1693936"/>
              <a:ext cx="609520" cy="152948"/>
              <a:chOff x="5793283" y="870284"/>
              <a:chExt cx="609520" cy="152948"/>
            </a:xfrm>
          </p:grpSpPr>
          <p:sp>
            <p:nvSpPr>
              <p:cNvPr id="22" name="Oval 21">
                <a:extLst>
                  <a:ext uri="{FF2B5EF4-FFF2-40B4-BE49-F238E27FC236}">
                    <a16:creationId xmlns:a16="http://schemas.microsoft.com/office/drawing/2014/main" id="{295ADAFF-18D8-4B43-9C36-19A50D56EE75}"/>
                  </a:ext>
                </a:extLst>
              </p:cNvPr>
              <p:cNvSpPr/>
              <p:nvPr/>
            </p:nvSpPr>
            <p:spPr>
              <a:xfrm>
                <a:off x="6249855" y="870284"/>
                <a:ext cx="152948" cy="152948"/>
              </a:xfrm>
              <a:prstGeom prst="ellipse">
                <a:avLst/>
              </a:prstGeom>
              <a:solidFill>
                <a:schemeClr val="tx1">
                  <a:lumMod val="65000"/>
                  <a:lumOff val="35000"/>
                </a:schemeClr>
              </a:solidFill>
              <a:ln>
                <a:noFill/>
              </a:ln>
              <a:effectLst>
                <a:innerShdw blurRad="63500" dist="50800">
                  <a:prstClr val="black">
                    <a:alpha val="50000"/>
                  </a:prstClr>
                </a:innerShdw>
              </a:effectLst>
              <a:scene3d>
                <a:camera prst="perspective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DD6C6296-1D19-4A39-BB0C-CEBDD153C2F8}"/>
                  </a:ext>
                </a:extLst>
              </p:cNvPr>
              <p:cNvSpPr/>
              <p:nvPr/>
            </p:nvSpPr>
            <p:spPr>
              <a:xfrm>
                <a:off x="5793283" y="870284"/>
                <a:ext cx="152948" cy="152948"/>
              </a:xfrm>
              <a:prstGeom prst="ellipse">
                <a:avLst/>
              </a:prstGeom>
              <a:solidFill>
                <a:schemeClr val="tx1">
                  <a:lumMod val="65000"/>
                  <a:lumOff val="35000"/>
                </a:schemeClr>
              </a:solidFill>
              <a:ln>
                <a:noFill/>
              </a:ln>
              <a:effectLst>
                <a:innerShdw blurRad="63500" dist="50800" dir="10800000">
                  <a:prstClr val="black">
                    <a:alpha val="50000"/>
                  </a:prstClr>
                </a:inn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837920B9-280D-4597-B5E3-C6FFF93B1B3D}"/>
                  </a:ext>
                </a:extLst>
              </p:cNvPr>
              <p:cNvGrpSpPr/>
              <p:nvPr/>
            </p:nvGrpSpPr>
            <p:grpSpPr>
              <a:xfrm>
                <a:off x="5869757" y="887802"/>
                <a:ext cx="449412" cy="120988"/>
                <a:chOff x="5869757" y="887802"/>
                <a:chExt cx="449412" cy="120988"/>
              </a:xfrm>
            </p:grpSpPr>
            <p:sp>
              <p:nvSpPr>
                <p:cNvPr id="25" name="Rectangle: Rounded Corners 24">
                  <a:extLst>
                    <a:ext uri="{FF2B5EF4-FFF2-40B4-BE49-F238E27FC236}">
                      <a16:creationId xmlns:a16="http://schemas.microsoft.com/office/drawing/2014/main" id="{D4C3A8BD-8F29-4D52-BC04-099056F7D95F}"/>
                    </a:ext>
                  </a:extLst>
                </p:cNvPr>
                <p:cNvSpPr/>
                <p:nvPr/>
              </p:nvSpPr>
              <p:spPr>
                <a:xfrm>
                  <a:off x="5869757" y="887802"/>
                  <a:ext cx="446963" cy="45719"/>
                </a:xfrm>
                <a:prstGeom prst="roundRect">
                  <a:avLst/>
                </a:prstGeom>
                <a:solidFill>
                  <a:srgbClr val="FFFFFF"/>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Rounded Corners 25">
                  <a:extLst>
                    <a:ext uri="{FF2B5EF4-FFF2-40B4-BE49-F238E27FC236}">
                      <a16:creationId xmlns:a16="http://schemas.microsoft.com/office/drawing/2014/main" id="{5B4A56B6-BD65-4447-BBD9-B1F64353FB72}"/>
                    </a:ext>
                  </a:extLst>
                </p:cNvPr>
                <p:cNvSpPr/>
                <p:nvPr/>
              </p:nvSpPr>
              <p:spPr>
                <a:xfrm>
                  <a:off x="5873175" y="963071"/>
                  <a:ext cx="445994" cy="45719"/>
                </a:xfrm>
                <a:prstGeom prst="roundRect">
                  <a:avLst/>
                </a:prstGeom>
                <a:solidFill>
                  <a:srgbClr val="FFFFFF"/>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27" name="Group 26">
              <a:extLst>
                <a:ext uri="{FF2B5EF4-FFF2-40B4-BE49-F238E27FC236}">
                  <a16:creationId xmlns:a16="http://schemas.microsoft.com/office/drawing/2014/main" id="{75841E0D-EDF8-4E3B-995C-68F58552ADE9}"/>
                </a:ext>
              </a:extLst>
            </p:cNvPr>
            <p:cNvGrpSpPr/>
            <p:nvPr/>
          </p:nvGrpSpPr>
          <p:grpSpPr>
            <a:xfrm>
              <a:off x="5808660" y="2105762"/>
              <a:ext cx="609520" cy="152948"/>
              <a:chOff x="5793283" y="870284"/>
              <a:chExt cx="609520" cy="152948"/>
            </a:xfrm>
          </p:grpSpPr>
          <p:sp>
            <p:nvSpPr>
              <p:cNvPr id="28" name="Oval 27">
                <a:extLst>
                  <a:ext uri="{FF2B5EF4-FFF2-40B4-BE49-F238E27FC236}">
                    <a16:creationId xmlns:a16="http://schemas.microsoft.com/office/drawing/2014/main" id="{234854B8-7296-4829-B85B-F53F2238D86A}"/>
                  </a:ext>
                </a:extLst>
              </p:cNvPr>
              <p:cNvSpPr/>
              <p:nvPr/>
            </p:nvSpPr>
            <p:spPr>
              <a:xfrm>
                <a:off x="6249855" y="870284"/>
                <a:ext cx="152948" cy="152948"/>
              </a:xfrm>
              <a:prstGeom prst="ellipse">
                <a:avLst/>
              </a:prstGeom>
              <a:solidFill>
                <a:schemeClr val="tx1">
                  <a:lumMod val="65000"/>
                  <a:lumOff val="35000"/>
                </a:schemeClr>
              </a:solidFill>
              <a:ln>
                <a:noFill/>
              </a:ln>
              <a:effectLst>
                <a:innerShdw blurRad="63500" dist="50800">
                  <a:prstClr val="black">
                    <a:alpha val="50000"/>
                  </a:prstClr>
                </a:innerShdw>
              </a:effectLst>
              <a:scene3d>
                <a:camera prst="perspective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Oval 28">
                <a:extLst>
                  <a:ext uri="{FF2B5EF4-FFF2-40B4-BE49-F238E27FC236}">
                    <a16:creationId xmlns:a16="http://schemas.microsoft.com/office/drawing/2014/main" id="{8966C220-C5F4-438C-A568-4DFF77A1A9F6}"/>
                  </a:ext>
                </a:extLst>
              </p:cNvPr>
              <p:cNvSpPr/>
              <p:nvPr/>
            </p:nvSpPr>
            <p:spPr>
              <a:xfrm>
                <a:off x="5793283" y="870284"/>
                <a:ext cx="152948" cy="152948"/>
              </a:xfrm>
              <a:prstGeom prst="ellipse">
                <a:avLst/>
              </a:prstGeom>
              <a:solidFill>
                <a:schemeClr val="tx1">
                  <a:lumMod val="65000"/>
                  <a:lumOff val="35000"/>
                </a:schemeClr>
              </a:solidFill>
              <a:ln>
                <a:noFill/>
              </a:ln>
              <a:effectLst>
                <a:innerShdw blurRad="63500" dist="50800" dir="10800000">
                  <a:prstClr val="black">
                    <a:alpha val="50000"/>
                  </a:prstClr>
                </a:inn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0" name="Group 29">
                <a:extLst>
                  <a:ext uri="{FF2B5EF4-FFF2-40B4-BE49-F238E27FC236}">
                    <a16:creationId xmlns:a16="http://schemas.microsoft.com/office/drawing/2014/main" id="{8A981A3C-1E00-40DD-959D-322947B3C924}"/>
                  </a:ext>
                </a:extLst>
              </p:cNvPr>
              <p:cNvGrpSpPr/>
              <p:nvPr/>
            </p:nvGrpSpPr>
            <p:grpSpPr>
              <a:xfrm>
                <a:off x="5869757" y="887802"/>
                <a:ext cx="449412" cy="120988"/>
                <a:chOff x="5869757" y="887802"/>
                <a:chExt cx="449412" cy="120988"/>
              </a:xfrm>
            </p:grpSpPr>
            <p:sp>
              <p:nvSpPr>
                <p:cNvPr id="31" name="Rectangle: Rounded Corners 30">
                  <a:extLst>
                    <a:ext uri="{FF2B5EF4-FFF2-40B4-BE49-F238E27FC236}">
                      <a16:creationId xmlns:a16="http://schemas.microsoft.com/office/drawing/2014/main" id="{26A9D1DD-5CA1-4258-82E1-C1D05F5C016E}"/>
                    </a:ext>
                  </a:extLst>
                </p:cNvPr>
                <p:cNvSpPr/>
                <p:nvPr/>
              </p:nvSpPr>
              <p:spPr>
                <a:xfrm>
                  <a:off x="5869757" y="887802"/>
                  <a:ext cx="446963" cy="45719"/>
                </a:xfrm>
                <a:prstGeom prst="roundRect">
                  <a:avLst/>
                </a:prstGeom>
                <a:solidFill>
                  <a:srgbClr val="FFFFFF"/>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Rounded Corners 31">
                  <a:extLst>
                    <a:ext uri="{FF2B5EF4-FFF2-40B4-BE49-F238E27FC236}">
                      <a16:creationId xmlns:a16="http://schemas.microsoft.com/office/drawing/2014/main" id="{CC824339-8175-4CDD-B062-C59CDA488F5F}"/>
                    </a:ext>
                  </a:extLst>
                </p:cNvPr>
                <p:cNvSpPr/>
                <p:nvPr/>
              </p:nvSpPr>
              <p:spPr>
                <a:xfrm>
                  <a:off x="5873175" y="963071"/>
                  <a:ext cx="445994" cy="45719"/>
                </a:xfrm>
                <a:prstGeom prst="roundRect">
                  <a:avLst/>
                </a:prstGeom>
                <a:solidFill>
                  <a:srgbClr val="FFFFFF"/>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33" name="Group 32">
              <a:extLst>
                <a:ext uri="{FF2B5EF4-FFF2-40B4-BE49-F238E27FC236}">
                  <a16:creationId xmlns:a16="http://schemas.microsoft.com/office/drawing/2014/main" id="{D3D036D9-35A2-4DBD-8FB7-49826CD5CAA1}"/>
                </a:ext>
              </a:extLst>
            </p:cNvPr>
            <p:cNvGrpSpPr/>
            <p:nvPr/>
          </p:nvGrpSpPr>
          <p:grpSpPr>
            <a:xfrm>
              <a:off x="5808660" y="2517588"/>
              <a:ext cx="609520" cy="152948"/>
              <a:chOff x="5793283" y="870284"/>
              <a:chExt cx="609520" cy="152948"/>
            </a:xfrm>
          </p:grpSpPr>
          <p:sp>
            <p:nvSpPr>
              <p:cNvPr id="34" name="Oval 33">
                <a:extLst>
                  <a:ext uri="{FF2B5EF4-FFF2-40B4-BE49-F238E27FC236}">
                    <a16:creationId xmlns:a16="http://schemas.microsoft.com/office/drawing/2014/main" id="{DBD9E21E-4429-4DE4-B8A7-759B97640C8A}"/>
                  </a:ext>
                </a:extLst>
              </p:cNvPr>
              <p:cNvSpPr/>
              <p:nvPr/>
            </p:nvSpPr>
            <p:spPr>
              <a:xfrm>
                <a:off x="6249855" y="870284"/>
                <a:ext cx="152948" cy="152948"/>
              </a:xfrm>
              <a:prstGeom prst="ellipse">
                <a:avLst/>
              </a:prstGeom>
              <a:solidFill>
                <a:schemeClr val="tx1">
                  <a:lumMod val="65000"/>
                  <a:lumOff val="35000"/>
                </a:schemeClr>
              </a:solidFill>
              <a:ln>
                <a:noFill/>
              </a:ln>
              <a:effectLst>
                <a:innerShdw blurRad="63500" dist="50800">
                  <a:prstClr val="black">
                    <a:alpha val="50000"/>
                  </a:prstClr>
                </a:innerShdw>
              </a:effectLst>
              <a:scene3d>
                <a:camera prst="perspective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B54C4596-7480-4B36-BD87-2CD6E584797B}"/>
                  </a:ext>
                </a:extLst>
              </p:cNvPr>
              <p:cNvSpPr/>
              <p:nvPr/>
            </p:nvSpPr>
            <p:spPr>
              <a:xfrm>
                <a:off x="5793283" y="870284"/>
                <a:ext cx="152948" cy="152948"/>
              </a:xfrm>
              <a:prstGeom prst="ellipse">
                <a:avLst/>
              </a:prstGeom>
              <a:solidFill>
                <a:schemeClr val="tx1">
                  <a:lumMod val="65000"/>
                  <a:lumOff val="35000"/>
                </a:schemeClr>
              </a:solidFill>
              <a:ln>
                <a:noFill/>
              </a:ln>
              <a:effectLst>
                <a:innerShdw blurRad="63500" dist="50800" dir="10800000">
                  <a:prstClr val="black">
                    <a:alpha val="50000"/>
                  </a:prstClr>
                </a:inn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6" name="Group 35">
                <a:extLst>
                  <a:ext uri="{FF2B5EF4-FFF2-40B4-BE49-F238E27FC236}">
                    <a16:creationId xmlns:a16="http://schemas.microsoft.com/office/drawing/2014/main" id="{24434BA4-43E0-4034-B389-EB4F0DB98A6C}"/>
                  </a:ext>
                </a:extLst>
              </p:cNvPr>
              <p:cNvGrpSpPr/>
              <p:nvPr/>
            </p:nvGrpSpPr>
            <p:grpSpPr>
              <a:xfrm>
                <a:off x="5869757" y="887802"/>
                <a:ext cx="449412" cy="120988"/>
                <a:chOff x="5869757" y="887802"/>
                <a:chExt cx="449412" cy="120988"/>
              </a:xfrm>
            </p:grpSpPr>
            <p:sp>
              <p:nvSpPr>
                <p:cNvPr id="37" name="Rectangle: Rounded Corners 36">
                  <a:extLst>
                    <a:ext uri="{FF2B5EF4-FFF2-40B4-BE49-F238E27FC236}">
                      <a16:creationId xmlns:a16="http://schemas.microsoft.com/office/drawing/2014/main" id="{E9774A72-85C8-4CDB-B3E5-0E54B5A1DAF7}"/>
                    </a:ext>
                  </a:extLst>
                </p:cNvPr>
                <p:cNvSpPr/>
                <p:nvPr/>
              </p:nvSpPr>
              <p:spPr>
                <a:xfrm>
                  <a:off x="5869757" y="887802"/>
                  <a:ext cx="446963" cy="45719"/>
                </a:xfrm>
                <a:prstGeom prst="roundRect">
                  <a:avLst/>
                </a:prstGeom>
                <a:solidFill>
                  <a:srgbClr val="FFFFFF"/>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Rounded Corners 37">
                  <a:extLst>
                    <a:ext uri="{FF2B5EF4-FFF2-40B4-BE49-F238E27FC236}">
                      <a16:creationId xmlns:a16="http://schemas.microsoft.com/office/drawing/2014/main" id="{5D0C0C5E-4424-48F2-A04F-B1935D6D0179}"/>
                    </a:ext>
                  </a:extLst>
                </p:cNvPr>
                <p:cNvSpPr/>
                <p:nvPr/>
              </p:nvSpPr>
              <p:spPr>
                <a:xfrm>
                  <a:off x="5873175" y="963071"/>
                  <a:ext cx="445994" cy="45719"/>
                </a:xfrm>
                <a:prstGeom prst="roundRect">
                  <a:avLst/>
                </a:prstGeom>
                <a:solidFill>
                  <a:srgbClr val="FFFFFF"/>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39" name="Group 38">
              <a:extLst>
                <a:ext uri="{FF2B5EF4-FFF2-40B4-BE49-F238E27FC236}">
                  <a16:creationId xmlns:a16="http://schemas.microsoft.com/office/drawing/2014/main" id="{26DBC52E-3D40-4F47-A88E-ABDE8735F041}"/>
                </a:ext>
              </a:extLst>
            </p:cNvPr>
            <p:cNvGrpSpPr/>
            <p:nvPr/>
          </p:nvGrpSpPr>
          <p:grpSpPr>
            <a:xfrm>
              <a:off x="5808660" y="2929414"/>
              <a:ext cx="609520" cy="152948"/>
              <a:chOff x="5793283" y="870284"/>
              <a:chExt cx="609520" cy="152948"/>
            </a:xfrm>
          </p:grpSpPr>
          <p:sp>
            <p:nvSpPr>
              <p:cNvPr id="40" name="Oval 39">
                <a:extLst>
                  <a:ext uri="{FF2B5EF4-FFF2-40B4-BE49-F238E27FC236}">
                    <a16:creationId xmlns:a16="http://schemas.microsoft.com/office/drawing/2014/main" id="{BBFC164D-96C4-42FC-909C-70602EF33678}"/>
                  </a:ext>
                </a:extLst>
              </p:cNvPr>
              <p:cNvSpPr/>
              <p:nvPr/>
            </p:nvSpPr>
            <p:spPr>
              <a:xfrm>
                <a:off x="6249855" y="870284"/>
                <a:ext cx="152948" cy="152948"/>
              </a:xfrm>
              <a:prstGeom prst="ellipse">
                <a:avLst/>
              </a:prstGeom>
              <a:solidFill>
                <a:schemeClr val="tx1">
                  <a:lumMod val="65000"/>
                  <a:lumOff val="35000"/>
                </a:schemeClr>
              </a:solidFill>
              <a:ln>
                <a:noFill/>
              </a:ln>
              <a:effectLst>
                <a:innerShdw blurRad="63500" dist="50800">
                  <a:prstClr val="black">
                    <a:alpha val="50000"/>
                  </a:prstClr>
                </a:innerShdw>
              </a:effectLst>
              <a:scene3d>
                <a:camera prst="perspective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Oval 40">
                <a:extLst>
                  <a:ext uri="{FF2B5EF4-FFF2-40B4-BE49-F238E27FC236}">
                    <a16:creationId xmlns:a16="http://schemas.microsoft.com/office/drawing/2014/main" id="{6CBC3157-546D-456E-8260-410D49DD8350}"/>
                  </a:ext>
                </a:extLst>
              </p:cNvPr>
              <p:cNvSpPr/>
              <p:nvPr/>
            </p:nvSpPr>
            <p:spPr>
              <a:xfrm>
                <a:off x="5793283" y="870284"/>
                <a:ext cx="152948" cy="152948"/>
              </a:xfrm>
              <a:prstGeom prst="ellipse">
                <a:avLst/>
              </a:prstGeom>
              <a:solidFill>
                <a:schemeClr val="tx1">
                  <a:lumMod val="65000"/>
                  <a:lumOff val="35000"/>
                </a:schemeClr>
              </a:solidFill>
              <a:ln>
                <a:noFill/>
              </a:ln>
              <a:effectLst>
                <a:innerShdw blurRad="63500" dist="50800" dir="10800000">
                  <a:prstClr val="black">
                    <a:alpha val="50000"/>
                  </a:prstClr>
                </a:inn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2" name="Group 41">
                <a:extLst>
                  <a:ext uri="{FF2B5EF4-FFF2-40B4-BE49-F238E27FC236}">
                    <a16:creationId xmlns:a16="http://schemas.microsoft.com/office/drawing/2014/main" id="{B27510D3-FA5D-4282-89D1-99B376491071}"/>
                  </a:ext>
                </a:extLst>
              </p:cNvPr>
              <p:cNvGrpSpPr/>
              <p:nvPr/>
            </p:nvGrpSpPr>
            <p:grpSpPr>
              <a:xfrm>
                <a:off x="5869757" y="887802"/>
                <a:ext cx="449412" cy="120988"/>
                <a:chOff x="5869757" y="887802"/>
                <a:chExt cx="449412" cy="120988"/>
              </a:xfrm>
            </p:grpSpPr>
            <p:sp>
              <p:nvSpPr>
                <p:cNvPr id="43" name="Rectangle: Rounded Corners 42">
                  <a:extLst>
                    <a:ext uri="{FF2B5EF4-FFF2-40B4-BE49-F238E27FC236}">
                      <a16:creationId xmlns:a16="http://schemas.microsoft.com/office/drawing/2014/main" id="{791D557B-2993-438D-AB4A-052F3DE77AEA}"/>
                    </a:ext>
                  </a:extLst>
                </p:cNvPr>
                <p:cNvSpPr/>
                <p:nvPr/>
              </p:nvSpPr>
              <p:spPr>
                <a:xfrm>
                  <a:off x="5869757" y="887802"/>
                  <a:ext cx="446963" cy="45719"/>
                </a:xfrm>
                <a:prstGeom prst="roundRect">
                  <a:avLst/>
                </a:prstGeom>
                <a:solidFill>
                  <a:srgbClr val="FFFFFF"/>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Rounded Corners 43">
                  <a:extLst>
                    <a:ext uri="{FF2B5EF4-FFF2-40B4-BE49-F238E27FC236}">
                      <a16:creationId xmlns:a16="http://schemas.microsoft.com/office/drawing/2014/main" id="{2377357F-2328-4E28-B408-13A314AE183C}"/>
                    </a:ext>
                  </a:extLst>
                </p:cNvPr>
                <p:cNvSpPr/>
                <p:nvPr/>
              </p:nvSpPr>
              <p:spPr>
                <a:xfrm>
                  <a:off x="5873175" y="963071"/>
                  <a:ext cx="445994" cy="45719"/>
                </a:xfrm>
                <a:prstGeom prst="roundRect">
                  <a:avLst/>
                </a:prstGeom>
                <a:solidFill>
                  <a:srgbClr val="FFFFFF"/>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45" name="Group 44">
              <a:extLst>
                <a:ext uri="{FF2B5EF4-FFF2-40B4-BE49-F238E27FC236}">
                  <a16:creationId xmlns:a16="http://schemas.microsoft.com/office/drawing/2014/main" id="{2B3E074A-B590-47A2-9F0A-F526472DBD5F}"/>
                </a:ext>
              </a:extLst>
            </p:cNvPr>
            <p:cNvGrpSpPr/>
            <p:nvPr/>
          </p:nvGrpSpPr>
          <p:grpSpPr>
            <a:xfrm>
              <a:off x="5808660" y="3341240"/>
              <a:ext cx="609520" cy="152948"/>
              <a:chOff x="5793283" y="870284"/>
              <a:chExt cx="609520" cy="152948"/>
            </a:xfrm>
          </p:grpSpPr>
          <p:sp>
            <p:nvSpPr>
              <p:cNvPr id="46" name="Oval 45">
                <a:extLst>
                  <a:ext uri="{FF2B5EF4-FFF2-40B4-BE49-F238E27FC236}">
                    <a16:creationId xmlns:a16="http://schemas.microsoft.com/office/drawing/2014/main" id="{1EED4FCA-ED65-47EF-B95B-F7BD379C52B0}"/>
                  </a:ext>
                </a:extLst>
              </p:cNvPr>
              <p:cNvSpPr/>
              <p:nvPr/>
            </p:nvSpPr>
            <p:spPr>
              <a:xfrm>
                <a:off x="6249855" y="870284"/>
                <a:ext cx="152948" cy="152948"/>
              </a:xfrm>
              <a:prstGeom prst="ellipse">
                <a:avLst/>
              </a:prstGeom>
              <a:solidFill>
                <a:schemeClr val="tx1">
                  <a:lumMod val="65000"/>
                  <a:lumOff val="35000"/>
                </a:schemeClr>
              </a:solidFill>
              <a:ln>
                <a:noFill/>
              </a:ln>
              <a:effectLst>
                <a:innerShdw blurRad="63500" dist="50800">
                  <a:prstClr val="black">
                    <a:alpha val="50000"/>
                  </a:prstClr>
                </a:innerShdw>
              </a:effectLst>
              <a:scene3d>
                <a:camera prst="perspective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Oval 46">
                <a:extLst>
                  <a:ext uri="{FF2B5EF4-FFF2-40B4-BE49-F238E27FC236}">
                    <a16:creationId xmlns:a16="http://schemas.microsoft.com/office/drawing/2014/main" id="{3469BE45-1D99-4045-8590-947C88961794}"/>
                  </a:ext>
                </a:extLst>
              </p:cNvPr>
              <p:cNvSpPr/>
              <p:nvPr/>
            </p:nvSpPr>
            <p:spPr>
              <a:xfrm>
                <a:off x="5793283" y="870284"/>
                <a:ext cx="152948" cy="152948"/>
              </a:xfrm>
              <a:prstGeom prst="ellipse">
                <a:avLst/>
              </a:prstGeom>
              <a:solidFill>
                <a:schemeClr val="tx1">
                  <a:lumMod val="65000"/>
                  <a:lumOff val="35000"/>
                </a:schemeClr>
              </a:solidFill>
              <a:ln>
                <a:noFill/>
              </a:ln>
              <a:effectLst>
                <a:innerShdw blurRad="63500" dist="50800" dir="10800000">
                  <a:prstClr val="black">
                    <a:alpha val="50000"/>
                  </a:prstClr>
                </a:inn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8" name="Group 47">
                <a:extLst>
                  <a:ext uri="{FF2B5EF4-FFF2-40B4-BE49-F238E27FC236}">
                    <a16:creationId xmlns:a16="http://schemas.microsoft.com/office/drawing/2014/main" id="{A5EF357D-0546-4342-BAE4-A3FBAB0D8D05}"/>
                  </a:ext>
                </a:extLst>
              </p:cNvPr>
              <p:cNvGrpSpPr/>
              <p:nvPr/>
            </p:nvGrpSpPr>
            <p:grpSpPr>
              <a:xfrm>
                <a:off x="5869757" y="887802"/>
                <a:ext cx="449412" cy="120988"/>
                <a:chOff x="5869757" y="887802"/>
                <a:chExt cx="449412" cy="120988"/>
              </a:xfrm>
            </p:grpSpPr>
            <p:sp>
              <p:nvSpPr>
                <p:cNvPr id="49" name="Rectangle: Rounded Corners 48">
                  <a:extLst>
                    <a:ext uri="{FF2B5EF4-FFF2-40B4-BE49-F238E27FC236}">
                      <a16:creationId xmlns:a16="http://schemas.microsoft.com/office/drawing/2014/main" id="{B2785B5F-F030-44F1-B898-BC19FB9C7EFF}"/>
                    </a:ext>
                  </a:extLst>
                </p:cNvPr>
                <p:cNvSpPr/>
                <p:nvPr/>
              </p:nvSpPr>
              <p:spPr>
                <a:xfrm>
                  <a:off x="5869757" y="887802"/>
                  <a:ext cx="446963" cy="45719"/>
                </a:xfrm>
                <a:prstGeom prst="roundRect">
                  <a:avLst/>
                </a:prstGeom>
                <a:solidFill>
                  <a:srgbClr val="FFFFFF"/>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ectangle: Rounded Corners 49">
                  <a:extLst>
                    <a:ext uri="{FF2B5EF4-FFF2-40B4-BE49-F238E27FC236}">
                      <a16:creationId xmlns:a16="http://schemas.microsoft.com/office/drawing/2014/main" id="{0324873C-EEBE-4526-96CE-FACAE1D93CFC}"/>
                    </a:ext>
                  </a:extLst>
                </p:cNvPr>
                <p:cNvSpPr/>
                <p:nvPr/>
              </p:nvSpPr>
              <p:spPr>
                <a:xfrm>
                  <a:off x="5873175" y="963071"/>
                  <a:ext cx="445994" cy="45719"/>
                </a:xfrm>
                <a:prstGeom prst="roundRect">
                  <a:avLst/>
                </a:prstGeom>
                <a:solidFill>
                  <a:srgbClr val="FFFFFF"/>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51" name="Group 50">
              <a:extLst>
                <a:ext uri="{FF2B5EF4-FFF2-40B4-BE49-F238E27FC236}">
                  <a16:creationId xmlns:a16="http://schemas.microsoft.com/office/drawing/2014/main" id="{3B7D523D-A018-48B7-AE8A-B6BBE7A93C3E}"/>
                </a:ext>
              </a:extLst>
            </p:cNvPr>
            <p:cNvGrpSpPr/>
            <p:nvPr/>
          </p:nvGrpSpPr>
          <p:grpSpPr>
            <a:xfrm>
              <a:off x="5808660" y="3753066"/>
              <a:ext cx="609520" cy="152948"/>
              <a:chOff x="5793283" y="870284"/>
              <a:chExt cx="609520" cy="152948"/>
            </a:xfrm>
          </p:grpSpPr>
          <p:sp>
            <p:nvSpPr>
              <p:cNvPr id="52" name="Oval 51">
                <a:extLst>
                  <a:ext uri="{FF2B5EF4-FFF2-40B4-BE49-F238E27FC236}">
                    <a16:creationId xmlns:a16="http://schemas.microsoft.com/office/drawing/2014/main" id="{40A302E5-52F4-4A96-9473-C772E7E56EFD}"/>
                  </a:ext>
                </a:extLst>
              </p:cNvPr>
              <p:cNvSpPr/>
              <p:nvPr/>
            </p:nvSpPr>
            <p:spPr>
              <a:xfrm>
                <a:off x="6249855" y="870284"/>
                <a:ext cx="152948" cy="152948"/>
              </a:xfrm>
              <a:prstGeom prst="ellipse">
                <a:avLst/>
              </a:prstGeom>
              <a:solidFill>
                <a:schemeClr val="tx1">
                  <a:lumMod val="65000"/>
                  <a:lumOff val="35000"/>
                </a:schemeClr>
              </a:solidFill>
              <a:ln>
                <a:noFill/>
              </a:ln>
              <a:effectLst>
                <a:innerShdw blurRad="63500" dist="50800">
                  <a:prstClr val="black">
                    <a:alpha val="50000"/>
                  </a:prstClr>
                </a:innerShdw>
              </a:effectLst>
              <a:scene3d>
                <a:camera prst="perspective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Oval 52">
                <a:extLst>
                  <a:ext uri="{FF2B5EF4-FFF2-40B4-BE49-F238E27FC236}">
                    <a16:creationId xmlns:a16="http://schemas.microsoft.com/office/drawing/2014/main" id="{669B4864-1D1E-4FC9-B90D-48660779B8B5}"/>
                  </a:ext>
                </a:extLst>
              </p:cNvPr>
              <p:cNvSpPr/>
              <p:nvPr/>
            </p:nvSpPr>
            <p:spPr>
              <a:xfrm>
                <a:off x="5793283" y="870284"/>
                <a:ext cx="152948" cy="152948"/>
              </a:xfrm>
              <a:prstGeom prst="ellipse">
                <a:avLst/>
              </a:prstGeom>
              <a:solidFill>
                <a:schemeClr val="tx1">
                  <a:lumMod val="65000"/>
                  <a:lumOff val="35000"/>
                </a:schemeClr>
              </a:solidFill>
              <a:ln>
                <a:noFill/>
              </a:ln>
              <a:effectLst>
                <a:innerShdw blurRad="63500" dist="50800" dir="10800000">
                  <a:prstClr val="black">
                    <a:alpha val="50000"/>
                  </a:prstClr>
                </a:inn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4" name="Group 53">
                <a:extLst>
                  <a:ext uri="{FF2B5EF4-FFF2-40B4-BE49-F238E27FC236}">
                    <a16:creationId xmlns:a16="http://schemas.microsoft.com/office/drawing/2014/main" id="{D52A3B7E-195F-4A7A-9E80-6807D8CC025A}"/>
                  </a:ext>
                </a:extLst>
              </p:cNvPr>
              <p:cNvGrpSpPr/>
              <p:nvPr/>
            </p:nvGrpSpPr>
            <p:grpSpPr>
              <a:xfrm>
                <a:off x="5869757" y="887802"/>
                <a:ext cx="449412" cy="120988"/>
                <a:chOff x="5869757" y="887802"/>
                <a:chExt cx="449412" cy="120988"/>
              </a:xfrm>
            </p:grpSpPr>
            <p:sp>
              <p:nvSpPr>
                <p:cNvPr id="55" name="Rectangle: Rounded Corners 54">
                  <a:extLst>
                    <a:ext uri="{FF2B5EF4-FFF2-40B4-BE49-F238E27FC236}">
                      <a16:creationId xmlns:a16="http://schemas.microsoft.com/office/drawing/2014/main" id="{9142197D-A0DA-43B4-BD3F-F6DA136B0647}"/>
                    </a:ext>
                  </a:extLst>
                </p:cNvPr>
                <p:cNvSpPr/>
                <p:nvPr/>
              </p:nvSpPr>
              <p:spPr>
                <a:xfrm>
                  <a:off x="5869757" y="887802"/>
                  <a:ext cx="446963" cy="45719"/>
                </a:xfrm>
                <a:prstGeom prst="roundRect">
                  <a:avLst/>
                </a:prstGeom>
                <a:solidFill>
                  <a:srgbClr val="FFFFFF"/>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Rectangle: Rounded Corners 55">
                  <a:extLst>
                    <a:ext uri="{FF2B5EF4-FFF2-40B4-BE49-F238E27FC236}">
                      <a16:creationId xmlns:a16="http://schemas.microsoft.com/office/drawing/2014/main" id="{3B2B0362-3892-482B-9625-D6C4699D15D1}"/>
                    </a:ext>
                  </a:extLst>
                </p:cNvPr>
                <p:cNvSpPr/>
                <p:nvPr/>
              </p:nvSpPr>
              <p:spPr>
                <a:xfrm>
                  <a:off x="5873175" y="963071"/>
                  <a:ext cx="445994" cy="45719"/>
                </a:xfrm>
                <a:prstGeom prst="roundRect">
                  <a:avLst/>
                </a:prstGeom>
                <a:solidFill>
                  <a:srgbClr val="FFFFFF"/>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57" name="Group 56">
              <a:extLst>
                <a:ext uri="{FF2B5EF4-FFF2-40B4-BE49-F238E27FC236}">
                  <a16:creationId xmlns:a16="http://schemas.microsoft.com/office/drawing/2014/main" id="{22A74295-CCC3-4D70-8A78-2401856A8922}"/>
                </a:ext>
              </a:extLst>
            </p:cNvPr>
            <p:cNvGrpSpPr/>
            <p:nvPr/>
          </p:nvGrpSpPr>
          <p:grpSpPr>
            <a:xfrm>
              <a:off x="5808660" y="4164892"/>
              <a:ext cx="609520" cy="152948"/>
              <a:chOff x="5793283" y="870284"/>
              <a:chExt cx="609520" cy="152948"/>
            </a:xfrm>
          </p:grpSpPr>
          <p:sp>
            <p:nvSpPr>
              <p:cNvPr id="58" name="Oval 57">
                <a:extLst>
                  <a:ext uri="{FF2B5EF4-FFF2-40B4-BE49-F238E27FC236}">
                    <a16:creationId xmlns:a16="http://schemas.microsoft.com/office/drawing/2014/main" id="{D0634C38-0051-410B-838B-CC37C44925B3}"/>
                  </a:ext>
                </a:extLst>
              </p:cNvPr>
              <p:cNvSpPr/>
              <p:nvPr/>
            </p:nvSpPr>
            <p:spPr>
              <a:xfrm>
                <a:off x="6249855" y="870284"/>
                <a:ext cx="152948" cy="152948"/>
              </a:xfrm>
              <a:prstGeom prst="ellipse">
                <a:avLst/>
              </a:prstGeom>
              <a:solidFill>
                <a:schemeClr val="tx1">
                  <a:lumMod val="65000"/>
                  <a:lumOff val="35000"/>
                </a:schemeClr>
              </a:solidFill>
              <a:ln>
                <a:noFill/>
              </a:ln>
              <a:effectLst>
                <a:innerShdw blurRad="63500" dist="50800">
                  <a:prstClr val="black">
                    <a:alpha val="50000"/>
                  </a:prstClr>
                </a:innerShdw>
              </a:effectLst>
              <a:scene3d>
                <a:camera prst="perspective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Oval 58">
                <a:extLst>
                  <a:ext uri="{FF2B5EF4-FFF2-40B4-BE49-F238E27FC236}">
                    <a16:creationId xmlns:a16="http://schemas.microsoft.com/office/drawing/2014/main" id="{C867F2E4-AB3A-4B90-85A0-957858DC78EB}"/>
                  </a:ext>
                </a:extLst>
              </p:cNvPr>
              <p:cNvSpPr/>
              <p:nvPr/>
            </p:nvSpPr>
            <p:spPr>
              <a:xfrm>
                <a:off x="5793283" y="870284"/>
                <a:ext cx="152948" cy="152948"/>
              </a:xfrm>
              <a:prstGeom prst="ellipse">
                <a:avLst/>
              </a:prstGeom>
              <a:solidFill>
                <a:schemeClr val="tx1">
                  <a:lumMod val="65000"/>
                  <a:lumOff val="35000"/>
                </a:schemeClr>
              </a:solidFill>
              <a:ln>
                <a:noFill/>
              </a:ln>
              <a:effectLst>
                <a:innerShdw blurRad="63500" dist="50800" dir="10800000">
                  <a:prstClr val="black">
                    <a:alpha val="50000"/>
                  </a:prstClr>
                </a:inn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0" name="Group 59">
                <a:extLst>
                  <a:ext uri="{FF2B5EF4-FFF2-40B4-BE49-F238E27FC236}">
                    <a16:creationId xmlns:a16="http://schemas.microsoft.com/office/drawing/2014/main" id="{35F9B2A9-B5F5-4EA1-A1BB-59BF8B497B9C}"/>
                  </a:ext>
                </a:extLst>
              </p:cNvPr>
              <p:cNvGrpSpPr/>
              <p:nvPr/>
            </p:nvGrpSpPr>
            <p:grpSpPr>
              <a:xfrm>
                <a:off x="5869757" y="887802"/>
                <a:ext cx="449412" cy="120988"/>
                <a:chOff x="5869757" y="887802"/>
                <a:chExt cx="449412" cy="120988"/>
              </a:xfrm>
            </p:grpSpPr>
            <p:sp>
              <p:nvSpPr>
                <p:cNvPr id="61" name="Rectangle: Rounded Corners 60">
                  <a:extLst>
                    <a:ext uri="{FF2B5EF4-FFF2-40B4-BE49-F238E27FC236}">
                      <a16:creationId xmlns:a16="http://schemas.microsoft.com/office/drawing/2014/main" id="{406756C3-7525-41A1-A53D-A5CFED246631}"/>
                    </a:ext>
                  </a:extLst>
                </p:cNvPr>
                <p:cNvSpPr/>
                <p:nvPr/>
              </p:nvSpPr>
              <p:spPr>
                <a:xfrm>
                  <a:off x="5869757" y="887802"/>
                  <a:ext cx="446963" cy="45719"/>
                </a:xfrm>
                <a:prstGeom prst="roundRect">
                  <a:avLst/>
                </a:prstGeom>
                <a:solidFill>
                  <a:srgbClr val="FFFFFF"/>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Rectangle: Rounded Corners 61">
                  <a:extLst>
                    <a:ext uri="{FF2B5EF4-FFF2-40B4-BE49-F238E27FC236}">
                      <a16:creationId xmlns:a16="http://schemas.microsoft.com/office/drawing/2014/main" id="{19A8A866-3897-4640-B0E5-4012D125FA34}"/>
                    </a:ext>
                  </a:extLst>
                </p:cNvPr>
                <p:cNvSpPr/>
                <p:nvPr/>
              </p:nvSpPr>
              <p:spPr>
                <a:xfrm>
                  <a:off x="5873175" y="963071"/>
                  <a:ext cx="445994" cy="45719"/>
                </a:xfrm>
                <a:prstGeom prst="roundRect">
                  <a:avLst/>
                </a:prstGeom>
                <a:solidFill>
                  <a:srgbClr val="FFFFFF"/>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63" name="Group 62">
              <a:extLst>
                <a:ext uri="{FF2B5EF4-FFF2-40B4-BE49-F238E27FC236}">
                  <a16:creationId xmlns:a16="http://schemas.microsoft.com/office/drawing/2014/main" id="{5FE29CE8-AD5E-4A3D-9564-B420FDDACA13}"/>
                </a:ext>
              </a:extLst>
            </p:cNvPr>
            <p:cNvGrpSpPr/>
            <p:nvPr/>
          </p:nvGrpSpPr>
          <p:grpSpPr>
            <a:xfrm>
              <a:off x="5808660" y="4576718"/>
              <a:ext cx="609520" cy="152948"/>
              <a:chOff x="5793283" y="870284"/>
              <a:chExt cx="609520" cy="152948"/>
            </a:xfrm>
          </p:grpSpPr>
          <p:sp>
            <p:nvSpPr>
              <p:cNvPr id="64" name="Oval 63">
                <a:extLst>
                  <a:ext uri="{FF2B5EF4-FFF2-40B4-BE49-F238E27FC236}">
                    <a16:creationId xmlns:a16="http://schemas.microsoft.com/office/drawing/2014/main" id="{74587D69-4493-4824-BA9D-F2CA7423B52D}"/>
                  </a:ext>
                </a:extLst>
              </p:cNvPr>
              <p:cNvSpPr/>
              <p:nvPr/>
            </p:nvSpPr>
            <p:spPr>
              <a:xfrm>
                <a:off x="6249855" y="870284"/>
                <a:ext cx="152948" cy="152948"/>
              </a:xfrm>
              <a:prstGeom prst="ellipse">
                <a:avLst/>
              </a:prstGeom>
              <a:solidFill>
                <a:schemeClr val="tx1">
                  <a:lumMod val="65000"/>
                  <a:lumOff val="35000"/>
                </a:schemeClr>
              </a:solidFill>
              <a:ln>
                <a:noFill/>
              </a:ln>
              <a:effectLst>
                <a:innerShdw blurRad="63500" dist="50800">
                  <a:prstClr val="black">
                    <a:alpha val="50000"/>
                  </a:prstClr>
                </a:innerShdw>
              </a:effectLst>
              <a:scene3d>
                <a:camera prst="perspective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Oval 64">
                <a:extLst>
                  <a:ext uri="{FF2B5EF4-FFF2-40B4-BE49-F238E27FC236}">
                    <a16:creationId xmlns:a16="http://schemas.microsoft.com/office/drawing/2014/main" id="{95C2E3D9-E977-4486-B030-6BA5A79C74CD}"/>
                  </a:ext>
                </a:extLst>
              </p:cNvPr>
              <p:cNvSpPr/>
              <p:nvPr/>
            </p:nvSpPr>
            <p:spPr>
              <a:xfrm>
                <a:off x="5793283" y="870284"/>
                <a:ext cx="152948" cy="152948"/>
              </a:xfrm>
              <a:prstGeom prst="ellipse">
                <a:avLst/>
              </a:prstGeom>
              <a:solidFill>
                <a:schemeClr val="tx1">
                  <a:lumMod val="65000"/>
                  <a:lumOff val="35000"/>
                </a:schemeClr>
              </a:solidFill>
              <a:ln>
                <a:noFill/>
              </a:ln>
              <a:effectLst>
                <a:innerShdw blurRad="63500" dist="50800" dir="10800000">
                  <a:prstClr val="black">
                    <a:alpha val="50000"/>
                  </a:prstClr>
                </a:inn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6" name="Group 65">
                <a:extLst>
                  <a:ext uri="{FF2B5EF4-FFF2-40B4-BE49-F238E27FC236}">
                    <a16:creationId xmlns:a16="http://schemas.microsoft.com/office/drawing/2014/main" id="{7A658B12-5215-421C-A89C-7425A7FA3C38}"/>
                  </a:ext>
                </a:extLst>
              </p:cNvPr>
              <p:cNvGrpSpPr/>
              <p:nvPr/>
            </p:nvGrpSpPr>
            <p:grpSpPr>
              <a:xfrm>
                <a:off x="5869757" y="887802"/>
                <a:ext cx="449412" cy="120988"/>
                <a:chOff x="5869757" y="887802"/>
                <a:chExt cx="449412" cy="120988"/>
              </a:xfrm>
            </p:grpSpPr>
            <p:sp>
              <p:nvSpPr>
                <p:cNvPr id="67" name="Rectangle: Rounded Corners 66">
                  <a:extLst>
                    <a:ext uri="{FF2B5EF4-FFF2-40B4-BE49-F238E27FC236}">
                      <a16:creationId xmlns:a16="http://schemas.microsoft.com/office/drawing/2014/main" id="{7D0770EB-2990-4E25-8524-589E5DAD57BC}"/>
                    </a:ext>
                  </a:extLst>
                </p:cNvPr>
                <p:cNvSpPr/>
                <p:nvPr/>
              </p:nvSpPr>
              <p:spPr>
                <a:xfrm>
                  <a:off x="5869757" y="887802"/>
                  <a:ext cx="446963" cy="45719"/>
                </a:xfrm>
                <a:prstGeom prst="roundRect">
                  <a:avLst/>
                </a:prstGeom>
                <a:solidFill>
                  <a:srgbClr val="FFFFFF"/>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Rectangle: Rounded Corners 67">
                  <a:extLst>
                    <a:ext uri="{FF2B5EF4-FFF2-40B4-BE49-F238E27FC236}">
                      <a16:creationId xmlns:a16="http://schemas.microsoft.com/office/drawing/2014/main" id="{E57A80F5-3275-4BC7-8F53-47359ABD5664}"/>
                    </a:ext>
                  </a:extLst>
                </p:cNvPr>
                <p:cNvSpPr/>
                <p:nvPr/>
              </p:nvSpPr>
              <p:spPr>
                <a:xfrm>
                  <a:off x="5873175" y="963071"/>
                  <a:ext cx="445994" cy="45719"/>
                </a:xfrm>
                <a:prstGeom prst="roundRect">
                  <a:avLst/>
                </a:prstGeom>
                <a:solidFill>
                  <a:srgbClr val="FFFFFF"/>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69" name="Group 68">
              <a:extLst>
                <a:ext uri="{FF2B5EF4-FFF2-40B4-BE49-F238E27FC236}">
                  <a16:creationId xmlns:a16="http://schemas.microsoft.com/office/drawing/2014/main" id="{6097AE39-ECEE-4003-B921-1A3839AF623E}"/>
                </a:ext>
              </a:extLst>
            </p:cNvPr>
            <p:cNvGrpSpPr/>
            <p:nvPr/>
          </p:nvGrpSpPr>
          <p:grpSpPr>
            <a:xfrm>
              <a:off x="5808660" y="4988544"/>
              <a:ext cx="609520" cy="152948"/>
              <a:chOff x="5793283" y="870284"/>
              <a:chExt cx="609520" cy="152948"/>
            </a:xfrm>
          </p:grpSpPr>
          <p:sp>
            <p:nvSpPr>
              <p:cNvPr id="70" name="Oval 69">
                <a:extLst>
                  <a:ext uri="{FF2B5EF4-FFF2-40B4-BE49-F238E27FC236}">
                    <a16:creationId xmlns:a16="http://schemas.microsoft.com/office/drawing/2014/main" id="{55A5E813-81A0-4343-9B43-2F602E906375}"/>
                  </a:ext>
                </a:extLst>
              </p:cNvPr>
              <p:cNvSpPr/>
              <p:nvPr/>
            </p:nvSpPr>
            <p:spPr>
              <a:xfrm>
                <a:off x="6249855" y="870284"/>
                <a:ext cx="152948" cy="152948"/>
              </a:xfrm>
              <a:prstGeom prst="ellipse">
                <a:avLst/>
              </a:prstGeom>
              <a:solidFill>
                <a:schemeClr val="tx1">
                  <a:lumMod val="65000"/>
                  <a:lumOff val="35000"/>
                </a:schemeClr>
              </a:solidFill>
              <a:ln>
                <a:noFill/>
              </a:ln>
              <a:effectLst>
                <a:innerShdw blurRad="63500" dist="50800">
                  <a:prstClr val="black">
                    <a:alpha val="50000"/>
                  </a:prstClr>
                </a:innerShdw>
              </a:effectLst>
              <a:scene3d>
                <a:camera prst="perspective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Oval 70">
                <a:extLst>
                  <a:ext uri="{FF2B5EF4-FFF2-40B4-BE49-F238E27FC236}">
                    <a16:creationId xmlns:a16="http://schemas.microsoft.com/office/drawing/2014/main" id="{8D3C55AA-6C51-485B-9B4B-13C0F1CAE5E0}"/>
                  </a:ext>
                </a:extLst>
              </p:cNvPr>
              <p:cNvSpPr/>
              <p:nvPr/>
            </p:nvSpPr>
            <p:spPr>
              <a:xfrm>
                <a:off x="5793283" y="870284"/>
                <a:ext cx="152948" cy="152948"/>
              </a:xfrm>
              <a:prstGeom prst="ellipse">
                <a:avLst/>
              </a:prstGeom>
              <a:solidFill>
                <a:schemeClr val="tx1">
                  <a:lumMod val="65000"/>
                  <a:lumOff val="35000"/>
                </a:schemeClr>
              </a:solidFill>
              <a:ln>
                <a:noFill/>
              </a:ln>
              <a:effectLst>
                <a:innerShdw blurRad="63500" dist="50800" dir="10800000">
                  <a:prstClr val="black">
                    <a:alpha val="50000"/>
                  </a:prstClr>
                </a:inn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2" name="Group 71">
                <a:extLst>
                  <a:ext uri="{FF2B5EF4-FFF2-40B4-BE49-F238E27FC236}">
                    <a16:creationId xmlns:a16="http://schemas.microsoft.com/office/drawing/2014/main" id="{78152EB4-AE12-4DD3-A967-C08E0EA53362}"/>
                  </a:ext>
                </a:extLst>
              </p:cNvPr>
              <p:cNvGrpSpPr/>
              <p:nvPr/>
            </p:nvGrpSpPr>
            <p:grpSpPr>
              <a:xfrm>
                <a:off x="5869757" y="887802"/>
                <a:ext cx="449412" cy="120988"/>
                <a:chOff x="5869757" y="887802"/>
                <a:chExt cx="449412" cy="120988"/>
              </a:xfrm>
            </p:grpSpPr>
            <p:sp>
              <p:nvSpPr>
                <p:cNvPr id="73" name="Rectangle: Rounded Corners 72">
                  <a:extLst>
                    <a:ext uri="{FF2B5EF4-FFF2-40B4-BE49-F238E27FC236}">
                      <a16:creationId xmlns:a16="http://schemas.microsoft.com/office/drawing/2014/main" id="{84B34C67-A7DE-454E-A761-7D6413226790}"/>
                    </a:ext>
                  </a:extLst>
                </p:cNvPr>
                <p:cNvSpPr/>
                <p:nvPr/>
              </p:nvSpPr>
              <p:spPr>
                <a:xfrm>
                  <a:off x="5869757" y="887802"/>
                  <a:ext cx="446963" cy="45719"/>
                </a:xfrm>
                <a:prstGeom prst="roundRect">
                  <a:avLst/>
                </a:prstGeom>
                <a:solidFill>
                  <a:srgbClr val="FFFFFF"/>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Rectangle: Rounded Corners 73">
                  <a:extLst>
                    <a:ext uri="{FF2B5EF4-FFF2-40B4-BE49-F238E27FC236}">
                      <a16:creationId xmlns:a16="http://schemas.microsoft.com/office/drawing/2014/main" id="{A42F140D-9674-4EA1-8831-F90729C20DC4}"/>
                    </a:ext>
                  </a:extLst>
                </p:cNvPr>
                <p:cNvSpPr/>
                <p:nvPr/>
              </p:nvSpPr>
              <p:spPr>
                <a:xfrm>
                  <a:off x="5873175" y="963071"/>
                  <a:ext cx="445994" cy="45719"/>
                </a:xfrm>
                <a:prstGeom prst="roundRect">
                  <a:avLst/>
                </a:prstGeom>
                <a:solidFill>
                  <a:srgbClr val="FFFFFF"/>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75" name="Group 74">
              <a:extLst>
                <a:ext uri="{FF2B5EF4-FFF2-40B4-BE49-F238E27FC236}">
                  <a16:creationId xmlns:a16="http://schemas.microsoft.com/office/drawing/2014/main" id="{0FAC75C9-25E1-42EC-B411-CDB2A85C93D5}"/>
                </a:ext>
              </a:extLst>
            </p:cNvPr>
            <p:cNvGrpSpPr/>
            <p:nvPr/>
          </p:nvGrpSpPr>
          <p:grpSpPr>
            <a:xfrm>
              <a:off x="5808660" y="5400370"/>
              <a:ext cx="609520" cy="152948"/>
              <a:chOff x="5793283" y="870284"/>
              <a:chExt cx="609520" cy="152948"/>
            </a:xfrm>
          </p:grpSpPr>
          <p:sp>
            <p:nvSpPr>
              <p:cNvPr id="76" name="Oval 75">
                <a:extLst>
                  <a:ext uri="{FF2B5EF4-FFF2-40B4-BE49-F238E27FC236}">
                    <a16:creationId xmlns:a16="http://schemas.microsoft.com/office/drawing/2014/main" id="{F4432236-A631-42AB-B95F-84C245E1BD6B}"/>
                  </a:ext>
                </a:extLst>
              </p:cNvPr>
              <p:cNvSpPr/>
              <p:nvPr/>
            </p:nvSpPr>
            <p:spPr>
              <a:xfrm>
                <a:off x="6249855" y="870284"/>
                <a:ext cx="152948" cy="152948"/>
              </a:xfrm>
              <a:prstGeom prst="ellipse">
                <a:avLst/>
              </a:prstGeom>
              <a:solidFill>
                <a:schemeClr val="tx1">
                  <a:lumMod val="65000"/>
                  <a:lumOff val="35000"/>
                </a:schemeClr>
              </a:solidFill>
              <a:ln>
                <a:noFill/>
              </a:ln>
              <a:effectLst>
                <a:innerShdw blurRad="63500" dist="50800">
                  <a:prstClr val="black">
                    <a:alpha val="50000"/>
                  </a:prstClr>
                </a:innerShdw>
              </a:effectLst>
              <a:scene3d>
                <a:camera prst="perspective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Oval 76">
                <a:extLst>
                  <a:ext uri="{FF2B5EF4-FFF2-40B4-BE49-F238E27FC236}">
                    <a16:creationId xmlns:a16="http://schemas.microsoft.com/office/drawing/2014/main" id="{C13D7DB2-E2C1-459B-8F53-1DBBC7B86300}"/>
                  </a:ext>
                </a:extLst>
              </p:cNvPr>
              <p:cNvSpPr/>
              <p:nvPr/>
            </p:nvSpPr>
            <p:spPr>
              <a:xfrm>
                <a:off x="5793283" y="870284"/>
                <a:ext cx="152948" cy="152948"/>
              </a:xfrm>
              <a:prstGeom prst="ellipse">
                <a:avLst/>
              </a:prstGeom>
              <a:solidFill>
                <a:schemeClr val="tx1">
                  <a:lumMod val="65000"/>
                  <a:lumOff val="35000"/>
                </a:schemeClr>
              </a:solidFill>
              <a:ln>
                <a:noFill/>
              </a:ln>
              <a:effectLst>
                <a:innerShdw blurRad="63500" dist="50800" dir="10800000">
                  <a:prstClr val="black">
                    <a:alpha val="50000"/>
                  </a:prstClr>
                </a:inn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8" name="Group 77">
                <a:extLst>
                  <a:ext uri="{FF2B5EF4-FFF2-40B4-BE49-F238E27FC236}">
                    <a16:creationId xmlns:a16="http://schemas.microsoft.com/office/drawing/2014/main" id="{CCD7A5B4-94C0-448B-9520-2089D7BCE70C}"/>
                  </a:ext>
                </a:extLst>
              </p:cNvPr>
              <p:cNvGrpSpPr/>
              <p:nvPr/>
            </p:nvGrpSpPr>
            <p:grpSpPr>
              <a:xfrm>
                <a:off x="5869757" y="887802"/>
                <a:ext cx="449412" cy="120988"/>
                <a:chOff x="5869757" y="887802"/>
                <a:chExt cx="449412" cy="120988"/>
              </a:xfrm>
            </p:grpSpPr>
            <p:sp>
              <p:nvSpPr>
                <p:cNvPr id="79" name="Rectangle: Rounded Corners 78">
                  <a:extLst>
                    <a:ext uri="{FF2B5EF4-FFF2-40B4-BE49-F238E27FC236}">
                      <a16:creationId xmlns:a16="http://schemas.microsoft.com/office/drawing/2014/main" id="{41B096B5-F781-4374-B4EA-A1E02DD7BCF9}"/>
                    </a:ext>
                  </a:extLst>
                </p:cNvPr>
                <p:cNvSpPr/>
                <p:nvPr/>
              </p:nvSpPr>
              <p:spPr>
                <a:xfrm>
                  <a:off x="5869757" y="887802"/>
                  <a:ext cx="446963" cy="45719"/>
                </a:xfrm>
                <a:prstGeom prst="roundRect">
                  <a:avLst/>
                </a:prstGeom>
                <a:solidFill>
                  <a:srgbClr val="FFFFFF"/>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Rectangle: Rounded Corners 79">
                  <a:extLst>
                    <a:ext uri="{FF2B5EF4-FFF2-40B4-BE49-F238E27FC236}">
                      <a16:creationId xmlns:a16="http://schemas.microsoft.com/office/drawing/2014/main" id="{13C4B27D-335E-4EB3-AE0A-182F7C6520E8}"/>
                    </a:ext>
                  </a:extLst>
                </p:cNvPr>
                <p:cNvSpPr/>
                <p:nvPr/>
              </p:nvSpPr>
              <p:spPr>
                <a:xfrm>
                  <a:off x="5873175" y="963071"/>
                  <a:ext cx="445994" cy="45719"/>
                </a:xfrm>
                <a:prstGeom prst="roundRect">
                  <a:avLst/>
                </a:prstGeom>
                <a:solidFill>
                  <a:srgbClr val="FFFFFF"/>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81" name="Group 80">
              <a:extLst>
                <a:ext uri="{FF2B5EF4-FFF2-40B4-BE49-F238E27FC236}">
                  <a16:creationId xmlns:a16="http://schemas.microsoft.com/office/drawing/2014/main" id="{CFC1DF8A-35E1-4279-9B72-140FDF29E7B3}"/>
                </a:ext>
              </a:extLst>
            </p:cNvPr>
            <p:cNvGrpSpPr/>
            <p:nvPr/>
          </p:nvGrpSpPr>
          <p:grpSpPr>
            <a:xfrm>
              <a:off x="5808660" y="5812196"/>
              <a:ext cx="609520" cy="152948"/>
              <a:chOff x="5793283" y="870284"/>
              <a:chExt cx="609520" cy="152948"/>
            </a:xfrm>
          </p:grpSpPr>
          <p:sp>
            <p:nvSpPr>
              <p:cNvPr id="82" name="Oval 81">
                <a:extLst>
                  <a:ext uri="{FF2B5EF4-FFF2-40B4-BE49-F238E27FC236}">
                    <a16:creationId xmlns:a16="http://schemas.microsoft.com/office/drawing/2014/main" id="{5778A8CC-D4A6-417E-AF70-A282811EF26C}"/>
                  </a:ext>
                </a:extLst>
              </p:cNvPr>
              <p:cNvSpPr/>
              <p:nvPr/>
            </p:nvSpPr>
            <p:spPr>
              <a:xfrm>
                <a:off x="6249855" y="870284"/>
                <a:ext cx="152948" cy="152948"/>
              </a:xfrm>
              <a:prstGeom prst="ellipse">
                <a:avLst/>
              </a:prstGeom>
              <a:solidFill>
                <a:schemeClr val="tx1">
                  <a:lumMod val="65000"/>
                  <a:lumOff val="35000"/>
                </a:schemeClr>
              </a:solidFill>
              <a:ln>
                <a:noFill/>
              </a:ln>
              <a:effectLst>
                <a:innerShdw blurRad="63500" dist="50800">
                  <a:prstClr val="black">
                    <a:alpha val="50000"/>
                  </a:prstClr>
                </a:innerShdw>
              </a:effectLst>
              <a:scene3d>
                <a:camera prst="perspective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Oval 82">
                <a:extLst>
                  <a:ext uri="{FF2B5EF4-FFF2-40B4-BE49-F238E27FC236}">
                    <a16:creationId xmlns:a16="http://schemas.microsoft.com/office/drawing/2014/main" id="{D189CCB7-612A-44BB-B604-9C9CEDBDC281}"/>
                  </a:ext>
                </a:extLst>
              </p:cNvPr>
              <p:cNvSpPr/>
              <p:nvPr/>
            </p:nvSpPr>
            <p:spPr>
              <a:xfrm>
                <a:off x="5793283" y="870284"/>
                <a:ext cx="152948" cy="152948"/>
              </a:xfrm>
              <a:prstGeom prst="ellipse">
                <a:avLst/>
              </a:prstGeom>
              <a:solidFill>
                <a:schemeClr val="tx1">
                  <a:lumMod val="65000"/>
                  <a:lumOff val="35000"/>
                </a:schemeClr>
              </a:solidFill>
              <a:ln>
                <a:noFill/>
              </a:ln>
              <a:effectLst>
                <a:innerShdw blurRad="63500" dist="50800" dir="10800000">
                  <a:prstClr val="black">
                    <a:alpha val="50000"/>
                  </a:prstClr>
                </a:inn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4" name="Group 83">
                <a:extLst>
                  <a:ext uri="{FF2B5EF4-FFF2-40B4-BE49-F238E27FC236}">
                    <a16:creationId xmlns:a16="http://schemas.microsoft.com/office/drawing/2014/main" id="{E4C4C07B-EAA7-44ED-8821-16F4F05A9F9A}"/>
                  </a:ext>
                </a:extLst>
              </p:cNvPr>
              <p:cNvGrpSpPr/>
              <p:nvPr/>
            </p:nvGrpSpPr>
            <p:grpSpPr>
              <a:xfrm>
                <a:off x="5869757" y="887802"/>
                <a:ext cx="449412" cy="120988"/>
                <a:chOff x="5869757" y="887802"/>
                <a:chExt cx="449412" cy="120988"/>
              </a:xfrm>
            </p:grpSpPr>
            <p:sp>
              <p:nvSpPr>
                <p:cNvPr id="85" name="Rectangle: Rounded Corners 84">
                  <a:extLst>
                    <a:ext uri="{FF2B5EF4-FFF2-40B4-BE49-F238E27FC236}">
                      <a16:creationId xmlns:a16="http://schemas.microsoft.com/office/drawing/2014/main" id="{52DA6DB8-0556-4641-92CD-0B63C7F625A2}"/>
                    </a:ext>
                  </a:extLst>
                </p:cNvPr>
                <p:cNvSpPr/>
                <p:nvPr/>
              </p:nvSpPr>
              <p:spPr>
                <a:xfrm>
                  <a:off x="5869757" y="887802"/>
                  <a:ext cx="446963" cy="45719"/>
                </a:xfrm>
                <a:prstGeom prst="roundRect">
                  <a:avLst/>
                </a:prstGeom>
                <a:solidFill>
                  <a:srgbClr val="FFFFFF"/>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6" name="Rectangle: Rounded Corners 85">
                  <a:extLst>
                    <a:ext uri="{FF2B5EF4-FFF2-40B4-BE49-F238E27FC236}">
                      <a16:creationId xmlns:a16="http://schemas.microsoft.com/office/drawing/2014/main" id="{8CE1D8F5-63E8-41AC-881C-A2E430ED4D96}"/>
                    </a:ext>
                  </a:extLst>
                </p:cNvPr>
                <p:cNvSpPr/>
                <p:nvPr/>
              </p:nvSpPr>
              <p:spPr>
                <a:xfrm>
                  <a:off x="5873175" y="963071"/>
                  <a:ext cx="445994" cy="45719"/>
                </a:xfrm>
                <a:prstGeom prst="roundRect">
                  <a:avLst/>
                </a:prstGeom>
                <a:solidFill>
                  <a:srgbClr val="FFFFFF"/>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sp>
        <p:nvSpPr>
          <p:cNvPr id="112" name="Rectangle 111">
            <a:extLst>
              <a:ext uri="{FF2B5EF4-FFF2-40B4-BE49-F238E27FC236}">
                <a16:creationId xmlns:a16="http://schemas.microsoft.com/office/drawing/2014/main" id="{3415429D-9756-4269-8065-D34B347810FC}"/>
              </a:ext>
            </a:extLst>
          </p:cNvPr>
          <p:cNvSpPr/>
          <p:nvPr/>
        </p:nvSpPr>
        <p:spPr>
          <a:xfrm>
            <a:off x="304800" y="6068385"/>
            <a:ext cx="5684520" cy="24041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3" name="Rectangle 112">
            <a:extLst>
              <a:ext uri="{FF2B5EF4-FFF2-40B4-BE49-F238E27FC236}">
                <a16:creationId xmlns:a16="http://schemas.microsoft.com/office/drawing/2014/main" id="{655EFB1E-3004-4154-80F4-846958364CD0}"/>
              </a:ext>
            </a:extLst>
          </p:cNvPr>
          <p:cNvSpPr/>
          <p:nvPr/>
        </p:nvSpPr>
        <p:spPr>
          <a:xfrm>
            <a:off x="6219666" y="6136536"/>
            <a:ext cx="5773438" cy="24464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0" name="TextBox 109">
            <a:extLst>
              <a:ext uri="{FF2B5EF4-FFF2-40B4-BE49-F238E27FC236}">
                <a16:creationId xmlns:a16="http://schemas.microsoft.com/office/drawing/2014/main" id="{EA1EADE5-9173-4015-83B0-6441BAB1487E}"/>
              </a:ext>
            </a:extLst>
          </p:cNvPr>
          <p:cNvSpPr txBox="1"/>
          <p:nvPr/>
        </p:nvSpPr>
        <p:spPr>
          <a:xfrm>
            <a:off x="6557532" y="737499"/>
            <a:ext cx="5315578" cy="584775"/>
          </a:xfrm>
          <a:prstGeom prst="rect">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16200000" scaled="1"/>
            <a:tileRect/>
          </a:gradFill>
        </p:spPr>
        <p:style>
          <a:lnRef idx="3">
            <a:schemeClr val="lt1"/>
          </a:lnRef>
          <a:fillRef idx="1">
            <a:schemeClr val="accent2"/>
          </a:fillRef>
          <a:effectRef idx="1">
            <a:schemeClr val="accent2"/>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AE" sz="32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السلام الوطني</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Picture 2" descr="A picture containing drawing&#10;&#10;Description automatically generated">
            <a:extLst>
              <a:ext uri="{FF2B5EF4-FFF2-40B4-BE49-F238E27FC236}">
                <a16:creationId xmlns:a16="http://schemas.microsoft.com/office/drawing/2014/main" id="{C1BAFE64-305C-458B-BB1F-C1EDBDCA0C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3759" y="1442511"/>
            <a:ext cx="1130460" cy="1115454"/>
          </a:xfrm>
          <a:prstGeom prst="rect">
            <a:avLst/>
          </a:prstGeom>
        </p:spPr>
      </p:pic>
      <p:pic>
        <p:nvPicPr>
          <p:cNvPr id="106" name="Picture 105" descr="A screenshot of a cell phone&#10;&#10;Description automatically generated">
            <a:extLst>
              <a:ext uri="{FF2B5EF4-FFF2-40B4-BE49-F238E27FC236}">
                <a16:creationId xmlns:a16="http://schemas.microsoft.com/office/drawing/2014/main" id="{338BE994-9669-4756-B3E5-60B3205E7F40}"/>
              </a:ext>
            </a:extLst>
          </p:cNvPr>
          <p:cNvPicPr>
            <a:picLocks noChangeAspect="1"/>
          </p:cNvPicPr>
          <p:nvPr/>
        </p:nvPicPr>
        <p:blipFill rotWithShape="1">
          <a:blip r:embed="rId4">
            <a:extLst>
              <a:ext uri="{28A0092B-C50C-407E-A947-70E740481C1C}">
                <a14:useLocalDpi xmlns:a14="http://schemas.microsoft.com/office/drawing/2010/main" val="0"/>
              </a:ext>
            </a:extLst>
          </a:blip>
          <a:srcRect l="19159" t="36166" r="55883" b="32669"/>
          <a:stretch/>
        </p:blipFill>
        <p:spPr>
          <a:xfrm>
            <a:off x="8844028" y="538447"/>
            <a:ext cx="738199" cy="854498"/>
          </a:xfrm>
          <a:prstGeom prst="rect">
            <a:avLst/>
          </a:prstGeom>
        </p:spPr>
      </p:pic>
      <p:pic>
        <p:nvPicPr>
          <p:cNvPr id="107" name="Picture 10" descr="unitedArabEmirates">
            <a:extLst>
              <a:ext uri="{FF2B5EF4-FFF2-40B4-BE49-F238E27FC236}">
                <a16:creationId xmlns:a16="http://schemas.microsoft.com/office/drawing/2014/main" id="{7163D163-D1A4-4210-BBC1-4D36FA0660D6}"/>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800310" y="498788"/>
            <a:ext cx="974888" cy="966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 name="Title 1">
            <a:extLst>
              <a:ext uri="{FF2B5EF4-FFF2-40B4-BE49-F238E27FC236}">
                <a16:creationId xmlns:a16="http://schemas.microsoft.com/office/drawing/2014/main" id="{6CC62F45-A198-4B3B-9F94-3B6267B63E6F}"/>
              </a:ext>
            </a:extLst>
          </p:cNvPr>
          <p:cNvSpPr txBox="1">
            <a:spLocks/>
          </p:cNvSpPr>
          <p:nvPr/>
        </p:nvSpPr>
        <p:spPr>
          <a:xfrm>
            <a:off x="6415451" y="1812167"/>
            <a:ext cx="5297514" cy="40809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rtl="1"/>
            <a:r>
              <a:rPr lang="ar-AE" sz="4800" b="1" dirty="0">
                <a:latin typeface="Arial" panose="020B0604020202020204" pitchFamily="34" charset="0"/>
                <a:cs typeface="Arial" panose="020B0604020202020204" pitchFamily="34" charset="0"/>
              </a:rPr>
              <a:t>اليــوم: </a:t>
            </a:r>
            <a:r>
              <a:rPr lang="ar-AE" sz="4800" b="1" dirty="0">
                <a:solidFill>
                  <a:schemeClr val="accent4"/>
                </a:solidFill>
                <a:latin typeface="Arial" panose="020B0604020202020204" pitchFamily="34" charset="0"/>
                <a:cs typeface="Arial" panose="020B0604020202020204" pitchFamily="34" charset="0"/>
              </a:rPr>
              <a:t>ال</a:t>
            </a:r>
            <a:r>
              <a:rPr lang="ar-DZ" sz="4800" b="1" dirty="0">
                <a:solidFill>
                  <a:schemeClr val="accent4"/>
                </a:solidFill>
                <a:latin typeface="Arial" panose="020B0604020202020204" pitchFamily="34" charset="0"/>
                <a:cs typeface="Arial" panose="020B0604020202020204" pitchFamily="34" charset="0"/>
              </a:rPr>
              <a:t>أحد</a:t>
            </a:r>
            <a:endParaRPr lang="ar-AE" sz="4800" b="1" dirty="0">
              <a:solidFill>
                <a:schemeClr val="accent4"/>
              </a:solidFill>
              <a:latin typeface="Arial" panose="020B0604020202020204" pitchFamily="34" charset="0"/>
              <a:cs typeface="Arial" panose="020B0604020202020204" pitchFamily="34" charset="0"/>
            </a:endParaRPr>
          </a:p>
          <a:p>
            <a:pPr algn="r" rtl="1"/>
            <a:r>
              <a:rPr lang="ar-AE" sz="4000" b="1" dirty="0">
                <a:latin typeface="Arial" panose="020B0604020202020204" pitchFamily="34" charset="0"/>
                <a:cs typeface="Arial" panose="020B0604020202020204" pitchFamily="34" charset="0"/>
              </a:rPr>
              <a:t>التاريخ:</a:t>
            </a:r>
            <a:r>
              <a:rPr lang="ar-AE" sz="4000" b="1" dirty="0">
                <a:solidFill>
                  <a:schemeClr val="accent4"/>
                </a:solidFill>
                <a:latin typeface="Arial" panose="020B0604020202020204" pitchFamily="34" charset="0"/>
                <a:cs typeface="Arial" panose="020B0604020202020204" pitchFamily="34" charset="0"/>
              </a:rPr>
              <a:t>4\جمادى الآخر /1442هـ</a:t>
            </a:r>
            <a:endParaRPr lang="en-US" sz="4000" b="1" dirty="0">
              <a:solidFill>
                <a:schemeClr val="accent4"/>
              </a:solidFill>
              <a:latin typeface="Arial" panose="020B0604020202020204" pitchFamily="34" charset="0"/>
              <a:cs typeface="Arial" panose="020B0604020202020204" pitchFamily="34" charset="0"/>
            </a:endParaRPr>
          </a:p>
          <a:p>
            <a:pPr algn="r" rtl="1"/>
            <a:r>
              <a:rPr lang="ar-AE" sz="4000" b="1" dirty="0">
                <a:solidFill>
                  <a:schemeClr val="accent4"/>
                </a:solidFill>
                <a:latin typeface="Arial" panose="020B0604020202020204" pitchFamily="34" charset="0"/>
                <a:cs typeface="Arial" panose="020B0604020202020204" pitchFamily="34" charset="0"/>
              </a:rPr>
              <a:t>17\يناير\2021 </a:t>
            </a:r>
          </a:p>
          <a:p>
            <a:pPr algn="r" rtl="1"/>
            <a:r>
              <a:rPr lang="ar-AE" sz="4000" b="1" dirty="0">
                <a:latin typeface="Arial" panose="020B0604020202020204" pitchFamily="34" charset="0"/>
                <a:cs typeface="Arial" panose="020B0604020202020204" pitchFamily="34" charset="0"/>
              </a:rPr>
              <a:t>المادة</a:t>
            </a:r>
            <a:r>
              <a:rPr lang="ar-AE" sz="3600" b="1" dirty="0">
                <a:latin typeface="Arial" panose="020B0604020202020204" pitchFamily="34" charset="0"/>
                <a:cs typeface="Arial" panose="020B0604020202020204" pitchFamily="34" charset="0"/>
              </a:rPr>
              <a:t>: </a:t>
            </a:r>
            <a:r>
              <a:rPr lang="ar-AE" sz="3600" b="1" dirty="0">
                <a:solidFill>
                  <a:schemeClr val="accent4"/>
                </a:solidFill>
                <a:latin typeface="Arial" panose="020B0604020202020204" pitchFamily="34" charset="0"/>
                <a:cs typeface="Arial" panose="020B0604020202020204" pitchFamily="34" charset="0"/>
              </a:rPr>
              <a:t>اللغة العربية</a:t>
            </a:r>
            <a:endParaRPr lang="ar-DZ" sz="3600" b="1" dirty="0">
              <a:solidFill>
                <a:schemeClr val="accent4"/>
              </a:solidFill>
              <a:latin typeface="Arial" panose="020B0604020202020204" pitchFamily="34" charset="0"/>
              <a:cs typeface="Arial" panose="020B0604020202020204" pitchFamily="34" charset="0"/>
            </a:endParaRPr>
          </a:p>
          <a:p>
            <a:pPr algn="r" rtl="1"/>
            <a:r>
              <a:rPr lang="ar-DZ" sz="3600" b="1" dirty="0">
                <a:solidFill>
                  <a:schemeClr val="accent4"/>
                </a:solidFill>
                <a:latin typeface="Arial" panose="020B0604020202020204" pitchFamily="34" charset="0"/>
                <a:cs typeface="Arial" panose="020B0604020202020204" pitchFamily="34" charset="0"/>
              </a:rPr>
              <a:t>المعلمة : نعيمة الشامسي</a:t>
            </a:r>
            <a:endParaRPr lang="ar-AE" sz="3600" b="1" dirty="0">
              <a:solidFill>
                <a:schemeClr val="accent4"/>
              </a:solidFill>
              <a:latin typeface="Arial" panose="020B0604020202020204" pitchFamily="34" charset="0"/>
              <a:cs typeface="Arial" panose="020B0604020202020204" pitchFamily="34" charset="0"/>
            </a:endParaRPr>
          </a:p>
          <a:p>
            <a:pPr rtl="1"/>
            <a:endParaRPr lang="en-US" sz="3600" b="1" dirty="0">
              <a:latin typeface="Arial" panose="020B0604020202020204" pitchFamily="34" charset="0"/>
              <a:cs typeface="Arial" panose="020B0604020202020204" pitchFamily="34" charset="0"/>
            </a:endParaRPr>
          </a:p>
        </p:txBody>
      </p:sp>
      <p:grpSp>
        <p:nvGrpSpPr>
          <p:cNvPr id="101" name="رسم 4">
            <a:extLst>
              <a:ext uri="{FF2B5EF4-FFF2-40B4-BE49-F238E27FC236}">
                <a16:creationId xmlns:a16="http://schemas.microsoft.com/office/drawing/2014/main" id="{7952E384-1676-4552-BEB4-4AE4005D02C7}"/>
              </a:ext>
            </a:extLst>
          </p:cNvPr>
          <p:cNvGrpSpPr/>
          <p:nvPr/>
        </p:nvGrpSpPr>
        <p:grpSpPr>
          <a:xfrm>
            <a:off x="984576" y="1392945"/>
            <a:ext cx="4739930" cy="4706854"/>
            <a:chOff x="-361375" y="1898569"/>
            <a:chExt cx="11356362" cy="5137465"/>
          </a:xfrm>
          <a:solidFill>
            <a:schemeClr val="accent1"/>
          </a:solidFill>
        </p:grpSpPr>
        <p:grpSp>
          <p:nvGrpSpPr>
            <p:cNvPr id="102" name="رسم 4">
              <a:extLst>
                <a:ext uri="{FF2B5EF4-FFF2-40B4-BE49-F238E27FC236}">
                  <a16:creationId xmlns:a16="http://schemas.microsoft.com/office/drawing/2014/main" id="{1B315A34-3C22-4730-8C9C-8C6FBADF2491}"/>
                </a:ext>
              </a:extLst>
            </p:cNvPr>
            <p:cNvGrpSpPr/>
            <p:nvPr/>
          </p:nvGrpSpPr>
          <p:grpSpPr>
            <a:xfrm>
              <a:off x="100595" y="1898569"/>
              <a:ext cx="10306482" cy="4908576"/>
              <a:chOff x="100595" y="1898569"/>
              <a:chExt cx="10306482" cy="4908576"/>
            </a:xfrm>
            <a:solidFill>
              <a:schemeClr val="accent1"/>
            </a:solidFill>
          </p:grpSpPr>
          <p:grpSp>
            <p:nvGrpSpPr>
              <p:cNvPr id="1868" name="رسم 4">
                <a:extLst>
                  <a:ext uri="{FF2B5EF4-FFF2-40B4-BE49-F238E27FC236}">
                    <a16:creationId xmlns:a16="http://schemas.microsoft.com/office/drawing/2014/main" id="{920CCD3A-4AED-4F1C-88AF-839B9FF89073}"/>
                  </a:ext>
                </a:extLst>
              </p:cNvPr>
              <p:cNvGrpSpPr/>
              <p:nvPr/>
            </p:nvGrpSpPr>
            <p:grpSpPr>
              <a:xfrm>
                <a:off x="2815493" y="1898569"/>
                <a:ext cx="4662823" cy="4894750"/>
                <a:chOff x="2815493" y="1898569"/>
                <a:chExt cx="4662823" cy="4894750"/>
              </a:xfrm>
              <a:solidFill>
                <a:schemeClr val="accent1"/>
              </a:solidFill>
            </p:grpSpPr>
            <p:sp>
              <p:nvSpPr>
                <p:cNvPr id="2230" name="شكل حر: شكل 9">
                  <a:extLst>
                    <a:ext uri="{FF2B5EF4-FFF2-40B4-BE49-F238E27FC236}">
                      <a16:creationId xmlns:a16="http://schemas.microsoft.com/office/drawing/2014/main" id="{17FDA340-732C-4E78-9CCD-29124CA50E23}"/>
                    </a:ext>
                  </a:extLst>
                </p:cNvPr>
                <p:cNvSpPr/>
                <p:nvPr/>
              </p:nvSpPr>
              <p:spPr>
                <a:xfrm>
                  <a:off x="3035434" y="6573678"/>
                  <a:ext cx="227732" cy="160311"/>
                </a:xfrm>
                <a:custGeom>
                  <a:avLst/>
                  <a:gdLst>
                    <a:gd name="connsiteX0" fmla="*/ 3895 w 227732"/>
                    <a:gd name="connsiteY0" fmla="*/ 160312 h 160311"/>
                    <a:gd name="connsiteX1" fmla="*/ 1199 w 227732"/>
                    <a:gd name="connsiteY1" fmla="*/ 157615 h 160311"/>
                    <a:gd name="connsiteX2" fmla="*/ 1199 w 227732"/>
                    <a:gd name="connsiteY2" fmla="*/ 152221 h 160311"/>
                    <a:gd name="connsiteX3" fmla="*/ 219642 w 227732"/>
                    <a:gd name="connsiteY3" fmla="*/ 1199 h 160311"/>
                    <a:gd name="connsiteX4" fmla="*/ 227733 w 227732"/>
                    <a:gd name="connsiteY4" fmla="*/ 1199 h 160311"/>
                    <a:gd name="connsiteX5" fmla="*/ 225036 w 227732"/>
                    <a:gd name="connsiteY5" fmla="*/ 9289 h 160311"/>
                    <a:gd name="connsiteX6" fmla="*/ 3895 w 227732"/>
                    <a:gd name="connsiteY6" fmla="*/ 160312 h 160311"/>
                    <a:gd name="connsiteX7" fmla="*/ 3895 w 227732"/>
                    <a:gd name="connsiteY7" fmla="*/ 160312 h 16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732" h="160311">
                      <a:moveTo>
                        <a:pt x="3895" y="160312"/>
                      </a:moveTo>
                      <a:lnTo>
                        <a:pt x="1199" y="157615"/>
                      </a:lnTo>
                      <a:cubicBezTo>
                        <a:pt x="-1498" y="154918"/>
                        <a:pt x="1199" y="152221"/>
                        <a:pt x="1199" y="152221"/>
                      </a:cubicBezTo>
                      <a:lnTo>
                        <a:pt x="219642" y="1199"/>
                      </a:lnTo>
                      <a:cubicBezTo>
                        <a:pt x="222339" y="-1498"/>
                        <a:pt x="225036" y="1199"/>
                        <a:pt x="227733" y="1199"/>
                      </a:cubicBezTo>
                      <a:cubicBezTo>
                        <a:pt x="227733" y="3895"/>
                        <a:pt x="227733" y="6592"/>
                        <a:pt x="225036" y="9289"/>
                      </a:cubicBezTo>
                      <a:lnTo>
                        <a:pt x="3895" y="160312"/>
                      </a:lnTo>
                      <a:lnTo>
                        <a:pt x="3895" y="160312"/>
                      </a:lnTo>
                      <a:close/>
                    </a:path>
                  </a:pathLst>
                </a:custGeom>
                <a:solidFill>
                  <a:srgbClr val="673E0E"/>
                </a:solidFill>
                <a:ln w="26947" cap="flat">
                  <a:noFill/>
                  <a:prstDash val="solid"/>
                  <a:miter/>
                </a:ln>
              </p:spPr>
              <p:txBody>
                <a:bodyPr rtlCol="1" anchor="ctr"/>
                <a:lstStyle/>
                <a:p>
                  <a:endParaRPr lang="ar-SA"/>
                </a:p>
              </p:txBody>
            </p:sp>
            <p:sp>
              <p:nvSpPr>
                <p:cNvPr id="2231" name="شكل حر: شكل 10">
                  <a:extLst>
                    <a:ext uri="{FF2B5EF4-FFF2-40B4-BE49-F238E27FC236}">
                      <a16:creationId xmlns:a16="http://schemas.microsoft.com/office/drawing/2014/main" id="{392D35ED-4146-4539-9006-C19D7D71AE69}"/>
                    </a:ext>
                  </a:extLst>
                </p:cNvPr>
                <p:cNvSpPr/>
                <p:nvPr/>
              </p:nvSpPr>
              <p:spPr>
                <a:xfrm>
                  <a:off x="2880187" y="2216795"/>
                  <a:ext cx="316676" cy="4263692"/>
                </a:xfrm>
                <a:custGeom>
                  <a:avLst/>
                  <a:gdLst>
                    <a:gd name="connsiteX0" fmla="*/ 129478 w 316676"/>
                    <a:gd name="connsiteY0" fmla="*/ 0 h 4263692"/>
                    <a:gd name="connsiteX1" fmla="*/ 105207 w 316676"/>
                    <a:gd name="connsiteY1" fmla="*/ 59330 h 4263692"/>
                    <a:gd name="connsiteX2" fmla="*/ 78238 w 316676"/>
                    <a:gd name="connsiteY2" fmla="*/ 88996 h 4263692"/>
                    <a:gd name="connsiteX3" fmla="*/ 37786 w 316676"/>
                    <a:gd name="connsiteY3" fmla="*/ 72815 h 4263692"/>
                    <a:gd name="connsiteX4" fmla="*/ 5424 w 316676"/>
                    <a:gd name="connsiteY4" fmla="*/ 56634 h 4263692"/>
                    <a:gd name="connsiteX5" fmla="*/ 30 w 316676"/>
                    <a:gd name="connsiteY5" fmla="*/ 62027 h 4263692"/>
                    <a:gd name="connsiteX6" fmla="*/ 191505 w 316676"/>
                    <a:gd name="connsiteY6" fmla="*/ 4239421 h 4263692"/>
                    <a:gd name="connsiteX7" fmla="*/ 191505 w 316676"/>
                    <a:gd name="connsiteY7" fmla="*/ 4236725 h 4263692"/>
                    <a:gd name="connsiteX8" fmla="*/ 215777 w 316676"/>
                    <a:gd name="connsiteY8" fmla="*/ 4201666 h 4263692"/>
                    <a:gd name="connsiteX9" fmla="*/ 269714 w 316676"/>
                    <a:gd name="connsiteY9" fmla="*/ 4234028 h 4263692"/>
                    <a:gd name="connsiteX10" fmla="*/ 312863 w 316676"/>
                    <a:gd name="connsiteY10" fmla="*/ 4263693 h 4263692"/>
                    <a:gd name="connsiteX11" fmla="*/ 315560 w 316676"/>
                    <a:gd name="connsiteY11" fmla="*/ 4255602 h 4263692"/>
                    <a:gd name="connsiteX12" fmla="*/ 140266 w 316676"/>
                    <a:gd name="connsiteY12" fmla="*/ 32362 h 4263692"/>
                    <a:gd name="connsiteX13" fmla="*/ 129478 w 316676"/>
                    <a:gd name="connsiteY13" fmla="*/ 0 h 4263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6676" h="4263692">
                      <a:moveTo>
                        <a:pt x="129478" y="0"/>
                      </a:moveTo>
                      <a:cubicBezTo>
                        <a:pt x="121388" y="0"/>
                        <a:pt x="113297" y="16181"/>
                        <a:pt x="105207" y="59330"/>
                      </a:cubicBezTo>
                      <a:cubicBezTo>
                        <a:pt x="99813" y="80905"/>
                        <a:pt x="91722" y="88996"/>
                        <a:pt x="78238" y="88996"/>
                      </a:cubicBezTo>
                      <a:cubicBezTo>
                        <a:pt x="64754" y="88996"/>
                        <a:pt x="51270" y="80905"/>
                        <a:pt x="37786" y="72815"/>
                      </a:cubicBezTo>
                      <a:cubicBezTo>
                        <a:pt x="24302" y="64724"/>
                        <a:pt x="13514" y="56634"/>
                        <a:pt x="5424" y="56634"/>
                      </a:cubicBezTo>
                      <a:cubicBezTo>
                        <a:pt x="2727" y="56634"/>
                        <a:pt x="30" y="59330"/>
                        <a:pt x="30" y="62027"/>
                      </a:cubicBezTo>
                      <a:cubicBezTo>
                        <a:pt x="-2667" y="94389"/>
                        <a:pt x="175324" y="4239421"/>
                        <a:pt x="191505" y="4239421"/>
                      </a:cubicBezTo>
                      <a:cubicBezTo>
                        <a:pt x="191505" y="4239421"/>
                        <a:pt x="191505" y="4239421"/>
                        <a:pt x="191505" y="4236725"/>
                      </a:cubicBezTo>
                      <a:cubicBezTo>
                        <a:pt x="194202" y="4209756"/>
                        <a:pt x="202293" y="4201666"/>
                        <a:pt x="215777" y="4201666"/>
                      </a:cubicBezTo>
                      <a:cubicBezTo>
                        <a:pt x="231958" y="4201666"/>
                        <a:pt x="250836" y="4217847"/>
                        <a:pt x="269714" y="4234028"/>
                      </a:cubicBezTo>
                      <a:cubicBezTo>
                        <a:pt x="288591" y="4250209"/>
                        <a:pt x="304772" y="4263693"/>
                        <a:pt x="312863" y="4263693"/>
                      </a:cubicBezTo>
                      <a:cubicBezTo>
                        <a:pt x="315560" y="4263693"/>
                        <a:pt x="318256" y="4260996"/>
                        <a:pt x="315560" y="4255602"/>
                      </a:cubicBezTo>
                      <a:cubicBezTo>
                        <a:pt x="302076" y="4204363"/>
                        <a:pt x="140266" y="32362"/>
                        <a:pt x="140266" y="32362"/>
                      </a:cubicBezTo>
                      <a:cubicBezTo>
                        <a:pt x="137569" y="13484"/>
                        <a:pt x="134872" y="0"/>
                        <a:pt x="129478" y="0"/>
                      </a:cubicBezTo>
                      <a:close/>
                    </a:path>
                  </a:pathLst>
                </a:custGeom>
                <a:solidFill>
                  <a:srgbClr val="A45727"/>
                </a:solidFill>
                <a:ln w="26947" cap="flat">
                  <a:noFill/>
                  <a:prstDash val="solid"/>
                  <a:miter/>
                </a:ln>
              </p:spPr>
              <p:txBody>
                <a:bodyPr rtlCol="1" anchor="ctr"/>
                <a:lstStyle/>
                <a:p>
                  <a:endParaRPr lang="ar-SA"/>
                </a:p>
              </p:txBody>
            </p:sp>
            <p:sp>
              <p:nvSpPr>
                <p:cNvPr id="2232" name="شكل حر: شكل 11">
                  <a:extLst>
                    <a:ext uri="{FF2B5EF4-FFF2-40B4-BE49-F238E27FC236}">
                      <a16:creationId xmlns:a16="http://schemas.microsoft.com/office/drawing/2014/main" id="{04211A9B-32CA-4543-B87A-CF0ACEBA9266}"/>
                    </a:ext>
                  </a:extLst>
                </p:cNvPr>
                <p:cNvSpPr/>
                <p:nvPr/>
              </p:nvSpPr>
              <p:spPr>
                <a:xfrm>
                  <a:off x="2923366" y="2490624"/>
                  <a:ext cx="207373" cy="3845090"/>
                </a:xfrm>
                <a:custGeom>
                  <a:avLst/>
                  <a:gdLst>
                    <a:gd name="connsiteX0" fmla="*/ 0 w 207373"/>
                    <a:gd name="connsiteY0" fmla="*/ 47094 h 3845090"/>
                    <a:gd name="connsiteX1" fmla="*/ 99783 w 207373"/>
                    <a:gd name="connsiteY1" fmla="*/ 1209429 h 3845090"/>
                    <a:gd name="connsiteX2" fmla="*/ 199566 w 207373"/>
                    <a:gd name="connsiteY2" fmla="*/ 3841537 h 3845090"/>
                    <a:gd name="connsiteX3" fmla="*/ 110570 w 207373"/>
                    <a:gd name="connsiteY3" fmla="*/ 680849 h 3845090"/>
                    <a:gd name="connsiteX4" fmla="*/ 0 w 207373"/>
                    <a:gd name="connsiteY4" fmla="*/ 47094 h 3845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373" h="3845090">
                      <a:moveTo>
                        <a:pt x="0" y="47094"/>
                      </a:moveTo>
                      <a:cubicBezTo>
                        <a:pt x="0" y="47094"/>
                        <a:pt x="78208" y="1352361"/>
                        <a:pt x="99783" y="1209429"/>
                      </a:cubicBezTo>
                      <a:cubicBezTo>
                        <a:pt x="121357" y="1066496"/>
                        <a:pt x="161810" y="3960198"/>
                        <a:pt x="199566" y="3841537"/>
                      </a:cubicBezTo>
                      <a:cubicBezTo>
                        <a:pt x="237321" y="3725574"/>
                        <a:pt x="126751" y="459709"/>
                        <a:pt x="110570" y="680849"/>
                      </a:cubicBezTo>
                      <a:cubicBezTo>
                        <a:pt x="94389" y="899293"/>
                        <a:pt x="10787" y="-241467"/>
                        <a:pt x="0" y="47094"/>
                      </a:cubicBezTo>
                      <a:close/>
                    </a:path>
                  </a:pathLst>
                </a:custGeom>
                <a:solidFill>
                  <a:srgbClr val="BB642F"/>
                </a:solidFill>
                <a:ln w="26947" cap="flat">
                  <a:noFill/>
                  <a:prstDash val="solid"/>
                  <a:miter/>
                </a:ln>
              </p:spPr>
              <p:txBody>
                <a:bodyPr rtlCol="1" anchor="ctr"/>
                <a:lstStyle/>
                <a:p>
                  <a:endParaRPr lang="ar-SA"/>
                </a:p>
              </p:txBody>
            </p:sp>
            <p:sp>
              <p:nvSpPr>
                <p:cNvPr id="2233" name="شكل حر: شكل 12">
                  <a:extLst>
                    <a:ext uri="{FF2B5EF4-FFF2-40B4-BE49-F238E27FC236}">
                      <a16:creationId xmlns:a16="http://schemas.microsoft.com/office/drawing/2014/main" id="{6FDEB141-67C9-469E-B231-182D49822034}"/>
                    </a:ext>
                  </a:extLst>
                </p:cNvPr>
                <p:cNvSpPr/>
                <p:nvPr/>
              </p:nvSpPr>
              <p:spPr>
                <a:xfrm>
                  <a:off x="3203837" y="6653085"/>
                  <a:ext cx="53936" cy="53936"/>
                </a:xfrm>
                <a:custGeom>
                  <a:avLst/>
                  <a:gdLst>
                    <a:gd name="connsiteX0" fmla="*/ 53937 w 53936"/>
                    <a:gd name="connsiteY0" fmla="*/ 26968 h 53936"/>
                    <a:gd name="connsiteX1" fmla="*/ 26968 w 53936"/>
                    <a:gd name="connsiteY1" fmla="*/ 53937 h 53936"/>
                    <a:gd name="connsiteX2" fmla="*/ 0 w 53936"/>
                    <a:gd name="connsiteY2" fmla="*/ 26968 h 53936"/>
                    <a:gd name="connsiteX3" fmla="*/ 26968 w 53936"/>
                    <a:gd name="connsiteY3" fmla="*/ 0 h 53936"/>
                    <a:gd name="connsiteX4" fmla="*/ 53937 w 53936"/>
                    <a:gd name="connsiteY4" fmla="*/ 26968 h 53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36" h="53936">
                      <a:moveTo>
                        <a:pt x="53937" y="26968"/>
                      </a:moveTo>
                      <a:cubicBezTo>
                        <a:pt x="53937" y="43149"/>
                        <a:pt x="40452" y="53937"/>
                        <a:pt x="26968" y="53937"/>
                      </a:cubicBezTo>
                      <a:cubicBezTo>
                        <a:pt x="10787" y="53937"/>
                        <a:pt x="0" y="43149"/>
                        <a:pt x="0" y="26968"/>
                      </a:cubicBezTo>
                      <a:cubicBezTo>
                        <a:pt x="0" y="10788"/>
                        <a:pt x="13484" y="0"/>
                        <a:pt x="26968" y="0"/>
                      </a:cubicBezTo>
                      <a:cubicBezTo>
                        <a:pt x="43149" y="0"/>
                        <a:pt x="53937" y="10788"/>
                        <a:pt x="53937" y="26968"/>
                      </a:cubicBezTo>
                      <a:close/>
                    </a:path>
                  </a:pathLst>
                </a:custGeom>
                <a:solidFill>
                  <a:srgbClr val="D1D3D4"/>
                </a:solidFill>
                <a:ln w="26947" cap="flat">
                  <a:noFill/>
                  <a:prstDash val="solid"/>
                  <a:miter/>
                </a:ln>
              </p:spPr>
              <p:txBody>
                <a:bodyPr rtlCol="1" anchor="ctr"/>
                <a:lstStyle/>
                <a:p>
                  <a:endParaRPr lang="ar-SA"/>
                </a:p>
              </p:txBody>
            </p:sp>
            <p:sp>
              <p:nvSpPr>
                <p:cNvPr id="2234" name="شكل حر: شكل 13">
                  <a:extLst>
                    <a:ext uri="{FF2B5EF4-FFF2-40B4-BE49-F238E27FC236}">
                      <a16:creationId xmlns:a16="http://schemas.microsoft.com/office/drawing/2014/main" id="{874852F6-4683-4C33-B7DC-6A7DCE097440}"/>
                    </a:ext>
                  </a:extLst>
                </p:cNvPr>
                <p:cNvSpPr/>
                <p:nvPr/>
              </p:nvSpPr>
              <p:spPr>
                <a:xfrm>
                  <a:off x="3198443" y="6647691"/>
                  <a:ext cx="64724" cy="64723"/>
                </a:xfrm>
                <a:custGeom>
                  <a:avLst/>
                  <a:gdLst>
                    <a:gd name="connsiteX0" fmla="*/ 32362 w 64724"/>
                    <a:gd name="connsiteY0" fmla="*/ 64724 h 64723"/>
                    <a:gd name="connsiteX1" fmla="*/ 0 w 64724"/>
                    <a:gd name="connsiteY1" fmla="*/ 32362 h 64723"/>
                    <a:gd name="connsiteX2" fmla="*/ 32362 w 64724"/>
                    <a:gd name="connsiteY2" fmla="*/ 0 h 64723"/>
                    <a:gd name="connsiteX3" fmla="*/ 64724 w 64724"/>
                    <a:gd name="connsiteY3" fmla="*/ 32362 h 64723"/>
                    <a:gd name="connsiteX4" fmla="*/ 32362 w 64724"/>
                    <a:gd name="connsiteY4" fmla="*/ 64724 h 64723"/>
                    <a:gd name="connsiteX5" fmla="*/ 32362 w 64724"/>
                    <a:gd name="connsiteY5" fmla="*/ 8091 h 64723"/>
                    <a:gd name="connsiteX6" fmla="*/ 10787 w 64724"/>
                    <a:gd name="connsiteY6" fmla="*/ 32362 h 64723"/>
                    <a:gd name="connsiteX7" fmla="*/ 32362 w 64724"/>
                    <a:gd name="connsiteY7" fmla="*/ 53937 h 64723"/>
                    <a:gd name="connsiteX8" fmla="*/ 53937 w 64724"/>
                    <a:gd name="connsiteY8" fmla="*/ 32362 h 64723"/>
                    <a:gd name="connsiteX9" fmla="*/ 32362 w 64724"/>
                    <a:gd name="connsiteY9" fmla="*/ 8091 h 64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724" h="64723">
                      <a:moveTo>
                        <a:pt x="32362" y="64724"/>
                      </a:moveTo>
                      <a:cubicBezTo>
                        <a:pt x="13484" y="64724"/>
                        <a:pt x="0" y="51240"/>
                        <a:pt x="0" y="32362"/>
                      </a:cubicBezTo>
                      <a:cubicBezTo>
                        <a:pt x="0" y="13484"/>
                        <a:pt x="13484" y="0"/>
                        <a:pt x="32362" y="0"/>
                      </a:cubicBezTo>
                      <a:cubicBezTo>
                        <a:pt x="48543" y="0"/>
                        <a:pt x="64724" y="13484"/>
                        <a:pt x="64724" y="32362"/>
                      </a:cubicBezTo>
                      <a:cubicBezTo>
                        <a:pt x="64724" y="48543"/>
                        <a:pt x="51240" y="64724"/>
                        <a:pt x="32362" y="64724"/>
                      </a:cubicBezTo>
                      <a:close/>
                      <a:moveTo>
                        <a:pt x="32362" y="8091"/>
                      </a:moveTo>
                      <a:cubicBezTo>
                        <a:pt x="18878" y="8091"/>
                        <a:pt x="10787" y="18878"/>
                        <a:pt x="10787" y="32362"/>
                      </a:cubicBezTo>
                      <a:cubicBezTo>
                        <a:pt x="10787" y="45846"/>
                        <a:pt x="21575" y="53937"/>
                        <a:pt x="32362" y="53937"/>
                      </a:cubicBezTo>
                      <a:cubicBezTo>
                        <a:pt x="43149" y="53937"/>
                        <a:pt x="53937" y="43149"/>
                        <a:pt x="53937" y="32362"/>
                      </a:cubicBezTo>
                      <a:cubicBezTo>
                        <a:pt x="53937" y="18878"/>
                        <a:pt x="45846" y="8091"/>
                        <a:pt x="32362" y="8091"/>
                      </a:cubicBezTo>
                      <a:close/>
                    </a:path>
                  </a:pathLst>
                </a:custGeom>
                <a:solidFill>
                  <a:srgbClr val="BCBEC0"/>
                </a:solidFill>
                <a:ln w="26947" cap="flat">
                  <a:noFill/>
                  <a:prstDash val="solid"/>
                  <a:miter/>
                </a:ln>
              </p:spPr>
              <p:txBody>
                <a:bodyPr rtlCol="1" anchor="ctr"/>
                <a:lstStyle/>
                <a:p>
                  <a:endParaRPr lang="ar-SA"/>
                </a:p>
              </p:txBody>
            </p:sp>
            <p:sp>
              <p:nvSpPr>
                <p:cNvPr id="2235" name="شكل حر: شكل 14">
                  <a:extLst>
                    <a:ext uri="{FF2B5EF4-FFF2-40B4-BE49-F238E27FC236}">
                      <a16:creationId xmlns:a16="http://schemas.microsoft.com/office/drawing/2014/main" id="{65311A44-9061-41B2-946F-D51FF8E0EAE4}"/>
                    </a:ext>
                  </a:extLst>
                </p:cNvPr>
                <p:cNvSpPr/>
                <p:nvPr/>
              </p:nvSpPr>
              <p:spPr>
                <a:xfrm>
                  <a:off x="3216263" y="6663171"/>
                  <a:ext cx="19935" cy="28371"/>
                </a:xfrm>
                <a:custGeom>
                  <a:avLst/>
                  <a:gdLst>
                    <a:gd name="connsiteX0" fmla="*/ 19936 w 19935"/>
                    <a:gd name="connsiteY0" fmla="*/ 16882 h 28371"/>
                    <a:gd name="connsiteX1" fmla="*/ 6452 w 19935"/>
                    <a:gd name="connsiteY1" fmla="*/ 27670 h 28371"/>
                    <a:gd name="connsiteX2" fmla="*/ 1058 w 19935"/>
                    <a:gd name="connsiteY2" fmla="*/ 11489 h 28371"/>
                    <a:gd name="connsiteX3" fmla="*/ 14542 w 19935"/>
                    <a:gd name="connsiteY3" fmla="*/ 702 h 28371"/>
                    <a:gd name="connsiteX4" fmla="*/ 19936 w 19935"/>
                    <a:gd name="connsiteY4" fmla="*/ 16882 h 28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35" h="28371">
                      <a:moveTo>
                        <a:pt x="19936" y="16882"/>
                      </a:moveTo>
                      <a:cubicBezTo>
                        <a:pt x="17239" y="24973"/>
                        <a:pt x="11845" y="30367"/>
                        <a:pt x="6452" y="27670"/>
                      </a:cubicBezTo>
                      <a:cubicBezTo>
                        <a:pt x="1058" y="24973"/>
                        <a:pt x="-1639" y="19579"/>
                        <a:pt x="1058" y="11489"/>
                      </a:cubicBezTo>
                      <a:cubicBezTo>
                        <a:pt x="3755" y="3398"/>
                        <a:pt x="9148" y="-1995"/>
                        <a:pt x="14542" y="702"/>
                      </a:cubicBezTo>
                      <a:cubicBezTo>
                        <a:pt x="17239" y="3398"/>
                        <a:pt x="19936" y="11489"/>
                        <a:pt x="19936" y="16882"/>
                      </a:cubicBezTo>
                      <a:close/>
                    </a:path>
                  </a:pathLst>
                </a:custGeom>
                <a:solidFill>
                  <a:srgbClr val="F5F5F5"/>
                </a:solidFill>
                <a:ln w="26947" cap="flat">
                  <a:noFill/>
                  <a:prstDash val="solid"/>
                  <a:miter/>
                </a:ln>
              </p:spPr>
              <p:txBody>
                <a:bodyPr rtlCol="1" anchor="ctr"/>
                <a:lstStyle/>
                <a:p>
                  <a:endParaRPr lang="ar-SA"/>
                </a:p>
              </p:txBody>
            </p:sp>
            <p:sp>
              <p:nvSpPr>
                <p:cNvPr id="2236" name="شكل حر: شكل 15">
                  <a:extLst>
                    <a:ext uri="{FF2B5EF4-FFF2-40B4-BE49-F238E27FC236}">
                      <a16:creationId xmlns:a16="http://schemas.microsoft.com/office/drawing/2014/main" id="{F8088683-2B31-436E-B25D-FBBCD13CE43C}"/>
                    </a:ext>
                  </a:extLst>
                </p:cNvPr>
                <p:cNvSpPr/>
                <p:nvPr/>
              </p:nvSpPr>
              <p:spPr>
                <a:xfrm>
                  <a:off x="3087873" y="6555999"/>
                  <a:ext cx="53936" cy="53936"/>
                </a:xfrm>
                <a:custGeom>
                  <a:avLst/>
                  <a:gdLst>
                    <a:gd name="connsiteX0" fmla="*/ 53937 w 53936"/>
                    <a:gd name="connsiteY0" fmla="*/ 26968 h 53936"/>
                    <a:gd name="connsiteX1" fmla="*/ 26968 w 53936"/>
                    <a:gd name="connsiteY1" fmla="*/ 53937 h 53936"/>
                    <a:gd name="connsiteX2" fmla="*/ 0 w 53936"/>
                    <a:gd name="connsiteY2" fmla="*/ 26968 h 53936"/>
                    <a:gd name="connsiteX3" fmla="*/ 26968 w 53936"/>
                    <a:gd name="connsiteY3" fmla="*/ 0 h 53936"/>
                    <a:gd name="connsiteX4" fmla="*/ 53937 w 53936"/>
                    <a:gd name="connsiteY4" fmla="*/ 26968 h 53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36" h="53936">
                      <a:moveTo>
                        <a:pt x="53937" y="26968"/>
                      </a:moveTo>
                      <a:cubicBezTo>
                        <a:pt x="53937" y="43149"/>
                        <a:pt x="43149" y="53937"/>
                        <a:pt x="26968" y="53937"/>
                      </a:cubicBezTo>
                      <a:cubicBezTo>
                        <a:pt x="10787" y="53937"/>
                        <a:pt x="0" y="43149"/>
                        <a:pt x="0" y="26968"/>
                      </a:cubicBezTo>
                      <a:cubicBezTo>
                        <a:pt x="0" y="10787"/>
                        <a:pt x="10787" y="0"/>
                        <a:pt x="26968" y="0"/>
                      </a:cubicBezTo>
                      <a:cubicBezTo>
                        <a:pt x="43149" y="0"/>
                        <a:pt x="53937" y="13484"/>
                        <a:pt x="53937" y="26968"/>
                      </a:cubicBezTo>
                      <a:close/>
                    </a:path>
                  </a:pathLst>
                </a:custGeom>
                <a:solidFill>
                  <a:srgbClr val="D1D3D4"/>
                </a:solidFill>
                <a:ln w="26947" cap="flat">
                  <a:noFill/>
                  <a:prstDash val="solid"/>
                  <a:miter/>
                </a:ln>
              </p:spPr>
              <p:txBody>
                <a:bodyPr rtlCol="1" anchor="ctr"/>
                <a:lstStyle/>
                <a:p>
                  <a:endParaRPr lang="ar-SA"/>
                </a:p>
              </p:txBody>
            </p:sp>
            <p:sp>
              <p:nvSpPr>
                <p:cNvPr id="2237" name="شكل حر: شكل 16">
                  <a:extLst>
                    <a:ext uri="{FF2B5EF4-FFF2-40B4-BE49-F238E27FC236}">
                      <a16:creationId xmlns:a16="http://schemas.microsoft.com/office/drawing/2014/main" id="{90B45018-6897-4C84-91DE-DCC838EC0280}"/>
                    </a:ext>
                  </a:extLst>
                </p:cNvPr>
                <p:cNvSpPr/>
                <p:nvPr/>
              </p:nvSpPr>
              <p:spPr>
                <a:xfrm>
                  <a:off x="3082479" y="6550605"/>
                  <a:ext cx="64723" cy="64724"/>
                </a:xfrm>
                <a:custGeom>
                  <a:avLst/>
                  <a:gdLst>
                    <a:gd name="connsiteX0" fmla="*/ 32362 w 64723"/>
                    <a:gd name="connsiteY0" fmla="*/ 64724 h 64724"/>
                    <a:gd name="connsiteX1" fmla="*/ 0 w 64723"/>
                    <a:gd name="connsiteY1" fmla="*/ 32362 h 64724"/>
                    <a:gd name="connsiteX2" fmla="*/ 32362 w 64723"/>
                    <a:gd name="connsiteY2" fmla="*/ 0 h 64724"/>
                    <a:gd name="connsiteX3" fmla="*/ 64724 w 64723"/>
                    <a:gd name="connsiteY3" fmla="*/ 32362 h 64724"/>
                    <a:gd name="connsiteX4" fmla="*/ 32362 w 64723"/>
                    <a:gd name="connsiteY4" fmla="*/ 64724 h 64724"/>
                    <a:gd name="connsiteX5" fmla="*/ 32362 w 64723"/>
                    <a:gd name="connsiteY5" fmla="*/ 10788 h 64724"/>
                    <a:gd name="connsiteX6" fmla="*/ 10787 w 64723"/>
                    <a:gd name="connsiteY6" fmla="*/ 35059 h 64724"/>
                    <a:gd name="connsiteX7" fmla="*/ 32362 w 64723"/>
                    <a:gd name="connsiteY7" fmla="*/ 56634 h 64724"/>
                    <a:gd name="connsiteX8" fmla="*/ 53937 w 64723"/>
                    <a:gd name="connsiteY8" fmla="*/ 35059 h 64724"/>
                    <a:gd name="connsiteX9" fmla="*/ 32362 w 64723"/>
                    <a:gd name="connsiteY9" fmla="*/ 10788 h 64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723" h="64724">
                      <a:moveTo>
                        <a:pt x="32362" y="64724"/>
                      </a:moveTo>
                      <a:cubicBezTo>
                        <a:pt x="13484" y="64724"/>
                        <a:pt x="0" y="51240"/>
                        <a:pt x="0" y="32362"/>
                      </a:cubicBezTo>
                      <a:cubicBezTo>
                        <a:pt x="0" y="13484"/>
                        <a:pt x="13484" y="0"/>
                        <a:pt x="32362" y="0"/>
                      </a:cubicBezTo>
                      <a:cubicBezTo>
                        <a:pt x="48543" y="0"/>
                        <a:pt x="64724" y="13484"/>
                        <a:pt x="64724" y="32362"/>
                      </a:cubicBezTo>
                      <a:cubicBezTo>
                        <a:pt x="64724" y="51240"/>
                        <a:pt x="51240" y="64724"/>
                        <a:pt x="32362" y="64724"/>
                      </a:cubicBezTo>
                      <a:close/>
                      <a:moveTo>
                        <a:pt x="32362" y="10788"/>
                      </a:moveTo>
                      <a:cubicBezTo>
                        <a:pt x="18878" y="10788"/>
                        <a:pt x="10787" y="21575"/>
                        <a:pt x="10787" y="35059"/>
                      </a:cubicBezTo>
                      <a:cubicBezTo>
                        <a:pt x="10787" y="48543"/>
                        <a:pt x="21575" y="56634"/>
                        <a:pt x="32362" y="56634"/>
                      </a:cubicBezTo>
                      <a:cubicBezTo>
                        <a:pt x="45846" y="56634"/>
                        <a:pt x="53937" y="45846"/>
                        <a:pt x="53937" y="35059"/>
                      </a:cubicBezTo>
                      <a:cubicBezTo>
                        <a:pt x="53937" y="21575"/>
                        <a:pt x="45846" y="10788"/>
                        <a:pt x="32362" y="10788"/>
                      </a:cubicBezTo>
                      <a:close/>
                    </a:path>
                  </a:pathLst>
                </a:custGeom>
                <a:solidFill>
                  <a:srgbClr val="BCBEC0"/>
                </a:solidFill>
                <a:ln w="26947" cap="flat">
                  <a:noFill/>
                  <a:prstDash val="solid"/>
                  <a:miter/>
                </a:ln>
              </p:spPr>
              <p:txBody>
                <a:bodyPr rtlCol="1" anchor="ctr"/>
                <a:lstStyle/>
                <a:p>
                  <a:endParaRPr lang="ar-SA"/>
                </a:p>
              </p:txBody>
            </p:sp>
            <p:sp>
              <p:nvSpPr>
                <p:cNvPr id="2238" name="شكل حر: شكل 17">
                  <a:extLst>
                    <a:ext uri="{FF2B5EF4-FFF2-40B4-BE49-F238E27FC236}">
                      <a16:creationId xmlns:a16="http://schemas.microsoft.com/office/drawing/2014/main" id="{0D2358A1-AEB4-48E7-8637-A049CE5E8969}"/>
                    </a:ext>
                  </a:extLst>
                </p:cNvPr>
                <p:cNvSpPr/>
                <p:nvPr/>
              </p:nvSpPr>
              <p:spPr>
                <a:xfrm>
                  <a:off x="3095963" y="6564089"/>
                  <a:ext cx="22585" cy="30366"/>
                </a:xfrm>
                <a:custGeom>
                  <a:avLst/>
                  <a:gdLst>
                    <a:gd name="connsiteX0" fmla="*/ 21575 w 22585"/>
                    <a:gd name="connsiteY0" fmla="*/ 18878 h 30366"/>
                    <a:gd name="connsiteX1" fmla="*/ 8090 w 22585"/>
                    <a:gd name="connsiteY1" fmla="*/ 29665 h 30366"/>
                    <a:gd name="connsiteX2" fmla="*/ 0 w 22585"/>
                    <a:gd name="connsiteY2" fmla="*/ 10788 h 30366"/>
                    <a:gd name="connsiteX3" fmla="*/ 13484 w 22585"/>
                    <a:gd name="connsiteY3" fmla="*/ 0 h 30366"/>
                    <a:gd name="connsiteX4" fmla="*/ 21575 w 22585"/>
                    <a:gd name="connsiteY4" fmla="*/ 18878 h 30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85" h="30366">
                      <a:moveTo>
                        <a:pt x="21575" y="18878"/>
                      </a:moveTo>
                      <a:cubicBezTo>
                        <a:pt x="18878" y="26968"/>
                        <a:pt x="13484" y="32362"/>
                        <a:pt x="8090" y="29665"/>
                      </a:cubicBezTo>
                      <a:cubicBezTo>
                        <a:pt x="2697" y="26968"/>
                        <a:pt x="0" y="21575"/>
                        <a:pt x="0" y="10788"/>
                      </a:cubicBezTo>
                      <a:cubicBezTo>
                        <a:pt x="2697" y="2697"/>
                        <a:pt x="10787" y="0"/>
                        <a:pt x="13484" y="0"/>
                      </a:cubicBezTo>
                      <a:cubicBezTo>
                        <a:pt x="21575" y="5394"/>
                        <a:pt x="24271" y="13484"/>
                        <a:pt x="21575" y="18878"/>
                      </a:cubicBezTo>
                      <a:close/>
                    </a:path>
                  </a:pathLst>
                </a:custGeom>
                <a:solidFill>
                  <a:srgbClr val="F5F5F5"/>
                </a:solidFill>
                <a:ln w="26947" cap="flat">
                  <a:noFill/>
                  <a:prstDash val="solid"/>
                  <a:miter/>
                </a:ln>
              </p:spPr>
              <p:txBody>
                <a:bodyPr rtlCol="1" anchor="ctr"/>
                <a:lstStyle/>
                <a:p>
                  <a:endParaRPr lang="ar-SA"/>
                </a:p>
              </p:txBody>
            </p:sp>
            <p:grpSp>
              <p:nvGrpSpPr>
                <p:cNvPr id="2239" name="رسم 4">
                  <a:extLst>
                    <a:ext uri="{FF2B5EF4-FFF2-40B4-BE49-F238E27FC236}">
                      <a16:creationId xmlns:a16="http://schemas.microsoft.com/office/drawing/2014/main" id="{AC0B30DD-78EB-4FD9-9052-D65531A17FD5}"/>
                    </a:ext>
                  </a:extLst>
                </p:cNvPr>
                <p:cNvGrpSpPr/>
                <p:nvPr/>
              </p:nvGrpSpPr>
              <p:grpSpPr>
                <a:xfrm>
                  <a:off x="2815493" y="1898569"/>
                  <a:ext cx="4662823" cy="4894750"/>
                  <a:chOff x="2815493" y="1898569"/>
                  <a:chExt cx="4662823" cy="4894750"/>
                </a:xfrm>
                <a:solidFill>
                  <a:schemeClr val="accent1"/>
                </a:solidFill>
              </p:grpSpPr>
              <p:sp>
                <p:nvSpPr>
                  <p:cNvPr id="2240" name="شكل حر: شكل 19">
                    <a:extLst>
                      <a:ext uri="{FF2B5EF4-FFF2-40B4-BE49-F238E27FC236}">
                        <a16:creationId xmlns:a16="http://schemas.microsoft.com/office/drawing/2014/main" id="{06799AF9-9384-423B-AE68-B8DFDB77DD4E}"/>
                      </a:ext>
                    </a:extLst>
                  </p:cNvPr>
                  <p:cNvSpPr/>
                  <p:nvPr/>
                </p:nvSpPr>
                <p:spPr>
                  <a:xfrm>
                    <a:off x="2831674" y="1921993"/>
                    <a:ext cx="4635855" cy="4856340"/>
                  </a:xfrm>
                  <a:custGeom>
                    <a:avLst/>
                    <a:gdLst>
                      <a:gd name="connsiteX0" fmla="*/ 0 w 4635855"/>
                      <a:gd name="connsiteY0" fmla="*/ 100630 h 4856340"/>
                      <a:gd name="connsiteX1" fmla="*/ 210353 w 4635855"/>
                      <a:gd name="connsiteY1" fmla="*/ 4806603 h 4856340"/>
                      <a:gd name="connsiteX2" fmla="*/ 4501014 w 4635855"/>
                      <a:gd name="connsiteY2" fmla="*/ 4838965 h 4856340"/>
                      <a:gd name="connsiteX3" fmla="*/ 4635855 w 4635855"/>
                      <a:gd name="connsiteY3" fmla="*/ 6241 h 4856340"/>
                      <a:gd name="connsiteX4" fmla="*/ 0 w 4635855"/>
                      <a:gd name="connsiteY4" fmla="*/ 100630 h 4856340"/>
                      <a:gd name="connsiteX5" fmla="*/ 0 w 4635855"/>
                      <a:gd name="connsiteY5" fmla="*/ 100630 h 4856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35855" h="4856340">
                        <a:moveTo>
                          <a:pt x="0" y="100630"/>
                        </a:moveTo>
                        <a:cubicBezTo>
                          <a:pt x="0" y="100630"/>
                          <a:pt x="204959" y="4723001"/>
                          <a:pt x="210353" y="4806603"/>
                        </a:cubicBezTo>
                        <a:cubicBezTo>
                          <a:pt x="215747" y="4890205"/>
                          <a:pt x="4479439" y="4844359"/>
                          <a:pt x="4501014" y="4838965"/>
                        </a:cubicBezTo>
                        <a:cubicBezTo>
                          <a:pt x="4522589" y="4833572"/>
                          <a:pt x="4635855" y="27816"/>
                          <a:pt x="4635855" y="6241"/>
                        </a:cubicBezTo>
                        <a:cubicBezTo>
                          <a:pt x="4633158" y="-15334"/>
                          <a:pt x="447674" y="19725"/>
                          <a:pt x="0" y="100630"/>
                        </a:cubicBezTo>
                        <a:lnTo>
                          <a:pt x="0" y="100630"/>
                        </a:lnTo>
                        <a:close/>
                      </a:path>
                    </a:pathLst>
                  </a:custGeom>
                  <a:solidFill>
                    <a:srgbClr val="8E4B20"/>
                  </a:solidFill>
                  <a:ln w="26947" cap="flat">
                    <a:solidFill>
                      <a:srgbClr val="000000"/>
                    </a:solidFill>
                    <a:prstDash val="solid"/>
                    <a:miter/>
                  </a:ln>
                </p:spPr>
                <p:txBody>
                  <a:bodyPr rtlCol="1" anchor="ctr"/>
                  <a:lstStyle/>
                  <a:p>
                    <a:endParaRPr lang="ar-SA"/>
                  </a:p>
                </p:txBody>
              </p:sp>
              <p:sp>
                <p:nvSpPr>
                  <p:cNvPr id="2241" name="شكل حر: شكل 20">
                    <a:extLst>
                      <a:ext uri="{FF2B5EF4-FFF2-40B4-BE49-F238E27FC236}">
                        <a16:creationId xmlns:a16="http://schemas.microsoft.com/office/drawing/2014/main" id="{32ADB067-C37F-4659-AEDD-A3CBB626D943}"/>
                      </a:ext>
                    </a:extLst>
                  </p:cNvPr>
                  <p:cNvSpPr/>
                  <p:nvPr/>
                </p:nvSpPr>
                <p:spPr>
                  <a:xfrm>
                    <a:off x="2831674" y="1898569"/>
                    <a:ext cx="4646642" cy="4889357"/>
                  </a:xfrm>
                  <a:custGeom>
                    <a:avLst/>
                    <a:gdLst>
                      <a:gd name="connsiteX0" fmla="*/ 0 w 4646642"/>
                      <a:gd name="connsiteY0" fmla="*/ 124054 h 4889357"/>
                      <a:gd name="connsiteX1" fmla="*/ 129448 w 4646642"/>
                      <a:gd name="connsiteY1" fmla="*/ 3950860 h 4889357"/>
                      <a:gd name="connsiteX2" fmla="*/ 164507 w 4646642"/>
                      <a:gd name="connsiteY2" fmla="*/ 4449774 h 4889357"/>
                      <a:gd name="connsiteX3" fmla="*/ 188778 w 4646642"/>
                      <a:gd name="connsiteY3" fmla="*/ 4797666 h 4889357"/>
                      <a:gd name="connsiteX4" fmla="*/ 188778 w 4646642"/>
                      <a:gd name="connsiteY4" fmla="*/ 4819240 h 4889357"/>
                      <a:gd name="connsiteX5" fmla="*/ 196869 w 4646642"/>
                      <a:gd name="connsiteY5" fmla="*/ 4840815 h 4889357"/>
                      <a:gd name="connsiteX6" fmla="*/ 215747 w 4646642"/>
                      <a:gd name="connsiteY6" fmla="*/ 4848905 h 4889357"/>
                      <a:gd name="connsiteX7" fmla="*/ 264290 w 4646642"/>
                      <a:gd name="connsiteY7" fmla="*/ 4856996 h 4889357"/>
                      <a:gd name="connsiteX8" fmla="*/ 361376 w 4646642"/>
                      <a:gd name="connsiteY8" fmla="*/ 4865086 h 4889357"/>
                      <a:gd name="connsiteX9" fmla="*/ 560941 w 4646642"/>
                      <a:gd name="connsiteY9" fmla="*/ 4873177 h 4889357"/>
                      <a:gd name="connsiteX10" fmla="*/ 2370516 w 4646642"/>
                      <a:gd name="connsiteY10" fmla="*/ 4889358 h 4889357"/>
                      <a:gd name="connsiteX11" fmla="*/ 4012887 w 4646642"/>
                      <a:gd name="connsiteY11" fmla="*/ 4878571 h 4889357"/>
                      <a:gd name="connsiteX12" fmla="*/ 4306842 w 4646642"/>
                      <a:gd name="connsiteY12" fmla="*/ 4875874 h 4889357"/>
                      <a:gd name="connsiteX13" fmla="*/ 4428200 w 4646642"/>
                      <a:gd name="connsiteY13" fmla="*/ 4873177 h 4889357"/>
                      <a:gd name="connsiteX14" fmla="*/ 4482136 w 4646642"/>
                      <a:gd name="connsiteY14" fmla="*/ 4873177 h 4889357"/>
                      <a:gd name="connsiteX15" fmla="*/ 4498317 w 4646642"/>
                      <a:gd name="connsiteY15" fmla="*/ 4870480 h 4889357"/>
                      <a:gd name="connsiteX16" fmla="*/ 4514498 w 4646642"/>
                      <a:gd name="connsiteY16" fmla="*/ 4843512 h 4889357"/>
                      <a:gd name="connsiteX17" fmla="*/ 4517195 w 4646642"/>
                      <a:gd name="connsiteY17" fmla="*/ 4819240 h 4889357"/>
                      <a:gd name="connsiteX18" fmla="*/ 4530679 w 4646642"/>
                      <a:gd name="connsiteY18" fmla="*/ 4619675 h 4889357"/>
                      <a:gd name="connsiteX19" fmla="*/ 4633158 w 4646642"/>
                      <a:gd name="connsiteY19" fmla="*/ 415312 h 4889357"/>
                      <a:gd name="connsiteX20" fmla="*/ 4641249 w 4646642"/>
                      <a:gd name="connsiteY20" fmla="*/ 177991 h 4889357"/>
                      <a:gd name="connsiteX21" fmla="*/ 4643946 w 4646642"/>
                      <a:gd name="connsiteY21" fmla="*/ 59330 h 4889357"/>
                      <a:gd name="connsiteX22" fmla="*/ 4646643 w 4646642"/>
                      <a:gd name="connsiteY22" fmla="*/ 29665 h 4889357"/>
                      <a:gd name="connsiteX23" fmla="*/ 4616978 w 4646642"/>
                      <a:gd name="connsiteY23" fmla="*/ 5394 h 4889357"/>
                      <a:gd name="connsiteX24" fmla="*/ 4606190 w 4646642"/>
                      <a:gd name="connsiteY24" fmla="*/ 5394 h 4889357"/>
                      <a:gd name="connsiteX25" fmla="*/ 4546860 w 4646642"/>
                      <a:gd name="connsiteY25" fmla="*/ 2697 h 4889357"/>
                      <a:gd name="connsiteX26" fmla="*/ 4083005 w 4646642"/>
                      <a:gd name="connsiteY26" fmla="*/ 0 h 4889357"/>
                      <a:gd name="connsiteX27" fmla="*/ 3203837 w 4646642"/>
                      <a:gd name="connsiteY27" fmla="*/ 5394 h 4889357"/>
                      <a:gd name="connsiteX28" fmla="*/ 1984869 w 4646642"/>
                      <a:gd name="connsiteY28" fmla="*/ 21575 h 4889357"/>
                      <a:gd name="connsiteX29" fmla="*/ 0 w 4646642"/>
                      <a:gd name="connsiteY29" fmla="*/ 124054 h 4889357"/>
                      <a:gd name="connsiteX30" fmla="*/ 1987566 w 4646642"/>
                      <a:gd name="connsiteY30" fmla="*/ 62027 h 4889357"/>
                      <a:gd name="connsiteX31" fmla="*/ 3206534 w 4646642"/>
                      <a:gd name="connsiteY31" fmla="*/ 43149 h 4889357"/>
                      <a:gd name="connsiteX32" fmla="*/ 4083005 w 4646642"/>
                      <a:gd name="connsiteY32" fmla="*/ 37756 h 4889357"/>
                      <a:gd name="connsiteX33" fmla="*/ 4546860 w 4646642"/>
                      <a:gd name="connsiteY33" fmla="*/ 40452 h 4889357"/>
                      <a:gd name="connsiteX34" fmla="*/ 4603494 w 4646642"/>
                      <a:gd name="connsiteY34" fmla="*/ 40452 h 4889357"/>
                      <a:gd name="connsiteX35" fmla="*/ 4614281 w 4646642"/>
                      <a:gd name="connsiteY35" fmla="*/ 40452 h 4889357"/>
                      <a:gd name="connsiteX36" fmla="*/ 4611584 w 4646642"/>
                      <a:gd name="connsiteY36" fmla="*/ 29665 h 4889357"/>
                      <a:gd name="connsiteX37" fmla="*/ 4611584 w 4646642"/>
                      <a:gd name="connsiteY37" fmla="*/ 59330 h 4889357"/>
                      <a:gd name="connsiteX38" fmla="*/ 4606190 w 4646642"/>
                      <a:gd name="connsiteY38" fmla="*/ 177991 h 4889357"/>
                      <a:gd name="connsiteX39" fmla="*/ 4598100 w 4646642"/>
                      <a:gd name="connsiteY39" fmla="*/ 415312 h 4889357"/>
                      <a:gd name="connsiteX40" fmla="*/ 4495621 w 4646642"/>
                      <a:gd name="connsiteY40" fmla="*/ 4619675 h 4889357"/>
                      <a:gd name="connsiteX41" fmla="*/ 4482136 w 4646642"/>
                      <a:gd name="connsiteY41" fmla="*/ 4819240 h 4889357"/>
                      <a:gd name="connsiteX42" fmla="*/ 4479439 w 4646642"/>
                      <a:gd name="connsiteY42" fmla="*/ 4843512 h 4889357"/>
                      <a:gd name="connsiteX43" fmla="*/ 4492924 w 4646642"/>
                      <a:gd name="connsiteY43" fmla="*/ 4856996 h 4889357"/>
                      <a:gd name="connsiteX44" fmla="*/ 4484833 w 4646642"/>
                      <a:gd name="connsiteY44" fmla="*/ 4840815 h 4889357"/>
                      <a:gd name="connsiteX45" fmla="*/ 4479439 w 4646642"/>
                      <a:gd name="connsiteY45" fmla="*/ 4840815 h 4889357"/>
                      <a:gd name="connsiteX46" fmla="*/ 4425503 w 4646642"/>
                      <a:gd name="connsiteY46" fmla="*/ 4843512 h 4889357"/>
                      <a:gd name="connsiteX47" fmla="*/ 4304145 w 4646642"/>
                      <a:gd name="connsiteY47" fmla="*/ 4843512 h 4889357"/>
                      <a:gd name="connsiteX48" fmla="*/ 4010190 w 4646642"/>
                      <a:gd name="connsiteY48" fmla="*/ 4846209 h 4889357"/>
                      <a:gd name="connsiteX49" fmla="*/ 2367819 w 4646642"/>
                      <a:gd name="connsiteY49" fmla="*/ 4856996 h 4889357"/>
                      <a:gd name="connsiteX50" fmla="*/ 558244 w 4646642"/>
                      <a:gd name="connsiteY50" fmla="*/ 4840815 h 4889357"/>
                      <a:gd name="connsiteX51" fmla="*/ 358679 w 4646642"/>
                      <a:gd name="connsiteY51" fmla="*/ 4832725 h 4889357"/>
                      <a:gd name="connsiteX52" fmla="*/ 264290 w 4646642"/>
                      <a:gd name="connsiteY52" fmla="*/ 4824634 h 4889357"/>
                      <a:gd name="connsiteX53" fmla="*/ 221140 w 4646642"/>
                      <a:gd name="connsiteY53" fmla="*/ 4816543 h 4889357"/>
                      <a:gd name="connsiteX54" fmla="*/ 215747 w 4646642"/>
                      <a:gd name="connsiteY54" fmla="*/ 4819240 h 4889357"/>
                      <a:gd name="connsiteX55" fmla="*/ 218443 w 4646642"/>
                      <a:gd name="connsiteY55" fmla="*/ 4816543 h 4889357"/>
                      <a:gd name="connsiteX56" fmla="*/ 215747 w 4646642"/>
                      <a:gd name="connsiteY56" fmla="*/ 4792272 h 4889357"/>
                      <a:gd name="connsiteX57" fmla="*/ 191475 w 4646642"/>
                      <a:gd name="connsiteY57" fmla="*/ 4444380 h 4889357"/>
                      <a:gd name="connsiteX58" fmla="*/ 156416 w 4646642"/>
                      <a:gd name="connsiteY58" fmla="*/ 3945466 h 4889357"/>
                      <a:gd name="connsiteX59" fmla="*/ 0 w 4646642"/>
                      <a:gd name="connsiteY59" fmla="*/ 124054 h 4889357"/>
                      <a:gd name="connsiteX60" fmla="*/ 0 w 4646642"/>
                      <a:gd name="connsiteY60" fmla="*/ 124054 h 4889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646642" h="4889357">
                        <a:moveTo>
                          <a:pt x="0" y="124054"/>
                        </a:moveTo>
                        <a:cubicBezTo>
                          <a:pt x="40452" y="833321"/>
                          <a:pt x="70118" y="3104054"/>
                          <a:pt x="129448" y="3950860"/>
                        </a:cubicBezTo>
                        <a:cubicBezTo>
                          <a:pt x="137538" y="4064127"/>
                          <a:pt x="151023" y="4236724"/>
                          <a:pt x="164507" y="4449774"/>
                        </a:cubicBezTo>
                        <a:cubicBezTo>
                          <a:pt x="172597" y="4557647"/>
                          <a:pt x="180688" y="4673611"/>
                          <a:pt x="188778" y="4797666"/>
                        </a:cubicBezTo>
                        <a:lnTo>
                          <a:pt x="188778" y="4819240"/>
                        </a:lnTo>
                        <a:cubicBezTo>
                          <a:pt x="191475" y="4827331"/>
                          <a:pt x="183385" y="4819240"/>
                          <a:pt x="196869" y="4840815"/>
                        </a:cubicBezTo>
                        <a:cubicBezTo>
                          <a:pt x="207656" y="4848905"/>
                          <a:pt x="207656" y="4846209"/>
                          <a:pt x="215747" y="4848905"/>
                        </a:cubicBezTo>
                        <a:cubicBezTo>
                          <a:pt x="231928" y="4854299"/>
                          <a:pt x="248109" y="4856996"/>
                          <a:pt x="264290" y="4856996"/>
                        </a:cubicBezTo>
                        <a:cubicBezTo>
                          <a:pt x="296652" y="4862389"/>
                          <a:pt x="329014" y="4862389"/>
                          <a:pt x="361376" y="4865086"/>
                        </a:cubicBezTo>
                        <a:cubicBezTo>
                          <a:pt x="426100" y="4867783"/>
                          <a:pt x="493520" y="4870480"/>
                          <a:pt x="560941" y="4873177"/>
                        </a:cubicBezTo>
                        <a:cubicBezTo>
                          <a:pt x="1108398" y="4889358"/>
                          <a:pt x="1752941" y="4889358"/>
                          <a:pt x="2370516" y="4889358"/>
                        </a:cubicBezTo>
                        <a:cubicBezTo>
                          <a:pt x="2988091" y="4889358"/>
                          <a:pt x="3576000" y="4883964"/>
                          <a:pt x="4012887" y="4878571"/>
                        </a:cubicBezTo>
                        <a:cubicBezTo>
                          <a:pt x="4120760" y="4875874"/>
                          <a:pt x="4220543" y="4875874"/>
                          <a:pt x="4306842" y="4875874"/>
                        </a:cubicBezTo>
                        <a:cubicBezTo>
                          <a:pt x="4349991" y="4875874"/>
                          <a:pt x="4390443" y="4875874"/>
                          <a:pt x="4428200" y="4873177"/>
                        </a:cubicBezTo>
                        <a:cubicBezTo>
                          <a:pt x="4447077" y="4873177"/>
                          <a:pt x="4465955" y="4873177"/>
                          <a:pt x="4482136" y="4873177"/>
                        </a:cubicBezTo>
                        <a:cubicBezTo>
                          <a:pt x="4487530" y="4873177"/>
                          <a:pt x="4490227" y="4873177"/>
                          <a:pt x="4498317" y="4870480"/>
                        </a:cubicBezTo>
                        <a:cubicBezTo>
                          <a:pt x="4525285" y="4843512"/>
                          <a:pt x="4509105" y="4854299"/>
                          <a:pt x="4514498" y="4843512"/>
                        </a:cubicBezTo>
                        <a:lnTo>
                          <a:pt x="4517195" y="4819240"/>
                        </a:lnTo>
                        <a:cubicBezTo>
                          <a:pt x="4527982" y="4692489"/>
                          <a:pt x="4530679" y="4619675"/>
                          <a:pt x="4530679" y="4619675"/>
                        </a:cubicBezTo>
                        <a:cubicBezTo>
                          <a:pt x="4533376" y="4619675"/>
                          <a:pt x="4584616" y="1677430"/>
                          <a:pt x="4633158" y="415312"/>
                        </a:cubicBezTo>
                        <a:lnTo>
                          <a:pt x="4641249" y="177991"/>
                        </a:lnTo>
                        <a:lnTo>
                          <a:pt x="4643946" y="59330"/>
                        </a:lnTo>
                        <a:lnTo>
                          <a:pt x="4646643" y="29665"/>
                        </a:lnTo>
                        <a:cubicBezTo>
                          <a:pt x="4627765" y="0"/>
                          <a:pt x="4622371" y="2697"/>
                          <a:pt x="4616978" y="5394"/>
                        </a:cubicBezTo>
                        <a:cubicBezTo>
                          <a:pt x="4614281" y="8090"/>
                          <a:pt x="4611584" y="8090"/>
                          <a:pt x="4606190" y="5394"/>
                        </a:cubicBezTo>
                        <a:lnTo>
                          <a:pt x="4546860" y="2697"/>
                        </a:lnTo>
                        <a:cubicBezTo>
                          <a:pt x="4390443" y="0"/>
                          <a:pt x="4234028" y="0"/>
                          <a:pt x="4083005" y="0"/>
                        </a:cubicBezTo>
                        <a:cubicBezTo>
                          <a:pt x="3775566" y="0"/>
                          <a:pt x="3478914" y="2697"/>
                          <a:pt x="3203837" y="5394"/>
                        </a:cubicBezTo>
                        <a:cubicBezTo>
                          <a:pt x="2656380" y="10787"/>
                          <a:pt x="2208706" y="18878"/>
                          <a:pt x="1984869" y="21575"/>
                        </a:cubicBezTo>
                        <a:cubicBezTo>
                          <a:pt x="1159638" y="51240"/>
                          <a:pt x="687692" y="51240"/>
                          <a:pt x="0" y="124054"/>
                        </a:cubicBezTo>
                        <a:cubicBezTo>
                          <a:pt x="690389" y="72814"/>
                          <a:pt x="1159638" y="83602"/>
                          <a:pt x="1987566" y="62027"/>
                        </a:cubicBezTo>
                        <a:cubicBezTo>
                          <a:pt x="2211403" y="56633"/>
                          <a:pt x="2661774" y="51240"/>
                          <a:pt x="3206534" y="43149"/>
                        </a:cubicBezTo>
                        <a:cubicBezTo>
                          <a:pt x="3478914" y="40452"/>
                          <a:pt x="3778263" y="37756"/>
                          <a:pt x="4083005" y="37756"/>
                        </a:cubicBezTo>
                        <a:cubicBezTo>
                          <a:pt x="4236725" y="37756"/>
                          <a:pt x="4393140" y="37756"/>
                          <a:pt x="4546860" y="40452"/>
                        </a:cubicBezTo>
                        <a:lnTo>
                          <a:pt x="4603494" y="40452"/>
                        </a:lnTo>
                        <a:cubicBezTo>
                          <a:pt x="4603494" y="37756"/>
                          <a:pt x="4608887" y="40452"/>
                          <a:pt x="4614281" y="40452"/>
                        </a:cubicBezTo>
                        <a:cubicBezTo>
                          <a:pt x="4622371" y="43149"/>
                          <a:pt x="4630462" y="45846"/>
                          <a:pt x="4611584" y="29665"/>
                        </a:cubicBezTo>
                        <a:lnTo>
                          <a:pt x="4611584" y="59330"/>
                        </a:lnTo>
                        <a:lnTo>
                          <a:pt x="4606190" y="177991"/>
                        </a:lnTo>
                        <a:lnTo>
                          <a:pt x="4598100" y="415312"/>
                        </a:lnTo>
                        <a:cubicBezTo>
                          <a:pt x="4552253" y="1680127"/>
                          <a:pt x="4498317" y="4619675"/>
                          <a:pt x="4495621" y="4619675"/>
                        </a:cubicBezTo>
                        <a:cubicBezTo>
                          <a:pt x="4495621" y="4619675"/>
                          <a:pt x="4492924" y="4692489"/>
                          <a:pt x="4482136" y="4819240"/>
                        </a:cubicBezTo>
                        <a:lnTo>
                          <a:pt x="4479439" y="4843512"/>
                        </a:lnTo>
                        <a:cubicBezTo>
                          <a:pt x="4484833" y="4848905"/>
                          <a:pt x="4463258" y="4846209"/>
                          <a:pt x="4492924" y="4856996"/>
                        </a:cubicBezTo>
                        <a:cubicBezTo>
                          <a:pt x="4487530" y="4835421"/>
                          <a:pt x="4487530" y="4838118"/>
                          <a:pt x="4484833" y="4840815"/>
                        </a:cubicBezTo>
                        <a:cubicBezTo>
                          <a:pt x="4484833" y="4843512"/>
                          <a:pt x="4482136" y="4843512"/>
                          <a:pt x="4479439" y="4840815"/>
                        </a:cubicBezTo>
                        <a:cubicBezTo>
                          <a:pt x="4463258" y="4840815"/>
                          <a:pt x="4444380" y="4840815"/>
                          <a:pt x="4425503" y="4843512"/>
                        </a:cubicBezTo>
                        <a:cubicBezTo>
                          <a:pt x="4387747" y="4843512"/>
                          <a:pt x="4347295" y="4843512"/>
                          <a:pt x="4304145" y="4843512"/>
                        </a:cubicBezTo>
                        <a:cubicBezTo>
                          <a:pt x="4217846" y="4846209"/>
                          <a:pt x="4118064" y="4846209"/>
                          <a:pt x="4010190" y="4846209"/>
                        </a:cubicBezTo>
                        <a:cubicBezTo>
                          <a:pt x="3576000" y="4851602"/>
                          <a:pt x="2985394" y="4854299"/>
                          <a:pt x="2367819" y="4856996"/>
                        </a:cubicBezTo>
                        <a:cubicBezTo>
                          <a:pt x="1750244" y="4856996"/>
                          <a:pt x="1105701" y="4856996"/>
                          <a:pt x="558244" y="4840815"/>
                        </a:cubicBezTo>
                        <a:cubicBezTo>
                          <a:pt x="490823" y="4838118"/>
                          <a:pt x="423403" y="4835421"/>
                          <a:pt x="358679" y="4832725"/>
                        </a:cubicBezTo>
                        <a:cubicBezTo>
                          <a:pt x="326317" y="4830028"/>
                          <a:pt x="293955" y="4827331"/>
                          <a:pt x="264290" y="4824634"/>
                        </a:cubicBezTo>
                        <a:cubicBezTo>
                          <a:pt x="248109" y="4821937"/>
                          <a:pt x="234624" y="4819240"/>
                          <a:pt x="221140" y="4816543"/>
                        </a:cubicBezTo>
                        <a:cubicBezTo>
                          <a:pt x="215747" y="4813846"/>
                          <a:pt x="215747" y="4816543"/>
                          <a:pt x="215747" y="4819240"/>
                        </a:cubicBezTo>
                        <a:cubicBezTo>
                          <a:pt x="215747" y="4824634"/>
                          <a:pt x="218443" y="4827331"/>
                          <a:pt x="218443" y="4816543"/>
                        </a:cubicBezTo>
                        <a:lnTo>
                          <a:pt x="215747" y="4792272"/>
                        </a:lnTo>
                        <a:cubicBezTo>
                          <a:pt x="207656" y="4665521"/>
                          <a:pt x="199566" y="4549557"/>
                          <a:pt x="191475" y="4444380"/>
                        </a:cubicBezTo>
                        <a:cubicBezTo>
                          <a:pt x="175294" y="4231331"/>
                          <a:pt x="164507" y="4058733"/>
                          <a:pt x="156416" y="3945466"/>
                        </a:cubicBezTo>
                        <a:cubicBezTo>
                          <a:pt x="102480" y="3104054"/>
                          <a:pt x="62027" y="833321"/>
                          <a:pt x="0" y="124054"/>
                        </a:cubicBezTo>
                        <a:lnTo>
                          <a:pt x="0" y="124054"/>
                        </a:lnTo>
                        <a:close/>
                      </a:path>
                    </a:pathLst>
                  </a:custGeom>
                  <a:solidFill>
                    <a:srgbClr val="482620"/>
                  </a:solidFill>
                  <a:ln w="26947" cap="flat">
                    <a:noFill/>
                    <a:prstDash val="solid"/>
                    <a:miter/>
                  </a:ln>
                </p:spPr>
                <p:txBody>
                  <a:bodyPr rtlCol="1" anchor="ctr"/>
                  <a:lstStyle/>
                  <a:p>
                    <a:endParaRPr lang="ar-SA"/>
                  </a:p>
                </p:txBody>
              </p:sp>
              <p:sp>
                <p:nvSpPr>
                  <p:cNvPr id="2242" name="شكل حر: شكل 21">
                    <a:extLst>
                      <a:ext uri="{FF2B5EF4-FFF2-40B4-BE49-F238E27FC236}">
                        <a16:creationId xmlns:a16="http://schemas.microsoft.com/office/drawing/2014/main" id="{8475FAFA-5AA2-40E6-81C0-D3E5203C86B4}"/>
                      </a:ext>
                    </a:extLst>
                  </p:cNvPr>
                  <p:cNvSpPr/>
                  <p:nvPr/>
                </p:nvSpPr>
                <p:spPr>
                  <a:xfrm>
                    <a:off x="3031239" y="2055459"/>
                    <a:ext cx="4231330" cy="4590753"/>
                  </a:xfrm>
                  <a:custGeom>
                    <a:avLst/>
                    <a:gdLst>
                      <a:gd name="connsiteX0" fmla="*/ 0 w 4231330"/>
                      <a:gd name="connsiteY0" fmla="*/ 93916 h 4590753"/>
                      <a:gd name="connsiteX1" fmla="*/ 191475 w 4231330"/>
                      <a:gd name="connsiteY1" fmla="*/ 4546387 h 4590753"/>
                      <a:gd name="connsiteX2" fmla="*/ 4109973 w 4231330"/>
                      <a:gd name="connsiteY2" fmla="*/ 4576052 h 4590753"/>
                      <a:gd name="connsiteX3" fmla="*/ 4231330 w 4231330"/>
                      <a:gd name="connsiteY3" fmla="*/ 7617 h 4590753"/>
                      <a:gd name="connsiteX4" fmla="*/ 0 w 4231330"/>
                      <a:gd name="connsiteY4" fmla="*/ 93916 h 4590753"/>
                      <a:gd name="connsiteX5" fmla="*/ 0 w 4231330"/>
                      <a:gd name="connsiteY5" fmla="*/ 93916 h 4590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31330" h="4590753">
                        <a:moveTo>
                          <a:pt x="0" y="93916"/>
                        </a:moveTo>
                        <a:cubicBezTo>
                          <a:pt x="0" y="93916"/>
                          <a:pt x="186082" y="4470875"/>
                          <a:pt x="191475" y="4546387"/>
                        </a:cubicBezTo>
                        <a:cubicBezTo>
                          <a:pt x="196869" y="4621898"/>
                          <a:pt x="4088398" y="4578749"/>
                          <a:pt x="4109973" y="4576052"/>
                        </a:cubicBezTo>
                        <a:cubicBezTo>
                          <a:pt x="4128851" y="4573355"/>
                          <a:pt x="4231330" y="29192"/>
                          <a:pt x="4231330" y="7617"/>
                        </a:cubicBezTo>
                        <a:cubicBezTo>
                          <a:pt x="4231330" y="-16655"/>
                          <a:pt x="412615" y="18404"/>
                          <a:pt x="0" y="93916"/>
                        </a:cubicBezTo>
                        <a:lnTo>
                          <a:pt x="0" y="93916"/>
                        </a:lnTo>
                        <a:close/>
                      </a:path>
                    </a:pathLst>
                  </a:custGeom>
                  <a:solidFill>
                    <a:srgbClr val="6F3912"/>
                  </a:solidFill>
                  <a:ln w="26947" cap="flat">
                    <a:noFill/>
                    <a:prstDash val="solid"/>
                    <a:miter/>
                  </a:ln>
                </p:spPr>
                <p:txBody>
                  <a:bodyPr rtlCol="1" anchor="ctr"/>
                  <a:lstStyle/>
                  <a:p>
                    <a:endParaRPr lang="ar-SA"/>
                  </a:p>
                </p:txBody>
              </p:sp>
              <p:sp>
                <p:nvSpPr>
                  <p:cNvPr id="2243" name="شكل حر: شكل 22">
                    <a:extLst>
                      <a:ext uri="{FF2B5EF4-FFF2-40B4-BE49-F238E27FC236}">
                        <a16:creationId xmlns:a16="http://schemas.microsoft.com/office/drawing/2014/main" id="{A9040F7C-ADE4-4A77-8EC7-8090C89FEF64}"/>
                      </a:ext>
                    </a:extLst>
                  </p:cNvPr>
                  <p:cNvSpPr/>
                  <p:nvPr/>
                </p:nvSpPr>
                <p:spPr>
                  <a:xfrm>
                    <a:off x="3079782" y="2086179"/>
                    <a:ext cx="4134244" cy="4529019"/>
                  </a:xfrm>
                  <a:custGeom>
                    <a:avLst/>
                    <a:gdLst>
                      <a:gd name="connsiteX0" fmla="*/ 0 w 4134244"/>
                      <a:gd name="connsiteY0" fmla="*/ 92860 h 4529019"/>
                      <a:gd name="connsiteX1" fmla="*/ 186082 w 4134244"/>
                      <a:gd name="connsiteY1" fmla="*/ 4486001 h 4529019"/>
                      <a:gd name="connsiteX2" fmla="*/ 4015584 w 4134244"/>
                      <a:gd name="connsiteY2" fmla="*/ 4512969 h 4529019"/>
                      <a:gd name="connsiteX3" fmla="*/ 4134245 w 4134244"/>
                      <a:gd name="connsiteY3" fmla="*/ 6561 h 4529019"/>
                      <a:gd name="connsiteX4" fmla="*/ 0 w 4134244"/>
                      <a:gd name="connsiteY4" fmla="*/ 92860 h 4529019"/>
                      <a:gd name="connsiteX5" fmla="*/ 0 w 4134244"/>
                      <a:gd name="connsiteY5" fmla="*/ 92860 h 4529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34244" h="4529019">
                        <a:moveTo>
                          <a:pt x="0" y="92860"/>
                        </a:moveTo>
                        <a:cubicBezTo>
                          <a:pt x="0" y="92860"/>
                          <a:pt x="183385" y="4413186"/>
                          <a:pt x="186082" y="4486001"/>
                        </a:cubicBezTo>
                        <a:cubicBezTo>
                          <a:pt x="188778" y="4558815"/>
                          <a:pt x="3996706" y="4518363"/>
                          <a:pt x="4015584" y="4512969"/>
                        </a:cubicBezTo>
                        <a:cubicBezTo>
                          <a:pt x="4034462" y="4507575"/>
                          <a:pt x="4134245" y="25439"/>
                          <a:pt x="4134245" y="6561"/>
                        </a:cubicBezTo>
                        <a:cubicBezTo>
                          <a:pt x="4134245" y="-15013"/>
                          <a:pt x="401828" y="17349"/>
                          <a:pt x="0" y="92860"/>
                        </a:cubicBezTo>
                        <a:lnTo>
                          <a:pt x="0" y="92860"/>
                        </a:lnTo>
                        <a:close/>
                      </a:path>
                    </a:pathLst>
                  </a:custGeom>
                  <a:solidFill>
                    <a:srgbClr val="D1924D"/>
                  </a:solidFill>
                  <a:ln w="26947" cap="flat">
                    <a:noFill/>
                    <a:prstDash val="solid"/>
                    <a:miter/>
                  </a:ln>
                </p:spPr>
                <p:txBody>
                  <a:bodyPr rtlCol="1" anchor="ctr"/>
                  <a:lstStyle/>
                  <a:p>
                    <a:endParaRPr lang="ar-SA"/>
                  </a:p>
                </p:txBody>
              </p:sp>
              <p:sp>
                <p:nvSpPr>
                  <p:cNvPr id="2244" name="شكل حر: شكل 23">
                    <a:extLst>
                      <a:ext uri="{FF2B5EF4-FFF2-40B4-BE49-F238E27FC236}">
                        <a16:creationId xmlns:a16="http://schemas.microsoft.com/office/drawing/2014/main" id="{78335FF6-AA05-4D42-B527-80F9B3E0F46F}"/>
                      </a:ext>
                    </a:extLst>
                  </p:cNvPr>
                  <p:cNvSpPr/>
                  <p:nvPr/>
                </p:nvSpPr>
                <p:spPr>
                  <a:xfrm>
                    <a:off x="3079782" y="2072664"/>
                    <a:ext cx="4153122" cy="4561542"/>
                  </a:xfrm>
                  <a:custGeom>
                    <a:avLst/>
                    <a:gdLst>
                      <a:gd name="connsiteX0" fmla="*/ 0 w 4153122"/>
                      <a:gd name="connsiteY0" fmla="*/ 106375 h 4561542"/>
                      <a:gd name="connsiteX1" fmla="*/ 115964 w 4153122"/>
                      <a:gd name="connsiteY1" fmla="*/ 3714737 h 4561542"/>
                      <a:gd name="connsiteX2" fmla="*/ 148326 w 4153122"/>
                      <a:gd name="connsiteY2" fmla="*/ 4159715 h 4561542"/>
                      <a:gd name="connsiteX3" fmla="*/ 169901 w 4153122"/>
                      <a:gd name="connsiteY3" fmla="*/ 4472547 h 4561542"/>
                      <a:gd name="connsiteX4" fmla="*/ 169901 w 4153122"/>
                      <a:gd name="connsiteY4" fmla="*/ 4494122 h 4561542"/>
                      <a:gd name="connsiteX5" fmla="*/ 177991 w 4153122"/>
                      <a:gd name="connsiteY5" fmla="*/ 4515697 h 4561542"/>
                      <a:gd name="connsiteX6" fmla="*/ 194172 w 4153122"/>
                      <a:gd name="connsiteY6" fmla="*/ 4523787 h 4561542"/>
                      <a:gd name="connsiteX7" fmla="*/ 237321 w 4153122"/>
                      <a:gd name="connsiteY7" fmla="*/ 4531878 h 4561542"/>
                      <a:gd name="connsiteX8" fmla="*/ 323620 w 4153122"/>
                      <a:gd name="connsiteY8" fmla="*/ 4539968 h 4561542"/>
                      <a:gd name="connsiteX9" fmla="*/ 501611 w 4153122"/>
                      <a:gd name="connsiteY9" fmla="*/ 4548059 h 4561542"/>
                      <a:gd name="connsiteX10" fmla="*/ 2117014 w 4153122"/>
                      <a:gd name="connsiteY10" fmla="*/ 4561543 h 4561542"/>
                      <a:gd name="connsiteX11" fmla="*/ 3581394 w 4153122"/>
                      <a:gd name="connsiteY11" fmla="*/ 4553452 h 4561542"/>
                      <a:gd name="connsiteX12" fmla="*/ 3845683 w 4153122"/>
                      <a:gd name="connsiteY12" fmla="*/ 4550756 h 4561542"/>
                      <a:gd name="connsiteX13" fmla="*/ 3956254 w 4153122"/>
                      <a:gd name="connsiteY13" fmla="*/ 4548059 h 4561542"/>
                      <a:gd name="connsiteX14" fmla="*/ 4004797 w 4153122"/>
                      <a:gd name="connsiteY14" fmla="*/ 4548059 h 4561542"/>
                      <a:gd name="connsiteX15" fmla="*/ 4018281 w 4153122"/>
                      <a:gd name="connsiteY15" fmla="*/ 4548059 h 4561542"/>
                      <a:gd name="connsiteX16" fmla="*/ 4034462 w 4153122"/>
                      <a:gd name="connsiteY16" fmla="*/ 4523787 h 4561542"/>
                      <a:gd name="connsiteX17" fmla="*/ 4037159 w 4153122"/>
                      <a:gd name="connsiteY17" fmla="*/ 4502213 h 4561542"/>
                      <a:gd name="connsiteX18" fmla="*/ 4047946 w 4153122"/>
                      <a:gd name="connsiteY18" fmla="*/ 4324221 h 4561542"/>
                      <a:gd name="connsiteX19" fmla="*/ 4139639 w 4153122"/>
                      <a:gd name="connsiteY19" fmla="*/ 376058 h 4561542"/>
                      <a:gd name="connsiteX20" fmla="*/ 4147729 w 4153122"/>
                      <a:gd name="connsiteY20" fmla="*/ 163009 h 4561542"/>
                      <a:gd name="connsiteX21" fmla="*/ 4153123 w 4153122"/>
                      <a:gd name="connsiteY21" fmla="*/ 55135 h 4561542"/>
                      <a:gd name="connsiteX22" fmla="*/ 4153123 w 4153122"/>
                      <a:gd name="connsiteY22" fmla="*/ 28167 h 4561542"/>
                      <a:gd name="connsiteX23" fmla="*/ 4123457 w 4153122"/>
                      <a:gd name="connsiteY23" fmla="*/ 3895 h 4561542"/>
                      <a:gd name="connsiteX24" fmla="*/ 4112670 w 4153122"/>
                      <a:gd name="connsiteY24" fmla="*/ 3895 h 4561542"/>
                      <a:gd name="connsiteX25" fmla="*/ 4058734 w 4153122"/>
                      <a:gd name="connsiteY25" fmla="*/ 1199 h 4561542"/>
                      <a:gd name="connsiteX26" fmla="*/ 3643421 w 4153122"/>
                      <a:gd name="connsiteY26" fmla="*/ 1199 h 4561542"/>
                      <a:gd name="connsiteX27" fmla="*/ 2858643 w 4153122"/>
                      <a:gd name="connsiteY27" fmla="*/ 6592 h 4561542"/>
                      <a:gd name="connsiteX28" fmla="*/ 1769122 w 4153122"/>
                      <a:gd name="connsiteY28" fmla="*/ 22773 h 4561542"/>
                      <a:gd name="connsiteX29" fmla="*/ 0 w 4153122"/>
                      <a:gd name="connsiteY29" fmla="*/ 106375 h 4561542"/>
                      <a:gd name="connsiteX30" fmla="*/ 1774516 w 4153122"/>
                      <a:gd name="connsiteY30" fmla="*/ 52438 h 4561542"/>
                      <a:gd name="connsiteX31" fmla="*/ 2864036 w 4153122"/>
                      <a:gd name="connsiteY31" fmla="*/ 36257 h 4561542"/>
                      <a:gd name="connsiteX32" fmla="*/ 3648815 w 4153122"/>
                      <a:gd name="connsiteY32" fmla="*/ 30864 h 4561542"/>
                      <a:gd name="connsiteX33" fmla="*/ 4064127 w 4153122"/>
                      <a:gd name="connsiteY33" fmla="*/ 33560 h 4561542"/>
                      <a:gd name="connsiteX34" fmla="*/ 4115367 w 4153122"/>
                      <a:gd name="connsiteY34" fmla="*/ 33560 h 4561542"/>
                      <a:gd name="connsiteX35" fmla="*/ 4123457 w 4153122"/>
                      <a:gd name="connsiteY35" fmla="*/ 33560 h 4561542"/>
                      <a:gd name="connsiteX36" fmla="*/ 4120761 w 4153122"/>
                      <a:gd name="connsiteY36" fmla="*/ 20076 h 4561542"/>
                      <a:gd name="connsiteX37" fmla="*/ 4120761 w 4153122"/>
                      <a:gd name="connsiteY37" fmla="*/ 47045 h 4561542"/>
                      <a:gd name="connsiteX38" fmla="*/ 4115367 w 4153122"/>
                      <a:gd name="connsiteY38" fmla="*/ 154918 h 4561542"/>
                      <a:gd name="connsiteX39" fmla="*/ 4107276 w 4153122"/>
                      <a:gd name="connsiteY39" fmla="*/ 367968 h 4561542"/>
                      <a:gd name="connsiteX40" fmla="*/ 4015584 w 4153122"/>
                      <a:gd name="connsiteY40" fmla="*/ 4313434 h 4561542"/>
                      <a:gd name="connsiteX41" fmla="*/ 4004797 w 4153122"/>
                      <a:gd name="connsiteY41" fmla="*/ 4491425 h 4561542"/>
                      <a:gd name="connsiteX42" fmla="*/ 4002100 w 4153122"/>
                      <a:gd name="connsiteY42" fmla="*/ 4513000 h 4561542"/>
                      <a:gd name="connsiteX43" fmla="*/ 4002100 w 4153122"/>
                      <a:gd name="connsiteY43" fmla="*/ 4513000 h 4561542"/>
                      <a:gd name="connsiteX44" fmla="*/ 4015584 w 4153122"/>
                      <a:gd name="connsiteY44" fmla="*/ 4526484 h 4561542"/>
                      <a:gd name="connsiteX45" fmla="*/ 4007493 w 4153122"/>
                      <a:gd name="connsiteY45" fmla="*/ 4510303 h 4561542"/>
                      <a:gd name="connsiteX46" fmla="*/ 4002100 w 4153122"/>
                      <a:gd name="connsiteY46" fmla="*/ 4510303 h 4561542"/>
                      <a:gd name="connsiteX47" fmla="*/ 3953557 w 4153122"/>
                      <a:gd name="connsiteY47" fmla="*/ 4510303 h 4561542"/>
                      <a:gd name="connsiteX48" fmla="*/ 3845683 w 4153122"/>
                      <a:gd name="connsiteY48" fmla="*/ 4513000 h 4561542"/>
                      <a:gd name="connsiteX49" fmla="*/ 3581394 w 4153122"/>
                      <a:gd name="connsiteY49" fmla="*/ 4515697 h 4561542"/>
                      <a:gd name="connsiteX50" fmla="*/ 2117014 w 4153122"/>
                      <a:gd name="connsiteY50" fmla="*/ 4523787 h 4561542"/>
                      <a:gd name="connsiteX51" fmla="*/ 501611 w 4153122"/>
                      <a:gd name="connsiteY51" fmla="*/ 4510303 h 4561542"/>
                      <a:gd name="connsiteX52" fmla="*/ 323620 w 4153122"/>
                      <a:gd name="connsiteY52" fmla="*/ 4502213 h 4561542"/>
                      <a:gd name="connsiteX53" fmla="*/ 240018 w 4153122"/>
                      <a:gd name="connsiteY53" fmla="*/ 4494122 h 4561542"/>
                      <a:gd name="connsiteX54" fmla="*/ 199566 w 4153122"/>
                      <a:gd name="connsiteY54" fmla="*/ 4488728 h 4561542"/>
                      <a:gd name="connsiteX55" fmla="*/ 196869 w 4153122"/>
                      <a:gd name="connsiteY55" fmla="*/ 4488728 h 4561542"/>
                      <a:gd name="connsiteX56" fmla="*/ 194172 w 4153122"/>
                      <a:gd name="connsiteY56" fmla="*/ 4494122 h 4561542"/>
                      <a:gd name="connsiteX57" fmla="*/ 186082 w 4153122"/>
                      <a:gd name="connsiteY57" fmla="*/ 4499516 h 4561542"/>
                      <a:gd name="connsiteX58" fmla="*/ 199566 w 4153122"/>
                      <a:gd name="connsiteY58" fmla="*/ 4496819 h 4561542"/>
                      <a:gd name="connsiteX59" fmla="*/ 199566 w 4153122"/>
                      <a:gd name="connsiteY59" fmla="*/ 4491425 h 4561542"/>
                      <a:gd name="connsiteX60" fmla="*/ 199566 w 4153122"/>
                      <a:gd name="connsiteY60" fmla="*/ 4469851 h 4561542"/>
                      <a:gd name="connsiteX61" fmla="*/ 177991 w 4153122"/>
                      <a:gd name="connsiteY61" fmla="*/ 4159715 h 4561542"/>
                      <a:gd name="connsiteX62" fmla="*/ 145629 w 4153122"/>
                      <a:gd name="connsiteY62" fmla="*/ 3712040 h 4561542"/>
                      <a:gd name="connsiteX63" fmla="*/ 0 w 4153122"/>
                      <a:gd name="connsiteY63" fmla="*/ 106375 h 4561542"/>
                      <a:gd name="connsiteX64" fmla="*/ 0 w 4153122"/>
                      <a:gd name="connsiteY64" fmla="*/ 106375 h 456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4153122" h="4561542">
                        <a:moveTo>
                          <a:pt x="0" y="106375"/>
                        </a:moveTo>
                        <a:cubicBezTo>
                          <a:pt x="35059" y="737434"/>
                          <a:pt x="59330" y="2959624"/>
                          <a:pt x="115964" y="3714737"/>
                        </a:cubicBezTo>
                        <a:cubicBezTo>
                          <a:pt x="124054" y="3817217"/>
                          <a:pt x="134842" y="3970937"/>
                          <a:pt x="148326" y="4159715"/>
                        </a:cubicBezTo>
                        <a:cubicBezTo>
                          <a:pt x="156416" y="4256801"/>
                          <a:pt x="164507" y="4359280"/>
                          <a:pt x="169901" y="4472547"/>
                        </a:cubicBezTo>
                        <a:lnTo>
                          <a:pt x="169901" y="4494122"/>
                        </a:lnTo>
                        <a:cubicBezTo>
                          <a:pt x="172597" y="4502213"/>
                          <a:pt x="164507" y="4494122"/>
                          <a:pt x="177991" y="4515697"/>
                        </a:cubicBezTo>
                        <a:cubicBezTo>
                          <a:pt x="188778" y="4523787"/>
                          <a:pt x="188778" y="4521090"/>
                          <a:pt x="194172" y="4523787"/>
                        </a:cubicBezTo>
                        <a:cubicBezTo>
                          <a:pt x="210353" y="4526484"/>
                          <a:pt x="223837" y="4529181"/>
                          <a:pt x="237321" y="4531878"/>
                        </a:cubicBezTo>
                        <a:cubicBezTo>
                          <a:pt x="266986" y="4534575"/>
                          <a:pt x="293955" y="4537272"/>
                          <a:pt x="323620" y="4539968"/>
                        </a:cubicBezTo>
                        <a:cubicBezTo>
                          <a:pt x="382950" y="4542665"/>
                          <a:pt x="442281" y="4545362"/>
                          <a:pt x="501611" y="4548059"/>
                        </a:cubicBezTo>
                        <a:cubicBezTo>
                          <a:pt x="989738" y="4561543"/>
                          <a:pt x="1566860" y="4561543"/>
                          <a:pt x="2117014" y="4561543"/>
                        </a:cubicBezTo>
                        <a:cubicBezTo>
                          <a:pt x="2667168" y="4561543"/>
                          <a:pt x="3193050" y="4556149"/>
                          <a:pt x="3581394" y="4553452"/>
                        </a:cubicBezTo>
                        <a:cubicBezTo>
                          <a:pt x="3678480" y="4553452"/>
                          <a:pt x="3767475" y="4550756"/>
                          <a:pt x="3845683" y="4550756"/>
                        </a:cubicBezTo>
                        <a:cubicBezTo>
                          <a:pt x="3886136" y="4550756"/>
                          <a:pt x="3921195" y="4550756"/>
                          <a:pt x="3956254" y="4548059"/>
                        </a:cubicBezTo>
                        <a:cubicBezTo>
                          <a:pt x="3972435" y="4548059"/>
                          <a:pt x="3988616" y="4548059"/>
                          <a:pt x="4004797" y="4548059"/>
                        </a:cubicBezTo>
                        <a:cubicBezTo>
                          <a:pt x="4007493" y="4548059"/>
                          <a:pt x="4010190" y="4548059"/>
                          <a:pt x="4018281" y="4548059"/>
                        </a:cubicBezTo>
                        <a:cubicBezTo>
                          <a:pt x="4029068" y="4545362"/>
                          <a:pt x="4037159" y="4521090"/>
                          <a:pt x="4034462" y="4523787"/>
                        </a:cubicBezTo>
                        <a:lnTo>
                          <a:pt x="4037159" y="4502213"/>
                        </a:lnTo>
                        <a:cubicBezTo>
                          <a:pt x="4045250" y="4388946"/>
                          <a:pt x="4047946" y="4324221"/>
                          <a:pt x="4047946" y="4324221"/>
                        </a:cubicBezTo>
                        <a:cubicBezTo>
                          <a:pt x="4050643" y="4324221"/>
                          <a:pt x="4096489" y="1506031"/>
                          <a:pt x="4139639" y="376058"/>
                        </a:cubicBezTo>
                        <a:lnTo>
                          <a:pt x="4147729" y="163009"/>
                        </a:lnTo>
                        <a:lnTo>
                          <a:pt x="4153123" y="55135"/>
                        </a:lnTo>
                        <a:lnTo>
                          <a:pt x="4153123" y="28167"/>
                        </a:lnTo>
                        <a:cubicBezTo>
                          <a:pt x="4134245" y="1199"/>
                          <a:pt x="4128851" y="1199"/>
                          <a:pt x="4123457" y="3895"/>
                        </a:cubicBezTo>
                        <a:cubicBezTo>
                          <a:pt x="4120761" y="3895"/>
                          <a:pt x="4118064" y="6592"/>
                          <a:pt x="4112670" y="3895"/>
                        </a:cubicBezTo>
                        <a:lnTo>
                          <a:pt x="4058734" y="1199"/>
                        </a:lnTo>
                        <a:cubicBezTo>
                          <a:pt x="3918498" y="-1498"/>
                          <a:pt x="3780959" y="1199"/>
                          <a:pt x="3643421" y="1199"/>
                        </a:cubicBezTo>
                        <a:cubicBezTo>
                          <a:pt x="3368344" y="1199"/>
                          <a:pt x="3104055" y="3895"/>
                          <a:pt x="2858643" y="6592"/>
                        </a:cubicBezTo>
                        <a:cubicBezTo>
                          <a:pt x="2370516" y="11986"/>
                          <a:pt x="1968688" y="17380"/>
                          <a:pt x="1769122" y="22773"/>
                        </a:cubicBezTo>
                        <a:cubicBezTo>
                          <a:pt x="1035584" y="36257"/>
                          <a:pt x="612181" y="38954"/>
                          <a:pt x="0" y="106375"/>
                        </a:cubicBezTo>
                        <a:cubicBezTo>
                          <a:pt x="614878" y="60529"/>
                          <a:pt x="1035584" y="71316"/>
                          <a:pt x="1774516" y="52438"/>
                        </a:cubicBezTo>
                        <a:cubicBezTo>
                          <a:pt x="1974081" y="49741"/>
                          <a:pt x="2375910" y="41651"/>
                          <a:pt x="2864036" y="36257"/>
                        </a:cubicBezTo>
                        <a:cubicBezTo>
                          <a:pt x="3109448" y="33560"/>
                          <a:pt x="3373738" y="30864"/>
                          <a:pt x="3648815" y="30864"/>
                        </a:cubicBezTo>
                        <a:cubicBezTo>
                          <a:pt x="3786353" y="30864"/>
                          <a:pt x="3923892" y="30864"/>
                          <a:pt x="4064127" y="33560"/>
                        </a:cubicBezTo>
                        <a:lnTo>
                          <a:pt x="4115367" y="33560"/>
                        </a:lnTo>
                        <a:cubicBezTo>
                          <a:pt x="4115367" y="30864"/>
                          <a:pt x="4120761" y="33560"/>
                          <a:pt x="4123457" y="33560"/>
                        </a:cubicBezTo>
                        <a:cubicBezTo>
                          <a:pt x="4131548" y="36257"/>
                          <a:pt x="4136942" y="38954"/>
                          <a:pt x="4120761" y="20076"/>
                        </a:cubicBezTo>
                        <a:lnTo>
                          <a:pt x="4120761" y="47045"/>
                        </a:lnTo>
                        <a:lnTo>
                          <a:pt x="4115367" y="154918"/>
                        </a:lnTo>
                        <a:lnTo>
                          <a:pt x="4107276" y="367968"/>
                        </a:lnTo>
                        <a:cubicBezTo>
                          <a:pt x="4066824" y="1497941"/>
                          <a:pt x="4018281" y="4316131"/>
                          <a:pt x="4015584" y="4313434"/>
                        </a:cubicBezTo>
                        <a:cubicBezTo>
                          <a:pt x="4015584" y="4313434"/>
                          <a:pt x="4012887" y="4378158"/>
                          <a:pt x="4004797" y="4491425"/>
                        </a:cubicBezTo>
                        <a:lnTo>
                          <a:pt x="4002100" y="4513000"/>
                        </a:lnTo>
                        <a:cubicBezTo>
                          <a:pt x="4002100" y="4518393"/>
                          <a:pt x="4002100" y="4515697"/>
                          <a:pt x="4002100" y="4513000"/>
                        </a:cubicBezTo>
                        <a:cubicBezTo>
                          <a:pt x="4002100" y="4510303"/>
                          <a:pt x="4007493" y="4504909"/>
                          <a:pt x="4015584" y="4526484"/>
                        </a:cubicBezTo>
                        <a:cubicBezTo>
                          <a:pt x="4010190" y="4504909"/>
                          <a:pt x="4010190" y="4507606"/>
                          <a:pt x="4007493" y="4510303"/>
                        </a:cubicBezTo>
                        <a:cubicBezTo>
                          <a:pt x="4007493" y="4510303"/>
                          <a:pt x="4004797" y="4513000"/>
                          <a:pt x="4002100" y="4510303"/>
                        </a:cubicBezTo>
                        <a:cubicBezTo>
                          <a:pt x="3985919" y="4510303"/>
                          <a:pt x="3969738" y="4510303"/>
                          <a:pt x="3953557" y="4510303"/>
                        </a:cubicBezTo>
                        <a:cubicBezTo>
                          <a:pt x="3918498" y="4510303"/>
                          <a:pt x="3883440" y="4513000"/>
                          <a:pt x="3845683" y="4513000"/>
                        </a:cubicBezTo>
                        <a:cubicBezTo>
                          <a:pt x="3767475" y="4513000"/>
                          <a:pt x="3678480" y="4515697"/>
                          <a:pt x="3581394" y="4515697"/>
                        </a:cubicBezTo>
                        <a:cubicBezTo>
                          <a:pt x="3193050" y="4521090"/>
                          <a:pt x="2667168" y="4523787"/>
                          <a:pt x="2117014" y="4523787"/>
                        </a:cubicBezTo>
                        <a:cubicBezTo>
                          <a:pt x="1566860" y="4523787"/>
                          <a:pt x="989738" y="4523787"/>
                          <a:pt x="501611" y="4510303"/>
                        </a:cubicBezTo>
                        <a:cubicBezTo>
                          <a:pt x="439584" y="4507606"/>
                          <a:pt x="380254" y="4504909"/>
                          <a:pt x="323620" y="4502213"/>
                        </a:cubicBezTo>
                        <a:cubicBezTo>
                          <a:pt x="293955" y="4499516"/>
                          <a:pt x="266986" y="4496819"/>
                          <a:pt x="240018" y="4494122"/>
                        </a:cubicBezTo>
                        <a:cubicBezTo>
                          <a:pt x="226534" y="4494122"/>
                          <a:pt x="213050" y="4491425"/>
                          <a:pt x="199566" y="4488728"/>
                        </a:cubicBezTo>
                        <a:cubicBezTo>
                          <a:pt x="199566" y="4488728"/>
                          <a:pt x="199566" y="4488728"/>
                          <a:pt x="196869" y="4488728"/>
                        </a:cubicBezTo>
                        <a:cubicBezTo>
                          <a:pt x="196869" y="4486031"/>
                          <a:pt x="194172" y="4486031"/>
                          <a:pt x="194172" y="4494122"/>
                        </a:cubicBezTo>
                        <a:cubicBezTo>
                          <a:pt x="194172" y="4496819"/>
                          <a:pt x="188778" y="4499516"/>
                          <a:pt x="186082" y="4499516"/>
                        </a:cubicBezTo>
                        <a:cubicBezTo>
                          <a:pt x="213050" y="4496819"/>
                          <a:pt x="194172" y="4496819"/>
                          <a:pt x="199566" y="4496819"/>
                        </a:cubicBezTo>
                        <a:lnTo>
                          <a:pt x="199566" y="4491425"/>
                        </a:lnTo>
                        <a:lnTo>
                          <a:pt x="199566" y="4469851"/>
                        </a:lnTo>
                        <a:cubicBezTo>
                          <a:pt x="191475" y="4359280"/>
                          <a:pt x="183385" y="4254104"/>
                          <a:pt x="177991" y="4159715"/>
                        </a:cubicBezTo>
                        <a:cubicBezTo>
                          <a:pt x="164507" y="3968240"/>
                          <a:pt x="153720" y="3814520"/>
                          <a:pt x="145629" y="3712040"/>
                        </a:cubicBezTo>
                        <a:cubicBezTo>
                          <a:pt x="91692" y="2954230"/>
                          <a:pt x="56634" y="734737"/>
                          <a:pt x="0" y="106375"/>
                        </a:cubicBezTo>
                        <a:lnTo>
                          <a:pt x="0" y="106375"/>
                        </a:lnTo>
                        <a:close/>
                      </a:path>
                    </a:pathLst>
                  </a:custGeom>
                  <a:solidFill>
                    <a:srgbClr val="785B2B"/>
                  </a:solidFill>
                  <a:ln w="26947" cap="flat">
                    <a:noFill/>
                    <a:prstDash val="solid"/>
                    <a:miter/>
                  </a:ln>
                </p:spPr>
                <p:txBody>
                  <a:bodyPr rtlCol="1" anchor="ctr"/>
                  <a:lstStyle/>
                  <a:p>
                    <a:endParaRPr lang="ar-SA"/>
                  </a:p>
                </p:txBody>
              </p:sp>
              <p:sp>
                <p:nvSpPr>
                  <p:cNvPr id="2245" name="شكل حر: شكل 24">
                    <a:extLst>
                      <a:ext uri="{FF2B5EF4-FFF2-40B4-BE49-F238E27FC236}">
                        <a16:creationId xmlns:a16="http://schemas.microsoft.com/office/drawing/2014/main" id="{32FDC2B8-696B-47BD-AF8B-5F9ED81B1B3C}"/>
                      </a:ext>
                    </a:extLst>
                  </p:cNvPr>
                  <p:cNvSpPr/>
                  <p:nvPr/>
                </p:nvSpPr>
                <p:spPr>
                  <a:xfrm>
                    <a:off x="3206534" y="2170775"/>
                    <a:ext cx="3880741" cy="4358813"/>
                  </a:xfrm>
                  <a:custGeom>
                    <a:avLst/>
                    <a:gdLst>
                      <a:gd name="connsiteX0" fmla="*/ 0 w 3880741"/>
                      <a:gd name="connsiteY0" fmla="*/ 86472 h 4358813"/>
                      <a:gd name="connsiteX1" fmla="*/ 175294 w 3880741"/>
                      <a:gd name="connsiteY1" fmla="*/ 4317803 h 4358813"/>
                      <a:gd name="connsiteX2" fmla="*/ 3767475 w 3880741"/>
                      <a:gd name="connsiteY2" fmla="*/ 4344771 h 4358813"/>
                      <a:gd name="connsiteX3" fmla="*/ 3880742 w 3880741"/>
                      <a:gd name="connsiteY3" fmla="*/ 5567 h 4358813"/>
                      <a:gd name="connsiteX4" fmla="*/ 0 w 3880741"/>
                      <a:gd name="connsiteY4" fmla="*/ 86472 h 4358813"/>
                      <a:gd name="connsiteX5" fmla="*/ 0 w 3880741"/>
                      <a:gd name="connsiteY5" fmla="*/ 86472 h 4358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80741" h="4358813">
                        <a:moveTo>
                          <a:pt x="0" y="86472"/>
                        </a:moveTo>
                        <a:cubicBezTo>
                          <a:pt x="0" y="86472"/>
                          <a:pt x="172597" y="4247685"/>
                          <a:pt x="175294" y="4317803"/>
                        </a:cubicBezTo>
                        <a:cubicBezTo>
                          <a:pt x="177991" y="4387920"/>
                          <a:pt x="3748597" y="4347468"/>
                          <a:pt x="3767475" y="4344771"/>
                        </a:cubicBezTo>
                        <a:cubicBezTo>
                          <a:pt x="3786353" y="4339377"/>
                          <a:pt x="3880742" y="24445"/>
                          <a:pt x="3880742" y="5567"/>
                        </a:cubicBezTo>
                        <a:cubicBezTo>
                          <a:pt x="3880742" y="-13311"/>
                          <a:pt x="377556" y="16354"/>
                          <a:pt x="0" y="86472"/>
                        </a:cubicBezTo>
                        <a:lnTo>
                          <a:pt x="0" y="86472"/>
                        </a:lnTo>
                        <a:close/>
                      </a:path>
                    </a:pathLst>
                  </a:custGeom>
                  <a:solidFill>
                    <a:srgbClr val="E5B46B"/>
                  </a:solidFill>
                  <a:ln w="26947" cap="flat">
                    <a:noFill/>
                    <a:prstDash val="solid"/>
                    <a:miter/>
                  </a:ln>
                </p:spPr>
                <p:txBody>
                  <a:bodyPr rtlCol="1" anchor="ctr"/>
                  <a:lstStyle/>
                  <a:p>
                    <a:endParaRPr lang="ar-SA"/>
                  </a:p>
                </p:txBody>
              </p:sp>
              <p:sp>
                <p:nvSpPr>
                  <p:cNvPr id="2246" name="شكل حر: شكل 25">
                    <a:extLst>
                      <a:ext uri="{FF2B5EF4-FFF2-40B4-BE49-F238E27FC236}">
                        <a16:creationId xmlns:a16="http://schemas.microsoft.com/office/drawing/2014/main" id="{0BAB6D44-0489-42CC-B9CE-E38CA47706BC}"/>
                      </a:ext>
                    </a:extLst>
                  </p:cNvPr>
                  <p:cNvSpPr/>
                  <p:nvPr/>
                </p:nvSpPr>
                <p:spPr>
                  <a:xfrm>
                    <a:off x="7098063" y="6599822"/>
                    <a:ext cx="236646" cy="166529"/>
                  </a:xfrm>
                  <a:custGeom>
                    <a:avLst/>
                    <a:gdLst>
                      <a:gd name="connsiteX0" fmla="*/ 231927 w 236646"/>
                      <a:gd name="connsiteY0" fmla="*/ 166529 h 166529"/>
                      <a:gd name="connsiteX1" fmla="*/ 231927 w 236646"/>
                      <a:gd name="connsiteY1" fmla="*/ 166529 h 166529"/>
                      <a:gd name="connsiteX2" fmla="*/ 2696 w 236646"/>
                      <a:gd name="connsiteY2" fmla="*/ 10113 h 166529"/>
                      <a:gd name="connsiteX3" fmla="*/ 0 w 236646"/>
                      <a:gd name="connsiteY3" fmla="*/ 2023 h 166529"/>
                      <a:gd name="connsiteX4" fmla="*/ 8090 w 236646"/>
                      <a:gd name="connsiteY4" fmla="*/ 2023 h 166529"/>
                      <a:gd name="connsiteX5" fmla="*/ 234624 w 236646"/>
                      <a:gd name="connsiteY5" fmla="*/ 158439 h 166529"/>
                      <a:gd name="connsiteX6" fmla="*/ 234624 w 236646"/>
                      <a:gd name="connsiteY6" fmla="*/ 166529 h 166529"/>
                      <a:gd name="connsiteX7" fmla="*/ 231927 w 236646"/>
                      <a:gd name="connsiteY7" fmla="*/ 166529 h 166529"/>
                      <a:gd name="connsiteX8" fmla="*/ 231927 w 236646"/>
                      <a:gd name="connsiteY8" fmla="*/ 166529 h 166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646" h="166529">
                        <a:moveTo>
                          <a:pt x="231927" y="166529"/>
                        </a:moveTo>
                        <a:lnTo>
                          <a:pt x="231927" y="166529"/>
                        </a:lnTo>
                        <a:lnTo>
                          <a:pt x="2696" y="10113"/>
                        </a:lnTo>
                        <a:cubicBezTo>
                          <a:pt x="0" y="10113"/>
                          <a:pt x="0" y="4719"/>
                          <a:pt x="0" y="2023"/>
                        </a:cubicBezTo>
                        <a:cubicBezTo>
                          <a:pt x="2696" y="-674"/>
                          <a:pt x="5393" y="-674"/>
                          <a:pt x="8090" y="2023"/>
                        </a:cubicBezTo>
                        <a:lnTo>
                          <a:pt x="234624" y="158439"/>
                        </a:lnTo>
                        <a:cubicBezTo>
                          <a:pt x="237321" y="158439"/>
                          <a:pt x="237321" y="163833"/>
                          <a:pt x="234624" y="166529"/>
                        </a:cubicBezTo>
                        <a:lnTo>
                          <a:pt x="231927" y="166529"/>
                        </a:lnTo>
                        <a:lnTo>
                          <a:pt x="231927" y="166529"/>
                        </a:lnTo>
                        <a:close/>
                      </a:path>
                    </a:pathLst>
                  </a:custGeom>
                  <a:solidFill>
                    <a:srgbClr val="673E0E"/>
                  </a:solidFill>
                  <a:ln w="26947" cap="flat">
                    <a:noFill/>
                    <a:prstDash val="solid"/>
                    <a:miter/>
                  </a:ln>
                </p:spPr>
                <p:txBody>
                  <a:bodyPr rtlCol="1" anchor="ctr"/>
                  <a:lstStyle/>
                  <a:p>
                    <a:endParaRPr lang="ar-SA"/>
                  </a:p>
                </p:txBody>
              </p:sp>
              <p:sp>
                <p:nvSpPr>
                  <p:cNvPr id="2247" name="شكل حر: شكل 26">
                    <a:extLst>
                      <a:ext uri="{FF2B5EF4-FFF2-40B4-BE49-F238E27FC236}">
                        <a16:creationId xmlns:a16="http://schemas.microsoft.com/office/drawing/2014/main" id="{EB47B2EF-D3F9-498E-83BB-6E164335F59E}"/>
                      </a:ext>
                    </a:extLst>
                  </p:cNvPr>
                  <p:cNvSpPr/>
                  <p:nvPr/>
                </p:nvSpPr>
                <p:spPr>
                  <a:xfrm>
                    <a:off x="3265757" y="6634207"/>
                    <a:ext cx="3796963" cy="113266"/>
                  </a:xfrm>
                  <a:custGeom>
                    <a:avLst/>
                    <a:gdLst>
                      <a:gd name="connsiteX0" fmla="*/ 3640831 w 3796963"/>
                      <a:gd name="connsiteY0" fmla="*/ 0 h 113266"/>
                      <a:gd name="connsiteX1" fmla="*/ 3589591 w 3796963"/>
                      <a:gd name="connsiteY1" fmla="*/ 0 h 113266"/>
                      <a:gd name="connsiteX2" fmla="*/ 3573410 w 3796963"/>
                      <a:gd name="connsiteY2" fmla="*/ 2697 h 113266"/>
                      <a:gd name="connsiteX3" fmla="*/ 1920252 w 3796963"/>
                      <a:gd name="connsiteY3" fmla="*/ 13484 h 113266"/>
                      <a:gd name="connsiteX4" fmla="*/ 51346 w 3796963"/>
                      <a:gd name="connsiteY4" fmla="*/ 10787 h 113266"/>
                      <a:gd name="connsiteX5" fmla="*/ 37862 w 3796963"/>
                      <a:gd name="connsiteY5" fmla="*/ 80905 h 113266"/>
                      <a:gd name="connsiteX6" fmla="*/ 86405 w 3796963"/>
                      <a:gd name="connsiteY6" fmla="*/ 102480 h 113266"/>
                      <a:gd name="connsiteX7" fmla="*/ 164613 w 3796963"/>
                      <a:gd name="connsiteY7" fmla="*/ 102480 h 113266"/>
                      <a:gd name="connsiteX8" fmla="*/ 2985500 w 3796963"/>
                      <a:gd name="connsiteY8" fmla="*/ 113267 h 113266"/>
                      <a:gd name="connsiteX9" fmla="*/ 3794550 w 3796963"/>
                      <a:gd name="connsiteY9" fmla="*/ 105176 h 113266"/>
                      <a:gd name="connsiteX10" fmla="*/ 3640831 w 3796963"/>
                      <a:gd name="connsiteY10" fmla="*/ 0 h 113266"/>
                      <a:gd name="connsiteX11" fmla="*/ 3640831 w 3796963"/>
                      <a:gd name="connsiteY11" fmla="*/ 0 h 113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96963" h="113266">
                        <a:moveTo>
                          <a:pt x="3640831" y="0"/>
                        </a:moveTo>
                        <a:cubicBezTo>
                          <a:pt x="3624650" y="0"/>
                          <a:pt x="3608469" y="0"/>
                          <a:pt x="3589591" y="0"/>
                        </a:cubicBezTo>
                        <a:cubicBezTo>
                          <a:pt x="3584197" y="0"/>
                          <a:pt x="3578804" y="0"/>
                          <a:pt x="3573410" y="2697"/>
                        </a:cubicBezTo>
                        <a:cubicBezTo>
                          <a:pt x="3479021" y="10787"/>
                          <a:pt x="2713120" y="13484"/>
                          <a:pt x="1920252" y="13484"/>
                        </a:cubicBezTo>
                        <a:cubicBezTo>
                          <a:pt x="1003328" y="13484"/>
                          <a:pt x="51346" y="10787"/>
                          <a:pt x="51346" y="10787"/>
                        </a:cubicBezTo>
                        <a:cubicBezTo>
                          <a:pt x="10894" y="10787"/>
                          <a:pt x="140342" y="56634"/>
                          <a:pt x="37862" y="80905"/>
                        </a:cubicBezTo>
                        <a:cubicBezTo>
                          <a:pt x="-37649" y="99783"/>
                          <a:pt x="10894" y="102480"/>
                          <a:pt x="86405" y="102480"/>
                        </a:cubicBezTo>
                        <a:cubicBezTo>
                          <a:pt x="110677" y="102480"/>
                          <a:pt x="137645" y="102480"/>
                          <a:pt x="164613" y="102480"/>
                        </a:cubicBezTo>
                        <a:cubicBezTo>
                          <a:pt x="237428" y="102480"/>
                          <a:pt x="1936432" y="113267"/>
                          <a:pt x="2985500" y="113267"/>
                        </a:cubicBezTo>
                        <a:cubicBezTo>
                          <a:pt x="3479021" y="113267"/>
                          <a:pt x="3829609" y="110570"/>
                          <a:pt x="3794550" y="105176"/>
                        </a:cubicBezTo>
                        <a:cubicBezTo>
                          <a:pt x="3570713" y="62027"/>
                          <a:pt x="3710949" y="5394"/>
                          <a:pt x="3640831" y="0"/>
                        </a:cubicBezTo>
                        <a:lnTo>
                          <a:pt x="3640831" y="0"/>
                        </a:lnTo>
                        <a:close/>
                      </a:path>
                    </a:pathLst>
                  </a:custGeom>
                  <a:solidFill>
                    <a:srgbClr val="A45727"/>
                  </a:solidFill>
                  <a:ln w="26947" cap="flat">
                    <a:noFill/>
                    <a:prstDash val="solid"/>
                    <a:miter/>
                  </a:ln>
                </p:spPr>
                <p:txBody>
                  <a:bodyPr rtlCol="1" anchor="ctr"/>
                  <a:lstStyle/>
                  <a:p>
                    <a:endParaRPr lang="ar-SA"/>
                  </a:p>
                </p:txBody>
              </p:sp>
              <p:sp>
                <p:nvSpPr>
                  <p:cNvPr id="2248" name="شكل حر: شكل 27">
                    <a:extLst>
                      <a:ext uri="{FF2B5EF4-FFF2-40B4-BE49-F238E27FC236}">
                        <a16:creationId xmlns:a16="http://schemas.microsoft.com/office/drawing/2014/main" id="{C5BA0F4A-1022-49C8-83CD-5FCB150873CA}"/>
                      </a:ext>
                    </a:extLst>
                  </p:cNvPr>
                  <p:cNvSpPr/>
                  <p:nvPr/>
                </p:nvSpPr>
                <p:spPr>
                  <a:xfrm>
                    <a:off x="6855348" y="6634207"/>
                    <a:ext cx="51240" cy="26968"/>
                  </a:xfrm>
                  <a:custGeom>
                    <a:avLst/>
                    <a:gdLst>
                      <a:gd name="connsiteX0" fmla="*/ 35059 w 51240"/>
                      <a:gd name="connsiteY0" fmla="*/ 0 h 26968"/>
                      <a:gd name="connsiteX1" fmla="*/ 0 w 51240"/>
                      <a:gd name="connsiteY1" fmla="*/ 0 h 26968"/>
                      <a:gd name="connsiteX2" fmla="*/ 51240 w 51240"/>
                      <a:gd name="connsiteY2" fmla="*/ 0 h 26968"/>
                      <a:gd name="connsiteX3" fmla="*/ 35059 w 51240"/>
                      <a:gd name="connsiteY3" fmla="*/ 0 h 26968"/>
                      <a:gd name="connsiteX4" fmla="*/ 35059 w 51240"/>
                      <a:gd name="connsiteY4" fmla="*/ 0 h 26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40" h="26968">
                        <a:moveTo>
                          <a:pt x="35059" y="0"/>
                        </a:moveTo>
                        <a:cubicBezTo>
                          <a:pt x="26968" y="0"/>
                          <a:pt x="13484" y="0"/>
                          <a:pt x="0" y="0"/>
                        </a:cubicBezTo>
                        <a:cubicBezTo>
                          <a:pt x="18878" y="0"/>
                          <a:pt x="35059" y="0"/>
                          <a:pt x="51240" y="0"/>
                        </a:cubicBezTo>
                        <a:cubicBezTo>
                          <a:pt x="48543" y="0"/>
                          <a:pt x="40452" y="0"/>
                          <a:pt x="35059" y="0"/>
                        </a:cubicBezTo>
                        <a:lnTo>
                          <a:pt x="35059" y="0"/>
                        </a:lnTo>
                        <a:close/>
                      </a:path>
                    </a:pathLst>
                  </a:custGeom>
                  <a:solidFill>
                    <a:srgbClr val="9A5123"/>
                  </a:solidFill>
                  <a:ln w="26947" cap="flat">
                    <a:noFill/>
                    <a:prstDash val="solid"/>
                    <a:miter/>
                  </a:ln>
                </p:spPr>
                <p:txBody>
                  <a:bodyPr rtlCol="1" anchor="ctr"/>
                  <a:lstStyle/>
                  <a:p>
                    <a:endParaRPr lang="ar-SA"/>
                  </a:p>
                </p:txBody>
              </p:sp>
              <p:sp>
                <p:nvSpPr>
                  <p:cNvPr id="2249" name="شكل حر: شكل 28">
                    <a:extLst>
                      <a:ext uri="{FF2B5EF4-FFF2-40B4-BE49-F238E27FC236}">
                        <a16:creationId xmlns:a16="http://schemas.microsoft.com/office/drawing/2014/main" id="{859B5C29-9DF7-4192-B761-1D2846129E41}"/>
                      </a:ext>
                    </a:extLst>
                  </p:cNvPr>
                  <p:cNvSpPr/>
                  <p:nvPr/>
                </p:nvSpPr>
                <p:spPr>
                  <a:xfrm>
                    <a:off x="3086629" y="1944415"/>
                    <a:ext cx="4041085" cy="186081"/>
                  </a:xfrm>
                  <a:custGeom>
                    <a:avLst/>
                    <a:gdLst>
                      <a:gd name="connsiteX0" fmla="*/ 3647361 w 4041085"/>
                      <a:gd name="connsiteY0" fmla="*/ 0 h 186081"/>
                      <a:gd name="connsiteX1" fmla="*/ 52483 w 4041085"/>
                      <a:gd name="connsiteY1" fmla="*/ 75511 h 186081"/>
                      <a:gd name="connsiteX2" fmla="*/ 55180 w 4041085"/>
                      <a:gd name="connsiteY2" fmla="*/ 113267 h 186081"/>
                      <a:gd name="connsiteX3" fmla="*/ 41696 w 4041085"/>
                      <a:gd name="connsiteY3" fmla="*/ 186082 h 186081"/>
                      <a:gd name="connsiteX4" fmla="*/ 47090 w 4041085"/>
                      <a:gd name="connsiteY4" fmla="*/ 186082 h 186081"/>
                      <a:gd name="connsiteX5" fmla="*/ 1719126 w 4041085"/>
                      <a:gd name="connsiteY5" fmla="*/ 124054 h 186081"/>
                      <a:gd name="connsiteX6" fmla="*/ 2463452 w 4041085"/>
                      <a:gd name="connsiteY6" fmla="*/ 118661 h 186081"/>
                      <a:gd name="connsiteX7" fmla="*/ 2962366 w 4041085"/>
                      <a:gd name="connsiteY7" fmla="*/ 121357 h 186081"/>
                      <a:gd name="connsiteX8" fmla="*/ 3784900 w 4041085"/>
                      <a:gd name="connsiteY8" fmla="*/ 115964 h 186081"/>
                      <a:gd name="connsiteX9" fmla="*/ 4000646 w 4041085"/>
                      <a:gd name="connsiteY9" fmla="*/ 115964 h 186081"/>
                      <a:gd name="connsiteX10" fmla="*/ 4003343 w 4041085"/>
                      <a:gd name="connsiteY10" fmla="*/ 107873 h 186081"/>
                      <a:gd name="connsiteX11" fmla="*/ 3954800 w 4041085"/>
                      <a:gd name="connsiteY11" fmla="*/ 10787 h 186081"/>
                      <a:gd name="connsiteX12" fmla="*/ 3647361 w 4041085"/>
                      <a:gd name="connsiteY12" fmla="*/ 0 h 186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41085" h="186081">
                        <a:moveTo>
                          <a:pt x="3647361" y="0"/>
                        </a:moveTo>
                        <a:cubicBezTo>
                          <a:pt x="2714257" y="0"/>
                          <a:pt x="52483" y="75511"/>
                          <a:pt x="52483" y="75511"/>
                        </a:cubicBezTo>
                        <a:cubicBezTo>
                          <a:pt x="-25725" y="75511"/>
                          <a:pt x="-9544" y="97086"/>
                          <a:pt x="55180" y="113267"/>
                        </a:cubicBezTo>
                        <a:cubicBezTo>
                          <a:pt x="117207" y="129448"/>
                          <a:pt x="28212" y="186082"/>
                          <a:pt x="41696" y="186082"/>
                        </a:cubicBezTo>
                        <a:cubicBezTo>
                          <a:pt x="41696" y="186082"/>
                          <a:pt x="44393" y="186082"/>
                          <a:pt x="47090" y="186082"/>
                        </a:cubicBezTo>
                        <a:cubicBezTo>
                          <a:pt x="79452" y="177991"/>
                          <a:pt x="807596" y="145629"/>
                          <a:pt x="1719126" y="124054"/>
                        </a:cubicBezTo>
                        <a:cubicBezTo>
                          <a:pt x="1942963" y="118661"/>
                          <a:pt x="2201859" y="118661"/>
                          <a:pt x="2463452" y="118661"/>
                        </a:cubicBezTo>
                        <a:cubicBezTo>
                          <a:pt x="2633352" y="118661"/>
                          <a:pt x="2800556" y="118661"/>
                          <a:pt x="2962366" y="121357"/>
                        </a:cubicBezTo>
                        <a:cubicBezTo>
                          <a:pt x="3283289" y="118661"/>
                          <a:pt x="3571850" y="115964"/>
                          <a:pt x="3784900" y="115964"/>
                        </a:cubicBezTo>
                        <a:cubicBezTo>
                          <a:pt x="3868501" y="115964"/>
                          <a:pt x="3941316" y="115964"/>
                          <a:pt x="4000646" y="115964"/>
                        </a:cubicBezTo>
                        <a:cubicBezTo>
                          <a:pt x="4014130" y="113267"/>
                          <a:pt x="4014130" y="110570"/>
                          <a:pt x="4003343" y="107873"/>
                        </a:cubicBezTo>
                        <a:cubicBezTo>
                          <a:pt x="3868501" y="75511"/>
                          <a:pt x="4184031" y="56633"/>
                          <a:pt x="3954800" y="10787"/>
                        </a:cubicBezTo>
                        <a:cubicBezTo>
                          <a:pt x="3927832" y="2697"/>
                          <a:pt x="3814565" y="0"/>
                          <a:pt x="3647361" y="0"/>
                        </a:cubicBezTo>
                        <a:close/>
                      </a:path>
                    </a:pathLst>
                  </a:custGeom>
                  <a:solidFill>
                    <a:srgbClr val="A45727"/>
                  </a:solidFill>
                  <a:ln w="26947" cap="flat">
                    <a:noFill/>
                    <a:prstDash val="solid"/>
                    <a:miter/>
                  </a:ln>
                </p:spPr>
                <p:txBody>
                  <a:bodyPr rtlCol="1" anchor="ctr"/>
                  <a:lstStyle/>
                  <a:p>
                    <a:endParaRPr lang="ar-SA"/>
                  </a:p>
                </p:txBody>
              </p:sp>
              <p:sp>
                <p:nvSpPr>
                  <p:cNvPr id="2250" name="شكل حر: شكل 29">
                    <a:extLst>
                      <a:ext uri="{FF2B5EF4-FFF2-40B4-BE49-F238E27FC236}">
                        <a16:creationId xmlns:a16="http://schemas.microsoft.com/office/drawing/2014/main" id="{CC043322-7AD8-4E19-B06F-969FBE2F4459}"/>
                      </a:ext>
                    </a:extLst>
                  </p:cNvPr>
                  <p:cNvSpPr/>
                  <p:nvPr/>
                </p:nvSpPr>
                <p:spPr>
                  <a:xfrm>
                    <a:off x="7168461" y="2041501"/>
                    <a:ext cx="264009" cy="4530678"/>
                  </a:xfrm>
                  <a:custGeom>
                    <a:avLst/>
                    <a:gdLst>
                      <a:gd name="connsiteX0" fmla="*/ 72534 w 264009"/>
                      <a:gd name="connsiteY0" fmla="*/ 1572254 h 4530678"/>
                      <a:gd name="connsiteX1" fmla="*/ 145349 w 264009"/>
                      <a:gd name="connsiteY1" fmla="*/ 461159 h 4530678"/>
                      <a:gd name="connsiteX2" fmla="*/ 156136 w 264009"/>
                      <a:gd name="connsiteY2" fmla="*/ 388344 h 4530678"/>
                      <a:gd name="connsiteX3" fmla="*/ 153439 w 264009"/>
                      <a:gd name="connsiteY3" fmla="*/ 606787 h 4530678"/>
                      <a:gd name="connsiteX4" fmla="*/ 153439 w 264009"/>
                      <a:gd name="connsiteY4" fmla="*/ 825231 h 4530678"/>
                      <a:gd name="connsiteX5" fmla="*/ 172318 w 264009"/>
                      <a:gd name="connsiteY5" fmla="*/ 693086 h 4530678"/>
                      <a:gd name="connsiteX6" fmla="*/ 185802 w 264009"/>
                      <a:gd name="connsiteY6" fmla="*/ 585213 h 4530678"/>
                      <a:gd name="connsiteX7" fmla="*/ 166924 w 264009"/>
                      <a:gd name="connsiteY7" fmla="*/ 1008615 h 4530678"/>
                      <a:gd name="connsiteX8" fmla="*/ 145349 w 264009"/>
                      <a:gd name="connsiteY8" fmla="*/ 1432018 h 4530678"/>
                      <a:gd name="connsiteX9" fmla="*/ 148045 w 264009"/>
                      <a:gd name="connsiteY9" fmla="*/ 1426625 h 4530678"/>
                      <a:gd name="connsiteX10" fmla="*/ 150742 w 264009"/>
                      <a:gd name="connsiteY10" fmla="*/ 1418534 h 4530678"/>
                      <a:gd name="connsiteX11" fmla="*/ 83322 w 264009"/>
                      <a:gd name="connsiteY11" fmla="*/ 4285268 h 4530678"/>
                      <a:gd name="connsiteX12" fmla="*/ 77928 w 264009"/>
                      <a:gd name="connsiteY12" fmla="*/ 4298752 h 4530678"/>
                      <a:gd name="connsiteX13" fmla="*/ 80625 w 264009"/>
                      <a:gd name="connsiteY13" fmla="*/ 3829503 h 4530678"/>
                      <a:gd name="connsiteX14" fmla="*/ 80625 w 264009"/>
                      <a:gd name="connsiteY14" fmla="*/ 1569557 h 4530678"/>
                      <a:gd name="connsiteX15" fmla="*/ 77928 w 264009"/>
                      <a:gd name="connsiteY15" fmla="*/ 1572254 h 4530678"/>
                      <a:gd name="connsiteX16" fmla="*/ 72534 w 264009"/>
                      <a:gd name="connsiteY16" fmla="*/ 1572254 h 4530678"/>
                      <a:gd name="connsiteX17" fmla="*/ 72534 w 264009"/>
                      <a:gd name="connsiteY17" fmla="*/ 1572254 h 4530678"/>
                      <a:gd name="connsiteX18" fmla="*/ 247829 w 264009"/>
                      <a:gd name="connsiteY18" fmla="*/ 0 h 4530678"/>
                      <a:gd name="connsiteX19" fmla="*/ 210073 w 264009"/>
                      <a:gd name="connsiteY19" fmla="*/ 94389 h 4530678"/>
                      <a:gd name="connsiteX20" fmla="*/ 96806 w 264009"/>
                      <a:gd name="connsiteY20" fmla="*/ 312833 h 4530678"/>
                      <a:gd name="connsiteX21" fmla="*/ 5114 w 264009"/>
                      <a:gd name="connsiteY21" fmla="*/ 4460562 h 4530678"/>
                      <a:gd name="connsiteX22" fmla="*/ 7811 w 264009"/>
                      <a:gd name="connsiteY22" fmla="*/ 4457865 h 4530678"/>
                      <a:gd name="connsiteX23" fmla="*/ 37476 w 264009"/>
                      <a:gd name="connsiteY23" fmla="*/ 4428199 h 4530678"/>
                      <a:gd name="connsiteX24" fmla="*/ 102200 w 264009"/>
                      <a:gd name="connsiteY24" fmla="*/ 4479439 h 4530678"/>
                      <a:gd name="connsiteX25" fmla="*/ 148045 w 264009"/>
                      <a:gd name="connsiteY25" fmla="*/ 4530679 h 4530678"/>
                      <a:gd name="connsiteX26" fmla="*/ 150742 w 264009"/>
                      <a:gd name="connsiteY26" fmla="*/ 4527983 h 4530678"/>
                      <a:gd name="connsiteX27" fmla="*/ 264010 w 264009"/>
                      <a:gd name="connsiteY27" fmla="*/ 53937 h 4530678"/>
                      <a:gd name="connsiteX28" fmla="*/ 247829 w 264009"/>
                      <a:gd name="connsiteY28" fmla="*/ 0 h 4530678"/>
                      <a:gd name="connsiteX29" fmla="*/ 247829 w 264009"/>
                      <a:gd name="connsiteY29" fmla="*/ 0 h 4530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64009" h="4530678">
                        <a:moveTo>
                          <a:pt x="72534" y="1572254"/>
                        </a:moveTo>
                        <a:cubicBezTo>
                          <a:pt x="50960" y="1572254"/>
                          <a:pt x="145349" y="461159"/>
                          <a:pt x="145349" y="461159"/>
                        </a:cubicBezTo>
                        <a:cubicBezTo>
                          <a:pt x="150742" y="409919"/>
                          <a:pt x="153439" y="388344"/>
                          <a:pt x="156136" y="388344"/>
                        </a:cubicBezTo>
                        <a:cubicBezTo>
                          <a:pt x="161530" y="388344"/>
                          <a:pt x="156136" y="496217"/>
                          <a:pt x="153439" y="606787"/>
                        </a:cubicBezTo>
                        <a:cubicBezTo>
                          <a:pt x="150742" y="714661"/>
                          <a:pt x="148045" y="825231"/>
                          <a:pt x="153439" y="825231"/>
                        </a:cubicBezTo>
                        <a:cubicBezTo>
                          <a:pt x="156136" y="825231"/>
                          <a:pt x="161530" y="790172"/>
                          <a:pt x="172318" y="693086"/>
                        </a:cubicBezTo>
                        <a:cubicBezTo>
                          <a:pt x="180408" y="614878"/>
                          <a:pt x="183105" y="585213"/>
                          <a:pt x="185802" y="585213"/>
                        </a:cubicBezTo>
                        <a:cubicBezTo>
                          <a:pt x="191195" y="585213"/>
                          <a:pt x="180408" y="795566"/>
                          <a:pt x="166924" y="1008615"/>
                        </a:cubicBezTo>
                        <a:cubicBezTo>
                          <a:pt x="153439" y="1218969"/>
                          <a:pt x="142652" y="1432018"/>
                          <a:pt x="145349" y="1432018"/>
                        </a:cubicBezTo>
                        <a:cubicBezTo>
                          <a:pt x="145349" y="1432018"/>
                          <a:pt x="145349" y="1429321"/>
                          <a:pt x="148045" y="1426625"/>
                        </a:cubicBezTo>
                        <a:cubicBezTo>
                          <a:pt x="148045" y="1421231"/>
                          <a:pt x="148045" y="1418534"/>
                          <a:pt x="150742" y="1418534"/>
                        </a:cubicBezTo>
                        <a:cubicBezTo>
                          <a:pt x="158833" y="1418534"/>
                          <a:pt x="112987" y="4136942"/>
                          <a:pt x="83322" y="4285268"/>
                        </a:cubicBezTo>
                        <a:cubicBezTo>
                          <a:pt x="80625" y="4296055"/>
                          <a:pt x="77928" y="4298752"/>
                          <a:pt x="77928" y="4298752"/>
                        </a:cubicBezTo>
                        <a:cubicBezTo>
                          <a:pt x="67140" y="4298752"/>
                          <a:pt x="72534" y="4064127"/>
                          <a:pt x="80625" y="3829503"/>
                        </a:cubicBezTo>
                        <a:cubicBezTo>
                          <a:pt x="86019" y="3594878"/>
                          <a:pt x="91413" y="1569557"/>
                          <a:pt x="80625" y="1569557"/>
                        </a:cubicBezTo>
                        <a:cubicBezTo>
                          <a:pt x="80625" y="1569557"/>
                          <a:pt x="77928" y="1569557"/>
                          <a:pt x="77928" y="1572254"/>
                        </a:cubicBezTo>
                        <a:cubicBezTo>
                          <a:pt x="75231" y="1572254"/>
                          <a:pt x="72534" y="1572254"/>
                          <a:pt x="72534" y="1572254"/>
                        </a:cubicBezTo>
                        <a:lnTo>
                          <a:pt x="72534" y="1572254"/>
                        </a:lnTo>
                        <a:close/>
                        <a:moveTo>
                          <a:pt x="247829" y="0"/>
                        </a:moveTo>
                        <a:cubicBezTo>
                          <a:pt x="237041" y="0"/>
                          <a:pt x="220860" y="32362"/>
                          <a:pt x="210073" y="94389"/>
                        </a:cubicBezTo>
                        <a:cubicBezTo>
                          <a:pt x="188498" y="202262"/>
                          <a:pt x="88716" y="161810"/>
                          <a:pt x="96806" y="312833"/>
                        </a:cubicBezTo>
                        <a:cubicBezTo>
                          <a:pt x="104897" y="458462"/>
                          <a:pt x="-27249" y="4460562"/>
                          <a:pt x="5114" y="4460562"/>
                        </a:cubicBezTo>
                        <a:cubicBezTo>
                          <a:pt x="5114" y="4460562"/>
                          <a:pt x="7811" y="4460562"/>
                          <a:pt x="7811" y="4457865"/>
                        </a:cubicBezTo>
                        <a:cubicBezTo>
                          <a:pt x="15901" y="4436290"/>
                          <a:pt x="26688" y="4428199"/>
                          <a:pt x="37476" y="4428199"/>
                        </a:cubicBezTo>
                        <a:cubicBezTo>
                          <a:pt x="59050" y="4428199"/>
                          <a:pt x="80625" y="4455168"/>
                          <a:pt x="102200" y="4479439"/>
                        </a:cubicBezTo>
                        <a:cubicBezTo>
                          <a:pt x="121077" y="4506408"/>
                          <a:pt x="139955" y="4530679"/>
                          <a:pt x="148045" y="4530679"/>
                        </a:cubicBezTo>
                        <a:cubicBezTo>
                          <a:pt x="150742" y="4530679"/>
                          <a:pt x="150742" y="4530679"/>
                          <a:pt x="150742" y="4527983"/>
                        </a:cubicBezTo>
                        <a:cubicBezTo>
                          <a:pt x="158833" y="4495620"/>
                          <a:pt x="264010" y="53937"/>
                          <a:pt x="264010" y="53937"/>
                        </a:cubicBezTo>
                        <a:cubicBezTo>
                          <a:pt x="261313" y="16181"/>
                          <a:pt x="255919" y="0"/>
                          <a:pt x="247829" y="0"/>
                        </a:cubicBezTo>
                        <a:lnTo>
                          <a:pt x="247829" y="0"/>
                        </a:lnTo>
                        <a:close/>
                      </a:path>
                    </a:pathLst>
                  </a:custGeom>
                  <a:solidFill>
                    <a:srgbClr val="A45727"/>
                  </a:solidFill>
                  <a:ln w="26947" cap="flat">
                    <a:noFill/>
                    <a:prstDash val="solid"/>
                    <a:miter/>
                  </a:ln>
                </p:spPr>
                <p:txBody>
                  <a:bodyPr rtlCol="1" anchor="ctr"/>
                  <a:lstStyle/>
                  <a:p>
                    <a:endParaRPr lang="ar-SA"/>
                  </a:p>
                </p:txBody>
              </p:sp>
              <p:sp>
                <p:nvSpPr>
                  <p:cNvPr id="2251" name="شكل حر: شكل 30">
                    <a:extLst>
                      <a:ext uri="{FF2B5EF4-FFF2-40B4-BE49-F238E27FC236}">
                        <a16:creationId xmlns:a16="http://schemas.microsoft.com/office/drawing/2014/main" id="{235DDCD9-7527-4656-8064-9238C81AA830}"/>
                      </a:ext>
                    </a:extLst>
                  </p:cNvPr>
                  <p:cNvSpPr/>
                  <p:nvPr/>
                </p:nvSpPr>
                <p:spPr>
                  <a:xfrm>
                    <a:off x="7238434" y="2432541"/>
                    <a:ext cx="114549" cy="3907710"/>
                  </a:xfrm>
                  <a:custGeom>
                    <a:avLst/>
                    <a:gdLst>
                      <a:gd name="connsiteX0" fmla="*/ 86163 w 114549"/>
                      <a:gd name="connsiteY0" fmla="*/ 0 h 3907710"/>
                      <a:gd name="connsiteX1" fmla="*/ 75376 w 114549"/>
                      <a:gd name="connsiteY1" fmla="*/ 72815 h 3907710"/>
                      <a:gd name="connsiteX2" fmla="*/ 2561 w 114549"/>
                      <a:gd name="connsiteY2" fmla="*/ 1183910 h 3907710"/>
                      <a:gd name="connsiteX3" fmla="*/ 5258 w 114549"/>
                      <a:gd name="connsiteY3" fmla="*/ 1181213 h 3907710"/>
                      <a:gd name="connsiteX4" fmla="*/ 7955 w 114549"/>
                      <a:gd name="connsiteY4" fmla="*/ 1178516 h 3907710"/>
                      <a:gd name="connsiteX5" fmla="*/ 7955 w 114549"/>
                      <a:gd name="connsiteY5" fmla="*/ 3438462 h 3907710"/>
                      <a:gd name="connsiteX6" fmla="*/ 5258 w 114549"/>
                      <a:gd name="connsiteY6" fmla="*/ 3907711 h 3907710"/>
                      <a:gd name="connsiteX7" fmla="*/ 10651 w 114549"/>
                      <a:gd name="connsiteY7" fmla="*/ 3894227 h 3907710"/>
                      <a:gd name="connsiteX8" fmla="*/ 78072 w 114549"/>
                      <a:gd name="connsiteY8" fmla="*/ 1027493 h 3907710"/>
                      <a:gd name="connsiteX9" fmla="*/ 75376 w 114549"/>
                      <a:gd name="connsiteY9" fmla="*/ 1035584 h 3907710"/>
                      <a:gd name="connsiteX10" fmla="*/ 72679 w 114549"/>
                      <a:gd name="connsiteY10" fmla="*/ 1040978 h 3907710"/>
                      <a:gd name="connsiteX11" fmla="*/ 94253 w 114549"/>
                      <a:gd name="connsiteY11" fmla="*/ 617575 h 3907710"/>
                      <a:gd name="connsiteX12" fmla="*/ 113131 w 114549"/>
                      <a:gd name="connsiteY12" fmla="*/ 194172 h 3907710"/>
                      <a:gd name="connsiteX13" fmla="*/ 99647 w 114549"/>
                      <a:gd name="connsiteY13" fmla="*/ 302045 h 3907710"/>
                      <a:gd name="connsiteX14" fmla="*/ 80769 w 114549"/>
                      <a:gd name="connsiteY14" fmla="*/ 434190 h 3907710"/>
                      <a:gd name="connsiteX15" fmla="*/ 80769 w 114549"/>
                      <a:gd name="connsiteY15" fmla="*/ 215747 h 3907710"/>
                      <a:gd name="connsiteX16" fmla="*/ 86163 w 114549"/>
                      <a:gd name="connsiteY16" fmla="*/ 0 h 3907710"/>
                      <a:gd name="connsiteX17" fmla="*/ 86163 w 114549"/>
                      <a:gd name="connsiteY17" fmla="*/ 0 h 3907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4549" h="3907710">
                        <a:moveTo>
                          <a:pt x="86163" y="0"/>
                        </a:moveTo>
                        <a:cubicBezTo>
                          <a:pt x="83466" y="0"/>
                          <a:pt x="80769" y="21575"/>
                          <a:pt x="75376" y="72815"/>
                        </a:cubicBezTo>
                        <a:cubicBezTo>
                          <a:pt x="75376" y="72815"/>
                          <a:pt x="-16317" y="1183910"/>
                          <a:pt x="2561" y="1183910"/>
                        </a:cubicBezTo>
                        <a:cubicBezTo>
                          <a:pt x="2561" y="1183910"/>
                          <a:pt x="5258" y="1183910"/>
                          <a:pt x="5258" y="1181213"/>
                        </a:cubicBezTo>
                        <a:cubicBezTo>
                          <a:pt x="5258" y="1178516"/>
                          <a:pt x="5258" y="1178516"/>
                          <a:pt x="7955" y="1178516"/>
                        </a:cubicBezTo>
                        <a:cubicBezTo>
                          <a:pt x="18742" y="1178516"/>
                          <a:pt x="13348" y="3203837"/>
                          <a:pt x="7955" y="3438462"/>
                        </a:cubicBezTo>
                        <a:cubicBezTo>
                          <a:pt x="2561" y="3673086"/>
                          <a:pt x="-2833" y="3907711"/>
                          <a:pt x="5258" y="3907711"/>
                        </a:cubicBezTo>
                        <a:cubicBezTo>
                          <a:pt x="5258" y="3907711"/>
                          <a:pt x="7955" y="3902317"/>
                          <a:pt x="10651" y="3894227"/>
                        </a:cubicBezTo>
                        <a:cubicBezTo>
                          <a:pt x="40316" y="3745901"/>
                          <a:pt x="86163" y="1027493"/>
                          <a:pt x="78072" y="1027493"/>
                        </a:cubicBezTo>
                        <a:cubicBezTo>
                          <a:pt x="78072" y="1027493"/>
                          <a:pt x="75376" y="1030190"/>
                          <a:pt x="75376" y="1035584"/>
                        </a:cubicBezTo>
                        <a:cubicBezTo>
                          <a:pt x="75376" y="1040978"/>
                          <a:pt x="72679" y="1040978"/>
                          <a:pt x="72679" y="1040978"/>
                        </a:cubicBezTo>
                        <a:cubicBezTo>
                          <a:pt x="69982" y="1040978"/>
                          <a:pt x="83466" y="830625"/>
                          <a:pt x="94253" y="617575"/>
                        </a:cubicBezTo>
                        <a:cubicBezTo>
                          <a:pt x="107737" y="404525"/>
                          <a:pt x="118524" y="194172"/>
                          <a:pt x="113131" y="194172"/>
                        </a:cubicBezTo>
                        <a:cubicBezTo>
                          <a:pt x="110434" y="194172"/>
                          <a:pt x="107737" y="226534"/>
                          <a:pt x="99647" y="302045"/>
                        </a:cubicBezTo>
                        <a:cubicBezTo>
                          <a:pt x="88860" y="396435"/>
                          <a:pt x="83466" y="434190"/>
                          <a:pt x="80769" y="434190"/>
                        </a:cubicBezTo>
                        <a:cubicBezTo>
                          <a:pt x="75376" y="434190"/>
                          <a:pt x="78072" y="326317"/>
                          <a:pt x="80769" y="215747"/>
                        </a:cubicBezTo>
                        <a:cubicBezTo>
                          <a:pt x="88860" y="107873"/>
                          <a:pt x="91556" y="0"/>
                          <a:pt x="86163" y="0"/>
                        </a:cubicBezTo>
                        <a:lnTo>
                          <a:pt x="86163" y="0"/>
                        </a:lnTo>
                        <a:close/>
                      </a:path>
                    </a:pathLst>
                  </a:custGeom>
                  <a:solidFill>
                    <a:srgbClr val="B4602D"/>
                  </a:solidFill>
                  <a:ln w="26947" cap="flat">
                    <a:noFill/>
                    <a:prstDash val="solid"/>
                    <a:miter/>
                  </a:ln>
                </p:spPr>
                <p:txBody>
                  <a:bodyPr rtlCol="1" anchor="ctr"/>
                  <a:lstStyle/>
                  <a:p>
                    <a:endParaRPr lang="ar-SA"/>
                  </a:p>
                </p:txBody>
              </p:sp>
              <p:sp>
                <p:nvSpPr>
                  <p:cNvPr id="2252" name="شكل حر: شكل 31">
                    <a:extLst>
                      <a:ext uri="{FF2B5EF4-FFF2-40B4-BE49-F238E27FC236}">
                        <a16:creationId xmlns:a16="http://schemas.microsoft.com/office/drawing/2014/main" id="{6631F6CC-230D-49CD-A70F-11885AE9CC26}"/>
                      </a:ext>
                    </a:extLst>
                  </p:cNvPr>
                  <p:cNvSpPr/>
                  <p:nvPr/>
                </p:nvSpPr>
                <p:spPr>
                  <a:xfrm>
                    <a:off x="3861077" y="6655107"/>
                    <a:ext cx="2392508" cy="76799"/>
                  </a:xfrm>
                  <a:custGeom>
                    <a:avLst/>
                    <a:gdLst>
                      <a:gd name="connsiteX0" fmla="*/ 221927 w 2392508"/>
                      <a:gd name="connsiteY0" fmla="*/ 3371 h 76799"/>
                      <a:gd name="connsiteX1" fmla="*/ 1508317 w 2392508"/>
                      <a:gd name="connsiteY1" fmla="*/ 16855 h 76799"/>
                      <a:gd name="connsiteX2" fmla="*/ 2352425 w 2392508"/>
                      <a:gd name="connsiteY2" fmla="*/ 46521 h 76799"/>
                      <a:gd name="connsiteX3" fmla="*/ 25059 w 2392508"/>
                      <a:gd name="connsiteY3" fmla="*/ 60005 h 76799"/>
                      <a:gd name="connsiteX4" fmla="*/ 221927 w 2392508"/>
                      <a:gd name="connsiteY4" fmla="*/ 3371 h 76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2508" h="76799">
                        <a:moveTo>
                          <a:pt x="221927" y="3371"/>
                        </a:moveTo>
                        <a:cubicBezTo>
                          <a:pt x="221927" y="3371"/>
                          <a:pt x="1672823" y="-10113"/>
                          <a:pt x="1508317" y="16855"/>
                        </a:cubicBezTo>
                        <a:cubicBezTo>
                          <a:pt x="1343810" y="46521"/>
                          <a:pt x="2632896" y="8765"/>
                          <a:pt x="2352425" y="46521"/>
                        </a:cubicBezTo>
                        <a:cubicBezTo>
                          <a:pt x="2071955" y="84276"/>
                          <a:pt x="-266199" y="84276"/>
                          <a:pt x="25059" y="60005"/>
                        </a:cubicBezTo>
                        <a:cubicBezTo>
                          <a:pt x="316316" y="35733"/>
                          <a:pt x="-31575" y="3371"/>
                          <a:pt x="221927" y="3371"/>
                        </a:cubicBezTo>
                        <a:close/>
                      </a:path>
                    </a:pathLst>
                  </a:custGeom>
                  <a:solidFill>
                    <a:srgbClr val="BB642F"/>
                  </a:solidFill>
                  <a:ln w="26947" cap="flat">
                    <a:noFill/>
                    <a:prstDash val="solid"/>
                    <a:miter/>
                  </a:ln>
                </p:spPr>
                <p:txBody>
                  <a:bodyPr rtlCol="1" anchor="ctr"/>
                  <a:lstStyle/>
                  <a:p>
                    <a:endParaRPr lang="ar-SA"/>
                  </a:p>
                </p:txBody>
              </p:sp>
              <p:sp>
                <p:nvSpPr>
                  <p:cNvPr id="2253" name="شكل حر: شكل 32">
                    <a:extLst>
                      <a:ext uri="{FF2B5EF4-FFF2-40B4-BE49-F238E27FC236}">
                        <a16:creationId xmlns:a16="http://schemas.microsoft.com/office/drawing/2014/main" id="{5F315402-0BF0-4CA6-AAB3-A22D8C79CBC7}"/>
                      </a:ext>
                    </a:extLst>
                  </p:cNvPr>
                  <p:cNvSpPr/>
                  <p:nvPr/>
                </p:nvSpPr>
                <p:spPr>
                  <a:xfrm>
                    <a:off x="3332717" y="1973529"/>
                    <a:ext cx="2131963" cy="111771"/>
                  </a:xfrm>
                  <a:custGeom>
                    <a:avLst/>
                    <a:gdLst>
                      <a:gd name="connsiteX0" fmla="*/ 219011 w 2131963"/>
                      <a:gd name="connsiteY0" fmla="*/ 41003 h 111771"/>
                      <a:gd name="connsiteX1" fmla="*/ 1602486 w 2131963"/>
                      <a:gd name="connsiteY1" fmla="*/ 14035 h 111771"/>
                      <a:gd name="connsiteX2" fmla="*/ 2047463 w 2131963"/>
                      <a:gd name="connsiteY2" fmla="*/ 41003 h 111771"/>
                      <a:gd name="connsiteX3" fmla="*/ 1265382 w 2131963"/>
                      <a:gd name="connsiteY3" fmla="*/ 89546 h 111771"/>
                      <a:gd name="connsiteX4" fmla="*/ 378124 w 2131963"/>
                      <a:gd name="connsiteY4" fmla="*/ 84153 h 111771"/>
                      <a:gd name="connsiteX5" fmla="*/ 219011 w 2131963"/>
                      <a:gd name="connsiteY5" fmla="*/ 41003 h 111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1963" h="111771">
                        <a:moveTo>
                          <a:pt x="219011" y="41003"/>
                        </a:moveTo>
                        <a:cubicBezTo>
                          <a:pt x="219011" y="41003"/>
                          <a:pt x="1748115" y="-29115"/>
                          <a:pt x="1602486" y="14035"/>
                        </a:cubicBezTo>
                        <a:cubicBezTo>
                          <a:pt x="1456857" y="57184"/>
                          <a:pt x="1769690" y="41003"/>
                          <a:pt x="2047463" y="41003"/>
                        </a:cubicBezTo>
                        <a:cubicBezTo>
                          <a:pt x="2325237" y="41003"/>
                          <a:pt x="1880260" y="51790"/>
                          <a:pt x="1265382" y="89546"/>
                        </a:cubicBezTo>
                        <a:cubicBezTo>
                          <a:pt x="647807" y="127302"/>
                          <a:pt x="200133" y="111121"/>
                          <a:pt x="378124" y="84153"/>
                        </a:cubicBezTo>
                        <a:cubicBezTo>
                          <a:pt x="553418" y="57184"/>
                          <a:pt x="-417442" y="94940"/>
                          <a:pt x="219011" y="41003"/>
                        </a:cubicBezTo>
                        <a:close/>
                      </a:path>
                    </a:pathLst>
                  </a:custGeom>
                  <a:solidFill>
                    <a:srgbClr val="BB642F"/>
                  </a:solidFill>
                  <a:ln w="26947" cap="flat">
                    <a:noFill/>
                    <a:prstDash val="solid"/>
                    <a:miter/>
                  </a:ln>
                </p:spPr>
                <p:txBody>
                  <a:bodyPr rtlCol="1" anchor="ctr"/>
                  <a:lstStyle/>
                  <a:p>
                    <a:endParaRPr lang="ar-SA"/>
                  </a:p>
                </p:txBody>
              </p:sp>
              <p:sp>
                <p:nvSpPr>
                  <p:cNvPr id="2254" name="شكل حر: شكل 33">
                    <a:extLst>
                      <a:ext uri="{FF2B5EF4-FFF2-40B4-BE49-F238E27FC236}">
                        <a16:creationId xmlns:a16="http://schemas.microsoft.com/office/drawing/2014/main" id="{D06FDCB1-CA95-457D-B61F-B9F164DAFC95}"/>
                      </a:ext>
                    </a:extLst>
                  </p:cNvPr>
                  <p:cNvSpPr/>
                  <p:nvPr/>
                </p:nvSpPr>
                <p:spPr>
                  <a:xfrm>
                    <a:off x="7178968" y="6550605"/>
                    <a:ext cx="53936" cy="53936"/>
                  </a:xfrm>
                  <a:custGeom>
                    <a:avLst/>
                    <a:gdLst>
                      <a:gd name="connsiteX0" fmla="*/ 26968 w 53936"/>
                      <a:gd name="connsiteY0" fmla="*/ 0 h 53936"/>
                      <a:gd name="connsiteX1" fmla="*/ 53937 w 53936"/>
                      <a:gd name="connsiteY1" fmla="*/ 26968 h 53936"/>
                      <a:gd name="connsiteX2" fmla="*/ 26968 w 53936"/>
                      <a:gd name="connsiteY2" fmla="*/ 53937 h 53936"/>
                      <a:gd name="connsiteX3" fmla="*/ 0 w 53936"/>
                      <a:gd name="connsiteY3" fmla="*/ 26968 h 53936"/>
                      <a:gd name="connsiteX4" fmla="*/ 26968 w 53936"/>
                      <a:gd name="connsiteY4" fmla="*/ 0 h 53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36" h="53936">
                        <a:moveTo>
                          <a:pt x="26968" y="0"/>
                        </a:moveTo>
                        <a:cubicBezTo>
                          <a:pt x="43149" y="0"/>
                          <a:pt x="53937" y="13484"/>
                          <a:pt x="53937" y="26968"/>
                        </a:cubicBezTo>
                        <a:cubicBezTo>
                          <a:pt x="53937" y="40452"/>
                          <a:pt x="43149" y="53937"/>
                          <a:pt x="26968" y="53937"/>
                        </a:cubicBezTo>
                        <a:cubicBezTo>
                          <a:pt x="10787" y="53937"/>
                          <a:pt x="0" y="40452"/>
                          <a:pt x="0" y="26968"/>
                        </a:cubicBezTo>
                        <a:cubicBezTo>
                          <a:pt x="0" y="13484"/>
                          <a:pt x="10787" y="0"/>
                          <a:pt x="26968" y="0"/>
                        </a:cubicBezTo>
                        <a:close/>
                      </a:path>
                    </a:pathLst>
                  </a:custGeom>
                  <a:solidFill>
                    <a:srgbClr val="D1D3D4"/>
                  </a:solidFill>
                  <a:ln w="26947" cap="flat">
                    <a:noFill/>
                    <a:prstDash val="solid"/>
                    <a:miter/>
                  </a:ln>
                </p:spPr>
                <p:txBody>
                  <a:bodyPr rtlCol="1" anchor="ctr"/>
                  <a:lstStyle/>
                  <a:p>
                    <a:endParaRPr lang="ar-SA"/>
                  </a:p>
                </p:txBody>
              </p:sp>
              <p:sp>
                <p:nvSpPr>
                  <p:cNvPr id="2255" name="شكل حر: شكل 34">
                    <a:extLst>
                      <a:ext uri="{FF2B5EF4-FFF2-40B4-BE49-F238E27FC236}">
                        <a16:creationId xmlns:a16="http://schemas.microsoft.com/office/drawing/2014/main" id="{7C18636A-A4E5-404C-BFAE-0B5AE68A37CE}"/>
                      </a:ext>
                    </a:extLst>
                  </p:cNvPr>
                  <p:cNvSpPr/>
                  <p:nvPr/>
                </p:nvSpPr>
                <p:spPr>
                  <a:xfrm>
                    <a:off x="7173574" y="6545211"/>
                    <a:ext cx="64723" cy="64724"/>
                  </a:xfrm>
                  <a:custGeom>
                    <a:avLst/>
                    <a:gdLst>
                      <a:gd name="connsiteX0" fmla="*/ 32362 w 64723"/>
                      <a:gd name="connsiteY0" fmla="*/ 64724 h 64724"/>
                      <a:gd name="connsiteX1" fmla="*/ 0 w 64723"/>
                      <a:gd name="connsiteY1" fmla="*/ 32362 h 64724"/>
                      <a:gd name="connsiteX2" fmla="*/ 32362 w 64723"/>
                      <a:gd name="connsiteY2" fmla="*/ 0 h 64724"/>
                      <a:gd name="connsiteX3" fmla="*/ 64724 w 64723"/>
                      <a:gd name="connsiteY3" fmla="*/ 32362 h 64724"/>
                      <a:gd name="connsiteX4" fmla="*/ 32362 w 64723"/>
                      <a:gd name="connsiteY4" fmla="*/ 64724 h 64724"/>
                      <a:gd name="connsiteX5" fmla="*/ 32362 w 64723"/>
                      <a:gd name="connsiteY5" fmla="*/ 10788 h 64724"/>
                      <a:gd name="connsiteX6" fmla="*/ 10787 w 64723"/>
                      <a:gd name="connsiteY6" fmla="*/ 35059 h 64724"/>
                      <a:gd name="connsiteX7" fmla="*/ 32362 w 64723"/>
                      <a:gd name="connsiteY7" fmla="*/ 56634 h 64724"/>
                      <a:gd name="connsiteX8" fmla="*/ 53937 w 64723"/>
                      <a:gd name="connsiteY8" fmla="*/ 35059 h 64724"/>
                      <a:gd name="connsiteX9" fmla="*/ 32362 w 64723"/>
                      <a:gd name="connsiteY9" fmla="*/ 10788 h 64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723" h="64724">
                        <a:moveTo>
                          <a:pt x="32362" y="64724"/>
                        </a:moveTo>
                        <a:cubicBezTo>
                          <a:pt x="16181" y="64724"/>
                          <a:pt x="0" y="51240"/>
                          <a:pt x="0" y="32362"/>
                        </a:cubicBezTo>
                        <a:cubicBezTo>
                          <a:pt x="0" y="16181"/>
                          <a:pt x="13484" y="0"/>
                          <a:pt x="32362" y="0"/>
                        </a:cubicBezTo>
                        <a:cubicBezTo>
                          <a:pt x="48543" y="0"/>
                          <a:pt x="64724" y="13484"/>
                          <a:pt x="64724" y="32362"/>
                        </a:cubicBezTo>
                        <a:cubicBezTo>
                          <a:pt x="62027" y="51240"/>
                          <a:pt x="48543" y="64724"/>
                          <a:pt x="32362" y="64724"/>
                        </a:cubicBezTo>
                        <a:close/>
                        <a:moveTo>
                          <a:pt x="32362" y="10788"/>
                        </a:moveTo>
                        <a:cubicBezTo>
                          <a:pt x="18878" y="10788"/>
                          <a:pt x="10787" y="21575"/>
                          <a:pt x="10787" y="35059"/>
                        </a:cubicBezTo>
                        <a:cubicBezTo>
                          <a:pt x="10787" y="45846"/>
                          <a:pt x="21574" y="56634"/>
                          <a:pt x="32362" y="56634"/>
                        </a:cubicBezTo>
                        <a:cubicBezTo>
                          <a:pt x="45846" y="56634"/>
                          <a:pt x="53937" y="45846"/>
                          <a:pt x="53937" y="35059"/>
                        </a:cubicBezTo>
                        <a:cubicBezTo>
                          <a:pt x="53937" y="21575"/>
                          <a:pt x="43149" y="10788"/>
                          <a:pt x="32362" y="10788"/>
                        </a:cubicBezTo>
                        <a:close/>
                      </a:path>
                    </a:pathLst>
                  </a:custGeom>
                  <a:solidFill>
                    <a:srgbClr val="BCBEC0"/>
                  </a:solidFill>
                  <a:ln w="26947" cap="flat">
                    <a:noFill/>
                    <a:prstDash val="solid"/>
                    <a:miter/>
                  </a:ln>
                </p:spPr>
                <p:txBody>
                  <a:bodyPr rtlCol="1" anchor="ctr"/>
                  <a:lstStyle/>
                  <a:p>
                    <a:endParaRPr lang="ar-SA"/>
                  </a:p>
                </p:txBody>
              </p:sp>
              <p:sp>
                <p:nvSpPr>
                  <p:cNvPr id="2256" name="شكل حر: شكل 35">
                    <a:extLst>
                      <a:ext uri="{FF2B5EF4-FFF2-40B4-BE49-F238E27FC236}">
                        <a16:creationId xmlns:a16="http://schemas.microsoft.com/office/drawing/2014/main" id="{D9911782-400A-4D58-A464-B02D9AB805BA}"/>
                      </a:ext>
                    </a:extLst>
                  </p:cNvPr>
                  <p:cNvSpPr/>
                  <p:nvPr/>
                </p:nvSpPr>
                <p:spPr>
                  <a:xfrm>
                    <a:off x="7188697" y="6564089"/>
                    <a:ext cx="19935" cy="26968"/>
                  </a:xfrm>
                  <a:custGeom>
                    <a:avLst/>
                    <a:gdLst>
                      <a:gd name="connsiteX0" fmla="*/ 19935 w 19935"/>
                      <a:gd name="connsiteY0" fmla="*/ 16181 h 26968"/>
                      <a:gd name="connsiteX1" fmla="*/ 6451 w 19935"/>
                      <a:gd name="connsiteY1" fmla="*/ 26968 h 26968"/>
                      <a:gd name="connsiteX2" fmla="*/ 1058 w 19935"/>
                      <a:gd name="connsiteY2" fmla="*/ 10788 h 26968"/>
                      <a:gd name="connsiteX3" fmla="*/ 14542 w 19935"/>
                      <a:gd name="connsiteY3" fmla="*/ 0 h 26968"/>
                      <a:gd name="connsiteX4" fmla="*/ 19935 w 19935"/>
                      <a:gd name="connsiteY4" fmla="*/ 16181 h 26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35" h="26968">
                        <a:moveTo>
                          <a:pt x="19935" y="16181"/>
                        </a:moveTo>
                        <a:cubicBezTo>
                          <a:pt x="17239" y="24272"/>
                          <a:pt x="11845" y="26968"/>
                          <a:pt x="6451" y="26968"/>
                        </a:cubicBezTo>
                        <a:cubicBezTo>
                          <a:pt x="1058" y="24272"/>
                          <a:pt x="-1639" y="18878"/>
                          <a:pt x="1058" y="10788"/>
                        </a:cubicBezTo>
                        <a:cubicBezTo>
                          <a:pt x="3755" y="2697"/>
                          <a:pt x="9148" y="0"/>
                          <a:pt x="14542" y="0"/>
                        </a:cubicBezTo>
                        <a:cubicBezTo>
                          <a:pt x="17239" y="2697"/>
                          <a:pt x="19935" y="8091"/>
                          <a:pt x="19935" y="16181"/>
                        </a:cubicBezTo>
                        <a:close/>
                      </a:path>
                    </a:pathLst>
                  </a:custGeom>
                  <a:solidFill>
                    <a:srgbClr val="F5F5F5"/>
                  </a:solidFill>
                  <a:ln w="26947" cap="flat">
                    <a:noFill/>
                    <a:prstDash val="solid"/>
                    <a:miter/>
                  </a:ln>
                </p:spPr>
                <p:txBody>
                  <a:bodyPr rtlCol="1" anchor="ctr"/>
                  <a:lstStyle/>
                  <a:p>
                    <a:endParaRPr lang="ar-SA"/>
                  </a:p>
                </p:txBody>
              </p:sp>
              <p:sp>
                <p:nvSpPr>
                  <p:cNvPr id="2257" name="شكل حر: شكل 36">
                    <a:extLst>
                      <a:ext uri="{FF2B5EF4-FFF2-40B4-BE49-F238E27FC236}">
                        <a16:creationId xmlns:a16="http://schemas.microsoft.com/office/drawing/2014/main" id="{D2EECD7F-D738-42EC-AFAC-ABD079EA9385}"/>
                      </a:ext>
                    </a:extLst>
                  </p:cNvPr>
                  <p:cNvSpPr/>
                  <p:nvPr/>
                </p:nvSpPr>
                <p:spPr>
                  <a:xfrm>
                    <a:off x="7084579" y="6671962"/>
                    <a:ext cx="53936" cy="53936"/>
                  </a:xfrm>
                  <a:custGeom>
                    <a:avLst/>
                    <a:gdLst>
                      <a:gd name="connsiteX0" fmla="*/ 26968 w 53936"/>
                      <a:gd name="connsiteY0" fmla="*/ 0 h 53936"/>
                      <a:gd name="connsiteX1" fmla="*/ 53937 w 53936"/>
                      <a:gd name="connsiteY1" fmla="*/ 26968 h 53936"/>
                      <a:gd name="connsiteX2" fmla="*/ 26968 w 53936"/>
                      <a:gd name="connsiteY2" fmla="*/ 53937 h 53936"/>
                      <a:gd name="connsiteX3" fmla="*/ 0 w 53936"/>
                      <a:gd name="connsiteY3" fmla="*/ 26968 h 53936"/>
                      <a:gd name="connsiteX4" fmla="*/ 26968 w 53936"/>
                      <a:gd name="connsiteY4" fmla="*/ 0 h 53936"/>
                      <a:gd name="connsiteX5" fmla="*/ 26968 w 53936"/>
                      <a:gd name="connsiteY5" fmla="*/ 0 h 5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36" h="53936">
                        <a:moveTo>
                          <a:pt x="26968" y="0"/>
                        </a:moveTo>
                        <a:cubicBezTo>
                          <a:pt x="40452" y="0"/>
                          <a:pt x="53937" y="10788"/>
                          <a:pt x="53937" y="26968"/>
                        </a:cubicBezTo>
                        <a:cubicBezTo>
                          <a:pt x="53937" y="43149"/>
                          <a:pt x="43149" y="53937"/>
                          <a:pt x="26968" y="53937"/>
                        </a:cubicBezTo>
                        <a:cubicBezTo>
                          <a:pt x="10787" y="53937"/>
                          <a:pt x="0" y="43149"/>
                          <a:pt x="0" y="26968"/>
                        </a:cubicBezTo>
                        <a:cubicBezTo>
                          <a:pt x="0" y="10788"/>
                          <a:pt x="13484" y="0"/>
                          <a:pt x="26968" y="0"/>
                        </a:cubicBezTo>
                        <a:lnTo>
                          <a:pt x="26968" y="0"/>
                        </a:lnTo>
                        <a:close/>
                      </a:path>
                    </a:pathLst>
                  </a:custGeom>
                  <a:solidFill>
                    <a:srgbClr val="D1D3D4"/>
                  </a:solidFill>
                  <a:ln w="26947" cap="flat">
                    <a:noFill/>
                    <a:prstDash val="solid"/>
                    <a:miter/>
                  </a:ln>
                </p:spPr>
                <p:txBody>
                  <a:bodyPr rtlCol="1" anchor="ctr"/>
                  <a:lstStyle/>
                  <a:p>
                    <a:endParaRPr lang="ar-SA"/>
                  </a:p>
                </p:txBody>
              </p:sp>
              <p:sp>
                <p:nvSpPr>
                  <p:cNvPr id="2258" name="شكل حر: شكل 37">
                    <a:extLst>
                      <a:ext uri="{FF2B5EF4-FFF2-40B4-BE49-F238E27FC236}">
                        <a16:creationId xmlns:a16="http://schemas.microsoft.com/office/drawing/2014/main" id="{7692BAA4-75E5-4CB3-8F1B-520E54B13F76}"/>
                      </a:ext>
                    </a:extLst>
                  </p:cNvPr>
                  <p:cNvSpPr/>
                  <p:nvPr/>
                </p:nvSpPr>
                <p:spPr>
                  <a:xfrm>
                    <a:off x="7079185" y="6663872"/>
                    <a:ext cx="62323" cy="64723"/>
                  </a:xfrm>
                  <a:custGeom>
                    <a:avLst/>
                    <a:gdLst>
                      <a:gd name="connsiteX0" fmla="*/ 32362 w 62323"/>
                      <a:gd name="connsiteY0" fmla="*/ 64724 h 64723"/>
                      <a:gd name="connsiteX1" fmla="*/ 0 w 62323"/>
                      <a:gd name="connsiteY1" fmla="*/ 32362 h 64723"/>
                      <a:gd name="connsiteX2" fmla="*/ 32362 w 62323"/>
                      <a:gd name="connsiteY2" fmla="*/ 0 h 64723"/>
                      <a:gd name="connsiteX3" fmla="*/ 62027 w 62323"/>
                      <a:gd name="connsiteY3" fmla="*/ 32362 h 64723"/>
                      <a:gd name="connsiteX4" fmla="*/ 32362 w 62323"/>
                      <a:gd name="connsiteY4" fmla="*/ 64724 h 64723"/>
                      <a:gd name="connsiteX5" fmla="*/ 32362 w 62323"/>
                      <a:gd name="connsiteY5" fmla="*/ 64724 h 64723"/>
                      <a:gd name="connsiteX6" fmla="*/ 32362 w 62323"/>
                      <a:gd name="connsiteY6" fmla="*/ 10787 h 64723"/>
                      <a:gd name="connsiteX7" fmla="*/ 10787 w 62323"/>
                      <a:gd name="connsiteY7" fmla="*/ 32362 h 64723"/>
                      <a:gd name="connsiteX8" fmla="*/ 32362 w 62323"/>
                      <a:gd name="connsiteY8" fmla="*/ 53937 h 64723"/>
                      <a:gd name="connsiteX9" fmla="*/ 53937 w 62323"/>
                      <a:gd name="connsiteY9" fmla="*/ 32362 h 64723"/>
                      <a:gd name="connsiteX10" fmla="*/ 32362 w 62323"/>
                      <a:gd name="connsiteY10" fmla="*/ 10787 h 64723"/>
                      <a:gd name="connsiteX11" fmla="*/ 32362 w 62323"/>
                      <a:gd name="connsiteY11" fmla="*/ 10787 h 64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323" h="64723">
                        <a:moveTo>
                          <a:pt x="32362" y="64724"/>
                        </a:moveTo>
                        <a:cubicBezTo>
                          <a:pt x="13484" y="64724"/>
                          <a:pt x="0" y="51240"/>
                          <a:pt x="0" y="32362"/>
                        </a:cubicBezTo>
                        <a:cubicBezTo>
                          <a:pt x="0" y="13484"/>
                          <a:pt x="13484" y="0"/>
                          <a:pt x="32362" y="0"/>
                        </a:cubicBezTo>
                        <a:cubicBezTo>
                          <a:pt x="48543" y="0"/>
                          <a:pt x="62027" y="13484"/>
                          <a:pt x="62027" y="32362"/>
                        </a:cubicBezTo>
                        <a:cubicBezTo>
                          <a:pt x="64724" y="51240"/>
                          <a:pt x="48543" y="64724"/>
                          <a:pt x="32362" y="64724"/>
                        </a:cubicBezTo>
                        <a:lnTo>
                          <a:pt x="32362" y="64724"/>
                        </a:lnTo>
                        <a:close/>
                        <a:moveTo>
                          <a:pt x="32362" y="10787"/>
                        </a:moveTo>
                        <a:cubicBezTo>
                          <a:pt x="18878" y="10787"/>
                          <a:pt x="10787" y="21574"/>
                          <a:pt x="10787" y="32362"/>
                        </a:cubicBezTo>
                        <a:cubicBezTo>
                          <a:pt x="10787" y="45846"/>
                          <a:pt x="21574" y="53937"/>
                          <a:pt x="32362" y="53937"/>
                        </a:cubicBezTo>
                        <a:cubicBezTo>
                          <a:pt x="43149" y="53937"/>
                          <a:pt x="53937" y="43149"/>
                          <a:pt x="53937" y="32362"/>
                        </a:cubicBezTo>
                        <a:cubicBezTo>
                          <a:pt x="53937" y="21574"/>
                          <a:pt x="45846" y="10787"/>
                          <a:pt x="32362" y="10787"/>
                        </a:cubicBezTo>
                        <a:lnTo>
                          <a:pt x="32362" y="10787"/>
                        </a:lnTo>
                        <a:close/>
                      </a:path>
                    </a:pathLst>
                  </a:custGeom>
                  <a:solidFill>
                    <a:srgbClr val="BCBEC0"/>
                  </a:solidFill>
                  <a:ln w="26947" cap="flat">
                    <a:noFill/>
                    <a:prstDash val="solid"/>
                    <a:miter/>
                  </a:ln>
                </p:spPr>
                <p:txBody>
                  <a:bodyPr rtlCol="1" anchor="ctr"/>
                  <a:lstStyle/>
                  <a:p>
                    <a:endParaRPr lang="ar-SA"/>
                  </a:p>
                </p:txBody>
              </p:sp>
              <p:sp>
                <p:nvSpPr>
                  <p:cNvPr id="2259" name="شكل حر: شكل 38">
                    <a:extLst>
                      <a:ext uri="{FF2B5EF4-FFF2-40B4-BE49-F238E27FC236}">
                        <a16:creationId xmlns:a16="http://schemas.microsoft.com/office/drawing/2014/main" id="{7BE3FBE0-6A8E-43AB-82A5-D9E980C3B190}"/>
                      </a:ext>
                    </a:extLst>
                  </p:cNvPr>
                  <p:cNvSpPr/>
                  <p:nvPr/>
                </p:nvSpPr>
                <p:spPr>
                  <a:xfrm>
                    <a:off x="7094308" y="6682750"/>
                    <a:ext cx="20993" cy="26968"/>
                  </a:xfrm>
                  <a:custGeom>
                    <a:avLst/>
                    <a:gdLst>
                      <a:gd name="connsiteX0" fmla="*/ 19935 w 20993"/>
                      <a:gd name="connsiteY0" fmla="*/ 16181 h 26968"/>
                      <a:gd name="connsiteX1" fmla="*/ 6451 w 20993"/>
                      <a:gd name="connsiteY1" fmla="*/ 26968 h 26968"/>
                      <a:gd name="connsiteX2" fmla="*/ 1058 w 20993"/>
                      <a:gd name="connsiteY2" fmla="*/ 10787 h 26968"/>
                      <a:gd name="connsiteX3" fmla="*/ 14542 w 20993"/>
                      <a:gd name="connsiteY3" fmla="*/ 0 h 26968"/>
                      <a:gd name="connsiteX4" fmla="*/ 19935 w 20993"/>
                      <a:gd name="connsiteY4" fmla="*/ 16181 h 26968"/>
                      <a:gd name="connsiteX5" fmla="*/ 19935 w 20993"/>
                      <a:gd name="connsiteY5" fmla="*/ 16181 h 2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93" h="26968">
                        <a:moveTo>
                          <a:pt x="19935" y="16181"/>
                        </a:moveTo>
                        <a:cubicBezTo>
                          <a:pt x="17239" y="24271"/>
                          <a:pt x="11845" y="26968"/>
                          <a:pt x="6451" y="26968"/>
                        </a:cubicBezTo>
                        <a:cubicBezTo>
                          <a:pt x="1058" y="24271"/>
                          <a:pt x="-1639" y="16181"/>
                          <a:pt x="1058" y="10787"/>
                        </a:cubicBezTo>
                        <a:cubicBezTo>
                          <a:pt x="3755" y="2697"/>
                          <a:pt x="9148" y="0"/>
                          <a:pt x="14542" y="0"/>
                        </a:cubicBezTo>
                        <a:cubicBezTo>
                          <a:pt x="19935" y="2697"/>
                          <a:pt x="22632" y="10787"/>
                          <a:pt x="19935" y="16181"/>
                        </a:cubicBezTo>
                        <a:lnTo>
                          <a:pt x="19935" y="16181"/>
                        </a:lnTo>
                        <a:close/>
                      </a:path>
                    </a:pathLst>
                  </a:custGeom>
                  <a:solidFill>
                    <a:srgbClr val="F5F5F5"/>
                  </a:solidFill>
                  <a:ln w="26947" cap="flat">
                    <a:noFill/>
                    <a:prstDash val="solid"/>
                    <a:miter/>
                  </a:ln>
                </p:spPr>
                <p:txBody>
                  <a:bodyPr rtlCol="1" anchor="ctr"/>
                  <a:lstStyle/>
                  <a:p>
                    <a:endParaRPr lang="ar-SA"/>
                  </a:p>
                </p:txBody>
              </p:sp>
              <p:sp>
                <p:nvSpPr>
                  <p:cNvPr id="2260" name="شكل حر: شكل 39">
                    <a:extLst>
                      <a:ext uri="{FF2B5EF4-FFF2-40B4-BE49-F238E27FC236}">
                        <a16:creationId xmlns:a16="http://schemas.microsoft.com/office/drawing/2014/main" id="{FCA1A1B5-5178-4F7A-B8C0-84328E538C6E}"/>
                      </a:ext>
                    </a:extLst>
                  </p:cNvPr>
                  <p:cNvSpPr/>
                  <p:nvPr/>
                </p:nvSpPr>
                <p:spPr>
                  <a:xfrm>
                    <a:off x="7044127" y="3279347"/>
                    <a:ext cx="26968" cy="10787"/>
                  </a:xfrm>
                  <a:custGeom>
                    <a:avLst/>
                    <a:gdLst>
                      <a:gd name="connsiteX0" fmla="*/ 0 w 26968"/>
                      <a:gd name="connsiteY0" fmla="*/ 10787 h 10787"/>
                      <a:gd name="connsiteX1" fmla="*/ 0 w 26968"/>
                      <a:gd name="connsiteY1" fmla="*/ 10787 h 10787"/>
                      <a:gd name="connsiteX2" fmla="*/ 0 w 26968"/>
                      <a:gd name="connsiteY2" fmla="*/ 10787 h 10787"/>
                      <a:gd name="connsiteX3" fmla="*/ 0 w 26968"/>
                      <a:gd name="connsiteY3" fmla="*/ 10787 h 10787"/>
                      <a:gd name="connsiteX4" fmla="*/ 0 w 26968"/>
                      <a:gd name="connsiteY4" fmla="*/ 10787 h 10787"/>
                      <a:gd name="connsiteX5" fmla="*/ 0 w 26968"/>
                      <a:gd name="connsiteY5" fmla="*/ 10787 h 10787"/>
                      <a:gd name="connsiteX6" fmla="*/ 0 w 26968"/>
                      <a:gd name="connsiteY6" fmla="*/ 10787 h 10787"/>
                      <a:gd name="connsiteX7" fmla="*/ 0 w 26968"/>
                      <a:gd name="connsiteY7" fmla="*/ 10787 h 10787"/>
                      <a:gd name="connsiteX8" fmla="*/ 0 w 26968"/>
                      <a:gd name="connsiteY8" fmla="*/ 10787 h 10787"/>
                      <a:gd name="connsiteX9" fmla="*/ 0 w 26968"/>
                      <a:gd name="connsiteY9" fmla="*/ 10787 h 10787"/>
                      <a:gd name="connsiteX10" fmla="*/ 0 w 26968"/>
                      <a:gd name="connsiteY10" fmla="*/ 10787 h 10787"/>
                      <a:gd name="connsiteX11" fmla="*/ 0 w 26968"/>
                      <a:gd name="connsiteY11" fmla="*/ 10787 h 10787"/>
                      <a:gd name="connsiteX12" fmla="*/ 0 w 26968"/>
                      <a:gd name="connsiteY12" fmla="*/ 10787 h 10787"/>
                      <a:gd name="connsiteX13" fmla="*/ 0 w 26968"/>
                      <a:gd name="connsiteY13" fmla="*/ 10787 h 10787"/>
                      <a:gd name="connsiteX14" fmla="*/ 0 w 26968"/>
                      <a:gd name="connsiteY14" fmla="*/ 10787 h 10787"/>
                      <a:gd name="connsiteX15" fmla="*/ 0 w 26968"/>
                      <a:gd name="connsiteY15" fmla="*/ 10787 h 10787"/>
                      <a:gd name="connsiteX16" fmla="*/ 0 w 26968"/>
                      <a:gd name="connsiteY16" fmla="*/ 10787 h 10787"/>
                      <a:gd name="connsiteX17" fmla="*/ 0 w 26968"/>
                      <a:gd name="connsiteY17" fmla="*/ 10787 h 10787"/>
                      <a:gd name="connsiteX18" fmla="*/ 0 w 26968"/>
                      <a:gd name="connsiteY18" fmla="*/ 10787 h 10787"/>
                      <a:gd name="connsiteX19" fmla="*/ 0 w 26968"/>
                      <a:gd name="connsiteY19" fmla="*/ 10787 h 10787"/>
                      <a:gd name="connsiteX20" fmla="*/ 0 w 26968"/>
                      <a:gd name="connsiteY20" fmla="*/ 8091 h 10787"/>
                      <a:gd name="connsiteX21" fmla="*/ 0 w 26968"/>
                      <a:gd name="connsiteY21" fmla="*/ 8091 h 10787"/>
                      <a:gd name="connsiteX22" fmla="*/ 0 w 26968"/>
                      <a:gd name="connsiteY22" fmla="*/ 8091 h 10787"/>
                      <a:gd name="connsiteX23" fmla="*/ 0 w 26968"/>
                      <a:gd name="connsiteY23" fmla="*/ 8091 h 10787"/>
                      <a:gd name="connsiteX24" fmla="*/ 0 w 26968"/>
                      <a:gd name="connsiteY24" fmla="*/ 8091 h 10787"/>
                      <a:gd name="connsiteX25" fmla="*/ 0 w 26968"/>
                      <a:gd name="connsiteY25" fmla="*/ 8091 h 10787"/>
                      <a:gd name="connsiteX26" fmla="*/ 0 w 26968"/>
                      <a:gd name="connsiteY26" fmla="*/ 8091 h 10787"/>
                      <a:gd name="connsiteX27" fmla="*/ 0 w 26968"/>
                      <a:gd name="connsiteY27" fmla="*/ 8091 h 10787"/>
                      <a:gd name="connsiteX28" fmla="*/ 0 w 26968"/>
                      <a:gd name="connsiteY28" fmla="*/ 8091 h 10787"/>
                      <a:gd name="connsiteX29" fmla="*/ 0 w 26968"/>
                      <a:gd name="connsiteY29" fmla="*/ 8091 h 10787"/>
                      <a:gd name="connsiteX30" fmla="*/ 0 w 26968"/>
                      <a:gd name="connsiteY30" fmla="*/ 8091 h 10787"/>
                      <a:gd name="connsiteX31" fmla="*/ 0 w 26968"/>
                      <a:gd name="connsiteY31" fmla="*/ 8091 h 10787"/>
                      <a:gd name="connsiteX32" fmla="*/ 0 w 26968"/>
                      <a:gd name="connsiteY32" fmla="*/ 8091 h 10787"/>
                      <a:gd name="connsiteX33" fmla="*/ 0 w 26968"/>
                      <a:gd name="connsiteY33" fmla="*/ 8091 h 10787"/>
                      <a:gd name="connsiteX34" fmla="*/ 0 w 26968"/>
                      <a:gd name="connsiteY34" fmla="*/ 8091 h 10787"/>
                      <a:gd name="connsiteX35" fmla="*/ 0 w 26968"/>
                      <a:gd name="connsiteY35" fmla="*/ 8091 h 10787"/>
                      <a:gd name="connsiteX36" fmla="*/ 0 w 26968"/>
                      <a:gd name="connsiteY36" fmla="*/ 8091 h 10787"/>
                      <a:gd name="connsiteX37" fmla="*/ 0 w 26968"/>
                      <a:gd name="connsiteY37" fmla="*/ 8091 h 10787"/>
                      <a:gd name="connsiteX38" fmla="*/ 0 w 26968"/>
                      <a:gd name="connsiteY38" fmla="*/ 8091 h 10787"/>
                      <a:gd name="connsiteX39" fmla="*/ 0 w 26968"/>
                      <a:gd name="connsiteY39" fmla="*/ 8091 h 10787"/>
                      <a:gd name="connsiteX40" fmla="*/ 0 w 26968"/>
                      <a:gd name="connsiteY40" fmla="*/ 8091 h 10787"/>
                      <a:gd name="connsiteX41" fmla="*/ 0 w 26968"/>
                      <a:gd name="connsiteY41" fmla="*/ 8091 h 10787"/>
                      <a:gd name="connsiteX42" fmla="*/ 0 w 26968"/>
                      <a:gd name="connsiteY42" fmla="*/ 8091 h 10787"/>
                      <a:gd name="connsiteX43" fmla="*/ 0 w 26968"/>
                      <a:gd name="connsiteY43" fmla="*/ 8091 h 10787"/>
                      <a:gd name="connsiteX44" fmla="*/ 0 w 26968"/>
                      <a:gd name="connsiteY44" fmla="*/ 5394 h 10787"/>
                      <a:gd name="connsiteX45" fmla="*/ 0 w 26968"/>
                      <a:gd name="connsiteY45" fmla="*/ 5394 h 10787"/>
                      <a:gd name="connsiteX46" fmla="*/ 0 w 26968"/>
                      <a:gd name="connsiteY46" fmla="*/ 5394 h 10787"/>
                      <a:gd name="connsiteX47" fmla="*/ 0 w 26968"/>
                      <a:gd name="connsiteY47" fmla="*/ 5394 h 10787"/>
                      <a:gd name="connsiteX48" fmla="*/ 0 w 26968"/>
                      <a:gd name="connsiteY48" fmla="*/ 5394 h 10787"/>
                      <a:gd name="connsiteX49" fmla="*/ 0 w 26968"/>
                      <a:gd name="connsiteY49" fmla="*/ 5394 h 10787"/>
                      <a:gd name="connsiteX50" fmla="*/ 0 w 26968"/>
                      <a:gd name="connsiteY50" fmla="*/ 5394 h 10787"/>
                      <a:gd name="connsiteX51" fmla="*/ 0 w 26968"/>
                      <a:gd name="connsiteY51" fmla="*/ 5394 h 10787"/>
                      <a:gd name="connsiteX52" fmla="*/ 0 w 26968"/>
                      <a:gd name="connsiteY52" fmla="*/ 5394 h 10787"/>
                      <a:gd name="connsiteX53" fmla="*/ 0 w 26968"/>
                      <a:gd name="connsiteY53" fmla="*/ 5394 h 10787"/>
                      <a:gd name="connsiteX54" fmla="*/ 0 w 26968"/>
                      <a:gd name="connsiteY54" fmla="*/ 5394 h 10787"/>
                      <a:gd name="connsiteX55" fmla="*/ 0 w 26968"/>
                      <a:gd name="connsiteY55" fmla="*/ 5394 h 10787"/>
                      <a:gd name="connsiteX56" fmla="*/ 0 w 26968"/>
                      <a:gd name="connsiteY56" fmla="*/ 5394 h 10787"/>
                      <a:gd name="connsiteX57" fmla="*/ 0 w 26968"/>
                      <a:gd name="connsiteY57" fmla="*/ 5394 h 10787"/>
                      <a:gd name="connsiteX58" fmla="*/ 0 w 26968"/>
                      <a:gd name="connsiteY58" fmla="*/ 5394 h 10787"/>
                      <a:gd name="connsiteX59" fmla="*/ 0 w 26968"/>
                      <a:gd name="connsiteY59" fmla="*/ 5394 h 10787"/>
                      <a:gd name="connsiteX60" fmla="*/ 0 w 26968"/>
                      <a:gd name="connsiteY60" fmla="*/ 5394 h 10787"/>
                      <a:gd name="connsiteX61" fmla="*/ 0 w 26968"/>
                      <a:gd name="connsiteY61" fmla="*/ 5394 h 10787"/>
                      <a:gd name="connsiteX62" fmla="*/ 0 w 26968"/>
                      <a:gd name="connsiteY62" fmla="*/ 5394 h 10787"/>
                      <a:gd name="connsiteX63" fmla="*/ 0 w 26968"/>
                      <a:gd name="connsiteY63" fmla="*/ 5394 h 10787"/>
                      <a:gd name="connsiteX64" fmla="*/ 0 w 26968"/>
                      <a:gd name="connsiteY64" fmla="*/ 5394 h 10787"/>
                      <a:gd name="connsiteX65" fmla="*/ 0 w 26968"/>
                      <a:gd name="connsiteY65" fmla="*/ 5394 h 10787"/>
                      <a:gd name="connsiteX66" fmla="*/ 0 w 26968"/>
                      <a:gd name="connsiteY66" fmla="*/ 5394 h 10787"/>
                      <a:gd name="connsiteX67" fmla="*/ 0 w 26968"/>
                      <a:gd name="connsiteY67" fmla="*/ 5394 h 10787"/>
                      <a:gd name="connsiteX68" fmla="*/ 0 w 26968"/>
                      <a:gd name="connsiteY68" fmla="*/ 5394 h 10787"/>
                      <a:gd name="connsiteX69" fmla="*/ 0 w 26968"/>
                      <a:gd name="connsiteY69" fmla="*/ 5394 h 10787"/>
                      <a:gd name="connsiteX70" fmla="*/ 0 w 26968"/>
                      <a:gd name="connsiteY70" fmla="*/ 5394 h 10787"/>
                      <a:gd name="connsiteX71" fmla="*/ 0 w 26968"/>
                      <a:gd name="connsiteY71" fmla="*/ 5394 h 10787"/>
                      <a:gd name="connsiteX72" fmla="*/ 0 w 26968"/>
                      <a:gd name="connsiteY72" fmla="*/ 2697 h 10787"/>
                      <a:gd name="connsiteX73" fmla="*/ 0 w 26968"/>
                      <a:gd name="connsiteY73" fmla="*/ 2697 h 10787"/>
                      <a:gd name="connsiteX74" fmla="*/ 0 w 26968"/>
                      <a:gd name="connsiteY74" fmla="*/ 2697 h 10787"/>
                      <a:gd name="connsiteX75" fmla="*/ 0 w 26968"/>
                      <a:gd name="connsiteY75" fmla="*/ 2697 h 10787"/>
                      <a:gd name="connsiteX76" fmla="*/ 0 w 26968"/>
                      <a:gd name="connsiteY76" fmla="*/ 2697 h 10787"/>
                      <a:gd name="connsiteX77" fmla="*/ 0 w 26968"/>
                      <a:gd name="connsiteY77" fmla="*/ 2697 h 10787"/>
                      <a:gd name="connsiteX78" fmla="*/ 0 w 26968"/>
                      <a:gd name="connsiteY78" fmla="*/ 2697 h 10787"/>
                      <a:gd name="connsiteX79" fmla="*/ 0 w 26968"/>
                      <a:gd name="connsiteY79" fmla="*/ 2697 h 10787"/>
                      <a:gd name="connsiteX80" fmla="*/ 0 w 26968"/>
                      <a:gd name="connsiteY80" fmla="*/ 2697 h 10787"/>
                      <a:gd name="connsiteX81" fmla="*/ 0 w 26968"/>
                      <a:gd name="connsiteY81" fmla="*/ 2697 h 10787"/>
                      <a:gd name="connsiteX82" fmla="*/ 0 w 26968"/>
                      <a:gd name="connsiteY82" fmla="*/ 2697 h 10787"/>
                      <a:gd name="connsiteX83" fmla="*/ 0 w 26968"/>
                      <a:gd name="connsiteY83" fmla="*/ 2697 h 10787"/>
                      <a:gd name="connsiteX84" fmla="*/ 0 w 26968"/>
                      <a:gd name="connsiteY84" fmla="*/ 2697 h 10787"/>
                      <a:gd name="connsiteX85" fmla="*/ 0 w 26968"/>
                      <a:gd name="connsiteY85" fmla="*/ 2697 h 10787"/>
                      <a:gd name="connsiteX86" fmla="*/ 0 w 26968"/>
                      <a:gd name="connsiteY86" fmla="*/ 2697 h 10787"/>
                      <a:gd name="connsiteX87" fmla="*/ 0 w 26968"/>
                      <a:gd name="connsiteY87" fmla="*/ 2697 h 10787"/>
                      <a:gd name="connsiteX88" fmla="*/ 0 w 26968"/>
                      <a:gd name="connsiteY88" fmla="*/ 2697 h 10787"/>
                      <a:gd name="connsiteX89" fmla="*/ 0 w 26968"/>
                      <a:gd name="connsiteY89" fmla="*/ 2697 h 10787"/>
                      <a:gd name="connsiteX90" fmla="*/ 0 w 26968"/>
                      <a:gd name="connsiteY90" fmla="*/ 2697 h 10787"/>
                      <a:gd name="connsiteX91" fmla="*/ 0 w 26968"/>
                      <a:gd name="connsiteY91" fmla="*/ 2697 h 10787"/>
                      <a:gd name="connsiteX92" fmla="*/ 0 w 26968"/>
                      <a:gd name="connsiteY92" fmla="*/ 2697 h 10787"/>
                      <a:gd name="connsiteX93" fmla="*/ 0 w 26968"/>
                      <a:gd name="connsiteY93" fmla="*/ 2697 h 10787"/>
                      <a:gd name="connsiteX94" fmla="*/ 0 w 26968"/>
                      <a:gd name="connsiteY94" fmla="*/ 2697 h 10787"/>
                      <a:gd name="connsiteX95" fmla="*/ 0 w 26968"/>
                      <a:gd name="connsiteY95" fmla="*/ 2697 h 10787"/>
                      <a:gd name="connsiteX96" fmla="*/ 0 w 26968"/>
                      <a:gd name="connsiteY96" fmla="*/ 0 h 10787"/>
                      <a:gd name="connsiteX97" fmla="*/ 0 w 26968"/>
                      <a:gd name="connsiteY97" fmla="*/ 0 h 10787"/>
                      <a:gd name="connsiteX98" fmla="*/ 0 w 26968"/>
                      <a:gd name="connsiteY98" fmla="*/ 0 h 10787"/>
                      <a:gd name="connsiteX99" fmla="*/ 0 w 26968"/>
                      <a:gd name="connsiteY99" fmla="*/ 0 h 10787"/>
                      <a:gd name="connsiteX100" fmla="*/ 0 w 26968"/>
                      <a:gd name="connsiteY100" fmla="*/ 0 h 10787"/>
                      <a:gd name="connsiteX101" fmla="*/ 0 w 26968"/>
                      <a:gd name="connsiteY101" fmla="*/ 0 h 10787"/>
                      <a:gd name="connsiteX102" fmla="*/ 0 w 26968"/>
                      <a:gd name="connsiteY102" fmla="*/ 0 h 10787"/>
                      <a:gd name="connsiteX103" fmla="*/ 0 w 26968"/>
                      <a:gd name="connsiteY103" fmla="*/ 0 h 10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26968" h="10787">
                        <a:moveTo>
                          <a:pt x="0" y="10787"/>
                        </a:moveTo>
                        <a:lnTo>
                          <a:pt x="0" y="10787"/>
                        </a:lnTo>
                        <a:lnTo>
                          <a:pt x="0" y="10787"/>
                        </a:lnTo>
                        <a:lnTo>
                          <a:pt x="0" y="10787"/>
                        </a:lnTo>
                        <a:close/>
                        <a:moveTo>
                          <a:pt x="0" y="10787"/>
                        </a:moveTo>
                        <a:lnTo>
                          <a:pt x="0" y="10787"/>
                        </a:lnTo>
                        <a:lnTo>
                          <a:pt x="0" y="10787"/>
                        </a:lnTo>
                        <a:lnTo>
                          <a:pt x="0" y="10787"/>
                        </a:lnTo>
                        <a:close/>
                        <a:moveTo>
                          <a:pt x="0" y="10787"/>
                        </a:moveTo>
                        <a:cubicBezTo>
                          <a:pt x="0" y="10787"/>
                          <a:pt x="0" y="10787"/>
                          <a:pt x="0" y="10787"/>
                        </a:cubicBezTo>
                        <a:cubicBezTo>
                          <a:pt x="0" y="10787"/>
                          <a:pt x="0" y="10787"/>
                          <a:pt x="0" y="10787"/>
                        </a:cubicBezTo>
                        <a:lnTo>
                          <a:pt x="0" y="10787"/>
                        </a:lnTo>
                        <a:close/>
                        <a:moveTo>
                          <a:pt x="0" y="10787"/>
                        </a:moveTo>
                        <a:lnTo>
                          <a:pt x="0" y="10787"/>
                        </a:lnTo>
                        <a:lnTo>
                          <a:pt x="0" y="10787"/>
                        </a:lnTo>
                        <a:lnTo>
                          <a:pt x="0" y="10787"/>
                        </a:lnTo>
                        <a:close/>
                        <a:moveTo>
                          <a:pt x="0" y="10787"/>
                        </a:moveTo>
                        <a:lnTo>
                          <a:pt x="0" y="10787"/>
                        </a:lnTo>
                        <a:lnTo>
                          <a:pt x="0" y="10787"/>
                        </a:lnTo>
                        <a:lnTo>
                          <a:pt x="0" y="10787"/>
                        </a:lnTo>
                        <a:close/>
                        <a:moveTo>
                          <a:pt x="0" y="8091"/>
                        </a:moveTo>
                        <a:lnTo>
                          <a:pt x="0" y="8091"/>
                        </a:lnTo>
                        <a:lnTo>
                          <a:pt x="0" y="8091"/>
                        </a:lnTo>
                        <a:lnTo>
                          <a:pt x="0" y="8091"/>
                        </a:lnTo>
                        <a:close/>
                        <a:moveTo>
                          <a:pt x="0" y="8091"/>
                        </a:moveTo>
                        <a:lnTo>
                          <a:pt x="0" y="8091"/>
                        </a:lnTo>
                        <a:lnTo>
                          <a:pt x="0" y="8091"/>
                        </a:lnTo>
                        <a:lnTo>
                          <a:pt x="0" y="8091"/>
                        </a:lnTo>
                        <a:close/>
                        <a:moveTo>
                          <a:pt x="0" y="8091"/>
                        </a:moveTo>
                        <a:lnTo>
                          <a:pt x="0" y="8091"/>
                        </a:lnTo>
                        <a:lnTo>
                          <a:pt x="0" y="8091"/>
                        </a:lnTo>
                        <a:lnTo>
                          <a:pt x="0" y="8091"/>
                        </a:lnTo>
                        <a:close/>
                        <a:moveTo>
                          <a:pt x="0" y="8091"/>
                        </a:moveTo>
                        <a:cubicBezTo>
                          <a:pt x="0" y="8091"/>
                          <a:pt x="0" y="8091"/>
                          <a:pt x="0" y="8091"/>
                        </a:cubicBezTo>
                        <a:cubicBezTo>
                          <a:pt x="0" y="8091"/>
                          <a:pt x="0" y="8091"/>
                          <a:pt x="0" y="8091"/>
                        </a:cubicBezTo>
                        <a:lnTo>
                          <a:pt x="0" y="8091"/>
                        </a:lnTo>
                        <a:close/>
                        <a:moveTo>
                          <a:pt x="0" y="8091"/>
                        </a:moveTo>
                        <a:cubicBezTo>
                          <a:pt x="0" y="8091"/>
                          <a:pt x="0" y="8091"/>
                          <a:pt x="0" y="8091"/>
                        </a:cubicBezTo>
                        <a:cubicBezTo>
                          <a:pt x="0" y="8091"/>
                          <a:pt x="0" y="8091"/>
                          <a:pt x="0" y="8091"/>
                        </a:cubicBezTo>
                        <a:lnTo>
                          <a:pt x="0" y="8091"/>
                        </a:lnTo>
                        <a:close/>
                        <a:moveTo>
                          <a:pt x="0" y="8091"/>
                        </a:moveTo>
                        <a:lnTo>
                          <a:pt x="0" y="8091"/>
                        </a:lnTo>
                        <a:lnTo>
                          <a:pt x="0" y="8091"/>
                        </a:lnTo>
                        <a:lnTo>
                          <a:pt x="0" y="8091"/>
                        </a:lnTo>
                        <a:close/>
                        <a:moveTo>
                          <a:pt x="0" y="5394"/>
                        </a:moveTo>
                        <a:cubicBezTo>
                          <a:pt x="0" y="5394"/>
                          <a:pt x="0" y="5394"/>
                          <a:pt x="0" y="5394"/>
                        </a:cubicBezTo>
                        <a:cubicBezTo>
                          <a:pt x="0" y="5394"/>
                          <a:pt x="0" y="5394"/>
                          <a:pt x="0" y="5394"/>
                        </a:cubicBezTo>
                        <a:lnTo>
                          <a:pt x="0" y="5394"/>
                        </a:lnTo>
                        <a:close/>
                        <a:moveTo>
                          <a:pt x="0" y="5394"/>
                        </a:moveTo>
                        <a:lnTo>
                          <a:pt x="0" y="5394"/>
                        </a:lnTo>
                        <a:lnTo>
                          <a:pt x="0" y="5394"/>
                        </a:lnTo>
                        <a:lnTo>
                          <a:pt x="0" y="5394"/>
                        </a:lnTo>
                        <a:close/>
                        <a:moveTo>
                          <a:pt x="0" y="5394"/>
                        </a:moveTo>
                        <a:lnTo>
                          <a:pt x="0" y="5394"/>
                        </a:lnTo>
                        <a:lnTo>
                          <a:pt x="0" y="5394"/>
                        </a:lnTo>
                        <a:lnTo>
                          <a:pt x="0" y="5394"/>
                        </a:lnTo>
                        <a:close/>
                        <a:moveTo>
                          <a:pt x="0" y="5394"/>
                        </a:moveTo>
                        <a:lnTo>
                          <a:pt x="0" y="5394"/>
                        </a:lnTo>
                        <a:lnTo>
                          <a:pt x="0" y="5394"/>
                        </a:lnTo>
                        <a:lnTo>
                          <a:pt x="0" y="5394"/>
                        </a:lnTo>
                        <a:close/>
                        <a:moveTo>
                          <a:pt x="0" y="5394"/>
                        </a:moveTo>
                        <a:lnTo>
                          <a:pt x="0" y="5394"/>
                        </a:lnTo>
                        <a:lnTo>
                          <a:pt x="0" y="5394"/>
                        </a:lnTo>
                        <a:lnTo>
                          <a:pt x="0" y="5394"/>
                        </a:lnTo>
                        <a:close/>
                        <a:moveTo>
                          <a:pt x="0" y="5394"/>
                        </a:moveTo>
                        <a:lnTo>
                          <a:pt x="0" y="5394"/>
                        </a:lnTo>
                        <a:lnTo>
                          <a:pt x="0" y="5394"/>
                        </a:lnTo>
                        <a:lnTo>
                          <a:pt x="0" y="5394"/>
                        </a:lnTo>
                        <a:close/>
                        <a:moveTo>
                          <a:pt x="0" y="5394"/>
                        </a:moveTo>
                        <a:lnTo>
                          <a:pt x="0" y="5394"/>
                        </a:lnTo>
                        <a:lnTo>
                          <a:pt x="0" y="5394"/>
                        </a:lnTo>
                        <a:lnTo>
                          <a:pt x="0" y="5394"/>
                        </a:lnTo>
                        <a:close/>
                        <a:moveTo>
                          <a:pt x="0" y="2697"/>
                        </a:moveTo>
                        <a:lnTo>
                          <a:pt x="0" y="2697"/>
                        </a:lnTo>
                        <a:lnTo>
                          <a:pt x="0" y="2697"/>
                        </a:lnTo>
                        <a:lnTo>
                          <a:pt x="0" y="2697"/>
                        </a:lnTo>
                        <a:close/>
                        <a:moveTo>
                          <a:pt x="0" y="2697"/>
                        </a:moveTo>
                        <a:lnTo>
                          <a:pt x="0" y="2697"/>
                        </a:lnTo>
                        <a:lnTo>
                          <a:pt x="0" y="2697"/>
                        </a:lnTo>
                        <a:lnTo>
                          <a:pt x="0" y="2697"/>
                        </a:lnTo>
                        <a:close/>
                        <a:moveTo>
                          <a:pt x="0" y="2697"/>
                        </a:moveTo>
                        <a:lnTo>
                          <a:pt x="0" y="2697"/>
                        </a:lnTo>
                        <a:lnTo>
                          <a:pt x="0" y="2697"/>
                        </a:lnTo>
                        <a:lnTo>
                          <a:pt x="0" y="2697"/>
                        </a:lnTo>
                        <a:close/>
                        <a:moveTo>
                          <a:pt x="0" y="2697"/>
                        </a:moveTo>
                        <a:lnTo>
                          <a:pt x="0" y="2697"/>
                        </a:lnTo>
                        <a:lnTo>
                          <a:pt x="0" y="2697"/>
                        </a:lnTo>
                        <a:lnTo>
                          <a:pt x="0" y="2697"/>
                        </a:lnTo>
                        <a:close/>
                        <a:moveTo>
                          <a:pt x="0" y="2697"/>
                        </a:moveTo>
                        <a:lnTo>
                          <a:pt x="0" y="2697"/>
                        </a:lnTo>
                        <a:lnTo>
                          <a:pt x="0" y="2697"/>
                        </a:lnTo>
                        <a:lnTo>
                          <a:pt x="0" y="2697"/>
                        </a:lnTo>
                        <a:close/>
                        <a:moveTo>
                          <a:pt x="0" y="2697"/>
                        </a:moveTo>
                        <a:lnTo>
                          <a:pt x="0" y="2697"/>
                        </a:lnTo>
                        <a:lnTo>
                          <a:pt x="0" y="2697"/>
                        </a:lnTo>
                        <a:lnTo>
                          <a:pt x="0" y="2697"/>
                        </a:lnTo>
                        <a:close/>
                        <a:moveTo>
                          <a:pt x="0" y="0"/>
                        </a:moveTo>
                        <a:lnTo>
                          <a:pt x="0" y="0"/>
                        </a:lnTo>
                        <a:lnTo>
                          <a:pt x="0" y="0"/>
                        </a:lnTo>
                        <a:lnTo>
                          <a:pt x="0" y="0"/>
                        </a:lnTo>
                        <a:close/>
                        <a:moveTo>
                          <a:pt x="0" y="0"/>
                        </a:moveTo>
                        <a:lnTo>
                          <a:pt x="0" y="0"/>
                        </a:lnTo>
                        <a:lnTo>
                          <a:pt x="0" y="0"/>
                        </a:lnTo>
                        <a:lnTo>
                          <a:pt x="0" y="0"/>
                        </a:lnTo>
                        <a:close/>
                      </a:path>
                    </a:pathLst>
                  </a:custGeom>
                  <a:solidFill>
                    <a:srgbClr val="E61220"/>
                  </a:solidFill>
                  <a:ln w="26947" cap="flat">
                    <a:noFill/>
                    <a:prstDash val="solid"/>
                    <a:miter/>
                  </a:ln>
                </p:spPr>
                <p:txBody>
                  <a:bodyPr rtlCol="1" anchor="ctr"/>
                  <a:lstStyle/>
                  <a:p>
                    <a:endParaRPr lang="ar-SA"/>
                  </a:p>
                </p:txBody>
              </p:sp>
              <p:sp>
                <p:nvSpPr>
                  <p:cNvPr id="2261" name="شكل حر: شكل 40">
                    <a:extLst>
                      <a:ext uri="{FF2B5EF4-FFF2-40B4-BE49-F238E27FC236}">
                        <a16:creationId xmlns:a16="http://schemas.microsoft.com/office/drawing/2014/main" id="{CFF65AD6-F454-4A4F-868F-F501ECF1288C}"/>
                      </a:ext>
                    </a:extLst>
                  </p:cNvPr>
                  <p:cNvSpPr/>
                  <p:nvPr/>
                </p:nvSpPr>
                <p:spPr>
                  <a:xfrm>
                    <a:off x="7044127" y="3279347"/>
                    <a:ext cx="26968" cy="10787"/>
                  </a:xfrm>
                  <a:custGeom>
                    <a:avLst/>
                    <a:gdLst>
                      <a:gd name="connsiteX0" fmla="*/ 0 w 26968"/>
                      <a:gd name="connsiteY0" fmla="*/ 10787 h 10787"/>
                      <a:gd name="connsiteX1" fmla="*/ 0 w 26968"/>
                      <a:gd name="connsiteY1" fmla="*/ 10787 h 10787"/>
                      <a:gd name="connsiteX2" fmla="*/ 0 w 26968"/>
                      <a:gd name="connsiteY2" fmla="*/ 10787 h 10787"/>
                      <a:gd name="connsiteX3" fmla="*/ 0 w 26968"/>
                      <a:gd name="connsiteY3" fmla="*/ 10787 h 10787"/>
                      <a:gd name="connsiteX4" fmla="*/ 0 w 26968"/>
                      <a:gd name="connsiteY4" fmla="*/ 10787 h 10787"/>
                      <a:gd name="connsiteX5" fmla="*/ 0 w 26968"/>
                      <a:gd name="connsiteY5" fmla="*/ 10787 h 10787"/>
                      <a:gd name="connsiteX6" fmla="*/ 0 w 26968"/>
                      <a:gd name="connsiteY6" fmla="*/ 10787 h 10787"/>
                      <a:gd name="connsiteX7" fmla="*/ 0 w 26968"/>
                      <a:gd name="connsiteY7" fmla="*/ 10787 h 10787"/>
                      <a:gd name="connsiteX8" fmla="*/ 0 w 26968"/>
                      <a:gd name="connsiteY8" fmla="*/ 10787 h 10787"/>
                      <a:gd name="connsiteX9" fmla="*/ 0 w 26968"/>
                      <a:gd name="connsiteY9" fmla="*/ 10787 h 10787"/>
                      <a:gd name="connsiteX10" fmla="*/ 0 w 26968"/>
                      <a:gd name="connsiteY10" fmla="*/ 10787 h 10787"/>
                      <a:gd name="connsiteX11" fmla="*/ 0 w 26968"/>
                      <a:gd name="connsiteY11" fmla="*/ 10787 h 10787"/>
                      <a:gd name="connsiteX12" fmla="*/ 0 w 26968"/>
                      <a:gd name="connsiteY12" fmla="*/ 10787 h 10787"/>
                      <a:gd name="connsiteX13" fmla="*/ 0 w 26968"/>
                      <a:gd name="connsiteY13" fmla="*/ 10787 h 10787"/>
                      <a:gd name="connsiteX14" fmla="*/ 0 w 26968"/>
                      <a:gd name="connsiteY14" fmla="*/ 10787 h 10787"/>
                      <a:gd name="connsiteX15" fmla="*/ 0 w 26968"/>
                      <a:gd name="connsiteY15" fmla="*/ 10787 h 10787"/>
                      <a:gd name="connsiteX16" fmla="*/ 0 w 26968"/>
                      <a:gd name="connsiteY16" fmla="*/ 10787 h 10787"/>
                      <a:gd name="connsiteX17" fmla="*/ 0 w 26968"/>
                      <a:gd name="connsiteY17" fmla="*/ 10787 h 10787"/>
                      <a:gd name="connsiteX18" fmla="*/ 0 w 26968"/>
                      <a:gd name="connsiteY18" fmla="*/ 10787 h 10787"/>
                      <a:gd name="connsiteX19" fmla="*/ 0 w 26968"/>
                      <a:gd name="connsiteY19" fmla="*/ 10787 h 10787"/>
                      <a:gd name="connsiteX20" fmla="*/ 0 w 26968"/>
                      <a:gd name="connsiteY20" fmla="*/ 8091 h 10787"/>
                      <a:gd name="connsiteX21" fmla="*/ 0 w 26968"/>
                      <a:gd name="connsiteY21" fmla="*/ 8091 h 10787"/>
                      <a:gd name="connsiteX22" fmla="*/ 0 w 26968"/>
                      <a:gd name="connsiteY22" fmla="*/ 8091 h 10787"/>
                      <a:gd name="connsiteX23" fmla="*/ 0 w 26968"/>
                      <a:gd name="connsiteY23" fmla="*/ 8091 h 10787"/>
                      <a:gd name="connsiteX24" fmla="*/ 0 w 26968"/>
                      <a:gd name="connsiteY24" fmla="*/ 8091 h 10787"/>
                      <a:gd name="connsiteX25" fmla="*/ 0 w 26968"/>
                      <a:gd name="connsiteY25" fmla="*/ 8091 h 10787"/>
                      <a:gd name="connsiteX26" fmla="*/ 0 w 26968"/>
                      <a:gd name="connsiteY26" fmla="*/ 8091 h 10787"/>
                      <a:gd name="connsiteX27" fmla="*/ 0 w 26968"/>
                      <a:gd name="connsiteY27" fmla="*/ 8091 h 10787"/>
                      <a:gd name="connsiteX28" fmla="*/ 0 w 26968"/>
                      <a:gd name="connsiteY28" fmla="*/ 8091 h 10787"/>
                      <a:gd name="connsiteX29" fmla="*/ 0 w 26968"/>
                      <a:gd name="connsiteY29" fmla="*/ 8091 h 10787"/>
                      <a:gd name="connsiteX30" fmla="*/ 0 w 26968"/>
                      <a:gd name="connsiteY30" fmla="*/ 8091 h 10787"/>
                      <a:gd name="connsiteX31" fmla="*/ 0 w 26968"/>
                      <a:gd name="connsiteY31" fmla="*/ 8091 h 10787"/>
                      <a:gd name="connsiteX32" fmla="*/ 0 w 26968"/>
                      <a:gd name="connsiteY32" fmla="*/ 8091 h 10787"/>
                      <a:gd name="connsiteX33" fmla="*/ 0 w 26968"/>
                      <a:gd name="connsiteY33" fmla="*/ 8091 h 10787"/>
                      <a:gd name="connsiteX34" fmla="*/ 0 w 26968"/>
                      <a:gd name="connsiteY34" fmla="*/ 8091 h 10787"/>
                      <a:gd name="connsiteX35" fmla="*/ 0 w 26968"/>
                      <a:gd name="connsiteY35" fmla="*/ 8091 h 10787"/>
                      <a:gd name="connsiteX36" fmla="*/ 0 w 26968"/>
                      <a:gd name="connsiteY36" fmla="*/ 8091 h 10787"/>
                      <a:gd name="connsiteX37" fmla="*/ 0 w 26968"/>
                      <a:gd name="connsiteY37" fmla="*/ 8091 h 10787"/>
                      <a:gd name="connsiteX38" fmla="*/ 0 w 26968"/>
                      <a:gd name="connsiteY38" fmla="*/ 8091 h 10787"/>
                      <a:gd name="connsiteX39" fmla="*/ 0 w 26968"/>
                      <a:gd name="connsiteY39" fmla="*/ 8091 h 10787"/>
                      <a:gd name="connsiteX40" fmla="*/ 0 w 26968"/>
                      <a:gd name="connsiteY40" fmla="*/ 8091 h 10787"/>
                      <a:gd name="connsiteX41" fmla="*/ 0 w 26968"/>
                      <a:gd name="connsiteY41" fmla="*/ 8091 h 10787"/>
                      <a:gd name="connsiteX42" fmla="*/ 0 w 26968"/>
                      <a:gd name="connsiteY42" fmla="*/ 8091 h 10787"/>
                      <a:gd name="connsiteX43" fmla="*/ 0 w 26968"/>
                      <a:gd name="connsiteY43" fmla="*/ 8091 h 10787"/>
                      <a:gd name="connsiteX44" fmla="*/ 0 w 26968"/>
                      <a:gd name="connsiteY44" fmla="*/ 8091 h 10787"/>
                      <a:gd name="connsiteX45" fmla="*/ 0 w 26968"/>
                      <a:gd name="connsiteY45" fmla="*/ 8091 h 10787"/>
                      <a:gd name="connsiteX46" fmla="*/ 0 w 26968"/>
                      <a:gd name="connsiteY46" fmla="*/ 8091 h 10787"/>
                      <a:gd name="connsiteX47" fmla="*/ 0 w 26968"/>
                      <a:gd name="connsiteY47" fmla="*/ 8091 h 10787"/>
                      <a:gd name="connsiteX48" fmla="*/ 0 w 26968"/>
                      <a:gd name="connsiteY48" fmla="*/ 5394 h 10787"/>
                      <a:gd name="connsiteX49" fmla="*/ 0 w 26968"/>
                      <a:gd name="connsiteY49" fmla="*/ 5394 h 10787"/>
                      <a:gd name="connsiteX50" fmla="*/ 0 w 26968"/>
                      <a:gd name="connsiteY50" fmla="*/ 5394 h 10787"/>
                      <a:gd name="connsiteX51" fmla="*/ 0 w 26968"/>
                      <a:gd name="connsiteY51" fmla="*/ 5394 h 10787"/>
                      <a:gd name="connsiteX52" fmla="*/ 0 w 26968"/>
                      <a:gd name="connsiteY52" fmla="*/ 5394 h 10787"/>
                      <a:gd name="connsiteX53" fmla="*/ 0 w 26968"/>
                      <a:gd name="connsiteY53" fmla="*/ 5394 h 10787"/>
                      <a:gd name="connsiteX54" fmla="*/ 0 w 26968"/>
                      <a:gd name="connsiteY54" fmla="*/ 5394 h 10787"/>
                      <a:gd name="connsiteX55" fmla="*/ 0 w 26968"/>
                      <a:gd name="connsiteY55" fmla="*/ 5394 h 10787"/>
                      <a:gd name="connsiteX56" fmla="*/ 0 w 26968"/>
                      <a:gd name="connsiteY56" fmla="*/ 5394 h 10787"/>
                      <a:gd name="connsiteX57" fmla="*/ 0 w 26968"/>
                      <a:gd name="connsiteY57" fmla="*/ 5394 h 10787"/>
                      <a:gd name="connsiteX58" fmla="*/ 0 w 26968"/>
                      <a:gd name="connsiteY58" fmla="*/ 5394 h 10787"/>
                      <a:gd name="connsiteX59" fmla="*/ 0 w 26968"/>
                      <a:gd name="connsiteY59" fmla="*/ 5394 h 10787"/>
                      <a:gd name="connsiteX60" fmla="*/ 0 w 26968"/>
                      <a:gd name="connsiteY60" fmla="*/ 5394 h 10787"/>
                      <a:gd name="connsiteX61" fmla="*/ 0 w 26968"/>
                      <a:gd name="connsiteY61" fmla="*/ 5394 h 10787"/>
                      <a:gd name="connsiteX62" fmla="*/ 0 w 26968"/>
                      <a:gd name="connsiteY62" fmla="*/ 5394 h 10787"/>
                      <a:gd name="connsiteX63" fmla="*/ 0 w 26968"/>
                      <a:gd name="connsiteY63" fmla="*/ 5394 h 10787"/>
                      <a:gd name="connsiteX64" fmla="*/ 0 w 26968"/>
                      <a:gd name="connsiteY64" fmla="*/ 5394 h 10787"/>
                      <a:gd name="connsiteX65" fmla="*/ 0 w 26968"/>
                      <a:gd name="connsiteY65" fmla="*/ 5394 h 10787"/>
                      <a:gd name="connsiteX66" fmla="*/ 0 w 26968"/>
                      <a:gd name="connsiteY66" fmla="*/ 5394 h 10787"/>
                      <a:gd name="connsiteX67" fmla="*/ 0 w 26968"/>
                      <a:gd name="connsiteY67" fmla="*/ 5394 h 10787"/>
                      <a:gd name="connsiteX68" fmla="*/ 0 w 26968"/>
                      <a:gd name="connsiteY68" fmla="*/ 5394 h 10787"/>
                      <a:gd name="connsiteX69" fmla="*/ 0 w 26968"/>
                      <a:gd name="connsiteY69" fmla="*/ 5394 h 10787"/>
                      <a:gd name="connsiteX70" fmla="*/ 0 w 26968"/>
                      <a:gd name="connsiteY70" fmla="*/ 5394 h 10787"/>
                      <a:gd name="connsiteX71" fmla="*/ 0 w 26968"/>
                      <a:gd name="connsiteY71" fmla="*/ 5394 h 10787"/>
                      <a:gd name="connsiteX72" fmla="*/ 0 w 26968"/>
                      <a:gd name="connsiteY72" fmla="*/ 2697 h 10787"/>
                      <a:gd name="connsiteX73" fmla="*/ 0 w 26968"/>
                      <a:gd name="connsiteY73" fmla="*/ 2697 h 10787"/>
                      <a:gd name="connsiteX74" fmla="*/ 0 w 26968"/>
                      <a:gd name="connsiteY74" fmla="*/ 2697 h 10787"/>
                      <a:gd name="connsiteX75" fmla="*/ 0 w 26968"/>
                      <a:gd name="connsiteY75" fmla="*/ 2697 h 10787"/>
                      <a:gd name="connsiteX76" fmla="*/ 0 w 26968"/>
                      <a:gd name="connsiteY76" fmla="*/ 2697 h 10787"/>
                      <a:gd name="connsiteX77" fmla="*/ 0 w 26968"/>
                      <a:gd name="connsiteY77" fmla="*/ 2697 h 10787"/>
                      <a:gd name="connsiteX78" fmla="*/ 0 w 26968"/>
                      <a:gd name="connsiteY78" fmla="*/ 2697 h 10787"/>
                      <a:gd name="connsiteX79" fmla="*/ 0 w 26968"/>
                      <a:gd name="connsiteY79" fmla="*/ 2697 h 10787"/>
                      <a:gd name="connsiteX80" fmla="*/ 0 w 26968"/>
                      <a:gd name="connsiteY80" fmla="*/ 2697 h 10787"/>
                      <a:gd name="connsiteX81" fmla="*/ 0 w 26968"/>
                      <a:gd name="connsiteY81" fmla="*/ 2697 h 10787"/>
                      <a:gd name="connsiteX82" fmla="*/ 0 w 26968"/>
                      <a:gd name="connsiteY82" fmla="*/ 2697 h 10787"/>
                      <a:gd name="connsiteX83" fmla="*/ 0 w 26968"/>
                      <a:gd name="connsiteY83" fmla="*/ 2697 h 10787"/>
                      <a:gd name="connsiteX84" fmla="*/ 0 w 26968"/>
                      <a:gd name="connsiteY84" fmla="*/ 2697 h 10787"/>
                      <a:gd name="connsiteX85" fmla="*/ 0 w 26968"/>
                      <a:gd name="connsiteY85" fmla="*/ 2697 h 10787"/>
                      <a:gd name="connsiteX86" fmla="*/ 0 w 26968"/>
                      <a:gd name="connsiteY86" fmla="*/ 2697 h 10787"/>
                      <a:gd name="connsiteX87" fmla="*/ 0 w 26968"/>
                      <a:gd name="connsiteY87" fmla="*/ 2697 h 10787"/>
                      <a:gd name="connsiteX88" fmla="*/ 0 w 26968"/>
                      <a:gd name="connsiteY88" fmla="*/ 2697 h 10787"/>
                      <a:gd name="connsiteX89" fmla="*/ 0 w 26968"/>
                      <a:gd name="connsiteY89" fmla="*/ 2697 h 10787"/>
                      <a:gd name="connsiteX90" fmla="*/ 0 w 26968"/>
                      <a:gd name="connsiteY90" fmla="*/ 2697 h 10787"/>
                      <a:gd name="connsiteX91" fmla="*/ 0 w 26968"/>
                      <a:gd name="connsiteY91" fmla="*/ 2697 h 10787"/>
                      <a:gd name="connsiteX92" fmla="*/ 0 w 26968"/>
                      <a:gd name="connsiteY92" fmla="*/ 2697 h 10787"/>
                      <a:gd name="connsiteX93" fmla="*/ 0 w 26968"/>
                      <a:gd name="connsiteY93" fmla="*/ 2697 h 10787"/>
                      <a:gd name="connsiteX94" fmla="*/ 0 w 26968"/>
                      <a:gd name="connsiteY94" fmla="*/ 2697 h 10787"/>
                      <a:gd name="connsiteX95" fmla="*/ 0 w 26968"/>
                      <a:gd name="connsiteY95" fmla="*/ 2697 h 10787"/>
                      <a:gd name="connsiteX96" fmla="*/ 0 w 26968"/>
                      <a:gd name="connsiteY96" fmla="*/ 2697 h 10787"/>
                      <a:gd name="connsiteX97" fmla="*/ 0 w 26968"/>
                      <a:gd name="connsiteY97" fmla="*/ 2697 h 10787"/>
                      <a:gd name="connsiteX98" fmla="*/ 0 w 26968"/>
                      <a:gd name="connsiteY98" fmla="*/ 2697 h 10787"/>
                      <a:gd name="connsiteX99" fmla="*/ 0 w 26968"/>
                      <a:gd name="connsiteY99" fmla="*/ 2697 h 10787"/>
                      <a:gd name="connsiteX100" fmla="*/ 0 w 26968"/>
                      <a:gd name="connsiteY100" fmla="*/ 0 h 10787"/>
                      <a:gd name="connsiteX101" fmla="*/ 0 w 26968"/>
                      <a:gd name="connsiteY101" fmla="*/ 0 h 10787"/>
                      <a:gd name="connsiteX102" fmla="*/ 0 w 26968"/>
                      <a:gd name="connsiteY102" fmla="*/ 0 h 10787"/>
                      <a:gd name="connsiteX103" fmla="*/ 0 w 26968"/>
                      <a:gd name="connsiteY103" fmla="*/ 0 h 10787"/>
                      <a:gd name="connsiteX104" fmla="*/ 0 w 26968"/>
                      <a:gd name="connsiteY104" fmla="*/ 0 h 10787"/>
                      <a:gd name="connsiteX105" fmla="*/ 0 w 26968"/>
                      <a:gd name="connsiteY105" fmla="*/ 0 h 10787"/>
                      <a:gd name="connsiteX106" fmla="*/ 0 w 26968"/>
                      <a:gd name="connsiteY106" fmla="*/ 0 h 10787"/>
                      <a:gd name="connsiteX107" fmla="*/ 0 w 26968"/>
                      <a:gd name="connsiteY107" fmla="*/ 0 h 10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26968" h="10787">
                        <a:moveTo>
                          <a:pt x="0" y="10787"/>
                        </a:moveTo>
                        <a:lnTo>
                          <a:pt x="0" y="10787"/>
                        </a:lnTo>
                        <a:lnTo>
                          <a:pt x="0" y="10787"/>
                        </a:lnTo>
                        <a:lnTo>
                          <a:pt x="0" y="10787"/>
                        </a:lnTo>
                        <a:close/>
                        <a:moveTo>
                          <a:pt x="0" y="10787"/>
                        </a:moveTo>
                        <a:lnTo>
                          <a:pt x="0" y="10787"/>
                        </a:lnTo>
                        <a:lnTo>
                          <a:pt x="0" y="10787"/>
                        </a:lnTo>
                        <a:lnTo>
                          <a:pt x="0" y="10787"/>
                        </a:lnTo>
                        <a:close/>
                        <a:moveTo>
                          <a:pt x="0" y="10787"/>
                        </a:moveTo>
                        <a:lnTo>
                          <a:pt x="0" y="10787"/>
                        </a:lnTo>
                        <a:lnTo>
                          <a:pt x="0" y="10787"/>
                        </a:lnTo>
                        <a:lnTo>
                          <a:pt x="0" y="10787"/>
                        </a:lnTo>
                        <a:close/>
                        <a:moveTo>
                          <a:pt x="0" y="10787"/>
                        </a:moveTo>
                        <a:lnTo>
                          <a:pt x="0" y="10787"/>
                        </a:lnTo>
                        <a:cubicBezTo>
                          <a:pt x="0" y="10787"/>
                          <a:pt x="0" y="10787"/>
                          <a:pt x="0" y="10787"/>
                        </a:cubicBezTo>
                        <a:lnTo>
                          <a:pt x="0" y="10787"/>
                        </a:lnTo>
                        <a:close/>
                        <a:moveTo>
                          <a:pt x="0" y="10787"/>
                        </a:moveTo>
                        <a:lnTo>
                          <a:pt x="0" y="10787"/>
                        </a:lnTo>
                        <a:lnTo>
                          <a:pt x="0" y="10787"/>
                        </a:lnTo>
                        <a:lnTo>
                          <a:pt x="0" y="10787"/>
                        </a:lnTo>
                        <a:close/>
                        <a:moveTo>
                          <a:pt x="0" y="8091"/>
                        </a:moveTo>
                        <a:lnTo>
                          <a:pt x="0" y="8091"/>
                        </a:lnTo>
                        <a:lnTo>
                          <a:pt x="0" y="8091"/>
                        </a:lnTo>
                        <a:lnTo>
                          <a:pt x="0" y="8091"/>
                        </a:lnTo>
                        <a:close/>
                        <a:moveTo>
                          <a:pt x="0" y="8091"/>
                        </a:moveTo>
                        <a:lnTo>
                          <a:pt x="0" y="8091"/>
                        </a:lnTo>
                        <a:lnTo>
                          <a:pt x="0" y="8091"/>
                        </a:lnTo>
                        <a:lnTo>
                          <a:pt x="0" y="8091"/>
                        </a:lnTo>
                        <a:close/>
                        <a:moveTo>
                          <a:pt x="0" y="8091"/>
                        </a:moveTo>
                        <a:lnTo>
                          <a:pt x="0" y="8091"/>
                        </a:lnTo>
                        <a:lnTo>
                          <a:pt x="0" y="8091"/>
                        </a:lnTo>
                        <a:lnTo>
                          <a:pt x="0" y="8091"/>
                        </a:lnTo>
                        <a:close/>
                        <a:moveTo>
                          <a:pt x="0" y="8091"/>
                        </a:moveTo>
                        <a:lnTo>
                          <a:pt x="0" y="8091"/>
                        </a:lnTo>
                        <a:lnTo>
                          <a:pt x="0" y="8091"/>
                        </a:lnTo>
                        <a:lnTo>
                          <a:pt x="0" y="8091"/>
                        </a:lnTo>
                        <a:close/>
                        <a:moveTo>
                          <a:pt x="0" y="8091"/>
                        </a:moveTo>
                        <a:lnTo>
                          <a:pt x="0" y="8091"/>
                        </a:lnTo>
                        <a:lnTo>
                          <a:pt x="0" y="8091"/>
                        </a:lnTo>
                        <a:lnTo>
                          <a:pt x="0" y="8091"/>
                        </a:lnTo>
                        <a:close/>
                        <a:moveTo>
                          <a:pt x="0" y="8091"/>
                        </a:moveTo>
                        <a:lnTo>
                          <a:pt x="0" y="8091"/>
                        </a:lnTo>
                        <a:lnTo>
                          <a:pt x="0" y="8091"/>
                        </a:lnTo>
                        <a:lnTo>
                          <a:pt x="0" y="8091"/>
                        </a:lnTo>
                        <a:close/>
                        <a:moveTo>
                          <a:pt x="0" y="8091"/>
                        </a:moveTo>
                        <a:lnTo>
                          <a:pt x="0" y="8091"/>
                        </a:lnTo>
                        <a:lnTo>
                          <a:pt x="0" y="8091"/>
                        </a:lnTo>
                        <a:lnTo>
                          <a:pt x="0" y="8091"/>
                        </a:lnTo>
                        <a:close/>
                        <a:moveTo>
                          <a:pt x="0" y="5394"/>
                        </a:moveTo>
                        <a:lnTo>
                          <a:pt x="0" y="5394"/>
                        </a:lnTo>
                        <a:lnTo>
                          <a:pt x="0" y="5394"/>
                        </a:lnTo>
                        <a:lnTo>
                          <a:pt x="0" y="5394"/>
                        </a:lnTo>
                        <a:close/>
                        <a:moveTo>
                          <a:pt x="0" y="5394"/>
                        </a:moveTo>
                        <a:lnTo>
                          <a:pt x="0" y="5394"/>
                        </a:lnTo>
                        <a:lnTo>
                          <a:pt x="0" y="5394"/>
                        </a:lnTo>
                        <a:lnTo>
                          <a:pt x="0" y="5394"/>
                        </a:lnTo>
                        <a:close/>
                        <a:moveTo>
                          <a:pt x="0" y="5394"/>
                        </a:moveTo>
                        <a:cubicBezTo>
                          <a:pt x="0" y="5394"/>
                          <a:pt x="0" y="5394"/>
                          <a:pt x="0" y="5394"/>
                        </a:cubicBezTo>
                        <a:cubicBezTo>
                          <a:pt x="0" y="5394"/>
                          <a:pt x="0" y="5394"/>
                          <a:pt x="0" y="5394"/>
                        </a:cubicBezTo>
                        <a:lnTo>
                          <a:pt x="0" y="5394"/>
                        </a:lnTo>
                        <a:close/>
                        <a:moveTo>
                          <a:pt x="0" y="5394"/>
                        </a:moveTo>
                        <a:lnTo>
                          <a:pt x="0" y="5394"/>
                        </a:lnTo>
                        <a:lnTo>
                          <a:pt x="0" y="5394"/>
                        </a:lnTo>
                        <a:lnTo>
                          <a:pt x="0" y="5394"/>
                        </a:lnTo>
                        <a:close/>
                        <a:moveTo>
                          <a:pt x="0" y="5394"/>
                        </a:moveTo>
                        <a:lnTo>
                          <a:pt x="0" y="5394"/>
                        </a:lnTo>
                        <a:lnTo>
                          <a:pt x="0" y="5394"/>
                        </a:lnTo>
                        <a:lnTo>
                          <a:pt x="0" y="5394"/>
                        </a:lnTo>
                        <a:close/>
                        <a:moveTo>
                          <a:pt x="0" y="5394"/>
                        </a:moveTo>
                        <a:lnTo>
                          <a:pt x="0" y="5394"/>
                        </a:lnTo>
                        <a:lnTo>
                          <a:pt x="0" y="5394"/>
                        </a:lnTo>
                        <a:lnTo>
                          <a:pt x="0" y="5394"/>
                        </a:lnTo>
                        <a:close/>
                        <a:moveTo>
                          <a:pt x="0" y="2697"/>
                        </a:moveTo>
                        <a:lnTo>
                          <a:pt x="0" y="2697"/>
                        </a:lnTo>
                        <a:lnTo>
                          <a:pt x="0" y="2697"/>
                        </a:lnTo>
                        <a:lnTo>
                          <a:pt x="0" y="2697"/>
                        </a:lnTo>
                        <a:close/>
                        <a:moveTo>
                          <a:pt x="0" y="2697"/>
                        </a:moveTo>
                        <a:lnTo>
                          <a:pt x="0" y="2697"/>
                        </a:lnTo>
                        <a:lnTo>
                          <a:pt x="0" y="2697"/>
                        </a:lnTo>
                        <a:lnTo>
                          <a:pt x="0" y="2697"/>
                        </a:lnTo>
                        <a:close/>
                        <a:moveTo>
                          <a:pt x="0" y="2697"/>
                        </a:moveTo>
                        <a:lnTo>
                          <a:pt x="0" y="2697"/>
                        </a:lnTo>
                        <a:lnTo>
                          <a:pt x="0" y="2697"/>
                        </a:lnTo>
                        <a:lnTo>
                          <a:pt x="0" y="2697"/>
                        </a:lnTo>
                        <a:close/>
                        <a:moveTo>
                          <a:pt x="0" y="2697"/>
                        </a:moveTo>
                        <a:lnTo>
                          <a:pt x="0" y="2697"/>
                        </a:lnTo>
                        <a:lnTo>
                          <a:pt x="0" y="2697"/>
                        </a:lnTo>
                        <a:lnTo>
                          <a:pt x="0" y="2697"/>
                        </a:lnTo>
                        <a:close/>
                        <a:moveTo>
                          <a:pt x="0" y="2697"/>
                        </a:moveTo>
                        <a:lnTo>
                          <a:pt x="0" y="2697"/>
                        </a:lnTo>
                        <a:lnTo>
                          <a:pt x="0" y="2697"/>
                        </a:lnTo>
                        <a:lnTo>
                          <a:pt x="0" y="2697"/>
                        </a:lnTo>
                        <a:close/>
                        <a:moveTo>
                          <a:pt x="0" y="2697"/>
                        </a:moveTo>
                        <a:cubicBezTo>
                          <a:pt x="0" y="2697"/>
                          <a:pt x="0" y="2697"/>
                          <a:pt x="0" y="2697"/>
                        </a:cubicBezTo>
                        <a:cubicBezTo>
                          <a:pt x="0" y="2697"/>
                          <a:pt x="0" y="2697"/>
                          <a:pt x="0" y="2697"/>
                        </a:cubicBezTo>
                        <a:lnTo>
                          <a:pt x="0" y="2697"/>
                        </a:lnTo>
                        <a:close/>
                        <a:moveTo>
                          <a:pt x="0" y="2697"/>
                        </a:moveTo>
                        <a:lnTo>
                          <a:pt x="0" y="2697"/>
                        </a:lnTo>
                        <a:lnTo>
                          <a:pt x="0" y="2697"/>
                        </a:lnTo>
                        <a:lnTo>
                          <a:pt x="0" y="2697"/>
                        </a:lnTo>
                        <a:close/>
                        <a:moveTo>
                          <a:pt x="0" y="0"/>
                        </a:moveTo>
                        <a:lnTo>
                          <a:pt x="0" y="0"/>
                        </a:lnTo>
                        <a:lnTo>
                          <a:pt x="0" y="0"/>
                        </a:lnTo>
                        <a:lnTo>
                          <a:pt x="0" y="0"/>
                        </a:lnTo>
                        <a:close/>
                        <a:moveTo>
                          <a:pt x="0" y="0"/>
                        </a:moveTo>
                        <a:lnTo>
                          <a:pt x="0" y="0"/>
                        </a:lnTo>
                        <a:lnTo>
                          <a:pt x="0" y="0"/>
                        </a:lnTo>
                        <a:lnTo>
                          <a:pt x="0" y="0"/>
                        </a:lnTo>
                        <a:close/>
                      </a:path>
                    </a:pathLst>
                  </a:custGeom>
                  <a:solidFill>
                    <a:srgbClr val="F2BEBD"/>
                  </a:solidFill>
                  <a:ln w="26947" cap="flat">
                    <a:noFill/>
                    <a:prstDash val="solid"/>
                    <a:miter/>
                  </a:ln>
                </p:spPr>
                <p:txBody>
                  <a:bodyPr rtlCol="1" anchor="ctr"/>
                  <a:lstStyle/>
                  <a:p>
                    <a:endParaRPr lang="ar-SA"/>
                  </a:p>
                </p:txBody>
              </p:sp>
              <p:sp>
                <p:nvSpPr>
                  <p:cNvPr id="2262" name="شكل حر: شكل 41">
                    <a:extLst>
                      <a:ext uri="{FF2B5EF4-FFF2-40B4-BE49-F238E27FC236}">
                        <a16:creationId xmlns:a16="http://schemas.microsoft.com/office/drawing/2014/main" id="{4A38C6E2-C948-4DD4-B7CE-6F3D6DE3C24F}"/>
                      </a:ext>
                    </a:extLst>
                  </p:cNvPr>
                  <p:cNvSpPr/>
                  <p:nvPr/>
                </p:nvSpPr>
                <p:spPr>
                  <a:xfrm>
                    <a:off x="2815493" y="1912053"/>
                    <a:ext cx="4654733" cy="4881266"/>
                  </a:xfrm>
                  <a:custGeom>
                    <a:avLst/>
                    <a:gdLst>
                      <a:gd name="connsiteX0" fmla="*/ 4619675 w 4654733"/>
                      <a:gd name="connsiteY0" fmla="*/ 5394 h 4881266"/>
                      <a:gd name="connsiteX1" fmla="*/ 4608887 w 4654733"/>
                      <a:gd name="connsiteY1" fmla="*/ 5394 h 4881266"/>
                      <a:gd name="connsiteX2" fmla="*/ 4549557 w 4654733"/>
                      <a:gd name="connsiteY2" fmla="*/ 2697 h 4881266"/>
                      <a:gd name="connsiteX3" fmla="*/ 4085701 w 4654733"/>
                      <a:gd name="connsiteY3" fmla="*/ 0 h 4881266"/>
                      <a:gd name="connsiteX4" fmla="*/ 3206534 w 4654733"/>
                      <a:gd name="connsiteY4" fmla="*/ 5394 h 4881266"/>
                      <a:gd name="connsiteX5" fmla="*/ 1987566 w 4654733"/>
                      <a:gd name="connsiteY5" fmla="*/ 24272 h 4881266"/>
                      <a:gd name="connsiteX6" fmla="*/ 210353 w 4654733"/>
                      <a:gd name="connsiteY6" fmla="*/ 99783 h 4881266"/>
                      <a:gd name="connsiteX7" fmla="*/ 0 w 4654733"/>
                      <a:gd name="connsiteY7" fmla="*/ 121357 h 4881266"/>
                      <a:gd name="connsiteX8" fmla="*/ 67421 w 4654733"/>
                      <a:gd name="connsiteY8" fmla="*/ 1227059 h 4881266"/>
                      <a:gd name="connsiteX9" fmla="*/ 997828 w 4654733"/>
                      <a:gd name="connsiteY9" fmla="*/ 315529 h 4881266"/>
                      <a:gd name="connsiteX10" fmla="*/ 4266390 w 4654733"/>
                      <a:gd name="connsiteY10" fmla="*/ 4881267 h 4881266"/>
                      <a:gd name="connsiteX11" fmla="*/ 4314932 w 4654733"/>
                      <a:gd name="connsiteY11" fmla="*/ 4881267 h 4881266"/>
                      <a:gd name="connsiteX12" fmla="*/ 4436290 w 4654733"/>
                      <a:gd name="connsiteY12" fmla="*/ 4878571 h 4881266"/>
                      <a:gd name="connsiteX13" fmla="*/ 4490226 w 4654733"/>
                      <a:gd name="connsiteY13" fmla="*/ 4878571 h 4881266"/>
                      <a:gd name="connsiteX14" fmla="*/ 4506408 w 4654733"/>
                      <a:gd name="connsiteY14" fmla="*/ 4878571 h 4881266"/>
                      <a:gd name="connsiteX15" fmla="*/ 4522589 w 4654733"/>
                      <a:gd name="connsiteY15" fmla="*/ 4851602 h 4881266"/>
                      <a:gd name="connsiteX16" fmla="*/ 4525286 w 4654733"/>
                      <a:gd name="connsiteY16" fmla="*/ 4827331 h 4881266"/>
                      <a:gd name="connsiteX17" fmla="*/ 4538770 w 4654733"/>
                      <a:gd name="connsiteY17" fmla="*/ 4627765 h 4881266"/>
                      <a:gd name="connsiteX18" fmla="*/ 4641249 w 4654733"/>
                      <a:gd name="connsiteY18" fmla="*/ 420706 h 4881266"/>
                      <a:gd name="connsiteX19" fmla="*/ 4649339 w 4654733"/>
                      <a:gd name="connsiteY19" fmla="*/ 183385 h 4881266"/>
                      <a:gd name="connsiteX20" fmla="*/ 4652036 w 4654733"/>
                      <a:gd name="connsiteY20" fmla="*/ 64724 h 4881266"/>
                      <a:gd name="connsiteX21" fmla="*/ 4654733 w 4654733"/>
                      <a:gd name="connsiteY21" fmla="*/ 35059 h 4881266"/>
                      <a:gd name="connsiteX22" fmla="*/ 4619675 w 4654733"/>
                      <a:gd name="connsiteY22" fmla="*/ 5394 h 4881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654733" h="4881266">
                        <a:moveTo>
                          <a:pt x="4619675" y="5394"/>
                        </a:moveTo>
                        <a:cubicBezTo>
                          <a:pt x="4616978" y="8090"/>
                          <a:pt x="4614281" y="8090"/>
                          <a:pt x="4608887" y="5394"/>
                        </a:cubicBezTo>
                        <a:lnTo>
                          <a:pt x="4549557" y="2697"/>
                        </a:lnTo>
                        <a:cubicBezTo>
                          <a:pt x="4393140" y="0"/>
                          <a:pt x="4236724" y="0"/>
                          <a:pt x="4085701" y="0"/>
                        </a:cubicBezTo>
                        <a:cubicBezTo>
                          <a:pt x="3778263" y="0"/>
                          <a:pt x="3481611" y="2697"/>
                          <a:pt x="3206534" y="5394"/>
                        </a:cubicBezTo>
                        <a:cubicBezTo>
                          <a:pt x="2659077" y="10787"/>
                          <a:pt x="2211403" y="18878"/>
                          <a:pt x="1987566" y="24272"/>
                        </a:cubicBezTo>
                        <a:cubicBezTo>
                          <a:pt x="1248633" y="45846"/>
                          <a:pt x="792869" y="45846"/>
                          <a:pt x="210353" y="99783"/>
                        </a:cubicBezTo>
                        <a:cubicBezTo>
                          <a:pt x="118661" y="105177"/>
                          <a:pt x="40452" y="113267"/>
                          <a:pt x="0" y="121357"/>
                        </a:cubicBezTo>
                        <a:cubicBezTo>
                          <a:pt x="24272" y="525882"/>
                          <a:pt x="43149" y="857593"/>
                          <a:pt x="67421" y="1227059"/>
                        </a:cubicBezTo>
                        <a:cubicBezTo>
                          <a:pt x="102480" y="382950"/>
                          <a:pt x="542063" y="337104"/>
                          <a:pt x="997828" y="315529"/>
                        </a:cubicBezTo>
                        <a:cubicBezTo>
                          <a:pt x="3505882" y="196869"/>
                          <a:pt x="4325719" y="469249"/>
                          <a:pt x="4266390" y="4881267"/>
                        </a:cubicBezTo>
                        <a:cubicBezTo>
                          <a:pt x="4282571" y="4881267"/>
                          <a:pt x="4298751" y="4881267"/>
                          <a:pt x="4314932" y="4881267"/>
                        </a:cubicBezTo>
                        <a:cubicBezTo>
                          <a:pt x="4358082" y="4881267"/>
                          <a:pt x="4398534" y="4878571"/>
                          <a:pt x="4436290" y="4878571"/>
                        </a:cubicBezTo>
                        <a:cubicBezTo>
                          <a:pt x="4455168" y="4878571"/>
                          <a:pt x="4474045" y="4878571"/>
                          <a:pt x="4490226" y="4878571"/>
                        </a:cubicBezTo>
                        <a:cubicBezTo>
                          <a:pt x="4495620" y="4878571"/>
                          <a:pt x="4498317" y="4878571"/>
                          <a:pt x="4506408" y="4878571"/>
                        </a:cubicBezTo>
                        <a:cubicBezTo>
                          <a:pt x="4533376" y="4851602"/>
                          <a:pt x="4517195" y="4859693"/>
                          <a:pt x="4522589" y="4851602"/>
                        </a:cubicBezTo>
                        <a:lnTo>
                          <a:pt x="4525286" y="4827331"/>
                        </a:lnTo>
                        <a:cubicBezTo>
                          <a:pt x="4536073" y="4700579"/>
                          <a:pt x="4538770" y="4627765"/>
                          <a:pt x="4538770" y="4627765"/>
                        </a:cubicBezTo>
                        <a:cubicBezTo>
                          <a:pt x="4541466" y="4627765"/>
                          <a:pt x="4592707" y="1688217"/>
                          <a:pt x="4641249" y="420706"/>
                        </a:cubicBezTo>
                        <a:lnTo>
                          <a:pt x="4649339" y="183385"/>
                        </a:lnTo>
                        <a:lnTo>
                          <a:pt x="4652036" y="64724"/>
                        </a:lnTo>
                        <a:lnTo>
                          <a:pt x="4654733" y="35059"/>
                        </a:lnTo>
                        <a:cubicBezTo>
                          <a:pt x="4630462" y="0"/>
                          <a:pt x="4625068" y="2697"/>
                          <a:pt x="4619675" y="5394"/>
                        </a:cubicBezTo>
                        <a:close/>
                      </a:path>
                    </a:pathLst>
                  </a:custGeom>
                  <a:solidFill>
                    <a:srgbClr val="A74C15">
                      <a:alpha val="23000"/>
                    </a:srgbClr>
                  </a:solidFill>
                  <a:ln w="26947" cap="flat">
                    <a:noFill/>
                    <a:prstDash val="solid"/>
                    <a:miter/>
                  </a:ln>
                </p:spPr>
                <p:txBody>
                  <a:bodyPr rtlCol="1" anchor="ctr"/>
                  <a:lstStyle/>
                  <a:p>
                    <a:endParaRPr lang="ar-SA"/>
                  </a:p>
                </p:txBody>
              </p:sp>
              <p:grpSp>
                <p:nvGrpSpPr>
                  <p:cNvPr id="2263" name="رسم 4">
                    <a:extLst>
                      <a:ext uri="{FF2B5EF4-FFF2-40B4-BE49-F238E27FC236}">
                        <a16:creationId xmlns:a16="http://schemas.microsoft.com/office/drawing/2014/main" id="{6DDE874F-4CD2-421E-8488-DA6E30154E45}"/>
                      </a:ext>
                    </a:extLst>
                  </p:cNvPr>
                  <p:cNvGrpSpPr/>
                  <p:nvPr/>
                </p:nvGrpSpPr>
                <p:grpSpPr>
                  <a:xfrm>
                    <a:off x="3058882" y="2018435"/>
                    <a:ext cx="4184809" cy="4599590"/>
                    <a:chOff x="3058882" y="2018435"/>
                    <a:chExt cx="4184809" cy="4599590"/>
                  </a:xfrm>
                  <a:solidFill>
                    <a:schemeClr val="accent1"/>
                  </a:solidFill>
                </p:grpSpPr>
                <p:sp>
                  <p:nvSpPr>
                    <p:cNvPr id="2264" name="شكل حر: شكل 43">
                      <a:extLst>
                        <a:ext uri="{FF2B5EF4-FFF2-40B4-BE49-F238E27FC236}">
                          <a16:creationId xmlns:a16="http://schemas.microsoft.com/office/drawing/2014/main" id="{C93975B9-84FC-4398-BCB1-D4B8C0EBBBC5}"/>
                        </a:ext>
                      </a:extLst>
                    </p:cNvPr>
                    <p:cNvSpPr/>
                    <p:nvPr/>
                  </p:nvSpPr>
                  <p:spPr>
                    <a:xfrm>
                      <a:off x="5349090" y="6407673"/>
                      <a:ext cx="1781334" cy="180209"/>
                    </a:xfrm>
                    <a:custGeom>
                      <a:avLst/>
                      <a:gdLst>
                        <a:gd name="connsiteX0" fmla="*/ 1425 w 1781334"/>
                        <a:gd name="connsiteY0" fmla="*/ 118660 h 180209"/>
                        <a:gd name="connsiteX1" fmla="*/ 74240 w 1781334"/>
                        <a:gd name="connsiteY1" fmla="*/ 140235 h 180209"/>
                        <a:gd name="connsiteX2" fmla="*/ 1018131 w 1781334"/>
                        <a:gd name="connsiteY2" fmla="*/ 175294 h 180209"/>
                        <a:gd name="connsiteX3" fmla="*/ 1336357 w 1781334"/>
                        <a:gd name="connsiteY3" fmla="*/ 177991 h 180209"/>
                        <a:gd name="connsiteX4" fmla="*/ 1781335 w 1781334"/>
                        <a:gd name="connsiteY4" fmla="*/ 140235 h 180209"/>
                        <a:gd name="connsiteX5" fmla="*/ 1781335 w 1781334"/>
                        <a:gd name="connsiteY5" fmla="*/ 134842 h 180209"/>
                        <a:gd name="connsiteX6" fmla="*/ 1150276 w 1781334"/>
                        <a:gd name="connsiteY6" fmla="*/ 99783 h 180209"/>
                        <a:gd name="connsiteX7" fmla="*/ 1142186 w 1781334"/>
                        <a:gd name="connsiteY7" fmla="*/ 86299 h 180209"/>
                        <a:gd name="connsiteX8" fmla="*/ 1781335 w 1781334"/>
                        <a:gd name="connsiteY8" fmla="*/ 24271 h 180209"/>
                        <a:gd name="connsiteX9" fmla="*/ 1781335 w 1781334"/>
                        <a:gd name="connsiteY9" fmla="*/ 0 h 180209"/>
                        <a:gd name="connsiteX10" fmla="*/ 859018 w 1781334"/>
                        <a:gd name="connsiteY10" fmla="*/ 32362 h 180209"/>
                        <a:gd name="connsiteX11" fmla="*/ 327742 w 1781334"/>
                        <a:gd name="connsiteY11" fmla="*/ 59330 h 180209"/>
                        <a:gd name="connsiteX12" fmla="*/ 87724 w 1781334"/>
                        <a:gd name="connsiteY12" fmla="*/ 94389 h 180209"/>
                        <a:gd name="connsiteX13" fmla="*/ 1425 w 1781334"/>
                        <a:gd name="connsiteY13" fmla="*/ 118660 h 180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1334" h="180209">
                          <a:moveTo>
                            <a:pt x="1425" y="118660"/>
                          </a:moveTo>
                          <a:cubicBezTo>
                            <a:pt x="23000" y="126751"/>
                            <a:pt x="47272" y="134842"/>
                            <a:pt x="74240" y="140235"/>
                          </a:cubicBezTo>
                          <a:cubicBezTo>
                            <a:pt x="357407" y="199565"/>
                            <a:pt x="716086" y="175294"/>
                            <a:pt x="1018131" y="175294"/>
                          </a:cubicBezTo>
                          <a:cubicBezTo>
                            <a:pt x="1123308" y="175294"/>
                            <a:pt x="1231181" y="175294"/>
                            <a:pt x="1336357" y="177991"/>
                          </a:cubicBezTo>
                          <a:cubicBezTo>
                            <a:pt x="1484683" y="161810"/>
                            <a:pt x="1633009" y="145629"/>
                            <a:pt x="1781335" y="140235"/>
                          </a:cubicBezTo>
                          <a:cubicBezTo>
                            <a:pt x="1781335" y="137538"/>
                            <a:pt x="1781335" y="134842"/>
                            <a:pt x="1781335" y="134842"/>
                          </a:cubicBezTo>
                          <a:cubicBezTo>
                            <a:pt x="1562891" y="142932"/>
                            <a:pt x="1344448" y="137538"/>
                            <a:pt x="1150276" y="99783"/>
                          </a:cubicBezTo>
                          <a:cubicBezTo>
                            <a:pt x="1139489" y="97086"/>
                            <a:pt x="1131398" y="88995"/>
                            <a:pt x="1142186" y="86299"/>
                          </a:cubicBezTo>
                          <a:cubicBezTo>
                            <a:pt x="1333661" y="40452"/>
                            <a:pt x="1557498" y="26968"/>
                            <a:pt x="1781335" y="24271"/>
                          </a:cubicBezTo>
                          <a:cubicBezTo>
                            <a:pt x="1781335" y="16181"/>
                            <a:pt x="1781335" y="8090"/>
                            <a:pt x="1781335" y="0"/>
                          </a:cubicBezTo>
                          <a:cubicBezTo>
                            <a:pt x="1473896" y="8090"/>
                            <a:pt x="1166457" y="21574"/>
                            <a:pt x="859018" y="32362"/>
                          </a:cubicBezTo>
                          <a:cubicBezTo>
                            <a:pt x="681027" y="37755"/>
                            <a:pt x="503036" y="43149"/>
                            <a:pt x="327742" y="59330"/>
                          </a:cubicBezTo>
                          <a:cubicBezTo>
                            <a:pt x="246837" y="67421"/>
                            <a:pt x="160539" y="78208"/>
                            <a:pt x="87724" y="94389"/>
                          </a:cubicBezTo>
                          <a:cubicBezTo>
                            <a:pt x="74240" y="94389"/>
                            <a:pt x="-12059" y="115963"/>
                            <a:pt x="1425" y="118660"/>
                          </a:cubicBezTo>
                          <a:close/>
                        </a:path>
                      </a:pathLst>
                    </a:custGeom>
                    <a:solidFill>
                      <a:srgbClr val="AA800D">
                        <a:alpha val="40000"/>
                      </a:srgbClr>
                    </a:solidFill>
                    <a:ln w="26947" cap="flat">
                      <a:noFill/>
                      <a:prstDash val="solid"/>
                      <a:miter/>
                    </a:ln>
                  </p:spPr>
                  <p:txBody>
                    <a:bodyPr rtlCol="1" anchor="ctr"/>
                    <a:lstStyle/>
                    <a:p>
                      <a:endParaRPr lang="ar-SA"/>
                    </a:p>
                  </p:txBody>
                </p:sp>
                <p:sp>
                  <p:nvSpPr>
                    <p:cNvPr id="2265" name="شكل حر: شكل 44">
                      <a:extLst>
                        <a:ext uri="{FF2B5EF4-FFF2-40B4-BE49-F238E27FC236}">
                          <a16:creationId xmlns:a16="http://schemas.microsoft.com/office/drawing/2014/main" id="{27AF0F0C-334E-4C75-BC64-B1F51B233800}"/>
                        </a:ext>
                      </a:extLst>
                    </p:cNvPr>
                    <p:cNvSpPr/>
                    <p:nvPr/>
                  </p:nvSpPr>
                  <p:spPr>
                    <a:xfrm>
                      <a:off x="6542516" y="6442732"/>
                      <a:ext cx="587909" cy="83140"/>
                    </a:xfrm>
                    <a:custGeom>
                      <a:avLst/>
                      <a:gdLst>
                        <a:gd name="connsiteX0" fmla="*/ 587909 w 587909"/>
                        <a:gd name="connsiteY0" fmla="*/ 0 h 83140"/>
                        <a:gd name="connsiteX1" fmla="*/ 0 w 587909"/>
                        <a:gd name="connsiteY1" fmla="*/ 53937 h 83140"/>
                        <a:gd name="connsiteX2" fmla="*/ 587909 w 587909"/>
                        <a:gd name="connsiteY2" fmla="*/ 80905 h 83140"/>
                        <a:gd name="connsiteX3" fmla="*/ 587909 w 587909"/>
                        <a:gd name="connsiteY3" fmla="*/ 0 h 83140"/>
                      </a:gdLst>
                      <a:ahLst/>
                      <a:cxnLst>
                        <a:cxn ang="0">
                          <a:pos x="connsiteX0" y="connsiteY0"/>
                        </a:cxn>
                        <a:cxn ang="0">
                          <a:pos x="connsiteX1" y="connsiteY1"/>
                        </a:cxn>
                        <a:cxn ang="0">
                          <a:pos x="connsiteX2" y="connsiteY2"/>
                        </a:cxn>
                        <a:cxn ang="0">
                          <a:pos x="connsiteX3" y="connsiteY3"/>
                        </a:cxn>
                      </a:cxnLst>
                      <a:rect l="l" t="t" r="r" b="b"/>
                      <a:pathLst>
                        <a:path w="587909" h="83140">
                          <a:moveTo>
                            <a:pt x="587909" y="0"/>
                          </a:moveTo>
                          <a:cubicBezTo>
                            <a:pt x="382950" y="5394"/>
                            <a:pt x="177991" y="16181"/>
                            <a:pt x="0" y="53937"/>
                          </a:cubicBezTo>
                          <a:cubicBezTo>
                            <a:pt x="183384" y="83602"/>
                            <a:pt x="385647" y="86299"/>
                            <a:pt x="587909" y="80905"/>
                          </a:cubicBezTo>
                          <a:cubicBezTo>
                            <a:pt x="587909" y="53937"/>
                            <a:pt x="587909" y="26968"/>
                            <a:pt x="587909" y="0"/>
                          </a:cubicBezTo>
                          <a:close/>
                        </a:path>
                      </a:pathLst>
                    </a:custGeom>
                    <a:solidFill>
                      <a:srgbClr val="AA800D"/>
                    </a:solidFill>
                    <a:ln w="26947" cap="flat">
                      <a:noFill/>
                      <a:prstDash val="solid"/>
                      <a:miter/>
                    </a:ln>
                  </p:spPr>
                  <p:txBody>
                    <a:bodyPr rtlCol="1" anchor="ctr"/>
                    <a:lstStyle/>
                    <a:p>
                      <a:endParaRPr lang="ar-SA"/>
                    </a:p>
                  </p:txBody>
                </p:sp>
                <p:sp>
                  <p:nvSpPr>
                    <p:cNvPr id="2266" name="شكل حر: شكل 45">
                      <a:extLst>
                        <a:ext uri="{FF2B5EF4-FFF2-40B4-BE49-F238E27FC236}">
                          <a16:creationId xmlns:a16="http://schemas.microsoft.com/office/drawing/2014/main" id="{25B3EAE9-A005-4C74-88AD-57E27963E0DD}"/>
                        </a:ext>
                      </a:extLst>
                    </p:cNvPr>
                    <p:cNvSpPr/>
                    <p:nvPr/>
                  </p:nvSpPr>
                  <p:spPr>
                    <a:xfrm>
                      <a:off x="3217321" y="6394189"/>
                      <a:ext cx="695782" cy="186081"/>
                    </a:xfrm>
                    <a:custGeom>
                      <a:avLst/>
                      <a:gdLst>
                        <a:gd name="connsiteX0" fmla="*/ 26968 w 695782"/>
                        <a:gd name="connsiteY0" fmla="*/ 180688 h 186081"/>
                        <a:gd name="connsiteX1" fmla="*/ 45846 w 695782"/>
                        <a:gd name="connsiteY1" fmla="*/ 186081 h 186081"/>
                        <a:gd name="connsiteX2" fmla="*/ 45846 w 695782"/>
                        <a:gd name="connsiteY2" fmla="*/ 186081 h 186081"/>
                        <a:gd name="connsiteX3" fmla="*/ 391041 w 695782"/>
                        <a:gd name="connsiteY3" fmla="*/ 107873 h 186081"/>
                        <a:gd name="connsiteX4" fmla="*/ 695783 w 695782"/>
                        <a:gd name="connsiteY4" fmla="*/ 0 h 186081"/>
                        <a:gd name="connsiteX5" fmla="*/ 466552 w 695782"/>
                        <a:gd name="connsiteY5" fmla="*/ 8090 h 186081"/>
                        <a:gd name="connsiteX6" fmla="*/ 0 w 695782"/>
                        <a:gd name="connsiteY6" fmla="*/ 26968 h 186081"/>
                        <a:gd name="connsiteX7" fmla="*/ 13484 w 695782"/>
                        <a:gd name="connsiteY7" fmla="*/ 175294 h 186081"/>
                        <a:gd name="connsiteX8" fmla="*/ 26968 w 695782"/>
                        <a:gd name="connsiteY8" fmla="*/ 180688 h 186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5782" h="186081">
                          <a:moveTo>
                            <a:pt x="26968" y="180688"/>
                          </a:moveTo>
                          <a:cubicBezTo>
                            <a:pt x="32362" y="183384"/>
                            <a:pt x="37755" y="186081"/>
                            <a:pt x="45846" y="186081"/>
                          </a:cubicBezTo>
                          <a:cubicBezTo>
                            <a:pt x="45846" y="186081"/>
                            <a:pt x="45846" y="186081"/>
                            <a:pt x="45846" y="186081"/>
                          </a:cubicBezTo>
                          <a:cubicBezTo>
                            <a:pt x="161810" y="161810"/>
                            <a:pt x="277774" y="134842"/>
                            <a:pt x="391041" y="107873"/>
                          </a:cubicBezTo>
                          <a:cubicBezTo>
                            <a:pt x="498914" y="80905"/>
                            <a:pt x="631059" y="48543"/>
                            <a:pt x="695783" y="0"/>
                          </a:cubicBezTo>
                          <a:cubicBezTo>
                            <a:pt x="620272" y="2697"/>
                            <a:pt x="542063" y="5394"/>
                            <a:pt x="466552" y="8090"/>
                          </a:cubicBezTo>
                          <a:cubicBezTo>
                            <a:pt x="310136" y="13484"/>
                            <a:pt x="153719" y="18878"/>
                            <a:pt x="0" y="26968"/>
                          </a:cubicBezTo>
                          <a:cubicBezTo>
                            <a:pt x="5394" y="75511"/>
                            <a:pt x="8090" y="126751"/>
                            <a:pt x="13484" y="175294"/>
                          </a:cubicBezTo>
                          <a:cubicBezTo>
                            <a:pt x="18878" y="177991"/>
                            <a:pt x="24271" y="180688"/>
                            <a:pt x="26968" y="180688"/>
                          </a:cubicBezTo>
                          <a:close/>
                        </a:path>
                      </a:pathLst>
                    </a:custGeom>
                    <a:solidFill>
                      <a:srgbClr val="AA800D"/>
                    </a:solidFill>
                    <a:ln w="26947" cap="flat">
                      <a:noFill/>
                      <a:prstDash val="solid"/>
                      <a:miter/>
                    </a:ln>
                  </p:spPr>
                  <p:txBody>
                    <a:bodyPr rtlCol="1" anchor="ctr"/>
                    <a:lstStyle/>
                    <a:p>
                      <a:endParaRPr lang="ar-SA"/>
                    </a:p>
                  </p:txBody>
                </p:sp>
                <p:sp>
                  <p:nvSpPr>
                    <p:cNvPr id="2267" name="شكل حر: شكل 46">
                      <a:extLst>
                        <a:ext uri="{FF2B5EF4-FFF2-40B4-BE49-F238E27FC236}">
                          <a16:creationId xmlns:a16="http://schemas.microsoft.com/office/drawing/2014/main" id="{31F25683-9D76-4400-808D-8DF4290CD803}"/>
                        </a:ext>
                      </a:extLst>
                    </p:cNvPr>
                    <p:cNvSpPr/>
                    <p:nvPr/>
                  </p:nvSpPr>
                  <p:spPr>
                    <a:xfrm>
                      <a:off x="3295529" y="6372614"/>
                      <a:ext cx="1170425" cy="237321"/>
                    </a:xfrm>
                    <a:custGeom>
                      <a:avLst/>
                      <a:gdLst>
                        <a:gd name="connsiteX0" fmla="*/ 26968 w 1170425"/>
                        <a:gd name="connsiteY0" fmla="*/ 226534 h 237321"/>
                        <a:gd name="connsiteX1" fmla="*/ 196869 w 1170425"/>
                        <a:gd name="connsiteY1" fmla="*/ 231927 h 237321"/>
                        <a:gd name="connsiteX2" fmla="*/ 326317 w 1170425"/>
                        <a:gd name="connsiteY2" fmla="*/ 237321 h 237321"/>
                        <a:gd name="connsiteX3" fmla="*/ 350588 w 1170425"/>
                        <a:gd name="connsiteY3" fmla="*/ 237321 h 237321"/>
                        <a:gd name="connsiteX4" fmla="*/ 571728 w 1170425"/>
                        <a:gd name="connsiteY4" fmla="*/ 159113 h 237321"/>
                        <a:gd name="connsiteX5" fmla="*/ 1170426 w 1170425"/>
                        <a:gd name="connsiteY5" fmla="*/ 0 h 237321"/>
                        <a:gd name="connsiteX6" fmla="*/ 652633 w 1170425"/>
                        <a:gd name="connsiteY6" fmla="*/ 18878 h 237321"/>
                        <a:gd name="connsiteX7" fmla="*/ 420706 w 1170425"/>
                        <a:gd name="connsiteY7" fmla="*/ 115964 h 237321"/>
                        <a:gd name="connsiteX8" fmla="*/ 35059 w 1170425"/>
                        <a:gd name="connsiteY8" fmla="*/ 207656 h 237321"/>
                        <a:gd name="connsiteX9" fmla="*/ 0 w 1170425"/>
                        <a:gd name="connsiteY9" fmla="*/ 215747 h 237321"/>
                        <a:gd name="connsiteX10" fmla="*/ 26968 w 1170425"/>
                        <a:gd name="connsiteY10" fmla="*/ 226534 h 237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0425" h="237321">
                          <a:moveTo>
                            <a:pt x="26968" y="226534"/>
                          </a:moveTo>
                          <a:cubicBezTo>
                            <a:pt x="83602" y="231927"/>
                            <a:pt x="140235" y="231927"/>
                            <a:pt x="196869" y="231927"/>
                          </a:cubicBezTo>
                          <a:cubicBezTo>
                            <a:pt x="240018" y="234624"/>
                            <a:pt x="283167" y="237321"/>
                            <a:pt x="326317" y="237321"/>
                          </a:cubicBezTo>
                          <a:cubicBezTo>
                            <a:pt x="334408" y="237321"/>
                            <a:pt x="342498" y="237321"/>
                            <a:pt x="350588" y="237321"/>
                          </a:cubicBezTo>
                          <a:cubicBezTo>
                            <a:pt x="423403" y="210353"/>
                            <a:pt x="496217" y="186081"/>
                            <a:pt x="571728" y="159113"/>
                          </a:cubicBezTo>
                          <a:cubicBezTo>
                            <a:pt x="760507" y="97086"/>
                            <a:pt x="962769" y="43149"/>
                            <a:pt x="1170426" y="0"/>
                          </a:cubicBezTo>
                          <a:cubicBezTo>
                            <a:pt x="997828" y="5394"/>
                            <a:pt x="825231" y="13484"/>
                            <a:pt x="652633" y="18878"/>
                          </a:cubicBezTo>
                          <a:cubicBezTo>
                            <a:pt x="606787" y="62027"/>
                            <a:pt x="507005" y="91692"/>
                            <a:pt x="420706" y="115964"/>
                          </a:cubicBezTo>
                          <a:cubicBezTo>
                            <a:pt x="296652" y="151022"/>
                            <a:pt x="164507" y="180688"/>
                            <a:pt x="35059" y="207656"/>
                          </a:cubicBezTo>
                          <a:cubicBezTo>
                            <a:pt x="24272" y="210353"/>
                            <a:pt x="10787" y="213050"/>
                            <a:pt x="0" y="215747"/>
                          </a:cubicBezTo>
                          <a:cubicBezTo>
                            <a:pt x="8091" y="221140"/>
                            <a:pt x="16181" y="223837"/>
                            <a:pt x="26968" y="226534"/>
                          </a:cubicBezTo>
                          <a:close/>
                        </a:path>
                      </a:pathLst>
                    </a:custGeom>
                    <a:solidFill>
                      <a:srgbClr val="AA800D"/>
                    </a:solidFill>
                    <a:ln w="26947" cap="flat">
                      <a:noFill/>
                      <a:prstDash val="solid"/>
                      <a:miter/>
                    </a:ln>
                  </p:spPr>
                  <p:txBody>
                    <a:bodyPr rtlCol="1" anchor="ctr"/>
                    <a:lstStyle/>
                    <a:p>
                      <a:endParaRPr lang="ar-SA"/>
                    </a:p>
                  </p:txBody>
                </p:sp>
                <p:sp>
                  <p:nvSpPr>
                    <p:cNvPr id="2268" name="شكل حر: شكل 47">
                      <a:extLst>
                        <a:ext uri="{FF2B5EF4-FFF2-40B4-BE49-F238E27FC236}">
                          <a16:creationId xmlns:a16="http://schemas.microsoft.com/office/drawing/2014/main" id="{9B937987-B442-44FE-A796-FCE199B2BCAB}"/>
                        </a:ext>
                      </a:extLst>
                    </p:cNvPr>
                    <p:cNvSpPr/>
                    <p:nvPr/>
                  </p:nvSpPr>
                  <p:spPr>
                    <a:xfrm>
                      <a:off x="3697357" y="6334858"/>
                      <a:ext cx="1995656" cy="283167"/>
                    </a:xfrm>
                    <a:custGeom>
                      <a:avLst/>
                      <a:gdLst>
                        <a:gd name="connsiteX0" fmla="*/ 463855 w 1995656"/>
                        <a:gd name="connsiteY0" fmla="*/ 280471 h 283167"/>
                        <a:gd name="connsiteX1" fmla="*/ 1024796 w 1995656"/>
                        <a:gd name="connsiteY1" fmla="*/ 264290 h 283167"/>
                        <a:gd name="connsiteX2" fmla="*/ 1181212 w 1995656"/>
                        <a:gd name="connsiteY2" fmla="*/ 264290 h 283167"/>
                        <a:gd name="connsiteX3" fmla="*/ 862986 w 1995656"/>
                        <a:gd name="connsiteY3" fmla="*/ 191475 h 283167"/>
                        <a:gd name="connsiteX4" fmla="*/ 1035584 w 1995656"/>
                        <a:gd name="connsiteY4" fmla="*/ 91693 h 283167"/>
                        <a:gd name="connsiteX5" fmla="*/ 1995656 w 1995656"/>
                        <a:gd name="connsiteY5" fmla="*/ 0 h 283167"/>
                        <a:gd name="connsiteX6" fmla="*/ 865683 w 1995656"/>
                        <a:gd name="connsiteY6" fmla="*/ 37756 h 283167"/>
                        <a:gd name="connsiteX7" fmla="*/ 99783 w 1995656"/>
                        <a:gd name="connsiteY7" fmla="*/ 245412 h 283167"/>
                        <a:gd name="connsiteX8" fmla="*/ 0 w 1995656"/>
                        <a:gd name="connsiteY8" fmla="*/ 280471 h 283167"/>
                        <a:gd name="connsiteX9" fmla="*/ 45846 w 1995656"/>
                        <a:gd name="connsiteY9" fmla="*/ 283167 h 283167"/>
                        <a:gd name="connsiteX10" fmla="*/ 463855 w 1995656"/>
                        <a:gd name="connsiteY10" fmla="*/ 280471 h 283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95656" h="283167">
                          <a:moveTo>
                            <a:pt x="463855" y="280471"/>
                          </a:moveTo>
                          <a:cubicBezTo>
                            <a:pt x="649936" y="275077"/>
                            <a:pt x="838715" y="264290"/>
                            <a:pt x="1024796" y="264290"/>
                          </a:cubicBezTo>
                          <a:cubicBezTo>
                            <a:pt x="1076036" y="264290"/>
                            <a:pt x="1127276" y="264290"/>
                            <a:pt x="1181212" y="264290"/>
                          </a:cubicBezTo>
                          <a:cubicBezTo>
                            <a:pt x="1059855" y="250806"/>
                            <a:pt x="933104" y="231928"/>
                            <a:pt x="862986" y="191475"/>
                          </a:cubicBezTo>
                          <a:cubicBezTo>
                            <a:pt x="760507" y="129448"/>
                            <a:pt x="919620" y="107873"/>
                            <a:pt x="1035584" y="91693"/>
                          </a:cubicBezTo>
                          <a:cubicBezTo>
                            <a:pt x="1343022" y="45846"/>
                            <a:pt x="1669339" y="18878"/>
                            <a:pt x="1995656" y="0"/>
                          </a:cubicBezTo>
                          <a:cubicBezTo>
                            <a:pt x="1618100" y="10788"/>
                            <a:pt x="1243240" y="24272"/>
                            <a:pt x="865683" y="37756"/>
                          </a:cubicBezTo>
                          <a:cubicBezTo>
                            <a:pt x="593303" y="94389"/>
                            <a:pt x="337104" y="159113"/>
                            <a:pt x="99783" y="245412"/>
                          </a:cubicBezTo>
                          <a:cubicBezTo>
                            <a:pt x="64724" y="256199"/>
                            <a:pt x="32362" y="269683"/>
                            <a:pt x="0" y="280471"/>
                          </a:cubicBezTo>
                          <a:cubicBezTo>
                            <a:pt x="16181" y="280471"/>
                            <a:pt x="32362" y="283167"/>
                            <a:pt x="45846" y="283167"/>
                          </a:cubicBezTo>
                          <a:cubicBezTo>
                            <a:pt x="186081" y="283167"/>
                            <a:pt x="326317" y="283167"/>
                            <a:pt x="463855" y="280471"/>
                          </a:cubicBezTo>
                          <a:close/>
                        </a:path>
                      </a:pathLst>
                    </a:custGeom>
                    <a:solidFill>
                      <a:srgbClr val="AA800D">
                        <a:alpha val="40000"/>
                      </a:srgbClr>
                    </a:solidFill>
                    <a:ln w="26947" cap="flat">
                      <a:noFill/>
                      <a:prstDash val="solid"/>
                      <a:miter/>
                    </a:ln>
                  </p:spPr>
                  <p:txBody>
                    <a:bodyPr rtlCol="1" anchor="ctr"/>
                    <a:lstStyle/>
                    <a:p>
                      <a:endParaRPr lang="ar-SA"/>
                    </a:p>
                  </p:txBody>
                </p:sp>
                <p:sp>
                  <p:nvSpPr>
                    <p:cNvPr id="2269" name="شكل حر: شكل 48">
                      <a:extLst>
                        <a:ext uri="{FF2B5EF4-FFF2-40B4-BE49-F238E27FC236}">
                          <a16:creationId xmlns:a16="http://schemas.microsoft.com/office/drawing/2014/main" id="{F47394E4-F5DC-47FE-8BE7-F2B58593044E}"/>
                        </a:ext>
                      </a:extLst>
                    </p:cNvPr>
                    <p:cNvSpPr/>
                    <p:nvPr/>
                  </p:nvSpPr>
                  <p:spPr>
                    <a:xfrm>
                      <a:off x="5825158" y="6597949"/>
                      <a:ext cx="703873" cy="14810"/>
                    </a:xfrm>
                    <a:custGeom>
                      <a:avLst/>
                      <a:gdLst>
                        <a:gd name="connsiteX0" fmla="*/ 396434 w 703873"/>
                        <a:gd name="connsiteY0" fmla="*/ 1198 h 14810"/>
                        <a:gd name="connsiteX1" fmla="*/ 0 w 703873"/>
                        <a:gd name="connsiteY1" fmla="*/ 1198 h 14810"/>
                        <a:gd name="connsiteX2" fmla="*/ 148326 w 703873"/>
                        <a:gd name="connsiteY2" fmla="*/ 9289 h 14810"/>
                        <a:gd name="connsiteX3" fmla="*/ 663421 w 703873"/>
                        <a:gd name="connsiteY3" fmla="*/ 3895 h 14810"/>
                        <a:gd name="connsiteX4" fmla="*/ 703874 w 703873"/>
                        <a:gd name="connsiteY4" fmla="*/ 1198 h 14810"/>
                        <a:gd name="connsiteX5" fmla="*/ 396434 w 703873"/>
                        <a:gd name="connsiteY5" fmla="*/ 1198 h 1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3873" h="14810">
                          <a:moveTo>
                            <a:pt x="396434" y="1198"/>
                          </a:moveTo>
                          <a:cubicBezTo>
                            <a:pt x="264290" y="1198"/>
                            <a:pt x="132145" y="3895"/>
                            <a:pt x="0" y="1198"/>
                          </a:cubicBezTo>
                          <a:cubicBezTo>
                            <a:pt x="48543" y="3895"/>
                            <a:pt x="97086" y="6592"/>
                            <a:pt x="148326" y="9289"/>
                          </a:cubicBezTo>
                          <a:cubicBezTo>
                            <a:pt x="320923" y="17380"/>
                            <a:pt x="490823" y="17380"/>
                            <a:pt x="663421" y="3895"/>
                          </a:cubicBezTo>
                          <a:cubicBezTo>
                            <a:pt x="676905" y="3895"/>
                            <a:pt x="690389" y="1198"/>
                            <a:pt x="703874" y="1198"/>
                          </a:cubicBezTo>
                          <a:cubicBezTo>
                            <a:pt x="604090" y="1198"/>
                            <a:pt x="501611" y="-1498"/>
                            <a:pt x="396434" y="1198"/>
                          </a:cubicBezTo>
                          <a:close/>
                        </a:path>
                      </a:pathLst>
                    </a:custGeom>
                    <a:solidFill>
                      <a:srgbClr val="AA800D"/>
                    </a:solidFill>
                    <a:ln w="26947" cap="flat">
                      <a:noFill/>
                      <a:prstDash val="solid"/>
                      <a:miter/>
                    </a:ln>
                  </p:spPr>
                  <p:txBody>
                    <a:bodyPr rtlCol="1" anchor="ctr"/>
                    <a:lstStyle/>
                    <a:p>
                      <a:endParaRPr lang="ar-SA"/>
                    </a:p>
                  </p:txBody>
                </p:sp>
                <p:sp>
                  <p:nvSpPr>
                    <p:cNvPr id="2270" name="شكل حر: شكل 49">
                      <a:extLst>
                        <a:ext uri="{FF2B5EF4-FFF2-40B4-BE49-F238E27FC236}">
                          <a16:creationId xmlns:a16="http://schemas.microsoft.com/office/drawing/2014/main" id="{362517FC-91BE-4231-B477-195DD5ADC0B5}"/>
                        </a:ext>
                      </a:extLst>
                    </p:cNvPr>
                    <p:cNvSpPr/>
                    <p:nvPr/>
                  </p:nvSpPr>
                  <p:spPr>
                    <a:xfrm>
                      <a:off x="4552304" y="6310587"/>
                      <a:ext cx="2578120" cy="302045"/>
                    </a:xfrm>
                    <a:custGeom>
                      <a:avLst/>
                      <a:gdLst>
                        <a:gd name="connsiteX0" fmla="*/ 771243 w 2578120"/>
                        <a:gd name="connsiteY0" fmla="*/ 302045 h 302045"/>
                        <a:gd name="connsiteX1" fmla="*/ 895298 w 2578120"/>
                        <a:gd name="connsiteY1" fmla="*/ 264290 h 302045"/>
                        <a:gd name="connsiteX2" fmla="*/ 943841 w 2578120"/>
                        <a:gd name="connsiteY2" fmla="*/ 266986 h 302045"/>
                        <a:gd name="connsiteX3" fmla="*/ 760456 w 2578120"/>
                        <a:gd name="connsiteY3" fmla="*/ 218444 h 302045"/>
                        <a:gd name="connsiteX4" fmla="*/ 760456 w 2578120"/>
                        <a:gd name="connsiteY4" fmla="*/ 207656 h 302045"/>
                        <a:gd name="connsiteX5" fmla="*/ 1669288 w 2578120"/>
                        <a:gd name="connsiteY5" fmla="*/ 110570 h 302045"/>
                        <a:gd name="connsiteX6" fmla="*/ 2578121 w 2578120"/>
                        <a:gd name="connsiteY6" fmla="*/ 78208 h 302045"/>
                        <a:gd name="connsiteX7" fmla="*/ 2578121 w 2578120"/>
                        <a:gd name="connsiteY7" fmla="*/ 0 h 302045"/>
                        <a:gd name="connsiteX8" fmla="*/ 2518791 w 2578120"/>
                        <a:gd name="connsiteY8" fmla="*/ 0 h 302045"/>
                        <a:gd name="connsiteX9" fmla="*/ 1742103 w 2578120"/>
                        <a:gd name="connsiteY9" fmla="*/ 8091 h 302045"/>
                        <a:gd name="connsiteX10" fmla="*/ 1283641 w 2578120"/>
                        <a:gd name="connsiteY10" fmla="*/ 32362 h 302045"/>
                        <a:gd name="connsiteX11" fmla="*/ 485379 w 2578120"/>
                        <a:gd name="connsiteY11" fmla="*/ 91692 h 302045"/>
                        <a:gd name="connsiteX12" fmla="*/ 107822 w 2578120"/>
                        <a:gd name="connsiteY12" fmla="*/ 142932 h 302045"/>
                        <a:gd name="connsiteX13" fmla="*/ 16130 w 2578120"/>
                        <a:gd name="connsiteY13" fmla="*/ 196869 h 302045"/>
                        <a:gd name="connsiteX14" fmla="*/ 132094 w 2578120"/>
                        <a:gd name="connsiteY14" fmla="*/ 240018 h 302045"/>
                        <a:gd name="connsiteX15" fmla="*/ 531225 w 2578120"/>
                        <a:gd name="connsiteY15" fmla="*/ 291258 h 302045"/>
                        <a:gd name="connsiteX16" fmla="*/ 738881 w 2578120"/>
                        <a:gd name="connsiteY16" fmla="*/ 299349 h 302045"/>
                        <a:gd name="connsiteX17" fmla="*/ 771243 w 2578120"/>
                        <a:gd name="connsiteY17" fmla="*/ 302045 h 302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78120" h="302045">
                          <a:moveTo>
                            <a:pt x="771243" y="302045"/>
                          </a:moveTo>
                          <a:cubicBezTo>
                            <a:pt x="806302" y="277774"/>
                            <a:pt x="849451" y="261593"/>
                            <a:pt x="895298" y="264290"/>
                          </a:cubicBezTo>
                          <a:cubicBezTo>
                            <a:pt x="911479" y="264290"/>
                            <a:pt x="927659" y="266986"/>
                            <a:pt x="943841" y="266986"/>
                          </a:cubicBezTo>
                          <a:cubicBezTo>
                            <a:pt x="873723" y="258896"/>
                            <a:pt x="808999" y="242715"/>
                            <a:pt x="760456" y="218444"/>
                          </a:cubicBezTo>
                          <a:cubicBezTo>
                            <a:pt x="755062" y="215747"/>
                            <a:pt x="752365" y="210353"/>
                            <a:pt x="760456" y="207656"/>
                          </a:cubicBezTo>
                          <a:cubicBezTo>
                            <a:pt x="992384" y="115964"/>
                            <a:pt x="1378030" y="121357"/>
                            <a:pt x="1669288" y="110570"/>
                          </a:cubicBezTo>
                          <a:cubicBezTo>
                            <a:pt x="1971334" y="99783"/>
                            <a:pt x="2273379" y="88996"/>
                            <a:pt x="2578121" y="78208"/>
                          </a:cubicBezTo>
                          <a:cubicBezTo>
                            <a:pt x="2578121" y="51240"/>
                            <a:pt x="2578121" y="24271"/>
                            <a:pt x="2578121" y="0"/>
                          </a:cubicBezTo>
                          <a:cubicBezTo>
                            <a:pt x="2559244" y="0"/>
                            <a:pt x="2537669" y="0"/>
                            <a:pt x="2518791" y="0"/>
                          </a:cubicBezTo>
                          <a:cubicBezTo>
                            <a:pt x="2259895" y="0"/>
                            <a:pt x="2000999" y="2697"/>
                            <a:pt x="1742103" y="8091"/>
                          </a:cubicBezTo>
                          <a:cubicBezTo>
                            <a:pt x="1588383" y="16181"/>
                            <a:pt x="1437361" y="21575"/>
                            <a:pt x="1283641" y="32362"/>
                          </a:cubicBezTo>
                          <a:cubicBezTo>
                            <a:pt x="1016655" y="48543"/>
                            <a:pt x="746972" y="62027"/>
                            <a:pt x="485379" y="91692"/>
                          </a:cubicBezTo>
                          <a:cubicBezTo>
                            <a:pt x="355931" y="105176"/>
                            <a:pt x="231877" y="121357"/>
                            <a:pt x="107822" y="142932"/>
                          </a:cubicBezTo>
                          <a:cubicBezTo>
                            <a:pt x="56582" y="151023"/>
                            <a:pt x="-37807" y="164507"/>
                            <a:pt x="16130" y="196869"/>
                          </a:cubicBezTo>
                          <a:cubicBezTo>
                            <a:pt x="48492" y="215747"/>
                            <a:pt x="83551" y="229231"/>
                            <a:pt x="132094" y="240018"/>
                          </a:cubicBezTo>
                          <a:cubicBezTo>
                            <a:pt x="256148" y="266986"/>
                            <a:pt x="393686" y="280470"/>
                            <a:pt x="531225" y="291258"/>
                          </a:cubicBezTo>
                          <a:cubicBezTo>
                            <a:pt x="601343" y="293955"/>
                            <a:pt x="668764" y="296652"/>
                            <a:pt x="738881" y="299349"/>
                          </a:cubicBezTo>
                          <a:cubicBezTo>
                            <a:pt x="749669" y="299349"/>
                            <a:pt x="760456" y="299349"/>
                            <a:pt x="771243" y="302045"/>
                          </a:cubicBezTo>
                          <a:close/>
                        </a:path>
                      </a:pathLst>
                    </a:custGeom>
                    <a:solidFill>
                      <a:srgbClr val="AA800D"/>
                    </a:solidFill>
                    <a:ln w="26947" cap="flat">
                      <a:noFill/>
                      <a:prstDash val="solid"/>
                      <a:miter/>
                    </a:ln>
                  </p:spPr>
                  <p:txBody>
                    <a:bodyPr rtlCol="1" anchor="ctr"/>
                    <a:lstStyle/>
                    <a:p>
                      <a:endParaRPr lang="ar-SA"/>
                    </a:p>
                  </p:txBody>
                </p:sp>
                <p:sp>
                  <p:nvSpPr>
                    <p:cNvPr id="2271" name="شكل حر: شكل 50">
                      <a:extLst>
                        <a:ext uri="{FF2B5EF4-FFF2-40B4-BE49-F238E27FC236}">
                          <a16:creationId xmlns:a16="http://schemas.microsoft.com/office/drawing/2014/main" id="{548E606B-1856-4496-A550-849FF59BA666}"/>
                        </a:ext>
                      </a:extLst>
                    </p:cNvPr>
                    <p:cNvSpPr/>
                    <p:nvPr/>
                  </p:nvSpPr>
                  <p:spPr>
                    <a:xfrm>
                      <a:off x="6928162" y="6291709"/>
                      <a:ext cx="202262" cy="5393"/>
                    </a:xfrm>
                    <a:custGeom>
                      <a:avLst/>
                      <a:gdLst>
                        <a:gd name="connsiteX0" fmla="*/ 202262 w 202262"/>
                        <a:gd name="connsiteY0" fmla="*/ 0 h 5393"/>
                        <a:gd name="connsiteX1" fmla="*/ 0 w 202262"/>
                        <a:gd name="connsiteY1" fmla="*/ 5394 h 5393"/>
                        <a:gd name="connsiteX2" fmla="*/ 202262 w 202262"/>
                        <a:gd name="connsiteY2" fmla="*/ 5394 h 5393"/>
                        <a:gd name="connsiteX3" fmla="*/ 202262 w 202262"/>
                        <a:gd name="connsiteY3" fmla="*/ 0 h 5393"/>
                      </a:gdLst>
                      <a:ahLst/>
                      <a:cxnLst>
                        <a:cxn ang="0">
                          <a:pos x="connsiteX0" y="connsiteY0"/>
                        </a:cxn>
                        <a:cxn ang="0">
                          <a:pos x="connsiteX1" y="connsiteY1"/>
                        </a:cxn>
                        <a:cxn ang="0">
                          <a:pos x="connsiteX2" y="connsiteY2"/>
                        </a:cxn>
                        <a:cxn ang="0">
                          <a:pos x="connsiteX3" y="connsiteY3"/>
                        </a:cxn>
                      </a:cxnLst>
                      <a:rect l="l" t="t" r="r" b="b"/>
                      <a:pathLst>
                        <a:path w="202262" h="5393">
                          <a:moveTo>
                            <a:pt x="202262" y="0"/>
                          </a:moveTo>
                          <a:cubicBezTo>
                            <a:pt x="134842" y="2697"/>
                            <a:pt x="67421" y="2697"/>
                            <a:pt x="0" y="5394"/>
                          </a:cubicBezTo>
                          <a:cubicBezTo>
                            <a:pt x="67421" y="5394"/>
                            <a:pt x="134842" y="5394"/>
                            <a:pt x="202262" y="5394"/>
                          </a:cubicBezTo>
                          <a:cubicBezTo>
                            <a:pt x="202262" y="2697"/>
                            <a:pt x="202262" y="0"/>
                            <a:pt x="202262" y="0"/>
                          </a:cubicBezTo>
                          <a:close/>
                        </a:path>
                      </a:pathLst>
                    </a:custGeom>
                    <a:solidFill>
                      <a:srgbClr val="AA800D"/>
                    </a:solidFill>
                    <a:ln w="26947" cap="flat">
                      <a:noFill/>
                      <a:prstDash val="solid"/>
                      <a:miter/>
                    </a:ln>
                  </p:spPr>
                  <p:txBody>
                    <a:bodyPr rtlCol="1" anchor="ctr"/>
                    <a:lstStyle/>
                    <a:p>
                      <a:endParaRPr lang="ar-SA"/>
                    </a:p>
                  </p:txBody>
                </p:sp>
                <p:sp>
                  <p:nvSpPr>
                    <p:cNvPr id="2272" name="شكل حر: شكل 51">
                      <a:extLst>
                        <a:ext uri="{FF2B5EF4-FFF2-40B4-BE49-F238E27FC236}">
                          <a16:creationId xmlns:a16="http://schemas.microsoft.com/office/drawing/2014/main" id="{8B749407-18CF-4318-AF32-A17B9534CB6B}"/>
                        </a:ext>
                      </a:extLst>
                    </p:cNvPr>
                    <p:cNvSpPr/>
                    <p:nvPr/>
                  </p:nvSpPr>
                  <p:spPr>
                    <a:xfrm>
                      <a:off x="4649339" y="6148777"/>
                      <a:ext cx="2483783" cy="202262"/>
                    </a:xfrm>
                    <a:custGeom>
                      <a:avLst/>
                      <a:gdLst>
                        <a:gd name="connsiteX0" fmla="*/ 2483783 w 2483783"/>
                        <a:gd name="connsiteY0" fmla="*/ 10787 h 202262"/>
                        <a:gd name="connsiteX1" fmla="*/ 2483783 w 2483783"/>
                        <a:gd name="connsiteY1" fmla="*/ 0 h 202262"/>
                        <a:gd name="connsiteX2" fmla="*/ 1666643 w 2483783"/>
                        <a:gd name="connsiteY2" fmla="*/ 10787 h 202262"/>
                        <a:gd name="connsiteX3" fmla="*/ 275077 w 2483783"/>
                        <a:gd name="connsiteY3" fmla="*/ 153719 h 202262"/>
                        <a:gd name="connsiteX4" fmla="*/ 0 w 2483783"/>
                        <a:gd name="connsiteY4" fmla="*/ 202262 h 202262"/>
                        <a:gd name="connsiteX5" fmla="*/ 1103005 w 2483783"/>
                        <a:gd name="connsiteY5" fmla="*/ 167204 h 202262"/>
                        <a:gd name="connsiteX6" fmla="*/ 1596525 w 2483783"/>
                        <a:gd name="connsiteY6" fmla="*/ 153719 h 202262"/>
                        <a:gd name="connsiteX7" fmla="*/ 1669340 w 2483783"/>
                        <a:gd name="connsiteY7" fmla="*/ 151023 h 202262"/>
                        <a:gd name="connsiteX8" fmla="*/ 2478389 w 2483783"/>
                        <a:gd name="connsiteY8" fmla="*/ 124054 h 202262"/>
                        <a:gd name="connsiteX9" fmla="*/ 2483783 w 2483783"/>
                        <a:gd name="connsiteY9" fmla="*/ 10787 h 202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83783" h="202262">
                          <a:moveTo>
                            <a:pt x="2483783" y="10787"/>
                          </a:moveTo>
                          <a:cubicBezTo>
                            <a:pt x="2483783" y="8091"/>
                            <a:pt x="2483783" y="2697"/>
                            <a:pt x="2483783" y="0"/>
                          </a:cubicBezTo>
                          <a:cubicBezTo>
                            <a:pt x="2211403" y="2697"/>
                            <a:pt x="1939023" y="2697"/>
                            <a:pt x="1666643" y="10787"/>
                          </a:cubicBezTo>
                          <a:cubicBezTo>
                            <a:pt x="1186606" y="26968"/>
                            <a:pt x="722751" y="80905"/>
                            <a:pt x="275077" y="153719"/>
                          </a:cubicBezTo>
                          <a:cubicBezTo>
                            <a:pt x="180688" y="169901"/>
                            <a:pt x="91693" y="186081"/>
                            <a:pt x="0" y="202262"/>
                          </a:cubicBezTo>
                          <a:cubicBezTo>
                            <a:pt x="366769" y="188778"/>
                            <a:pt x="736235" y="177991"/>
                            <a:pt x="1103005" y="167204"/>
                          </a:cubicBezTo>
                          <a:cubicBezTo>
                            <a:pt x="1267511" y="161810"/>
                            <a:pt x="1432018" y="159113"/>
                            <a:pt x="1596525" y="153719"/>
                          </a:cubicBezTo>
                          <a:cubicBezTo>
                            <a:pt x="1620797" y="153719"/>
                            <a:pt x="1645068" y="151023"/>
                            <a:pt x="1669340" y="151023"/>
                          </a:cubicBezTo>
                          <a:cubicBezTo>
                            <a:pt x="1939023" y="140235"/>
                            <a:pt x="2208706" y="129448"/>
                            <a:pt x="2478389" y="124054"/>
                          </a:cubicBezTo>
                          <a:cubicBezTo>
                            <a:pt x="2481086" y="88996"/>
                            <a:pt x="2481086" y="48543"/>
                            <a:pt x="2483783" y="10787"/>
                          </a:cubicBezTo>
                          <a:close/>
                        </a:path>
                      </a:pathLst>
                    </a:custGeom>
                    <a:solidFill>
                      <a:srgbClr val="AA800D"/>
                    </a:solidFill>
                    <a:ln w="26947" cap="flat">
                      <a:noFill/>
                      <a:prstDash val="solid"/>
                      <a:miter/>
                    </a:ln>
                  </p:spPr>
                  <p:txBody>
                    <a:bodyPr rtlCol="1" anchor="ctr"/>
                    <a:lstStyle/>
                    <a:p>
                      <a:endParaRPr lang="ar-SA"/>
                    </a:p>
                  </p:txBody>
                </p:sp>
                <p:sp>
                  <p:nvSpPr>
                    <p:cNvPr id="2273" name="شكل حر: شكل 52">
                      <a:extLst>
                        <a:ext uri="{FF2B5EF4-FFF2-40B4-BE49-F238E27FC236}">
                          <a16:creationId xmlns:a16="http://schemas.microsoft.com/office/drawing/2014/main" id="{3FD042E5-7C68-4F73-9447-F02BD48D7792}"/>
                        </a:ext>
                      </a:extLst>
                    </p:cNvPr>
                    <p:cNvSpPr/>
                    <p:nvPr/>
                  </p:nvSpPr>
                  <p:spPr>
                    <a:xfrm>
                      <a:off x="3273954" y="6361827"/>
                      <a:ext cx="662215" cy="43149"/>
                    </a:xfrm>
                    <a:custGeom>
                      <a:avLst/>
                      <a:gdLst>
                        <a:gd name="connsiteX0" fmla="*/ 617575 w 662215"/>
                        <a:gd name="connsiteY0" fmla="*/ 2697 h 43149"/>
                        <a:gd name="connsiteX1" fmla="*/ 523186 w 662215"/>
                        <a:gd name="connsiteY1" fmla="*/ 0 h 43149"/>
                        <a:gd name="connsiteX2" fmla="*/ 266986 w 662215"/>
                        <a:gd name="connsiteY2" fmla="*/ 13484 h 43149"/>
                        <a:gd name="connsiteX3" fmla="*/ 0 w 662215"/>
                        <a:gd name="connsiteY3" fmla="*/ 43149 h 43149"/>
                        <a:gd name="connsiteX4" fmla="*/ 660724 w 662215"/>
                        <a:gd name="connsiteY4" fmla="*/ 18878 h 43149"/>
                        <a:gd name="connsiteX5" fmla="*/ 617575 w 662215"/>
                        <a:gd name="connsiteY5" fmla="*/ 2697 h 43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2215" h="43149">
                          <a:moveTo>
                            <a:pt x="617575" y="2697"/>
                          </a:moveTo>
                          <a:cubicBezTo>
                            <a:pt x="585213" y="0"/>
                            <a:pt x="555548" y="0"/>
                            <a:pt x="523186" y="0"/>
                          </a:cubicBezTo>
                          <a:cubicBezTo>
                            <a:pt x="436887" y="0"/>
                            <a:pt x="350588" y="5394"/>
                            <a:pt x="266986" y="13484"/>
                          </a:cubicBezTo>
                          <a:cubicBezTo>
                            <a:pt x="177991" y="21575"/>
                            <a:pt x="88995" y="32362"/>
                            <a:pt x="0" y="43149"/>
                          </a:cubicBezTo>
                          <a:cubicBezTo>
                            <a:pt x="221140" y="35059"/>
                            <a:pt x="439584" y="26968"/>
                            <a:pt x="660724" y="18878"/>
                          </a:cubicBezTo>
                          <a:cubicBezTo>
                            <a:pt x="666118" y="8091"/>
                            <a:pt x="658027" y="5394"/>
                            <a:pt x="617575" y="2697"/>
                          </a:cubicBezTo>
                          <a:close/>
                        </a:path>
                      </a:pathLst>
                    </a:custGeom>
                    <a:solidFill>
                      <a:srgbClr val="AA800D"/>
                    </a:solidFill>
                    <a:ln w="26947" cap="flat">
                      <a:noFill/>
                      <a:prstDash val="solid"/>
                      <a:miter/>
                    </a:ln>
                  </p:spPr>
                  <p:txBody>
                    <a:bodyPr rtlCol="1" anchor="ctr"/>
                    <a:lstStyle/>
                    <a:p>
                      <a:endParaRPr lang="ar-SA"/>
                    </a:p>
                  </p:txBody>
                </p:sp>
                <p:sp>
                  <p:nvSpPr>
                    <p:cNvPr id="2274" name="شكل حر: شكل 53">
                      <a:extLst>
                        <a:ext uri="{FF2B5EF4-FFF2-40B4-BE49-F238E27FC236}">
                          <a16:creationId xmlns:a16="http://schemas.microsoft.com/office/drawing/2014/main" id="{7E09FCF8-EF3A-48DF-A81E-FFC0E11AFA97}"/>
                        </a:ext>
                      </a:extLst>
                    </p:cNvPr>
                    <p:cNvSpPr/>
                    <p:nvPr/>
                  </p:nvSpPr>
                  <p:spPr>
                    <a:xfrm>
                      <a:off x="3211927" y="6065175"/>
                      <a:ext cx="3923891" cy="331710"/>
                    </a:xfrm>
                    <a:custGeom>
                      <a:avLst/>
                      <a:gdLst>
                        <a:gd name="connsiteX0" fmla="*/ 3923892 w 3923891"/>
                        <a:gd name="connsiteY0" fmla="*/ 0 h 331710"/>
                        <a:gd name="connsiteX1" fmla="*/ 1289086 w 3923891"/>
                        <a:gd name="connsiteY1" fmla="*/ 134842 h 331710"/>
                        <a:gd name="connsiteX2" fmla="*/ 0 w 3923891"/>
                        <a:gd name="connsiteY2" fmla="*/ 288561 h 331710"/>
                        <a:gd name="connsiteX3" fmla="*/ 2697 w 3923891"/>
                        <a:gd name="connsiteY3" fmla="*/ 331711 h 331710"/>
                        <a:gd name="connsiteX4" fmla="*/ 749719 w 3923891"/>
                        <a:gd name="connsiteY4" fmla="*/ 293955 h 331710"/>
                        <a:gd name="connsiteX5" fmla="*/ 757810 w 3923891"/>
                        <a:gd name="connsiteY5" fmla="*/ 304742 h 331710"/>
                        <a:gd name="connsiteX6" fmla="*/ 752416 w 3923891"/>
                        <a:gd name="connsiteY6" fmla="*/ 315530 h 331710"/>
                        <a:gd name="connsiteX7" fmla="*/ 1340326 w 3923891"/>
                        <a:gd name="connsiteY7" fmla="*/ 293955 h 331710"/>
                        <a:gd name="connsiteX8" fmla="*/ 1731367 w 3923891"/>
                        <a:gd name="connsiteY8" fmla="*/ 223837 h 331710"/>
                        <a:gd name="connsiteX9" fmla="*/ 3066299 w 3923891"/>
                        <a:gd name="connsiteY9" fmla="*/ 86299 h 331710"/>
                        <a:gd name="connsiteX10" fmla="*/ 3923892 w 3923891"/>
                        <a:gd name="connsiteY10" fmla="*/ 75511 h 331710"/>
                        <a:gd name="connsiteX11" fmla="*/ 3923892 w 3923891"/>
                        <a:gd name="connsiteY11" fmla="*/ 0 h 331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23891" h="331710">
                          <a:moveTo>
                            <a:pt x="3923892" y="0"/>
                          </a:moveTo>
                          <a:cubicBezTo>
                            <a:pt x="3044724" y="43149"/>
                            <a:pt x="2157466" y="62027"/>
                            <a:pt x="1289086" y="134842"/>
                          </a:cubicBezTo>
                          <a:cubicBezTo>
                            <a:pt x="849503" y="169901"/>
                            <a:pt x="434190" y="242715"/>
                            <a:pt x="0" y="288561"/>
                          </a:cubicBezTo>
                          <a:cubicBezTo>
                            <a:pt x="0" y="302046"/>
                            <a:pt x="2697" y="318226"/>
                            <a:pt x="2697" y="331711"/>
                          </a:cubicBezTo>
                          <a:cubicBezTo>
                            <a:pt x="237321" y="302046"/>
                            <a:pt x="509701" y="258896"/>
                            <a:pt x="749719" y="293955"/>
                          </a:cubicBezTo>
                          <a:cubicBezTo>
                            <a:pt x="757810" y="296652"/>
                            <a:pt x="757810" y="299349"/>
                            <a:pt x="757810" y="304742"/>
                          </a:cubicBezTo>
                          <a:cubicBezTo>
                            <a:pt x="755113" y="307439"/>
                            <a:pt x="755113" y="312833"/>
                            <a:pt x="752416" y="315530"/>
                          </a:cubicBezTo>
                          <a:cubicBezTo>
                            <a:pt x="949285" y="307439"/>
                            <a:pt x="1143457" y="302046"/>
                            <a:pt x="1340326" y="293955"/>
                          </a:cubicBezTo>
                          <a:cubicBezTo>
                            <a:pt x="1467077" y="266987"/>
                            <a:pt x="1596525" y="245412"/>
                            <a:pt x="1731367" y="223837"/>
                          </a:cubicBezTo>
                          <a:cubicBezTo>
                            <a:pt x="2162860" y="153720"/>
                            <a:pt x="2605140" y="102480"/>
                            <a:pt x="3066299" y="86299"/>
                          </a:cubicBezTo>
                          <a:cubicBezTo>
                            <a:pt x="3352163" y="75511"/>
                            <a:pt x="3638027" y="78208"/>
                            <a:pt x="3923892" y="75511"/>
                          </a:cubicBezTo>
                          <a:cubicBezTo>
                            <a:pt x="3921195" y="45846"/>
                            <a:pt x="3923892" y="24272"/>
                            <a:pt x="3923892" y="0"/>
                          </a:cubicBezTo>
                          <a:close/>
                        </a:path>
                      </a:pathLst>
                    </a:custGeom>
                    <a:solidFill>
                      <a:srgbClr val="AA800D"/>
                    </a:solidFill>
                    <a:ln w="26947" cap="flat">
                      <a:noFill/>
                      <a:prstDash val="solid"/>
                      <a:miter/>
                    </a:ln>
                  </p:spPr>
                  <p:txBody>
                    <a:bodyPr rtlCol="1" anchor="ctr"/>
                    <a:lstStyle/>
                    <a:p>
                      <a:endParaRPr lang="ar-SA"/>
                    </a:p>
                  </p:txBody>
                </p:sp>
                <p:sp>
                  <p:nvSpPr>
                    <p:cNvPr id="2275" name="شكل حر: شكل 54">
                      <a:extLst>
                        <a:ext uri="{FF2B5EF4-FFF2-40B4-BE49-F238E27FC236}">
                          <a16:creationId xmlns:a16="http://schemas.microsoft.com/office/drawing/2014/main" id="{9066DA76-E119-45BF-8A38-324161C04E60}"/>
                        </a:ext>
                      </a:extLst>
                    </p:cNvPr>
                    <p:cNvSpPr/>
                    <p:nvPr/>
                  </p:nvSpPr>
                  <p:spPr>
                    <a:xfrm>
                      <a:off x="3195746" y="5931269"/>
                      <a:ext cx="3953556" cy="414376"/>
                    </a:xfrm>
                    <a:custGeom>
                      <a:avLst/>
                      <a:gdLst>
                        <a:gd name="connsiteX0" fmla="*/ 3953557 w 3953556"/>
                        <a:gd name="connsiteY0" fmla="*/ 1761 h 414376"/>
                        <a:gd name="connsiteX1" fmla="*/ 3166081 w 3953556"/>
                        <a:gd name="connsiteY1" fmla="*/ 4458 h 414376"/>
                        <a:gd name="connsiteX2" fmla="*/ 1491349 w 3953556"/>
                        <a:gd name="connsiteY2" fmla="*/ 88060 h 414376"/>
                        <a:gd name="connsiteX3" fmla="*/ 0 w 3953556"/>
                        <a:gd name="connsiteY3" fmla="*/ 282232 h 414376"/>
                        <a:gd name="connsiteX4" fmla="*/ 13484 w 3953556"/>
                        <a:gd name="connsiteY4" fmla="*/ 414377 h 414376"/>
                        <a:gd name="connsiteX5" fmla="*/ 1351113 w 3953556"/>
                        <a:gd name="connsiteY5" fmla="*/ 257960 h 414376"/>
                        <a:gd name="connsiteX6" fmla="*/ 3940073 w 3953556"/>
                        <a:gd name="connsiteY6" fmla="*/ 125816 h 414376"/>
                        <a:gd name="connsiteX7" fmla="*/ 3953557 w 3953556"/>
                        <a:gd name="connsiteY7" fmla="*/ 1761 h 414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53556" h="414376">
                          <a:moveTo>
                            <a:pt x="3953557" y="1761"/>
                          </a:moveTo>
                          <a:cubicBezTo>
                            <a:pt x="3691964" y="1761"/>
                            <a:pt x="3427675" y="-3632"/>
                            <a:pt x="3166081" y="4458"/>
                          </a:cubicBezTo>
                          <a:cubicBezTo>
                            <a:pt x="2605141" y="17942"/>
                            <a:pt x="2041502" y="36820"/>
                            <a:pt x="1491349" y="88060"/>
                          </a:cubicBezTo>
                          <a:cubicBezTo>
                            <a:pt x="981647" y="133906"/>
                            <a:pt x="493520" y="209417"/>
                            <a:pt x="0" y="282232"/>
                          </a:cubicBezTo>
                          <a:cubicBezTo>
                            <a:pt x="5394" y="325381"/>
                            <a:pt x="8091" y="371227"/>
                            <a:pt x="13484" y="414377"/>
                          </a:cubicBezTo>
                          <a:cubicBezTo>
                            <a:pt x="463855" y="368531"/>
                            <a:pt x="895348" y="293019"/>
                            <a:pt x="1351113" y="257960"/>
                          </a:cubicBezTo>
                          <a:cubicBezTo>
                            <a:pt x="2208706" y="190539"/>
                            <a:pt x="3077086" y="171662"/>
                            <a:pt x="3940073" y="125816"/>
                          </a:cubicBezTo>
                          <a:cubicBezTo>
                            <a:pt x="3945466" y="82666"/>
                            <a:pt x="3948163" y="42214"/>
                            <a:pt x="3953557" y="1761"/>
                          </a:cubicBezTo>
                          <a:close/>
                        </a:path>
                      </a:pathLst>
                    </a:custGeom>
                    <a:solidFill>
                      <a:srgbClr val="AA800D">
                        <a:alpha val="40000"/>
                      </a:srgbClr>
                    </a:solidFill>
                    <a:ln w="26947" cap="flat">
                      <a:noFill/>
                      <a:prstDash val="solid"/>
                      <a:miter/>
                    </a:ln>
                  </p:spPr>
                  <p:txBody>
                    <a:bodyPr rtlCol="1" anchor="ctr"/>
                    <a:lstStyle/>
                    <a:p>
                      <a:endParaRPr lang="ar-SA"/>
                    </a:p>
                  </p:txBody>
                </p:sp>
                <p:sp>
                  <p:nvSpPr>
                    <p:cNvPr id="2276" name="شكل حر: شكل 55">
                      <a:extLst>
                        <a:ext uri="{FF2B5EF4-FFF2-40B4-BE49-F238E27FC236}">
                          <a16:creationId xmlns:a16="http://schemas.microsoft.com/office/drawing/2014/main" id="{116D5D6E-E2FC-46E0-BB53-D4CDEE583772}"/>
                        </a:ext>
                      </a:extLst>
                    </p:cNvPr>
                    <p:cNvSpPr/>
                    <p:nvPr/>
                  </p:nvSpPr>
                  <p:spPr>
                    <a:xfrm>
                      <a:off x="3171475" y="5822460"/>
                      <a:ext cx="3991312" cy="372162"/>
                    </a:xfrm>
                    <a:custGeom>
                      <a:avLst/>
                      <a:gdLst>
                        <a:gd name="connsiteX0" fmla="*/ 3894227 w 3991312"/>
                        <a:gd name="connsiteY0" fmla="*/ 0 h 372162"/>
                        <a:gd name="connsiteX1" fmla="*/ 407222 w 3991312"/>
                        <a:gd name="connsiteY1" fmla="*/ 80905 h 372162"/>
                        <a:gd name="connsiteX2" fmla="*/ 0 w 3991312"/>
                        <a:gd name="connsiteY2" fmla="*/ 91693 h 372162"/>
                        <a:gd name="connsiteX3" fmla="*/ 2697 w 3991312"/>
                        <a:gd name="connsiteY3" fmla="*/ 140236 h 372162"/>
                        <a:gd name="connsiteX4" fmla="*/ 2697 w 3991312"/>
                        <a:gd name="connsiteY4" fmla="*/ 142932 h 372162"/>
                        <a:gd name="connsiteX5" fmla="*/ 326317 w 3991312"/>
                        <a:gd name="connsiteY5" fmla="*/ 164507 h 372162"/>
                        <a:gd name="connsiteX6" fmla="*/ 339801 w 3991312"/>
                        <a:gd name="connsiteY6" fmla="*/ 177991 h 372162"/>
                        <a:gd name="connsiteX7" fmla="*/ 16181 w 3991312"/>
                        <a:gd name="connsiteY7" fmla="*/ 275077 h 372162"/>
                        <a:gd name="connsiteX8" fmla="*/ 24272 w 3991312"/>
                        <a:gd name="connsiteY8" fmla="*/ 372163 h 372162"/>
                        <a:gd name="connsiteX9" fmla="*/ 1521014 w 3991312"/>
                        <a:gd name="connsiteY9" fmla="*/ 180688 h 372162"/>
                        <a:gd name="connsiteX10" fmla="*/ 3195747 w 3991312"/>
                        <a:gd name="connsiteY10" fmla="*/ 99783 h 372162"/>
                        <a:gd name="connsiteX11" fmla="*/ 3977828 w 3991312"/>
                        <a:gd name="connsiteY11" fmla="*/ 99783 h 372162"/>
                        <a:gd name="connsiteX12" fmla="*/ 3991313 w 3991312"/>
                        <a:gd name="connsiteY12" fmla="*/ 2697 h 372162"/>
                        <a:gd name="connsiteX13" fmla="*/ 3894227 w 3991312"/>
                        <a:gd name="connsiteY13" fmla="*/ 0 h 372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91312" h="372162">
                          <a:moveTo>
                            <a:pt x="3894227" y="0"/>
                          </a:moveTo>
                          <a:cubicBezTo>
                            <a:pt x="2731891" y="18878"/>
                            <a:pt x="1566860" y="48543"/>
                            <a:pt x="407222" y="80905"/>
                          </a:cubicBezTo>
                          <a:cubicBezTo>
                            <a:pt x="272380" y="83602"/>
                            <a:pt x="134842" y="88996"/>
                            <a:pt x="0" y="91693"/>
                          </a:cubicBezTo>
                          <a:cubicBezTo>
                            <a:pt x="0" y="107873"/>
                            <a:pt x="2697" y="124054"/>
                            <a:pt x="2697" y="140236"/>
                          </a:cubicBezTo>
                          <a:cubicBezTo>
                            <a:pt x="2697" y="140236"/>
                            <a:pt x="2697" y="142932"/>
                            <a:pt x="2697" y="142932"/>
                          </a:cubicBezTo>
                          <a:cubicBezTo>
                            <a:pt x="110570" y="145629"/>
                            <a:pt x="221140" y="151023"/>
                            <a:pt x="326317" y="164507"/>
                          </a:cubicBezTo>
                          <a:cubicBezTo>
                            <a:pt x="339801" y="167204"/>
                            <a:pt x="347891" y="172598"/>
                            <a:pt x="339801" y="177991"/>
                          </a:cubicBezTo>
                          <a:cubicBezTo>
                            <a:pt x="256199" y="221141"/>
                            <a:pt x="142932" y="250806"/>
                            <a:pt x="16181" y="275077"/>
                          </a:cubicBezTo>
                          <a:cubicBezTo>
                            <a:pt x="18878" y="307439"/>
                            <a:pt x="21575" y="339801"/>
                            <a:pt x="24272" y="372163"/>
                          </a:cubicBezTo>
                          <a:cubicBezTo>
                            <a:pt x="517792" y="299349"/>
                            <a:pt x="1008615" y="223837"/>
                            <a:pt x="1521014" y="180688"/>
                          </a:cubicBezTo>
                          <a:cubicBezTo>
                            <a:pt x="2073864" y="132145"/>
                            <a:pt x="2634806" y="113267"/>
                            <a:pt x="3195747" y="99783"/>
                          </a:cubicBezTo>
                          <a:cubicBezTo>
                            <a:pt x="3454643" y="94389"/>
                            <a:pt x="3716235" y="97086"/>
                            <a:pt x="3977828" y="99783"/>
                          </a:cubicBezTo>
                          <a:cubicBezTo>
                            <a:pt x="3980525" y="67421"/>
                            <a:pt x="3985919" y="35059"/>
                            <a:pt x="3991313" y="2697"/>
                          </a:cubicBezTo>
                          <a:cubicBezTo>
                            <a:pt x="3958950" y="0"/>
                            <a:pt x="3926589" y="0"/>
                            <a:pt x="3894227" y="0"/>
                          </a:cubicBezTo>
                          <a:close/>
                        </a:path>
                      </a:pathLst>
                    </a:custGeom>
                    <a:solidFill>
                      <a:srgbClr val="AA6E0D"/>
                    </a:solidFill>
                    <a:ln w="26947" cap="flat">
                      <a:noFill/>
                      <a:prstDash val="solid"/>
                      <a:miter/>
                    </a:ln>
                  </p:spPr>
                  <p:txBody>
                    <a:bodyPr rtlCol="1" anchor="ctr"/>
                    <a:lstStyle/>
                    <a:p>
                      <a:endParaRPr lang="ar-SA"/>
                    </a:p>
                  </p:txBody>
                </p:sp>
                <p:sp>
                  <p:nvSpPr>
                    <p:cNvPr id="2277" name="شكل حر: شكل 56">
                      <a:extLst>
                        <a:ext uri="{FF2B5EF4-FFF2-40B4-BE49-F238E27FC236}">
                          <a16:creationId xmlns:a16="http://schemas.microsoft.com/office/drawing/2014/main" id="{1C7A52BE-A5CB-4C51-9877-7A540BA631A0}"/>
                        </a:ext>
                      </a:extLst>
                    </p:cNvPr>
                    <p:cNvSpPr/>
                    <p:nvPr/>
                  </p:nvSpPr>
                  <p:spPr>
                    <a:xfrm>
                      <a:off x="3174171" y="5978876"/>
                      <a:ext cx="310135" cy="102479"/>
                    </a:xfrm>
                    <a:custGeom>
                      <a:avLst/>
                      <a:gdLst>
                        <a:gd name="connsiteX0" fmla="*/ 0 w 310135"/>
                        <a:gd name="connsiteY0" fmla="*/ 0 h 102479"/>
                        <a:gd name="connsiteX1" fmla="*/ 10787 w 310135"/>
                        <a:gd name="connsiteY1" fmla="*/ 102480 h 102479"/>
                        <a:gd name="connsiteX2" fmla="*/ 310136 w 310135"/>
                        <a:gd name="connsiteY2" fmla="*/ 16181 h 102479"/>
                        <a:gd name="connsiteX3" fmla="*/ 0 w 310135"/>
                        <a:gd name="connsiteY3" fmla="*/ 0 h 102479"/>
                      </a:gdLst>
                      <a:ahLst/>
                      <a:cxnLst>
                        <a:cxn ang="0">
                          <a:pos x="connsiteX0" y="connsiteY0"/>
                        </a:cxn>
                        <a:cxn ang="0">
                          <a:pos x="connsiteX1" y="connsiteY1"/>
                        </a:cxn>
                        <a:cxn ang="0">
                          <a:pos x="connsiteX2" y="connsiteY2"/>
                        </a:cxn>
                        <a:cxn ang="0">
                          <a:pos x="connsiteX3" y="connsiteY3"/>
                        </a:cxn>
                      </a:cxnLst>
                      <a:rect l="l" t="t" r="r" b="b"/>
                      <a:pathLst>
                        <a:path w="310135" h="102479">
                          <a:moveTo>
                            <a:pt x="0" y="0"/>
                          </a:moveTo>
                          <a:cubicBezTo>
                            <a:pt x="2697" y="35059"/>
                            <a:pt x="5394" y="67421"/>
                            <a:pt x="10787" y="102480"/>
                          </a:cubicBezTo>
                          <a:cubicBezTo>
                            <a:pt x="126751" y="80905"/>
                            <a:pt x="231928" y="53937"/>
                            <a:pt x="310136" y="16181"/>
                          </a:cubicBezTo>
                          <a:cubicBezTo>
                            <a:pt x="207656" y="5394"/>
                            <a:pt x="105177" y="0"/>
                            <a:pt x="0" y="0"/>
                          </a:cubicBezTo>
                          <a:close/>
                        </a:path>
                      </a:pathLst>
                    </a:custGeom>
                    <a:solidFill>
                      <a:srgbClr val="AA800D">
                        <a:alpha val="40000"/>
                      </a:srgbClr>
                    </a:solidFill>
                    <a:ln w="26947" cap="flat">
                      <a:noFill/>
                      <a:prstDash val="solid"/>
                      <a:miter/>
                    </a:ln>
                  </p:spPr>
                  <p:txBody>
                    <a:bodyPr rtlCol="1" anchor="ctr"/>
                    <a:lstStyle/>
                    <a:p>
                      <a:endParaRPr lang="ar-SA"/>
                    </a:p>
                  </p:txBody>
                </p:sp>
                <p:sp>
                  <p:nvSpPr>
                    <p:cNvPr id="2278" name="شكل حر: شكل 57">
                      <a:extLst>
                        <a:ext uri="{FF2B5EF4-FFF2-40B4-BE49-F238E27FC236}">
                          <a16:creationId xmlns:a16="http://schemas.microsoft.com/office/drawing/2014/main" id="{9E5EFA94-902C-444C-A2AA-DCE1D9EFE63D}"/>
                        </a:ext>
                      </a:extLst>
                    </p:cNvPr>
                    <p:cNvSpPr/>
                    <p:nvPr/>
                  </p:nvSpPr>
                  <p:spPr>
                    <a:xfrm>
                      <a:off x="3128325" y="3435763"/>
                      <a:ext cx="4066823" cy="169900"/>
                    </a:xfrm>
                    <a:custGeom>
                      <a:avLst/>
                      <a:gdLst>
                        <a:gd name="connsiteX0" fmla="*/ 3664996 w 4066823"/>
                        <a:gd name="connsiteY0" fmla="*/ 16181 h 169900"/>
                        <a:gd name="connsiteX1" fmla="*/ 2872127 w 4066823"/>
                        <a:gd name="connsiteY1" fmla="*/ 26968 h 169900"/>
                        <a:gd name="connsiteX2" fmla="*/ 0 w 4066823"/>
                        <a:gd name="connsiteY2" fmla="*/ 40452 h 169900"/>
                        <a:gd name="connsiteX3" fmla="*/ 13484 w 4066823"/>
                        <a:gd name="connsiteY3" fmla="*/ 169900 h 169900"/>
                        <a:gd name="connsiteX4" fmla="*/ 177991 w 4066823"/>
                        <a:gd name="connsiteY4" fmla="*/ 167204 h 169900"/>
                        <a:gd name="connsiteX5" fmla="*/ 1914751 w 4066823"/>
                        <a:gd name="connsiteY5" fmla="*/ 140235 h 169900"/>
                        <a:gd name="connsiteX6" fmla="*/ 4056036 w 4066823"/>
                        <a:gd name="connsiteY6" fmla="*/ 110570 h 169900"/>
                        <a:gd name="connsiteX7" fmla="*/ 4066823 w 4066823"/>
                        <a:gd name="connsiteY7" fmla="*/ 0 h 169900"/>
                        <a:gd name="connsiteX8" fmla="*/ 3664996 w 4066823"/>
                        <a:gd name="connsiteY8" fmla="*/ 16181 h 169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66823" h="169900">
                          <a:moveTo>
                            <a:pt x="3664996" y="16181"/>
                          </a:moveTo>
                          <a:cubicBezTo>
                            <a:pt x="3400706" y="21575"/>
                            <a:pt x="3136417" y="21575"/>
                            <a:pt x="2872127" y="26968"/>
                          </a:cubicBezTo>
                          <a:cubicBezTo>
                            <a:pt x="1914751" y="43149"/>
                            <a:pt x="957376" y="29665"/>
                            <a:pt x="0" y="40452"/>
                          </a:cubicBezTo>
                          <a:cubicBezTo>
                            <a:pt x="5394" y="83602"/>
                            <a:pt x="8091" y="126751"/>
                            <a:pt x="13484" y="169900"/>
                          </a:cubicBezTo>
                          <a:cubicBezTo>
                            <a:pt x="67421" y="169900"/>
                            <a:pt x="124054" y="167204"/>
                            <a:pt x="177991" y="167204"/>
                          </a:cubicBezTo>
                          <a:cubicBezTo>
                            <a:pt x="755113" y="153720"/>
                            <a:pt x="1334932" y="151023"/>
                            <a:pt x="1914751" y="140235"/>
                          </a:cubicBezTo>
                          <a:cubicBezTo>
                            <a:pt x="2629412" y="129448"/>
                            <a:pt x="3341376" y="118661"/>
                            <a:pt x="4056036" y="110570"/>
                          </a:cubicBezTo>
                          <a:cubicBezTo>
                            <a:pt x="4058733" y="72815"/>
                            <a:pt x="4061430" y="37756"/>
                            <a:pt x="4066823" y="0"/>
                          </a:cubicBezTo>
                          <a:cubicBezTo>
                            <a:pt x="3934679" y="8090"/>
                            <a:pt x="3799837" y="13484"/>
                            <a:pt x="3664996" y="16181"/>
                          </a:cubicBezTo>
                          <a:close/>
                        </a:path>
                      </a:pathLst>
                    </a:custGeom>
                    <a:solidFill>
                      <a:srgbClr val="AA800D"/>
                    </a:solidFill>
                    <a:ln w="26947" cap="flat">
                      <a:noFill/>
                      <a:prstDash val="solid"/>
                      <a:miter/>
                    </a:ln>
                  </p:spPr>
                  <p:txBody>
                    <a:bodyPr rtlCol="1" anchor="ctr"/>
                    <a:lstStyle/>
                    <a:p>
                      <a:endParaRPr lang="ar-SA"/>
                    </a:p>
                  </p:txBody>
                </p:sp>
                <p:sp>
                  <p:nvSpPr>
                    <p:cNvPr id="2279" name="شكل حر: شكل 58">
                      <a:extLst>
                        <a:ext uri="{FF2B5EF4-FFF2-40B4-BE49-F238E27FC236}">
                          <a16:creationId xmlns:a16="http://schemas.microsoft.com/office/drawing/2014/main" id="{835652D9-C7DC-4E00-BF5B-54AF7A9CF1E4}"/>
                        </a:ext>
                      </a:extLst>
                    </p:cNvPr>
                    <p:cNvSpPr/>
                    <p:nvPr/>
                  </p:nvSpPr>
                  <p:spPr>
                    <a:xfrm>
                      <a:off x="3090570" y="3109447"/>
                      <a:ext cx="806461" cy="275076"/>
                    </a:xfrm>
                    <a:custGeom>
                      <a:avLst/>
                      <a:gdLst>
                        <a:gd name="connsiteX0" fmla="*/ 695783 w 806461"/>
                        <a:gd name="connsiteY0" fmla="*/ 83602 h 275076"/>
                        <a:gd name="connsiteX1" fmla="*/ 0 w 806461"/>
                        <a:gd name="connsiteY1" fmla="*/ 0 h 275076"/>
                        <a:gd name="connsiteX2" fmla="*/ 24272 w 806461"/>
                        <a:gd name="connsiteY2" fmla="*/ 226534 h 275076"/>
                        <a:gd name="connsiteX3" fmla="*/ 29665 w 806461"/>
                        <a:gd name="connsiteY3" fmla="*/ 275077 h 275076"/>
                        <a:gd name="connsiteX4" fmla="*/ 536670 w 806461"/>
                        <a:gd name="connsiteY4" fmla="*/ 226534 h 275076"/>
                        <a:gd name="connsiteX5" fmla="*/ 806353 w 806461"/>
                        <a:gd name="connsiteY5" fmla="*/ 137538 h 275076"/>
                        <a:gd name="connsiteX6" fmla="*/ 695783 w 806461"/>
                        <a:gd name="connsiteY6" fmla="*/ 83602 h 275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6461" h="275076">
                          <a:moveTo>
                            <a:pt x="695783" y="83602"/>
                          </a:moveTo>
                          <a:cubicBezTo>
                            <a:pt x="488127" y="35059"/>
                            <a:pt x="231928" y="16181"/>
                            <a:pt x="0" y="0"/>
                          </a:cubicBezTo>
                          <a:cubicBezTo>
                            <a:pt x="5394" y="75511"/>
                            <a:pt x="13484" y="151023"/>
                            <a:pt x="24272" y="226534"/>
                          </a:cubicBezTo>
                          <a:cubicBezTo>
                            <a:pt x="26968" y="242715"/>
                            <a:pt x="26968" y="258896"/>
                            <a:pt x="29665" y="275077"/>
                          </a:cubicBezTo>
                          <a:cubicBezTo>
                            <a:pt x="202262" y="264289"/>
                            <a:pt x="374860" y="250805"/>
                            <a:pt x="536670" y="226534"/>
                          </a:cubicBezTo>
                          <a:cubicBezTo>
                            <a:pt x="614878" y="215747"/>
                            <a:pt x="811747" y="188778"/>
                            <a:pt x="806353" y="137538"/>
                          </a:cubicBezTo>
                          <a:cubicBezTo>
                            <a:pt x="803656" y="113267"/>
                            <a:pt x="744326" y="97086"/>
                            <a:pt x="695783" y="83602"/>
                          </a:cubicBezTo>
                          <a:close/>
                        </a:path>
                      </a:pathLst>
                    </a:custGeom>
                    <a:solidFill>
                      <a:srgbClr val="AA800D">
                        <a:alpha val="40000"/>
                      </a:srgbClr>
                    </a:solidFill>
                    <a:ln w="26947" cap="flat">
                      <a:noFill/>
                      <a:prstDash val="solid"/>
                      <a:miter/>
                    </a:ln>
                  </p:spPr>
                  <p:txBody>
                    <a:bodyPr rtlCol="1" anchor="ctr"/>
                    <a:lstStyle/>
                    <a:p>
                      <a:endParaRPr lang="ar-SA"/>
                    </a:p>
                  </p:txBody>
                </p:sp>
                <p:sp>
                  <p:nvSpPr>
                    <p:cNvPr id="2280" name="شكل حر: شكل 60">
                      <a:extLst>
                        <a:ext uri="{FF2B5EF4-FFF2-40B4-BE49-F238E27FC236}">
                          <a16:creationId xmlns:a16="http://schemas.microsoft.com/office/drawing/2014/main" id="{138CD4F6-6629-42CF-A9DC-D50EE394E272}"/>
                        </a:ext>
                      </a:extLst>
                    </p:cNvPr>
                    <p:cNvSpPr/>
                    <p:nvPr/>
                  </p:nvSpPr>
                  <p:spPr>
                    <a:xfrm>
                      <a:off x="3068995" y="2799311"/>
                      <a:ext cx="4145031" cy="148876"/>
                    </a:xfrm>
                    <a:custGeom>
                      <a:avLst/>
                      <a:gdLst>
                        <a:gd name="connsiteX0" fmla="*/ 3567910 w 4145031"/>
                        <a:gd name="connsiteY0" fmla="*/ 32362 h 148876"/>
                        <a:gd name="connsiteX1" fmla="*/ 2710317 w 4145031"/>
                        <a:gd name="connsiteY1" fmla="*/ 40452 h 148876"/>
                        <a:gd name="connsiteX2" fmla="*/ 970860 w 4145031"/>
                        <a:gd name="connsiteY2" fmla="*/ 5394 h 148876"/>
                        <a:gd name="connsiteX3" fmla="*/ 0 w 4145031"/>
                        <a:gd name="connsiteY3" fmla="*/ 13484 h 148876"/>
                        <a:gd name="connsiteX4" fmla="*/ 8090 w 4145031"/>
                        <a:gd name="connsiteY4" fmla="*/ 142932 h 148876"/>
                        <a:gd name="connsiteX5" fmla="*/ 75511 w 4145031"/>
                        <a:gd name="connsiteY5" fmla="*/ 142932 h 148876"/>
                        <a:gd name="connsiteX6" fmla="*/ 1806878 w 4145031"/>
                        <a:gd name="connsiteY6" fmla="*/ 148326 h 148876"/>
                        <a:gd name="connsiteX7" fmla="*/ 3551729 w 4145031"/>
                        <a:gd name="connsiteY7" fmla="*/ 137538 h 148876"/>
                        <a:gd name="connsiteX8" fmla="*/ 4139638 w 4145031"/>
                        <a:gd name="connsiteY8" fmla="*/ 145629 h 148876"/>
                        <a:gd name="connsiteX9" fmla="*/ 4139638 w 4145031"/>
                        <a:gd name="connsiteY9" fmla="*/ 129448 h 148876"/>
                        <a:gd name="connsiteX10" fmla="*/ 4145032 w 4145031"/>
                        <a:gd name="connsiteY10" fmla="*/ 0 h 148876"/>
                        <a:gd name="connsiteX11" fmla="*/ 3567910 w 4145031"/>
                        <a:gd name="connsiteY11" fmla="*/ 32362 h 148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45031" h="148876">
                          <a:moveTo>
                            <a:pt x="3567910" y="32362"/>
                          </a:moveTo>
                          <a:cubicBezTo>
                            <a:pt x="3282045" y="43149"/>
                            <a:pt x="2996181" y="45846"/>
                            <a:pt x="2710317" y="40452"/>
                          </a:cubicBezTo>
                          <a:cubicBezTo>
                            <a:pt x="2130498" y="32362"/>
                            <a:pt x="1553375" y="5394"/>
                            <a:pt x="970860" y="5394"/>
                          </a:cubicBezTo>
                          <a:cubicBezTo>
                            <a:pt x="647240" y="5394"/>
                            <a:pt x="323620" y="8090"/>
                            <a:pt x="0" y="13484"/>
                          </a:cubicBezTo>
                          <a:cubicBezTo>
                            <a:pt x="2697" y="56633"/>
                            <a:pt x="5394" y="99783"/>
                            <a:pt x="8090" y="142932"/>
                          </a:cubicBezTo>
                          <a:cubicBezTo>
                            <a:pt x="29665" y="142932"/>
                            <a:pt x="53937" y="142932"/>
                            <a:pt x="75511" y="142932"/>
                          </a:cubicBezTo>
                          <a:cubicBezTo>
                            <a:pt x="652633" y="142932"/>
                            <a:pt x="1229756" y="151023"/>
                            <a:pt x="1806878" y="148326"/>
                          </a:cubicBezTo>
                          <a:cubicBezTo>
                            <a:pt x="2389394" y="145629"/>
                            <a:pt x="2969213" y="137538"/>
                            <a:pt x="3551729" y="137538"/>
                          </a:cubicBezTo>
                          <a:cubicBezTo>
                            <a:pt x="3745901" y="137538"/>
                            <a:pt x="3942769" y="140235"/>
                            <a:pt x="4139638" y="145629"/>
                          </a:cubicBezTo>
                          <a:cubicBezTo>
                            <a:pt x="4139638" y="140235"/>
                            <a:pt x="4139638" y="134842"/>
                            <a:pt x="4139638" y="129448"/>
                          </a:cubicBezTo>
                          <a:cubicBezTo>
                            <a:pt x="4142335" y="86299"/>
                            <a:pt x="4145032" y="43149"/>
                            <a:pt x="4145032" y="0"/>
                          </a:cubicBezTo>
                          <a:cubicBezTo>
                            <a:pt x="3953557" y="10787"/>
                            <a:pt x="3762082" y="21575"/>
                            <a:pt x="3567910" y="32362"/>
                          </a:cubicBezTo>
                          <a:close/>
                        </a:path>
                      </a:pathLst>
                    </a:custGeom>
                    <a:solidFill>
                      <a:srgbClr val="AA800D"/>
                    </a:solidFill>
                    <a:ln w="26947" cap="flat">
                      <a:noFill/>
                      <a:prstDash val="solid"/>
                      <a:miter/>
                    </a:ln>
                  </p:spPr>
                  <p:txBody>
                    <a:bodyPr rtlCol="1" anchor="ctr"/>
                    <a:lstStyle/>
                    <a:p>
                      <a:endParaRPr lang="ar-SA" dirty="0"/>
                    </a:p>
                  </p:txBody>
                </p:sp>
                <p:sp>
                  <p:nvSpPr>
                    <p:cNvPr id="2281" name="شكل حر: شكل 61">
                      <a:extLst>
                        <a:ext uri="{FF2B5EF4-FFF2-40B4-BE49-F238E27FC236}">
                          <a16:creationId xmlns:a16="http://schemas.microsoft.com/office/drawing/2014/main" id="{31FFD1D9-1A6C-44ED-AEB4-E8067090B523}"/>
                        </a:ext>
                      </a:extLst>
                    </p:cNvPr>
                    <p:cNvSpPr/>
                    <p:nvPr/>
                  </p:nvSpPr>
                  <p:spPr>
                    <a:xfrm>
                      <a:off x="3063601" y="2680650"/>
                      <a:ext cx="4069520" cy="145836"/>
                    </a:xfrm>
                    <a:custGeom>
                      <a:avLst/>
                      <a:gdLst>
                        <a:gd name="connsiteX0" fmla="*/ 2739982 w 4069520"/>
                        <a:gd name="connsiteY0" fmla="*/ 86299 h 145836"/>
                        <a:gd name="connsiteX1" fmla="*/ 1014009 w 4069520"/>
                        <a:gd name="connsiteY1" fmla="*/ 35059 h 145836"/>
                        <a:gd name="connsiteX2" fmla="*/ 0 w 4069520"/>
                        <a:gd name="connsiteY2" fmla="*/ 0 h 145836"/>
                        <a:gd name="connsiteX3" fmla="*/ 5394 w 4069520"/>
                        <a:gd name="connsiteY3" fmla="*/ 86299 h 145836"/>
                        <a:gd name="connsiteX4" fmla="*/ 8091 w 4069520"/>
                        <a:gd name="connsiteY4" fmla="*/ 113267 h 145836"/>
                        <a:gd name="connsiteX5" fmla="*/ 1375385 w 4069520"/>
                        <a:gd name="connsiteY5" fmla="*/ 113267 h 145836"/>
                        <a:gd name="connsiteX6" fmla="*/ 3114842 w 4069520"/>
                        <a:gd name="connsiteY6" fmla="*/ 145629 h 145836"/>
                        <a:gd name="connsiteX7" fmla="*/ 4069521 w 4069520"/>
                        <a:gd name="connsiteY7" fmla="*/ 105177 h 145836"/>
                        <a:gd name="connsiteX8" fmla="*/ 2739982 w 4069520"/>
                        <a:gd name="connsiteY8" fmla="*/ 86299 h 145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69520" h="145836">
                          <a:moveTo>
                            <a:pt x="2739982" y="86299"/>
                          </a:moveTo>
                          <a:cubicBezTo>
                            <a:pt x="2162860" y="75511"/>
                            <a:pt x="1591132" y="56633"/>
                            <a:pt x="1014009" y="35059"/>
                          </a:cubicBezTo>
                          <a:cubicBezTo>
                            <a:pt x="676905" y="24272"/>
                            <a:pt x="337104" y="13484"/>
                            <a:pt x="0" y="0"/>
                          </a:cubicBezTo>
                          <a:cubicBezTo>
                            <a:pt x="2697" y="29665"/>
                            <a:pt x="2697" y="56633"/>
                            <a:pt x="5394" y="86299"/>
                          </a:cubicBezTo>
                          <a:cubicBezTo>
                            <a:pt x="5394" y="94389"/>
                            <a:pt x="5394" y="102480"/>
                            <a:pt x="8091" y="113267"/>
                          </a:cubicBezTo>
                          <a:cubicBezTo>
                            <a:pt x="463855" y="107873"/>
                            <a:pt x="919620" y="105177"/>
                            <a:pt x="1375385" y="113267"/>
                          </a:cubicBezTo>
                          <a:cubicBezTo>
                            <a:pt x="1955204" y="124054"/>
                            <a:pt x="2532326" y="148326"/>
                            <a:pt x="3114842" y="145629"/>
                          </a:cubicBezTo>
                          <a:cubicBezTo>
                            <a:pt x="3435765" y="142932"/>
                            <a:pt x="3753991" y="126751"/>
                            <a:pt x="4069521" y="105177"/>
                          </a:cubicBezTo>
                          <a:cubicBezTo>
                            <a:pt x="3624543" y="105177"/>
                            <a:pt x="3179566" y="94389"/>
                            <a:pt x="2739982" y="86299"/>
                          </a:cubicBezTo>
                          <a:close/>
                        </a:path>
                      </a:pathLst>
                    </a:custGeom>
                    <a:solidFill>
                      <a:srgbClr val="AA800D">
                        <a:alpha val="40000"/>
                      </a:srgbClr>
                    </a:solidFill>
                    <a:ln w="26947" cap="flat">
                      <a:noFill/>
                      <a:prstDash val="solid"/>
                      <a:miter/>
                    </a:ln>
                  </p:spPr>
                  <p:txBody>
                    <a:bodyPr rtlCol="1" anchor="ctr"/>
                    <a:lstStyle/>
                    <a:p>
                      <a:endParaRPr lang="ar-SA"/>
                    </a:p>
                  </p:txBody>
                </p:sp>
                <p:sp>
                  <p:nvSpPr>
                    <p:cNvPr id="2282" name="شكل حر: شكل 63">
                      <a:extLst>
                        <a:ext uri="{FF2B5EF4-FFF2-40B4-BE49-F238E27FC236}">
                          <a16:creationId xmlns:a16="http://schemas.microsoft.com/office/drawing/2014/main" id="{9929A638-5C30-4E21-9DAC-7BA7269033AF}"/>
                        </a:ext>
                      </a:extLst>
                    </p:cNvPr>
                    <p:cNvSpPr/>
                    <p:nvPr/>
                  </p:nvSpPr>
                  <p:spPr>
                    <a:xfrm>
                      <a:off x="3058882" y="2489175"/>
                      <a:ext cx="4165932" cy="172597"/>
                    </a:xfrm>
                    <a:custGeom>
                      <a:avLst/>
                      <a:gdLst>
                        <a:gd name="connsiteX0" fmla="*/ 905462 w 4165932"/>
                        <a:gd name="connsiteY0" fmla="*/ 35059 h 172597"/>
                        <a:gd name="connsiteX1" fmla="*/ 2023 w 4165932"/>
                        <a:gd name="connsiteY1" fmla="*/ 0 h 172597"/>
                        <a:gd name="connsiteX2" fmla="*/ 2023 w 4165932"/>
                        <a:gd name="connsiteY2" fmla="*/ 105176 h 172597"/>
                        <a:gd name="connsiteX3" fmla="*/ 1366620 w 4165932"/>
                        <a:gd name="connsiteY3" fmla="*/ 151023 h 172597"/>
                        <a:gd name="connsiteX4" fmla="*/ 4163235 w 4165932"/>
                        <a:gd name="connsiteY4" fmla="*/ 172597 h 172597"/>
                        <a:gd name="connsiteX5" fmla="*/ 4165932 w 4165932"/>
                        <a:gd name="connsiteY5" fmla="*/ 99783 h 172597"/>
                        <a:gd name="connsiteX6" fmla="*/ 905462 w 4165932"/>
                        <a:gd name="connsiteY6" fmla="*/ 35059 h 172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5932" h="172597">
                          <a:moveTo>
                            <a:pt x="905462" y="35059"/>
                          </a:moveTo>
                          <a:cubicBezTo>
                            <a:pt x="603416" y="24271"/>
                            <a:pt x="301371" y="13484"/>
                            <a:pt x="2023" y="0"/>
                          </a:cubicBezTo>
                          <a:cubicBezTo>
                            <a:pt x="-674" y="35059"/>
                            <a:pt x="-674" y="70118"/>
                            <a:pt x="2023" y="105176"/>
                          </a:cubicBezTo>
                          <a:cubicBezTo>
                            <a:pt x="457787" y="118660"/>
                            <a:pt x="910855" y="137538"/>
                            <a:pt x="1366620" y="151023"/>
                          </a:cubicBezTo>
                          <a:cubicBezTo>
                            <a:pt x="2297027" y="175294"/>
                            <a:pt x="3230131" y="169900"/>
                            <a:pt x="4163235" y="172597"/>
                          </a:cubicBezTo>
                          <a:cubicBezTo>
                            <a:pt x="4163235" y="148326"/>
                            <a:pt x="4165932" y="124054"/>
                            <a:pt x="4165932" y="99783"/>
                          </a:cubicBezTo>
                          <a:cubicBezTo>
                            <a:pt x="3079109" y="70118"/>
                            <a:pt x="1989588" y="72814"/>
                            <a:pt x="905462" y="35059"/>
                          </a:cubicBezTo>
                          <a:close/>
                        </a:path>
                      </a:pathLst>
                    </a:custGeom>
                    <a:solidFill>
                      <a:srgbClr val="AA6E0D"/>
                    </a:solidFill>
                    <a:ln w="26947" cap="flat">
                      <a:noFill/>
                      <a:prstDash val="solid"/>
                      <a:miter/>
                    </a:ln>
                  </p:spPr>
                  <p:txBody>
                    <a:bodyPr rtlCol="1" anchor="ctr"/>
                    <a:lstStyle/>
                    <a:p>
                      <a:endParaRPr lang="ar-SA"/>
                    </a:p>
                  </p:txBody>
                </p:sp>
                <p:sp>
                  <p:nvSpPr>
                    <p:cNvPr id="2283" name="شكل حر: شكل 64">
                      <a:extLst>
                        <a:ext uri="{FF2B5EF4-FFF2-40B4-BE49-F238E27FC236}">
                          <a16:creationId xmlns:a16="http://schemas.microsoft.com/office/drawing/2014/main" id="{BA57C857-0B54-40C7-AE99-2D039E51AB5A}"/>
                        </a:ext>
                      </a:extLst>
                    </p:cNvPr>
                    <p:cNvSpPr/>
                    <p:nvPr/>
                  </p:nvSpPr>
                  <p:spPr>
                    <a:xfrm>
                      <a:off x="3071692" y="2273429"/>
                      <a:ext cx="4158516" cy="134841"/>
                    </a:xfrm>
                    <a:custGeom>
                      <a:avLst/>
                      <a:gdLst>
                        <a:gd name="connsiteX0" fmla="*/ 3902317 w 4158516"/>
                        <a:gd name="connsiteY0" fmla="*/ 129448 h 134841"/>
                        <a:gd name="connsiteX1" fmla="*/ 450371 w 4158516"/>
                        <a:gd name="connsiteY1" fmla="*/ 10787 h 134841"/>
                        <a:gd name="connsiteX2" fmla="*/ 8090 w 4158516"/>
                        <a:gd name="connsiteY2" fmla="*/ 0 h 134841"/>
                        <a:gd name="connsiteX3" fmla="*/ 0 w 4158516"/>
                        <a:gd name="connsiteY3" fmla="*/ 94389 h 134841"/>
                        <a:gd name="connsiteX4" fmla="*/ 1669340 w 4158516"/>
                        <a:gd name="connsiteY4" fmla="*/ 121357 h 134841"/>
                        <a:gd name="connsiteX5" fmla="*/ 4158516 w 4158516"/>
                        <a:gd name="connsiteY5" fmla="*/ 134842 h 134841"/>
                        <a:gd name="connsiteX6" fmla="*/ 4158516 w 4158516"/>
                        <a:gd name="connsiteY6" fmla="*/ 134842 h 134841"/>
                        <a:gd name="connsiteX7" fmla="*/ 3902317 w 4158516"/>
                        <a:gd name="connsiteY7" fmla="*/ 129448 h 13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58516" h="134841">
                          <a:moveTo>
                            <a:pt x="3902317" y="129448"/>
                          </a:moveTo>
                          <a:cubicBezTo>
                            <a:pt x="2750769" y="97086"/>
                            <a:pt x="1604615" y="40452"/>
                            <a:pt x="450371" y="10787"/>
                          </a:cubicBezTo>
                          <a:cubicBezTo>
                            <a:pt x="302045" y="8090"/>
                            <a:pt x="156416" y="2697"/>
                            <a:pt x="8090" y="0"/>
                          </a:cubicBezTo>
                          <a:cubicBezTo>
                            <a:pt x="5394" y="32362"/>
                            <a:pt x="2697" y="64724"/>
                            <a:pt x="0" y="94389"/>
                          </a:cubicBezTo>
                          <a:cubicBezTo>
                            <a:pt x="555548" y="110570"/>
                            <a:pt x="1116489" y="113267"/>
                            <a:pt x="1669340" y="121357"/>
                          </a:cubicBezTo>
                          <a:cubicBezTo>
                            <a:pt x="2497267" y="129448"/>
                            <a:pt x="3327892" y="132145"/>
                            <a:pt x="4158516" y="134842"/>
                          </a:cubicBezTo>
                          <a:cubicBezTo>
                            <a:pt x="4158516" y="134842"/>
                            <a:pt x="4158516" y="134842"/>
                            <a:pt x="4158516" y="134842"/>
                          </a:cubicBezTo>
                          <a:cubicBezTo>
                            <a:pt x="4072217" y="132145"/>
                            <a:pt x="3988615" y="132145"/>
                            <a:pt x="3902317" y="129448"/>
                          </a:cubicBezTo>
                          <a:close/>
                        </a:path>
                      </a:pathLst>
                    </a:custGeom>
                    <a:solidFill>
                      <a:srgbClr val="AA800D"/>
                    </a:solidFill>
                    <a:ln w="26947" cap="flat">
                      <a:noFill/>
                      <a:prstDash val="solid"/>
                      <a:miter/>
                    </a:ln>
                  </p:spPr>
                  <p:txBody>
                    <a:bodyPr rtlCol="1" anchor="ctr"/>
                    <a:lstStyle/>
                    <a:p>
                      <a:endParaRPr lang="ar-SA"/>
                    </a:p>
                  </p:txBody>
                </p:sp>
                <p:sp>
                  <p:nvSpPr>
                    <p:cNvPr id="2284" name="شكل حر: شكل 65">
                      <a:extLst>
                        <a:ext uri="{FF2B5EF4-FFF2-40B4-BE49-F238E27FC236}">
                          <a16:creationId xmlns:a16="http://schemas.microsoft.com/office/drawing/2014/main" id="{31020F80-1AF0-47D5-8C42-287A20E353F9}"/>
                        </a:ext>
                      </a:extLst>
                    </p:cNvPr>
                    <p:cNvSpPr/>
                    <p:nvPr/>
                  </p:nvSpPr>
                  <p:spPr>
                    <a:xfrm>
                      <a:off x="3063601" y="2378605"/>
                      <a:ext cx="4166606" cy="191475"/>
                    </a:xfrm>
                    <a:custGeom>
                      <a:avLst/>
                      <a:gdLst>
                        <a:gd name="connsiteX0" fmla="*/ 1604616 w 4166606"/>
                        <a:gd name="connsiteY0" fmla="*/ 26968 h 191475"/>
                        <a:gd name="connsiteX1" fmla="*/ 8091 w 4166606"/>
                        <a:gd name="connsiteY1" fmla="*/ 0 h 191475"/>
                        <a:gd name="connsiteX2" fmla="*/ 0 w 4166606"/>
                        <a:gd name="connsiteY2" fmla="*/ 94389 h 191475"/>
                        <a:gd name="connsiteX3" fmla="*/ 1564163 w 4166606"/>
                        <a:gd name="connsiteY3" fmla="*/ 145629 h 191475"/>
                        <a:gd name="connsiteX4" fmla="*/ 4161213 w 4166606"/>
                        <a:gd name="connsiteY4" fmla="*/ 191475 h 191475"/>
                        <a:gd name="connsiteX5" fmla="*/ 4166607 w 4166606"/>
                        <a:gd name="connsiteY5" fmla="*/ 40452 h 191475"/>
                        <a:gd name="connsiteX6" fmla="*/ 1604616 w 4166606"/>
                        <a:gd name="connsiteY6" fmla="*/ 26968 h 19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6606" h="191475">
                          <a:moveTo>
                            <a:pt x="1604616" y="26968"/>
                          </a:moveTo>
                          <a:cubicBezTo>
                            <a:pt x="1076036" y="21575"/>
                            <a:pt x="539367" y="16181"/>
                            <a:pt x="8091" y="0"/>
                          </a:cubicBezTo>
                          <a:cubicBezTo>
                            <a:pt x="5394" y="32362"/>
                            <a:pt x="0" y="62027"/>
                            <a:pt x="0" y="94389"/>
                          </a:cubicBezTo>
                          <a:cubicBezTo>
                            <a:pt x="520489" y="115964"/>
                            <a:pt x="1040977" y="137539"/>
                            <a:pt x="1564163" y="145629"/>
                          </a:cubicBezTo>
                          <a:cubicBezTo>
                            <a:pt x="2429846" y="161810"/>
                            <a:pt x="3298226" y="169901"/>
                            <a:pt x="4161213" y="191475"/>
                          </a:cubicBezTo>
                          <a:cubicBezTo>
                            <a:pt x="4163910" y="140235"/>
                            <a:pt x="4163910" y="91692"/>
                            <a:pt x="4166607" y="40452"/>
                          </a:cubicBezTo>
                          <a:cubicBezTo>
                            <a:pt x="3311710" y="40452"/>
                            <a:pt x="2456815" y="37756"/>
                            <a:pt x="1604616" y="26968"/>
                          </a:cubicBezTo>
                          <a:close/>
                        </a:path>
                      </a:pathLst>
                    </a:custGeom>
                    <a:solidFill>
                      <a:srgbClr val="AA800D">
                        <a:alpha val="40000"/>
                      </a:srgbClr>
                    </a:solidFill>
                    <a:ln w="26947" cap="flat">
                      <a:noFill/>
                      <a:prstDash val="solid"/>
                      <a:miter/>
                    </a:ln>
                  </p:spPr>
                  <p:txBody>
                    <a:bodyPr rtlCol="1" anchor="ctr"/>
                    <a:lstStyle/>
                    <a:p>
                      <a:endParaRPr lang="ar-SA"/>
                    </a:p>
                  </p:txBody>
                </p:sp>
                <p:sp>
                  <p:nvSpPr>
                    <p:cNvPr id="2285" name="شكل حر: شكل 66">
                      <a:extLst>
                        <a:ext uri="{FF2B5EF4-FFF2-40B4-BE49-F238E27FC236}">
                          <a16:creationId xmlns:a16="http://schemas.microsoft.com/office/drawing/2014/main" id="{A04DBA4F-62C2-44D5-8078-89606C0CA7F9}"/>
                        </a:ext>
                      </a:extLst>
                    </p:cNvPr>
                    <p:cNvSpPr/>
                    <p:nvPr/>
                  </p:nvSpPr>
                  <p:spPr>
                    <a:xfrm>
                      <a:off x="5395951" y="2141284"/>
                      <a:ext cx="1847740" cy="175711"/>
                    </a:xfrm>
                    <a:custGeom>
                      <a:avLst/>
                      <a:gdLst>
                        <a:gd name="connsiteX0" fmla="*/ 1847741 w 1847740"/>
                        <a:gd name="connsiteY0" fmla="*/ 91692 h 175711"/>
                        <a:gd name="connsiteX1" fmla="*/ 1834257 w 1847740"/>
                        <a:gd name="connsiteY1" fmla="*/ 0 h 175711"/>
                        <a:gd name="connsiteX2" fmla="*/ 1052175 w 1847740"/>
                        <a:gd name="connsiteY2" fmla="*/ 18878 h 175711"/>
                        <a:gd name="connsiteX3" fmla="*/ 151433 w 1847740"/>
                        <a:gd name="connsiteY3" fmla="*/ 53937 h 175711"/>
                        <a:gd name="connsiteX4" fmla="*/ 11198 w 1847740"/>
                        <a:gd name="connsiteY4" fmla="*/ 105177 h 175711"/>
                        <a:gd name="connsiteX5" fmla="*/ 197279 w 1847740"/>
                        <a:gd name="connsiteY5" fmla="*/ 140235 h 175711"/>
                        <a:gd name="connsiteX6" fmla="*/ 971270 w 1847740"/>
                        <a:gd name="connsiteY6" fmla="*/ 172597 h 175711"/>
                        <a:gd name="connsiteX7" fmla="*/ 1845044 w 1847740"/>
                        <a:gd name="connsiteY7" fmla="*/ 172597 h 175711"/>
                        <a:gd name="connsiteX8" fmla="*/ 1847741 w 1847740"/>
                        <a:gd name="connsiteY8" fmla="*/ 91692 h 175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47740" h="175711">
                          <a:moveTo>
                            <a:pt x="1847741" y="91692"/>
                          </a:moveTo>
                          <a:cubicBezTo>
                            <a:pt x="1842347" y="62027"/>
                            <a:pt x="1836954" y="32362"/>
                            <a:pt x="1834257" y="0"/>
                          </a:cubicBezTo>
                          <a:cubicBezTo>
                            <a:pt x="1572664" y="8090"/>
                            <a:pt x="1313768" y="16181"/>
                            <a:pt x="1052175" y="18878"/>
                          </a:cubicBezTo>
                          <a:cubicBezTo>
                            <a:pt x="755524" y="21575"/>
                            <a:pt x="437297" y="18878"/>
                            <a:pt x="151433" y="53937"/>
                          </a:cubicBezTo>
                          <a:cubicBezTo>
                            <a:pt x="113677" y="59330"/>
                            <a:pt x="-42739" y="78208"/>
                            <a:pt x="11198" y="105177"/>
                          </a:cubicBezTo>
                          <a:cubicBezTo>
                            <a:pt x="51650" y="126751"/>
                            <a:pt x="137949" y="134842"/>
                            <a:pt x="197279" y="140235"/>
                          </a:cubicBezTo>
                          <a:cubicBezTo>
                            <a:pt x="448084" y="164507"/>
                            <a:pt x="712374" y="169900"/>
                            <a:pt x="971270" y="172597"/>
                          </a:cubicBezTo>
                          <a:cubicBezTo>
                            <a:pt x="1262528" y="177991"/>
                            <a:pt x="1553786" y="175294"/>
                            <a:pt x="1845044" y="172597"/>
                          </a:cubicBezTo>
                          <a:cubicBezTo>
                            <a:pt x="1842347" y="145629"/>
                            <a:pt x="1845044" y="118661"/>
                            <a:pt x="1847741" y="91692"/>
                          </a:cubicBezTo>
                          <a:close/>
                        </a:path>
                      </a:pathLst>
                    </a:custGeom>
                    <a:solidFill>
                      <a:srgbClr val="AA800D"/>
                    </a:solidFill>
                    <a:ln w="26947" cap="flat">
                      <a:noFill/>
                      <a:prstDash val="solid"/>
                      <a:miter/>
                    </a:ln>
                  </p:spPr>
                  <p:txBody>
                    <a:bodyPr rtlCol="1" anchor="ctr"/>
                    <a:lstStyle/>
                    <a:p>
                      <a:endParaRPr lang="ar-SA"/>
                    </a:p>
                  </p:txBody>
                </p:sp>
                <p:sp>
                  <p:nvSpPr>
                    <p:cNvPr id="2286" name="شكل حر: شكل 67">
                      <a:extLst>
                        <a:ext uri="{FF2B5EF4-FFF2-40B4-BE49-F238E27FC236}">
                          <a16:creationId xmlns:a16="http://schemas.microsoft.com/office/drawing/2014/main" id="{A2130189-1A3E-4C4E-908B-86678A1A227A}"/>
                        </a:ext>
                      </a:extLst>
                    </p:cNvPr>
                    <p:cNvSpPr/>
                    <p:nvPr/>
                  </p:nvSpPr>
                  <p:spPr>
                    <a:xfrm>
                      <a:off x="3074389" y="2061169"/>
                      <a:ext cx="4161212" cy="333617"/>
                    </a:xfrm>
                    <a:custGeom>
                      <a:avLst/>
                      <a:gdLst>
                        <a:gd name="connsiteX0" fmla="*/ 3937376 w 4161212"/>
                        <a:gd name="connsiteY0" fmla="*/ 271590 h 333617"/>
                        <a:gd name="connsiteX1" fmla="*/ 2826281 w 4161212"/>
                        <a:gd name="connsiteY1" fmla="*/ 258106 h 333617"/>
                        <a:gd name="connsiteX2" fmla="*/ 2505357 w 4161212"/>
                        <a:gd name="connsiteY2" fmla="*/ 236531 h 333617"/>
                        <a:gd name="connsiteX3" fmla="*/ 2319276 w 4161212"/>
                        <a:gd name="connsiteY3" fmla="*/ 204169 h 333617"/>
                        <a:gd name="connsiteX4" fmla="*/ 2535023 w 4161212"/>
                        <a:gd name="connsiteY4" fmla="*/ 115174 h 333617"/>
                        <a:gd name="connsiteX5" fmla="*/ 3408796 w 4161212"/>
                        <a:gd name="connsiteY5" fmla="*/ 88205 h 333617"/>
                        <a:gd name="connsiteX6" fmla="*/ 4153122 w 4161212"/>
                        <a:gd name="connsiteY6" fmla="*/ 69328 h 333617"/>
                        <a:gd name="connsiteX7" fmla="*/ 4147728 w 4161212"/>
                        <a:gd name="connsiteY7" fmla="*/ 4604 h 333617"/>
                        <a:gd name="connsiteX8" fmla="*/ 4031765 w 4161212"/>
                        <a:gd name="connsiteY8" fmla="*/ 4604 h 333617"/>
                        <a:gd name="connsiteX9" fmla="*/ 3187656 w 4161212"/>
                        <a:gd name="connsiteY9" fmla="*/ 1907 h 333617"/>
                        <a:gd name="connsiteX10" fmla="*/ 1485955 w 4161212"/>
                        <a:gd name="connsiteY10" fmla="*/ 15391 h 333617"/>
                        <a:gd name="connsiteX11" fmla="*/ 0 w 4161212"/>
                        <a:gd name="connsiteY11" fmla="*/ 47753 h 333617"/>
                        <a:gd name="connsiteX12" fmla="*/ 10787 w 4161212"/>
                        <a:gd name="connsiteY12" fmla="*/ 115174 h 333617"/>
                        <a:gd name="connsiteX13" fmla="*/ 8091 w 4161212"/>
                        <a:gd name="connsiteY13" fmla="*/ 198776 h 333617"/>
                        <a:gd name="connsiteX14" fmla="*/ 207656 w 4161212"/>
                        <a:gd name="connsiteY14" fmla="*/ 201473 h 333617"/>
                        <a:gd name="connsiteX15" fmla="*/ 1936326 w 4161212"/>
                        <a:gd name="connsiteY15" fmla="*/ 255409 h 333617"/>
                        <a:gd name="connsiteX16" fmla="*/ 4158516 w 4161212"/>
                        <a:gd name="connsiteY16" fmla="*/ 333617 h 333617"/>
                        <a:gd name="connsiteX17" fmla="*/ 4161213 w 4161212"/>
                        <a:gd name="connsiteY17" fmla="*/ 271590 h 333617"/>
                        <a:gd name="connsiteX18" fmla="*/ 3937376 w 4161212"/>
                        <a:gd name="connsiteY18" fmla="*/ 271590 h 333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61212" h="333617">
                          <a:moveTo>
                            <a:pt x="3937376" y="271590"/>
                          </a:moveTo>
                          <a:cubicBezTo>
                            <a:pt x="3567910" y="274287"/>
                            <a:pt x="3195747" y="274287"/>
                            <a:pt x="2826281" y="258106"/>
                          </a:cubicBezTo>
                          <a:cubicBezTo>
                            <a:pt x="2718408" y="252712"/>
                            <a:pt x="2610534" y="247319"/>
                            <a:pt x="2505357" y="236531"/>
                          </a:cubicBezTo>
                          <a:cubicBezTo>
                            <a:pt x="2443331" y="231138"/>
                            <a:pt x="2367819" y="223047"/>
                            <a:pt x="2319276" y="204169"/>
                          </a:cubicBezTo>
                          <a:cubicBezTo>
                            <a:pt x="2197919" y="152930"/>
                            <a:pt x="2462208" y="120568"/>
                            <a:pt x="2535023" y="115174"/>
                          </a:cubicBezTo>
                          <a:cubicBezTo>
                            <a:pt x="2820887" y="90902"/>
                            <a:pt x="3117539" y="90902"/>
                            <a:pt x="3408796" y="88205"/>
                          </a:cubicBezTo>
                          <a:cubicBezTo>
                            <a:pt x="3656905" y="85509"/>
                            <a:pt x="3905013" y="77418"/>
                            <a:pt x="4153122" y="69328"/>
                          </a:cubicBezTo>
                          <a:cubicBezTo>
                            <a:pt x="4150425" y="47753"/>
                            <a:pt x="4147728" y="26178"/>
                            <a:pt x="4147728" y="4604"/>
                          </a:cubicBezTo>
                          <a:cubicBezTo>
                            <a:pt x="4109973" y="4604"/>
                            <a:pt x="4069520" y="4604"/>
                            <a:pt x="4031765" y="4604"/>
                          </a:cubicBezTo>
                          <a:cubicBezTo>
                            <a:pt x="3751295" y="7300"/>
                            <a:pt x="3470824" y="4604"/>
                            <a:pt x="3187656" y="1907"/>
                          </a:cubicBezTo>
                          <a:cubicBezTo>
                            <a:pt x="2621321" y="-790"/>
                            <a:pt x="2052290" y="-3487"/>
                            <a:pt x="1485955" y="15391"/>
                          </a:cubicBezTo>
                          <a:cubicBezTo>
                            <a:pt x="992435" y="31572"/>
                            <a:pt x="496217" y="47753"/>
                            <a:pt x="0" y="47753"/>
                          </a:cubicBezTo>
                          <a:cubicBezTo>
                            <a:pt x="8091" y="69328"/>
                            <a:pt x="10787" y="90902"/>
                            <a:pt x="10787" y="115174"/>
                          </a:cubicBezTo>
                          <a:cubicBezTo>
                            <a:pt x="10787" y="142142"/>
                            <a:pt x="10787" y="171807"/>
                            <a:pt x="8091" y="198776"/>
                          </a:cubicBezTo>
                          <a:cubicBezTo>
                            <a:pt x="75511" y="198776"/>
                            <a:pt x="140235" y="201473"/>
                            <a:pt x="207656" y="201473"/>
                          </a:cubicBezTo>
                          <a:cubicBezTo>
                            <a:pt x="784778" y="214957"/>
                            <a:pt x="1359204" y="233834"/>
                            <a:pt x="1936326" y="255409"/>
                          </a:cubicBezTo>
                          <a:cubicBezTo>
                            <a:pt x="2675258" y="282378"/>
                            <a:pt x="3416887" y="314739"/>
                            <a:pt x="4158516" y="333617"/>
                          </a:cubicBezTo>
                          <a:cubicBezTo>
                            <a:pt x="4158516" y="312043"/>
                            <a:pt x="4161213" y="293165"/>
                            <a:pt x="4161213" y="271590"/>
                          </a:cubicBezTo>
                          <a:cubicBezTo>
                            <a:pt x="4085702" y="271590"/>
                            <a:pt x="4010191" y="271590"/>
                            <a:pt x="3937376" y="271590"/>
                          </a:cubicBezTo>
                          <a:close/>
                        </a:path>
                      </a:pathLst>
                    </a:custGeom>
                    <a:solidFill>
                      <a:srgbClr val="AA800D"/>
                    </a:solidFill>
                    <a:ln w="26947" cap="flat">
                      <a:noFill/>
                      <a:prstDash val="solid"/>
                      <a:miter/>
                    </a:ln>
                  </p:spPr>
                  <p:txBody>
                    <a:bodyPr rtlCol="1" anchor="ctr"/>
                    <a:lstStyle/>
                    <a:p>
                      <a:endParaRPr lang="ar-SA"/>
                    </a:p>
                  </p:txBody>
                </p:sp>
                <p:sp>
                  <p:nvSpPr>
                    <p:cNvPr id="2287" name="شكل حر: شكل 68">
                      <a:extLst>
                        <a:ext uri="{FF2B5EF4-FFF2-40B4-BE49-F238E27FC236}">
                          <a16:creationId xmlns:a16="http://schemas.microsoft.com/office/drawing/2014/main" id="{885E5A3F-0082-4021-BAA1-49A05C2D8373}"/>
                        </a:ext>
                      </a:extLst>
                    </p:cNvPr>
                    <p:cNvSpPr/>
                    <p:nvPr/>
                  </p:nvSpPr>
                  <p:spPr>
                    <a:xfrm>
                      <a:off x="3066298" y="2018435"/>
                      <a:ext cx="3500488" cy="74305"/>
                    </a:xfrm>
                    <a:custGeom>
                      <a:avLst/>
                      <a:gdLst>
                        <a:gd name="connsiteX0" fmla="*/ 1712489 w 3500488"/>
                        <a:gd name="connsiteY0" fmla="*/ 1491 h 74305"/>
                        <a:gd name="connsiteX1" fmla="*/ 577122 w 3500488"/>
                        <a:gd name="connsiteY1" fmla="*/ 39247 h 74305"/>
                        <a:gd name="connsiteX2" fmla="*/ 0 w 3500488"/>
                        <a:gd name="connsiteY2" fmla="*/ 71609 h 74305"/>
                        <a:gd name="connsiteX3" fmla="*/ 0 w 3500488"/>
                        <a:gd name="connsiteY3" fmla="*/ 74305 h 74305"/>
                        <a:gd name="connsiteX4" fmla="*/ 1612706 w 3500488"/>
                        <a:gd name="connsiteY4" fmla="*/ 39247 h 74305"/>
                        <a:gd name="connsiteX5" fmla="*/ 3282045 w 3500488"/>
                        <a:gd name="connsiteY5" fmla="*/ 31156 h 74305"/>
                        <a:gd name="connsiteX6" fmla="*/ 3500489 w 3500488"/>
                        <a:gd name="connsiteY6" fmla="*/ 31156 h 74305"/>
                        <a:gd name="connsiteX7" fmla="*/ 1712489 w 3500488"/>
                        <a:gd name="connsiteY7" fmla="*/ 1491 h 7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00488" h="74305">
                          <a:moveTo>
                            <a:pt x="1712489" y="1491"/>
                          </a:moveTo>
                          <a:cubicBezTo>
                            <a:pt x="1332236" y="6885"/>
                            <a:pt x="954679" y="17672"/>
                            <a:pt x="577122" y="39247"/>
                          </a:cubicBezTo>
                          <a:cubicBezTo>
                            <a:pt x="385647" y="50034"/>
                            <a:pt x="191475" y="60821"/>
                            <a:pt x="0" y="71609"/>
                          </a:cubicBezTo>
                          <a:cubicBezTo>
                            <a:pt x="0" y="71609"/>
                            <a:pt x="0" y="71609"/>
                            <a:pt x="0" y="74305"/>
                          </a:cubicBezTo>
                          <a:cubicBezTo>
                            <a:pt x="539367" y="74305"/>
                            <a:pt x="1073340" y="52731"/>
                            <a:pt x="1612706" y="39247"/>
                          </a:cubicBezTo>
                          <a:cubicBezTo>
                            <a:pt x="2168254" y="25763"/>
                            <a:pt x="2726498" y="25763"/>
                            <a:pt x="3282045" y="31156"/>
                          </a:cubicBezTo>
                          <a:cubicBezTo>
                            <a:pt x="3354860" y="31156"/>
                            <a:pt x="3427675" y="31156"/>
                            <a:pt x="3500489" y="31156"/>
                          </a:cubicBezTo>
                          <a:cubicBezTo>
                            <a:pt x="2904489" y="20369"/>
                            <a:pt x="2308489" y="-6600"/>
                            <a:pt x="1712489" y="1491"/>
                          </a:cubicBezTo>
                          <a:close/>
                        </a:path>
                      </a:pathLst>
                    </a:custGeom>
                    <a:solidFill>
                      <a:srgbClr val="AA800D">
                        <a:alpha val="40000"/>
                      </a:srgbClr>
                    </a:solidFill>
                    <a:ln w="26947" cap="flat">
                      <a:noFill/>
                      <a:prstDash val="solid"/>
                      <a:miter/>
                    </a:ln>
                  </p:spPr>
                  <p:txBody>
                    <a:bodyPr rtlCol="1" anchor="ctr"/>
                    <a:lstStyle/>
                    <a:p>
                      <a:endParaRPr lang="ar-SA"/>
                    </a:p>
                  </p:txBody>
                </p:sp>
                <p:sp>
                  <p:nvSpPr>
                    <p:cNvPr id="2288" name="شكل حر: شكل 69">
                      <a:extLst>
                        <a:ext uri="{FF2B5EF4-FFF2-40B4-BE49-F238E27FC236}">
                          <a16:creationId xmlns:a16="http://schemas.microsoft.com/office/drawing/2014/main" id="{A0EA9B7C-0039-4FC7-8599-3C43EAF9639D}"/>
                        </a:ext>
                      </a:extLst>
                    </p:cNvPr>
                    <p:cNvSpPr/>
                    <p:nvPr/>
                  </p:nvSpPr>
                  <p:spPr>
                    <a:xfrm>
                      <a:off x="7149303" y="2041501"/>
                      <a:ext cx="70117" cy="2696"/>
                    </a:xfrm>
                    <a:custGeom>
                      <a:avLst/>
                      <a:gdLst>
                        <a:gd name="connsiteX0" fmla="*/ 70118 w 70117"/>
                        <a:gd name="connsiteY0" fmla="*/ 0 h 2696"/>
                        <a:gd name="connsiteX1" fmla="*/ 0 w 70117"/>
                        <a:gd name="connsiteY1" fmla="*/ 2697 h 2696"/>
                        <a:gd name="connsiteX2" fmla="*/ 70118 w 70117"/>
                        <a:gd name="connsiteY2" fmla="*/ 0 h 2696"/>
                        <a:gd name="connsiteX3" fmla="*/ 70118 w 70117"/>
                        <a:gd name="connsiteY3" fmla="*/ 0 h 2696"/>
                      </a:gdLst>
                      <a:ahLst/>
                      <a:cxnLst>
                        <a:cxn ang="0">
                          <a:pos x="connsiteX0" y="connsiteY0"/>
                        </a:cxn>
                        <a:cxn ang="0">
                          <a:pos x="connsiteX1" y="connsiteY1"/>
                        </a:cxn>
                        <a:cxn ang="0">
                          <a:pos x="connsiteX2" y="connsiteY2"/>
                        </a:cxn>
                        <a:cxn ang="0">
                          <a:pos x="connsiteX3" y="connsiteY3"/>
                        </a:cxn>
                      </a:cxnLst>
                      <a:rect l="l" t="t" r="r" b="b"/>
                      <a:pathLst>
                        <a:path w="70117" h="2696">
                          <a:moveTo>
                            <a:pt x="70118" y="0"/>
                          </a:moveTo>
                          <a:cubicBezTo>
                            <a:pt x="45846" y="0"/>
                            <a:pt x="24271" y="0"/>
                            <a:pt x="0" y="2697"/>
                          </a:cubicBezTo>
                          <a:cubicBezTo>
                            <a:pt x="24271" y="2697"/>
                            <a:pt x="48543" y="2697"/>
                            <a:pt x="70118" y="0"/>
                          </a:cubicBezTo>
                          <a:cubicBezTo>
                            <a:pt x="70118" y="2697"/>
                            <a:pt x="70118" y="2697"/>
                            <a:pt x="70118" y="0"/>
                          </a:cubicBezTo>
                          <a:close/>
                        </a:path>
                      </a:pathLst>
                    </a:custGeom>
                    <a:solidFill>
                      <a:srgbClr val="AA800D">
                        <a:alpha val="40000"/>
                      </a:srgbClr>
                    </a:solidFill>
                    <a:ln w="26947" cap="flat">
                      <a:noFill/>
                      <a:prstDash val="solid"/>
                      <a:miter/>
                    </a:ln>
                  </p:spPr>
                  <p:txBody>
                    <a:bodyPr rtlCol="1" anchor="ctr"/>
                    <a:lstStyle/>
                    <a:p>
                      <a:endParaRPr lang="ar-SA"/>
                    </a:p>
                  </p:txBody>
                </p:sp>
                <p:sp>
                  <p:nvSpPr>
                    <p:cNvPr id="2289" name="شكل حر: شكل 70">
                      <a:extLst>
                        <a:ext uri="{FF2B5EF4-FFF2-40B4-BE49-F238E27FC236}">
                          <a16:creationId xmlns:a16="http://schemas.microsoft.com/office/drawing/2014/main" id="{01DAB8CF-CDBE-42DC-93E3-DA714DAC5D50}"/>
                        </a:ext>
                      </a:extLst>
                    </p:cNvPr>
                    <p:cNvSpPr/>
                    <p:nvPr/>
                  </p:nvSpPr>
                  <p:spPr>
                    <a:xfrm>
                      <a:off x="3160687" y="3905012"/>
                      <a:ext cx="131336" cy="1858117"/>
                    </a:xfrm>
                    <a:custGeom>
                      <a:avLst/>
                      <a:gdLst>
                        <a:gd name="connsiteX0" fmla="*/ 113267 w 131336"/>
                        <a:gd name="connsiteY0" fmla="*/ 21575 h 1858117"/>
                        <a:gd name="connsiteX1" fmla="*/ 0 w 131336"/>
                        <a:gd name="connsiteY1" fmla="*/ 0 h 1858117"/>
                        <a:gd name="connsiteX2" fmla="*/ 0 w 131336"/>
                        <a:gd name="connsiteY2" fmla="*/ 8091 h 1858117"/>
                        <a:gd name="connsiteX3" fmla="*/ 2697 w 131336"/>
                        <a:gd name="connsiteY3" fmla="*/ 1858118 h 1858117"/>
                        <a:gd name="connsiteX4" fmla="*/ 53937 w 131336"/>
                        <a:gd name="connsiteY4" fmla="*/ 1852724 h 1858117"/>
                        <a:gd name="connsiteX5" fmla="*/ 113267 w 131336"/>
                        <a:gd name="connsiteY5" fmla="*/ 21575 h 1858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1336" h="1858117">
                          <a:moveTo>
                            <a:pt x="113267" y="21575"/>
                          </a:moveTo>
                          <a:cubicBezTo>
                            <a:pt x="80905" y="10787"/>
                            <a:pt x="40452" y="5394"/>
                            <a:pt x="0" y="0"/>
                          </a:cubicBezTo>
                          <a:cubicBezTo>
                            <a:pt x="0" y="2697"/>
                            <a:pt x="0" y="5394"/>
                            <a:pt x="0" y="8091"/>
                          </a:cubicBezTo>
                          <a:cubicBezTo>
                            <a:pt x="0" y="26968"/>
                            <a:pt x="0" y="1839240"/>
                            <a:pt x="2697" y="1858118"/>
                          </a:cubicBezTo>
                          <a:cubicBezTo>
                            <a:pt x="18878" y="1855421"/>
                            <a:pt x="37756" y="1855421"/>
                            <a:pt x="53937" y="1852724"/>
                          </a:cubicBezTo>
                          <a:cubicBezTo>
                            <a:pt x="86299" y="1844633"/>
                            <a:pt x="167204" y="37755"/>
                            <a:pt x="113267" y="21575"/>
                          </a:cubicBezTo>
                          <a:close/>
                        </a:path>
                      </a:pathLst>
                    </a:custGeom>
                    <a:solidFill>
                      <a:srgbClr val="AA800D">
                        <a:alpha val="40000"/>
                      </a:srgbClr>
                    </a:solidFill>
                    <a:ln w="26947" cap="flat">
                      <a:noFill/>
                      <a:prstDash val="solid"/>
                      <a:miter/>
                    </a:ln>
                  </p:spPr>
                  <p:txBody>
                    <a:bodyPr rtlCol="1" anchor="ctr"/>
                    <a:lstStyle/>
                    <a:p>
                      <a:endParaRPr lang="ar-SA"/>
                    </a:p>
                  </p:txBody>
                </p:sp>
                <p:sp>
                  <p:nvSpPr>
                    <p:cNvPr id="2290" name="شكل حر: شكل 71">
                      <a:extLst>
                        <a:ext uri="{FF2B5EF4-FFF2-40B4-BE49-F238E27FC236}">
                          <a16:creationId xmlns:a16="http://schemas.microsoft.com/office/drawing/2014/main" id="{8B93AF94-BF9F-4B56-97EB-CE9753FAC1CB}"/>
                        </a:ext>
                      </a:extLst>
                    </p:cNvPr>
                    <p:cNvSpPr/>
                    <p:nvPr/>
                  </p:nvSpPr>
                  <p:spPr>
                    <a:xfrm>
                      <a:off x="3144506" y="3562515"/>
                      <a:ext cx="4042552" cy="164506"/>
                    </a:xfrm>
                    <a:custGeom>
                      <a:avLst/>
                      <a:gdLst>
                        <a:gd name="connsiteX0" fmla="*/ 2726498 w 4042552"/>
                        <a:gd name="connsiteY0" fmla="*/ 13484 h 164506"/>
                        <a:gd name="connsiteX1" fmla="*/ 0 w 4042552"/>
                        <a:gd name="connsiteY1" fmla="*/ 59330 h 164506"/>
                        <a:gd name="connsiteX2" fmla="*/ 8091 w 4042552"/>
                        <a:gd name="connsiteY2" fmla="*/ 164507 h 164506"/>
                        <a:gd name="connsiteX3" fmla="*/ 2837068 w 4042552"/>
                        <a:gd name="connsiteY3" fmla="*/ 107873 h 164506"/>
                        <a:gd name="connsiteX4" fmla="*/ 3864561 w 4042552"/>
                        <a:gd name="connsiteY4" fmla="*/ 78208 h 164506"/>
                        <a:gd name="connsiteX5" fmla="*/ 4039855 w 4042552"/>
                        <a:gd name="connsiteY5" fmla="*/ 72814 h 164506"/>
                        <a:gd name="connsiteX6" fmla="*/ 4042552 w 4042552"/>
                        <a:gd name="connsiteY6" fmla="*/ 0 h 164506"/>
                        <a:gd name="connsiteX7" fmla="*/ 2726498 w 4042552"/>
                        <a:gd name="connsiteY7" fmla="*/ 13484 h 16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42552" h="164506">
                          <a:moveTo>
                            <a:pt x="2726498" y="13484"/>
                          </a:moveTo>
                          <a:cubicBezTo>
                            <a:pt x="1817665" y="26968"/>
                            <a:pt x="908833" y="40452"/>
                            <a:pt x="0" y="59330"/>
                          </a:cubicBezTo>
                          <a:cubicBezTo>
                            <a:pt x="2697" y="94389"/>
                            <a:pt x="5394" y="129448"/>
                            <a:pt x="8091" y="164507"/>
                          </a:cubicBezTo>
                          <a:cubicBezTo>
                            <a:pt x="951982" y="148326"/>
                            <a:pt x="1895873" y="126751"/>
                            <a:pt x="2837068" y="107873"/>
                          </a:cubicBezTo>
                          <a:cubicBezTo>
                            <a:pt x="3179566" y="99783"/>
                            <a:pt x="3522064" y="88995"/>
                            <a:pt x="3864561" y="78208"/>
                          </a:cubicBezTo>
                          <a:cubicBezTo>
                            <a:pt x="3921195" y="75511"/>
                            <a:pt x="3980525" y="75511"/>
                            <a:pt x="4039855" y="72814"/>
                          </a:cubicBezTo>
                          <a:cubicBezTo>
                            <a:pt x="4039855" y="48543"/>
                            <a:pt x="4042552" y="24271"/>
                            <a:pt x="4042552" y="0"/>
                          </a:cubicBezTo>
                          <a:cubicBezTo>
                            <a:pt x="3602969" y="0"/>
                            <a:pt x="3163385" y="5394"/>
                            <a:pt x="2726498" y="13484"/>
                          </a:cubicBezTo>
                          <a:close/>
                        </a:path>
                      </a:pathLst>
                    </a:custGeom>
                    <a:solidFill>
                      <a:srgbClr val="AA800D">
                        <a:alpha val="40000"/>
                      </a:srgbClr>
                    </a:solidFill>
                    <a:ln w="26947" cap="flat">
                      <a:noFill/>
                      <a:prstDash val="solid"/>
                      <a:miter/>
                    </a:ln>
                  </p:spPr>
                  <p:txBody>
                    <a:bodyPr rtlCol="1" anchor="ctr"/>
                    <a:lstStyle/>
                    <a:p>
                      <a:endParaRPr lang="ar-SA"/>
                    </a:p>
                  </p:txBody>
                </p:sp>
                <p:sp>
                  <p:nvSpPr>
                    <p:cNvPr id="2291" name="شكل حر: شكل 72">
                      <a:extLst>
                        <a:ext uri="{FF2B5EF4-FFF2-40B4-BE49-F238E27FC236}">
                          <a16:creationId xmlns:a16="http://schemas.microsoft.com/office/drawing/2014/main" id="{9343CF68-FD20-4590-866B-AB5F921CBC5A}"/>
                        </a:ext>
                      </a:extLst>
                    </p:cNvPr>
                    <p:cNvSpPr/>
                    <p:nvPr/>
                  </p:nvSpPr>
                  <p:spPr>
                    <a:xfrm>
                      <a:off x="3152597" y="3643420"/>
                      <a:ext cx="4031764" cy="2257248"/>
                    </a:xfrm>
                    <a:custGeom>
                      <a:avLst/>
                      <a:gdLst>
                        <a:gd name="connsiteX0" fmla="*/ 3950860 w 4031764"/>
                        <a:gd name="connsiteY0" fmla="*/ 2697 h 2257248"/>
                        <a:gd name="connsiteX1" fmla="*/ 3352163 w 4031764"/>
                        <a:gd name="connsiteY1" fmla="*/ 24271 h 2257248"/>
                        <a:gd name="connsiteX2" fmla="*/ 1734063 w 4031764"/>
                        <a:gd name="connsiteY2" fmla="*/ 59330 h 2257248"/>
                        <a:gd name="connsiteX3" fmla="*/ 0 w 4031764"/>
                        <a:gd name="connsiteY3" fmla="*/ 94389 h 2257248"/>
                        <a:gd name="connsiteX4" fmla="*/ 8090 w 4031764"/>
                        <a:gd name="connsiteY4" fmla="*/ 248109 h 2257248"/>
                        <a:gd name="connsiteX5" fmla="*/ 145629 w 4031764"/>
                        <a:gd name="connsiteY5" fmla="*/ 283167 h 2257248"/>
                        <a:gd name="connsiteX6" fmla="*/ 10787 w 4031764"/>
                        <a:gd name="connsiteY6" fmla="*/ 2130498 h 2257248"/>
                        <a:gd name="connsiteX7" fmla="*/ 16181 w 4031764"/>
                        <a:gd name="connsiteY7" fmla="*/ 2257249 h 2257248"/>
                        <a:gd name="connsiteX8" fmla="*/ 2092742 w 4031764"/>
                        <a:gd name="connsiteY8" fmla="*/ 2203312 h 2257248"/>
                        <a:gd name="connsiteX9" fmla="*/ 4012887 w 4031764"/>
                        <a:gd name="connsiteY9" fmla="*/ 2165556 h 2257248"/>
                        <a:gd name="connsiteX10" fmla="*/ 4012887 w 4031764"/>
                        <a:gd name="connsiteY10" fmla="*/ 2157466 h 2257248"/>
                        <a:gd name="connsiteX11" fmla="*/ 4023675 w 4031764"/>
                        <a:gd name="connsiteY11" fmla="*/ 2098136 h 2257248"/>
                        <a:gd name="connsiteX12" fmla="*/ 4029068 w 4031764"/>
                        <a:gd name="connsiteY12" fmla="*/ 105176 h 2257248"/>
                        <a:gd name="connsiteX13" fmla="*/ 4031765 w 4031764"/>
                        <a:gd name="connsiteY13" fmla="*/ 0 h 2257248"/>
                        <a:gd name="connsiteX14" fmla="*/ 3950860 w 4031764"/>
                        <a:gd name="connsiteY14" fmla="*/ 2697 h 2257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31764" h="2257248">
                          <a:moveTo>
                            <a:pt x="3950860" y="2697"/>
                          </a:moveTo>
                          <a:cubicBezTo>
                            <a:pt x="3751294" y="8090"/>
                            <a:pt x="3551729" y="16181"/>
                            <a:pt x="3352163" y="24271"/>
                          </a:cubicBezTo>
                          <a:cubicBezTo>
                            <a:pt x="2815493" y="43149"/>
                            <a:pt x="2273430" y="48543"/>
                            <a:pt x="1734063" y="59330"/>
                          </a:cubicBezTo>
                          <a:cubicBezTo>
                            <a:pt x="1156941" y="70117"/>
                            <a:pt x="577122" y="83602"/>
                            <a:pt x="0" y="94389"/>
                          </a:cubicBezTo>
                          <a:cubicBezTo>
                            <a:pt x="2697" y="145629"/>
                            <a:pt x="5394" y="196868"/>
                            <a:pt x="8090" y="248109"/>
                          </a:cubicBezTo>
                          <a:cubicBezTo>
                            <a:pt x="62027" y="253502"/>
                            <a:pt x="126751" y="264289"/>
                            <a:pt x="145629" y="283167"/>
                          </a:cubicBezTo>
                          <a:cubicBezTo>
                            <a:pt x="177991" y="315529"/>
                            <a:pt x="70118" y="2125104"/>
                            <a:pt x="10787" y="2130498"/>
                          </a:cubicBezTo>
                          <a:cubicBezTo>
                            <a:pt x="13484" y="2173647"/>
                            <a:pt x="13484" y="2214100"/>
                            <a:pt x="16181" y="2257249"/>
                          </a:cubicBezTo>
                          <a:cubicBezTo>
                            <a:pt x="709267" y="2241068"/>
                            <a:pt x="1399656" y="2219493"/>
                            <a:pt x="2092742" y="2203312"/>
                          </a:cubicBezTo>
                          <a:cubicBezTo>
                            <a:pt x="2731891" y="2187131"/>
                            <a:pt x="3371041" y="2173647"/>
                            <a:pt x="4012887" y="2165556"/>
                          </a:cubicBezTo>
                          <a:cubicBezTo>
                            <a:pt x="4012887" y="2162860"/>
                            <a:pt x="4012887" y="2160163"/>
                            <a:pt x="4012887" y="2157466"/>
                          </a:cubicBezTo>
                          <a:cubicBezTo>
                            <a:pt x="4015584" y="2138588"/>
                            <a:pt x="4018281" y="2119710"/>
                            <a:pt x="4023675" y="2098136"/>
                          </a:cubicBezTo>
                          <a:cubicBezTo>
                            <a:pt x="4026372" y="2030715"/>
                            <a:pt x="4029068" y="172597"/>
                            <a:pt x="4029068" y="105176"/>
                          </a:cubicBezTo>
                          <a:cubicBezTo>
                            <a:pt x="4029068" y="70117"/>
                            <a:pt x="4029068" y="35058"/>
                            <a:pt x="4031765" y="0"/>
                          </a:cubicBezTo>
                          <a:cubicBezTo>
                            <a:pt x="4002099" y="2697"/>
                            <a:pt x="3975131" y="2697"/>
                            <a:pt x="3950860" y="2697"/>
                          </a:cubicBezTo>
                          <a:close/>
                        </a:path>
                      </a:pathLst>
                    </a:custGeom>
                    <a:solidFill>
                      <a:srgbClr val="AA800D"/>
                    </a:solidFill>
                    <a:ln w="26947" cap="flat">
                      <a:noFill/>
                      <a:prstDash val="solid"/>
                      <a:miter/>
                    </a:ln>
                  </p:spPr>
                  <p:txBody>
                    <a:bodyPr rtlCol="1" anchor="ctr"/>
                    <a:lstStyle/>
                    <a:p>
                      <a:endParaRPr lang="ar-SA"/>
                    </a:p>
                  </p:txBody>
                </p:sp>
              </p:grpSp>
            </p:grpSp>
          </p:grpSp>
          <p:grpSp>
            <p:nvGrpSpPr>
              <p:cNvPr id="1869" name="رسم 4">
                <a:extLst>
                  <a:ext uri="{FF2B5EF4-FFF2-40B4-BE49-F238E27FC236}">
                    <a16:creationId xmlns:a16="http://schemas.microsoft.com/office/drawing/2014/main" id="{FD24B95F-E13F-4B0C-AB9B-50F62802E760}"/>
                  </a:ext>
                </a:extLst>
              </p:cNvPr>
              <p:cNvGrpSpPr/>
              <p:nvPr/>
            </p:nvGrpSpPr>
            <p:grpSpPr>
              <a:xfrm>
                <a:off x="7136075" y="2134952"/>
                <a:ext cx="3271002" cy="4661111"/>
                <a:chOff x="7136075" y="2134952"/>
                <a:chExt cx="3271002" cy="4661111"/>
              </a:xfrm>
              <a:solidFill>
                <a:schemeClr val="accent1"/>
              </a:solidFill>
            </p:grpSpPr>
            <p:grpSp>
              <p:nvGrpSpPr>
                <p:cNvPr id="2055" name="رسم 4">
                  <a:extLst>
                    <a:ext uri="{FF2B5EF4-FFF2-40B4-BE49-F238E27FC236}">
                      <a16:creationId xmlns:a16="http://schemas.microsoft.com/office/drawing/2014/main" id="{388EF366-D6B6-477F-8D6F-0A91235F2D5E}"/>
                    </a:ext>
                  </a:extLst>
                </p:cNvPr>
                <p:cNvGrpSpPr/>
                <p:nvPr/>
              </p:nvGrpSpPr>
              <p:grpSpPr>
                <a:xfrm>
                  <a:off x="7136075" y="2134952"/>
                  <a:ext cx="2248986" cy="3029612"/>
                  <a:chOff x="7136075" y="2134952"/>
                  <a:chExt cx="2248986" cy="3029612"/>
                </a:xfrm>
                <a:solidFill>
                  <a:schemeClr val="accent1"/>
                </a:solidFill>
              </p:grpSpPr>
              <p:grpSp>
                <p:nvGrpSpPr>
                  <p:cNvPr id="2194" name="رسم 4">
                    <a:extLst>
                      <a:ext uri="{FF2B5EF4-FFF2-40B4-BE49-F238E27FC236}">
                        <a16:creationId xmlns:a16="http://schemas.microsoft.com/office/drawing/2014/main" id="{BAED785E-E8D8-48E7-A92C-E8D95F33FC35}"/>
                      </a:ext>
                    </a:extLst>
                  </p:cNvPr>
                  <p:cNvGrpSpPr/>
                  <p:nvPr/>
                </p:nvGrpSpPr>
                <p:grpSpPr>
                  <a:xfrm>
                    <a:off x="7136075" y="2134952"/>
                    <a:ext cx="2248986" cy="3029612"/>
                    <a:chOff x="7136075" y="2134952"/>
                    <a:chExt cx="2248986" cy="3029612"/>
                  </a:xfrm>
                  <a:solidFill>
                    <a:schemeClr val="accent1"/>
                  </a:solidFill>
                </p:grpSpPr>
                <p:grpSp>
                  <p:nvGrpSpPr>
                    <p:cNvPr id="2216" name="رسم 4">
                      <a:extLst>
                        <a:ext uri="{FF2B5EF4-FFF2-40B4-BE49-F238E27FC236}">
                          <a16:creationId xmlns:a16="http://schemas.microsoft.com/office/drawing/2014/main" id="{6F680A96-2A55-4904-881B-1C3BCE11EACE}"/>
                        </a:ext>
                      </a:extLst>
                    </p:cNvPr>
                    <p:cNvGrpSpPr/>
                    <p:nvPr/>
                  </p:nvGrpSpPr>
                  <p:grpSpPr>
                    <a:xfrm>
                      <a:off x="7136075" y="2134952"/>
                      <a:ext cx="2248986" cy="3029612"/>
                      <a:chOff x="7136075" y="2134952"/>
                      <a:chExt cx="2248986" cy="3029612"/>
                    </a:xfrm>
                    <a:solidFill>
                      <a:schemeClr val="accent1"/>
                    </a:solidFill>
                  </p:grpSpPr>
                  <p:sp>
                    <p:nvSpPr>
                      <p:cNvPr id="2228" name="شكل حر: شكل 77">
                        <a:extLst>
                          <a:ext uri="{FF2B5EF4-FFF2-40B4-BE49-F238E27FC236}">
                            <a16:creationId xmlns:a16="http://schemas.microsoft.com/office/drawing/2014/main" id="{08DD1072-2972-47E3-BF29-624D51F57974}"/>
                          </a:ext>
                        </a:extLst>
                      </p:cNvPr>
                      <p:cNvSpPr/>
                      <p:nvPr/>
                    </p:nvSpPr>
                    <p:spPr>
                      <a:xfrm>
                        <a:off x="7142074" y="2137329"/>
                        <a:ext cx="2242836" cy="3026677"/>
                      </a:xfrm>
                      <a:custGeom>
                        <a:avLst/>
                        <a:gdLst>
                          <a:gd name="connsiteX0" fmla="*/ 444115 w 2242836"/>
                          <a:gd name="connsiteY0" fmla="*/ 2619883 h 3026677"/>
                          <a:gd name="connsiteX1" fmla="*/ 754251 w 2242836"/>
                          <a:gd name="connsiteY1" fmla="*/ 2633367 h 3026677"/>
                          <a:gd name="connsiteX2" fmla="*/ 978088 w 2242836"/>
                          <a:gd name="connsiteY2" fmla="*/ 2778996 h 3026677"/>
                          <a:gd name="connsiteX3" fmla="*/ 1134504 w 2242836"/>
                          <a:gd name="connsiteY3" fmla="*/ 2846417 h 3026677"/>
                          <a:gd name="connsiteX4" fmla="*/ 1382613 w 2242836"/>
                          <a:gd name="connsiteY4" fmla="*/ 2690000 h 3026677"/>
                          <a:gd name="connsiteX5" fmla="*/ 1633418 w 2242836"/>
                          <a:gd name="connsiteY5" fmla="*/ 2417620 h 3026677"/>
                          <a:gd name="connsiteX6" fmla="*/ 2237509 w 2242836"/>
                          <a:gd name="connsiteY6" fmla="*/ 1446760 h 3026677"/>
                          <a:gd name="connsiteX7" fmla="*/ 1563301 w 2242836"/>
                          <a:gd name="connsiteY7" fmla="*/ 60588 h 3026677"/>
                          <a:gd name="connsiteX8" fmla="*/ 303880 w 2242836"/>
                          <a:gd name="connsiteY8" fmla="*/ 446236 h 3026677"/>
                          <a:gd name="connsiteX9" fmla="*/ 36894 w 2242836"/>
                          <a:gd name="connsiteY9" fmla="*/ 1880950 h 3026677"/>
                          <a:gd name="connsiteX10" fmla="*/ 125889 w 2242836"/>
                          <a:gd name="connsiteY10" fmla="*/ 2212661 h 3026677"/>
                          <a:gd name="connsiteX11" fmla="*/ 163645 w 2242836"/>
                          <a:gd name="connsiteY11" fmla="*/ 2455376 h 3026677"/>
                          <a:gd name="connsiteX12" fmla="*/ 179826 w 2242836"/>
                          <a:gd name="connsiteY12" fmla="*/ 2992046 h 3026677"/>
                          <a:gd name="connsiteX13" fmla="*/ 214884 w 2242836"/>
                          <a:gd name="connsiteY13" fmla="*/ 3010923 h 3026677"/>
                          <a:gd name="connsiteX14" fmla="*/ 444115 w 2242836"/>
                          <a:gd name="connsiteY14" fmla="*/ 2619883 h 302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42836" h="3026677">
                            <a:moveTo>
                              <a:pt x="444115" y="2619883"/>
                            </a:moveTo>
                            <a:cubicBezTo>
                              <a:pt x="640984" y="2530887"/>
                              <a:pt x="754251" y="2633367"/>
                              <a:pt x="754251" y="2633367"/>
                            </a:cubicBezTo>
                            <a:cubicBezTo>
                              <a:pt x="754251" y="2633367"/>
                              <a:pt x="929545" y="2743937"/>
                              <a:pt x="978088" y="2778996"/>
                            </a:cubicBezTo>
                            <a:cubicBezTo>
                              <a:pt x="1026631" y="2814055"/>
                              <a:pt x="1102143" y="2846417"/>
                              <a:pt x="1134504" y="2846417"/>
                            </a:cubicBezTo>
                            <a:cubicBezTo>
                              <a:pt x="1266649" y="2854507"/>
                              <a:pt x="1245075" y="2781693"/>
                              <a:pt x="1382613" y="2690000"/>
                            </a:cubicBezTo>
                            <a:cubicBezTo>
                              <a:pt x="1517455" y="2598308"/>
                              <a:pt x="1633418" y="2417620"/>
                              <a:pt x="1633418" y="2417620"/>
                            </a:cubicBezTo>
                            <a:cubicBezTo>
                              <a:pt x="1757473" y="2334019"/>
                              <a:pt x="2194360" y="2088607"/>
                              <a:pt x="2237509" y="1446760"/>
                            </a:cubicBezTo>
                            <a:cubicBezTo>
                              <a:pt x="2280658" y="802217"/>
                              <a:pt x="2062215" y="227792"/>
                              <a:pt x="1563301" y="60588"/>
                            </a:cubicBezTo>
                            <a:cubicBezTo>
                              <a:pt x="1153383" y="-76950"/>
                              <a:pt x="667953" y="6652"/>
                              <a:pt x="303880" y="446236"/>
                            </a:cubicBezTo>
                            <a:cubicBezTo>
                              <a:pt x="-60192" y="885819"/>
                              <a:pt x="-19740" y="1471032"/>
                              <a:pt x="36894" y="1880950"/>
                            </a:cubicBezTo>
                            <a:cubicBezTo>
                              <a:pt x="50378" y="1967249"/>
                              <a:pt x="125889" y="2212661"/>
                              <a:pt x="125889" y="2212661"/>
                            </a:cubicBezTo>
                            <a:cubicBezTo>
                              <a:pt x="125889" y="2212661"/>
                              <a:pt x="144767" y="2263901"/>
                              <a:pt x="163645" y="2455376"/>
                            </a:cubicBezTo>
                            <a:cubicBezTo>
                              <a:pt x="182523" y="2649548"/>
                              <a:pt x="171736" y="2930018"/>
                              <a:pt x="179826" y="2992046"/>
                            </a:cubicBezTo>
                            <a:cubicBezTo>
                              <a:pt x="187916" y="3056770"/>
                              <a:pt x="214884" y="3010923"/>
                              <a:pt x="214884" y="3010923"/>
                            </a:cubicBezTo>
                            <a:cubicBezTo>
                              <a:pt x="214884" y="3010923"/>
                              <a:pt x="236459" y="2714272"/>
                              <a:pt x="444115" y="2619883"/>
                            </a:cubicBezTo>
                            <a:close/>
                          </a:path>
                        </a:pathLst>
                      </a:custGeom>
                      <a:solidFill>
                        <a:srgbClr val="FFF9EB"/>
                      </a:solidFill>
                      <a:ln w="26947" cap="flat">
                        <a:noFill/>
                        <a:prstDash val="solid"/>
                        <a:miter/>
                      </a:ln>
                    </p:spPr>
                    <p:txBody>
                      <a:bodyPr rtlCol="1" anchor="ctr"/>
                      <a:lstStyle/>
                      <a:p>
                        <a:endParaRPr lang="ar-SA"/>
                      </a:p>
                    </p:txBody>
                  </p:sp>
                  <p:sp>
                    <p:nvSpPr>
                      <p:cNvPr id="2229" name="شكل حر: شكل 78">
                        <a:extLst>
                          <a:ext uri="{FF2B5EF4-FFF2-40B4-BE49-F238E27FC236}">
                            <a16:creationId xmlns:a16="http://schemas.microsoft.com/office/drawing/2014/main" id="{F8BDAD0F-C073-40DE-8522-031AC66C0613}"/>
                          </a:ext>
                        </a:extLst>
                      </p:cNvPr>
                      <p:cNvSpPr/>
                      <p:nvPr/>
                    </p:nvSpPr>
                    <p:spPr>
                      <a:xfrm>
                        <a:off x="7136075" y="2134952"/>
                        <a:ext cx="2248986" cy="3029612"/>
                      </a:xfrm>
                      <a:custGeom>
                        <a:avLst/>
                        <a:gdLst>
                          <a:gd name="connsiteX0" fmla="*/ 452812 w 2248986"/>
                          <a:gd name="connsiteY0" fmla="*/ 2622259 h 3029612"/>
                          <a:gd name="connsiteX1" fmla="*/ 738676 w 2248986"/>
                          <a:gd name="connsiteY1" fmla="*/ 2622259 h 3029612"/>
                          <a:gd name="connsiteX2" fmla="*/ 795310 w 2248986"/>
                          <a:gd name="connsiteY2" fmla="*/ 2660015 h 3029612"/>
                          <a:gd name="connsiteX3" fmla="*/ 1100052 w 2248986"/>
                          <a:gd name="connsiteY3" fmla="*/ 2843399 h 3029612"/>
                          <a:gd name="connsiteX4" fmla="*/ 1321192 w 2248986"/>
                          <a:gd name="connsiteY4" fmla="*/ 2751707 h 3029612"/>
                          <a:gd name="connsiteX5" fmla="*/ 1504577 w 2248986"/>
                          <a:gd name="connsiteY5" fmla="*/ 2595291 h 3029612"/>
                          <a:gd name="connsiteX6" fmla="*/ 1625934 w 2248986"/>
                          <a:gd name="connsiteY6" fmla="*/ 2444268 h 3029612"/>
                          <a:gd name="connsiteX7" fmla="*/ 1771563 w 2248986"/>
                          <a:gd name="connsiteY7" fmla="*/ 2333698 h 3029612"/>
                          <a:gd name="connsiteX8" fmla="*/ 1984613 w 2248986"/>
                          <a:gd name="connsiteY8" fmla="*/ 2134132 h 3029612"/>
                          <a:gd name="connsiteX9" fmla="*/ 2248903 w 2248986"/>
                          <a:gd name="connsiteY9" fmla="*/ 1306205 h 3029612"/>
                          <a:gd name="connsiteX10" fmla="*/ 2022369 w 2248986"/>
                          <a:gd name="connsiteY10" fmla="*/ 421644 h 3029612"/>
                          <a:gd name="connsiteX11" fmla="*/ 1394006 w 2248986"/>
                          <a:gd name="connsiteY11" fmla="*/ 22512 h 3029612"/>
                          <a:gd name="connsiteX12" fmla="*/ 576866 w 2248986"/>
                          <a:gd name="connsiteY12" fmla="*/ 200503 h 3029612"/>
                          <a:gd name="connsiteX13" fmla="*/ 37500 w 2248986"/>
                          <a:gd name="connsiteY13" fmla="*/ 1031128 h 3029612"/>
                          <a:gd name="connsiteX14" fmla="*/ 40197 w 2248986"/>
                          <a:gd name="connsiteY14" fmla="*/ 1894114 h 3029612"/>
                          <a:gd name="connsiteX15" fmla="*/ 158857 w 2248986"/>
                          <a:gd name="connsiteY15" fmla="*/ 2387635 h 3029612"/>
                          <a:gd name="connsiteX16" fmla="*/ 177735 w 2248986"/>
                          <a:gd name="connsiteY16" fmla="*/ 2848793 h 3029612"/>
                          <a:gd name="connsiteX17" fmla="*/ 204704 w 2248986"/>
                          <a:gd name="connsiteY17" fmla="*/ 3029481 h 3029612"/>
                          <a:gd name="connsiteX18" fmla="*/ 237065 w 2248986"/>
                          <a:gd name="connsiteY18" fmla="*/ 2918910 h 3029612"/>
                          <a:gd name="connsiteX19" fmla="*/ 452812 w 2248986"/>
                          <a:gd name="connsiteY19" fmla="*/ 2622259 h 3029612"/>
                          <a:gd name="connsiteX20" fmla="*/ 447419 w 2248986"/>
                          <a:gd name="connsiteY20" fmla="*/ 2619562 h 3029612"/>
                          <a:gd name="connsiteX21" fmla="*/ 242459 w 2248986"/>
                          <a:gd name="connsiteY21" fmla="*/ 2881155 h 3029612"/>
                          <a:gd name="connsiteX22" fmla="*/ 218188 w 2248986"/>
                          <a:gd name="connsiteY22" fmla="*/ 2994422 h 3029612"/>
                          <a:gd name="connsiteX23" fmla="*/ 215491 w 2248986"/>
                          <a:gd name="connsiteY23" fmla="*/ 3013300 h 3029612"/>
                          <a:gd name="connsiteX24" fmla="*/ 183129 w 2248986"/>
                          <a:gd name="connsiteY24" fmla="*/ 2948576 h 3029612"/>
                          <a:gd name="connsiteX25" fmla="*/ 172341 w 2248986"/>
                          <a:gd name="connsiteY25" fmla="*/ 2492811 h 3029612"/>
                          <a:gd name="connsiteX26" fmla="*/ 129192 w 2248986"/>
                          <a:gd name="connsiteY26" fmla="*/ 2212340 h 3029612"/>
                          <a:gd name="connsiteX27" fmla="*/ 5138 w 2248986"/>
                          <a:gd name="connsiteY27" fmla="*/ 1494983 h 3029612"/>
                          <a:gd name="connsiteX28" fmla="*/ 253246 w 2248986"/>
                          <a:gd name="connsiteY28" fmla="*/ 516033 h 3029612"/>
                          <a:gd name="connsiteX29" fmla="*/ 1159382 w 2248986"/>
                          <a:gd name="connsiteY29" fmla="*/ 937 h 3029612"/>
                          <a:gd name="connsiteX30" fmla="*/ 1992704 w 2248986"/>
                          <a:gd name="connsiteY30" fmla="*/ 386585 h 3029612"/>
                          <a:gd name="connsiteX31" fmla="*/ 2238116 w 2248986"/>
                          <a:gd name="connsiteY31" fmla="*/ 1298114 h 3029612"/>
                          <a:gd name="connsiteX32" fmla="*/ 1954948 w 2248986"/>
                          <a:gd name="connsiteY32" fmla="*/ 2144920 h 3029612"/>
                          <a:gd name="connsiteX33" fmla="*/ 1658296 w 2248986"/>
                          <a:gd name="connsiteY33" fmla="*/ 2395725 h 3029612"/>
                          <a:gd name="connsiteX34" fmla="*/ 1574695 w 2248986"/>
                          <a:gd name="connsiteY34" fmla="*/ 2492811 h 3029612"/>
                          <a:gd name="connsiteX35" fmla="*/ 1469518 w 2248986"/>
                          <a:gd name="connsiteY35" fmla="*/ 2614169 h 3029612"/>
                          <a:gd name="connsiteX36" fmla="*/ 1313101 w 2248986"/>
                          <a:gd name="connsiteY36" fmla="*/ 2743616 h 3029612"/>
                          <a:gd name="connsiteX37" fmla="*/ 1199835 w 2248986"/>
                          <a:gd name="connsiteY37" fmla="*/ 2838005 h 3029612"/>
                          <a:gd name="connsiteX38" fmla="*/ 967907 w 2248986"/>
                          <a:gd name="connsiteY38" fmla="*/ 2765191 h 3029612"/>
                          <a:gd name="connsiteX39" fmla="*/ 776432 w 2248986"/>
                          <a:gd name="connsiteY39" fmla="*/ 2641137 h 3029612"/>
                          <a:gd name="connsiteX40" fmla="*/ 442025 w 2248986"/>
                          <a:gd name="connsiteY40" fmla="*/ 2614169 h 3029612"/>
                          <a:gd name="connsiteX41" fmla="*/ 452812 w 2248986"/>
                          <a:gd name="connsiteY41" fmla="*/ 2622259 h 302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248986" h="3029612">
                            <a:moveTo>
                              <a:pt x="452812" y="2622259"/>
                            </a:moveTo>
                            <a:cubicBezTo>
                              <a:pt x="544504" y="2584503"/>
                              <a:pt x="649681" y="2568322"/>
                              <a:pt x="738676" y="2622259"/>
                            </a:cubicBezTo>
                            <a:cubicBezTo>
                              <a:pt x="757555" y="2633046"/>
                              <a:pt x="776432" y="2646531"/>
                              <a:pt x="795310" y="2660015"/>
                            </a:cubicBezTo>
                            <a:cubicBezTo>
                              <a:pt x="892396" y="2722042"/>
                              <a:pt x="989481" y="2802947"/>
                              <a:pt x="1100052" y="2843399"/>
                            </a:cubicBezTo>
                            <a:cubicBezTo>
                              <a:pt x="1202532" y="2881155"/>
                              <a:pt x="1256469" y="2816431"/>
                              <a:pt x="1321192" y="2751707"/>
                            </a:cubicBezTo>
                            <a:cubicBezTo>
                              <a:pt x="1377826" y="2695074"/>
                              <a:pt x="1447943" y="2654621"/>
                              <a:pt x="1504577" y="2595291"/>
                            </a:cubicBezTo>
                            <a:cubicBezTo>
                              <a:pt x="1550423" y="2549444"/>
                              <a:pt x="1588179" y="2495508"/>
                              <a:pt x="1625934" y="2444268"/>
                            </a:cubicBezTo>
                            <a:cubicBezTo>
                              <a:pt x="1658296" y="2398422"/>
                              <a:pt x="1725717" y="2368757"/>
                              <a:pt x="1771563" y="2333698"/>
                            </a:cubicBezTo>
                            <a:cubicBezTo>
                              <a:pt x="1849772" y="2274368"/>
                              <a:pt x="1919889" y="2209644"/>
                              <a:pt x="1984613" y="2134132"/>
                            </a:cubicBezTo>
                            <a:cubicBezTo>
                              <a:pt x="2181482" y="1899508"/>
                              <a:pt x="2246206" y="1605553"/>
                              <a:pt x="2248903" y="1306205"/>
                            </a:cubicBezTo>
                            <a:cubicBezTo>
                              <a:pt x="2251600" y="998766"/>
                              <a:pt x="2189572" y="680539"/>
                              <a:pt x="2022369" y="421644"/>
                            </a:cubicBezTo>
                            <a:cubicBezTo>
                              <a:pt x="1879436" y="200503"/>
                              <a:pt x="1652902" y="65662"/>
                              <a:pt x="1394006" y="22512"/>
                            </a:cubicBezTo>
                            <a:cubicBezTo>
                              <a:pt x="1105446" y="-26031"/>
                              <a:pt x="819581" y="38693"/>
                              <a:pt x="576866" y="200503"/>
                            </a:cubicBezTo>
                            <a:cubicBezTo>
                              <a:pt x="291002" y="391978"/>
                              <a:pt x="104921" y="696720"/>
                              <a:pt x="37500" y="1031128"/>
                            </a:cubicBezTo>
                            <a:cubicBezTo>
                              <a:pt x="-21831" y="1314295"/>
                              <a:pt x="-2953" y="1610947"/>
                              <a:pt x="40197" y="1894114"/>
                            </a:cubicBezTo>
                            <a:cubicBezTo>
                              <a:pt x="67165" y="2061318"/>
                              <a:pt x="137283" y="2217734"/>
                              <a:pt x="158857" y="2387635"/>
                            </a:cubicBezTo>
                            <a:cubicBezTo>
                              <a:pt x="177735" y="2541354"/>
                              <a:pt x="177735" y="2695074"/>
                              <a:pt x="177735" y="2848793"/>
                            </a:cubicBezTo>
                            <a:cubicBezTo>
                              <a:pt x="177735" y="2873064"/>
                              <a:pt x="161554" y="3034874"/>
                              <a:pt x="204704" y="3029481"/>
                            </a:cubicBezTo>
                            <a:cubicBezTo>
                              <a:pt x="231672" y="3026784"/>
                              <a:pt x="231672" y="2935092"/>
                              <a:pt x="237065" y="2918910"/>
                            </a:cubicBezTo>
                            <a:cubicBezTo>
                              <a:pt x="269428" y="2797553"/>
                              <a:pt x="336848" y="2681590"/>
                              <a:pt x="452812" y="2622259"/>
                            </a:cubicBezTo>
                            <a:cubicBezTo>
                              <a:pt x="455509" y="2622259"/>
                              <a:pt x="450115" y="2619562"/>
                              <a:pt x="447419" y="2619562"/>
                            </a:cubicBezTo>
                            <a:cubicBezTo>
                              <a:pt x="339545" y="2670802"/>
                              <a:pt x="277518" y="2770585"/>
                              <a:pt x="242459" y="2881155"/>
                            </a:cubicBezTo>
                            <a:cubicBezTo>
                              <a:pt x="231672" y="2918910"/>
                              <a:pt x="223581" y="2956666"/>
                              <a:pt x="218188" y="2994422"/>
                            </a:cubicBezTo>
                            <a:cubicBezTo>
                              <a:pt x="218188" y="2999815"/>
                              <a:pt x="218188" y="3007906"/>
                              <a:pt x="215491" y="3013300"/>
                            </a:cubicBezTo>
                            <a:cubicBezTo>
                              <a:pt x="193916" y="3048359"/>
                              <a:pt x="183129" y="2953969"/>
                              <a:pt x="183129" y="2948576"/>
                            </a:cubicBezTo>
                            <a:cubicBezTo>
                              <a:pt x="177735" y="2797553"/>
                              <a:pt x="183129" y="2643834"/>
                              <a:pt x="172341" y="2492811"/>
                            </a:cubicBezTo>
                            <a:cubicBezTo>
                              <a:pt x="166947" y="2403816"/>
                              <a:pt x="161554" y="2298639"/>
                              <a:pt x="129192" y="2212340"/>
                            </a:cubicBezTo>
                            <a:cubicBezTo>
                              <a:pt x="42894" y="1983110"/>
                              <a:pt x="13229" y="1737698"/>
                              <a:pt x="5138" y="1494983"/>
                            </a:cubicBezTo>
                            <a:cubicBezTo>
                              <a:pt x="-8347" y="1152485"/>
                              <a:pt x="53681" y="801897"/>
                              <a:pt x="253246" y="516033"/>
                            </a:cubicBezTo>
                            <a:cubicBezTo>
                              <a:pt x="460903" y="219381"/>
                              <a:pt x="795310" y="17119"/>
                              <a:pt x="1159382" y="937"/>
                            </a:cubicBezTo>
                            <a:cubicBezTo>
                              <a:pt x="1485699" y="-12547"/>
                              <a:pt x="1801228" y="119598"/>
                              <a:pt x="1992704" y="386585"/>
                            </a:cubicBezTo>
                            <a:cubicBezTo>
                              <a:pt x="2181482" y="645481"/>
                              <a:pt x="2240813" y="985281"/>
                              <a:pt x="2238116" y="1298114"/>
                            </a:cubicBezTo>
                            <a:cubicBezTo>
                              <a:pt x="2238116" y="1608250"/>
                              <a:pt x="2159908" y="1907598"/>
                              <a:pt x="1954948" y="2144920"/>
                            </a:cubicBezTo>
                            <a:cubicBezTo>
                              <a:pt x="1868649" y="2244702"/>
                              <a:pt x="1766170" y="2322911"/>
                              <a:pt x="1658296" y="2395725"/>
                            </a:cubicBezTo>
                            <a:cubicBezTo>
                              <a:pt x="1620541" y="2419996"/>
                              <a:pt x="1601663" y="2455055"/>
                              <a:pt x="1574695" y="2492811"/>
                            </a:cubicBezTo>
                            <a:cubicBezTo>
                              <a:pt x="1542332" y="2535960"/>
                              <a:pt x="1507274" y="2576413"/>
                              <a:pt x="1469518" y="2614169"/>
                            </a:cubicBezTo>
                            <a:cubicBezTo>
                              <a:pt x="1420975" y="2662711"/>
                              <a:pt x="1361645" y="2697770"/>
                              <a:pt x="1313101" y="2743616"/>
                            </a:cubicBezTo>
                            <a:cubicBezTo>
                              <a:pt x="1275346" y="2778675"/>
                              <a:pt x="1251075" y="2821825"/>
                              <a:pt x="1199835" y="2838005"/>
                            </a:cubicBezTo>
                            <a:cubicBezTo>
                              <a:pt x="1118930" y="2864974"/>
                              <a:pt x="1029934" y="2808341"/>
                              <a:pt x="967907" y="2765191"/>
                            </a:cubicBezTo>
                            <a:cubicBezTo>
                              <a:pt x="905880" y="2722042"/>
                              <a:pt x="841156" y="2681590"/>
                              <a:pt x="776432" y="2641137"/>
                            </a:cubicBezTo>
                            <a:cubicBezTo>
                              <a:pt x="668559" y="2571019"/>
                              <a:pt x="566079" y="2562929"/>
                              <a:pt x="442025" y="2614169"/>
                            </a:cubicBezTo>
                            <a:cubicBezTo>
                              <a:pt x="447419" y="2622259"/>
                              <a:pt x="452812" y="2624956"/>
                              <a:pt x="452812" y="2622259"/>
                            </a:cubicBezTo>
                            <a:close/>
                          </a:path>
                        </a:pathLst>
                      </a:custGeom>
                      <a:solidFill>
                        <a:srgbClr val="8C877D"/>
                      </a:solidFill>
                      <a:ln w="26947" cap="flat">
                        <a:noFill/>
                        <a:prstDash val="solid"/>
                        <a:miter/>
                      </a:ln>
                    </p:spPr>
                    <p:txBody>
                      <a:bodyPr rtlCol="1" anchor="ctr"/>
                      <a:lstStyle/>
                      <a:p>
                        <a:endParaRPr lang="ar-SA"/>
                      </a:p>
                    </p:txBody>
                  </p:sp>
                </p:grpSp>
                <p:grpSp>
                  <p:nvGrpSpPr>
                    <p:cNvPr id="2217" name="رسم 4">
                      <a:extLst>
                        <a:ext uri="{FF2B5EF4-FFF2-40B4-BE49-F238E27FC236}">
                          <a16:creationId xmlns:a16="http://schemas.microsoft.com/office/drawing/2014/main" id="{79BF00BD-BB9B-4E55-A53F-C53F1443DD39}"/>
                        </a:ext>
                      </a:extLst>
                    </p:cNvPr>
                    <p:cNvGrpSpPr/>
                    <p:nvPr/>
                  </p:nvGrpSpPr>
                  <p:grpSpPr>
                    <a:xfrm>
                      <a:off x="7366548" y="2672560"/>
                      <a:ext cx="1837741" cy="2098135"/>
                      <a:chOff x="7366548" y="2672560"/>
                      <a:chExt cx="1837741" cy="2098135"/>
                    </a:xfrm>
                    <a:solidFill>
                      <a:srgbClr val="8C877D"/>
                    </a:solidFill>
                  </p:grpSpPr>
                  <p:sp>
                    <p:nvSpPr>
                      <p:cNvPr id="2219" name="شكل حر: شكل 80">
                        <a:extLst>
                          <a:ext uri="{FF2B5EF4-FFF2-40B4-BE49-F238E27FC236}">
                            <a16:creationId xmlns:a16="http://schemas.microsoft.com/office/drawing/2014/main" id="{F1E4CDF0-3B0D-44E9-AA38-D63D717D95CD}"/>
                          </a:ext>
                        </a:extLst>
                      </p:cNvPr>
                      <p:cNvSpPr/>
                      <p:nvPr/>
                    </p:nvSpPr>
                    <p:spPr>
                      <a:xfrm>
                        <a:off x="7934081" y="2718406"/>
                        <a:ext cx="582515" cy="1267511"/>
                      </a:xfrm>
                      <a:custGeom>
                        <a:avLst/>
                        <a:gdLst>
                          <a:gd name="connsiteX0" fmla="*/ 582515 w 582515"/>
                          <a:gd name="connsiteY0" fmla="*/ 0 h 1267511"/>
                          <a:gd name="connsiteX1" fmla="*/ 523185 w 582515"/>
                          <a:gd name="connsiteY1" fmla="*/ 21575 h 1267511"/>
                          <a:gd name="connsiteX2" fmla="*/ 458462 w 582515"/>
                          <a:gd name="connsiteY2" fmla="*/ 53937 h 1267511"/>
                          <a:gd name="connsiteX3" fmla="*/ 380253 w 582515"/>
                          <a:gd name="connsiteY3" fmla="*/ 107873 h 1267511"/>
                          <a:gd name="connsiteX4" fmla="*/ 296652 w 582515"/>
                          <a:gd name="connsiteY4" fmla="*/ 183385 h 1267511"/>
                          <a:gd name="connsiteX5" fmla="*/ 215747 w 582515"/>
                          <a:gd name="connsiteY5" fmla="*/ 280470 h 1267511"/>
                          <a:gd name="connsiteX6" fmla="*/ 145629 w 582515"/>
                          <a:gd name="connsiteY6" fmla="*/ 396434 h 1267511"/>
                          <a:gd name="connsiteX7" fmla="*/ 129448 w 582515"/>
                          <a:gd name="connsiteY7" fmla="*/ 426099 h 1267511"/>
                          <a:gd name="connsiteX8" fmla="*/ 115963 w 582515"/>
                          <a:gd name="connsiteY8" fmla="*/ 458462 h 1267511"/>
                          <a:gd name="connsiteX9" fmla="*/ 91692 w 582515"/>
                          <a:gd name="connsiteY9" fmla="*/ 523185 h 1267511"/>
                          <a:gd name="connsiteX10" fmla="*/ 70117 w 582515"/>
                          <a:gd name="connsiteY10" fmla="*/ 590606 h 1267511"/>
                          <a:gd name="connsiteX11" fmla="*/ 51240 w 582515"/>
                          <a:gd name="connsiteY11" fmla="*/ 658027 h 1267511"/>
                          <a:gd name="connsiteX12" fmla="*/ 37755 w 582515"/>
                          <a:gd name="connsiteY12" fmla="*/ 725448 h 1267511"/>
                          <a:gd name="connsiteX13" fmla="*/ 26968 w 582515"/>
                          <a:gd name="connsiteY13" fmla="*/ 790172 h 1267511"/>
                          <a:gd name="connsiteX14" fmla="*/ 18877 w 582515"/>
                          <a:gd name="connsiteY14" fmla="*/ 854896 h 1267511"/>
                          <a:gd name="connsiteX15" fmla="*/ 16180 w 582515"/>
                          <a:gd name="connsiteY15" fmla="*/ 887258 h 1267511"/>
                          <a:gd name="connsiteX16" fmla="*/ 13484 w 582515"/>
                          <a:gd name="connsiteY16" fmla="*/ 916923 h 1267511"/>
                          <a:gd name="connsiteX17" fmla="*/ 10787 w 582515"/>
                          <a:gd name="connsiteY17" fmla="*/ 976253 h 1267511"/>
                          <a:gd name="connsiteX18" fmla="*/ 8090 w 582515"/>
                          <a:gd name="connsiteY18" fmla="*/ 1030190 h 1267511"/>
                          <a:gd name="connsiteX19" fmla="*/ 8090 w 582515"/>
                          <a:gd name="connsiteY19" fmla="*/ 1127276 h 1267511"/>
                          <a:gd name="connsiteX20" fmla="*/ 8090 w 582515"/>
                          <a:gd name="connsiteY20" fmla="*/ 1167729 h 1267511"/>
                          <a:gd name="connsiteX21" fmla="*/ 10787 w 582515"/>
                          <a:gd name="connsiteY21" fmla="*/ 1202787 h 1267511"/>
                          <a:gd name="connsiteX22" fmla="*/ 13484 w 582515"/>
                          <a:gd name="connsiteY22" fmla="*/ 1267511 h 1267511"/>
                          <a:gd name="connsiteX23" fmla="*/ 8090 w 582515"/>
                          <a:gd name="connsiteY23" fmla="*/ 1202787 h 1267511"/>
                          <a:gd name="connsiteX24" fmla="*/ 5393 w 582515"/>
                          <a:gd name="connsiteY24" fmla="*/ 1167729 h 1267511"/>
                          <a:gd name="connsiteX25" fmla="*/ 2696 w 582515"/>
                          <a:gd name="connsiteY25" fmla="*/ 1127276 h 1267511"/>
                          <a:gd name="connsiteX26" fmla="*/ 0 w 582515"/>
                          <a:gd name="connsiteY26" fmla="*/ 1030190 h 1267511"/>
                          <a:gd name="connsiteX27" fmla="*/ 0 w 582515"/>
                          <a:gd name="connsiteY27" fmla="*/ 976253 h 1267511"/>
                          <a:gd name="connsiteX28" fmla="*/ 2696 w 582515"/>
                          <a:gd name="connsiteY28" fmla="*/ 916923 h 1267511"/>
                          <a:gd name="connsiteX29" fmla="*/ 5393 w 582515"/>
                          <a:gd name="connsiteY29" fmla="*/ 887258 h 1267511"/>
                          <a:gd name="connsiteX30" fmla="*/ 8090 w 582515"/>
                          <a:gd name="connsiteY30" fmla="*/ 854896 h 1267511"/>
                          <a:gd name="connsiteX31" fmla="*/ 16180 w 582515"/>
                          <a:gd name="connsiteY31" fmla="*/ 790172 h 1267511"/>
                          <a:gd name="connsiteX32" fmla="*/ 26968 w 582515"/>
                          <a:gd name="connsiteY32" fmla="*/ 722751 h 1267511"/>
                          <a:gd name="connsiteX33" fmla="*/ 40452 w 582515"/>
                          <a:gd name="connsiteY33" fmla="*/ 655330 h 1267511"/>
                          <a:gd name="connsiteX34" fmla="*/ 59330 w 582515"/>
                          <a:gd name="connsiteY34" fmla="*/ 587909 h 1267511"/>
                          <a:gd name="connsiteX35" fmla="*/ 80905 w 582515"/>
                          <a:gd name="connsiteY35" fmla="*/ 520489 h 1267511"/>
                          <a:gd name="connsiteX36" fmla="*/ 107873 w 582515"/>
                          <a:gd name="connsiteY36" fmla="*/ 455765 h 1267511"/>
                          <a:gd name="connsiteX37" fmla="*/ 121357 w 582515"/>
                          <a:gd name="connsiteY37" fmla="*/ 423403 h 1267511"/>
                          <a:gd name="connsiteX38" fmla="*/ 137538 w 582515"/>
                          <a:gd name="connsiteY38" fmla="*/ 391041 h 1267511"/>
                          <a:gd name="connsiteX39" fmla="*/ 207656 w 582515"/>
                          <a:gd name="connsiteY39" fmla="*/ 275077 h 1267511"/>
                          <a:gd name="connsiteX40" fmla="*/ 291258 w 582515"/>
                          <a:gd name="connsiteY40" fmla="*/ 177991 h 1267511"/>
                          <a:gd name="connsiteX41" fmla="*/ 377557 w 582515"/>
                          <a:gd name="connsiteY41" fmla="*/ 102480 h 1267511"/>
                          <a:gd name="connsiteX42" fmla="*/ 458462 w 582515"/>
                          <a:gd name="connsiteY42" fmla="*/ 51240 h 1267511"/>
                          <a:gd name="connsiteX43" fmla="*/ 525882 w 582515"/>
                          <a:gd name="connsiteY43" fmla="*/ 18878 h 1267511"/>
                          <a:gd name="connsiteX44" fmla="*/ 582515 w 582515"/>
                          <a:gd name="connsiteY44" fmla="*/ 0 h 126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82515" h="1267511">
                            <a:moveTo>
                              <a:pt x="582515" y="0"/>
                            </a:moveTo>
                            <a:cubicBezTo>
                              <a:pt x="582515" y="0"/>
                              <a:pt x="560941" y="5394"/>
                              <a:pt x="523185" y="21575"/>
                            </a:cubicBezTo>
                            <a:cubicBezTo>
                              <a:pt x="504307" y="29665"/>
                              <a:pt x="482733" y="40452"/>
                              <a:pt x="458462" y="53937"/>
                            </a:cubicBezTo>
                            <a:cubicBezTo>
                              <a:pt x="434189" y="67421"/>
                              <a:pt x="407221" y="86299"/>
                              <a:pt x="380253" y="107873"/>
                            </a:cubicBezTo>
                            <a:cubicBezTo>
                              <a:pt x="353284" y="129448"/>
                              <a:pt x="323620" y="153719"/>
                              <a:pt x="296652" y="183385"/>
                            </a:cubicBezTo>
                            <a:cubicBezTo>
                              <a:pt x="269683" y="213050"/>
                              <a:pt x="242715" y="245412"/>
                              <a:pt x="215747" y="280470"/>
                            </a:cubicBezTo>
                            <a:cubicBezTo>
                              <a:pt x="191474" y="315529"/>
                              <a:pt x="167203" y="353285"/>
                              <a:pt x="145629" y="396434"/>
                            </a:cubicBezTo>
                            <a:cubicBezTo>
                              <a:pt x="140235" y="407222"/>
                              <a:pt x="134842" y="418009"/>
                              <a:pt x="129448" y="426099"/>
                            </a:cubicBezTo>
                            <a:cubicBezTo>
                              <a:pt x="124054" y="436887"/>
                              <a:pt x="121357" y="447674"/>
                              <a:pt x="115963" y="458462"/>
                            </a:cubicBezTo>
                            <a:cubicBezTo>
                              <a:pt x="105176" y="480036"/>
                              <a:pt x="99782" y="501611"/>
                              <a:pt x="91692" y="523185"/>
                            </a:cubicBezTo>
                            <a:cubicBezTo>
                              <a:pt x="83601" y="544760"/>
                              <a:pt x="78208" y="566335"/>
                              <a:pt x="70117" y="590606"/>
                            </a:cubicBezTo>
                            <a:cubicBezTo>
                              <a:pt x="64724" y="612181"/>
                              <a:pt x="59330" y="636453"/>
                              <a:pt x="51240" y="658027"/>
                            </a:cubicBezTo>
                            <a:cubicBezTo>
                              <a:pt x="45846" y="679602"/>
                              <a:pt x="40452" y="703873"/>
                              <a:pt x="37755" y="725448"/>
                            </a:cubicBezTo>
                            <a:cubicBezTo>
                              <a:pt x="32361" y="747023"/>
                              <a:pt x="29665" y="768597"/>
                              <a:pt x="26968" y="790172"/>
                            </a:cubicBezTo>
                            <a:cubicBezTo>
                              <a:pt x="24271" y="811746"/>
                              <a:pt x="21574" y="833321"/>
                              <a:pt x="18877" y="854896"/>
                            </a:cubicBezTo>
                            <a:cubicBezTo>
                              <a:pt x="18877" y="865683"/>
                              <a:pt x="16180" y="876471"/>
                              <a:pt x="16180" y="887258"/>
                            </a:cubicBezTo>
                            <a:cubicBezTo>
                              <a:pt x="16180" y="898045"/>
                              <a:pt x="13484" y="908833"/>
                              <a:pt x="13484" y="916923"/>
                            </a:cubicBezTo>
                            <a:cubicBezTo>
                              <a:pt x="13484" y="935801"/>
                              <a:pt x="10787" y="957376"/>
                              <a:pt x="10787" y="976253"/>
                            </a:cubicBezTo>
                            <a:cubicBezTo>
                              <a:pt x="10787" y="995131"/>
                              <a:pt x="10787" y="1014009"/>
                              <a:pt x="8090" y="1030190"/>
                            </a:cubicBezTo>
                            <a:cubicBezTo>
                              <a:pt x="8090" y="1065249"/>
                              <a:pt x="8090" y="1097611"/>
                              <a:pt x="8090" y="1127276"/>
                            </a:cubicBezTo>
                            <a:cubicBezTo>
                              <a:pt x="8090" y="1140760"/>
                              <a:pt x="8090" y="1154245"/>
                              <a:pt x="8090" y="1167729"/>
                            </a:cubicBezTo>
                            <a:cubicBezTo>
                              <a:pt x="8090" y="1181213"/>
                              <a:pt x="8090" y="1192000"/>
                              <a:pt x="10787" y="1202787"/>
                            </a:cubicBezTo>
                            <a:cubicBezTo>
                              <a:pt x="13484" y="1243240"/>
                              <a:pt x="13484" y="1267511"/>
                              <a:pt x="13484" y="1267511"/>
                            </a:cubicBezTo>
                            <a:cubicBezTo>
                              <a:pt x="13484" y="1267511"/>
                              <a:pt x="10787" y="1243240"/>
                              <a:pt x="8090" y="1202787"/>
                            </a:cubicBezTo>
                            <a:cubicBezTo>
                              <a:pt x="8090" y="1192000"/>
                              <a:pt x="5393" y="1181213"/>
                              <a:pt x="5393" y="1167729"/>
                            </a:cubicBezTo>
                            <a:cubicBezTo>
                              <a:pt x="5393" y="1154245"/>
                              <a:pt x="5393" y="1140760"/>
                              <a:pt x="2696" y="1127276"/>
                            </a:cubicBezTo>
                            <a:cubicBezTo>
                              <a:pt x="2696" y="1097611"/>
                              <a:pt x="0" y="1065249"/>
                              <a:pt x="0" y="1030190"/>
                            </a:cubicBezTo>
                            <a:cubicBezTo>
                              <a:pt x="0" y="1011312"/>
                              <a:pt x="0" y="995131"/>
                              <a:pt x="0" y="976253"/>
                            </a:cubicBezTo>
                            <a:cubicBezTo>
                              <a:pt x="0" y="957376"/>
                              <a:pt x="2696" y="938498"/>
                              <a:pt x="2696" y="916923"/>
                            </a:cubicBezTo>
                            <a:cubicBezTo>
                              <a:pt x="2696" y="906136"/>
                              <a:pt x="2696" y="895348"/>
                              <a:pt x="5393" y="887258"/>
                            </a:cubicBezTo>
                            <a:cubicBezTo>
                              <a:pt x="5393" y="876471"/>
                              <a:pt x="8090" y="865683"/>
                              <a:pt x="8090" y="854896"/>
                            </a:cubicBezTo>
                            <a:cubicBezTo>
                              <a:pt x="10787" y="833321"/>
                              <a:pt x="10787" y="811746"/>
                              <a:pt x="16180" y="790172"/>
                            </a:cubicBezTo>
                            <a:cubicBezTo>
                              <a:pt x="18877" y="768597"/>
                              <a:pt x="21574" y="747023"/>
                              <a:pt x="26968" y="722751"/>
                            </a:cubicBezTo>
                            <a:cubicBezTo>
                              <a:pt x="32361" y="701177"/>
                              <a:pt x="35058" y="676905"/>
                              <a:pt x="40452" y="655330"/>
                            </a:cubicBezTo>
                            <a:cubicBezTo>
                              <a:pt x="45846" y="633756"/>
                              <a:pt x="51240" y="609484"/>
                              <a:pt x="59330" y="587909"/>
                            </a:cubicBezTo>
                            <a:cubicBezTo>
                              <a:pt x="67421" y="566335"/>
                              <a:pt x="72814" y="542063"/>
                              <a:pt x="80905" y="520489"/>
                            </a:cubicBezTo>
                            <a:cubicBezTo>
                              <a:pt x="88995" y="498914"/>
                              <a:pt x="97085" y="477339"/>
                              <a:pt x="107873" y="455765"/>
                            </a:cubicBezTo>
                            <a:cubicBezTo>
                              <a:pt x="113266" y="444977"/>
                              <a:pt x="118660" y="434190"/>
                              <a:pt x="121357" y="423403"/>
                            </a:cubicBezTo>
                            <a:cubicBezTo>
                              <a:pt x="126751" y="412615"/>
                              <a:pt x="132145" y="401828"/>
                              <a:pt x="137538" y="391041"/>
                            </a:cubicBezTo>
                            <a:cubicBezTo>
                              <a:pt x="159113" y="350588"/>
                              <a:pt x="183384" y="310136"/>
                              <a:pt x="207656" y="275077"/>
                            </a:cubicBezTo>
                            <a:cubicBezTo>
                              <a:pt x="234624" y="240018"/>
                              <a:pt x="261592" y="207656"/>
                              <a:pt x="291258" y="177991"/>
                            </a:cubicBezTo>
                            <a:cubicBezTo>
                              <a:pt x="320923" y="151023"/>
                              <a:pt x="350588" y="124054"/>
                              <a:pt x="377557" y="102480"/>
                            </a:cubicBezTo>
                            <a:cubicBezTo>
                              <a:pt x="407221" y="80905"/>
                              <a:pt x="434189" y="64724"/>
                              <a:pt x="458462" y="51240"/>
                            </a:cubicBezTo>
                            <a:cubicBezTo>
                              <a:pt x="482733" y="37755"/>
                              <a:pt x="507004" y="26968"/>
                              <a:pt x="525882" y="18878"/>
                            </a:cubicBezTo>
                            <a:cubicBezTo>
                              <a:pt x="560941" y="5394"/>
                              <a:pt x="582515" y="0"/>
                              <a:pt x="582515" y="0"/>
                            </a:cubicBezTo>
                            <a:close/>
                          </a:path>
                        </a:pathLst>
                      </a:custGeom>
                      <a:solidFill>
                        <a:srgbClr val="8C877D"/>
                      </a:solidFill>
                      <a:ln w="26947" cap="flat">
                        <a:noFill/>
                        <a:prstDash val="solid"/>
                        <a:miter/>
                      </a:ln>
                    </p:spPr>
                    <p:txBody>
                      <a:bodyPr rtlCol="1" anchor="ctr"/>
                      <a:lstStyle/>
                      <a:p>
                        <a:endParaRPr lang="ar-SA"/>
                      </a:p>
                    </p:txBody>
                  </p:sp>
                  <p:sp>
                    <p:nvSpPr>
                      <p:cNvPr id="2220" name="شكل حر: شكل 81">
                        <a:extLst>
                          <a:ext uri="{FF2B5EF4-FFF2-40B4-BE49-F238E27FC236}">
                            <a16:creationId xmlns:a16="http://schemas.microsoft.com/office/drawing/2014/main" id="{4B6CB4A6-10B5-4B17-B267-F377AB491A66}"/>
                          </a:ext>
                        </a:extLst>
                      </p:cNvPr>
                      <p:cNvSpPr/>
                      <p:nvPr/>
                    </p:nvSpPr>
                    <p:spPr>
                      <a:xfrm>
                        <a:off x="7726425" y="2810098"/>
                        <a:ext cx="234624" cy="1467077"/>
                      </a:xfrm>
                      <a:custGeom>
                        <a:avLst/>
                        <a:gdLst>
                          <a:gd name="connsiteX0" fmla="*/ 207656 w 234624"/>
                          <a:gd name="connsiteY0" fmla="*/ 0 h 1467077"/>
                          <a:gd name="connsiteX1" fmla="*/ 177991 w 234624"/>
                          <a:gd name="connsiteY1" fmla="*/ 59330 h 1467077"/>
                          <a:gd name="connsiteX2" fmla="*/ 110570 w 234624"/>
                          <a:gd name="connsiteY2" fmla="*/ 221140 h 1467077"/>
                          <a:gd name="connsiteX3" fmla="*/ 75511 w 234624"/>
                          <a:gd name="connsiteY3" fmla="*/ 331711 h 1467077"/>
                          <a:gd name="connsiteX4" fmla="*/ 45846 w 234624"/>
                          <a:gd name="connsiteY4" fmla="*/ 458462 h 1467077"/>
                          <a:gd name="connsiteX5" fmla="*/ 32362 w 234624"/>
                          <a:gd name="connsiteY5" fmla="*/ 525882 h 1467077"/>
                          <a:gd name="connsiteX6" fmla="*/ 24271 w 234624"/>
                          <a:gd name="connsiteY6" fmla="*/ 596000 h 1467077"/>
                          <a:gd name="connsiteX7" fmla="*/ 21574 w 234624"/>
                          <a:gd name="connsiteY7" fmla="*/ 631059 h 1467077"/>
                          <a:gd name="connsiteX8" fmla="*/ 18878 w 234624"/>
                          <a:gd name="connsiteY8" fmla="*/ 666118 h 1467077"/>
                          <a:gd name="connsiteX9" fmla="*/ 16181 w 234624"/>
                          <a:gd name="connsiteY9" fmla="*/ 738932 h 1467077"/>
                          <a:gd name="connsiteX10" fmla="*/ 16181 w 234624"/>
                          <a:gd name="connsiteY10" fmla="*/ 811747 h 1467077"/>
                          <a:gd name="connsiteX11" fmla="*/ 21574 w 234624"/>
                          <a:gd name="connsiteY11" fmla="*/ 881864 h 1467077"/>
                          <a:gd name="connsiteX12" fmla="*/ 43149 w 234624"/>
                          <a:gd name="connsiteY12" fmla="*/ 1019403 h 1467077"/>
                          <a:gd name="connsiteX13" fmla="*/ 78208 w 234624"/>
                          <a:gd name="connsiteY13" fmla="*/ 1146154 h 1467077"/>
                          <a:gd name="connsiteX14" fmla="*/ 97086 w 234624"/>
                          <a:gd name="connsiteY14" fmla="*/ 1202788 h 1467077"/>
                          <a:gd name="connsiteX15" fmla="*/ 118660 w 234624"/>
                          <a:gd name="connsiteY15" fmla="*/ 1254027 h 1467077"/>
                          <a:gd name="connsiteX16" fmla="*/ 140236 w 234624"/>
                          <a:gd name="connsiteY16" fmla="*/ 1299873 h 1467077"/>
                          <a:gd name="connsiteX17" fmla="*/ 161810 w 234624"/>
                          <a:gd name="connsiteY17" fmla="*/ 1343023 h 1467077"/>
                          <a:gd name="connsiteX18" fmla="*/ 199565 w 234624"/>
                          <a:gd name="connsiteY18" fmla="*/ 1410444 h 1467077"/>
                          <a:gd name="connsiteX19" fmla="*/ 234625 w 234624"/>
                          <a:gd name="connsiteY19" fmla="*/ 1467077 h 1467077"/>
                          <a:gd name="connsiteX20" fmla="*/ 196868 w 234624"/>
                          <a:gd name="connsiteY20" fmla="*/ 1413141 h 1467077"/>
                          <a:gd name="connsiteX21" fmla="*/ 156416 w 234624"/>
                          <a:gd name="connsiteY21" fmla="*/ 1348416 h 1467077"/>
                          <a:gd name="connsiteX22" fmla="*/ 134842 w 234624"/>
                          <a:gd name="connsiteY22" fmla="*/ 1307964 h 1467077"/>
                          <a:gd name="connsiteX23" fmla="*/ 110570 w 234624"/>
                          <a:gd name="connsiteY23" fmla="*/ 1262118 h 1467077"/>
                          <a:gd name="connsiteX24" fmla="*/ 88995 w 234624"/>
                          <a:gd name="connsiteY24" fmla="*/ 1210878 h 1467077"/>
                          <a:gd name="connsiteX25" fmla="*/ 67421 w 234624"/>
                          <a:gd name="connsiteY25" fmla="*/ 1154245 h 1467077"/>
                          <a:gd name="connsiteX26" fmla="*/ 32362 w 234624"/>
                          <a:gd name="connsiteY26" fmla="*/ 1027493 h 1467077"/>
                          <a:gd name="connsiteX27" fmla="*/ 8090 w 234624"/>
                          <a:gd name="connsiteY27" fmla="*/ 889955 h 1467077"/>
                          <a:gd name="connsiteX28" fmla="*/ 2697 w 234624"/>
                          <a:gd name="connsiteY28" fmla="*/ 817140 h 1467077"/>
                          <a:gd name="connsiteX29" fmla="*/ 0 w 234624"/>
                          <a:gd name="connsiteY29" fmla="*/ 744326 h 1467077"/>
                          <a:gd name="connsiteX30" fmla="*/ 2697 w 234624"/>
                          <a:gd name="connsiteY30" fmla="*/ 671512 h 1467077"/>
                          <a:gd name="connsiteX31" fmla="*/ 5394 w 234624"/>
                          <a:gd name="connsiteY31" fmla="*/ 636453 h 1467077"/>
                          <a:gd name="connsiteX32" fmla="*/ 8090 w 234624"/>
                          <a:gd name="connsiteY32" fmla="*/ 601394 h 1467077"/>
                          <a:gd name="connsiteX33" fmla="*/ 18878 w 234624"/>
                          <a:gd name="connsiteY33" fmla="*/ 531276 h 1467077"/>
                          <a:gd name="connsiteX34" fmla="*/ 32362 w 234624"/>
                          <a:gd name="connsiteY34" fmla="*/ 463855 h 1467077"/>
                          <a:gd name="connsiteX35" fmla="*/ 64724 w 234624"/>
                          <a:gd name="connsiteY35" fmla="*/ 337104 h 1467077"/>
                          <a:gd name="connsiteX36" fmla="*/ 102479 w 234624"/>
                          <a:gd name="connsiteY36" fmla="*/ 226534 h 1467077"/>
                          <a:gd name="connsiteX37" fmla="*/ 175294 w 234624"/>
                          <a:gd name="connsiteY37" fmla="*/ 67421 h 1467077"/>
                          <a:gd name="connsiteX38" fmla="*/ 207656 w 234624"/>
                          <a:gd name="connsiteY38" fmla="*/ 0 h 1467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34624" h="1467077">
                            <a:moveTo>
                              <a:pt x="207656" y="0"/>
                            </a:moveTo>
                            <a:cubicBezTo>
                              <a:pt x="207656" y="0"/>
                              <a:pt x="194172" y="21575"/>
                              <a:pt x="177991" y="59330"/>
                            </a:cubicBezTo>
                            <a:cubicBezTo>
                              <a:pt x="159113" y="97086"/>
                              <a:pt x="134842" y="153720"/>
                              <a:pt x="110570" y="221140"/>
                            </a:cubicBezTo>
                            <a:cubicBezTo>
                              <a:pt x="97086" y="256199"/>
                              <a:pt x="86299" y="293955"/>
                              <a:pt x="75511" y="331711"/>
                            </a:cubicBezTo>
                            <a:cubicBezTo>
                              <a:pt x="64724" y="372163"/>
                              <a:pt x="53937" y="415312"/>
                              <a:pt x="45846" y="458462"/>
                            </a:cubicBezTo>
                            <a:cubicBezTo>
                              <a:pt x="40452" y="480036"/>
                              <a:pt x="37755" y="504308"/>
                              <a:pt x="32362" y="525882"/>
                            </a:cubicBezTo>
                            <a:cubicBezTo>
                              <a:pt x="29665" y="550154"/>
                              <a:pt x="24271" y="571729"/>
                              <a:pt x="24271" y="596000"/>
                            </a:cubicBezTo>
                            <a:cubicBezTo>
                              <a:pt x="24271" y="606787"/>
                              <a:pt x="21574" y="620272"/>
                              <a:pt x="21574" y="631059"/>
                            </a:cubicBezTo>
                            <a:cubicBezTo>
                              <a:pt x="21574" y="641846"/>
                              <a:pt x="18878" y="655330"/>
                              <a:pt x="18878" y="666118"/>
                            </a:cubicBezTo>
                            <a:cubicBezTo>
                              <a:pt x="16181" y="690389"/>
                              <a:pt x="16181" y="714661"/>
                              <a:pt x="16181" y="738932"/>
                            </a:cubicBezTo>
                            <a:cubicBezTo>
                              <a:pt x="16181" y="763204"/>
                              <a:pt x="16181" y="787475"/>
                              <a:pt x="16181" y="811747"/>
                            </a:cubicBezTo>
                            <a:cubicBezTo>
                              <a:pt x="18878" y="836018"/>
                              <a:pt x="18878" y="860290"/>
                              <a:pt x="21574" y="881864"/>
                            </a:cubicBezTo>
                            <a:cubicBezTo>
                              <a:pt x="26968" y="927711"/>
                              <a:pt x="35058" y="976253"/>
                              <a:pt x="43149" y="1019403"/>
                            </a:cubicBezTo>
                            <a:cubicBezTo>
                              <a:pt x="53937" y="1062552"/>
                              <a:pt x="64724" y="1105701"/>
                              <a:pt x="78208" y="1146154"/>
                            </a:cubicBezTo>
                            <a:cubicBezTo>
                              <a:pt x="86299" y="1165032"/>
                              <a:pt x="91692" y="1183910"/>
                              <a:pt x="97086" y="1202788"/>
                            </a:cubicBezTo>
                            <a:cubicBezTo>
                              <a:pt x="105176" y="1221665"/>
                              <a:pt x="110570" y="1237847"/>
                              <a:pt x="118660" y="1254027"/>
                            </a:cubicBezTo>
                            <a:cubicBezTo>
                              <a:pt x="124054" y="1270208"/>
                              <a:pt x="134842" y="1286389"/>
                              <a:pt x="140236" y="1299873"/>
                            </a:cubicBezTo>
                            <a:cubicBezTo>
                              <a:pt x="148326" y="1313357"/>
                              <a:pt x="153720" y="1329539"/>
                              <a:pt x="161810" y="1343023"/>
                            </a:cubicBezTo>
                            <a:cubicBezTo>
                              <a:pt x="175294" y="1367294"/>
                              <a:pt x="188778" y="1391566"/>
                              <a:pt x="199565" y="1410444"/>
                            </a:cubicBezTo>
                            <a:cubicBezTo>
                              <a:pt x="221141" y="1445503"/>
                              <a:pt x="234625" y="1467077"/>
                              <a:pt x="234625" y="1467077"/>
                            </a:cubicBezTo>
                            <a:cubicBezTo>
                              <a:pt x="234625" y="1467077"/>
                              <a:pt x="221141" y="1448199"/>
                              <a:pt x="196868" y="1413141"/>
                            </a:cubicBezTo>
                            <a:cubicBezTo>
                              <a:pt x="186081" y="1396959"/>
                              <a:pt x="172597" y="1372688"/>
                              <a:pt x="156416" y="1348416"/>
                            </a:cubicBezTo>
                            <a:cubicBezTo>
                              <a:pt x="148326" y="1334932"/>
                              <a:pt x="142932" y="1321448"/>
                              <a:pt x="134842" y="1307964"/>
                            </a:cubicBezTo>
                            <a:cubicBezTo>
                              <a:pt x="126751" y="1294480"/>
                              <a:pt x="118660" y="1278299"/>
                              <a:pt x="110570" y="1262118"/>
                            </a:cubicBezTo>
                            <a:cubicBezTo>
                              <a:pt x="102479" y="1245937"/>
                              <a:pt x="94389" y="1227059"/>
                              <a:pt x="88995" y="1210878"/>
                            </a:cubicBezTo>
                            <a:cubicBezTo>
                              <a:pt x="80905" y="1192000"/>
                              <a:pt x="75511" y="1173122"/>
                              <a:pt x="67421" y="1154245"/>
                            </a:cubicBezTo>
                            <a:cubicBezTo>
                              <a:pt x="53937" y="1113792"/>
                              <a:pt x="40452" y="1073340"/>
                              <a:pt x="32362" y="1027493"/>
                            </a:cubicBezTo>
                            <a:cubicBezTo>
                              <a:pt x="21574" y="984344"/>
                              <a:pt x="13484" y="935801"/>
                              <a:pt x="8090" y="889955"/>
                            </a:cubicBezTo>
                            <a:cubicBezTo>
                              <a:pt x="5394" y="865683"/>
                              <a:pt x="5394" y="841412"/>
                              <a:pt x="2697" y="817140"/>
                            </a:cubicBezTo>
                            <a:cubicBezTo>
                              <a:pt x="2697" y="792869"/>
                              <a:pt x="0" y="768597"/>
                              <a:pt x="0" y="744326"/>
                            </a:cubicBezTo>
                            <a:cubicBezTo>
                              <a:pt x="0" y="720054"/>
                              <a:pt x="0" y="695783"/>
                              <a:pt x="2697" y="671512"/>
                            </a:cubicBezTo>
                            <a:cubicBezTo>
                              <a:pt x="2697" y="658027"/>
                              <a:pt x="5394" y="647240"/>
                              <a:pt x="5394" y="636453"/>
                            </a:cubicBezTo>
                            <a:cubicBezTo>
                              <a:pt x="5394" y="625665"/>
                              <a:pt x="8090" y="612181"/>
                              <a:pt x="8090" y="601394"/>
                            </a:cubicBezTo>
                            <a:cubicBezTo>
                              <a:pt x="10787" y="577122"/>
                              <a:pt x="13484" y="552851"/>
                              <a:pt x="18878" y="531276"/>
                            </a:cubicBezTo>
                            <a:cubicBezTo>
                              <a:pt x="24271" y="507005"/>
                              <a:pt x="26968" y="485430"/>
                              <a:pt x="32362" y="463855"/>
                            </a:cubicBezTo>
                            <a:cubicBezTo>
                              <a:pt x="40452" y="418009"/>
                              <a:pt x="53937" y="377557"/>
                              <a:pt x="64724" y="337104"/>
                            </a:cubicBezTo>
                            <a:cubicBezTo>
                              <a:pt x="75511" y="296652"/>
                              <a:pt x="88995" y="258896"/>
                              <a:pt x="102479" y="226534"/>
                            </a:cubicBezTo>
                            <a:cubicBezTo>
                              <a:pt x="126751" y="159113"/>
                              <a:pt x="153720" y="102480"/>
                              <a:pt x="175294" y="67421"/>
                            </a:cubicBezTo>
                            <a:cubicBezTo>
                              <a:pt x="194172" y="18878"/>
                              <a:pt x="207656" y="0"/>
                              <a:pt x="207656" y="0"/>
                            </a:cubicBezTo>
                            <a:close/>
                          </a:path>
                        </a:pathLst>
                      </a:custGeom>
                      <a:solidFill>
                        <a:srgbClr val="8C877D"/>
                      </a:solidFill>
                      <a:ln w="26947" cap="flat">
                        <a:noFill/>
                        <a:prstDash val="solid"/>
                        <a:miter/>
                      </a:ln>
                    </p:spPr>
                    <p:txBody>
                      <a:bodyPr rtlCol="1" anchor="ctr"/>
                      <a:lstStyle/>
                      <a:p>
                        <a:endParaRPr lang="ar-SA"/>
                      </a:p>
                    </p:txBody>
                  </p:sp>
                  <p:sp>
                    <p:nvSpPr>
                      <p:cNvPr id="2221" name="شكل حر: شكل 82">
                        <a:extLst>
                          <a:ext uri="{FF2B5EF4-FFF2-40B4-BE49-F238E27FC236}">
                            <a16:creationId xmlns:a16="http://schemas.microsoft.com/office/drawing/2014/main" id="{967ACD2A-4B40-4870-9AD1-47B05789E904}"/>
                          </a:ext>
                        </a:extLst>
                      </p:cNvPr>
                      <p:cNvSpPr/>
                      <p:nvPr/>
                    </p:nvSpPr>
                    <p:spPr>
                      <a:xfrm>
                        <a:off x="7366548" y="3376433"/>
                        <a:ext cx="125252" cy="1129973"/>
                      </a:xfrm>
                      <a:custGeom>
                        <a:avLst/>
                        <a:gdLst>
                          <a:gd name="connsiteX0" fmla="*/ 74013 w 125252"/>
                          <a:gd name="connsiteY0" fmla="*/ 0 h 1129973"/>
                          <a:gd name="connsiteX1" fmla="*/ 63225 w 125252"/>
                          <a:gd name="connsiteY1" fmla="*/ 48543 h 1129973"/>
                          <a:gd name="connsiteX2" fmla="*/ 52438 w 125252"/>
                          <a:gd name="connsiteY2" fmla="*/ 105177 h 1129973"/>
                          <a:gd name="connsiteX3" fmla="*/ 41651 w 125252"/>
                          <a:gd name="connsiteY3" fmla="*/ 177991 h 1129973"/>
                          <a:gd name="connsiteX4" fmla="*/ 30863 w 125252"/>
                          <a:gd name="connsiteY4" fmla="*/ 264290 h 1129973"/>
                          <a:gd name="connsiteX5" fmla="*/ 22773 w 125252"/>
                          <a:gd name="connsiteY5" fmla="*/ 361376 h 1129973"/>
                          <a:gd name="connsiteX6" fmla="*/ 17379 w 125252"/>
                          <a:gd name="connsiteY6" fmla="*/ 463855 h 1129973"/>
                          <a:gd name="connsiteX7" fmla="*/ 20076 w 125252"/>
                          <a:gd name="connsiteY7" fmla="*/ 571728 h 1129973"/>
                          <a:gd name="connsiteX8" fmla="*/ 25470 w 125252"/>
                          <a:gd name="connsiteY8" fmla="*/ 679602 h 1129973"/>
                          <a:gd name="connsiteX9" fmla="*/ 36257 w 125252"/>
                          <a:gd name="connsiteY9" fmla="*/ 782082 h 1129973"/>
                          <a:gd name="connsiteX10" fmla="*/ 44347 w 125252"/>
                          <a:gd name="connsiteY10" fmla="*/ 830625 h 1129973"/>
                          <a:gd name="connsiteX11" fmla="*/ 52438 w 125252"/>
                          <a:gd name="connsiteY11" fmla="*/ 876471 h 1129973"/>
                          <a:gd name="connsiteX12" fmla="*/ 60528 w 125252"/>
                          <a:gd name="connsiteY12" fmla="*/ 919620 h 1129973"/>
                          <a:gd name="connsiteX13" fmla="*/ 65922 w 125252"/>
                          <a:gd name="connsiteY13" fmla="*/ 941195 h 1129973"/>
                          <a:gd name="connsiteX14" fmla="*/ 71316 w 125252"/>
                          <a:gd name="connsiteY14" fmla="*/ 960073 h 1129973"/>
                          <a:gd name="connsiteX15" fmla="*/ 90194 w 125252"/>
                          <a:gd name="connsiteY15" fmla="*/ 1030190 h 1129973"/>
                          <a:gd name="connsiteX16" fmla="*/ 109072 w 125252"/>
                          <a:gd name="connsiteY16" fmla="*/ 1084127 h 1129973"/>
                          <a:gd name="connsiteX17" fmla="*/ 125252 w 125252"/>
                          <a:gd name="connsiteY17" fmla="*/ 1129973 h 1129973"/>
                          <a:gd name="connsiteX18" fmla="*/ 106375 w 125252"/>
                          <a:gd name="connsiteY18" fmla="*/ 1084127 h 1129973"/>
                          <a:gd name="connsiteX19" fmla="*/ 84800 w 125252"/>
                          <a:gd name="connsiteY19" fmla="*/ 1032887 h 1129973"/>
                          <a:gd name="connsiteX20" fmla="*/ 63225 w 125252"/>
                          <a:gd name="connsiteY20" fmla="*/ 962769 h 1129973"/>
                          <a:gd name="connsiteX21" fmla="*/ 57831 w 125252"/>
                          <a:gd name="connsiteY21" fmla="*/ 943891 h 1129973"/>
                          <a:gd name="connsiteX22" fmla="*/ 52438 w 125252"/>
                          <a:gd name="connsiteY22" fmla="*/ 922317 h 1129973"/>
                          <a:gd name="connsiteX23" fmla="*/ 41651 w 125252"/>
                          <a:gd name="connsiteY23" fmla="*/ 879168 h 1129973"/>
                          <a:gd name="connsiteX24" fmla="*/ 30863 w 125252"/>
                          <a:gd name="connsiteY24" fmla="*/ 833322 h 1129973"/>
                          <a:gd name="connsiteX25" fmla="*/ 22773 w 125252"/>
                          <a:gd name="connsiteY25" fmla="*/ 784779 h 1129973"/>
                          <a:gd name="connsiteX26" fmla="*/ 9289 w 125252"/>
                          <a:gd name="connsiteY26" fmla="*/ 682299 h 1129973"/>
                          <a:gd name="connsiteX27" fmla="*/ 1199 w 125252"/>
                          <a:gd name="connsiteY27" fmla="*/ 574425 h 1129973"/>
                          <a:gd name="connsiteX28" fmla="*/ 1199 w 125252"/>
                          <a:gd name="connsiteY28" fmla="*/ 466552 h 1129973"/>
                          <a:gd name="connsiteX29" fmla="*/ 6592 w 125252"/>
                          <a:gd name="connsiteY29" fmla="*/ 361376 h 1129973"/>
                          <a:gd name="connsiteX30" fmla="*/ 14683 w 125252"/>
                          <a:gd name="connsiteY30" fmla="*/ 264290 h 1129973"/>
                          <a:gd name="connsiteX31" fmla="*/ 25470 w 125252"/>
                          <a:gd name="connsiteY31" fmla="*/ 177991 h 1129973"/>
                          <a:gd name="connsiteX32" fmla="*/ 38954 w 125252"/>
                          <a:gd name="connsiteY32" fmla="*/ 105177 h 1129973"/>
                          <a:gd name="connsiteX33" fmla="*/ 49741 w 125252"/>
                          <a:gd name="connsiteY33" fmla="*/ 48543 h 1129973"/>
                          <a:gd name="connsiteX34" fmla="*/ 57831 w 125252"/>
                          <a:gd name="connsiteY34" fmla="*/ 13484 h 1129973"/>
                          <a:gd name="connsiteX35" fmla="*/ 74013 w 125252"/>
                          <a:gd name="connsiteY35" fmla="*/ 0 h 1129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5252" h="1129973">
                            <a:moveTo>
                              <a:pt x="74013" y="0"/>
                            </a:moveTo>
                            <a:cubicBezTo>
                              <a:pt x="74013" y="0"/>
                              <a:pt x="71316" y="16181"/>
                              <a:pt x="63225" y="48543"/>
                            </a:cubicBezTo>
                            <a:cubicBezTo>
                              <a:pt x="60528" y="64724"/>
                              <a:pt x="57831" y="83602"/>
                              <a:pt x="52438" y="105177"/>
                            </a:cubicBezTo>
                            <a:cubicBezTo>
                              <a:pt x="49741" y="126751"/>
                              <a:pt x="44347" y="151023"/>
                              <a:pt x="41651" y="177991"/>
                            </a:cubicBezTo>
                            <a:cubicBezTo>
                              <a:pt x="38954" y="204959"/>
                              <a:pt x="33560" y="234624"/>
                              <a:pt x="30863" y="264290"/>
                            </a:cubicBezTo>
                            <a:cubicBezTo>
                              <a:pt x="28167" y="293955"/>
                              <a:pt x="25470" y="326317"/>
                              <a:pt x="22773" y="361376"/>
                            </a:cubicBezTo>
                            <a:cubicBezTo>
                              <a:pt x="20076" y="393738"/>
                              <a:pt x="20076" y="428797"/>
                              <a:pt x="17379" y="463855"/>
                            </a:cubicBezTo>
                            <a:cubicBezTo>
                              <a:pt x="17379" y="498914"/>
                              <a:pt x="17379" y="533973"/>
                              <a:pt x="20076" y="571728"/>
                            </a:cubicBezTo>
                            <a:cubicBezTo>
                              <a:pt x="22773" y="606787"/>
                              <a:pt x="22773" y="644543"/>
                              <a:pt x="25470" y="679602"/>
                            </a:cubicBezTo>
                            <a:cubicBezTo>
                              <a:pt x="28167" y="714661"/>
                              <a:pt x="30863" y="749720"/>
                              <a:pt x="36257" y="782082"/>
                            </a:cubicBezTo>
                            <a:cubicBezTo>
                              <a:pt x="38954" y="798263"/>
                              <a:pt x="41651" y="814443"/>
                              <a:pt x="44347" y="830625"/>
                            </a:cubicBezTo>
                            <a:cubicBezTo>
                              <a:pt x="47044" y="846806"/>
                              <a:pt x="49741" y="862986"/>
                              <a:pt x="52438" y="876471"/>
                            </a:cubicBezTo>
                            <a:cubicBezTo>
                              <a:pt x="55135" y="892652"/>
                              <a:pt x="57831" y="906136"/>
                              <a:pt x="60528" y="919620"/>
                            </a:cubicBezTo>
                            <a:cubicBezTo>
                              <a:pt x="63225" y="927711"/>
                              <a:pt x="63225" y="933104"/>
                              <a:pt x="65922" y="941195"/>
                            </a:cubicBezTo>
                            <a:cubicBezTo>
                              <a:pt x="68619" y="949285"/>
                              <a:pt x="68619" y="954679"/>
                              <a:pt x="71316" y="960073"/>
                            </a:cubicBezTo>
                            <a:cubicBezTo>
                              <a:pt x="79407" y="987041"/>
                              <a:pt x="84800" y="1008616"/>
                              <a:pt x="90194" y="1030190"/>
                            </a:cubicBezTo>
                            <a:cubicBezTo>
                              <a:pt x="98284" y="1051765"/>
                              <a:pt x="103678" y="1067946"/>
                              <a:pt x="109072" y="1084127"/>
                            </a:cubicBezTo>
                            <a:cubicBezTo>
                              <a:pt x="119859" y="1113792"/>
                              <a:pt x="125252" y="1129973"/>
                              <a:pt x="125252" y="1129973"/>
                            </a:cubicBezTo>
                            <a:cubicBezTo>
                              <a:pt x="125252" y="1129973"/>
                              <a:pt x="117162" y="1113792"/>
                              <a:pt x="106375" y="1084127"/>
                            </a:cubicBezTo>
                            <a:cubicBezTo>
                              <a:pt x="100981" y="1070643"/>
                              <a:pt x="92891" y="1051765"/>
                              <a:pt x="84800" y="1032887"/>
                            </a:cubicBezTo>
                            <a:cubicBezTo>
                              <a:pt x="79407" y="1011312"/>
                              <a:pt x="71316" y="987041"/>
                              <a:pt x="63225" y="962769"/>
                            </a:cubicBezTo>
                            <a:cubicBezTo>
                              <a:pt x="60528" y="957376"/>
                              <a:pt x="57831" y="949285"/>
                              <a:pt x="57831" y="943891"/>
                            </a:cubicBezTo>
                            <a:cubicBezTo>
                              <a:pt x="55135" y="935801"/>
                              <a:pt x="55135" y="930407"/>
                              <a:pt x="52438" y="922317"/>
                            </a:cubicBezTo>
                            <a:cubicBezTo>
                              <a:pt x="49741" y="908833"/>
                              <a:pt x="44347" y="892652"/>
                              <a:pt x="41651" y="879168"/>
                            </a:cubicBezTo>
                            <a:cubicBezTo>
                              <a:pt x="38954" y="862986"/>
                              <a:pt x="33560" y="849502"/>
                              <a:pt x="30863" y="833322"/>
                            </a:cubicBezTo>
                            <a:cubicBezTo>
                              <a:pt x="28167" y="817140"/>
                              <a:pt x="25470" y="800959"/>
                              <a:pt x="22773" y="784779"/>
                            </a:cubicBezTo>
                            <a:cubicBezTo>
                              <a:pt x="17379" y="752417"/>
                              <a:pt x="14683" y="717358"/>
                              <a:pt x="9289" y="682299"/>
                            </a:cubicBezTo>
                            <a:cubicBezTo>
                              <a:pt x="3895" y="647240"/>
                              <a:pt x="3895" y="612181"/>
                              <a:pt x="1199" y="574425"/>
                            </a:cubicBezTo>
                            <a:cubicBezTo>
                              <a:pt x="-1498" y="539367"/>
                              <a:pt x="1199" y="501611"/>
                              <a:pt x="1199" y="466552"/>
                            </a:cubicBezTo>
                            <a:cubicBezTo>
                              <a:pt x="3895" y="431493"/>
                              <a:pt x="3895" y="396434"/>
                              <a:pt x="6592" y="361376"/>
                            </a:cubicBezTo>
                            <a:cubicBezTo>
                              <a:pt x="9289" y="329014"/>
                              <a:pt x="11986" y="293955"/>
                              <a:pt x="14683" y="264290"/>
                            </a:cubicBezTo>
                            <a:cubicBezTo>
                              <a:pt x="17379" y="234624"/>
                              <a:pt x="22773" y="204959"/>
                              <a:pt x="25470" y="177991"/>
                            </a:cubicBezTo>
                            <a:cubicBezTo>
                              <a:pt x="28167" y="151023"/>
                              <a:pt x="33560" y="126751"/>
                              <a:pt x="38954" y="105177"/>
                            </a:cubicBezTo>
                            <a:cubicBezTo>
                              <a:pt x="44347" y="83602"/>
                              <a:pt x="47044" y="64724"/>
                              <a:pt x="49741" y="48543"/>
                            </a:cubicBezTo>
                            <a:cubicBezTo>
                              <a:pt x="52438" y="32362"/>
                              <a:pt x="55135" y="21575"/>
                              <a:pt x="57831" y="13484"/>
                            </a:cubicBezTo>
                            <a:cubicBezTo>
                              <a:pt x="74013" y="5394"/>
                              <a:pt x="74013" y="0"/>
                              <a:pt x="74013" y="0"/>
                            </a:cubicBezTo>
                            <a:close/>
                          </a:path>
                        </a:pathLst>
                      </a:custGeom>
                      <a:solidFill>
                        <a:srgbClr val="8C877D"/>
                      </a:solidFill>
                      <a:ln w="26947" cap="flat">
                        <a:noFill/>
                        <a:prstDash val="solid"/>
                        <a:miter/>
                      </a:ln>
                    </p:spPr>
                    <p:txBody>
                      <a:bodyPr rtlCol="1" anchor="ctr"/>
                      <a:lstStyle/>
                      <a:p>
                        <a:endParaRPr lang="ar-SA"/>
                      </a:p>
                    </p:txBody>
                  </p:sp>
                  <p:sp>
                    <p:nvSpPr>
                      <p:cNvPr id="2222" name="شكل حر: شكل 83">
                        <a:extLst>
                          <a:ext uri="{FF2B5EF4-FFF2-40B4-BE49-F238E27FC236}">
                            <a16:creationId xmlns:a16="http://schemas.microsoft.com/office/drawing/2014/main" id="{B157661C-ECD5-4B9A-A84E-11F2CEE89889}"/>
                          </a:ext>
                        </a:extLst>
                      </p:cNvPr>
                      <p:cNvSpPr/>
                      <p:nvPr/>
                    </p:nvSpPr>
                    <p:spPr>
                      <a:xfrm>
                        <a:off x="7502588" y="3376433"/>
                        <a:ext cx="550153" cy="970859"/>
                      </a:xfrm>
                      <a:custGeom>
                        <a:avLst/>
                        <a:gdLst>
                          <a:gd name="connsiteX0" fmla="*/ 0 w 550153"/>
                          <a:gd name="connsiteY0" fmla="*/ 0 h 970859"/>
                          <a:gd name="connsiteX1" fmla="*/ 8090 w 550153"/>
                          <a:gd name="connsiteY1" fmla="*/ 48543 h 970859"/>
                          <a:gd name="connsiteX2" fmla="*/ 40452 w 550153"/>
                          <a:gd name="connsiteY2" fmla="*/ 175294 h 970859"/>
                          <a:gd name="connsiteX3" fmla="*/ 64724 w 550153"/>
                          <a:gd name="connsiteY3" fmla="*/ 258896 h 970859"/>
                          <a:gd name="connsiteX4" fmla="*/ 97085 w 550153"/>
                          <a:gd name="connsiteY4" fmla="*/ 350588 h 970859"/>
                          <a:gd name="connsiteX5" fmla="*/ 137538 w 550153"/>
                          <a:gd name="connsiteY5" fmla="*/ 444977 h 970859"/>
                          <a:gd name="connsiteX6" fmla="*/ 186081 w 550153"/>
                          <a:gd name="connsiteY6" fmla="*/ 539367 h 970859"/>
                          <a:gd name="connsiteX7" fmla="*/ 240018 w 550153"/>
                          <a:gd name="connsiteY7" fmla="*/ 631059 h 970859"/>
                          <a:gd name="connsiteX8" fmla="*/ 269683 w 550153"/>
                          <a:gd name="connsiteY8" fmla="*/ 674208 h 970859"/>
                          <a:gd name="connsiteX9" fmla="*/ 299348 w 550153"/>
                          <a:gd name="connsiteY9" fmla="*/ 714661 h 970859"/>
                          <a:gd name="connsiteX10" fmla="*/ 329013 w 550153"/>
                          <a:gd name="connsiteY10" fmla="*/ 752417 h 970859"/>
                          <a:gd name="connsiteX11" fmla="*/ 358678 w 550153"/>
                          <a:gd name="connsiteY11" fmla="*/ 790172 h 970859"/>
                          <a:gd name="connsiteX12" fmla="*/ 388344 w 550153"/>
                          <a:gd name="connsiteY12" fmla="*/ 822534 h 970859"/>
                          <a:gd name="connsiteX13" fmla="*/ 418009 w 550153"/>
                          <a:gd name="connsiteY13" fmla="*/ 852199 h 970859"/>
                          <a:gd name="connsiteX14" fmla="*/ 444977 w 550153"/>
                          <a:gd name="connsiteY14" fmla="*/ 879168 h 970859"/>
                          <a:gd name="connsiteX15" fmla="*/ 469249 w 550153"/>
                          <a:gd name="connsiteY15" fmla="*/ 903439 h 970859"/>
                          <a:gd name="connsiteX16" fmla="*/ 512398 w 550153"/>
                          <a:gd name="connsiteY16" fmla="*/ 941195 h 970859"/>
                          <a:gd name="connsiteX17" fmla="*/ 550154 w 550153"/>
                          <a:gd name="connsiteY17" fmla="*/ 970860 h 970859"/>
                          <a:gd name="connsiteX18" fmla="*/ 509701 w 550153"/>
                          <a:gd name="connsiteY18" fmla="*/ 941195 h 970859"/>
                          <a:gd name="connsiteX19" fmla="*/ 466552 w 550153"/>
                          <a:gd name="connsiteY19" fmla="*/ 906136 h 970859"/>
                          <a:gd name="connsiteX20" fmla="*/ 412615 w 550153"/>
                          <a:gd name="connsiteY20" fmla="*/ 857593 h 970859"/>
                          <a:gd name="connsiteX21" fmla="*/ 382950 w 550153"/>
                          <a:gd name="connsiteY21" fmla="*/ 827928 h 970859"/>
                          <a:gd name="connsiteX22" fmla="*/ 353284 w 550153"/>
                          <a:gd name="connsiteY22" fmla="*/ 795566 h 970859"/>
                          <a:gd name="connsiteX23" fmla="*/ 323620 w 550153"/>
                          <a:gd name="connsiteY23" fmla="*/ 760507 h 970859"/>
                          <a:gd name="connsiteX24" fmla="*/ 293955 w 550153"/>
                          <a:gd name="connsiteY24" fmla="*/ 722751 h 970859"/>
                          <a:gd name="connsiteX25" fmla="*/ 264289 w 550153"/>
                          <a:gd name="connsiteY25" fmla="*/ 682299 h 970859"/>
                          <a:gd name="connsiteX26" fmla="*/ 234624 w 550153"/>
                          <a:gd name="connsiteY26" fmla="*/ 639149 h 970859"/>
                          <a:gd name="connsiteX27" fmla="*/ 180687 w 550153"/>
                          <a:gd name="connsiteY27" fmla="*/ 547457 h 970859"/>
                          <a:gd name="connsiteX28" fmla="*/ 132145 w 550153"/>
                          <a:gd name="connsiteY28" fmla="*/ 450371 h 970859"/>
                          <a:gd name="connsiteX29" fmla="*/ 91692 w 550153"/>
                          <a:gd name="connsiteY29" fmla="*/ 355982 h 970859"/>
                          <a:gd name="connsiteX30" fmla="*/ 59330 w 550153"/>
                          <a:gd name="connsiteY30" fmla="*/ 264290 h 970859"/>
                          <a:gd name="connsiteX31" fmla="*/ 35058 w 550153"/>
                          <a:gd name="connsiteY31" fmla="*/ 180688 h 970859"/>
                          <a:gd name="connsiteX32" fmla="*/ 8090 w 550153"/>
                          <a:gd name="connsiteY32" fmla="*/ 53937 h 970859"/>
                          <a:gd name="connsiteX33" fmla="*/ 0 w 550153"/>
                          <a:gd name="connsiteY33" fmla="*/ 0 h 970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50153" h="970859">
                            <a:moveTo>
                              <a:pt x="0" y="0"/>
                            </a:moveTo>
                            <a:cubicBezTo>
                              <a:pt x="0" y="0"/>
                              <a:pt x="2696" y="18878"/>
                              <a:pt x="8090" y="48543"/>
                            </a:cubicBezTo>
                            <a:cubicBezTo>
                              <a:pt x="13484" y="78208"/>
                              <a:pt x="24271" y="121357"/>
                              <a:pt x="40452" y="175294"/>
                            </a:cubicBezTo>
                            <a:cubicBezTo>
                              <a:pt x="48543" y="202262"/>
                              <a:pt x="56633" y="229231"/>
                              <a:pt x="64724" y="258896"/>
                            </a:cubicBezTo>
                            <a:cubicBezTo>
                              <a:pt x="75511" y="288561"/>
                              <a:pt x="86298" y="318226"/>
                              <a:pt x="97085" y="350588"/>
                            </a:cubicBezTo>
                            <a:cubicBezTo>
                              <a:pt x="110569" y="382950"/>
                              <a:pt x="121357" y="412615"/>
                              <a:pt x="137538" y="444977"/>
                            </a:cubicBezTo>
                            <a:cubicBezTo>
                              <a:pt x="151022" y="477339"/>
                              <a:pt x="167203" y="509702"/>
                              <a:pt x="186081" y="539367"/>
                            </a:cubicBezTo>
                            <a:cubicBezTo>
                              <a:pt x="202262" y="571728"/>
                              <a:pt x="221140" y="601394"/>
                              <a:pt x="240018" y="631059"/>
                            </a:cubicBezTo>
                            <a:cubicBezTo>
                              <a:pt x="250805" y="644543"/>
                              <a:pt x="258895" y="660724"/>
                              <a:pt x="269683" y="674208"/>
                            </a:cubicBezTo>
                            <a:cubicBezTo>
                              <a:pt x="280470" y="687692"/>
                              <a:pt x="288561" y="701177"/>
                              <a:pt x="299348" y="714661"/>
                            </a:cubicBezTo>
                            <a:cubicBezTo>
                              <a:pt x="310136" y="728145"/>
                              <a:pt x="318226" y="741629"/>
                              <a:pt x="329013" y="752417"/>
                            </a:cubicBezTo>
                            <a:cubicBezTo>
                              <a:pt x="339800" y="765901"/>
                              <a:pt x="347891" y="776688"/>
                              <a:pt x="358678" y="790172"/>
                            </a:cubicBezTo>
                            <a:cubicBezTo>
                              <a:pt x="369466" y="800959"/>
                              <a:pt x="377557" y="811747"/>
                              <a:pt x="388344" y="822534"/>
                            </a:cubicBezTo>
                            <a:cubicBezTo>
                              <a:pt x="396434" y="833322"/>
                              <a:pt x="407221" y="844109"/>
                              <a:pt x="418009" y="852199"/>
                            </a:cubicBezTo>
                            <a:cubicBezTo>
                              <a:pt x="426099" y="862986"/>
                              <a:pt x="436886" y="871077"/>
                              <a:pt x="444977" y="879168"/>
                            </a:cubicBezTo>
                            <a:cubicBezTo>
                              <a:pt x="453068" y="887258"/>
                              <a:pt x="461158" y="895348"/>
                              <a:pt x="469249" y="903439"/>
                            </a:cubicBezTo>
                            <a:cubicBezTo>
                              <a:pt x="485430" y="916923"/>
                              <a:pt x="498914" y="930407"/>
                              <a:pt x="512398" y="941195"/>
                            </a:cubicBezTo>
                            <a:cubicBezTo>
                              <a:pt x="536670" y="960073"/>
                              <a:pt x="550154" y="970860"/>
                              <a:pt x="550154" y="970860"/>
                            </a:cubicBezTo>
                            <a:cubicBezTo>
                              <a:pt x="550154" y="970860"/>
                              <a:pt x="536670" y="960073"/>
                              <a:pt x="509701" y="941195"/>
                            </a:cubicBezTo>
                            <a:cubicBezTo>
                              <a:pt x="496217" y="930407"/>
                              <a:pt x="482733" y="919620"/>
                              <a:pt x="466552" y="906136"/>
                            </a:cubicBezTo>
                            <a:cubicBezTo>
                              <a:pt x="450371" y="892652"/>
                              <a:pt x="431493" y="876471"/>
                              <a:pt x="412615" y="857593"/>
                            </a:cubicBezTo>
                            <a:cubicBezTo>
                              <a:pt x="404525" y="846806"/>
                              <a:pt x="393737" y="838715"/>
                              <a:pt x="382950" y="827928"/>
                            </a:cubicBezTo>
                            <a:cubicBezTo>
                              <a:pt x="372163" y="817140"/>
                              <a:pt x="364072" y="806353"/>
                              <a:pt x="353284" y="795566"/>
                            </a:cubicBezTo>
                            <a:cubicBezTo>
                              <a:pt x="342497" y="784779"/>
                              <a:pt x="331710" y="771294"/>
                              <a:pt x="323620" y="760507"/>
                            </a:cubicBezTo>
                            <a:cubicBezTo>
                              <a:pt x="312832" y="747023"/>
                              <a:pt x="304742" y="733538"/>
                              <a:pt x="293955" y="722751"/>
                            </a:cubicBezTo>
                            <a:cubicBezTo>
                              <a:pt x="283167" y="709267"/>
                              <a:pt x="275076" y="695783"/>
                              <a:pt x="264289" y="682299"/>
                            </a:cubicBezTo>
                            <a:cubicBezTo>
                              <a:pt x="253502" y="668815"/>
                              <a:pt x="245411" y="652633"/>
                              <a:pt x="234624" y="639149"/>
                            </a:cubicBezTo>
                            <a:cubicBezTo>
                              <a:pt x="215747" y="609484"/>
                              <a:pt x="196868" y="579819"/>
                              <a:pt x="180687" y="547457"/>
                            </a:cubicBezTo>
                            <a:cubicBezTo>
                              <a:pt x="164506" y="515095"/>
                              <a:pt x="148326" y="482733"/>
                              <a:pt x="132145" y="450371"/>
                            </a:cubicBezTo>
                            <a:cubicBezTo>
                              <a:pt x="118660" y="418009"/>
                              <a:pt x="105176" y="385647"/>
                              <a:pt x="91692" y="355982"/>
                            </a:cubicBezTo>
                            <a:cubicBezTo>
                              <a:pt x="80905" y="323620"/>
                              <a:pt x="70117" y="293955"/>
                              <a:pt x="59330" y="264290"/>
                            </a:cubicBezTo>
                            <a:cubicBezTo>
                              <a:pt x="51240" y="234624"/>
                              <a:pt x="43149" y="207656"/>
                              <a:pt x="35058" y="180688"/>
                            </a:cubicBezTo>
                            <a:cubicBezTo>
                              <a:pt x="21574" y="129448"/>
                              <a:pt x="13484" y="83602"/>
                              <a:pt x="8090" y="53937"/>
                            </a:cubicBezTo>
                            <a:cubicBezTo>
                              <a:pt x="2696" y="18878"/>
                              <a:pt x="0" y="0"/>
                              <a:pt x="0" y="0"/>
                            </a:cubicBezTo>
                            <a:close/>
                          </a:path>
                        </a:pathLst>
                      </a:custGeom>
                      <a:solidFill>
                        <a:srgbClr val="8C877D"/>
                      </a:solidFill>
                      <a:ln w="26947" cap="flat">
                        <a:noFill/>
                        <a:prstDash val="solid"/>
                        <a:miter/>
                      </a:ln>
                    </p:spPr>
                    <p:txBody>
                      <a:bodyPr rtlCol="1" anchor="ctr"/>
                      <a:lstStyle/>
                      <a:p>
                        <a:endParaRPr lang="ar-SA"/>
                      </a:p>
                    </p:txBody>
                  </p:sp>
                  <p:sp>
                    <p:nvSpPr>
                      <p:cNvPr id="2223" name="شكل حر: شكل 84">
                        <a:extLst>
                          <a:ext uri="{FF2B5EF4-FFF2-40B4-BE49-F238E27FC236}">
                            <a16:creationId xmlns:a16="http://schemas.microsoft.com/office/drawing/2014/main" id="{1AEF67E2-7277-4EF9-BF18-2F3DC18A613F}"/>
                          </a:ext>
                        </a:extLst>
                      </p:cNvPr>
                      <p:cNvSpPr/>
                      <p:nvPr/>
                    </p:nvSpPr>
                    <p:spPr>
                      <a:xfrm>
                        <a:off x="7559221" y="4185483"/>
                        <a:ext cx="558244" cy="585212"/>
                      </a:xfrm>
                      <a:custGeom>
                        <a:avLst/>
                        <a:gdLst>
                          <a:gd name="connsiteX0" fmla="*/ 0 w 558244"/>
                          <a:gd name="connsiteY0" fmla="*/ 0 h 585212"/>
                          <a:gd name="connsiteX1" fmla="*/ 62028 w 558244"/>
                          <a:gd name="connsiteY1" fmla="*/ 115964 h 585212"/>
                          <a:gd name="connsiteX2" fmla="*/ 132145 w 558244"/>
                          <a:gd name="connsiteY2" fmla="*/ 229231 h 585212"/>
                          <a:gd name="connsiteX3" fmla="*/ 223838 w 558244"/>
                          <a:gd name="connsiteY3" fmla="*/ 350588 h 585212"/>
                          <a:gd name="connsiteX4" fmla="*/ 275077 w 558244"/>
                          <a:gd name="connsiteY4" fmla="*/ 407222 h 585212"/>
                          <a:gd name="connsiteX5" fmla="*/ 302046 w 558244"/>
                          <a:gd name="connsiteY5" fmla="*/ 434190 h 585212"/>
                          <a:gd name="connsiteX6" fmla="*/ 329014 w 558244"/>
                          <a:gd name="connsiteY6" fmla="*/ 458462 h 585212"/>
                          <a:gd name="connsiteX7" fmla="*/ 385648 w 558244"/>
                          <a:gd name="connsiteY7" fmla="*/ 501611 h 585212"/>
                          <a:gd name="connsiteX8" fmla="*/ 412616 w 558244"/>
                          <a:gd name="connsiteY8" fmla="*/ 520489 h 585212"/>
                          <a:gd name="connsiteX9" fmla="*/ 439584 w 558244"/>
                          <a:gd name="connsiteY9" fmla="*/ 536670 h 585212"/>
                          <a:gd name="connsiteX10" fmla="*/ 463856 w 558244"/>
                          <a:gd name="connsiteY10" fmla="*/ 550154 h 585212"/>
                          <a:gd name="connsiteX11" fmla="*/ 485430 w 558244"/>
                          <a:gd name="connsiteY11" fmla="*/ 560941 h 585212"/>
                          <a:gd name="connsiteX12" fmla="*/ 523186 w 558244"/>
                          <a:gd name="connsiteY12" fmla="*/ 574425 h 585212"/>
                          <a:gd name="connsiteX13" fmla="*/ 558245 w 558244"/>
                          <a:gd name="connsiteY13" fmla="*/ 585213 h 585212"/>
                          <a:gd name="connsiteX14" fmla="*/ 550155 w 558244"/>
                          <a:gd name="connsiteY14" fmla="*/ 582516 h 585212"/>
                          <a:gd name="connsiteX15" fmla="*/ 523186 w 558244"/>
                          <a:gd name="connsiteY15" fmla="*/ 577122 h 585212"/>
                          <a:gd name="connsiteX16" fmla="*/ 482734 w 558244"/>
                          <a:gd name="connsiteY16" fmla="*/ 563638 h 585212"/>
                          <a:gd name="connsiteX17" fmla="*/ 458462 w 558244"/>
                          <a:gd name="connsiteY17" fmla="*/ 555548 h 585212"/>
                          <a:gd name="connsiteX18" fmla="*/ 431493 w 558244"/>
                          <a:gd name="connsiteY18" fmla="*/ 544760 h 585212"/>
                          <a:gd name="connsiteX19" fmla="*/ 404525 w 558244"/>
                          <a:gd name="connsiteY19" fmla="*/ 531276 h 585212"/>
                          <a:gd name="connsiteX20" fmla="*/ 377557 w 558244"/>
                          <a:gd name="connsiteY20" fmla="*/ 515095 h 585212"/>
                          <a:gd name="connsiteX21" fmla="*/ 347892 w 558244"/>
                          <a:gd name="connsiteY21" fmla="*/ 496217 h 585212"/>
                          <a:gd name="connsiteX22" fmla="*/ 318227 w 558244"/>
                          <a:gd name="connsiteY22" fmla="*/ 474643 h 585212"/>
                          <a:gd name="connsiteX23" fmla="*/ 288561 w 558244"/>
                          <a:gd name="connsiteY23" fmla="*/ 450371 h 585212"/>
                          <a:gd name="connsiteX24" fmla="*/ 261593 w 558244"/>
                          <a:gd name="connsiteY24" fmla="*/ 423403 h 585212"/>
                          <a:gd name="connsiteX25" fmla="*/ 207656 w 558244"/>
                          <a:gd name="connsiteY25" fmla="*/ 366769 h 585212"/>
                          <a:gd name="connsiteX26" fmla="*/ 115964 w 558244"/>
                          <a:gd name="connsiteY26" fmla="*/ 242715 h 585212"/>
                          <a:gd name="connsiteX27" fmla="*/ 78209 w 558244"/>
                          <a:gd name="connsiteY27" fmla="*/ 183385 h 585212"/>
                          <a:gd name="connsiteX28" fmla="*/ 48543 w 558244"/>
                          <a:gd name="connsiteY28" fmla="*/ 129448 h 585212"/>
                          <a:gd name="connsiteX29" fmla="*/ 8091 w 558244"/>
                          <a:gd name="connsiteY29" fmla="*/ 43149 h 585212"/>
                          <a:gd name="connsiteX30" fmla="*/ 0 w 558244"/>
                          <a:gd name="connsiteY30" fmla="*/ 0 h 585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58244" h="585212">
                            <a:moveTo>
                              <a:pt x="0" y="0"/>
                            </a:moveTo>
                            <a:cubicBezTo>
                              <a:pt x="0" y="0"/>
                              <a:pt x="21575" y="48543"/>
                              <a:pt x="62028" y="115964"/>
                            </a:cubicBezTo>
                            <a:cubicBezTo>
                              <a:pt x="80905" y="151023"/>
                              <a:pt x="105177" y="188778"/>
                              <a:pt x="132145" y="229231"/>
                            </a:cubicBezTo>
                            <a:cubicBezTo>
                              <a:pt x="159114" y="269683"/>
                              <a:pt x="191475" y="310136"/>
                              <a:pt x="223838" y="350588"/>
                            </a:cubicBezTo>
                            <a:cubicBezTo>
                              <a:pt x="240019" y="369466"/>
                              <a:pt x="258896" y="388344"/>
                              <a:pt x="275077" y="407222"/>
                            </a:cubicBezTo>
                            <a:cubicBezTo>
                              <a:pt x="283167" y="415312"/>
                              <a:pt x="293955" y="426100"/>
                              <a:pt x="302046" y="434190"/>
                            </a:cubicBezTo>
                            <a:cubicBezTo>
                              <a:pt x="310136" y="442281"/>
                              <a:pt x="320924" y="450371"/>
                              <a:pt x="329014" y="458462"/>
                            </a:cubicBezTo>
                            <a:cubicBezTo>
                              <a:pt x="347892" y="474643"/>
                              <a:pt x="366769" y="488127"/>
                              <a:pt x="385648" y="501611"/>
                            </a:cubicBezTo>
                            <a:cubicBezTo>
                              <a:pt x="393738" y="507005"/>
                              <a:pt x="404525" y="515095"/>
                              <a:pt x="412616" y="520489"/>
                            </a:cubicBezTo>
                            <a:cubicBezTo>
                              <a:pt x="420706" y="525882"/>
                              <a:pt x="431493" y="531276"/>
                              <a:pt x="439584" y="536670"/>
                            </a:cubicBezTo>
                            <a:cubicBezTo>
                              <a:pt x="447674" y="542064"/>
                              <a:pt x="455765" y="544760"/>
                              <a:pt x="463856" y="550154"/>
                            </a:cubicBezTo>
                            <a:cubicBezTo>
                              <a:pt x="471946" y="552851"/>
                              <a:pt x="480037" y="558244"/>
                              <a:pt x="485430" y="560941"/>
                            </a:cubicBezTo>
                            <a:cubicBezTo>
                              <a:pt x="498914" y="569032"/>
                              <a:pt x="512398" y="571728"/>
                              <a:pt x="523186" y="574425"/>
                            </a:cubicBezTo>
                            <a:cubicBezTo>
                              <a:pt x="544761" y="579819"/>
                              <a:pt x="558245" y="585213"/>
                              <a:pt x="558245" y="585213"/>
                            </a:cubicBezTo>
                            <a:cubicBezTo>
                              <a:pt x="558245" y="585213"/>
                              <a:pt x="555548" y="585213"/>
                              <a:pt x="550155" y="582516"/>
                            </a:cubicBezTo>
                            <a:cubicBezTo>
                              <a:pt x="544761" y="582516"/>
                              <a:pt x="536670" y="579819"/>
                              <a:pt x="523186" y="577122"/>
                            </a:cubicBezTo>
                            <a:cubicBezTo>
                              <a:pt x="512398" y="574425"/>
                              <a:pt x="498914" y="571728"/>
                              <a:pt x="482734" y="563638"/>
                            </a:cubicBezTo>
                            <a:cubicBezTo>
                              <a:pt x="474643" y="560941"/>
                              <a:pt x="466553" y="558244"/>
                              <a:pt x="458462" y="555548"/>
                            </a:cubicBezTo>
                            <a:cubicBezTo>
                              <a:pt x="450371" y="552851"/>
                              <a:pt x="442281" y="547457"/>
                              <a:pt x="431493" y="544760"/>
                            </a:cubicBezTo>
                            <a:cubicBezTo>
                              <a:pt x="423403" y="539367"/>
                              <a:pt x="412616" y="533973"/>
                              <a:pt x="404525" y="531276"/>
                            </a:cubicBezTo>
                            <a:cubicBezTo>
                              <a:pt x="396435" y="525882"/>
                              <a:pt x="385648" y="520489"/>
                              <a:pt x="377557" y="515095"/>
                            </a:cubicBezTo>
                            <a:cubicBezTo>
                              <a:pt x="366769" y="509702"/>
                              <a:pt x="358679" y="501611"/>
                              <a:pt x="347892" y="496217"/>
                            </a:cubicBezTo>
                            <a:cubicBezTo>
                              <a:pt x="337104" y="488127"/>
                              <a:pt x="329014" y="482733"/>
                              <a:pt x="318227" y="474643"/>
                            </a:cubicBezTo>
                            <a:cubicBezTo>
                              <a:pt x="310136" y="466552"/>
                              <a:pt x="299349" y="458462"/>
                              <a:pt x="288561" y="450371"/>
                            </a:cubicBezTo>
                            <a:cubicBezTo>
                              <a:pt x="280471" y="442281"/>
                              <a:pt x="269683" y="434190"/>
                              <a:pt x="261593" y="423403"/>
                            </a:cubicBezTo>
                            <a:cubicBezTo>
                              <a:pt x="242715" y="404525"/>
                              <a:pt x="223838" y="385647"/>
                              <a:pt x="207656" y="366769"/>
                            </a:cubicBezTo>
                            <a:cubicBezTo>
                              <a:pt x="172598" y="326317"/>
                              <a:pt x="142933" y="285864"/>
                              <a:pt x="115964" y="242715"/>
                            </a:cubicBezTo>
                            <a:cubicBezTo>
                              <a:pt x="102480" y="221140"/>
                              <a:pt x="88996" y="202262"/>
                              <a:pt x="78209" y="183385"/>
                            </a:cubicBezTo>
                            <a:cubicBezTo>
                              <a:pt x="67421" y="164507"/>
                              <a:pt x="56634" y="145629"/>
                              <a:pt x="48543" y="129448"/>
                            </a:cubicBezTo>
                            <a:cubicBezTo>
                              <a:pt x="29665" y="94389"/>
                              <a:pt x="16181" y="64724"/>
                              <a:pt x="8091" y="43149"/>
                            </a:cubicBezTo>
                            <a:cubicBezTo>
                              <a:pt x="5394" y="10788"/>
                              <a:pt x="0" y="0"/>
                              <a:pt x="0" y="0"/>
                            </a:cubicBezTo>
                            <a:close/>
                          </a:path>
                        </a:pathLst>
                      </a:custGeom>
                      <a:solidFill>
                        <a:srgbClr val="8C877D"/>
                      </a:solidFill>
                      <a:ln w="26947" cap="flat">
                        <a:noFill/>
                        <a:prstDash val="solid"/>
                        <a:miter/>
                      </a:ln>
                    </p:spPr>
                    <p:txBody>
                      <a:bodyPr rtlCol="1" anchor="ctr"/>
                      <a:lstStyle/>
                      <a:p>
                        <a:endParaRPr lang="ar-SA"/>
                      </a:p>
                    </p:txBody>
                  </p:sp>
                  <p:sp>
                    <p:nvSpPr>
                      <p:cNvPr id="2224" name="شكل حر: شكل 85">
                        <a:extLst>
                          <a:ext uri="{FF2B5EF4-FFF2-40B4-BE49-F238E27FC236}">
                            <a16:creationId xmlns:a16="http://schemas.microsoft.com/office/drawing/2014/main" id="{0ECC9B2A-9D98-4C56-9796-42A0191F1F90}"/>
                          </a:ext>
                        </a:extLst>
                      </p:cNvPr>
                      <p:cNvSpPr/>
                      <p:nvPr/>
                    </p:nvSpPr>
                    <p:spPr>
                      <a:xfrm>
                        <a:off x="8308941" y="4468650"/>
                        <a:ext cx="593303" cy="266986"/>
                      </a:xfrm>
                      <a:custGeom>
                        <a:avLst/>
                        <a:gdLst>
                          <a:gd name="connsiteX0" fmla="*/ 0 w 593303"/>
                          <a:gd name="connsiteY0" fmla="*/ 266987 h 266986"/>
                          <a:gd name="connsiteX1" fmla="*/ 26968 w 593303"/>
                          <a:gd name="connsiteY1" fmla="*/ 261593 h 266986"/>
                          <a:gd name="connsiteX2" fmla="*/ 99782 w 593303"/>
                          <a:gd name="connsiteY2" fmla="*/ 242715 h 266986"/>
                          <a:gd name="connsiteX3" fmla="*/ 148326 w 593303"/>
                          <a:gd name="connsiteY3" fmla="*/ 229231 h 266986"/>
                          <a:gd name="connsiteX4" fmla="*/ 199565 w 593303"/>
                          <a:gd name="connsiteY4" fmla="*/ 210353 h 266986"/>
                          <a:gd name="connsiteX5" fmla="*/ 253502 w 593303"/>
                          <a:gd name="connsiteY5" fmla="*/ 188778 h 266986"/>
                          <a:gd name="connsiteX6" fmla="*/ 310136 w 593303"/>
                          <a:gd name="connsiteY6" fmla="*/ 164507 h 266986"/>
                          <a:gd name="connsiteX7" fmla="*/ 364072 w 593303"/>
                          <a:gd name="connsiteY7" fmla="*/ 137539 h 266986"/>
                          <a:gd name="connsiteX8" fmla="*/ 415312 w 593303"/>
                          <a:gd name="connsiteY8" fmla="*/ 110570 h 266986"/>
                          <a:gd name="connsiteX9" fmla="*/ 463855 w 593303"/>
                          <a:gd name="connsiteY9" fmla="*/ 83602 h 266986"/>
                          <a:gd name="connsiteX10" fmla="*/ 507004 w 593303"/>
                          <a:gd name="connsiteY10" fmla="*/ 56634 h 266986"/>
                          <a:gd name="connsiteX11" fmla="*/ 542064 w 593303"/>
                          <a:gd name="connsiteY11" fmla="*/ 35059 h 266986"/>
                          <a:gd name="connsiteX12" fmla="*/ 569032 w 593303"/>
                          <a:gd name="connsiteY12" fmla="*/ 16181 h 266986"/>
                          <a:gd name="connsiteX13" fmla="*/ 593303 w 593303"/>
                          <a:gd name="connsiteY13" fmla="*/ 0 h 266986"/>
                          <a:gd name="connsiteX14" fmla="*/ 571728 w 593303"/>
                          <a:gd name="connsiteY14" fmla="*/ 16181 h 266986"/>
                          <a:gd name="connsiteX15" fmla="*/ 547457 w 593303"/>
                          <a:gd name="connsiteY15" fmla="*/ 35059 h 266986"/>
                          <a:gd name="connsiteX16" fmla="*/ 512398 w 593303"/>
                          <a:gd name="connsiteY16" fmla="*/ 59330 h 266986"/>
                          <a:gd name="connsiteX17" fmla="*/ 471946 w 593303"/>
                          <a:gd name="connsiteY17" fmla="*/ 86299 h 266986"/>
                          <a:gd name="connsiteX18" fmla="*/ 423402 w 593303"/>
                          <a:gd name="connsiteY18" fmla="*/ 115964 h 266986"/>
                          <a:gd name="connsiteX19" fmla="*/ 372163 w 593303"/>
                          <a:gd name="connsiteY19" fmla="*/ 145629 h 266986"/>
                          <a:gd name="connsiteX20" fmla="*/ 318226 w 593303"/>
                          <a:gd name="connsiteY20" fmla="*/ 172598 h 266986"/>
                          <a:gd name="connsiteX21" fmla="*/ 261592 w 593303"/>
                          <a:gd name="connsiteY21" fmla="*/ 196869 h 266986"/>
                          <a:gd name="connsiteX22" fmla="*/ 204959 w 593303"/>
                          <a:gd name="connsiteY22" fmla="*/ 218444 h 266986"/>
                          <a:gd name="connsiteX23" fmla="*/ 151023 w 593303"/>
                          <a:gd name="connsiteY23" fmla="*/ 234624 h 266986"/>
                          <a:gd name="connsiteX24" fmla="*/ 102479 w 593303"/>
                          <a:gd name="connsiteY24" fmla="*/ 248109 h 266986"/>
                          <a:gd name="connsiteX25" fmla="*/ 29665 w 593303"/>
                          <a:gd name="connsiteY25" fmla="*/ 261593 h 266986"/>
                          <a:gd name="connsiteX26" fmla="*/ 0 w 593303"/>
                          <a:gd name="connsiteY26" fmla="*/ 266987 h 266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93303" h="266986">
                            <a:moveTo>
                              <a:pt x="0" y="266987"/>
                            </a:moveTo>
                            <a:cubicBezTo>
                              <a:pt x="0" y="266987"/>
                              <a:pt x="10787" y="264290"/>
                              <a:pt x="26968" y="261593"/>
                            </a:cubicBezTo>
                            <a:cubicBezTo>
                              <a:pt x="45846" y="258896"/>
                              <a:pt x="70118" y="250806"/>
                              <a:pt x="99782" y="242715"/>
                            </a:cubicBezTo>
                            <a:cubicBezTo>
                              <a:pt x="113266" y="237321"/>
                              <a:pt x="129448" y="234624"/>
                              <a:pt x="148326" y="229231"/>
                            </a:cubicBezTo>
                            <a:cubicBezTo>
                              <a:pt x="164507" y="223837"/>
                              <a:pt x="183384" y="218444"/>
                              <a:pt x="199565" y="210353"/>
                            </a:cubicBezTo>
                            <a:cubicBezTo>
                              <a:pt x="218444" y="204959"/>
                              <a:pt x="234624" y="196869"/>
                              <a:pt x="253502" y="188778"/>
                            </a:cubicBezTo>
                            <a:cubicBezTo>
                              <a:pt x="272380" y="180688"/>
                              <a:pt x="291258" y="172598"/>
                              <a:pt x="310136" y="164507"/>
                            </a:cubicBezTo>
                            <a:cubicBezTo>
                              <a:pt x="329013" y="156416"/>
                              <a:pt x="347891" y="148326"/>
                              <a:pt x="364072" y="137539"/>
                            </a:cubicBezTo>
                            <a:cubicBezTo>
                              <a:pt x="382950" y="129448"/>
                              <a:pt x="399131" y="118661"/>
                              <a:pt x="415312" y="110570"/>
                            </a:cubicBezTo>
                            <a:cubicBezTo>
                              <a:pt x="431493" y="99783"/>
                              <a:pt x="447674" y="91693"/>
                              <a:pt x="463855" y="83602"/>
                            </a:cubicBezTo>
                            <a:cubicBezTo>
                              <a:pt x="480036" y="75511"/>
                              <a:pt x="493520" y="64724"/>
                              <a:pt x="507004" y="56634"/>
                            </a:cubicBezTo>
                            <a:cubicBezTo>
                              <a:pt x="520488" y="48543"/>
                              <a:pt x="531276" y="40452"/>
                              <a:pt x="542064" y="35059"/>
                            </a:cubicBezTo>
                            <a:cubicBezTo>
                              <a:pt x="552851" y="26968"/>
                              <a:pt x="560941" y="21575"/>
                              <a:pt x="569032" y="16181"/>
                            </a:cubicBezTo>
                            <a:cubicBezTo>
                              <a:pt x="585212" y="5394"/>
                              <a:pt x="593303" y="0"/>
                              <a:pt x="593303" y="0"/>
                            </a:cubicBezTo>
                            <a:cubicBezTo>
                              <a:pt x="593303" y="0"/>
                              <a:pt x="585212" y="5394"/>
                              <a:pt x="571728" y="16181"/>
                            </a:cubicBezTo>
                            <a:cubicBezTo>
                              <a:pt x="563638" y="21575"/>
                              <a:pt x="555548" y="29665"/>
                              <a:pt x="547457" y="35059"/>
                            </a:cubicBezTo>
                            <a:cubicBezTo>
                              <a:pt x="536670" y="43149"/>
                              <a:pt x="525882" y="51240"/>
                              <a:pt x="512398" y="59330"/>
                            </a:cubicBezTo>
                            <a:cubicBezTo>
                              <a:pt x="498914" y="67421"/>
                              <a:pt x="485430" y="78208"/>
                              <a:pt x="471946" y="86299"/>
                            </a:cubicBezTo>
                            <a:cubicBezTo>
                              <a:pt x="455765" y="94389"/>
                              <a:pt x="442280" y="105177"/>
                              <a:pt x="423402" y="115964"/>
                            </a:cubicBezTo>
                            <a:cubicBezTo>
                              <a:pt x="407222" y="124054"/>
                              <a:pt x="388344" y="134842"/>
                              <a:pt x="372163" y="145629"/>
                            </a:cubicBezTo>
                            <a:cubicBezTo>
                              <a:pt x="353285" y="153719"/>
                              <a:pt x="337104" y="164507"/>
                              <a:pt x="318226" y="172598"/>
                            </a:cubicBezTo>
                            <a:cubicBezTo>
                              <a:pt x="299349" y="180688"/>
                              <a:pt x="280470" y="188778"/>
                              <a:pt x="261592" y="196869"/>
                            </a:cubicBezTo>
                            <a:cubicBezTo>
                              <a:pt x="242715" y="204959"/>
                              <a:pt x="223837" y="210353"/>
                              <a:pt x="204959" y="218444"/>
                            </a:cubicBezTo>
                            <a:cubicBezTo>
                              <a:pt x="186081" y="226534"/>
                              <a:pt x="169900" y="229231"/>
                              <a:pt x="151023" y="234624"/>
                            </a:cubicBezTo>
                            <a:cubicBezTo>
                              <a:pt x="134842" y="240018"/>
                              <a:pt x="118660" y="242715"/>
                              <a:pt x="102479" y="248109"/>
                            </a:cubicBezTo>
                            <a:cubicBezTo>
                              <a:pt x="72814" y="256199"/>
                              <a:pt x="45846" y="258896"/>
                              <a:pt x="29665" y="261593"/>
                            </a:cubicBezTo>
                            <a:cubicBezTo>
                              <a:pt x="10787" y="266987"/>
                              <a:pt x="0" y="266987"/>
                              <a:pt x="0" y="266987"/>
                            </a:cubicBezTo>
                            <a:close/>
                          </a:path>
                        </a:pathLst>
                      </a:custGeom>
                      <a:solidFill>
                        <a:srgbClr val="8C877D"/>
                      </a:solidFill>
                      <a:ln w="26947" cap="flat">
                        <a:noFill/>
                        <a:prstDash val="solid"/>
                        <a:miter/>
                      </a:ln>
                    </p:spPr>
                    <p:txBody>
                      <a:bodyPr rtlCol="1" anchor="ctr"/>
                      <a:lstStyle/>
                      <a:p>
                        <a:endParaRPr lang="ar-SA"/>
                      </a:p>
                    </p:txBody>
                  </p:sp>
                  <p:sp>
                    <p:nvSpPr>
                      <p:cNvPr id="2225" name="شكل حر: شكل 86">
                        <a:extLst>
                          <a:ext uri="{FF2B5EF4-FFF2-40B4-BE49-F238E27FC236}">
                            <a16:creationId xmlns:a16="http://schemas.microsoft.com/office/drawing/2014/main" id="{654EA7C9-B47D-4BD7-A65D-504F0AA1A15F}"/>
                          </a:ext>
                        </a:extLst>
                      </p:cNvPr>
                      <p:cNvSpPr/>
                      <p:nvPr/>
                    </p:nvSpPr>
                    <p:spPr>
                      <a:xfrm>
                        <a:off x="7777665" y="4225935"/>
                        <a:ext cx="906135" cy="391040"/>
                      </a:xfrm>
                      <a:custGeom>
                        <a:avLst/>
                        <a:gdLst>
                          <a:gd name="connsiteX0" fmla="*/ 0 w 906135"/>
                          <a:gd name="connsiteY0" fmla="*/ 0 h 391040"/>
                          <a:gd name="connsiteX1" fmla="*/ 29665 w 906135"/>
                          <a:gd name="connsiteY1" fmla="*/ 35059 h 391040"/>
                          <a:gd name="connsiteX2" fmla="*/ 110570 w 906135"/>
                          <a:gd name="connsiteY2" fmla="*/ 124054 h 391040"/>
                          <a:gd name="connsiteX3" fmla="*/ 237322 w 906135"/>
                          <a:gd name="connsiteY3" fmla="*/ 237321 h 391040"/>
                          <a:gd name="connsiteX4" fmla="*/ 401828 w 906135"/>
                          <a:gd name="connsiteY4" fmla="*/ 339801 h 391040"/>
                          <a:gd name="connsiteX5" fmla="*/ 493521 w 906135"/>
                          <a:gd name="connsiteY5" fmla="*/ 369466 h 391040"/>
                          <a:gd name="connsiteX6" fmla="*/ 542064 w 906135"/>
                          <a:gd name="connsiteY6" fmla="*/ 374860 h 391040"/>
                          <a:gd name="connsiteX7" fmla="*/ 587910 w 906135"/>
                          <a:gd name="connsiteY7" fmla="*/ 377557 h 391040"/>
                          <a:gd name="connsiteX8" fmla="*/ 676905 w 906135"/>
                          <a:gd name="connsiteY8" fmla="*/ 372163 h 391040"/>
                          <a:gd name="connsiteX9" fmla="*/ 755113 w 906135"/>
                          <a:gd name="connsiteY9" fmla="*/ 353285 h 391040"/>
                          <a:gd name="connsiteX10" fmla="*/ 865683 w 906135"/>
                          <a:gd name="connsiteY10" fmla="*/ 307439 h 391040"/>
                          <a:gd name="connsiteX11" fmla="*/ 906136 w 906135"/>
                          <a:gd name="connsiteY11" fmla="*/ 288561 h 391040"/>
                          <a:gd name="connsiteX12" fmla="*/ 865683 w 906135"/>
                          <a:gd name="connsiteY12" fmla="*/ 310136 h 391040"/>
                          <a:gd name="connsiteX13" fmla="*/ 755113 w 906135"/>
                          <a:gd name="connsiteY13" fmla="*/ 361376 h 391040"/>
                          <a:gd name="connsiteX14" fmla="*/ 676905 w 906135"/>
                          <a:gd name="connsiteY14" fmla="*/ 382950 h 391040"/>
                          <a:gd name="connsiteX15" fmla="*/ 587910 w 906135"/>
                          <a:gd name="connsiteY15" fmla="*/ 391041 h 391040"/>
                          <a:gd name="connsiteX16" fmla="*/ 539367 w 906135"/>
                          <a:gd name="connsiteY16" fmla="*/ 388344 h 391040"/>
                          <a:gd name="connsiteX17" fmla="*/ 490824 w 906135"/>
                          <a:gd name="connsiteY17" fmla="*/ 382950 h 391040"/>
                          <a:gd name="connsiteX18" fmla="*/ 393738 w 906135"/>
                          <a:gd name="connsiteY18" fmla="*/ 353285 h 391040"/>
                          <a:gd name="connsiteX19" fmla="*/ 229231 w 906135"/>
                          <a:gd name="connsiteY19" fmla="*/ 248109 h 391040"/>
                          <a:gd name="connsiteX20" fmla="*/ 105176 w 906135"/>
                          <a:gd name="connsiteY20" fmla="*/ 129448 h 391040"/>
                          <a:gd name="connsiteX21" fmla="*/ 26968 w 906135"/>
                          <a:gd name="connsiteY21" fmla="*/ 37756 h 391040"/>
                          <a:gd name="connsiteX22" fmla="*/ 0 w 906135"/>
                          <a:gd name="connsiteY22" fmla="*/ 0 h 39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06135" h="391040">
                            <a:moveTo>
                              <a:pt x="0" y="0"/>
                            </a:moveTo>
                            <a:cubicBezTo>
                              <a:pt x="0" y="0"/>
                              <a:pt x="10787" y="13484"/>
                              <a:pt x="29665" y="35059"/>
                            </a:cubicBezTo>
                            <a:cubicBezTo>
                              <a:pt x="48543" y="56634"/>
                              <a:pt x="75512" y="88996"/>
                              <a:pt x="110570" y="124054"/>
                            </a:cubicBezTo>
                            <a:cubicBezTo>
                              <a:pt x="145629" y="159113"/>
                              <a:pt x="188778" y="199566"/>
                              <a:pt x="237322" y="237321"/>
                            </a:cubicBezTo>
                            <a:cubicBezTo>
                              <a:pt x="285864" y="275077"/>
                              <a:pt x="339801" y="312833"/>
                              <a:pt x="401828" y="339801"/>
                            </a:cubicBezTo>
                            <a:cubicBezTo>
                              <a:pt x="431493" y="353285"/>
                              <a:pt x="463856" y="364072"/>
                              <a:pt x="493521" y="369466"/>
                            </a:cubicBezTo>
                            <a:cubicBezTo>
                              <a:pt x="509701" y="372163"/>
                              <a:pt x="525882" y="374860"/>
                              <a:pt x="542064" y="374860"/>
                            </a:cubicBezTo>
                            <a:cubicBezTo>
                              <a:pt x="558245" y="374860"/>
                              <a:pt x="574426" y="377557"/>
                              <a:pt x="587910" y="377557"/>
                            </a:cubicBezTo>
                            <a:cubicBezTo>
                              <a:pt x="617575" y="377557"/>
                              <a:pt x="649937" y="374860"/>
                              <a:pt x="676905" y="372163"/>
                            </a:cubicBezTo>
                            <a:cubicBezTo>
                              <a:pt x="703874" y="366769"/>
                              <a:pt x="730842" y="361376"/>
                              <a:pt x="755113" y="353285"/>
                            </a:cubicBezTo>
                            <a:cubicBezTo>
                              <a:pt x="803657" y="337104"/>
                              <a:pt x="841412" y="320923"/>
                              <a:pt x="865683" y="307439"/>
                            </a:cubicBezTo>
                            <a:cubicBezTo>
                              <a:pt x="892652" y="293955"/>
                              <a:pt x="906136" y="288561"/>
                              <a:pt x="906136" y="288561"/>
                            </a:cubicBezTo>
                            <a:cubicBezTo>
                              <a:pt x="906136" y="288561"/>
                              <a:pt x="892652" y="296652"/>
                              <a:pt x="865683" y="310136"/>
                            </a:cubicBezTo>
                            <a:cubicBezTo>
                              <a:pt x="838715" y="323620"/>
                              <a:pt x="803657" y="342498"/>
                              <a:pt x="755113" y="361376"/>
                            </a:cubicBezTo>
                            <a:cubicBezTo>
                              <a:pt x="730842" y="369466"/>
                              <a:pt x="703874" y="377557"/>
                              <a:pt x="676905" y="382950"/>
                            </a:cubicBezTo>
                            <a:cubicBezTo>
                              <a:pt x="649937" y="388344"/>
                              <a:pt x="617575" y="391041"/>
                              <a:pt x="587910" y="391041"/>
                            </a:cubicBezTo>
                            <a:cubicBezTo>
                              <a:pt x="571729" y="391041"/>
                              <a:pt x="555548" y="391041"/>
                              <a:pt x="539367" y="388344"/>
                            </a:cubicBezTo>
                            <a:cubicBezTo>
                              <a:pt x="523185" y="385647"/>
                              <a:pt x="507005" y="385647"/>
                              <a:pt x="490824" y="382950"/>
                            </a:cubicBezTo>
                            <a:cubicBezTo>
                              <a:pt x="458462" y="377557"/>
                              <a:pt x="426100" y="366769"/>
                              <a:pt x="393738" y="353285"/>
                            </a:cubicBezTo>
                            <a:cubicBezTo>
                              <a:pt x="331711" y="326317"/>
                              <a:pt x="277774" y="285864"/>
                              <a:pt x="229231" y="248109"/>
                            </a:cubicBezTo>
                            <a:cubicBezTo>
                              <a:pt x="180688" y="207656"/>
                              <a:pt x="140236" y="167204"/>
                              <a:pt x="105176" y="129448"/>
                            </a:cubicBezTo>
                            <a:cubicBezTo>
                              <a:pt x="70118" y="91693"/>
                              <a:pt x="45846" y="59330"/>
                              <a:pt x="26968" y="37756"/>
                            </a:cubicBezTo>
                            <a:cubicBezTo>
                              <a:pt x="8091" y="16181"/>
                              <a:pt x="0" y="0"/>
                              <a:pt x="0" y="0"/>
                            </a:cubicBezTo>
                            <a:close/>
                          </a:path>
                        </a:pathLst>
                      </a:custGeom>
                      <a:solidFill>
                        <a:srgbClr val="8C877D"/>
                      </a:solidFill>
                      <a:ln w="26947" cap="flat">
                        <a:noFill/>
                        <a:prstDash val="solid"/>
                        <a:miter/>
                      </a:ln>
                    </p:spPr>
                    <p:txBody>
                      <a:bodyPr rtlCol="1" anchor="ctr"/>
                      <a:lstStyle/>
                      <a:p>
                        <a:endParaRPr lang="ar-SA"/>
                      </a:p>
                    </p:txBody>
                  </p:sp>
                  <p:sp>
                    <p:nvSpPr>
                      <p:cNvPr id="2226" name="شكل حر: شكل 87">
                        <a:extLst>
                          <a:ext uri="{FF2B5EF4-FFF2-40B4-BE49-F238E27FC236}">
                            <a16:creationId xmlns:a16="http://schemas.microsoft.com/office/drawing/2014/main" id="{E0C18297-A9AC-4C73-B3BF-FA9A7D320FFA}"/>
                          </a:ext>
                        </a:extLst>
                      </p:cNvPr>
                      <p:cNvSpPr/>
                      <p:nvPr/>
                    </p:nvSpPr>
                    <p:spPr>
                      <a:xfrm>
                        <a:off x="7481013" y="2672560"/>
                        <a:ext cx="156416" cy="498914"/>
                      </a:xfrm>
                      <a:custGeom>
                        <a:avLst/>
                        <a:gdLst>
                          <a:gd name="connsiteX0" fmla="*/ 156417 w 156416"/>
                          <a:gd name="connsiteY0" fmla="*/ 0 h 498914"/>
                          <a:gd name="connsiteX1" fmla="*/ 142933 w 156416"/>
                          <a:gd name="connsiteY1" fmla="*/ 18878 h 498914"/>
                          <a:gd name="connsiteX2" fmla="*/ 113267 w 156416"/>
                          <a:gd name="connsiteY2" fmla="*/ 70118 h 498914"/>
                          <a:gd name="connsiteX3" fmla="*/ 94389 w 156416"/>
                          <a:gd name="connsiteY3" fmla="*/ 105177 h 498914"/>
                          <a:gd name="connsiteX4" fmla="*/ 75512 w 156416"/>
                          <a:gd name="connsiteY4" fmla="*/ 145629 h 498914"/>
                          <a:gd name="connsiteX5" fmla="*/ 67421 w 156416"/>
                          <a:gd name="connsiteY5" fmla="*/ 167204 h 498914"/>
                          <a:gd name="connsiteX6" fmla="*/ 59331 w 156416"/>
                          <a:gd name="connsiteY6" fmla="*/ 188778 h 498914"/>
                          <a:gd name="connsiteX7" fmla="*/ 43149 w 156416"/>
                          <a:gd name="connsiteY7" fmla="*/ 234625 h 498914"/>
                          <a:gd name="connsiteX8" fmla="*/ 29665 w 156416"/>
                          <a:gd name="connsiteY8" fmla="*/ 283167 h 498914"/>
                          <a:gd name="connsiteX9" fmla="*/ 18878 w 156416"/>
                          <a:gd name="connsiteY9" fmla="*/ 329014 h 498914"/>
                          <a:gd name="connsiteX10" fmla="*/ 10787 w 156416"/>
                          <a:gd name="connsiteY10" fmla="*/ 372163 h 498914"/>
                          <a:gd name="connsiteX11" fmla="*/ 5394 w 156416"/>
                          <a:gd name="connsiteY11" fmla="*/ 412615 h 498914"/>
                          <a:gd name="connsiteX12" fmla="*/ 2697 w 156416"/>
                          <a:gd name="connsiteY12" fmla="*/ 447674 h 498914"/>
                          <a:gd name="connsiteX13" fmla="*/ 0 w 156416"/>
                          <a:gd name="connsiteY13" fmla="*/ 474643 h 498914"/>
                          <a:gd name="connsiteX14" fmla="*/ 0 w 156416"/>
                          <a:gd name="connsiteY14" fmla="*/ 498914 h 498914"/>
                          <a:gd name="connsiteX15" fmla="*/ 0 w 156416"/>
                          <a:gd name="connsiteY15" fmla="*/ 474643 h 498914"/>
                          <a:gd name="connsiteX16" fmla="*/ 0 w 156416"/>
                          <a:gd name="connsiteY16" fmla="*/ 447674 h 498914"/>
                          <a:gd name="connsiteX17" fmla="*/ 0 w 156416"/>
                          <a:gd name="connsiteY17" fmla="*/ 412615 h 498914"/>
                          <a:gd name="connsiteX18" fmla="*/ 2697 w 156416"/>
                          <a:gd name="connsiteY18" fmla="*/ 372163 h 498914"/>
                          <a:gd name="connsiteX19" fmla="*/ 8091 w 156416"/>
                          <a:gd name="connsiteY19" fmla="*/ 326317 h 498914"/>
                          <a:gd name="connsiteX20" fmla="*/ 18878 w 156416"/>
                          <a:gd name="connsiteY20" fmla="*/ 277774 h 498914"/>
                          <a:gd name="connsiteX21" fmla="*/ 32362 w 156416"/>
                          <a:gd name="connsiteY21" fmla="*/ 229231 h 498914"/>
                          <a:gd name="connsiteX22" fmla="*/ 48543 w 156416"/>
                          <a:gd name="connsiteY22" fmla="*/ 180688 h 498914"/>
                          <a:gd name="connsiteX23" fmla="*/ 67421 w 156416"/>
                          <a:gd name="connsiteY23" fmla="*/ 134842 h 498914"/>
                          <a:gd name="connsiteX24" fmla="*/ 88996 w 156416"/>
                          <a:gd name="connsiteY24" fmla="*/ 94389 h 498914"/>
                          <a:gd name="connsiteX25" fmla="*/ 110570 w 156416"/>
                          <a:gd name="connsiteY25" fmla="*/ 59330 h 498914"/>
                          <a:gd name="connsiteX26" fmla="*/ 129448 w 156416"/>
                          <a:gd name="connsiteY26" fmla="*/ 29665 h 498914"/>
                          <a:gd name="connsiteX27" fmla="*/ 145629 w 156416"/>
                          <a:gd name="connsiteY27" fmla="*/ 8091 h 498914"/>
                          <a:gd name="connsiteX28" fmla="*/ 156417 w 156416"/>
                          <a:gd name="connsiteY28" fmla="*/ 0 h 498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56416" h="498914">
                            <a:moveTo>
                              <a:pt x="156417" y="0"/>
                            </a:moveTo>
                            <a:cubicBezTo>
                              <a:pt x="156417" y="0"/>
                              <a:pt x="151023" y="8091"/>
                              <a:pt x="142933" y="18878"/>
                            </a:cubicBezTo>
                            <a:cubicBezTo>
                              <a:pt x="134842" y="32362"/>
                              <a:pt x="124054" y="48543"/>
                              <a:pt x="113267" y="70118"/>
                            </a:cubicBezTo>
                            <a:cubicBezTo>
                              <a:pt x="107873" y="80905"/>
                              <a:pt x="102480" y="94389"/>
                              <a:pt x="94389" y="105177"/>
                            </a:cubicBezTo>
                            <a:cubicBezTo>
                              <a:pt x="88996" y="118661"/>
                              <a:pt x="80905" y="132145"/>
                              <a:pt x="75512" y="145629"/>
                            </a:cubicBezTo>
                            <a:cubicBezTo>
                              <a:pt x="72815" y="153720"/>
                              <a:pt x="70118" y="159113"/>
                              <a:pt x="67421" y="167204"/>
                            </a:cubicBezTo>
                            <a:cubicBezTo>
                              <a:pt x="64724" y="175294"/>
                              <a:pt x="62028" y="183385"/>
                              <a:pt x="59331" y="188778"/>
                            </a:cubicBezTo>
                            <a:cubicBezTo>
                              <a:pt x="53937" y="204959"/>
                              <a:pt x="48543" y="218443"/>
                              <a:pt x="43149" y="234625"/>
                            </a:cubicBezTo>
                            <a:cubicBezTo>
                              <a:pt x="37755" y="250806"/>
                              <a:pt x="35059" y="266986"/>
                              <a:pt x="29665" y="283167"/>
                            </a:cubicBezTo>
                            <a:cubicBezTo>
                              <a:pt x="26968" y="299348"/>
                              <a:pt x="21575" y="315530"/>
                              <a:pt x="18878" y="329014"/>
                            </a:cubicBezTo>
                            <a:cubicBezTo>
                              <a:pt x="16181" y="345195"/>
                              <a:pt x="13484" y="358679"/>
                              <a:pt x="10787" y="372163"/>
                            </a:cubicBezTo>
                            <a:cubicBezTo>
                              <a:pt x="8091" y="385647"/>
                              <a:pt x="8091" y="399131"/>
                              <a:pt x="5394" y="412615"/>
                            </a:cubicBezTo>
                            <a:cubicBezTo>
                              <a:pt x="5394" y="426100"/>
                              <a:pt x="2697" y="436887"/>
                              <a:pt x="2697" y="447674"/>
                            </a:cubicBezTo>
                            <a:cubicBezTo>
                              <a:pt x="2697" y="458462"/>
                              <a:pt x="2697" y="466552"/>
                              <a:pt x="0" y="474643"/>
                            </a:cubicBezTo>
                            <a:cubicBezTo>
                              <a:pt x="0" y="488127"/>
                              <a:pt x="0" y="498914"/>
                              <a:pt x="0" y="498914"/>
                            </a:cubicBezTo>
                            <a:cubicBezTo>
                              <a:pt x="0" y="498914"/>
                              <a:pt x="0" y="490824"/>
                              <a:pt x="0" y="474643"/>
                            </a:cubicBezTo>
                            <a:cubicBezTo>
                              <a:pt x="0" y="466552"/>
                              <a:pt x="0" y="458462"/>
                              <a:pt x="0" y="447674"/>
                            </a:cubicBezTo>
                            <a:cubicBezTo>
                              <a:pt x="0" y="436887"/>
                              <a:pt x="0" y="426100"/>
                              <a:pt x="0" y="412615"/>
                            </a:cubicBezTo>
                            <a:cubicBezTo>
                              <a:pt x="0" y="399131"/>
                              <a:pt x="0" y="385647"/>
                              <a:pt x="2697" y="372163"/>
                            </a:cubicBezTo>
                            <a:cubicBezTo>
                              <a:pt x="5394" y="358679"/>
                              <a:pt x="5394" y="342498"/>
                              <a:pt x="8091" y="326317"/>
                            </a:cubicBezTo>
                            <a:cubicBezTo>
                              <a:pt x="10787" y="310136"/>
                              <a:pt x="13484" y="293955"/>
                              <a:pt x="18878" y="277774"/>
                            </a:cubicBezTo>
                            <a:cubicBezTo>
                              <a:pt x="24271" y="261593"/>
                              <a:pt x="26968" y="245412"/>
                              <a:pt x="32362" y="229231"/>
                            </a:cubicBezTo>
                            <a:cubicBezTo>
                              <a:pt x="37755" y="213050"/>
                              <a:pt x="43149" y="196869"/>
                              <a:pt x="48543" y="180688"/>
                            </a:cubicBezTo>
                            <a:cubicBezTo>
                              <a:pt x="53937" y="164507"/>
                              <a:pt x="62028" y="151023"/>
                              <a:pt x="67421" y="134842"/>
                            </a:cubicBezTo>
                            <a:cubicBezTo>
                              <a:pt x="72815" y="121357"/>
                              <a:pt x="80905" y="107873"/>
                              <a:pt x="88996" y="94389"/>
                            </a:cubicBezTo>
                            <a:cubicBezTo>
                              <a:pt x="97086" y="80905"/>
                              <a:pt x="102480" y="70118"/>
                              <a:pt x="110570" y="59330"/>
                            </a:cubicBezTo>
                            <a:cubicBezTo>
                              <a:pt x="115964" y="48543"/>
                              <a:pt x="124054" y="40452"/>
                              <a:pt x="129448" y="29665"/>
                            </a:cubicBezTo>
                            <a:cubicBezTo>
                              <a:pt x="134842" y="21575"/>
                              <a:pt x="140236" y="13484"/>
                              <a:pt x="145629" y="8091"/>
                            </a:cubicBezTo>
                            <a:cubicBezTo>
                              <a:pt x="151023" y="8091"/>
                              <a:pt x="156417" y="0"/>
                              <a:pt x="156417" y="0"/>
                            </a:cubicBezTo>
                            <a:close/>
                          </a:path>
                        </a:pathLst>
                      </a:custGeom>
                      <a:solidFill>
                        <a:srgbClr val="8C877D"/>
                      </a:solidFill>
                      <a:ln w="26947" cap="flat">
                        <a:noFill/>
                        <a:prstDash val="solid"/>
                        <a:miter/>
                      </a:ln>
                    </p:spPr>
                    <p:txBody>
                      <a:bodyPr rtlCol="1" anchor="ctr"/>
                      <a:lstStyle/>
                      <a:p>
                        <a:endParaRPr lang="ar-SA"/>
                      </a:p>
                    </p:txBody>
                  </p:sp>
                  <p:sp>
                    <p:nvSpPr>
                      <p:cNvPr id="2227" name="شكل حر: شكل 88">
                        <a:extLst>
                          <a:ext uri="{FF2B5EF4-FFF2-40B4-BE49-F238E27FC236}">
                            <a16:creationId xmlns:a16="http://schemas.microsoft.com/office/drawing/2014/main" id="{E863E4D4-E870-498B-9B57-D0DB95578398}"/>
                          </a:ext>
                        </a:extLst>
                      </p:cNvPr>
                      <p:cNvSpPr/>
                      <p:nvPr/>
                    </p:nvSpPr>
                    <p:spPr>
                      <a:xfrm>
                        <a:off x="8397936" y="2966514"/>
                        <a:ext cx="806352" cy="226533"/>
                      </a:xfrm>
                      <a:custGeom>
                        <a:avLst/>
                        <a:gdLst>
                          <a:gd name="connsiteX0" fmla="*/ 806353 w 806352"/>
                          <a:gd name="connsiteY0" fmla="*/ 226534 h 226533"/>
                          <a:gd name="connsiteX1" fmla="*/ 779385 w 806352"/>
                          <a:gd name="connsiteY1" fmla="*/ 199566 h 226533"/>
                          <a:gd name="connsiteX2" fmla="*/ 701177 w 806352"/>
                          <a:gd name="connsiteY2" fmla="*/ 140235 h 226533"/>
                          <a:gd name="connsiteX3" fmla="*/ 579819 w 806352"/>
                          <a:gd name="connsiteY3" fmla="*/ 75511 h 226533"/>
                          <a:gd name="connsiteX4" fmla="*/ 507005 w 806352"/>
                          <a:gd name="connsiteY4" fmla="*/ 48543 h 226533"/>
                          <a:gd name="connsiteX5" fmla="*/ 428796 w 806352"/>
                          <a:gd name="connsiteY5" fmla="*/ 29665 h 226533"/>
                          <a:gd name="connsiteX6" fmla="*/ 388344 w 806352"/>
                          <a:gd name="connsiteY6" fmla="*/ 21575 h 226533"/>
                          <a:gd name="connsiteX7" fmla="*/ 347891 w 806352"/>
                          <a:gd name="connsiteY7" fmla="*/ 16181 h 226533"/>
                          <a:gd name="connsiteX8" fmla="*/ 307439 w 806352"/>
                          <a:gd name="connsiteY8" fmla="*/ 13484 h 226533"/>
                          <a:gd name="connsiteX9" fmla="*/ 269683 w 806352"/>
                          <a:gd name="connsiteY9" fmla="*/ 13484 h 226533"/>
                          <a:gd name="connsiteX10" fmla="*/ 231928 w 806352"/>
                          <a:gd name="connsiteY10" fmla="*/ 13484 h 226533"/>
                          <a:gd name="connsiteX11" fmla="*/ 196869 w 806352"/>
                          <a:gd name="connsiteY11" fmla="*/ 16181 h 226533"/>
                          <a:gd name="connsiteX12" fmla="*/ 164507 w 806352"/>
                          <a:gd name="connsiteY12" fmla="*/ 18878 h 226533"/>
                          <a:gd name="connsiteX13" fmla="*/ 132145 w 806352"/>
                          <a:gd name="connsiteY13" fmla="*/ 21575 h 226533"/>
                          <a:gd name="connsiteX14" fmla="*/ 78208 w 806352"/>
                          <a:gd name="connsiteY14" fmla="*/ 29665 h 226533"/>
                          <a:gd name="connsiteX15" fmla="*/ 35059 w 806352"/>
                          <a:gd name="connsiteY15" fmla="*/ 37756 h 226533"/>
                          <a:gd name="connsiteX16" fmla="*/ 0 w 806352"/>
                          <a:gd name="connsiteY16" fmla="*/ 45846 h 226533"/>
                          <a:gd name="connsiteX17" fmla="*/ 35059 w 806352"/>
                          <a:gd name="connsiteY17" fmla="*/ 35059 h 226533"/>
                          <a:gd name="connsiteX18" fmla="*/ 75512 w 806352"/>
                          <a:gd name="connsiteY18" fmla="*/ 24272 h 226533"/>
                          <a:gd name="connsiteX19" fmla="*/ 129448 w 806352"/>
                          <a:gd name="connsiteY19" fmla="*/ 13484 h 226533"/>
                          <a:gd name="connsiteX20" fmla="*/ 161810 w 806352"/>
                          <a:gd name="connsiteY20" fmla="*/ 8091 h 226533"/>
                          <a:gd name="connsiteX21" fmla="*/ 196869 w 806352"/>
                          <a:gd name="connsiteY21" fmla="*/ 2697 h 226533"/>
                          <a:gd name="connsiteX22" fmla="*/ 231928 w 806352"/>
                          <a:gd name="connsiteY22" fmla="*/ 0 h 226533"/>
                          <a:gd name="connsiteX23" fmla="*/ 269683 w 806352"/>
                          <a:gd name="connsiteY23" fmla="*/ 0 h 226533"/>
                          <a:gd name="connsiteX24" fmla="*/ 307439 w 806352"/>
                          <a:gd name="connsiteY24" fmla="*/ 0 h 226533"/>
                          <a:gd name="connsiteX25" fmla="*/ 347891 w 806352"/>
                          <a:gd name="connsiteY25" fmla="*/ 2697 h 226533"/>
                          <a:gd name="connsiteX26" fmla="*/ 388344 w 806352"/>
                          <a:gd name="connsiteY26" fmla="*/ 8091 h 226533"/>
                          <a:gd name="connsiteX27" fmla="*/ 428796 w 806352"/>
                          <a:gd name="connsiteY27" fmla="*/ 13484 h 226533"/>
                          <a:gd name="connsiteX28" fmla="*/ 507005 w 806352"/>
                          <a:gd name="connsiteY28" fmla="*/ 35059 h 226533"/>
                          <a:gd name="connsiteX29" fmla="*/ 579819 w 806352"/>
                          <a:gd name="connsiteY29" fmla="*/ 62027 h 226533"/>
                          <a:gd name="connsiteX30" fmla="*/ 701177 w 806352"/>
                          <a:gd name="connsiteY30" fmla="*/ 132145 h 226533"/>
                          <a:gd name="connsiteX31" fmla="*/ 776688 w 806352"/>
                          <a:gd name="connsiteY31" fmla="*/ 196869 h 226533"/>
                          <a:gd name="connsiteX32" fmla="*/ 806353 w 806352"/>
                          <a:gd name="connsiteY32" fmla="*/ 226534 h 226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6352" h="226533">
                            <a:moveTo>
                              <a:pt x="806353" y="226534"/>
                            </a:moveTo>
                            <a:cubicBezTo>
                              <a:pt x="806353" y="226534"/>
                              <a:pt x="798263" y="215747"/>
                              <a:pt x="779385" y="199566"/>
                            </a:cubicBezTo>
                            <a:cubicBezTo>
                              <a:pt x="763204" y="183385"/>
                              <a:pt x="736236" y="161810"/>
                              <a:pt x="701177" y="140235"/>
                            </a:cubicBezTo>
                            <a:cubicBezTo>
                              <a:pt x="668815" y="118661"/>
                              <a:pt x="625666" y="94389"/>
                              <a:pt x="579819" y="75511"/>
                            </a:cubicBezTo>
                            <a:cubicBezTo>
                              <a:pt x="555548" y="64724"/>
                              <a:pt x="531276" y="56633"/>
                              <a:pt x="507005" y="48543"/>
                            </a:cubicBezTo>
                            <a:cubicBezTo>
                              <a:pt x="482733" y="40452"/>
                              <a:pt x="455765" y="35059"/>
                              <a:pt x="428796" y="29665"/>
                            </a:cubicBezTo>
                            <a:cubicBezTo>
                              <a:pt x="415312" y="26968"/>
                              <a:pt x="401828" y="24272"/>
                              <a:pt x="388344" y="21575"/>
                            </a:cubicBezTo>
                            <a:cubicBezTo>
                              <a:pt x="374860" y="18878"/>
                              <a:pt x="361375" y="18878"/>
                              <a:pt x="347891" y="16181"/>
                            </a:cubicBezTo>
                            <a:cubicBezTo>
                              <a:pt x="334407" y="16181"/>
                              <a:pt x="320923" y="13484"/>
                              <a:pt x="307439" y="13484"/>
                            </a:cubicBezTo>
                            <a:cubicBezTo>
                              <a:pt x="293955" y="13484"/>
                              <a:pt x="280470" y="13484"/>
                              <a:pt x="269683" y="13484"/>
                            </a:cubicBezTo>
                            <a:cubicBezTo>
                              <a:pt x="256199" y="13484"/>
                              <a:pt x="245412" y="13484"/>
                              <a:pt x="231928" y="13484"/>
                            </a:cubicBezTo>
                            <a:cubicBezTo>
                              <a:pt x="218444" y="13484"/>
                              <a:pt x="207656" y="13484"/>
                              <a:pt x="196869" y="16181"/>
                            </a:cubicBezTo>
                            <a:cubicBezTo>
                              <a:pt x="186081" y="16181"/>
                              <a:pt x="175294" y="18878"/>
                              <a:pt x="164507" y="18878"/>
                            </a:cubicBezTo>
                            <a:cubicBezTo>
                              <a:pt x="153720" y="18878"/>
                              <a:pt x="142933" y="21575"/>
                              <a:pt x="132145" y="21575"/>
                            </a:cubicBezTo>
                            <a:cubicBezTo>
                              <a:pt x="113267" y="24272"/>
                              <a:pt x="94389" y="26968"/>
                              <a:pt x="78208" y="29665"/>
                            </a:cubicBezTo>
                            <a:cubicBezTo>
                              <a:pt x="62028" y="32362"/>
                              <a:pt x="48543" y="35059"/>
                              <a:pt x="35059" y="37756"/>
                            </a:cubicBezTo>
                            <a:cubicBezTo>
                              <a:pt x="10787" y="43149"/>
                              <a:pt x="0" y="45846"/>
                              <a:pt x="0" y="45846"/>
                            </a:cubicBezTo>
                            <a:cubicBezTo>
                              <a:pt x="0" y="45846"/>
                              <a:pt x="13484" y="43149"/>
                              <a:pt x="35059" y="35059"/>
                            </a:cubicBezTo>
                            <a:cubicBezTo>
                              <a:pt x="45846" y="32362"/>
                              <a:pt x="59331" y="26968"/>
                              <a:pt x="75512" y="24272"/>
                            </a:cubicBezTo>
                            <a:cubicBezTo>
                              <a:pt x="91692" y="18878"/>
                              <a:pt x="110570" y="16181"/>
                              <a:pt x="129448" y="13484"/>
                            </a:cubicBezTo>
                            <a:cubicBezTo>
                              <a:pt x="140236" y="10787"/>
                              <a:pt x="151023" y="10787"/>
                              <a:pt x="161810" y="8091"/>
                            </a:cubicBezTo>
                            <a:cubicBezTo>
                              <a:pt x="172597" y="5394"/>
                              <a:pt x="183385" y="5394"/>
                              <a:pt x="196869" y="2697"/>
                            </a:cubicBezTo>
                            <a:cubicBezTo>
                              <a:pt x="207656" y="2697"/>
                              <a:pt x="221141" y="0"/>
                              <a:pt x="231928" y="0"/>
                            </a:cubicBezTo>
                            <a:cubicBezTo>
                              <a:pt x="245412" y="0"/>
                              <a:pt x="256199" y="0"/>
                              <a:pt x="269683" y="0"/>
                            </a:cubicBezTo>
                            <a:cubicBezTo>
                              <a:pt x="283167" y="0"/>
                              <a:pt x="296652" y="0"/>
                              <a:pt x="307439" y="0"/>
                            </a:cubicBezTo>
                            <a:cubicBezTo>
                              <a:pt x="320923" y="0"/>
                              <a:pt x="334407" y="2697"/>
                              <a:pt x="347891" y="2697"/>
                            </a:cubicBezTo>
                            <a:cubicBezTo>
                              <a:pt x="361375" y="2697"/>
                              <a:pt x="374860" y="5394"/>
                              <a:pt x="388344" y="8091"/>
                            </a:cubicBezTo>
                            <a:cubicBezTo>
                              <a:pt x="401828" y="10787"/>
                              <a:pt x="415312" y="13484"/>
                              <a:pt x="428796" y="13484"/>
                            </a:cubicBezTo>
                            <a:cubicBezTo>
                              <a:pt x="455765" y="18878"/>
                              <a:pt x="482733" y="24272"/>
                              <a:pt x="507005" y="35059"/>
                            </a:cubicBezTo>
                            <a:cubicBezTo>
                              <a:pt x="533973" y="43149"/>
                              <a:pt x="558245" y="53937"/>
                              <a:pt x="579819" y="62027"/>
                            </a:cubicBezTo>
                            <a:cubicBezTo>
                              <a:pt x="625666" y="83602"/>
                              <a:pt x="668815" y="107873"/>
                              <a:pt x="701177" y="132145"/>
                            </a:cubicBezTo>
                            <a:cubicBezTo>
                              <a:pt x="733539" y="156416"/>
                              <a:pt x="757810" y="180688"/>
                              <a:pt x="776688" y="196869"/>
                            </a:cubicBezTo>
                            <a:cubicBezTo>
                              <a:pt x="798263" y="215747"/>
                              <a:pt x="806353" y="226534"/>
                              <a:pt x="806353" y="226534"/>
                            </a:cubicBezTo>
                            <a:close/>
                          </a:path>
                        </a:pathLst>
                      </a:custGeom>
                      <a:solidFill>
                        <a:srgbClr val="8C877D"/>
                      </a:solidFill>
                      <a:ln w="26947" cap="flat">
                        <a:noFill/>
                        <a:prstDash val="solid"/>
                        <a:miter/>
                      </a:ln>
                    </p:spPr>
                    <p:txBody>
                      <a:bodyPr rtlCol="1" anchor="ctr"/>
                      <a:lstStyle/>
                      <a:p>
                        <a:endParaRPr lang="ar-SA"/>
                      </a:p>
                    </p:txBody>
                  </p:sp>
                </p:grpSp>
                <p:sp>
                  <p:nvSpPr>
                    <p:cNvPr id="2218" name="شكل حر: شكل 89">
                      <a:extLst>
                        <a:ext uri="{FF2B5EF4-FFF2-40B4-BE49-F238E27FC236}">
                          <a16:creationId xmlns:a16="http://schemas.microsoft.com/office/drawing/2014/main" id="{328D2ED3-8C60-4A0B-8888-6FB961DFED33}"/>
                        </a:ext>
                      </a:extLst>
                    </p:cNvPr>
                    <p:cNvSpPr/>
                    <p:nvPr/>
                  </p:nvSpPr>
                  <p:spPr>
                    <a:xfrm>
                      <a:off x="9010118" y="2704922"/>
                      <a:ext cx="374859" cy="652633"/>
                    </a:xfrm>
                    <a:custGeom>
                      <a:avLst/>
                      <a:gdLst>
                        <a:gd name="connsiteX0" fmla="*/ 0 w 374859"/>
                        <a:gd name="connsiteY0" fmla="*/ 0 h 652633"/>
                        <a:gd name="connsiteX1" fmla="*/ 35058 w 374859"/>
                        <a:gd name="connsiteY1" fmla="*/ 8090 h 652633"/>
                        <a:gd name="connsiteX2" fmla="*/ 72814 w 374859"/>
                        <a:gd name="connsiteY2" fmla="*/ 24271 h 652633"/>
                        <a:gd name="connsiteX3" fmla="*/ 94389 w 374859"/>
                        <a:gd name="connsiteY3" fmla="*/ 35059 h 652633"/>
                        <a:gd name="connsiteX4" fmla="*/ 118660 w 374859"/>
                        <a:gd name="connsiteY4" fmla="*/ 48543 h 652633"/>
                        <a:gd name="connsiteX5" fmla="*/ 142932 w 374859"/>
                        <a:gd name="connsiteY5" fmla="*/ 64724 h 652633"/>
                        <a:gd name="connsiteX6" fmla="*/ 167203 w 374859"/>
                        <a:gd name="connsiteY6" fmla="*/ 86299 h 652633"/>
                        <a:gd name="connsiteX7" fmla="*/ 215747 w 374859"/>
                        <a:gd name="connsiteY7" fmla="*/ 134842 h 652633"/>
                        <a:gd name="connsiteX8" fmla="*/ 237321 w 374859"/>
                        <a:gd name="connsiteY8" fmla="*/ 164507 h 652633"/>
                        <a:gd name="connsiteX9" fmla="*/ 248108 w 374859"/>
                        <a:gd name="connsiteY9" fmla="*/ 177991 h 652633"/>
                        <a:gd name="connsiteX10" fmla="*/ 258896 w 374859"/>
                        <a:gd name="connsiteY10" fmla="*/ 194172 h 652633"/>
                        <a:gd name="connsiteX11" fmla="*/ 277773 w 374859"/>
                        <a:gd name="connsiteY11" fmla="*/ 226534 h 652633"/>
                        <a:gd name="connsiteX12" fmla="*/ 283167 w 374859"/>
                        <a:gd name="connsiteY12" fmla="*/ 234624 h 652633"/>
                        <a:gd name="connsiteX13" fmla="*/ 285864 w 374859"/>
                        <a:gd name="connsiteY13" fmla="*/ 242715 h 652633"/>
                        <a:gd name="connsiteX14" fmla="*/ 293955 w 374859"/>
                        <a:gd name="connsiteY14" fmla="*/ 258896 h 652633"/>
                        <a:gd name="connsiteX15" fmla="*/ 310136 w 374859"/>
                        <a:gd name="connsiteY15" fmla="*/ 293955 h 652633"/>
                        <a:gd name="connsiteX16" fmla="*/ 323620 w 374859"/>
                        <a:gd name="connsiteY16" fmla="*/ 329014 h 652633"/>
                        <a:gd name="connsiteX17" fmla="*/ 334407 w 374859"/>
                        <a:gd name="connsiteY17" fmla="*/ 364072 h 652633"/>
                        <a:gd name="connsiteX18" fmla="*/ 342497 w 374859"/>
                        <a:gd name="connsiteY18" fmla="*/ 399131 h 652633"/>
                        <a:gd name="connsiteX19" fmla="*/ 350588 w 374859"/>
                        <a:gd name="connsiteY19" fmla="*/ 434190 h 652633"/>
                        <a:gd name="connsiteX20" fmla="*/ 353285 w 374859"/>
                        <a:gd name="connsiteY20" fmla="*/ 450371 h 652633"/>
                        <a:gd name="connsiteX21" fmla="*/ 355981 w 374859"/>
                        <a:gd name="connsiteY21" fmla="*/ 466552 h 652633"/>
                        <a:gd name="connsiteX22" fmla="*/ 364072 w 374859"/>
                        <a:gd name="connsiteY22" fmla="*/ 525882 h 652633"/>
                        <a:gd name="connsiteX23" fmla="*/ 369466 w 374859"/>
                        <a:gd name="connsiteY23" fmla="*/ 577122 h 652633"/>
                        <a:gd name="connsiteX24" fmla="*/ 372163 w 374859"/>
                        <a:gd name="connsiteY24" fmla="*/ 617575 h 652633"/>
                        <a:gd name="connsiteX25" fmla="*/ 374860 w 374859"/>
                        <a:gd name="connsiteY25" fmla="*/ 652633 h 652633"/>
                        <a:gd name="connsiteX26" fmla="*/ 369466 w 374859"/>
                        <a:gd name="connsiteY26" fmla="*/ 617575 h 652633"/>
                        <a:gd name="connsiteX27" fmla="*/ 364072 w 374859"/>
                        <a:gd name="connsiteY27" fmla="*/ 577122 h 652633"/>
                        <a:gd name="connsiteX28" fmla="*/ 355981 w 374859"/>
                        <a:gd name="connsiteY28" fmla="*/ 525882 h 652633"/>
                        <a:gd name="connsiteX29" fmla="*/ 345194 w 374859"/>
                        <a:gd name="connsiteY29" fmla="*/ 466552 h 652633"/>
                        <a:gd name="connsiteX30" fmla="*/ 342497 w 374859"/>
                        <a:gd name="connsiteY30" fmla="*/ 450371 h 652633"/>
                        <a:gd name="connsiteX31" fmla="*/ 337104 w 374859"/>
                        <a:gd name="connsiteY31" fmla="*/ 434190 h 652633"/>
                        <a:gd name="connsiteX32" fmla="*/ 329013 w 374859"/>
                        <a:gd name="connsiteY32" fmla="*/ 401828 h 652633"/>
                        <a:gd name="connsiteX33" fmla="*/ 320923 w 374859"/>
                        <a:gd name="connsiteY33" fmla="*/ 366769 h 652633"/>
                        <a:gd name="connsiteX34" fmla="*/ 307439 w 374859"/>
                        <a:gd name="connsiteY34" fmla="*/ 331710 h 652633"/>
                        <a:gd name="connsiteX35" fmla="*/ 293955 w 374859"/>
                        <a:gd name="connsiteY35" fmla="*/ 296652 h 652633"/>
                        <a:gd name="connsiteX36" fmla="*/ 277773 w 374859"/>
                        <a:gd name="connsiteY36" fmla="*/ 261593 h 652633"/>
                        <a:gd name="connsiteX37" fmla="*/ 269683 w 374859"/>
                        <a:gd name="connsiteY37" fmla="*/ 245412 h 652633"/>
                        <a:gd name="connsiteX38" fmla="*/ 266986 w 374859"/>
                        <a:gd name="connsiteY38" fmla="*/ 237321 h 652633"/>
                        <a:gd name="connsiteX39" fmla="*/ 266986 w 374859"/>
                        <a:gd name="connsiteY39" fmla="*/ 234624 h 652633"/>
                        <a:gd name="connsiteX40" fmla="*/ 248108 w 374859"/>
                        <a:gd name="connsiteY40" fmla="*/ 202262 h 652633"/>
                        <a:gd name="connsiteX41" fmla="*/ 237321 w 374859"/>
                        <a:gd name="connsiteY41" fmla="*/ 186081 h 652633"/>
                        <a:gd name="connsiteX42" fmla="*/ 226534 w 374859"/>
                        <a:gd name="connsiteY42" fmla="*/ 172597 h 652633"/>
                        <a:gd name="connsiteX43" fmla="*/ 204959 w 374859"/>
                        <a:gd name="connsiteY43" fmla="*/ 142932 h 652633"/>
                        <a:gd name="connsiteX44" fmla="*/ 159113 w 374859"/>
                        <a:gd name="connsiteY44" fmla="*/ 94389 h 652633"/>
                        <a:gd name="connsiteX45" fmla="*/ 134842 w 374859"/>
                        <a:gd name="connsiteY45" fmla="*/ 72814 h 652633"/>
                        <a:gd name="connsiteX46" fmla="*/ 110570 w 374859"/>
                        <a:gd name="connsiteY46" fmla="*/ 53937 h 652633"/>
                        <a:gd name="connsiteX47" fmla="*/ 88995 w 374859"/>
                        <a:gd name="connsiteY47" fmla="*/ 40452 h 652633"/>
                        <a:gd name="connsiteX48" fmla="*/ 67421 w 374859"/>
                        <a:gd name="connsiteY48" fmla="*/ 26968 h 652633"/>
                        <a:gd name="connsiteX49" fmla="*/ 32361 w 374859"/>
                        <a:gd name="connsiteY49" fmla="*/ 10787 h 652633"/>
                        <a:gd name="connsiteX50" fmla="*/ 8090 w 374859"/>
                        <a:gd name="connsiteY50" fmla="*/ 2697 h 652633"/>
                        <a:gd name="connsiteX51" fmla="*/ 0 w 374859"/>
                        <a:gd name="connsiteY51" fmla="*/ 0 h 652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74859" h="652633">
                          <a:moveTo>
                            <a:pt x="0" y="0"/>
                          </a:moveTo>
                          <a:cubicBezTo>
                            <a:pt x="0" y="0"/>
                            <a:pt x="13484" y="2697"/>
                            <a:pt x="35058" y="8090"/>
                          </a:cubicBezTo>
                          <a:cubicBezTo>
                            <a:pt x="45846" y="10787"/>
                            <a:pt x="59330" y="16181"/>
                            <a:pt x="72814" y="24271"/>
                          </a:cubicBezTo>
                          <a:cubicBezTo>
                            <a:pt x="80905" y="26968"/>
                            <a:pt x="86298" y="29665"/>
                            <a:pt x="94389" y="35059"/>
                          </a:cubicBezTo>
                          <a:cubicBezTo>
                            <a:pt x="102479" y="40452"/>
                            <a:pt x="110570" y="43149"/>
                            <a:pt x="118660" y="48543"/>
                          </a:cubicBezTo>
                          <a:cubicBezTo>
                            <a:pt x="126751" y="53937"/>
                            <a:pt x="134842" y="59330"/>
                            <a:pt x="142932" y="64724"/>
                          </a:cubicBezTo>
                          <a:cubicBezTo>
                            <a:pt x="151023" y="70118"/>
                            <a:pt x="159113" y="78208"/>
                            <a:pt x="167203" y="86299"/>
                          </a:cubicBezTo>
                          <a:cubicBezTo>
                            <a:pt x="183384" y="99783"/>
                            <a:pt x="199565" y="118660"/>
                            <a:pt x="215747" y="134842"/>
                          </a:cubicBezTo>
                          <a:cubicBezTo>
                            <a:pt x="223837" y="142932"/>
                            <a:pt x="229231" y="153719"/>
                            <a:pt x="237321" y="164507"/>
                          </a:cubicBezTo>
                          <a:cubicBezTo>
                            <a:pt x="240018" y="169900"/>
                            <a:pt x="245412" y="175294"/>
                            <a:pt x="248108" y="177991"/>
                          </a:cubicBezTo>
                          <a:cubicBezTo>
                            <a:pt x="250805" y="183385"/>
                            <a:pt x="253502" y="188778"/>
                            <a:pt x="258896" y="194172"/>
                          </a:cubicBezTo>
                          <a:cubicBezTo>
                            <a:pt x="264289" y="204959"/>
                            <a:pt x="272380" y="215747"/>
                            <a:pt x="277773" y="226534"/>
                          </a:cubicBezTo>
                          <a:lnTo>
                            <a:pt x="283167" y="234624"/>
                          </a:lnTo>
                          <a:lnTo>
                            <a:pt x="285864" y="242715"/>
                          </a:lnTo>
                          <a:lnTo>
                            <a:pt x="293955" y="258896"/>
                          </a:lnTo>
                          <a:cubicBezTo>
                            <a:pt x="299349" y="269683"/>
                            <a:pt x="304742" y="283167"/>
                            <a:pt x="310136" y="293955"/>
                          </a:cubicBezTo>
                          <a:cubicBezTo>
                            <a:pt x="315529" y="304742"/>
                            <a:pt x="318226" y="318226"/>
                            <a:pt x="323620" y="329014"/>
                          </a:cubicBezTo>
                          <a:cubicBezTo>
                            <a:pt x="329013" y="339801"/>
                            <a:pt x="331710" y="353285"/>
                            <a:pt x="334407" y="364072"/>
                          </a:cubicBezTo>
                          <a:cubicBezTo>
                            <a:pt x="337104" y="374860"/>
                            <a:pt x="339801" y="388344"/>
                            <a:pt x="342497" y="399131"/>
                          </a:cubicBezTo>
                          <a:cubicBezTo>
                            <a:pt x="345194" y="409919"/>
                            <a:pt x="347891" y="420706"/>
                            <a:pt x="350588" y="434190"/>
                          </a:cubicBezTo>
                          <a:cubicBezTo>
                            <a:pt x="350588" y="439584"/>
                            <a:pt x="353285" y="444977"/>
                            <a:pt x="353285" y="450371"/>
                          </a:cubicBezTo>
                          <a:cubicBezTo>
                            <a:pt x="353285" y="455765"/>
                            <a:pt x="355981" y="461158"/>
                            <a:pt x="355981" y="466552"/>
                          </a:cubicBezTo>
                          <a:cubicBezTo>
                            <a:pt x="358678" y="488127"/>
                            <a:pt x="361375" y="509701"/>
                            <a:pt x="364072" y="525882"/>
                          </a:cubicBezTo>
                          <a:cubicBezTo>
                            <a:pt x="366769" y="544760"/>
                            <a:pt x="366769" y="560941"/>
                            <a:pt x="369466" y="577122"/>
                          </a:cubicBezTo>
                          <a:cubicBezTo>
                            <a:pt x="369466" y="593303"/>
                            <a:pt x="372163" y="606787"/>
                            <a:pt x="372163" y="617575"/>
                          </a:cubicBezTo>
                          <a:cubicBezTo>
                            <a:pt x="372163" y="639149"/>
                            <a:pt x="374860" y="652633"/>
                            <a:pt x="374860" y="652633"/>
                          </a:cubicBezTo>
                          <a:cubicBezTo>
                            <a:pt x="374860" y="652633"/>
                            <a:pt x="372163" y="639149"/>
                            <a:pt x="369466" y="617575"/>
                          </a:cubicBezTo>
                          <a:cubicBezTo>
                            <a:pt x="369466" y="606787"/>
                            <a:pt x="366769" y="593303"/>
                            <a:pt x="364072" y="577122"/>
                          </a:cubicBezTo>
                          <a:cubicBezTo>
                            <a:pt x="361375" y="560941"/>
                            <a:pt x="361375" y="544760"/>
                            <a:pt x="355981" y="525882"/>
                          </a:cubicBezTo>
                          <a:cubicBezTo>
                            <a:pt x="353285" y="507004"/>
                            <a:pt x="347891" y="488127"/>
                            <a:pt x="345194" y="466552"/>
                          </a:cubicBezTo>
                          <a:cubicBezTo>
                            <a:pt x="345194" y="461158"/>
                            <a:pt x="342497" y="455765"/>
                            <a:pt x="342497" y="450371"/>
                          </a:cubicBezTo>
                          <a:cubicBezTo>
                            <a:pt x="339801" y="444977"/>
                            <a:pt x="339801" y="439584"/>
                            <a:pt x="337104" y="434190"/>
                          </a:cubicBezTo>
                          <a:cubicBezTo>
                            <a:pt x="334407" y="423403"/>
                            <a:pt x="331710" y="412615"/>
                            <a:pt x="329013" y="401828"/>
                          </a:cubicBezTo>
                          <a:cubicBezTo>
                            <a:pt x="326317" y="391041"/>
                            <a:pt x="323620" y="377557"/>
                            <a:pt x="320923" y="366769"/>
                          </a:cubicBezTo>
                          <a:cubicBezTo>
                            <a:pt x="318226" y="355982"/>
                            <a:pt x="312833" y="345194"/>
                            <a:pt x="307439" y="331710"/>
                          </a:cubicBezTo>
                          <a:cubicBezTo>
                            <a:pt x="302045" y="320923"/>
                            <a:pt x="299349" y="307439"/>
                            <a:pt x="293955" y="296652"/>
                          </a:cubicBezTo>
                          <a:cubicBezTo>
                            <a:pt x="288561" y="285864"/>
                            <a:pt x="283167" y="275077"/>
                            <a:pt x="277773" y="261593"/>
                          </a:cubicBezTo>
                          <a:lnTo>
                            <a:pt x="269683" y="245412"/>
                          </a:lnTo>
                          <a:lnTo>
                            <a:pt x="266986" y="237321"/>
                          </a:lnTo>
                          <a:lnTo>
                            <a:pt x="266986" y="234624"/>
                          </a:lnTo>
                          <a:cubicBezTo>
                            <a:pt x="261592" y="223837"/>
                            <a:pt x="253502" y="213050"/>
                            <a:pt x="248108" y="202262"/>
                          </a:cubicBezTo>
                          <a:cubicBezTo>
                            <a:pt x="245412" y="196869"/>
                            <a:pt x="242715" y="191475"/>
                            <a:pt x="237321" y="186081"/>
                          </a:cubicBezTo>
                          <a:cubicBezTo>
                            <a:pt x="234624" y="180688"/>
                            <a:pt x="229231" y="175294"/>
                            <a:pt x="226534" y="172597"/>
                          </a:cubicBezTo>
                          <a:cubicBezTo>
                            <a:pt x="218444" y="161810"/>
                            <a:pt x="213050" y="153719"/>
                            <a:pt x="204959" y="142932"/>
                          </a:cubicBezTo>
                          <a:cubicBezTo>
                            <a:pt x="188778" y="126751"/>
                            <a:pt x="175294" y="107873"/>
                            <a:pt x="159113" y="94389"/>
                          </a:cubicBezTo>
                          <a:cubicBezTo>
                            <a:pt x="151023" y="86299"/>
                            <a:pt x="142932" y="78208"/>
                            <a:pt x="134842" y="72814"/>
                          </a:cubicBezTo>
                          <a:cubicBezTo>
                            <a:pt x="126751" y="67421"/>
                            <a:pt x="118660" y="62027"/>
                            <a:pt x="110570" y="53937"/>
                          </a:cubicBezTo>
                          <a:cubicBezTo>
                            <a:pt x="102479" y="48543"/>
                            <a:pt x="94389" y="43149"/>
                            <a:pt x="88995" y="40452"/>
                          </a:cubicBezTo>
                          <a:cubicBezTo>
                            <a:pt x="80905" y="35059"/>
                            <a:pt x="75511" y="32362"/>
                            <a:pt x="67421" y="26968"/>
                          </a:cubicBezTo>
                          <a:cubicBezTo>
                            <a:pt x="53937" y="18878"/>
                            <a:pt x="43149" y="13484"/>
                            <a:pt x="32361" y="10787"/>
                          </a:cubicBezTo>
                          <a:cubicBezTo>
                            <a:pt x="21574" y="8090"/>
                            <a:pt x="13484" y="2697"/>
                            <a:pt x="8090" y="2697"/>
                          </a:cubicBezTo>
                          <a:cubicBezTo>
                            <a:pt x="5393" y="2697"/>
                            <a:pt x="0" y="0"/>
                            <a:pt x="0" y="0"/>
                          </a:cubicBezTo>
                          <a:close/>
                        </a:path>
                      </a:pathLst>
                    </a:custGeom>
                    <a:solidFill>
                      <a:srgbClr val="8C877D"/>
                    </a:solidFill>
                    <a:ln w="26947" cap="flat">
                      <a:noFill/>
                      <a:prstDash val="solid"/>
                      <a:miter/>
                    </a:ln>
                  </p:spPr>
                  <p:txBody>
                    <a:bodyPr rtlCol="1" anchor="ctr"/>
                    <a:lstStyle/>
                    <a:p>
                      <a:endParaRPr lang="ar-SA"/>
                    </a:p>
                  </p:txBody>
                </p:sp>
              </p:grpSp>
              <p:sp>
                <p:nvSpPr>
                  <p:cNvPr id="2195" name="شكل حر: شكل 90">
                    <a:extLst>
                      <a:ext uri="{FF2B5EF4-FFF2-40B4-BE49-F238E27FC236}">
                        <a16:creationId xmlns:a16="http://schemas.microsoft.com/office/drawing/2014/main" id="{F819AAF3-89AE-4F04-AA92-13C35AABAA2E}"/>
                      </a:ext>
                    </a:extLst>
                  </p:cNvPr>
                  <p:cNvSpPr/>
                  <p:nvPr/>
                </p:nvSpPr>
                <p:spPr>
                  <a:xfrm>
                    <a:off x="7142074" y="2137329"/>
                    <a:ext cx="2242606" cy="3026677"/>
                  </a:xfrm>
                  <a:custGeom>
                    <a:avLst/>
                    <a:gdLst>
                      <a:gd name="connsiteX0" fmla="*/ 1957038 w 2242606"/>
                      <a:gd name="connsiteY0" fmla="*/ 589168 h 3026677"/>
                      <a:gd name="connsiteX1" fmla="*/ 1903102 w 2242606"/>
                      <a:gd name="connsiteY1" fmla="*/ 589168 h 3026677"/>
                      <a:gd name="connsiteX2" fmla="*/ 2178179 w 2242606"/>
                      <a:gd name="connsiteY2" fmla="*/ 1055720 h 3026677"/>
                      <a:gd name="connsiteX3" fmla="*/ 1924677 w 2242606"/>
                      <a:gd name="connsiteY3" fmla="*/ 888516 h 3026677"/>
                      <a:gd name="connsiteX4" fmla="*/ 1188441 w 2242606"/>
                      <a:gd name="connsiteY4" fmla="*/ 896607 h 3026677"/>
                      <a:gd name="connsiteX5" fmla="*/ 980785 w 2242606"/>
                      <a:gd name="connsiteY5" fmla="*/ 980208 h 3026677"/>
                      <a:gd name="connsiteX6" fmla="*/ 1056296 w 2242606"/>
                      <a:gd name="connsiteY6" fmla="*/ 802217 h 3026677"/>
                      <a:gd name="connsiteX7" fmla="*/ 1366432 w 2242606"/>
                      <a:gd name="connsiteY7" fmla="*/ 581077 h 3026677"/>
                      <a:gd name="connsiteX8" fmla="*/ 794703 w 2242606"/>
                      <a:gd name="connsiteY8" fmla="*/ 1185168 h 3026677"/>
                      <a:gd name="connsiteX9" fmla="*/ 670650 w 2242606"/>
                      <a:gd name="connsiteY9" fmla="*/ 1217530 h 3026677"/>
                      <a:gd name="connsiteX10" fmla="*/ 864821 w 2242606"/>
                      <a:gd name="connsiteY10" fmla="*/ 570290 h 3026677"/>
                      <a:gd name="connsiteX11" fmla="*/ 419844 w 2242606"/>
                      <a:gd name="connsiteY11" fmla="*/ 1225620 h 3026677"/>
                      <a:gd name="connsiteX12" fmla="*/ 854034 w 2242606"/>
                      <a:gd name="connsiteY12" fmla="*/ 181946 h 3026677"/>
                      <a:gd name="connsiteX13" fmla="*/ 1727808 w 2242606"/>
                      <a:gd name="connsiteY13" fmla="*/ 171158 h 3026677"/>
                      <a:gd name="connsiteX14" fmla="*/ 2102667 w 2242606"/>
                      <a:gd name="connsiteY14" fmla="*/ 645801 h 3026677"/>
                      <a:gd name="connsiteX15" fmla="*/ 1957038 w 2242606"/>
                      <a:gd name="connsiteY15" fmla="*/ 589168 h 3026677"/>
                      <a:gd name="connsiteX16" fmla="*/ 1698142 w 2242606"/>
                      <a:gd name="connsiteY16" fmla="*/ 119919 h 3026677"/>
                      <a:gd name="connsiteX17" fmla="*/ 1563301 w 2242606"/>
                      <a:gd name="connsiteY17" fmla="*/ 60588 h 3026677"/>
                      <a:gd name="connsiteX18" fmla="*/ 303880 w 2242606"/>
                      <a:gd name="connsiteY18" fmla="*/ 446236 h 3026677"/>
                      <a:gd name="connsiteX19" fmla="*/ 36894 w 2242606"/>
                      <a:gd name="connsiteY19" fmla="*/ 1880950 h 3026677"/>
                      <a:gd name="connsiteX20" fmla="*/ 125889 w 2242606"/>
                      <a:gd name="connsiteY20" fmla="*/ 2212661 h 3026677"/>
                      <a:gd name="connsiteX21" fmla="*/ 163645 w 2242606"/>
                      <a:gd name="connsiteY21" fmla="*/ 2455376 h 3026677"/>
                      <a:gd name="connsiteX22" fmla="*/ 179826 w 2242606"/>
                      <a:gd name="connsiteY22" fmla="*/ 2992046 h 3026677"/>
                      <a:gd name="connsiteX23" fmla="*/ 214884 w 2242606"/>
                      <a:gd name="connsiteY23" fmla="*/ 3010923 h 3026677"/>
                      <a:gd name="connsiteX24" fmla="*/ 444115 w 2242606"/>
                      <a:gd name="connsiteY24" fmla="*/ 2619883 h 3026677"/>
                      <a:gd name="connsiteX25" fmla="*/ 754251 w 2242606"/>
                      <a:gd name="connsiteY25" fmla="*/ 2633367 h 3026677"/>
                      <a:gd name="connsiteX26" fmla="*/ 978088 w 2242606"/>
                      <a:gd name="connsiteY26" fmla="*/ 2778996 h 3026677"/>
                      <a:gd name="connsiteX27" fmla="*/ 1134504 w 2242606"/>
                      <a:gd name="connsiteY27" fmla="*/ 2846417 h 3026677"/>
                      <a:gd name="connsiteX28" fmla="*/ 1382613 w 2242606"/>
                      <a:gd name="connsiteY28" fmla="*/ 2690000 h 3026677"/>
                      <a:gd name="connsiteX29" fmla="*/ 1633418 w 2242606"/>
                      <a:gd name="connsiteY29" fmla="*/ 2417620 h 3026677"/>
                      <a:gd name="connsiteX30" fmla="*/ 2237509 w 2242606"/>
                      <a:gd name="connsiteY30" fmla="*/ 1446760 h 3026677"/>
                      <a:gd name="connsiteX31" fmla="*/ 2043337 w 2242606"/>
                      <a:gd name="connsiteY31" fmla="*/ 459720 h 3026677"/>
                      <a:gd name="connsiteX32" fmla="*/ 1698142 w 2242606"/>
                      <a:gd name="connsiteY32" fmla="*/ 119919 h 3026677"/>
                      <a:gd name="connsiteX33" fmla="*/ 708405 w 2242606"/>
                      <a:gd name="connsiteY33" fmla="*/ 2514706 h 3026677"/>
                      <a:gd name="connsiteX34" fmla="*/ 274215 w 2242606"/>
                      <a:gd name="connsiteY34" fmla="*/ 1748806 h 3026677"/>
                      <a:gd name="connsiteX35" fmla="*/ 395572 w 2242606"/>
                      <a:gd name="connsiteY35" fmla="*/ 1597783 h 3026677"/>
                      <a:gd name="connsiteX36" fmla="*/ 724586 w 2242606"/>
                      <a:gd name="connsiteY36" fmla="*/ 2280082 h 3026677"/>
                      <a:gd name="connsiteX37" fmla="*/ 937636 w 2242606"/>
                      <a:gd name="connsiteY37" fmla="*/ 2468860 h 3026677"/>
                      <a:gd name="connsiteX38" fmla="*/ 452206 w 2242606"/>
                      <a:gd name="connsiteY38" fmla="*/ 2067032 h 3026677"/>
                      <a:gd name="connsiteX39" fmla="*/ 708405 w 2242606"/>
                      <a:gd name="connsiteY39" fmla="*/ 2514706 h 3026677"/>
                      <a:gd name="connsiteX40" fmla="*/ 1420369 w 2242606"/>
                      <a:gd name="connsiteY40" fmla="*/ 2614489 h 3026677"/>
                      <a:gd name="connsiteX41" fmla="*/ 1234288 w 2242606"/>
                      <a:gd name="connsiteY41" fmla="*/ 2778996 h 3026677"/>
                      <a:gd name="connsiteX42" fmla="*/ 1002360 w 2242606"/>
                      <a:gd name="connsiteY42" fmla="*/ 2727756 h 3026677"/>
                      <a:gd name="connsiteX43" fmla="*/ 978088 w 2242606"/>
                      <a:gd name="connsiteY43" fmla="*/ 2654941 h 3026677"/>
                      <a:gd name="connsiteX44" fmla="*/ 978088 w 2242606"/>
                      <a:gd name="connsiteY44" fmla="*/ 2606398 h 3026677"/>
                      <a:gd name="connsiteX45" fmla="*/ 1002360 w 2242606"/>
                      <a:gd name="connsiteY45" fmla="*/ 2601005 h 3026677"/>
                      <a:gd name="connsiteX46" fmla="*/ 1285527 w 2242606"/>
                      <a:gd name="connsiteY46" fmla="*/ 2601005 h 3026677"/>
                      <a:gd name="connsiteX47" fmla="*/ 1420369 w 2242606"/>
                      <a:gd name="connsiteY47" fmla="*/ 2614489 h 3026677"/>
                      <a:gd name="connsiteX48" fmla="*/ 1121020 w 2242606"/>
                      <a:gd name="connsiteY48" fmla="*/ 2425711 h 3026677"/>
                      <a:gd name="connsiteX49" fmla="*/ 883699 w 2242606"/>
                      <a:gd name="connsiteY49" fmla="*/ 2209964 h 3026677"/>
                      <a:gd name="connsiteX50" fmla="*/ 875608 w 2242606"/>
                      <a:gd name="connsiteY50" fmla="*/ 2147937 h 3026677"/>
                      <a:gd name="connsiteX51" fmla="*/ 894486 w 2242606"/>
                      <a:gd name="connsiteY51" fmla="*/ 2145240 h 3026677"/>
                      <a:gd name="connsiteX52" fmla="*/ 1477003 w 2242606"/>
                      <a:gd name="connsiteY52" fmla="*/ 2312444 h 3026677"/>
                      <a:gd name="connsiteX53" fmla="*/ 1121020 w 2242606"/>
                      <a:gd name="connsiteY53" fmla="*/ 2425711 h 302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242606" h="3026677">
                        <a:moveTo>
                          <a:pt x="1957038" y="589168"/>
                        </a:moveTo>
                        <a:cubicBezTo>
                          <a:pt x="1843772" y="540625"/>
                          <a:pt x="1854559" y="567593"/>
                          <a:pt x="1903102" y="589168"/>
                        </a:cubicBezTo>
                        <a:cubicBezTo>
                          <a:pt x="2132333" y="688951"/>
                          <a:pt x="2205147" y="990996"/>
                          <a:pt x="2178179" y="1055720"/>
                        </a:cubicBezTo>
                        <a:cubicBezTo>
                          <a:pt x="2148514" y="1120444"/>
                          <a:pt x="2121545" y="982905"/>
                          <a:pt x="1924677" y="888516"/>
                        </a:cubicBezTo>
                        <a:cubicBezTo>
                          <a:pt x="1582179" y="721312"/>
                          <a:pt x="1304405" y="831883"/>
                          <a:pt x="1188441" y="896607"/>
                        </a:cubicBezTo>
                        <a:cubicBezTo>
                          <a:pt x="1118323" y="937059"/>
                          <a:pt x="1005057" y="1009873"/>
                          <a:pt x="980785" y="980208"/>
                        </a:cubicBezTo>
                        <a:cubicBezTo>
                          <a:pt x="964604" y="961331"/>
                          <a:pt x="983482" y="885819"/>
                          <a:pt x="1056296" y="802217"/>
                        </a:cubicBezTo>
                        <a:cubicBezTo>
                          <a:pt x="1234288" y="602652"/>
                          <a:pt x="1471609" y="559502"/>
                          <a:pt x="1366432" y="581077"/>
                        </a:cubicBezTo>
                        <a:cubicBezTo>
                          <a:pt x="945726" y="672769"/>
                          <a:pt x="845944" y="1053023"/>
                          <a:pt x="794703" y="1185168"/>
                        </a:cubicBezTo>
                        <a:cubicBezTo>
                          <a:pt x="746161" y="1317313"/>
                          <a:pt x="667953" y="1338887"/>
                          <a:pt x="670650" y="1217530"/>
                        </a:cubicBezTo>
                        <a:cubicBezTo>
                          <a:pt x="678740" y="802217"/>
                          <a:pt x="943029" y="497475"/>
                          <a:pt x="864821" y="570290"/>
                        </a:cubicBezTo>
                        <a:cubicBezTo>
                          <a:pt x="530414" y="875032"/>
                          <a:pt x="500749" y="1613964"/>
                          <a:pt x="419844" y="1225620"/>
                        </a:cubicBezTo>
                        <a:cubicBezTo>
                          <a:pt x="338939" y="837276"/>
                          <a:pt x="487265" y="381512"/>
                          <a:pt x="854034" y="181946"/>
                        </a:cubicBezTo>
                        <a:cubicBezTo>
                          <a:pt x="1145292" y="22833"/>
                          <a:pt x="1487790" y="30923"/>
                          <a:pt x="1727808" y="171158"/>
                        </a:cubicBezTo>
                        <a:cubicBezTo>
                          <a:pt x="1967826" y="311394"/>
                          <a:pt x="2135030" y="616136"/>
                          <a:pt x="2102667" y="645801"/>
                        </a:cubicBezTo>
                        <a:cubicBezTo>
                          <a:pt x="2070306" y="672769"/>
                          <a:pt x="2027156" y="618833"/>
                          <a:pt x="1957038" y="589168"/>
                        </a:cubicBezTo>
                        <a:close/>
                        <a:moveTo>
                          <a:pt x="1698142" y="119919"/>
                        </a:moveTo>
                        <a:cubicBezTo>
                          <a:pt x="1654994" y="95647"/>
                          <a:pt x="1611844" y="76769"/>
                          <a:pt x="1563301" y="60588"/>
                        </a:cubicBezTo>
                        <a:cubicBezTo>
                          <a:pt x="1153383" y="-76950"/>
                          <a:pt x="667953" y="6652"/>
                          <a:pt x="303880" y="446236"/>
                        </a:cubicBezTo>
                        <a:cubicBezTo>
                          <a:pt x="-60192" y="885819"/>
                          <a:pt x="-19740" y="1471032"/>
                          <a:pt x="36894" y="1880950"/>
                        </a:cubicBezTo>
                        <a:cubicBezTo>
                          <a:pt x="50378" y="1967249"/>
                          <a:pt x="125889" y="2212661"/>
                          <a:pt x="125889" y="2212661"/>
                        </a:cubicBezTo>
                        <a:cubicBezTo>
                          <a:pt x="125889" y="2212661"/>
                          <a:pt x="144767" y="2263901"/>
                          <a:pt x="163645" y="2455376"/>
                        </a:cubicBezTo>
                        <a:cubicBezTo>
                          <a:pt x="182523" y="2649548"/>
                          <a:pt x="171736" y="2930018"/>
                          <a:pt x="179826" y="2992046"/>
                        </a:cubicBezTo>
                        <a:cubicBezTo>
                          <a:pt x="187916" y="3056770"/>
                          <a:pt x="214884" y="3010923"/>
                          <a:pt x="214884" y="3010923"/>
                        </a:cubicBezTo>
                        <a:cubicBezTo>
                          <a:pt x="214884" y="3010923"/>
                          <a:pt x="233762" y="2714272"/>
                          <a:pt x="444115" y="2619883"/>
                        </a:cubicBezTo>
                        <a:cubicBezTo>
                          <a:pt x="640984" y="2530887"/>
                          <a:pt x="754251" y="2633367"/>
                          <a:pt x="754251" y="2633367"/>
                        </a:cubicBezTo>
                        <a:cubicBezTo>
                          <a:pt x="754251" y="2633367"/>
                          <a:pt x="929545" y="2743937"/>
                          <a:pt x="978088" y="2778996"/>
                        </a:cubicBezTo>
                        <a:cubicBezTo>
                          <a:pt x="1026631" y="2814055"/>
                          <a:pt x="1102143" y="2846417"/>
                          <a:pt x="1134504" y="2846417"/>
                        </a:cubicBezTo>
                        <a:cubicBezTo>
                          <a:pt x="1266649" y="2854507"/>
                          <a:pt x="1245075" y="2781693"/>
                          <a:pt x="1382613" y="2690000"/>
                        </a:cubicBezTo>
                        <a:cubicBezTo>
                          <a:pt x="1517455" y="2598308"/>
                          <a:pt x="1633418" y="2417620"/>
                          <a:pt x="1633418" y="2417620"/>
                        </a:cubicBezTo>
                        <a:cubicBezTo>
                          <a:pt x="1757473" y="2334019"/>
                          <a:pt x="2194360" y="2088607"/>
                          <a:pt x="2237509" y="1446760"/>
                        </a:cubicBezTo>
                        <a:cubicBezTo>
                          <a:pt x="2261781" y="1071901"/>
                          <a:pt x="2199753" y="721312"/>
                          <a:pt x="2043337" y="459720"/>
                        </a:cubicBezTo>
                        <a:cubicBezTo>
                          <a:pt x="2046034" y="462417"/>
                          <a:pt x="1940857" y="257457"/>
                          <a:pt x="1698142" y="119919"/>
                        </a:cubicBezTo>
                        <a:close/>
                        <a:moveTo>
                          <a:pt x="708405" y="2514706"/>
                        </a:moveTo>
                        <a:cubicBezTo>
                          <a:pt x="899880" y="2657638"/>
                          <a:pt x="255337" y="2468860"/>
                          <a:pt x="274215" y="1748806"/>
                        </a:cubicBezTo>
                        <a:cubicBezTo>
                          <a:pt x="268821" y="1433276"/>
                          <a:pt x="349726" y="1290344"/>
                          <a:pt x="395572" y="1597783"/>
                        </a:cubicBezTo>
                        <a:cubicBezTo>
                          <a:pt x="433328" y="1848589"/>
                          <a:pt x="562776" y="2088607"/>
                          <a:pt x="724586" y="2280082"/>
                        </a:cubicBezTo>
                        <a:cubicBezTo>
                          <a:pt x="854034" y="2436498"/>
                          <a:pt x="961907" y="2466163"/>
                          <a:pt x="937636" y="2468860"/>
                        </a:cubicBezTo>
                        <a:cubicBezTo>
                          <a:pt x="883699" y="2479647"/>
                          <a:pt x="643681" y="2352896"/>
                          <a:pt x="452206" y="2067032"/>
                        </a:cubicBezTo>
                        <a:cubicBezTo>
                          <a:pt x="301183" y="1843195"/>
                          <a:pt x="516930" y="2369077"/>
                          <a:pt x="708405" y="2514706"/>
                        </a:cubicBezTo>
                        <a:close/>
                        <a:moveTo>
                          <a:pt x="1420369" y="2614489"/>
                        </a:moveTo>
                        <a:cubicBezTo>
                          <a:pt x="1301708" y="2706182"/>
                          <a:pt x="1293617" y="2730453"/>
                          <a:pt x="1234288" y="2778996"/>
                        </a:cubicBezTo>
                        <a:cubicBezTo>
                          <a:pt x="1174957" y="2827539"/>
                          <a:pt x="1158776" y="2819448"/>
                          <a:pt x="1002360" y="2727756"/>
                        </a:cubicBezTo>
                        <a:cubicBezTo>
                          <a:pt x="848640" y="2636064"/>
                          <a:pt x="886396" y="2630670"/>
                          <a:pt x="978088" y="2654941"/>
                        </a:cubicBezTo>
                        <a:cubicBezTo>
                          <a:pt x="1072478" y="2676516"/>
                          <a:pt x="1037418" y="2646851"/>
                          <a:pt x="978088" y="2606398"/>
                        </a:cubicBezTo>
                        <a:cubicBezTo>
                          <a:pt x="918758" y="2563249"/>
                          <a:pt x="943029" y="2571340"/>
                          <a:pt x="1002360" y="2601005"/>
                        </a:cubicBezTo>
                        <a:cubicBezTo>
                          <a:pt x="1134504" y="2665729"/>
                          <a:pt x="1088659" y="2676516"/>
                          <a:pt x="1285527" y="2601005"/>
                        </a:cubicBezTo>
                        <a:cubicBezTo>
                          <a:pt x="1482396" y="2522797"/>
                          <a:pt x="1544423" y="2517403"/>
                          <a:pt x="1420369" y="2614489"/>
                        </a:cubicBezTo>
                        <a:close/>
                        <a:moveTo>
                          <a:pt x="1121020" y="2425711"/>
                        </a:moveTo>
                        <a:cubicBezTo>
                          <a:pt x="926849" y="2385258"/>
                          <a:pt x="767735" y="2147937"/>
                          <a:pt x="883699" y="2209964"/>
                        </a:cubicBezTo>
                        <a:cubicBezTo>
                          <a:pt x="999663" y="2274688"/>
                          <a:pt x="934939" y="2226145"/>
                          <a:pt x="875608" y="2147937"/>
                        </a:cubicBezTo>
                        <a:cubicBezTo>
                          <a:pt x="813581" y="2069729"/>
                          <a:pt x="848640" y="2102091"/>
                          <a:pt x="894486" y="2145240"/>
                        </a:cubicBezTo>
                        <a:cubicBezTo>
                          <a:pt x="1032025" y="2277385"/>
                          <a:pt x="1242378" y="2387955"/>
                          <a:pt x="1477003" y="2312444"/>
                        </a:cubicBezTo>
                        <a:cubicBezTo>
                          <a:pt x="1711626" y="2236932"/>
                          <a:pt x="1450034" y="2495828"/>
                          <a:pt x="1121020" y="2425711"/>
                        </a:cubicBezTo>
                        <a:close/>
                      </a:path>
                    </a:pathLst>
                  </a:custGeom>
                  <a:solidFill>
                    <a:srgbClr val="BCB9B1"/>
                  </a:solidFill>
                  <a:ln w="26947" cap="flat">
                    <a:noFill/>
                    <a:prstDash val="solid"/>
                    <a:miter/>
                  </a:ln>
                </p:spPr>
                <p:txBody>
                  <a:bodyPr rtlCol="1" anchor="ctr"/>
                  <a:lstStyle/>
                  <a:p>
                    <a:endParaRPr lang="ar-SA"/>
                  </a:p>
                </p:txBody>
              </p:sp>
              <p:grpSp>
                <p:nvGrpSpPr>
                  <p:cNvPr id="2196" name="رسم 4">
                    <a:extLst>
                      <a:ext uri="{FF2B5EF4-FFF2-40B4-BE49-F238E27FC236}">
                        <a16:creationId xmlns:a16="http://schemas.microsoft.com/office/drawing/2014/main" id="{9B424555-CB05-4BF6-8359-CCBADEA2F30E}"/>
                      </a:ext>
                    </a:extLst>
                  </p:cNvPr>
                  <p:cNvGrpSpPr/>
                  <p:nvPr/>
                </p:nvGrpSpPr>
                <p:grpSpPr>
                  <a:xfrm>
                    <a:off x="7428656" y="2216795"/>
                    <a:ext cx="1878112" cy="2715710"/>
                    <a:chOff x="7428656" y="2216795"/>
                    <a:chExt cx="1878112" cy="2715710"/>
                  </a:xfrm>
                  <a:solidFill>
                    <a:srgbClr val="FFFFFF"/>
                  </a:solidFill>
                </p:grpSpPr>
                <p:sp>
                  <p:nvSpPr>
                    <p:cNvPr id="2208" name="شكل حر: شكل 92">
                      <a:extLst>
                        <a:ext uri="{FF2B5EF4-FFF2-40B4-BE49-F238E27FC236}">
                          <a16:creationId xmlns:a16="http://schemas.microsoft.com/office/drawing/2014/main" id="{C3487E17-5E67-46CE-B445-5E4781E2DF22}"/>
                        </a:ext>
                      </a:extLst>
                    </p:cNvPr>
                    <p:cNvSpPr/>
                    <p:nvPr/>
                  </p:nvSpPr>
                  <p:spPr>
                    <a:xfrm>
                      <a:off x="8958878" y="2704922"/>
                      <a:ext cx="347891" cy="439583"/>
                    </a:xfrm>
                    <a:custGeom>
                      <a:avLst/>
                      <a:gdLst>
                        <a:gd name="connsiteX0" fmla="*/ 0 w 347891"/>
                        <a:gd name="connsiteY0" fmla="*/ 0 h 439583"/>
                        <a:gd name="connsiteX1" fmla="*/ 24271 w 347891"/>
                        <a:gd name="connsiteY1" fmla="*/ 8090 h 439583"/>
                        <a:gd name="connsiteX2" fmla="*/ 51240 w 347891"/>
                        <a:gd name="connsiteY2" fmla="*/ 18878 h 439583"/>
                        <a:gd name="connsiteX3" fmla="*/ 83601 w 347891"/>
                        <a:gd name="connsiteY3" fmla="*/ 35059 h 439583"/>
                        <a:gd name="connsiteX4" fmla="*/ 121357 w 347891"/>
                        <a:gd name="connsiteY4" fmla="*/ 59330 h 439583"/>
                        <a:gd name="connsiteX5" fmla="*/ 161810 w 347891"/>
                        <a:gd name="connsiteY5" fmla="*/ 88995 h 439583"/>
                        <a:gd name="connsiteX6" fmla="*/ 202262 w 347891"/>
                        <a:gd name="connsiteY6" fmla="*/ 124054 h 439583"/>
                        <a:gd name="connsiteX7" fmla="*/ 221140 w 347891"/>
                        <a:gd name="connsiteY7" fmla="*/ 142932 h 439583"/>
                        <a:gd name="connsiteX8" fmla="*/ 240018 w 347891"/>
                        <a:gd name="connsiteY8" fmla="*/ 164507 h 439583"/>
                        <a:gd name="connsiteX9" fmla="*/ 272379 w 347891"/>
                        <a:gd name="connsiteY9" fmla="*/ 210353 h 439583"/>
                        <a:gd name="connsiteX10" fmla="*/ 280470 w 347891"/>
                        <a:gd name="connsiteY10" fmla="*/ 221140 h 439583"/>
                        <a:gd name="connsiteX11" fmla="*/ 285864 w 347891"/>
                        <a:gd name="connsiteY11" fmla="*/ 231928 h 439583"/>
                        <a:gd name="connsiteX12" fmla="*/ 299348 w 347891"/>
                        <a:gd name="connsiteY12" fmla="*/ 256199 h 439583"/>
                        <a:gd name="connsiteX13" fmla="*/ 310136 w 347891"/>
                        <a:gd name="connsiteY13" fmla="*/ 280470 h 439583"/>
                        <a:gd name="connsiteX14" fmla="*/ 318226 w 347891"/>
                        <a:gd name="connsiteY14" fmla="*/ 304742 h 439583"/>
                        <a:gd name="connsiteX15" fmla="*/ 331710 w 347891"/>
                        <a:gd name="connsiteY15" fmla="*/ 347891 h 439583"/>
                        <a:gd name="connsiteX16" fmla="*/ 339800 w 347891"/>
                        <a:gd name="connsiteY16" fmla="*/ 385647 h 439583"/>
                        <a:gd name="connsiteX17" fmla="*/ 345194 w 347891"/>
                        <a:gd name="connsiteY17" fmla="*/ 415312 h 439583"/>
                        <a:gd name="connsiteX18" fmla="*/ 347891 w 347891"/>
                        <a:gd name="connsiteY18" fmla="*/ 439584 h 439583"/>
                        <a:gd name="connsiteX19" fmla="*/ 342497 w 347891"/>
                        <a:gd name="connsiteY19" fmla="*/ 415312 h 439583"/>
                        <a:gd name="connsiteX20" fmla="*/ 337104 w 347891"/>
                        <a:gd name="connsiteY20" fmla="*/ 388344 h 439583"/>
                        <a:gd name="connsiteX21" fmla="*/ 331710 w 347891"/>
                        <a:gd name="connsiteY21" fmla="*/ 372163 h 439583"/>
                        <a:gd name="connsiteX22" fmla="*/ 326316 w 347891"/>
                        <a:gd name="connsiteY22" fmla="*/ 353285 h 439583"/>
                        <a:gd name="connsiteX23" fmla="*/ 310136 w 347891"/>
                        <a:gd name="connsiteY23" fmla="*/ 312833 h 439583"/>
                        <a:gd name="connsiteX24" fmla="*/ 299348 w 347891"/>
                        <a:gd name="connsiteY24" fmla="*/ 291258 h 439583"/>
                        <a:gd name="connsiteX25" fmla="*/ 293955 w 347891"/>
                        <a:gd name="connsiteY25" fmla="*/ 280470 h 439583"/>
                        <a:gd name="connsiteX26" fmla="*/ 288561 w 347891"/>
                        <a:gd name="connsiteY26" fmla="*/ 269683 h 439583"/>
                        <a:gd name="connsiteX27" fmla="*/ 275076 w 347891"/>
                        <a:gd name="connsiteY27" fmla="*/ 248109 h 439583"/>
                        <a:gd name="connsiteX28" fmla="*/ 269683 w 347891"/>
                        <a:gd name="connsiteY28" fmla="*/ 237321 h 439583"/>
                        <a:gd name="connsiteX29" fmla="*/ 261592 w 347891"/>
                        <a:gd name="connsiteY29" fmla="*/ 226534 h 439583"/>
                        <a:gd name="connsiteX30" fmla="*/ 229231 w 347891"/>
                        <a:gd name="connsiteY30" fmla="*/ 183385 h 439583"/>
                        <a:gd name="connsiteX31" fmla="*/ 213050 w 347891"/>
                        <a:gd name="connsiteY31" fmla="*/ 161810 h 439583"/>
                        <a:gd name="connsiteX32" fmla="*/ 194171 w 347891"/>
                        <a:gd name="connsiteY32" fmla="*/ 142932 h 439583"/>
                        <a:gd name="connsiteX33" fmla="*/ 156416 w 347891"/>
                        <a:gd name="connsiteY33" fmla="*/ 105176 h 439583"/>
                        <a:gd name="connsiteX34" fmla="*/ 118660 w 347891"/>
                        <a:gd name="connsiteY34" fmla="*/ 72814 h 439583"/>
                        <a:gd name="connsiteX35" fmla="*/ 83601 w 347891"/>
                        <a:gd name="connsiteY35" fmla="*/ 48543 h 439583"/>
                        <a:gd name="connsiteX36" fmla="*/ 26968 w 347891"/>
                        <a:gd name="connsiteY36" fmla="*/ 16181 h 439583"/>
                        <a:gd name="connsiteX37" fmla="*/ 0 w 347891"/>
                        <a:gd name="connsiteY37" fmla="*/ 0 h 439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47891" h="439583">
                          <a:moveTo>
                            <a:pt x="0" y="0"/>
                          </a:moveTo>
                          <a:cubicBezTo>
                            <a:pt x="0" y="0"/>
                            <a:pt x="8090" y="2697"/>
                            <a:pt x="24271" y="8090"/>
                          </a:cubicBezTo>
                          <a:cubicBezTo>
                            <a:pt x="32361" y="10787"/>
                            <a:pt x="40452" y="16181"/>
                            <a:pt x="51240" y="18878"/>
                          </a:cubicBezTo>
                          <a:cubicBezTo>
                            <a:pt x="62027" y="24271"/>
                            <a:pt x="72814" y="29665"/>
                            <a:pt x="83601" y="35059"/>
                          </a:cubicBezTo>
                          <a:cubicBezTo>
                            <a:pt x="97085" y="40452"/>
                            <a:pt x="107873" y="51240"/>
                            <a:pt x="121357" y="59330"/>
                          </a:cubicBezTo>
                          <a:cubicBezTo>
                            <a:pt x="134842" y="67421"/>
                            <a:pt x="148326" y="78208"/>
                            <a:pt x="161810" y="88995"/>
                          </a:cubicBezTo>
                          <a:cubicBezTo>
                            <a:pt x="175294" y="99783"/>
                            <a:pt x="188778" y="110570"/>
                            <a:pt x="202262" y="124054"/>
                          </a:cubicBezTo>
                          <a:cubicBezTo>
                            <a:pt x="207656" y="129448"/>
                            <a:pt x="215747" y="137538"/>
                            <a:pt x="221140" y="142932"/>
                          </a:cubicBezTo>
                          <a:lnTo>
                            <a:pt x="240018" y="164507"/>
                          </a:lnTo>
                          <a:cubicBezTo>
                            <a:pt x="253502" y="177991"/>
                            <a:pt x="261592" y="194172"/>
                            <a:pt x="272379" y="210353"/>
                          </a:cubicBezTo>
                          <a:lnTo>
                            <a:pt x="280470" y="221140"/>
                          </a:lnTo>
                          <a:cubicBezTo>
                            <a:pt x="283167" y="226534"/>
                            <a:pt x="285864" y="229231"/>
                            <a:pt x="285864" y="231928"/>
                          </a:cubicBezTo>
                          <a:cubicBezTo>
                            <a:pt x="291258" y="240018"/>
                            <a:pt x="293955" y="248109"/>
                            <a:pt x="299348" y="256199"/>
                          </a:cubicBezTo>
                          <a:cubicBezTo>
                            <a:pt x="304742" y="264289"/>
                            <a:pt x="307439" y="272380"/>
                            <a:pt x="310136" y="280470"/>
                          </a:cubicBezTo>
                          <a:cubicBezTo>
                            <a:pt x="312832" y="288561"/>
                            <a:pt x="315529" y="296652"/>
                            <a:pt x="318226" y="304742"/>
                          </a:cubicBezTo>
                          <a:cubicBezTo>
                            <a:pt x="323620" y="318226"/>
                            <a:pt x="329013" y="334407"/>
                            <a:pt x="331710" y="347891"/>
                          </a:cubicBezTo>
                          <a:cubicBezTo>
                            <a:pt x="334407" y="361375"/>
                            <a:pt x="339800" y="372163"/>
                            <a:pt x="339800" y="385647"/>
                          </a:cubicBezTo>
                          <a:cubicBezTo>
                            <a:pt x="342497" y="396434"/>
                            <a:pt x="342497" y="407222"/>
                            <a:pt x="345194" y="415312"/>
                          </a:cubicBezTo>
                          <a:cubicBezTo>
                            <a:pt x="347891" y="431493"/>
                            <a:pt x="347891" y="439584"/>
                            <a:pt x="347891" y="439584"/>
                          </a:cubicBezTo>
                          <a:cubicBezTo>
                            <a:pt x="347891" y="439584"/>
                            <a:pt x="345194" y="431493"/>
                            <a:pt x="342497" y="415312"/>
                          </a:cubicBezTo>
                          <a:cubicBezTo>
                            <a:pt x="339800" y="407222"/>
                            <a:pt x="339800" y="399131"/>
                            <a:pt x="337104" y="388344"/>
                          </a:cubicBezTo>
                          <a:cubicBezTo>
                            <a:pt x="337104" y="382950"/>
                            <a:pt x="334407" y="377557"/>
                            <a:pt x="331710" y="372163"/>
                          </a:cubicBezTo>
                          <a:cubicBezTo>
                            <a:pt x="329013" y="366769"/>
                            <a:pt x="329013" y="358679"/>
                            <a:pt x="326316" y="353285"/>
                          </a:cubicBezTo>
                          <a:cubicBezTo>
                            <a:pt x="320923" y="339801"/>
                            <a:pt x="318226" y="326317"/>
                            <a:pt x="310136" y="312833"/>
                          </a:cubicBezTo>
                          <a:cubicBezTo>
                            <a:pt x="307439" y="304742"/>
                            <a:pt x="304742" y="299348"/>
                            <a:pt x="299348" y="291258"/>
                          </a:cubicBezTo>
                          <a:cubicBezTo>
                            <a:pt x="296652" y="288561"/>
                            <a:pt x="296652" y="283167"/>
                            <a:pt x="293955" y="280470"/>
                          </a:cubicBezTo>
                          <a:cubicBezTo>
                            <a:pt x="291258" y="277774"/>
                            <a:pt x="291258" y="272380"/>
                            <a:pt x="288561" y="269683"/>
                          </a:cubicBezTo>
                          <a:cubicBezTo>
                            <a:pt x="283167" y="261593"/>
                            <a:pt x="280470" y="253502"/>
                            <a:pt x="275076" y="248109"/>
                          </a:cubicBezTo>
                          <a:cubicBezTo>
                            <a:pt x="272379" y="245412"/>
                            <a:pt x="269683" y="240018"/>
                            <a:pt x="269683" y="237321"/>
                          </a:cubicBezTo>
                          <a:lnTo>
                            <a:pt x="261592" y="226534"/>
                          </a:lnTo>
                          <a:cubicBezTo>
                            <a:pt x="250805" y="213050"/>
                            <a:pt x="242715" y="196869"/>
                            <a:pt x="229231" y="183385"/>
                          </a:cubicBezTo>
                          <a:lnTo>
                            <a:pt x="213050" y="161810"/>
                          </a:lnTo>
                          <a:cubicBezTo>
                            <a:pt x="207656" y="156416"/>
                            <a:pt x="199565" y="148326"/>
                            <a:pt x="194171" y="142932"/>
                          </a:cubicBezTo>
                          <a:cubicBezTo>
                            <a:pt x="183384" y="129448"/>
                            <a:pt x="169900" y="118660"/>
                            <a:pt x="156416" y="105176"/>
                          </a:cubicBezTo>
                          <a:cubicBezTo>
                            <a:pt x="142932" y="94389"/>
                            <a:pt x="129448" y="83602"/>
                            <a:pt x="118660" y="72814"/>
                          </a:cubicBezTo>
                          <a:cubicBezTo>
                            <a:pt x="105176" y="64724"/>
                            <a:pt x="94389" y="53937"/>
                            <a:pt x="83601" y="48543"/>
                          </a:cubicBezTo>
                          <a:cubicBezTo>
                            <a:pt x="59330" y="32362"/>
                            <a:pt x="40452" y="21575"/>
                            <a:pt x="26968" y="16181"/>
                          </a:cubicBezTo>
                          <a:cubicBezTo>
                            <a:pt x="8090" y="5394"/>
                            <a:pt x="0" y="0"/>
                            <a:pt x="0" y="0"/>
                          </a:cubicBezTo>
                          <a:close/>
                        </a:path>
                      </a:pathLst>
                    </a:custGeom>
                    <a:solidFill>
                      <a:srgbClr val="FFFFFF"/>
                    </a:solidFill>
                    <a:ln w="26947" cap="flat">
                      <a:noFill/>
                      <a:prstDash val="solid"/>
                      <a:miter/>
                    </a:ln>
                  </p:spPr>
                  <p:txBody>
                    <a:bodyPr rtlCol="1" anchor="ctr"/>
                    <a:lstStyle/>
                    <a:p>
                      <a:endParaRPr lang="ar-SA"/>
                    </a:p>
                  </p:txBody>
                </p:sp>
                <p:sp>
                  <p:nvSpPr>
                    <p:cNvPr id="2209" name="شكل حر: شكل 93">
                      <a:extLst>
                        <a:ext uri="{FF2B5EF4-FFF2-40B4-BE49-F238E27FC236}">
                          <a16:creationId xmlns:a16="http://schemas.microsoft.com/office/drawing/2014/main" id="{C280FD63-60CE-494F-9B39-80C7632D64E4}"/>
                        </a:ext>
                      </a:extLst>
                    </p:cNvPr>
                    <p:cNvSpPr/>
                    <p:nvPr/>
                  </p:nvSpPr>
                  <p:spPr>
                    <a:xfrm>
                      <a:off x="8516597" y="2216795"/>
                      <a:ext cx="709267" cy="533972"/>
                    </a:xfrm>
                    <a:custGeom>
                      <a:avLst/>
                      <a:gdLst>
                        <a:gd name="connsiteX0" fmla="*/ 709268 w 709267"/>
                        <a:gd name="connsiteY0" fmla="*/ 533973 h 533972"/>
                        <a:gd name="connsiteX1" fmla="*/ 690389 w 709267"/>
                        <a:gd name="connsiteY1" fmla="*/ 498914 h 533972"/>
                        <a:gd name="connsiteX2" fmla="*/ 636453 w 709267"/>
                        <a:gd name="connsiteY2" fmla="*/ 409919 h 533972"/>
                        <a:gd name="connsiteX3" fmla="*/ 596000 w 709267"/>
                        <a:gd name="connsiteY3" fmla="*/ 353285 h 533972"/>
                        <a:gd name="connsiteX4" fmla="*/ 544761 w 709267"/>
                        <a:gd name="connsiteY4" fmla="*/ 293955 h 533972"/>
                        <a:gd name="connsiteX5" fmla="*/ 485430 w 709267"/>
                        <a:gd name="connsiteY5" fmla="*/ 234625 h 533972"/>
                        <a:gd name="connsiteX6" fmla="*/ 453068 w 709267"/>
                        <a:gd name="connsiteY6" fmla="*/ 207656 h 533972"/>
                        <a:gd name="connsiteX7" fmla="*/ 418009 w 709267"/>
                        <a:gd name="connsiteY7" fmla="*/ 180688 h 533972"/>
                        <a:gd name="connsiteX8" fmla="*/ 347892 w 709267"/>
                        <a:gd name="connsiteY8" fmla="*/ 132145 h 533972"/>
                        <a:gd name="connsiteX9" fmla="*/ 329014 w 709267"/>
                        <a:gd name="connsiteY9" fmla="*/ 121357 h 533972"/>
                        <a:gd name="connsiteX10" fmla="*/ 310136 w 709267"/>
                        <a:gd name="connsiteY10" fmla="*/ 110570 h 533972"/>
                        <a:gd name="connsiteX11" fmla="*/ 275077 w 709267"/>
                        <a:gd name="connsiteY11" fmla="*/ 91692 h 533972"/>
                        <a:gd name="connsiteX12" fmla="*/ 256199 w 709267"/>
                        <a:gd name="connsiteY12" fmla="*/ 83602 h 533972"/>
                        <a:gd name="connsiteX13" fmla="*/ 237322 w 709267"/>
                        <a:gd name="connsiteY13" fmla="*/ 75511 h 533972"/>
                        <a:gd name="connsiteX14" fmla="*/ 202262 w 709267"/>
                        <a:gd name="connsiteY14" fmla="*/ 59330 h 533972"/>
                        <a:gd name="connsiteX15" fmla="*/ 137539 w 709267"/>
                        <a:gd name="connsiteY15" fmla="*/ 35059 h 533972"/>
                        <a:gd name="connsiteX16" fmla="*/ 80905 w 709267"/>
                        <a:gd name="connsiteY16" fmla="*/ 18878 h 533972"/>
                        <a:gd name="connsiteX17" fmla="*/ 37756 w 709267"/>
                        <a:gd name="connsiteY17" fmla="*/ 8091 h 533972"/>
                        <a:gd name="connsiteX18" fmla="*/ 0 w 709267"/>
                        <a:gd name="connsiteY18" fmla="*/ 0 h 533972"/>
                        <a:gd name="connsiteX19" fmla="*/ 40452 w 709267"/>
                        <a:gd name="connsiteY19" fmla="*/ 5394 h 533972"/>
                        <a:gd name="connsiteX20" fmla="*/ 86299 w 709267"/>
                        <a:gd name="connsiteY20" fmla="*/ 13484 h 533972"/>
                        <a:gd name="connsiteX21" fmla="*/ 142933 w 709267"/>
                        <a:gd name="connsiteY21" fmla="*/ 26968 h 533972"/>
                        <a:gd name="connsiteX22" fmla="*/ 210353 w 709267"/>
                        <a:gd name="connsiteY22" fmla="*/ 48543 h 533972"/>
                        <a:gd name="connsiteX23" fmla="*/ 245412 w 709267"/>
                        <a:gd name="connsiteY23" fmla="*/ 62027 h 533972"/>
                        <a:gd name="connsiteX24" fmla="*/ 283167 w 709267"/>
                        <a:gd name="connsiteY24" fmla="*/ 78208 h 533972"/>
                        <a:gd name="connsiteX25" fmla="*/ 320924 w 709267"/>
                        <a:gd name="connsiteY25" fmla="*/ 97086 h 533972"/>
                        <a:gd name="connsiteX26" fmla="*/ 339801 w 709267"/>
                        <a:gd name="connsiteY26" fmla="*/ 107873 h 533972"/>
                        <a:gd name="connsiteX27" fmla="*/ 358679 w 709267"/>
                        <a:gd name="connsiteY27" fmla="*/ 118661 h 533972"/>
                        <a:gd name="connsiteX28" fmla="*/ 431493 w 709267"/>
                        <a:gd name="connsiteY28" fmla="*/ 167204 h 533972"/>
                        <a:gd name="connsiteX29" fmla="*/ 466553 w 709267"/>
                        <a:gd name="connsiteY29" fmla="*/ 194172 h 533972"/>
                        <a:gd name="connsiteX30" fmla="*/ 498914 w 709267"/>
                        <a:gd name="connsiteY30" fmla="*/ 223837 h 533972"/>
                        <a:gd name="connsiteX31" fmla="*/ 558245 w 709267"/>
                        <a:gd name="connsiteY31" fmla="*/ 283167 h 533972"/>
                        <a:gd name="connsiteX32" fmla="*/ 647240 w 709267"/>
                        <a:gd name="connsiteY32" fmla="*/ 401828 h 533972"/>
                        <a:gd name="connsiteX33" fmla="*/ 698480 w 709267"/>
                        <a:gd name="connsiteY33" fmla="*/ 493520 h 533972"/>
                        <a:gd name="connsiteX34" fmla="*/ 709268 w 709267"/>
                        <a:gd name="connsiteY34" fmla="*/ 533973 h 533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09267" h="533972">
                          <a:moveTo>
                            <a:pt x="709268" y="533973"/>
                          </a:moveTo>
                          <a:cubicBezTo>
                            <a:pt x="709268" y="533973"/>
                            <a:pt x="703874" y="520489"/>
                            <a:pt x="690389" y="498914"/>
                          </a:cubicBezTo>
                          <a:cubicBezTo>
                            <a:pt x="679602" y="477340"/>
                            <a:pt x="660724" y="444977"/>
                            <a:pt x="636453" y="409919"/>
                          </a:cubicBezTo>
                          <a:cubicBezTo>
                            <a:pt x="622969" y="391041"/>
                            <a:pt x="609484" y="372163"/>
                            <a:pt x="596000" y="353285"/>
                          </a:cubicBezTo>
                          <a:cubicBezTo>
                            <a:pt x="579819" y="334407"/>
                            <a:pt x="563639" y="315530"/>
                            <a:pt x="544761" y="293955"/>
                          </a:cubicBezTo>
                          <a:cubicBezTo>
                            <a:pt x="525882" y="275077"/>
                            <a:pt x="507005" y="253502"/>
                            <a:pt x="485430" y="234625"/>
                          </a:cubicBezTo>
                          <a:cubicBezTo>
                            <a:pt x="474643" y="223837"/>
                            <a:pt x="463856" y="215747"/>
                            <a:pt x="453068" y="207656"/>
                          </a:cubicBezTo>
                          <a:cubicBezTo>
                            <a:pt x="442281" y="199566"/>
                            <a:pt x="431493" y="188778"/>
                            <a:pt x="418009" y="180688"/>
                          </a:cubicBezTo>
                          <a:cubicBezTo>
                            <a:pt x="396435" y="164507"/>
                            <a:pt x="372163" y="145629"/>
                            <a:pt x="347892" y="132145"/>
                          </a:cubicBezTo>
                          <a:cubicBezTo>
                            <a:pt x="342498" y="129448"/>
                            <a:pt x="337104" y="124054"/>
                            <a:pt x="329014" y="121357"/>
                          </a:cubicBezTo>
                          <a:cubicBezTo>
                            <a:pt x="323620" y="118661"/>
                            <a:pt x="315530" y="113267"/>
                            <a:pt x="310136" y="110570"/>
                          </a:cubicBezTo>
                          <a:cubicBezTo>
                            <a:pt x="299349" y="102480"/>
                            <a:pt x="285864" y="97086"/>
                            <a:pt x="275077" y="91692"/>
                          </a:cubicBezTo>
                          <a:cubicBezTo>
                            <a:pt x="269683" y="88996"/>
                            <a:pt x="264290" y="86299"/>
                            <a:pt x="256199" y="83602"/>
                          </a:cubicBezTo>
                          <a:cubicBezTo>
                            <a:pt x="250806" y="80905"/>
                            <a:pt x="245412" y="78208"/>
                            <a:pt x="237322" y="75511"/>
                          </a:cubicBezTo>
                          <a:cubicBezTo>
                            <a:pt x="226535" y="70118"/>
                            <a:pt x="213050" y="64724"/>
                            <a:pt x="202262" y="59330"/>
                          </a:cubicBezTo>
                          <a:cubicBezTo>
                            <a:pt x="180688" y="48543"/>
                            <a:pt x="156417" y="43149"/>
                            <a:pt x="137539" y="35059"/>
                          </a:cubicBezTo>
                          <a:cubicBezTo>
                            <a:pt x="115964" y="29665"/>
                            <a:pt x="97086" y="21575"/>
                            <a:pt x="80905" y="18878"/>
                          </a:cubicBezTo>
                          <a:cubicBezTo>
                            <a:pt x="64725" y="13484"/>
                            <a:pt x="48543" y="10787"/>
                            <a:pt x="37756" y="8091"/>
                          </a:cubicBezTo>
                          <a:cubicBezTo>
                            <a:pt x="13484" y="2697"/>
                            <a:pt x="0" y="0"/>
                            <a:pt x="0" y="0"/>
                          </a:cubicBezTo>
                          <a:cubicBezTo>
                            <a:pt x="0" y="0"/>
                            <a:pt x="13484" y="2697"/>
                            <a:pt x="40452" y="5394"/>
                          </a:cubicBezTo>
                          <a:cubicBezTo>
                            <a:pt x="53937" y="8091"/>
                            <a:pt x="67421" y="10787"/>
                            <a:pt x="86299" y="13484"/>
                          </a:cubicBezTo>
                          <a:cubicBezTo>
                            <a:pt x="102480" y="16181"/>
                            <a:pt x="124054" y="21575"/>
                            <a:pt x="142933" y="26968"/>
                          </a:cubicBezTo>
                          <a:cubicBezTo>
                            <a:pt x="164507" y="32362"/>
                            <a:pt x="186082" y="40452"/>
                            <a:pt x="210353" y="48543"/>
                          </a:cubicBezTo>
                          <a:cubicBezTo>
                            <a:pt x="221141" y="53937"/>
                            <a:pt x="234625" y="56634"/>
                            <a:pt x="245412" y="62027"/>
                          </a:cubicBezTo>
                          <a:cubicBezTo>
                            <a:pt x="258896" y="67421"/>
                            <a:pt x="269683" y="72815"/>
                            <a:pt x="283167" y="78208"/>
                          </a:cubicBezTo>
                          <a:cubicBezTo>
                            <a:pt x="296652" y="83602"/>
                            <a:pt x="307440" y="91692"/>
                            <a:pt x="320924" y="97086"/>
                          </a:cubicBezTo>
                          <a:cubicBezTo>
                            <a:pt x="326317" y="99783"/>
                            <a:pt x="334408" y="105177"/>
                            <a:pt x="339801" y="107873"/>
                          </a:cubicBezTo>
                          <a:cubicBezTo>
                            <a:pt x="345195" y="110570"/>
                            <a:pt x="353285" y="115964"/>
                            <a:pt x="358679" y="118661"/>
                          </a:cubicBezTo>
                          <a:cubicBezTo>
                            <a:pt x="382951" y="134842"/>
                            <a:pt x="407222" y="151023"/>
                            <a:pt x="431493" y="167204"/>
                          </a:cubicBezTo>
                          <a:cubicBezTo>
                            <a:pt x="442281" y="175294"/>
                            <a:pt x="453068" y="186082"/>
                            <a:pt x="466553" y="194172"/>
                          </a:cubicBezTo>
                          <a:cubicBezTo>
                            <a:pt x="477340" y="204959"/>
                            <a:pt x="488127" y="213050"/>
                            <a:pt x="498914" y="223837"/>
                          </a:cubicBezTo>
                          <a:cubicBezTo>
                            <a:pt x="520489" y="242715"/>
                            <a:pt x="539367" y="264290"/>
                            <a:pt x="558245" y="283167"/>
                          </a:cubicBezTo>
                          <a:cubicBezTo>
                            <a:pt x="596000" y="323620"/>
                            <a:pt x="625666" y="364072"/>
                            <a:pt x="647240" y="401828"/>
                          </a:cubicBezTo>
                          <a:cubicBezTo>
                            <a:pt x="671512" y="439584"/>
                            <a:pt x="687692" y="471946"/>
                            <a:pt x="698480" y="493520"/>
                          </a:cubicBezTo>
                          <a:cubicBezTo>
                            <a:pt x="703874" y="520489"/>
                            <a:pt x="709268" y="533973"/>
                            <a:pt x="709268" y="533973"/>
                          </a:cubicBezTo>
                          <a:close/>
                        </a:path>
                      </a:pathLst>
                    </a:custGeom>
                    <a:solidFill>
                      <a:srgbClr val="FFFFFF"/>
                    </a:solidFill>
                    <a:ln w="26947" cap="flat">
                      <a:noFill/>
                      <a:prstDash val="solid"/>
                      <a:miter/>
                    </a:ln>
                  </p:spPr>
                  <p:txBody>
                    <a:bodyPr rtlCol="1" anchor="ctr"/>
                    <a:lstStyle/>
                    <a:p>
                      <a:endParaRPr lang="ar-SA"/>
                    </a:p>
                  </p:txBody>
                </p:sp>
                <p:sp>
                  <p:nvSpPr>
                    <p:cNvPr id="2210" name="شكل حر: شكل 94">
                      <a:extLst>
                        <a:ext uri="{FF2B5EF4-FFF2-40B4-BE49-F238E27FC236}">
                          <a16:creationId xmlns:a16="http://schemas.microsoft.com/office/drawing/2014/main" id="{9BD183BE-6B2A-45D0-AC7A-D0822650E218}"/>
                        </a:ext>
                      </a:extLst>
                    </p:cNvPr>
                    <p:cNvSpPr/>
                    <p:nvPr/>
                  </p:nvSpPr>
                  <p:spPr>
                    <a:xfrm>
                      <a:off x="7934081" y="2686044"/>
                      <a:ext cx="536669" cy="528579"/>
                    </a:xfrm>
                    <a:custGeom>
                      <a:avLst/>
                      <a:gdLst>
                        <a:gd name="connsiteX0" fmla="*/ 536670 w 536669"/>
                        <a:gd name="connsiteY0" fmla="*/ 0 h 528579"/>
                        <a:gd name="connsiteX1" fmla="*/ 528579 w 536669"/>
                        <a:gd name="connsiteY1" fmla="*/ 2697 h 528579"/>
                        <a:gd name="connsiteX2" fmla="*/ 504307 w 536669"/>
                        <a:gd name="connsiteY2" fmla="*/ 10787 h 528579"/>
                        <a:gd name="connsiteX3" fmla="*/ 469249 w 536669"/>
                        <a:gd name="connsiteY3" fmla="*/ 24272 h 528579"/>
                        <a:gd name="connsiteX4" fmla="*/ 423402 w 536669"/>
                        <a:gd name="connsiteY4" fmla="*/ 43149 h 528579"/>
                        <a:gd name="connsiteX5" fmla="*/ 369466 w 536669"/>
                        <a:gd name="connsiteY5" fmla="*/ 70118 h 528579"/>
                        <a:gd name="connsiteX6" fmla="*/ 342497 w 536669"/>
                        <a:gd name="connsiteY6" fmla="*/ 86299 h 528579"/>
                        <a:gd name="connsiteX7" fmla="*/ 329013 w 536669"/>
                        <a:gd name="connsiteY7" fmla="*/ 94389 h 528579"/>
                        <a:gd name="connsiteX8" fmla="*/ 315529 w 536669"/>
                        <a:gd name="connsiteY8" fmla="*/ 105177 h 528579"/>
                        <a:gd name="connsiteX9" fmla="*/ 285864 w 536669"/>
                        <a:gd name="connsiteY9" fmla="*/ 124054 h 528579"/>
                        <a:gd name="connsiteX10" fmla="*/ 258895 w 536669"/>
                        <a:gd name="connsiteY10" fmla="*/ 145629 h 528579"/>
                        <a:gd name="connsiteX11" fmla="*/ 204959 w 536669"/>
                        <a:gd name="connsiteY11" fmla="*/ 194172 h 528579"/>
                        <a:gd name="connsiteX12" fmla="*/ 180687 w 536669"/>
                        <a:gd name="connsiteY12" fmla="*/ 221140 h 528579"/>
                        <a:gd name="connsiteX13" fmla="*/ 156416 w 536669"/>
                        <a:gd name="connsiteY13" fmla="*/ 248109 h 528579"/>
                        <a:gd name="connsiteX14" fmla="*/ 113266 w 536669"/>
                        <a:gd name="connsiteY14" fmla="*/ 304742 h 528579"/>
                        <a:gd name="connsiteX15" fmla="*/ 78208 w 536669"/>
                        <a:gd name="connsiteY15" fmla="*/ 361376 h 528579"/>
                        <a:gd name="connsiteX16" fmla="*/ 70117 w 536669"/>
                        <a:gd name="connsiteY16" fmla="*/ 374860 h 528579"/>
                        <a:gd name="connsiteX17" fmla="*/ 62027 w 536669"/>
                        <a:gd name="connsiteY17" fmla="*/ 388344 h 528579"/>
                        <a:gd name="connsiteX18" fmla="*/ 48543 w 536669"/>
                        <a:gd name="connsiteY18" fmla="*/ 415312 h 528579"/>
                        <a:gd name="connsiteX19" fmla="*/ 26968 w 536669"/>
                        <a:gd name="connsiteY19" fmla="*/ 461158 h 528579"/>
                        <a:gd name="connsiteX20" fmla="*/ 13484 w 536669"/>
                        <a:gd name="connsiteY20" fmla="*/ 496217 h 528579"/>
                        <a:gd name="connsiteX21" fmla="*/ 0 w 536669"/>
                        <a:gd name="connsiteY21" fmla="*/ 528579 h 528579"/>
                        <a:gd name="connsiteX22" fmla="*/ 10787 w 536669"/>
                        <a:gd name="connsiteY22" fmla="*/ 496217 h 528579"/>
                        <a:gd name="connsiteX23" fmla="*/ 24271 w 536669"/>
                        <a:gd name="connsiteY23" fmla="*/ 458462 h 528579"/>
                        <a:gd name="connsiteX24" fmla="*/ 43149 w 536669"/>
                        <a:gd name="connsiteY24" fmla="*/ 412615 h 528579"/>
                        <a:gd name="connsiteX25" fmla="*/ 53937 w 536669"/>
                        <a:gd name="connsiteY25" fmla="*/ 385647 h 528579"/>
                        <a:gd name="connsiteX26" fmla="*/ 59330 w 536669"/>
                        <a:gd name="connsiteY26" fmla="*/ 372163 h 528579"/>
                        <a:gd name="connsiteX27" fmla="*/ 67421 w 536669"/>
                        <a:gd name="connsiteY27" fmla="*/ 358679 h 528579"/>
                        <a:gd name="connsiteX28" fmla="*/ 102479 w 536669"/>
                        <a:gd name="connsiteY28" fmla="*/ 302045 h 528579"/>
                        <a:gd name="connsiteX29" fmla="*/ 145629 w 536669"/>
                        <a:gd name="connsiteY29" fmla="*/ 245412 h 528579"/>
                        <a:gd name="connsiteX30" fmla="*/ 169900 w 536669"/>
                        <a:gd name="connsiteY30" fmla="*/ 218443 h 528579"/>
                        <a:gd name="connsiteX31" fmla="*/ 194171 w 536669"/>
                        <a:gd name="connsiteY31" fmla="*/ 191475 h 528579"/>
                        <a:gd name="connsiteX32" fmla="*/ 248108 w 536669"/>
                        <a:gd name="connsiteY32" fmla="*/ 142932 h 528579"/>
                        <a:gd name="connsiteX33" fmla="*/ 277773 w 536669"/>
                        <a:gd name="connsiteY33" fmla="*/ 121357 h 528579"/>
                        <a:gd name="connsiteX34" fmla="*/ 307439 w 536669"/>
                        <a:gd name="connsiteY34" fmla="*/ 102480 h 528579"/>
                        <a:gd name="connsiteX35" fmla="*/ 337104 w 536669"/>
                        <a:gd name="connsiteY35" fmla="*/ 83602 h 528579"/>
                        <a:gd name="connsiteX36" fmla="*/ 366769 w 536669"/>
                        <a:gd name="connsiteY36" fmla="*/ 67421 h 528579"/>
                        <a:gd name="connsiteX37" fmla="*/ 420705 w 536669"/>
                        <a:gd name="connsiteY37" fmla="*/ 43149 h 528579"/>
                        <a:gd name="connsiteX38" fmla="*/ 444977 w 536669"/>
                        <a:gd name="connsiteY38" fmla="*/ 32362 h 528579"/>
                        <a:gd name="connsiteX39" fmla="*/ 466552 w 536669"/>
                        <a:gd name="connsiteY39" fmla="*/ 24272 h 528579"/>
                        <a:gd name="connsiteX40" fmla="*/ 504307 w 536669"/>
                        <a:gd name="connsiteY40" fmla="*/ 13484 h 528579"/>
                        <a:gd name="connsiteX41" fmla="*/ 536670 w 536669"/>
                        <a:gd name="connsiteY41" fmla="*/ 0 h 528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36669" h="528579">
                          <a:moveTo>
                            <a:pt x="536670" y="0"/>
                          </a:moveTo>
                          <a:cubicBezTo>
                            <a:pt x="536670" y="0"/>
                            <a:pt x="533973" y="0"/>
                            <a:pt x="528579" y="2697"/>
                          </a:cubicBezTo>
                          <a:cubicBezTo>
                            <a:pt x="523185" y="5394"/>
                            <a:pt x="515094" y="5394"/>
                            <a:pt x="504307" y="10787"/>
                          </a:cubicBezTo>
                          <a:cubicBezTo>
                            <a:pt x="493520" y="13484"/>
                            <a:pt x="482733" y="18878"/>
                            <a:pt x="469249" y="24272"/>
                          </a:cubicBezTo>
                          <a:cubicBezTo>
                            <a:pt x="455765" y="29665"/>
                            <a:pt x="439583" y="35059"/>
                            <a:pt x="423402" y="43149"/>
                          </a:cubicBezTo>
                          <a:cubicBezTo>
                            <a:pt x="407221" y="51240"/>
                            <a:pt x="388344" y="59330"/>
                            <a:pt x="369466" y="70118"/>
                          </a:cubicBezTo>
                          <a:cubicBezTo>
                            <a:pt x="361375" y="75511"/>
                            <a:pt x="350588" y="80905"/>
                            <a:pt x="342497" y="86299"/>
                          </a:cubicBezTo>
                          <a:cubicBezTo>
                            <a:pt x="337104" y="88996"/>
                            <a:pt x="331710" y="91692"/>
                            <a:pt x="329013" y="94389"/>
                          </a:cubicBezTo>
                          <a:cubicBezTo>
                            <a:pt x="323620" y="97086"/>
                            <a:pt x="320923" y="99783"/>
                            <a:pt x="315529" y="105177"/>
                          </a:cubicBezTo>
                          <a:cubicBezTo>
                            <a:pt x="307439" y="110570"/>
                            <a:pt x="296652" y="118661"/>
                            <a:pt x="285864" y="124054"/>
                          </a:cubicBezTo>
                          <a:cubicBezTo>
                            <a:pt x="277773" y="132145"/>
                            <a:pt x="266986" y="140235"/>
                            <a:pt x="258895" y="145629"/>
                          </a:cubicBezTo>
                          <a:cubicBezTo>
                            <a:pt x="240018" y="159113"/>
                            <a:pt x="223837" y="177991"/>
                            <a:pt x="204959" y="194172"/>
                          </a:cubicBezTo>
                          <a:cubicBezTo>
                            <a:pt x="196868" y="202262"/>
                            <a:pt x="188778" y="210353"/>
                            <a:pt x="180687" y="221140"/>
                          </a:cubicBezTo>
                          <a:cubicBezTo>
                            <a:pt x="172597" y="229231"/>
                            <a:pt x="164506" y="240018"/>
                            <a:pt x="156416" y="248109"/>
                          </a:cubicBezTo>
                          <a:cubicBezTo>
                            <a:pt x="140235" y="266986"/>
                            <a:pt x="126751" y="285864"/>
                            <a:pt x="113266" y="304742"/>
                          </a:cubicBezTo>
                          <a:cubicBezTo>
                            <a:pt x="99782" y="323620"/>
                            <a:pt x="88995" y="342498"/>
                            <a:pt x="78208" y="361376"/>
                          </a:cubicBezTo>
                          <a:cubicBezTo>
                            <a:pt x="75511" y="366769"/>
                            <a:pt x="72814" y="369466"/>
                            <a:pt x="70117" y="374860"/>
                          </a:cubicBezTo>
                          <a:cubicBezTo>
                            <a:pt x="67421" y="380253"/>
                            <a:pt x="64724" y="382950"/>
                            <a:pt x="62027" y="388344"/>
                          </a:cubicBezTo>
                          <a:cubicBezTo>
                            <a:pt x="56633" y="396435"/>
                            <a:pt x="53937" y="404525"/>
                            <a:pt x="48543" y="415312"/>
                          </a:cubicBezTo>
                          <a:cubicBezTo>
                            <a:pt x="40452" y="431493"/>
                            <a:pt x="32361" y="447674"/>
                            <a:pt x="26968" y="461158"/>
                          </a:cubicBezTo>
                          <a:cubicBezTo>
                            <a:pt x="21574" y="474643"/>
                            <a:pt x="16180" y="488127"/>
                            <a:pt x="13484" y="496217"/>
                          </a:cubicBezTo>
                          <a:cubicBezTo>
                            <a:pt x="5393" y="515095"/>
                            <a:pt x="0" y="528579"/>
                            <a:pt x="0" y="528579"/>
                          </a:cubicBezTo>
                          <a:cubicBezTo>
                            <a:pt x="0" y="528579"/>
                            <a:pt x="2696" y="517792"/>
                            <a:pt x="10787" y="496217"/>
                          </a:cubicBezTo>
                          <a:cubicBezTo>
                            <a:pt x="13484" y="485430"/>
                            <a:pt x="18877" y="474643"/>
                            <a:pt x="24271" y="458462"/>
                          </a:cubicBezTo>
                          <a:cubicBezTo>
                            <a:pt x="29665" y="444977"/>
                            <a:pt x="35058" y="428796"/>
                            <a:pt x="43149" y="412615"/>
                          </a:cubicBezTo>
                          <a:cubicBezTo>
                            <a:pt x="45846" y="404525"/>
                            <a:pt x="51240" y="396435"/>
                            <a:pt x="53937" y="385647"/>
                          </a:cubicBezTo>
                          <a:cubicBezTo>
                            <a:pt x="56633" y="380253"/>
                            <a:pt x="59330" y="377557"/>
                            <a:pt x="59330" y="372163"/>
                          </a:cubicBezTo>
                          <a:cubicBezTo>
                            <a:pt x="62027" y="366769"/>
                            <a:pt x="64724" y="364072"/>
                            <a:pt x="67421" y="358679"/>
                          </a:cubicBezTo>
                          <a:cubicBezTo>
                            <a:pt x="78208" y="339801"/>
                            <a:pt x="88995" y="320923"/>
                            <a:pt x="102479" y="302045"/>
                          </a:cubicBezTo>
                          <a:cubicBezTo>
                            <a:pt x="115963" y="283167"/>
                            <a:pt x="129448" y="264290"/>
                            <a:pt x="145629" y="245412"/>
                          </a:cubicBezTo>
                          <a:cubicBezTo>
                            <a:pt x="153719" y="237321"/>
                            <a:pt x="161810" y="226534"/>
                            <a:pt x="169900" y="218443"/>
                          </a:cubicBezTo>
                          <a:cubicBezTo>
                            <a:pt x="177990" y="210353"/>
                            <a:pt x="186081" y="199566"/>
                            <a:pt x="194171" y="191475"/>
                          </a:cubicBezTo>
                          <a:cubicBezTo>
                            <a:pt x="213050" y="175294"/>
                            <a:pt x="229231" y="156416"/>
                            <a:pt x="248108" y="142932"/>
                          </a:cubicBezTo>
                          <a:cubicBezTo>
                            <a:pt x="258895" y="134842"/>
                            <a:pt x="266986" y="126751"/>
                            <a:pt x="277773" y="121357"/>
                          </a:cubicBezTo>
                          <a:cubicBezTo>
                            <a:pt x="288561" y="115964"/>
                            <a:pt x="296652" y="107873"/>
                            <a:pt x="307439" y="102480"/>
                          </a:cubicBezTo>
                          <a:cubicBezTo>
                            <a:pt x="315529" y="97086"/>
                            <a:pt x="326316" y="88996"/>
                            <a:pt x="337104" y="83602"/>
                          </a:cubicBezTo>
                          <a:cubicBezTo>
                            <a:pt x="347891" y="78208"/>
                            <a:pt x="355981" y="72815"/>
                            <a:pt x="366769" y="67421"/>
                          </a:cubicBezTo>
                          <a:cubicBezTo>
                            <a:pt x="385647" y="59330"/>
                            <a:pt x="404525" y="48543"/>
                            <a:pt x="420705" y="43149"/>
                          </a:cubicBezTo>
                          <a:cubicBezTo>
                            <a:pt x="428796" y="40452"/>
                            <a:pt x="436886" y="35059"/>
                            <a:pt x="444977" y="32362"/>
                          </a:cubicBezTo>
                          <a:cubicBezTo>
                            <a:pt x="453068" y="29665"/>
                            <a:pt x="461158" y="26968"/>
                            <a:pt x="466552" y="24272"/>
                          </a:cubicBezTo>
                          <a:cubicBezTo>
                            <a:pt x="480036" y="18878"/>
                            <a:pt x="493520" y="16181"/>
                            <a:pt x="504307" y="13484"/>
                          </a:cubicBezTo>
                          <a:cubicBezTo>
                            <a:pt x="523185" y="2697"/>
                            <a:pt x="536670" y="0"/>
                            <a:pt x="536670" y="0"/>
                          </a:cubicBezTo>
                          <a:close/>
                        </a:path>
                      </a:pathLst>
                    </a:custGeom>
                    <a:solidFill>
                      <a:srgbClr val="FFFFFF"/>
                    </a:solidFill>
                    <a:ln w="26947" cap="flat">
                      <a:noFill/>
                      <a:prstDash val="solid"/>
                      <a:miter/>
                    </a:ln>
                  </p:spPr>
                  <p:txBody>
                    <a:bodyPr rtlCol="1" anchor="ctr"/>
                    <a:lstStyle/>
                    <a:p>
                      <a:endParaRPr lang="ar-SA"/>
                    </a:p>
                  </p:txBody>
                </p:sp>
                <p:sp>
                  <p:nvSpPr>
                    <p:cNvPr id="2211" name="شكل حر: شكل 95">
                      <a:extLst>
                        <a:ext uri="{FF2B5EF4-FFF2-40B4-BE49-F238E27FC236}">
                          <a16:creationId xmlns:a16="http://schemas.microsoft.com/office/drawing/2014/main" id="{5F3AE6C4-5A3A-4C8B-B23D-9CAD4D5CCEA5}"/>
                        </a:ext>
                      </a:extLst>
                    </p:cNvPr>
                    <p:cNvSpPr/>
                    <p:nvPr/>
                  </p:nvSpPr>
                  <p:spPr>
                    <a:xfrm>
                      <a:off x="7621249" y="2718406"/>
                      <a:ext cx="342497" cy="679601"/>
                    </a:xfrm>
                    <a:custGeom>
                      <a:avLst/>
                      <a:gdLst>
                        <a:gd name="connsiteX0" fmla="*/ 342497 w 342497"/>
                        <a:gd name="connsiteY0" fmla="*/ 0 h 679601"/>
                        <a:gd name="connsiteX1" fmla="*/ 334407 w 342497"/>
                        <a:gd name="connsiteY1" fmla="*/ 5394 h 679601"/>
                        <a:gd name="connsiteX2" fmla="*/ 315529 w 342497"/>
                        <a:gd name="connsiteY2" fmla="*/ 21575 h 679601"/>
                        <a:gd name="connsiteX3" fmla="*/ 288561 w 342497"/>
                        <a:gd name="connsiteY3" fmla="*/ 48543 h 679601"/>
                        <a:gd name="connsiteX4" fmla="*/ 272380 w 342497"/>
                        <a:gd name="connsiteY4" fmla="*/ 64724 h 679601"/>
                        <a:gd name="connsiteX5" fmla="*/ 256199 w 342497"/>
                        <a:gd name="connsiteY5" fmla="*/ 83602 h 679601"/>
                        <a:gd name="connsiteX6" fmla="*/ 237321 w 342497"/>
                        <a:gd name="connsiteY6" fmla="*/ 105176 h 679601"/>
                        <a:gd name="connsiteX7" fmla="*/ 218444 w 342497"/>
                        <a:gd name="connsiteY7" fmla="*/ 129448 h 679601"/>
                        <a:gd name="connsiteX8" fmla="*/ 180687 w 342497"/>
                        <a:gd name="connsiteY8" fmla="*/ 183385 h 679601"/>
                        <a:gd name="connsiteX9" fmla="*/ 161810 w 342497"/>
                        <a:gd name="connsiteY9" fmla="*/ 213050 h 679601"/>
                        <a:gd name="connsiteX10" fmla="*/ 145629 w 342497"/>
                        <a:gd name="connsiteY10" fmla="*/ 242715 h 679601"/>
                        <a:gd name="connsiteX11" fmla="*/ 113266 w 342497"/>
                        <a:gd name="connsiteY11" fmla="*/ 307439 h 679601"/>
                        <a:gd name="connsiteX12" fmla="*/ 86298 w 342497"/>
                        <a:gd name="connsiteY12" fmla="*/ 374860 h 679601"/>
                        <a:gd name="connsiteX13" fmla="*/ 62027 w 342497"/>
                        <a:gd name="connsiteY13" fmla="*/ 442280 h 679601"/>
                        <a:gd name="connsiteX14" fmla="*/ 43149 w 342497"/>
                        <a:gd name="connsiteY14" fmla="*/ 504308 h 679601"/>
                        <a:gd name="connsiteX15" fmla="*/ 26968 w 342497"/>
                        <a:gd name="connsiteY15" fmla="*/ 560941 h 679601"/>
                        <a:gd name="connsiteX16" fmla="*/ 21574 w 342497"/>
                        <a:gd name="connsiteY16" fmla="*/ 585213 h 679601"/>
                        <a:gd name="connsiteX17" fmla="*/ 16181 w 342497"/>
                        <a:gd name="connsiteY17" fmla="*/ 609484 h 679601"/>
                        <a:gd name="connsiteX18" fmla="*/ 8090 w 342497"/>
                        <a:gd name="connsiteY18" fmla="*/ 647240 h 679601"/>
                        <a:gd name="connsiteX19" fmla="*/ 0 w 342497"/>
                        <a:gd name="connsiteY19" fmla="*/ 679602 h 679601"/>
                        <a:gd name="connsiteX20" fmla="*/ 5393 w 342497"/>
                        <a:gd name="connsiteY20" fmla="*/ 647240 h 679601"/>
                        <a:gd name="connsiteX21" fmla="*/ 10787 w 342497"/>
                        <a:gd name="connsiteY21" fmla="*/ 609484 h 679601"/>
                        <a:gd name="connsiteX22" fmla="*/ 13484 w 342497"/>
                        <a:gd name="connsiteY22" fmla="*/ 585213 h 679601"/>
                        <a:gd name="connsiteX23" fmla="*/ 18877 w 342497"/>
                        <a:gd name="connsiteY23" fmla="*/ 558244 h 679601"/>
                        <a:gd name="connsiteX24" fmla="*/ 32361 w 342497"/>
                        <a:gd name="connsiteY24" fmla="*/ 501611 h 679601"/>
                        <a:gd name="connsiteX25" fmla="*/ 51240 w 342497"/>
                        <a:gd name="connsiteY25" fmla="*/ 436887 h 679601"/>
                        <a:gd name="connsiteX26" fmla="*/ 72814 w 342497"/>
                        <a:gd name="connsiteY26" fmla="*/ 369466 h 679601"/>
                        <a:gd name="connsiteX27" fmla="*/ 99782 w 342497"/>
                        <a:gd name="connsiteY27" fmla="*/ 302045 h 679601"/>
                        <a:gd name="connsiteX28" fmla="*/ 132145 w 342497"/>
                        <a:gd name="connsiteY28" fmla="*/ 237321 h 679601"/>
                        <a:gd name="connsiteX29" fmla="*/ 151023 w 342497"/>
                        <a:gd name="connsiteY29" fmla="*/ 204959 h 679601"/>
                        <a:gd name="connsiteX30" fmla="*/ 169900 w 342497"/>
                        <a:gd name="connsiteY30" fmla="*/ 175294 h 679601"/>
                        <a:gd name="connsiteX31" fmla="*/ 207656 w 342497"/>
                        <a:gd name="connsiteY31" fmla="*/ 121357 h 679601"/>
                        <a:gd name="connsiteX32" fmla="*/ 226534 w 342497"/>
                        <a:gd name="connsiteY32" fmla="*/ 97086 h 679601"/>
                        <a:gd name="connsiteX33" fmla="*/ 245412 w 342497"/>
                        <a:gd name="connsiteY33" fmla="*/ 75511 h 679601"/>
                        <a:gd name="connsiteX34" fmla="*/ 280470 w 342497"/>
                        <a:gd name="connsiteY34" fmla="*/ 40452 h 679601"/>
                        <a:gd name="connsiteX35" fmla="*/ 310136 w 342497"/>
                        <a:gd name="connsiteY35" fmla="*/ 16181 h 679601"/>
                        <a:gd name="connsiteX36" fmla="*/ 331710 w 342497"/>
                        <a:gd name="connsiteY36" fmla="*/ 2697 h 679601"/>
                        <a:gd name="connsiteX37" fmla="*/ 342497 w 342497"/>
                        <a:gd name="connsiteY37" fmla="*/ 0 h 67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42497" h="679601">
                          <a:moveTo>
                            <a:pt x="342497" y="0"/>
                          </a:moveTo>
                          <a:cubicBezTo>
                            <a:pt x="342497" y="0"/>
                            <a:pt x="339801" y="2697"/>
                            <a:pt x="334407" y="5394"/>
                          </a:cubicBezTo>
                          <a:cubicBezTo>
                            <a:pt x="329013" y="8090"/>
                            <a:pt x="323620" y="13484"/>
                            <a:pt x="315529" y="21575"/>
                          </a:cubicBezTo>
                          <a:cubicBezTo>
                            <a:pt x="307439" y="29665"/>
                            <a:pt x="299349" y="37755"/>
                            <a:pt x="288561" y="48543"/>
                          </a:cubicBezTo>
                          <a:cubicBezTo>
                            <a:pt x="283167" y="53937"/>
                            <a:pt x="277773" y="59330"/>
                            <a:pt x="272380" y="64724"/>
                          </a:cubicBezTo>
                          <a:cubicBezTo>
                            <a:pt x="266986" y="70118"/>
                            <a:pt x="261592" y="78208"/>
                            <a:pt x="256199" y="83602"/>
                          </a:cubicBezTo>
                          <a:cubicBezTo>
                            <a:pt x="250805" y="91692"/>
                            <a:pt x="245412" y="97086"/>
                            <a:pt x="237321" y="105176"/>
                          </a:cubicBezTo>
                          <a:cubicBezTo>
                            <a:pt x="231928" y="113267"/>
                            <a:pt x="226534" y="121357"/>
                            <a:pt x="218444" y="129448"/>
                          </a:cubicBezTo>
                          <a:cubicBezTo>
                            <a:pt x="204959" y="145629"/>
                            <a:pt x="194171" y="164507"/>
                            <a:pt x="180687" y="183385"/>
                          </a:cubicBezTo>
                          <a:cubicBezTo>
                            <a:pt x="175294" y="194172"/>
                            <a:pt x="169900" y="202262"/>
                            <a:pt x="161810" y="213050"/>
                          </a:cubicBezTo>
                          <a:cubicBezTo>
                            <a:pt x="156416" y="223837"/>
                            <a:pt x="148326" y="231928"/>
                            <a:pt x="145629" y="242715"/>
                          </a:cubicBezTo>
                          <a:cubicBezTo>
                            <a:pt x="134842" y="264289"/>
                            <a:pt x="124054" y="285864"/>
                            <a:pt x="113266" y="307439"/>
                          </a:cubicBezTo>
                          <a:cubicBezTo>
                            <a:pt x="102479" y="329014"/>
                            <a:pt x="91692" y="350588"/>
                            <a:pt x="86298" y="374860"/>
                          </a:cubicBezTo>
                          <a:cubicBezTo>
                            <a:pt x="78208" y="396434"/>
                            <a:pt x="70118" y="418009"/>
                            <a:pt x="62027" y="442280"/>
                          </a:cubicBezTo>
                          <a:cubicBezTo>
                            <a:pt x="56634" y="463855"/>
                            <a:pt x="48543" y="485430"/>
                            <a:pt x="43149" y="504308"/>
                          </a:cubicBezTo>
                          <a:cubicBezTo>
                            <a:pt x="37755" y="523185"/>
                            <a:pt x="32361" y="544760"/>
                            <a:pt x="26968" y="560941"/>
                          </a:cubicBezTo>
                          <a:cubicBezTo>
                            <a:pt x="24271" y="569032"/>
                            <a:pt x="21574" y="577122"/>
                            <a:pt x="21574" y="585213"/>
                          </a:cubicBezTo>
                          <a:cubicBezTo>
                            <a:pt x="18877" y="593303"/>
                            <a:pt x="18877" y="601394"/>
                            <a:pt x="16181" y="609484"/>
                          </a:cubicBezTo>
                          <a:cubicBezTo>
                            <a:pt x="13484" y="622968"/>
                            <a:pt x="10787" y="636453"/>
                            <a:pt x="8090" y="647240"/>
                          </a:cubicBezTo>
                          <a:cubicBezTo>
                            <a:pt x="2697" y="668814"/>
                            <a:pt x="0" y="679602"/>
                            <a:pt x="0" y="679602"/>
                          </a:cubicBezTo>
                          <a:cubicBezTo>
                            <a:pt x="0" y="679602"/>
                            <a:pt x="2697" y="668814"/>
                            <a:pt x="5393" y="647240"/>
                          </a:cubicBezTo>
                          <a:cubicBezTo>
                            <a:pt x="8090" y="636453"/>
                            <a:pt x="8090" y="622968"/>
                            <a:pt x="10787" y="609484"/>
                          </a:cubicBezTo>
                          <a:cubicBezTo>
                            <a:pt x="10787" y="601394"/>
                            <a:pt x="13484" y="593303"/>
                            <a:pt x="13484" y="585213"/>
                          </a:cubicBezTo>
                          <a:cubicBezTo>
                            <a:pt x="16181" y="577122"/>
                            <a:pt x="16181" y="569032"/>
                            <a:pt x="18877" y="558244"/>
                          </a:cubicBezTo>
                          <a:cubicBezTo>
                            <a:pt x="21574" y="539367"/>
                            <a:pt x="26968" y="520489"/>
                            <a:pt x="32361" y="501611"/>
                          </a:cubicBezTo>
                          <a:cubicBezTo>
                            <a:pt x="37755" y="480036"/>
                            <a:pt x="43149" y="461158"/>
                            <a:pt x="51240" y="436887"/>
                          </a:cubicBezTo>
                          <a:cubicBezTo>
                            <a:pt x="56634" y="415312"/>
                            <a:pt x="67421" y="393738"/>
                            <a:pt x="72814" y="369466"/>
                          </a:cubicBezTo>
                          <a:cubicBezTo>
                            <a:pt x="80905" y="347891"/>
                            <a:pt x="91692" y="323620"/>
                            <a:pt x="99782" y="302045"/>
                          </a:cubicBezTo>
                          <a:cubicBezTo>
                            <a:pt x="107873" y="280470"/>
                            <a:pt x="121357" y="258896"/>
                            <a:pt x="132145" y="237321"/>
                          </a:cubicBezTo>
                          <a:cubicBezTo>
                            <a:pt x="137539" y="226534"/>
                            <a:pt x="142932" y="215747"/>
                            <a:pt x="151023" y="204959"/>
                          </a:cubicBezTo>
                          <a:cubicBezTo>
                            <a:pt x="156416" y="194172"/>
                            <a:pt x="161810" y="183385"/>
                            <a:pt x="169900" y="175294"/>
                          </a:cubicBezTo>
                          <a:cubicBezTo>
                            <a:pt x="183384" y="156416"/>
                            <a:pt x="194171" y="137538"/>
                            <a:pt x="207656" y="121357"/>
                          </a:cubicBezTo>
                          <a:cubicBezTo>
                            <a:pt x="213050" y="113267"/>
                            <a:pt x="221140" y="105176"/>
                            <a:pt x="226534" y="97086"/>
                          </a:cubicBezTo>
                          <a:cubicBezTo>
                            <a:pt x="231928" y="88995"/>
                            <a:pt x="240018" y="83602"/>
                            <a:pt x="245412" y="75511"/>
                          </a:cubicBezTo>
                          <a:cubicBezTo>
                            <a:pt x="258896" y="62027"/>
                            <a:pt x="269683" y="51240"/>
                            <a:pt x="280470" y="40452"/>
                          </a:cubicBezTo>
                          <a:cubicBezTo>
                            <a:pt x="291258" y="29665"/>
                            <a:pt x="302045" y="21575"/>
                            <a:pt x="310136" y="16181"/>
                          </a:cubicBezTo>
                          <a:cubicBezTo>
                            <a:pt x="318226" y="10787"/>
                            <a:pt x="326317" y="5394"/>
                            <a:pt x="331710" y="2697"/>
                          </a:cubicBezTo>
                          <a:cubicBezTo>
                            <a:pt x="339801" y="2697"/>
                            <a:pt x="342497" y="0"/>
                            <a:pt x="342497" y="0"/>
                          </a:cubicBezTo>
                          <a:close/>
                        </a:path>
                      </a:pathLst>
                    </a:custGeom>
                    <a:solidFill>
                      <a:srgbClr val="FFFFFF"/>
                    </a:solidFill>
                    <a:ln w="26947" cap="flat">
                      <a:noFill/>
                      <a:prstDash val="solid"/>
                      <a:miter/>
                    </a:ln>
                  </p:spPr>
                  <p:txBody>
                    <a:bodyPr rtlCol="1" anchor="ctr"/>
                    <a:lstStyle/>
                    <a:p>
                      <a:endParaRPr lang="ar-SA"/>
                    </a:p>
                  </p:txBody>
                </p:sp>
                <p:sp>
                  <p:nvSpPr>
                    <p:cNvPr id="2212" name="شكل حر: شكل 96">
                      <a:extLst>
                        <a:ext uri="{FF2B5EF4-FFF2-40B4-BE49-F238E27FC236}">
                          <a16:creationId xmlns:a16="http://schemas.microsoft.com/office/drawing/2014/main" id="{0BC8314B-60B8-4888-8B2E-CEF396AFABB7}"/>
                        </a:ext>
                      </a:extLst>
                    </p:cNvPr>
                    <p:cNvSpPr/>
                    <p:nvPr/>
                  </p:nvSpPr>
                  <p:spPr>
                    <a:xfrm>
                      <a:off x="8166008" y="4460560"/>
                      <a:ext cx="517792" cy="88995"/>
                    </a:xfrm>
                    <a:custGeom>
                      <a:avLst/>
                      <a:gdLst>
                        <a:gd name="connsiteX0" fmla="*/ 517792 w 517792"/>
                        <a:gd name="connsiteY0" fmla="*/ 0 h 88995"/>
                        <a:gd name="connsiteX1" fmla="*/ 498914 w 517792"/>
                        <a:gd name="connsiteY1" fmla="*/ 13484 h 88995"/>
                        <a:gd name="connsiteX2" fmla="*/ 477340 w 517792"/>
                        <a:gd name="connsiteY2" fmla="*/ 26968 h 88995"/>
                        <a:gd name="connsiteX3" fmla="*/ 463856 w 517792"/>
                        <a:gd name="connsiteY3" fmla="*/ 35059 h 88995"/>
                        <a:gd name="connsiteX4" fmla="*/ 447674 w 517792"/>
                        <a:gd name="connsiteY4" fmla="*/ 43149 h 88995"/>
                        <a:gd name="connsiteX5" fmla="*/ 409919 w 517792"/>
                        <a:gd name="connsiteY5" fmla="*/ 59331 h 88995"/>
                        <a:gd name="connsiteX6" fmla="*/ 364072 w 517792"/>
                        <a:gd name="connsiteY6" fmla="*/ 72815 h 88995"/>
                        <a:gd name="connsiteX7" fmla="*/ 339801 w 517792"/>
                        <a:gd name="connsiteY7" fmla="*/ 78208 h 88995"/>
                        <a:gd name="connsiteX8" fmla="*/ 315530 w 517792"/>
                        <a:gd name="connsiteY8" fmla="*/ 83602 h 88995"/>
                        <a:gd name="connsiteX9" fmla="*/ 291258 w 517792"/>
                        <a:gd name="connsiteY9" fmla="*/ 86299 h 88995"/>
                        <a:gd name="connsiteX10" fmla="*/ 264290 w 517792"/>
                        <a:gd name="connsiteY10" fmla="*/ 88996 h 88995"/>
                        <a:gd name="connsiteX11" fmla="*/ 213050 w 517792"/>
                        <a:gd name="connsiteY11" fmla="*/ 88996 h 88995"/>
                        <a:gd name="connsiteX12" fmla="*/ 164507 w 517792"/>
                        <a:gd name="connsiteY12" fmla="*/ 83602 h 88995"/>
                        <a:gd name="connsiteX13" fmla="*/ 118661 w 517792"/>
                        <a:gd name="connsiteY13" fmla="*/ 75511 h 88995"/>
                        <a:gd name="connsiteX14" fmla="*/ 78209 w 517792"/>
                        <a:gd name="connsiteY14" fmla="*/ 64724 h 88995"/>
                        <a:gd name="connsiteX15" fmla="*/ 45846 w 517792"/>
                        <a:gd name="connsiteY15" fmla="*/ 53937 h 88995"/>
                        <a:gd name="connsiteX16" fmla="*/ 21575 w 517792"/>
                        <a:gd name="connsiteY16" fmla="*/ 43149 h 88995"/>
                        <a:gd name="connsiteX17" fmla="*/ 0 w 517792"/>
                        <a:gd name="connsiteY17" fmla="*/ 35059 h 88995"/>
                        <a:gd name="connsiteX18" fmla="*/ 21575 w 517792"/>
                        <a:gd name="connsiteY18" fmla="*/ 40452 h 88995"/>
                        <a:gd name="connsiteX19" fmla="*/ 48543 w 517792"/>
                        <a:gd name="connsiteY19" fmla="*/ 48543 h 88995"/>
                        <a:gd name="connsiteX20" fmla="*/ 83602 w 517792"/>
                        <a:gd name="connsiteY20" fmla="*/ 56634 h 88995"/>
                        <a:gd name="connsiteX21" fmla="*/ 124054 w 517792"/>
                        <a:gd name="connsiteY21" fmla="*/ 64724 h 88995"/>
                        <a:gd name="connsiteX22" fmla="*/ 169901 w 517792"/>
                        <a:gd name="connsiteY22" fmla="*/ 70118 h 88995"/>
                        <a:gd name="connsiteX23" fmla="*/ 218444 w 517792"/>
                        <a:gd name="connsiteY23" fmla="*/ 72815 h 88995"/>
                        <a:gd name="connsiteX24" fmla="*/ 269683 w 517792"/>
                        <a:gd name="connsiteY24" fmla="*/ 72815 h 88995"/>
                        <a:gd name="connsiteX25" fmla="*/ 293955 w 517792"/>
                        <a:gd name="connsiteY25" fmla="*/ 70118 h 88995"/>
                        <a:gd name="connsiteX26" fmla="*/ 318227 w 517792"/>
                        <a:gd name="connsiteY26" fmla="*/ 67421 h 88995"/>
                        <a:gd name="connsiteX27" fmla="*/ 342498 w 517792"/>
                        <a:gd name="connsiteY27" fmla="*/ 64724 h 88995"/>
                        <a:gd name="connsiteX28" fmla="*/ 366769 w 517792"/>
                        <a:gd name="connsiteY28" fmla="*/ 59331 h 88995"/>
                        <a:gd name="connsiteX29" fmla="*/ 409919 w 517792"/>
                        <a:gd name="connsiteY29" fmla="*/ 48543 h 88995"/>
                        <a:gd name="connsiteX30" fmla="*/ 447674 w 517792"/>
                        <a:gd name="connsiteY30" fmla="*/ 35059 h 88995"/>
                        <a:gd name="connsiteX31" fmla="*/ 480037 w 517792"/>
                        <a:gd name="connsiteY31" fmla="*/ 21575 h 88995"/>
                        <a:gd name="connsiteX32" fmla="*/ 504308 w 517792"/>
                        <a:gd name="connsiteY32" fmla="*/ 8091 h 88995"/>
                        <a:gd name="connsiteX33" fmla="*/ 517792 w 517792"/>
                        <a:gd name="connsiteY33" fmla="*/ 0 h 88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17792" h="88995">
                          <a:moveTo>
                            <a:pt x="517792" y="0"/>
                          </a:moveTo>
                          <a:cubicBezTo>
                            <a:pt x="517792" y="0"/>
                            <a:pt x="512398" y="5394"/>
                            <a:pt x="498914" y="13484"/>
                          </a:cubicBezTo>
                          <a:cubicBezTo>
                            <a:pt x="493521" y="18878"/>
                            <a:pt x="485430" y="24272"/>
                            <a:pt x="477340" y="26968"/>
                          </a:cubicBezTo>
                          <a:cubicBezTo>
                            <a:pt x="471946" y="29665"/>
                            <a:pt x="469250" y="32362"/>
                            <a:pt x="463856" y="35059"/>
                          </a:cubicBezTo>
                          <a:cubicBezTo>
                            <a:pt x="458462" y="37756"/>
                            <a:pt x="453068" y="40452"/>
                            <a:pt x="447674" y="43149"/>
                          </a:cubicBezTo>
                          <a:cubicBezTo>
                            <a:pt x="436887" y="48543"/>
                            <a:pt x="423403" y="53937"/>
                            <a:pt x="409919" y="59331"/>
                          </a:cubicBezTo>
                          <a:cubicBezTo>
                            <a:pt x="396435" y="64724"/>
                            <a:pt x="380254" y="70118"/>
                            <a:pt x="364072" y="72815"/>
                          </a:cubicBezTo>
                          <a:cubicBezTo>
                            <a:pt x="355982" y="75511"/>
                            <a:pt x="347892" y="78208"/>
                            <a:pt x="339801" y="78208"/>
                          </a:cubicBezTo>
                          <a:cubicBezTo>
                            <a:pt x="331711" y="80905"/>
                            <a:pt x="323620" y="80905"/>
                            <a:pt x="315530" y="83602"/>
                          </a:cubicBezTo>
                          <a:cubicBezTo>
                            <a:pt x="307440" y="86299"/>
                            <a:pt x="299349" y="86299"/>
                            <a:pt x="291258" y="86299"/>
                          </a:cubicBezTo>
                          <a:cubicBezTo>
                            <a:pt x="283167" y="86299"/>
                            <a:pt x="275077" y="88996"/>
                            <a:pt x="264290" y="88996"/>
                          </a:cubicBezTo>
                          <a:cubicBezTo>
                            <a:pt x="248109" y="88996"/>
                            <a:pt x="229231" y="88996"/>
                            <a:pt x="213050" y="88996"/>
                          </a:cubicBezTo>
                          <a:cubicBezTo>
                            <a:pt x="196869" y="86299"/>
                            <a:pt x="180688" y="86299"/>
                            <a:pt x="164507" y="83602"/>
                          </a:cubicBezTo>
                          <a:cubicBezTo>
                            <a:pt x="148326" y="80905"/>
                            <a:pt x="132145" y="78208"/>
                            <a:pt x="118661" y="75511"/>
                          </a:cubicBezTo>
                          <a:cubicBezTo>
                            <a:pt x="105177" y="72815"/>
                            <a:pt x="91693" y="67421"/>
                            <a:pt x="78209" y="64724"/>
                          </a:cubicBezTo>
                          <a:cubicBezTo>
                            <a:pt x="64725" y="62027"/>
                            <a:pt x="53937" y="59331"/>
                            <a:pt x="45846" y="53937"/>
                          </a:cubicBezTo>
                          <a:cubicBezTo>
                            <a:pt x="35059" y="51240"/>
                            <a:pt x="26968" y="45846"/>
                            <a:pt x="21575" y="43149"/>
                          </a:cubicBezTo>
                          <a:cubicBezTo>
                            <a:pt x="8091" y="37756"/>
                            <a:pt x="0" y="35059"/>
                            <a:pt x="0" y="35059"/>
                          </a:cubicBezTo>
                          <a:cubicBezTo>
                            <a:pt x="0" y="35059"/>
                            <a:pt x="8091" y="37756"/>
                            <a:pt x="21575" y="40452"/>
                          </a:cubicBezTo>
                          <a:cubicBezTo>
                            <a:pt x="29665" y="43149"/>
                            <a:pt x="37756" y="45846"/>
                            <a:pt x="48543" y="48543"/>
                          </a:cubicBezTo>
                          <a:cubicBezTo>
                            <a:pt x="59331" y="51240"/>
                            <a:pt x="70118" y="53937"/>
                            <a:pt x="83602" y="56634"/>
                          </a:cubicBezTo>
                          <a:cubicBezTo>
                            <a:pt x="97086" y="59331"/>
                            <a:pt x="110570" y="62027"/>
                            <a:pt x="124054" y="64724"/>
                          </a:cubicBezTo>
                          <a:cubicBezTo>
                            <a:pt x="137539" y="67421"/>
                            <a:pt x="153720" y="67421"/>
                            <a:pt x="169901" y="70118"/>
                          </a:cubicBezTo>
                          <a:cubicBezTo>
                            <a:pt x="186082" y="70118"/>
                            <a:pt x="202262" y="72815"/>
                            <a:pt x="218444" y="72815"/>
                          </a:cubicBezTo>
                          <a:cubicBezTo>
                            <a:pt x="234625" y="72815"/>
                            <a:pt x="250806" y="72815"/>
                            <a:pt x="269683" y="72815"/>
                          </a:cubicBezTo>
                          <a:cubicBezTo>
                            <a:pt x="277774" y="72815"/>
                            <a:pt x="285864" y="70118"/>
                            <a:pt x="293955" y="70118"/>
                          </a:cubicBezTo>
                          <a:cubicBezTo>
                            <a:pt x="302046" y="70118"/>
                            <a:pt x="310136" y="67421"/>
                            <a:pt x="318227" y="67421"/>
                          </a:cubicBezTo>
                          <a:cubicBezTo>
                            <a:pt x="326317" y="64724"/>
                            <a:pt x="334408" y="64724"/>
                            <a:pt x="342498" y="64724"/>
                          </a:cubicBezTo>
                          <a:cubicBezTo>
                            <a:pt x="350588" y="62027"/>
                            <a:pt x="358679" y="62027"/>
                            <a:pt x="366769" y="59331"/>
                          </a:cubicBezTo>
                          <a:cubicBezTo>
                            <a:pt x="382951" y="56634"/>
                            <a:pt x="396435" y="51240"/>
                            <a:pt x="409919" y="48543"/>
                          </a:cubicBezTo>
                          <a:cubicBezTo>
                            <a:pt x="423403" y="43149"/>
                            <a:pt x="436887" y="40452"/>
                            <a:pt x="447674" y="35059"/>
                          </a:cubicBezTo>
                          <a:cubicBezTo>
                            <a:pt x="458462" y="29665"/>
                            <a:pt x="469250" y="24272"/>
                            <a:pt x="480037" y="21575"/>
                          </a:cubicBezTo>
                          <a:cubicBezTo>
                            <a:pt x="490824" y="16181"/>
                            <a:pt x="496218" y="13484"/>
                            <a:pt x="504308" y="8091"/>
                          </a:cubicBezTo>
                          <a:cubicBezTo>
                            <a:pt x="512398" y="5394"/>
                            <a:pt x="517792" y="0"/>
                            <a:pt x="517792" y="0"/>
                          </a:cubicBezTo>
                          <a:close/>
                        </a:path>
                      </a:pathLst>
                    </a:custGeom>
                    <a:solidFill>
                      <a:srgbClr val="FFFFFF"/>
                    </a:solidFill>
                    <a:ln w="26947" cap="flat">
                      <a:noFill/>
                      <a:prstDash val="solid"/>
                      <a:miter/>
                    </a:ln>
                  </p:spPr>
                  <p:txBody>
                    <a:bodyPr rtlCol="1" anchor="ctr"/>
                    <a:lstStyle/>
                    <a:p>
                      <a:endParaRPr lang="ar-SA"/>
                    </a:p>
                  </p:txBody>
                </p:sp>
                <p:sp>
                  <p:nvSpPr>
                    <p:cNvPr id="2213" name="شكل حر: شكل 97">
                      <a:extLst>
                        <a:ext uri="{FF2B5EF4-FFF2-40B4-BE49-F238E27FC236}">
                          <a16:creationId xmlns:a16="http://schemas.microsoft.com/office/drawing/2014/main" id="{2BEF1821-3632-4A8E-ABBF-5343F05B4AC8}"/>
                        </a:ext>
                      </a:extLst>
                    </p:cNvPr>
                    <p:cNvSpPr/>
                    <p:nvPr/>
                  </p:nvSpPr>
                  <p:spPr>
                    <a:xfrm>
                      <a:off x="7428656" y="3751293"/>
                      <a:ext cx="405642" cy="908832"/>
                    </a:xfrm>
                    <a:custGeom>
                      <a:avLst/>
                      <a:gdLst>
                        <a:gd name="connsiteX0" fmla="*/ 3814 w 405642"/>
                        <a:gd name="connsiteY0" fmla="*/ 0 h 908832"/>
                        <a:gd name="connsiteX1" fmla="*/ 1117 w 405642"/>
                        <a:gd name="connsiteY1" fmla="*/ 45846 h 908832"/>
                        <a:gd name="connsiteX2" fmla="*/ 3814 w 405642"/>
                        <a:gd name="connsiteY2" fmla="*/ 164507 h 908832"/>
                        <a:gd name="connsiteX3" fmla="*/ 25388 w 405642"/>
                        <a:gd name="connsiteY3" fmla="*/ 331710 h 908832"/>
                        <a:gd name="connsiteX4" fmla="*/ 46964 w 405642"/>
                        <a:gd name="connsiteY4" fmla="*/ 423403 h 908832"/>
                        <a:gd name="connsiteX5" fmla="*/ 79325 w 405642"/>
                        <a:gd name="connsiteY5" fmla="*/ 515095 h 908832"/>
                        <a:gd name="connsiteX6" fmla="*/ 87416 w 405642"/>
                        <a:gd name="connsiteY6" fmla="*/ 536670 h 908832"/>
                        <a:gd name="connsiteX7" fmla="*/ 98203 w 405642"/>
                        <a:gd name="connsiteY7" fmla="*/ 558244 h 908832"/>
                        <a:gd name="connsiteX8" fmla="*/ 119778 w 405642"/>
                        <a:gd name="connsiteY8" fmla="*/ 601393 h 908832"/>
                        <a:gd name="connsiteX9" fmla="*/ 144049 w 405642"/>
                        <a:gd name="connsiteY9" fmla="*/ 641846 h 908832"/>
                        <a:gd name="connsiteX10" fmla="*/ 168321 w 405642"/>
                        <a:gd name="connsiteY10" fmla="*/ 682298 h 908832"/>
                        <a:gd name="connsiteX11" fmla="*/ 195289 w 405642"/>
                        <a:gd name="connsiteY11" fmla="*/ 720054 h 908832"/>
                        <a:gd name="connsiteX12" fmla="*/ 222258 w 405642"/>
                        <a:gd name="connsiteY12" fmla="*/ 752416 h 908832"/>
                        <a:gd name="connsiteX13" fmla="*/ 276194 w 405642"/>
                        <a:gd name="connsiteY13" fmla="*/ 809050 h 908832"/>
                        <a:gd name="connsiteX14" fmla="*/ 289679 w 405642"/>
                        <a:gd name="connsiteY14" fmla="*/ 822534 h 908832"/>
                        <a:gd name="connsiteX15" fmla="*/ 303163 w 405642"/>
                        <a:gd name="connsiteY15" fmla="*/ 833321 h 908832"/>
                        <a:gd name="connsiteX16" fmla="*/ 327434 w 405642"/>
                        <a:gd name="connsiteY16" fmla="*/ 854896 h 908832"/>
                        <a:gd name="connsiteX17" fmla="*/ 367887 w 405642"/>
                        <a:gd name="connsiteY17" fmla="*/ 884561 h 908832"/>
                        <a:gd name="connsiteX18" fmla="*/ 405642 w 405642"/>
                        <a:gd name="connsiteY18" fmla="*/ 908833 h 908832"/>
                        <a:gd name="connsiteX19" fmla="*/ 365190 w 405642"/>
                        <a:gd name="connsiteY19" fmla="*/ 887258 h 908832"/>
                        <a:gd name="connsiteX20" fmla="*/ 322040 w 405642"/>
                        <a:gd name="connsiteY20" fmla="*/ 857592 h 908832"/>
                        <a:gd name="connsiteX21" fmla="*/ 297769 w 405642"/>
                        <a:gd name="connsiteY21" fmla="*/ 838715 h 908832"/>
                        <a:gd name="connsiteX22" fmla="*/ 270800 w 405642"/>
                        <a:gd name="connsiteY22" fmla="*/ 817140 h 908832"/>
                        <a:gd name="connsiteX23" fmla="*/ 214167 w 405642"/>
                        <a:gd name="connsiteY23" fmla="*/ 760507 h 908832"/>
                        <a:gd name="connsiteX24" fmla="*/ 187198 w 405642"/>
                        <a:gd name="connsiteY24" fmla="*/ 728145 h 908832"/>
                        <a:gd name="connsiteX25" fmla="*/ 160230 w 405642"/>
                        <a:gd name="connsiteY25" fmla="*/ 690389 h 908832"/>
                        <a:gd name="connsiteX26" fmla="*/ 135959 w 405642"/>
                        <a:gd name="connsiteY26" fmla="*/ 649936 h 908832"/>
                        <a:gd name="connsiteX27" fmla="*/ 111687 w 405642"/>
                        <a:gd name="connsiteY27" fmla="*/ 606787 h 908832"/>
                        <a:gd name="connsiteX28" fmla="*/ 90112 w 405642"/>
                        <a:gd name="connsiteY28" fmla="*/ 563638 h 908832"/>
                        <a:gd name="connsiteX29" fmla="*/ 79325 w 405642"/>
                        <a:gd name="connsiteY29" fmla="*/ 542063 h 908832"/>
                        <a:gd name="connsiteX30" fmla="*/ 71235 w 405642"/>
                        <a:gd name="connsiteY30" fmla="*/ 520488 h 908832"/>
                        <a:gd name="connsiteX31" fmla="*/ 41570 w 405642"/>
                        <a:gd name="connsiteY31" fmla="*/ 426099 h 908832"/>
                        <a:gd name="connsiteX32" fmla="*/ 19995 w 405642"/>
                        <a:gd name="connsiteY32" fmla="*/ 334407 h 908832"/>
                        <a:gd name="connsiteX33" fmla="*/ 6511 w 405642"/>
                        <a:gd name="connsiteY33" fmla="*/ 245412 h 908832"/>
                        <a:gd name="connsiteX34" fmla="*/ 1117 w 405642"/>
                        <a:gd name="connsiteY34" fmla="*/ 164507 h 908832"/>
                        <a:gd name="connsiteX35" fmla="*/ 3814 w 405642"/>
                        <a:gd name="connsiteY35" fmla="*/ 45846 h 908832"/>
                        <a:gd name="connsiteX36" fmla="*/ 3814 w 405642"/>
                        <a:gd name="connsiteY36" fmla="*/ 0 h 908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05642" h="908832">
                          <a:moveTo>
                            <a:pt x="3814" y="0"/>
                          </a:moveTo>
                          <a:cubicBezTo>
                            <a:pt x="3814" y="0"/>
                            <a:pt x="1117" y="16181"/>
                            <a:pt x="1117" y="45846"/>
                          </a:cubicBezTo>
                          <a:cubicBezTo>
                            <a:pt x="1117" y="75511"/>
                            <a:pt x="1117" y="115963"/>
                            <a:pt x="3814" y="164507"/>
                          </a:cubicBezTo>
                          <a:cubicBezTo>
                            <a:pt x="6511" y="213050"/>
                            <a:pt x="14601" y="269683"/>
                            <a:pt x="25388" y="331710"/>
                          </a:cubicBezTo>
                          <a:cubicBezTo>
                            <a:pt x="30782" y="361375"/>
                            <a:pt x="38873" y="393737"/>
                            <a:pt x="46964" y="423403"/>
                          </a:cubicBezTo>
                          <a:cubicBezTo>
                            <a:pt x="55054" y="453068"/>
                            <a:pt x="65841" y="485430"/>
                            <a:pt x="79325" y="515095"/>
                          </a:cubicBezTo>
                          <a:lnTo>
                            <a:pt x="87416" y="536670"/>
                          </a:lnTo>
                          <a:lnTo>
                            <a:pt x="98203" y="558244"/>
                          </a:lnTo>
                          <a:cubicBezTo>
                            <a:pt x="103596" y="574425"/>
                            <a:pt x="111687" y="587909"/>
                            <a:pt x="119778" y="601393"/>
                          </a:cubicBezTo>
                          <a:cubicBezTo>
                            <a:pt x="127869" y="614878"/>
                            <a:pt x="135959" y="628362"/>
                            <a:pt x="144049" y="641846"/>
                          </a:cubicBezTo>
                          <a:cubicBezTo>
                            <a:pt x="152140" y="655330"/>
                            <a:pt x="160230" y="668814"/>
                            <a:pt x="168321" y="682298"/>
                          </a:cubicBezTo>
                          <a:cubicBezTo>
                            <a:pt x="176411" y="695783"/>
                            <a:pt x="187198" y="706570"/>
                            <a:pt x="195289" y="720054"/>
                          </a:cubicBezTo>
                          <a:cubicBezTo>
                            <a:pt x="203380" y="730841"/>
                            <a:pt x="214167" y="741629"/>
                            <a:pt x="222258" y="752416"/>
                          </a:cubicBezTo>
                          <a:cubicBezTo>
                            <a:pt x="241135" y="773991"/>
                            <a:pt x="260013" y="792869"/>
                            <a:pt x="276194" y="809050"/>
                          </a:cubicBezTo>
                          <a:cubicBezTo>
                            <a:pt x="281588" y="814443"/>
                            <a:pt x="284285" y="817140"/>
                            <a:pt x="289679" y="822534"/>
                          </a:cubicBezTo>
                          <a:cubicBezTo>
                            <a:pt x="295072" y="825231"/>
                            <a:pt x="297769" y="830624"/>
                            <a:pt x="303163" y="833321"/>
                          </a:cubicBezTo>
                          <a:cubicBezTo>
                            <a:pt x="311253" y="841412"/>
                            <a:pt x="319343" y="846805"/>
                            <a:pt x="327434" y="854896"/>
                          </a:cubicBezTo>
                          <a:cubicBezTo>
                            <a:pt x="343615" y="865683"/>
                            <a:pt x="357099" y="876471"/>
                            <a:pt x="367887" y="884561"/>
                          </a:cubicBezTo>
                          <a:cubicBezTo>
                            <a:pt x="392158" y="900742"/>
                            <a:pt x="405642" y="908833"/>
                            <a:pt x="405642" y="908833"/>
                          </a:cubicBezTo>
                          <a:cubicBezTo>
                            <a:pt x="405642" y="908833"/>
                            <a:pt x="392158" y="900742"/>
                            <a:pt x="365190" y="887258"/>
                          </a:cubicBezTo>
                          <a:cubicBezTo>
                            <a:pt x="351705" y="879167"/>
                            <a:pt x="338221" y="868380"/>
                            <a:pt x="322040" y="857592"/>
                          </a:cubicBezTo>
                          <a:cubicBezTo>
                            <a:pt x="313950" y="852199"/>
                            <a:pt x="305859" y="844108"/>
                            <a:pt x="297769" y="838715"/>
                          </a:cubicBezTo>
                          <a:cubicBezTo>
                            <a:pt x="289679" y="830624"/>
                            <a:pt x="278891" y="825231"/>
                            <a:pt x="270800" y="817140"/>
                          </a:cubicBezTo>
                          <a:cubicBezTo>
                            <a:pt x="251922" y="800959"/>
                            <a:pt x="233045" y="782082"/>
                            <a:pt x="214167" y="760507"/>
                          </a:cubicBezTo>
                          <a:cubicBezTo>
                            <a:pt x="206077" y="749719"/>
                            <a:pt x="195289" y="738932"/>
                            <a:pt x="187198" y="728145"/>
                          </a:cubicBezTo>
                          <a:cubicBezTo>
                            <a:pt x="179108" y="717357"/>
                            <a:pt x="168321" y="703873"/>
                            <a:pt x="160230" y="690389"/>
                          </a:cubicBezTo>
                          <a:cubicBezTo>
                            <a:pt x="152140" y="676905"/>
                            <a:pt x="144049" y="663421"/>
                            <a:pt x="135959" y="649936"/>
                          </a:cubicBezTo>
                          <a:cubicBezTo>
                            <a:pt x="127869" y="636452"/>
                            <a:pt x="119778" y="622968"/>
                            <a:pt x="111687" y="606787"/>
                          </a:cubicBezTo>
                          <a:cubicBezTo>
                            <a:pt x="103596" y="593303"/>
                            <a:pt x="95506" y="577122"/>
                            <a:pt x="90112" y="563638"/>
                          </a:cubicBezTo>
                          <a:lnTo>
                            <a:pt x="79325" y="542063"/>
                          </a:lnTo>
                          <a:lnTo>
                            <a:pt x="71235" y="520488"/>
                          </a:lnTo>
                          <a:cubicBezTo>
                            <a:pt x="60448" y="490823"/>
                            <a:pt x="49660" y="458462"/>
                            <a:pt x="41570" y="426099"/>
                          </a:cubicBezTo>
                          <a:cubicBezTo>
                            <a:pt x="33479" y="393737"/>
                            <a:pt x="25388" y="364072"/>
                            <a:pt x="19995" y="334407"/>
                          </a:cubicBezTo>
                          <a:cubicBezTo>
                            <a:pt x="14601" y="304742"/>
                            <a:pt x="9207" y="275077"/>
                            <a:pt x="6511" y="245412"/>
                          </a:cubicBezTo>
                          <a:cubicBezTo>
                            <a:pt x="3814" y="218443"/>
                            <a:pt x="1117" y="191475"/>
                            <a:pt x="1117" y="164507"/>
                          </a:cubicBezTo>
                          <a:cubicBezTo>
                            <a:pt x="-1580" y="115963"/>
                            <a:pt x="1117" y="72814"/>
                            <a:pt x="3814" y="45846"/>
                          </a:cubicBezTo>
                          <a:cubicBezTo>
                            <a:pt x="1117" y="16181"/>
                            <a:pt x="3814" y="0"/>
                            <a:pt x="3814" y="0"/>
                          </a:cubicBezTo>
                          <a:close/>
                        </a:path>
                      </a:pathLst>
                    </a:custGeom>
                    <a:solidFill>
                      <a:srgbClr val="FFFFFF"/>
                    </a:solidFill>
                    <a:ln w="26947" cap="flat">
                      <a:noFill/>
                      <a:prstDash val="solid"/>
                      <a:miter/>
                    </a:ln>
                  </p:spPr>
                  <p:txBody>
                    <a:bodyPr rtlCol="1" anchor="ctr"/>
                    <a:lstStyle/>
                    <a:p>
                      <a:endParaRPr lang="ar-SA"/>
                    </a:p>
                  </p:txBody>
                </p:sp>
                <p:sp>
                  <p:nvSpPr>
                    <p:cNvPr id="2214" name="شكل حر: شكل 98">
                      <a:extLst>
                        <a:ext uri="{FF2B5EF4-FFF2-40B4-BE49-F238E27FC236}">
                          <a16:creationId xmlns:a16="http://schemas.microsoft.com/office/drawing/2014/main" id="{6D4180CE-203B-4AB8-8533-51833B8D7138}"/>
                        </a:ext>
                      </a:extLst>
                    </p:cNvPr>
                    <p:cNvSpPr/>
                    <p:nvPr/>
                  </p:nvSpPr>
                  <p:spPr>
                    <a:xfrm>
                      <a:off x="7502588" y="3762080"/>
                      <a:ext cx="520488" cy="819836"/>
                    </a:xfrm>
                    <a:custGeom>
                      <a:avLst/>
                      <a:gdLst>
                        <a:gd name="connsiteX0" fmla="*/ 0 w 520488"/>
                        <a:gd name="connsiteY0" fmla="*/ 0 h 819836"/>
                        <a:gd name="connsiteX1" fmla="*/ 8090 w 520488"/>
                        <a:gd name="connsiteY1" fmla="*/ 43149 h 819836"/>
                        <a:gd name="connsiteX2" fmla="*/ 35058 w 520488"/>
                        <a:gd name="connsiteY2" fmla="*/ 153719 h 819836"/>
                        <a:gd name="connsiteX3" fmla="*/ 59330 w 520488"/>
                        <a:gd name="connsiteY3" fmla="*/ 226534 h 819836"/>
                        <a:gd name="connsiteX4" fmla="*/ 88995 w 520488"/>
                        <a:gd name="connsiteY4" fmla="*/ 304742 h 819836"/>
                        <a:gd name="connsiteX5" fmla="*/ 126751 w 520488"/>
                        <a:gd name="connsiteY5" fmla="*/ 385647 h 819836"/>
                        <a:gd name="connsiteX6" fmla="*/ 172597 w 520488"/>
                        <a:gd name="connsiteY6" fmla="*/ 466552 h 819836"/>
                        <a:gd name="connsiteX7" fmla="*/ 196868 w 520488"/>
                        <a:gd name="connsiteY7" fmla="*/ 507005 h 819836"/>
                        <a:gd name="connsiteX8" fmla="*/ 223837 w 520488"/>
                        <a:gd name="connsiteY8" fmla="*/ 544760 h 819836"/>
                        <a:gd name="connsiteX9" fmla="*/ 250805 w 520488"/>
                        <a:gd name="connsiteY9" fmla="*/ 579819 h 819836"/>
                        <a:gd name="connsiteX10" fmla="*/ 280470 w 520488"/>
                        <a:gd name="connsiteY10" fmla="*/ 614878 h 819836"/>
                        <a:gd name="connsiteX11" fmla="*/ 337104 w 520488"/>
                        <a:gd name="connsiteY11" fmla="*/ 676905 h 819836"/>
                        <a:gd name="connsiteX12" fmla="*/ 366769 w 520488"/>
                        <a:gd name="connsiteY12" fmla="*/ 703874 h 819836"/>
                        <a:gd name="connsiteX13" fmla="*/ 393737 w 520488"/>
                        <a:gd name="connsiteY13" fmla="*/ 728145 h 819836"/>
                        <a:gd name="connsiteX14" fmla="*/ 420705 w 520488"/>
                        <a:gd name="connsiteY14" fmla="*/ 749720 h 819836"/>
                        <a:gd name="connsiteX15" fmla="*/ 444977 w 520488"/>
                        <a:gd name="connsiteY15" fmla="*/ 768597 h 819836"/>
                        <a:gd name="connsiteX16" fmla="*/ 485430 w 520488"/>
                        <a:gd name="connsiteY16" fmla="*/ 795566 h 819836"/>
                        <a:gd name="connsiteX17" fmla="*/ 520488 w 520488"/>
                        <a:gd name="connsiteY17" fmla="*/ 819837 h 819836"/>
                        <a:gd name="connsiteX18" fmla="*/ 482733 w 520488"/>
                        <a:gd name="connsiteY18" fmla="*/ 798263 h 819836"/>
                        <a:gd name="connsiteX19" fmla="*/ 442280 w 520488"/>
                        <a:gd name="connsiteY19" fmla="*/ 771294 h 819836"/>
                        <a:gd name="connsiteX20" fmla="*/ 391041 w 520488"/>
                        <a:gd name="connsiteY20" fmla="*/ 733538 h 819836"/>
                        <a:gd name="connsiteX21" fmla="*/ 361375 w 520488"/>
                        <a:gd name="connsiteY21" fmla="*/ 709267 h 819836"/>
                        <a:gd name="connsiteX22" fmla="*/ 331710 w 520488"/>
                        <a:gd name="connsiteY22" fmla="*/ 682299 h 819836"/>
                        <a:gd name="connsiteX23" fmla="*/ 302045 w 520488"/>
                        <a:gd name="connsiteY23" fmla="*/ 652633 h 819836"/>
                        <a:gd name="connsiteX24" fmla="*/ 272379 w 520488"/>
                        <a:gd name="connsiteY24" fmla="*/ 620272 h 819836"/>
                        <a:gd name="connsiteX25" fmla="*/ 242715 w 520488"/>
                        <a:gd name="connsiteY25" fmla="*/ 585213 h 819836"/>
                        <a:gd name="connsiteX26" fmla="*/ 215747 w 520488"/>
                        <a:gd name="connsiteY26" fmla="*/ 550154 h 819836"/>
                        <a:gd name="connsiteX27" fmla="*/ 188778 w 520488"/>
                        <a:gd name="connsiteY27" fmla="*/ 512398 h 819836"/>
                        <a:gd name="connsiteX28" fmla="*/ 164506 w 520488"/>
                        <a:gd name="connsiteY28" fmla="*/ 471946 h 819836"/>
                        <a:gd name="connsiteX29" fmla="*/ 118660 w 520488"/>
                        <a:gd name="connsiteY29" fmla="*/ 391041 h 819836"/>
                        <a:gd name="connsiteX30" fmla="*/ 80905 w 520488"/>
                        <a:gd name="connsiteY30" fmla="*/ 307439 h 819836"/>
                        <a:gd name="connsiteX31" fmla="*/ 29665 w 520488"/>
                        <a:gd name="connsiteY31" fmla="*/ 156416 h 819836"/>
                        <a:gd name="connsiteX32" fmla="*/ 5393 w 520488"/>
                        <a:gd name="connsiteY32" fmla="*/ 45846 h 819836"/>
                        <a:gd name="connsiteX33" fmla="*/ 0 w 520488"/>
                        <a:gd name="connsiteY33" fmla="*/ 0 h 819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20488" h="819836">
                          <a:moveTo>
                            <a:pt x="0" y="0"/>
                          </a:moveTo>
                          <a:cubicBezTo>
                            <a:pt x="0" y="0"/>
                            <a:pt x="2696" y="16181"/>
                            <a:pt x="8090" y="43149"/>
                          </a:cubicBezTo>
                          <a:cubicBezTo>
                            <a:pt x="13484" y="70118"/>
                            <a:pt x="21574" y="107873"/>
                            <a:pt x="35058" y="153719"/>
                          </a:cubicBezTo>
                          <a:cubicBezTo>
                            <a:pt x="40452" y="175294"/>
                            <a:pt x="48543" y="199565"/>
                            <a:pt x="59330" y="226534"/>
                          </a:cubicBezTo>
                          <a:cubicBezTo>
                            <a:pt x="67421" y="250806"/>
                            <a:pt x="78208" y="277774"/>
                            <a:pt x="88995" y="304742"/>
                          </a:cubicBezTo>
                          <a:cubicBezTo>
                            <a:pt x="99782" y="331711"/>
                            <a:pt x="113266" y="358679"/>
                            <a:pt x="126751" y="385647"/>
                          </a:cubicBezTo>
                          <a:cubicBezTo>
                            <a:pt x="140235" y="412615"/>
                            <a:pt x="156416" y="439584"/>
                            <a:pt x="172597" y="466552"/>
                          </a:cubicBezTo>
                          <a:cubicBezTo>
                            <a:pt x="180687" y="480036"/>
                            <a:pt x="188778" y="493520"/>
                            <a:pt x="196868" y="507005"/>
                          </a:cubicBezTo>
                          <a:cubicBezTo>
                            <a:pt x="204959" y="520489"/>
                            <a:pt x="213050" y="531276"/>
                            <a:pt x="223837" y="544760"/>
                          </a:cubicBezTo>
                          <a:cubicBezTo>
                            <a:pt x="231927" y="555548"/>
                            <a:pt x="242715" y="569032"/>
                            <a:pt x="250805" y="579819"/>
                          </a:cubicBezTo>
                          <a:cubicBezTo>
                            <a:pt x="261592" y="590606"/>
                            <a:pt x="269683" y="604090"/>
                            <a:pt x="280470" y="614878"/>
                          </a:cubicBezTo>
                          <a:cubicBezTo>
                            <a:pt x="299348" y="636453"/>
                            <a:pt x="318226" y="658027"/>
                            <a:pt x="337104" y="676905"/>
                          </a:cubicBezTo>
                          <a:cubicBezTo>
                            <a:pt x="347891" y="684995"/>
                            <a:pt x="355981" y="695783"/>
                            <a:pt x="366769" y="703874"/>
                          </a:cubicBezTo>
                          <a:cubicBezTo>
                            <a:pt x="374860" y="711964"/>
                            <a:pt x="385647" y="720054"/>
                            <a:pt x="393737" y="728145"/>
                          </a:cubicBezTo>
                          <a:cubicBezTo>
                            <a:pt x="401828" y="736235"/>
                            <a:pt x="412615" y="741629"/>
                            <a:pt x="420705" y="749720"/>
                          </a:cubicBezTo>
                          <a:cubicBezTo>
                            <a:pt x="428796" y="755113"/>
                            <a:pt x="436886" y="763204"/>
                            <a:pt x="444977" y="768597"/>
                          </a:cubicBezTo>
                          <a:cubicBezTo>
                            <a:pt x="461158" y="779385"/>
                            <a:pt x="474642" y="790172"/>
                            <a:pt x="485430" y="795566"/>
                          </a:cubicBezTo>
                          <a:cubicBezTo>
                            <a:pt x="509701" y="809050"/>
                            <a:pt x="520488" y="819837"/>
                            <a:pt x="520488" y="819837"/>
                          </a:cubicBezTo>
                          <a:cubicBezTo>
                            <a:pt x="520488" y="819837"/>
                            <a:pt x="507004" y="811747"/>
                            <a:pt x="482733" y="798263"/>
                          </a:cubicBezTo>
                          <a:cubicBezTo>
                            <a:pt x="471946" y="792869"/>
                            <a:pt x="458462" y="782082"/>
                            <a:pt x="442280" y="771294"/>
                          </a:cubicBezTo>
                          <a:cubicBezTo>
                            <a:pt x="426099" y="760507"/>
                            <a:pt x="409918" y="749720"/>
                            <a:pt x="391041" y="733538"/>
                          </a:cubicBezTo>
                          <a:cubicBezTo>
                            <a:pt x="382950" y="725448"/>
                            <a:pt x="372163" y="717358"/>
                            <a:pt x="361375" y="709267"/>
                          </a:cubicBezTo>
                          <a:cubicBezTo>
                            <a:pt x="350588" y="701177"/>
                            <a:pt x="342497" y="693086"/>
                            <a:pt x="331710" y="682299"/>
                          </a:cubicBezTo>
                          <a:cubicBezTo>
                            <a:pt x="320923" y="674208"/>
                            <a:pt x="312832" y="663421"/>
                            <a:pt x="302045" y="652633"/>
                          </a:cubicBezTo>
                          <a:cubicBezTo>
                            <a:pt x="291258" y="641846"/>
                            <a:pt x="283167" y="631059"/>
                            <a:pt x="272379" y="620272"/>
                          </a:cubicBezTo>
                          <a:cubicBezTo>
                            <a:pt x="261592" y="609484"/>
                            <a:pt x="253502" y="598697"/>
                            <a:pt x="242715" y="585213"/>
                          </a:cubicBezTo>
                          <a:cubicBezTo>
                            <a:pt x="231927" y="574425"/>
                            <a:pt x="223837" y="560941"/>
                            <a:pt x="215747" y="550154"/>
                          </a:cubicBezTo>
                          <a:cubicBezTo>
                            <a:pt x="207656" y="536670"/>
                            <a:pt x="196868" y="525882"/>
                            <a:pt x="188778" y="512398"/>
                          </a:cubicBezTo>
                          <a:cubicBezTo>
                            <a:pt x="180687" y="498914"/>
                            <a:pt x="172597" y="485430"/>
                            <a:pt x="164506" y="471946"/>
                          </a:cubicBezTo>
                          <a:cubicBezTo>
                            <a:pt x="148326" y="444977"/>
                            <a:pt x="132145" y="418009"/>
                            <a:pt x="118660" y="391041"/>
                          </a:cubicBezTo>
                          <a:cubicBezTo>
                            <a:pt x="105176" y="364072"/>
                            <a:pt x="91692" y="337104"/>
                            <a:pt x="80905" y="307439"/>
                          </a:cubicBezTo>
                          <a:cubicBezTo>
                            <a:pt x="59330" y="253502"/>
                            <a:pt x="43149" y="199565"/>
                            <a:pt x="29665" y="156416"/>
                          </a:cubicBezTo>
                          <a:cubicBezTo>
                            <a:pt x="18877" y="110570"/>
                            <a:pt x="10787" y="72814"/>
                            <a:pt x="5393" y="45846"/>
                          </a:cubicBezTo>
                          <a:cubicBezTo>
                            <a:pt x="2696" y="16181"/>
                            <a:pt x="0" y="0"/>
                            <a:pt x="0" y="0"/>
                          </a:cubicBezTo>
                          <a:close/>
                        </a:path>
                      </a:pathLst>
                    </a:custGeom>
                    <a:solidFill>
                      <a:srgbClr val="FFFFFF"/>
                    </a:solidFill>
                    <a:ln w="26947" cap="flat">
                      <a:noFill/>
                      <a:prstDash val="solid"/>
                      <a:miter/>
                    </a:ln>
                  </p:spPr>
                  <p:txBody>
                    <a:bodyPr rtlCol="1" anchor="ctr"/>
                    <a:lstStyle/>
                    <a:p>
                      <a:endParaRPr lang="ar-SA"/>
                    </a:p>
                  </p:txBody>
                </p:sp>
                <p:sp>
                  <p:nvSpPr>
                    <p:cNvPr id="2215" name="شكل حر: شكل 99">
                      <a:extLst>
                        <a:ext uri="{FF2B5EF4-FFF2-40B4-BE49-F238E27FC236}">
                          <a16:creationId xmlns:a16="http://schemas.microsoft.com/office/drawing/2014/main" id="{7A8A13F9-EFEE-4FED-A3C8-4853A07FFB89}"/>
                        </a:ext>
                      </a:extLst>
                    </p:cNvPr>
                    <p:cNvSpPr/>
                    <p:nvPr/>
                  </p:nvSpPr>
                  <p:spPr>
                    <a:xfrm>
                      <a:off x="8265792" y="4692487"/>
                      <a:ext cx="331710" cy="240017"/>
                    </a:xfrm>
                    <a:custGeom>
                      <a:avLst/>
                      <a:gdLst>
                        <a:gd name="connsiteX0" fmla="*/ 331710 w 331710"/>
                        <a:gd name="connsiteY0" fmla="*/ 0 h 240017"/>
                        <a:gd name="connsiteX1" fmla="*/ 320923 w 331710"/>
                        <a:gd name="connsiteY1" fmla="*/ 13484 h 240017"/>
                        <a:gd name="connsiteX2" fmla="*/ 288561 w 331710"/>
                        <a:gd name="connsiteY2" fmla="*/ 48543 h 240017"/>
                        <a:gd name="connsiteX3" fmla="*/ 266986 w 331710"/>
                        <a:gd name="connsiteY3" fmla="*/ 70118 h 240017"/>
                        <a:gd name="connsiteX4" fmla="*/ 240018 w 331710"/>
                        <a:gd name="connsiteY4" fmla="*/ 94389 h 240017"/>
                        <a:gd name="connsiteX5" fmla="*/ 210353 w 331710"/>
                        <a:gd name="connsiteY5" fmla="*/ 118660 h 240017"/>
                        <a:gd name="connsiteX6" fmla="*/ 180688 w 331710"/>
                        <a:gd name="connsiteY6" fmla="*/ 142932 h 240017"/>
                        <a:gd name="connsiteX7" fmla="*/ 124054 w 331710"/>
                        <a:gd name="connsiteY7" fmla="*/ 194172 h 240017"/>
                        <a:gd name="connsiteX8" fmla="*/ 67421 w 331710"/>
                        <a:gd name="connsiteY8" fmla="*/ 231928 h 240017"/>
                        <a:gd name="connsiteX9" fmla="*/ 40452 w 331710"/>
                        <a:gd name="connsiteY9" fmla="*/ 240018 h 240017"/>
                        <a:gd name="connsiteX10" fmla="*/ 18878 w 331710"/>
                        <a:gd name="connsiteY10" fmla="*/ 240018 h 240017"/>
                        <a:gd name="connsiteX11" fmla="*/ 5394 w 331710"/>
                        <a:gd name="connsiteY11" fmla="*/ 237321 h 240017"/>
                        <a:gd name="connsiteX12" fmla="*/ 0 w 331710"/>
                        <a:gd name="connsiteY12" fmla="*/ 234624 h 240017"/>
                        <a:gd name="connsiteX13" fmla="*/ 5394 w 331710"/>
                        <a:gd name="connsiteY13" fmla="*/ 234624 h 240017"/>
                        <a:gd name="connsiteX14" fmla="*/ 18878 w 331710"/>
                        <a:gd name="connsiteY14" fmla="*/ 237321 h 240017"/>
                        <a:gd name="connsiteX15" fmla="*/ 37755 w 331710"/>
                        <a:gd name="connsiteY15" fmla="*/ 237321 h 240017"/>
                        <a:gd name="connsiteX16" fmla="*/ 62027 w 331710"/>
                        <a:gd name="connsiteY16" fmla="*/ 229231 h 240017"/>
                        <a:gd name="connsiteX17" fmla="*/ 169900 w 331710"/>
                        <a:gd name="connsiteY17" fmla="*/ 137539 h 240017"/>
                        <a:gd name="connsiteX18" fmla="*/ 199565 w 331710"/>
                        <a:gd name="connsiteY18" fmla="*/ 113267 h 240017"/>
                        <a:gd name="connsiteX19" fmla="*/ 229231 w 331710"/>
                        <a:gd name="connsiteY19" fmla="*/ 88996 h 240017"/>
                        <a:gd name="connsiteX20" fmla="*/ 256199 w 331710"/>
                        <a:gd name="connsiteY20" fmla="*/ 67421 h 240017"/>
                        <a:gd name="connsiteX21" fmla="*/ 280470 w 331710"/>
                        <a:gd name="connsiteY21" fmla="*/ 45846 h 240017"/>
                        <a:gd name="connsiteX22" fmla="*/ 315530 w 331710"/>
                        <a:gd name="connsiteY22" fmla="*/ 13484 h 240017"/>
                        <a:gd name="connsiteX23" fmla="*/ 331710 w 331710"/>
                        <a:gd name="connsiteY23" fmla="*/ 0 h 240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31710" h="240017">
                          <a:moveTo>
                            <a:pt x="331710" y="0"/>
                          </a:moveTo>
                          <a:cubicBezTo>
                            <a:pt x="331710" y="0"/>
                            <a:pt x="329014" y="5394"/>
                            <a:pt x="320923" y="13484"/>
                          </a:cubicBezTo>
                          <a:cubicBezTo>
                            <a:pt x="312833" y="21575"/>
                            <a:pt x="302046" y="35059"/>
                            <a:pt x="288561" y="48543"/>
                          </a:cubicBezTo>
                          <a:cubicBezTo>
                            <a:pt x="283167" y="56634"/>
                            <a:pt x="275077" y="62027"/>
                            <a:pt x="266986" y="70118"/>
                          </a:cubicBezTo>
                          <a:cubicBezTo>
                            <a:pt x="258896" y="78208"/>
                            <a:pt x="250805" y="86299"/>
                            <a:pt x="240018" y="94389"/>
                          </a:cubicBezTo>
                          <a:cubicBezTo>
                            <a:pt x="231928" y="102480"/>
                            <a:pt x="221141" y="110570"/>
                            <a:pt x="210353" y="118660"/>
                          </a:cubicBezTo>
                          <a:cubicBezTo>
                            <a:pt x="199565" y="126751"/>
                            <a:pt x="191475" y="134842"/>
                            <a:pt x="180688" y="142932"/>
                          </a:cubicBezTo>
                          <a:cubicBezTo>
                            <a:pt x="161810" y="159113"/>
                            <a:pt x="142932" y="177991"/>
                            <a:pt x="124054" y="194172"/>
                          </a:cubicBezTo>
                          <a:cubicBezTo>
                            <a:pt x="105176" y="210353"/>
                            <a:pt x="86299" y="223837"/>
                            <a:pt x="67421" y="231928"/>
                          </a:cubicBezTo>
                          <a:cubicBezTo>
                            <a:pt x="59331" y="237321"/>
                            <a:pt x="48543" y="237321"/>
                            <a:pt x="40452" y="240018"/>
                          </a:cubicBezTo>
                          <a:cubicBezTo>
                            <a:pt x="32362" y="240018"/>
                            <a:pt x="24271" y="240018"/>
                            <a:pt x="18878" y="240018"/>
                          </a:cubicBezTo>
                          <a:cubicBezTo>
                            <a:pt x="13484" y="240018"/>
                            <a:pt x="8090" y="237321"/>
                            <a:pt x="5394" y="237321"/>
                          </a:cubicBezTo>
                          <a:cubicBezTo>
                            <a:pt x="2697" y="237321"/>
                            <a:pt x="0" y="234624"/>
                            <a:pt x="0" y="234624"/>
                          </a:cubicBezTo>
                          <a:cubicBezTo>
                            <a:pt x="0" y="234624"/>
                            <a:pt x="2697" y="234624"/>
                            <a:pt x="5394" y="234624"/>
                          </a:cubicBezTo>
                          <a:cubicBezTo>
                            <a:pt x="8090" y="234624"/>
                            <a:pt x="13484" y="237321"/>
                            <a:pt x="18878" y="237321"/>
                          </a:cubicBezTo>
                          <a:cubicBezTo>
                            <a:pt x="24271" y="237321"/>
                            <a:pt x="32362" y="237321"/>
                            <a:pt x="37755" y="237321"/>
                          </a:cubicBezTo>
                          <a:cubicBezTo>
                            <a:pt x="45846" y="234624"/>
                            <a:pt x="53937" y="231928"/>
                            <a:pt x="62027" y="229231"/>
                          </a:cubicBezTo>
                          <a:cubicBezTo>
                            <a:pt x="97086" y="213050"/>
                            <a:pt x="129448" y="172597"/>
                            <a:pt x="169900" y="137539"/>
                          </a:cubicBezTo>
                          <a:cubicBezTo>
                            <a:pt x="180688" y="129448"/>
                            <a:pt x="191475" y="121357"/>
                            <a:pt x="199565" y="113267"/>
                          </a:cubicBezTo>
                          <a:cubicBezTo>
                            <a:pt x="210353" y="105176"/>
                            <a:pt x="218444" y="97086"/>
                            <a:pt x="229231" y="88996"/>
                          </a:cubicBezTo>
                          <a:cubicBezTo>
                            <a:pt x="237321" y="80905"/>
                            <a:pt x="248109" y="75511"/>
                            <a:pt x="256199" y="67421"/>
                          </a:cubicBezTo>
                          <a:cubicBezTo>
                            <a:pt x="264289" y="59330"/>
                            <a:pt x="272380" y="53937"/>
                            <a:pt x="280470" y="45846"/>
                          </a:cubicBezTo>
                          <a:cubicBezTo>
                            <a:pt x="293955" y="32362"/>
                            <a:pt x="307439" y="21575"/>
                            <a:pt x="315530" y="13484"/>
                          </a:cubicBezTo>
                          <a:cubicBezTo>
                            <a:pt x="326317" y="5394"/>
                            <a:pt x="331710" y="0"/>
                            <a:pt x="331710" y="0"/>
                          </a:cubicBezTo>
                          <a:close/>
                        </a:path>
                      </a:pathLst>
                    </a:custGeom>
                    <a:solidFill>
                      <a:srgbClr val="FFFFFF"/>
                    </a:solidFill>
                    <a:ln w="26947" cap="flat">
                      <a:noFill/>
                      <a:prstDash val="solid"/>
                      <a:miter/>
                    </a:ln>
                  </p:spPr>
                  <p:txBody>
                    <a:bodyPr rtlCol="1" anchor="ctr"/>
                    <a:lstStyle/>
                    <a:p>
                      <a:endParaRPr lang="ar-SA"/>
                    </a:p>
                  </p:txBody>
                </p:sp>
              </p:grpSp>
              <p:grpSp>
                <p:nvGrpSpPr>
                  <p:cNvPr id="2197" name="رسم 4">
                    <a:extLst>
                      <a:ext uri="{FF2B5EF4-FFF2-40B4-BE49-F238E27FC236}">
                        <a16:creationId xmlns:a16="http://schemas.microsoft.com/office/drawing/2014/main" id="{13582CF5-ED44-402F-BA20-E0101AECF039}"/>
                      </a:ext>
                    </a:extLst>
                  </p:cNvPr>
                  <p:cNvGrpSpPr/>
                  <p:nvPr/>
                </p:nvGrpSpPr>
                <p:grpSpPr>
                  <a:xfrm>
                    <a:off x="7349419" y="2954710"/>
                    <a:ext cx="1852173" cy="1864528"/>
                    <a:chOff x="7349419" y="2954710"/>
                    <a:chExt cx="1852173" cy="1864528"/>
                  </a:xfrm>
                  <a:solidFill>
                    <a:srgbClr val="BCB9B1">
                      <a:alpha val="70000"/>
                    </a:srgbClr>
                  </a:solidFill>
                </p:grpSpPr>
                <p:sp>
                  <p:nvSpPr>
                    <p:cNvPr id="2202" name="شكل حر: شكل 101">
                      <a:extLst>
                        <a:ext uri="{FF2B5EF4-FFF2-40B4-BE49-F238E27FC236}">
                          <a16:creationId xmlns:a16="http://schemas.microsoft.com/office/drawing/2014/main" id="{A164CA07-CD4D-4A97-9200-F63C7F1ABDDA}"/>
                        </a:ext>
                      </a:extLst>
                    </p:cNvPr>
                    <p:cNvSpPr/>
                    <p:nvPr/>
                  </p:nvSpPr>
                  <p:spPr>
                    <a:xfrm>
                      <a:off x="7494286" y="2971908"/>
                      <a:ext cx="528790" cy="1353809"/>
                    </a:xfrm>
                    <a:custGeom>
                      <a:avLst/>
                      <a:gdLst>
                        <a:gd name="connsiteX0" fmla="*/ 528791 w 528790"/>
                        <a:gd name="connsiteY0" fmla="*/ 1353810 h 1353809"/>
                        <a:gd name="connsiteX1" fmla="*/ 211 w 528790"/>
                        <a:gd name="connsiteY1" fmla="*/ 372163 h 1353809"/>
                        <a:gd name="connsiteX2" fmla="*/ 251017 w 528790"/>
                        <a:gd name="connsiteY2" fmla="*/ 1008616 h 1353809"/>
                        <a:gd name="connsiteX3" fmla="*/ 361587 w 528790"/>
                        <a:gd name="connsiteY3" fmla="*/ 0 h 1353809"/>
                        <a:gd name="connsiteX4" fmla="*/ 528791 w 528790"/>
                        <a:gd name="connsiteY4" fmla="*/ 1353810 h 135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8790" h="1353809">
                          <a:moveTo>
                            <a:pt x="528791" y="1353810"/>
                          </a:moveTo>
                          <a:cubicBezTo>
                            <a:pt x="-26757" y="992435"/>
                            <a:pt x="211" y="372163"/>
                            <a:pt x="211" y="372163"/>
                          </a:cubicBezTo>
                          <a:cubicBezTo>
                            <a:pt x="211" y="372163"/>
                            <a:pt x="75723" y="717358"/>
                            <a:pt x="251017" y="1008616"/>
                          </a:cubicBezTo>
                          <a:cubicBezTo>
                            <a:pt x="291470" y="1073340"/>
                            <a:pt x="43361" y="509702"/>
                            <a:pt x="361587" y="0"/>
                          </a:cubicBezTo>
                          <a:cubicBezTo>
                            <a:pt x="361587" y="2697"/>
                            <a:pt x="75723" y="717358"/>
                            <a:pt x="528791" y="1353810"/>
                          </a:cubicBezTo>
                          <a:close/>
                        </a:path>
                      </a:pathLst>
                    </a:custGeom>
                    <a:solidFill>
                      <a:srgbClr val="BCB9B1">
                        <a:alpha val="70000"/>
                      </a:srgbClr>
                    </a:solidFill>
                    <a:ln w="26947" cap="flat">
                      <a:noFill/>
                      <a:prstDash val="solid"/>
                      <a:miter/>
                    </a:ln>
                  </p:spPr>
                  <p:txBody>
                    <a:bodyPr rtlCol="1" anchor="ctr"/>
                    <a:lstStyle/>
                    <a:p>
                      <a:endParaRPr lang="ar-SA"/>
                    </a:p>
                  </p:txBody>
                </p:sp>
                <p:sp>
                  <p:nvSpPr>
                    <p:cNvPr id="2203" name="شكل حر: شكل 102">
                      <a:extLst>
                        <a:ext uri="{FF2B5EF4-FFF2-40B4-BE49-F238E27FC236}">
                          <a16:creationId xmlns:a16="http://schemas.microsoft.com/office/drawing/2014/main" id="{27FE3525-63EE-49B8-AA82-C1BB0C5C1DCE}"/>
                        </a:ext>
                      </a:extLst>
                    </p:cNvPr>
                    <p:cNvSpPr/>
                    <p:nvPr/>
                  </p:nvSpPr>
                  <p:spPr>
                    <a:xfrm>
                      <a:off x="7788452" y="4239171"/>
                      <a:ext cx="1353926" cy="580067"/>
                    </a:xfrm>
                    <a:custGeom>
                      <a:avLst/>
                      <a:gdLst>
                        <a:gd name="connsiteX0" fmla="*/ 0 w 1353926"/>
                        <a:gd name="connsiteY0" fmla="*/ 2946 h 580067"/>
                        <a:gd name="connsiteX1" fmla="*/ 423403 w 1353926"/>
                        <a:gd name="connsiteY1" fmla="*/ 385896 h 580067"/>
                        <a:gd name="connsiteX2" fmla="*/ 771294 w 1353926"/>
                        <a:gd name="connsiteY2" fmla="*/ 356230 h 580067"/>
                        <a:gd name="connsiteX3" fmla="*/ 552851 w 1353926"/>
                        <a:gd name="connsiteY3" fmla="*/ 491072 h 580067"/>
                        <a:gd name="connsiteX4" fmla="*/ 860290 w 1353926"/>
                        <a:gd name="connsiteY4" fmla="*/ 402077 h 580067"/>
                        <a:gd name="connsiteX5" fmla="*/ 752417 w 1353926"/>
                        <a:gd name="connsiteY5" fmla="*/ 580068 h 580067"/>
                        <a:gd name="connsiteX6" fmla="*/ 987041 w 1353926"/>
                        <a:gd name="connsiteY6" fmla="*/ 318475 h 580067"/>
                        <a:gd name="connsiteX7" fmla="*/ 1353810 w 1353926"/>
                        <a:gd name="connsiteY7" fmla="*/ 249 h 580067"/>
                        <a:gd name="connsiteX8" fmla="*/ 1003222 w 1353926"/>
                        <a:gd name="connsiteY8" fmla="*/ 272629 h 580067"/>
                        <a:gd name="connsiteX9" fmla="*/ 871077 w 1353926"/>
                        <a:gd name="connsiteY9" fmla="*/ 288810 h 580067"/>
                        <a:gd name="connsiteX10" fmla="*/ 477340 w 1353926"/>
                        <a:gd name="connsiteY10" fmla="*/ 345443 h 580067"/>
                        <a:gd name="connsiteX11" fmla="*/ 0 w 1353926"/>
                        <a:gd name="connsiteY11" fmla="*/ 2946 h 580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53926" h="580067">
                          <a:moveTo>
                            <a:pt x="0" y="2946"/>
                          </a:moveTo>
                          <a:cubicBezTo>
                            <a:pt x="0" y="2946"/>
                            <a:pt x="175294" y="272629"/>
                            <a:pt x="423403" y="385896"/>
                          </a:cubicBezTo>
                          <a:cubicBezTo>
                            <a:pt x="501611" y="420955"/>
                            <a:pt x="682299" y="383199"/>
                            <a:pt x="771294" y="356230"/>
                          </a:cubicBezTo>
                          <a:cubicBezTo>
                            <a:pt x="860290" y="329262"/>
                            <a:pt x="693086" y="458710"/>
                            <a:pt x="552851" y="491072"/>
                          </a:cubicBezTo>
                          <a:cubicBezTo>
                            <a:pt x="552851" y="491072"/>
                            <a:pt x="744326" y="474891"/>
                            <a:pt x="860290" y="402077"/>
                          </a:cubicBezTo>
                          <a:cubicBezTo>
                            <a:pt x="976254" y="331959"/>
                            <a:pt x="825231" y="499163"/>
                            <a:pt x="752417" y="580068"/>
                          </a:cubicBezTo>
                          <a:cubicBezTo>
                            <a:pt x="752417" y="580068"/>
                            <a:pt x="887259" y="474891"/>
                            <a:pt x="987041" y="318475"/>
                          </a:cubicBezTo>
                          <a:cubicBezTo>
                            <a:pt x="987041" y="318475"/>
                            <a:pt x="1208182" y="191724"/>
                            <a:pt x="1353810" y="249"/>
                          </a:cubicBezTo>
                          <a:cubicBezTo>
                            <a:pt x="1359204" y="-7842"/>
                            <a:pt x="1175819" y="183633"/>
                            <a:pt x="1003222" y="272629"/>
                          </a:cubicBezTo>
                          <a:cubicBezTo>
                            <a:pt x="830625" y="361624"/>
                            <a:pt x="814444" y="326566"/>
                            <a:pt x="871077" y="288810"/>
                          </a:cubicBezTo>
                          <a:cubicBezTo>
                            <a:pt x="871077" y="288810"/>
                            <a:pt x="693086" y="377805"/>
                            <a:pt x="477340" y="345443"/>
                          </a:cubicBezTo>
                          <a:cubicBezTo>
                            <a:pt x="258896" y="315778"/>
                            <a:pt x="0" y="2946"/>
                            <a:pt x="0" y="2946"/>
                          </a:cubicBezTo>
                          <a:close/>
                        </a:path>
                      </a:pathLst>
                    </a:custGeom>
                    <a:solidFill>
                      <a:srgbClr val="BCB9B1">
                        <a:alpha val="70000"/>
                      </a:srgbClr>
                    </a:solidFill>
                    <a:ln w="26947" cap="flat">
                      <a:noFill/>
                      <a:prstDash val="solid"/>
                      <a:miter/>
                    </a:ln>
                  </p:spPr>
                  <p:txBody>
                    <a:bodyPr rtlCol="1" anchor="ctr"/>
                    <a:lstStyle/>
                    <a:p>
                      <a:endParaRPr lang="ar-SA"/>
                    </a:p>
                  </p:txBody>
                </p:sp>
                <p:sp>
                  <p:nvSpPr>
                    <p:cNvPr id="2204" name="شكل حر: شكل 103">
                      <a:extLst>
                        <a:ext uri="{FF2B5EF4-FFF2-40B4-BE49-F238E27FC236}">
                          <a16:creationId xmlns:a16="http://schemas.microsoft.com/office/drawing/2014/main" id="{6298F812-1515-4AA9-A827-90B3A67E6677}"/>
                        </a:ext>
                      </a:extLst>
                    </p:cNvPr>
                    <p:cNvSpPr/>
                    <p:nvPr/>
                  </p:nvSpPr>
                  <p:spPr>
                    <a:xfrm>
                      <a:off x="7349419" y="3349465"/>
                      <a:ext cx="166653" cy="1181212"/>
                    </a:xfrm>
                    <a:custGeom>
                      <a:avLst/>
                      <a:gdLst>
                        <a:gd name="connsiteX0" fmla="*/ 166653 w 166653"/>
                        <a:gd name="connsiteY0" fmla="*/ 1181213 h 1181212"/>
                        <a:gd name="connsiteX1" fmla="*/ 93838 w 166653"/>
                        <a:gd name="connsiteY1" fmla="*/ 0 h 1181212"/>
                        <a:gd name="connsiteX2" fmla="*/ 166653 w 166653"/>
                        <a:gd name="connsiteY2" fmla="*/ 1181213 h 1181212"/>
                      </a:gdLst>
                      <a:ahLst/>
                      <a:cxnLst>
                        <a:cxn ang="0">
                          <a:pos x="connsiteX0" y="connsiteY0"/>
                        </a:cxn>
                        <a:cxn ang="0">
                          <a:pos x="connsiteX1" y="connsiteY1"/>
                        </a:cxn>
                        <a:cxn ang="0">
                          <a:pos x="connsiteX2" y="connsiteY2"/>
                        </a:cxn>
                      </a:cxnLst>
                      <a:rect l="l" t="t" r="r" b="b"/>
                      <a:pathLst>
                        <a:path w="166653" h="1181212">
                          <a:moveTo>
                            <a:pt x="166653" y="1181213"/>
                          </a:moveTo>
                          <a:cubicBezTo>
                            <a:pt x="-159664" y="671512"/>
                            <a:pt x="93838" y="0"/>
                            <a:pt x="93838" y="0"/>
                          </a:cubicBezTo>
                          <a:cubicBezTo>
                            <a:pt x="93838" y="0"/>
                            <a:pt x="-41003" y="671512"/>
                            <a:pt x="166653" y="1181213"/>
                          </a:cubicBezTo>
                          <a:close/>
                        </a:path>
                      </a:pathLst>
                    </a:custGeom>
                    <a:solidFill>
                      <a:srgbClr val="BCB9B1">
                        <a:alpha val="70000"/>
                      </a:srgbClr>
                    </a:solidFill>
                    <a:ln w="26947" cap="flat">
                      <a:noFill/>
                      <a:prstDash val="solid"/>
                      <a:miter/>
                    </a:ln>
                  </p:spPr>
                  <p:txBody>
                    <a:bodyPr rtlCol="1" anchor="ctr"/>
                    <a:lstStyle/>
                    <a:p>
                      <a:endParaRPr lang="ar-SA"/>
                    </a:p>
                  </p:txBody>
                </p:sp>
                <p:sp>
                  <p:nvSpPr>
                    <p:cNvPr id="2205" name="شكل حر: شكل 104">
                      <a:extLst>
                        <a:ext uri="{FF2B5EF4-FFF2-40B4-BE49-F238E27FC236}">
                          <a16:creationId xmlns:a16="http://schemas.microsoft.com/office/drawing/2014/main" id="{717B078B-8601-4C21-8733-19C38B820CFE}"/>
                        </a:ext>
                      </a:extLst>
                    </p:cNvPr>
                    <p:cNvSpPr/>
                    <p:nvPr/>
                  </p:nvSpPr>
                  <p:spPr>
                    <a:xfrm>
                      <a:off x="7910305" y="2966514"/>
                      <a:ext cx="530780" cy="987040"/>
                    </a:xfrm>
                    <a:custGeom>
                      <a:avLst/>
                      <a:gdLst>
                        <a:gd name="connsiteX0" fmla="*/ 255703 w 530780"/>
                        <a:gd name="connsiteY0" fmla="*/ 0 h 987040"/>
                        <a:gd name="connsiteX1" fmla="*/ 80409 w 530780"/>
                        <a:gd name="connsiteY1" fmla="*/ 547457 h 987040"/>
                        <a:gd name="connsiteX2" fmla="*/ 530780 w 530780"/>
                        <a:gd name="connsiteY2" fmla="*/ 129448 h 987040"/>
                        <a:gd name="connsiteX3" fmla="*/ 31866 w 530780"/>
                        <a:gd name="connsiteY3" fmla="*/ 987041 h 987040"/>
                        <a:gd name="connsiteX4" fmla="*/ 255703 w 530780"/>
                        <a:gd name="connsiteY4" fmla="*/ 0 h 987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780" h="987040">
                          <a:moveTo>
                            <a:pt x="255703" y="0"/>
                          </a:moveTo>
                          <a:cubicBezTo>
                            <a:pt x="255703" y="0"/>
                            <a:pt x="99287" y="186082"/>
                            <a:pt x="80409" y="547457"/>
                          </a:cubicBezTo>
                          <a:cubicBezTo>
                            <a:pt x="77713" y="617575"/>
                            <a:pt x="201766" y="248109"/>
                            <a:pt x="530780" y="129448"/>
                          </a:cubicBezTo>
                          <a:cubicBezTo>
                            <a:pt x="530780" y="129448"/>
                            <a:pt x="39956" y="382950"/>
                            <a:pt x="31866" y="987041"/>
                          </a:cubicBezTo>
                          <a:cubicBezTo>
                            <a:pt x="31866" y="987041"/>
                            <a:pt x="-124550" y="409919"/>
                            <a:pt x="255703" y="0"/>
                          </a:cubicBezTo>
                          <a:close/>
                        </a:path>
                      </a:pathLst>
                    </a:custGeom>
                    <a:solidFill>
                      <a:srgbClr val="BCB9B1">
                        <a:alpha val="70000"/>
                      </a:srgbClr>
                    </a:solidFill>
                    <a:ln w="26947" cap="flat">
                      <a:noFill/>
                      <a:prstDash val="solid"/>
                      <a:miter/>
                    </a:ln>
                  </p:spPr>
                  <p:txBody>
                    <a:bodyPr rtlCol="1" anchor="ctr"/>
                    <a:lstStyle/>
                    <a:p>
                      <a:endParaRPr lang="ar-SA"/>
                    </a:p>
                  </p:txBody>
                </p:sp>
                <p:sp>
                  <p:nvSpPr>
                    <p:cNvPr id="2206" name="شكل حر: شكل 105">
                      <a:extLst>
                        <a:ext uri="{FF2B5EF4-FFF2-40B4-BE49-F238E27FC236}">
                          <a16:creationId xmlns:a16="http://schemas.microsoft.com/office/drawing/2014/main" id="{A98FE7B0-10D3-4837-8EB1-1B8C3ED2BB3B}"/>
                        </a:ext>
                      </a:extLst>
                    </p:cNvPr>
                    <p:cNvSpPr/>
                    <p:nvPr/>
                  </p:nvSpPr>
                  <p:spPr>
                    <a:xfrm>
                      <a:off x="7553828" y="4163908"/>
                      <a:ext cx="585212" cy="598697"/>
                    </a:xfrm>
                    <a:custGeom>
                      <a:avLst/>
                      <a:gdLst>
                        <a:gd name="connsiteX0" fmla="*/ 585212 w 585212"/>
                        <a:gd name="connsiteY0" fmla="*/ 598697 h 598697"/>
                        <a:gd name="connsiteX1" fmla="*/ 0 w 585212"/>
                        <a:gd name="connsiteY1" fmla="*/ 0 h 598697"/>
                        <a:gd name="connsiteX2" fmla="*/ 585212 w 585212"/>
                        <a:gd name="connsiteY2" fmla="*/ 598697 h 598697"/>
                      </a:gdLst>
                      <a:ahLst/>
                      <a:cxnLst>
                        <a:cxn ang="0">
                          <a:pos x="connsiteX0" y="connsiteY0"/>
                        </a:cxn>
                        <a:cxn ang="0">
                          <a:pos x="connsiteX1" y="connsiteY1"/>
                        </a:cxn>
                        <a:cxn ang="0">
                          <a:pos x="connsiteX2" y="connsiteY2"/>
                        </a:cxn>
                      </a:cxnLst>
                      <a:rect l="l" t="t" r="r" b="b"/>
                      <a:pathLst>
                        <a:path w="585212" h="598697">
                          <a:moveTo>
                            <a:pt x="585212" y="598697"/>
                          </a:moveTo>
                          <a:cubicBezTo>
                            <a:pt x="221140" y="463856"/>
                            <a:pt x="0" y="0"/>
                            <a:pt x="0" y="0"/>
                          </a:cubicBezTo>
                          <a:cubicBezTo>
                            <a:pt x="0" y="0"/>
                            <a:pt x="175294" y="571729"/>
                            <a:pt x="585212" y="598697"/>
                          </a:cubicBezTo>
                          <a:close/>
                        </a:path>
                      </a:pathLst>
                    </a:custGeom>
                    <a:solidFill>
                      <a:srgbClr val="BCB9B1">
                        <a:alpha val="70000"/>
                      </a:srgbClr>
                    </a:solidFill>
                    <a:ln w="26947" cap="flat">
                      <a:noFill/>
                      <a:prstDash val="solid"/>
                      <a:miter/>
                    </a:ln>
                  </p:spPr>
                  <p:txBody>
                    <a:bodyPr rtlCol="1" anchor="ctr"/>
                    <a:lstStyle/>
                    <a:p>
                      <a:endParaRPr lang="ar-SA"/>
                    </a:p>
                  </p:txBody>
                </p:sp>
                <p:sp>
                  <p:nvSpPr>
                    <p:cNvPr id="2207" name="شكل حر: شكل 106">
                      <a:extLst>
                        <a:ext uri="{FF2B5EF4-FFF2-40B4-BE49-F238E27FC236}">
                          <a16:creationId xmlns:a16="http://schemas.microsoft.com/office/drawing/2014/main" id="{EC8316E0-A49E-45A0-948F-26BF68E94312}"/>
                        </a:ext>
                      </a:extLst>
                    </p:cNvPr>
                    <p:cNvSpPr/>
                    <p:nvPr/>
                  </p:nvSpPr>
                  <p:spPr>
                    <a:xfrm>
                      <a:off x="8384452" y="2954710"/>
                      <a:ext cx="817140" cy="232944"/>
                    </a:xfrm>
                    <a:custGeom>
                      <a:avLst/>
                      <a:gdLst>
                        <a:gd name="connsiteX0" fmla="*/ 817141 w 817140"/>
                        <a:gd name="connsiteY0" fmla="*/ 232945 h 232944"/>
                        <a:gd name="connsiteX1" fmla="*/ 447674 w 817140"/>
                        <a:gd name="connsiteY1" fmla="*/ 11805 h 232944"/>
                        <a:gd name="connsiteX2" fmla="*/ 0 w 817140"/>
                        <a:gd name="connsiteY2" fmla="*/ 68438 h 232944"/>
                        <a:gd name="connsiteX3" fmla="*/ 339801 w 817140"/>
                        <a:gd name="connsiteY3" fmla="*/ 38773 h 232944"/>
                        <a:gd name="connsiteX4" fmla="*/ 124054 w 817140"/>
                        <a:gd name="connsiteY4" fmla="*/ 111587 h 232944"/>
                        <a:gd name="connsiteX5" fmla="*/ 817141 w 817140"/>
                        <a:gd name="connsiteY5" fmla="*/ 232945 h 232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7140" h="232944">
                          <a:moveTo>
                            <a:pt x="817141" y="232945"/>
                          </a:moveTo>
                          <a:cubicBezTo>
                            <a:pt x="817141" y="232945"/>
                            <a:pt x="703874" y="49560"/>
                            <a:pt x="447674" y="11805"/>
                          </a:cubicBezTo>
                          <a:cubicBezTo>
                            <a:pt x="134842" y="-34041"/>
                            <a:pt x="0" y="68438"/>
                            <a:pt x="0" y="68438"/>
                          </a:cubicBezTo>
                          <a:cubicBezTo>
                            <a:pt x="0" y="68438"/>
                            <a:pt x="183385" y="25289"/>
                            <a:pt x="339801" y="38773"/>
                          </a:cubicBezTo>
                          <a:cubicBezTo>
                            <a:pt x="493521" y="52257"/>
                            <a:pt x="218444" y="49560"/>
                            <a:pt x="124054" y="111587"/>
                          </a:cubicBezTo>
                          <a:cubicBezTo>
                            <a:pt x="121357" y="114284"/>
                            <a:pt x="498914" y="-42132"/>
                            <a:pt x="817141" y="232945"/>
                          </a:cubicBezTo>
                          <a:close/>
                        </a:path>
                      </a:pathLst>
                    </a:custGeom>
                    <a:solidFill>
                      <a:srgbClr val="BCB9B1">
                        <a:alpha val="70000"/>
                      </a:srgbClr>
                    </a:solidFill>
                    <a:ln w="26947" cap="flat">
                      <a:noFill/>
                      <a:prstDash val="solid"/>
                      <a:miter/>
                    </a:ln>
                  </p:spPr>
                  <p:txBody>
                    <a:bodyPr rtlCol="1" anchor="ctr"/>
                    <a:lstStyle/>
                    <a:p>
                      <a:endParaRPr lang="ar-SA"/>
                    </a:p>
                  </p:txBody>
                </p:sp>
              </p:grpSp>
              <p:grpSp>
                <p:nvGrpSpPr>
                  <p:cNvPr id="2198" name="رسم 4">
                    <a:extLst>
                      <a:ext uri="{FF2B5EF4-FFF2-40B4-BE49-F238E27FC236}">
                        <a16:creationId xmlns:a16="http://schemas.microsoft.com/office/drawing/2014/main" id="{A15D0606-2376-4DCC-8179-0BC82E31F992}"/>
                      </a:ext>
                    </a:extLst>
                  </p:cNvPr>
                  <p:cNvGrpSpPr/>
                  <p:nvPr/>
                </p:nvGrpSpPr>
                <p:grpSpPr>
                  <a:xfrm>
                    <a:off x="8184131" y="3224148"/>
                    <a:ext cx="1139186" cy="1227863"/>
                    <a:chOff x="8184131" y="3224148"/>
                    <a:chExt cx="1139186" cy="1227863"/>
                  </a:xfrm>
                  <a:solidFill>
                    <a:schemeClr val="accent1"/>
                  </a:solidFill>
                </p:grpSpPr>
                <p:sp>
                  <p:nvSpPr>
                    <p:cNvPr id="2200" name="شكل حر: شكل 108">
                      <a:extLst>
                        <a:ext uri="{FF2B5EF4-FFF2-40B4-BE49-F238E27FC236}">
                          <a16:creationId xmlns:a16="http://schemas.microsoft.com/office/drawing/2014/main" id="{DCCFFA5B-4B8A-433B-BF37-E19AA81F5EAC}"/>
                        </a:ext>
                      </a:extLst>
                    </p:cNvPr>
                    <p:cNvSpPr/>
                    <p:nvPr/>
                  </p:nvSpPr>
                  <p:spPr>
                    <a:xfrm>
                      <a:off x="8187584" y="3225410"/>
                      <a:ext cx="1129517" cy="1226601"/>
                    </a:xfrm>
                    <a:custGeom>
                      <a:avLst/>
                      <a:gdLst>
                        <a:gd name="connsiteX0" fmla="*/ 1111095 w 1129517"/>
                        <a:gd name="connsiteY0" fmla="*/ 80905 h 1226601"/>
                        <a:gd name="connsiteX1" fmla="*/ 1049068 w 1129517"/>
                        <a:gd name="connsiteY1" fmla="*/ 0 h 1226601"/>
                        <a:gd name="connsiteX2" fmla="*/ 995131 w 1129517"/>
                        <a:gd name="connsiteY2" fmla="*/ 345194 h 1226601"/>
                        <a:gd name="connsiteX3" fmla="*/ 968163 w 1129517"/>
                        <a:gd name="connsiteY3" fmla="*/ 649937 h 1226601"/>
                        <a:gd name="connsiteX4" fmla="*/ 596000 w 1129517"/>
                        <a:gd name="connsiteY4" fmla="*/ 1111095 h 1226601"/>
                        <a:gd name="connsiteX5" fmla="*/ 242715 w 1129517"/>
                        <a:gd name="connsiteY5" fmla="*/ 1213575 h 1226601"/>
                        <a:gd name="connsiteX6" fmla="*/ 0 w 1129517"/>
                        <a:gd name="connsiteY6" fmla="*/ 1146154 h 1226601"/>
                        <a:gd name="connsiteX7" fmla="*/ 164507 w 1129517"/>
                        <a:gd name="connsiteY7" fmla="*/ 1213575 h 1226601"/>
                        <a:gd name="connsiteX8" fmla="*/ 776688 w 1129517"/>
                        <a:gd name="connsiteY8" fmla="*/ 1030190 h 1226601"/>
                        <a:gd name="connsiteX9" fmla="*/ 1111095 w 1129517"/>
                        <a:gd name="connsiteY9" fmla="*/ 469249 h 1226601"/>
                        <a:gd name="connsiteX10" fmla="*/ 1111095 w 1129517"/>
                        <a:gd name="connsiteY10" fmla="*/ 80905 h 1226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29517" h="1226601">
                          <a:moveTo>
                            <a:pt x="1111095" y="80905"/>
                          </a:moveTo>
                          <a:cubicBezTo>
                            <a:pt x="1092217" y="51240"/>
                            <a:pt x="1070642" y="24272"/>
                            <a:pt x="1049068" y="0"/>
                          </a:cubicBezTo>
                          <a:cubicBezTo>
                            <a:pt x="1054462" y="13484"/>
                            <a:pt x="1100307" y="137538"/>
                            <a:pt x="995131" y="345194"/>
                          </a:cubicBezTo>
                          <a:cubicBezTo>
                            <a:pt x="946588" y="439584"/>
                            <a:pt x="973557" y="542063"/>
                            <a:pt x="968163" y="649937"/>
                          </a:cubicBezTo>
                          <a:cubicBezTo>
                            <a:pt x="954679" y="844109"/>
                            <a:pt x="814443" y="989738"/>
                            <a:pt x="596000" y="1111095"/>
                          </a:cubicBezTo>
                          <a:cubicBezTo>
                            <a:pt x="485430" y="1173122"/>
                            <a:pt x="358678" y="1218969"/>
                            <a:pt x="242715" y="1213575"/>
                          </a:cubicBezTo>
                          <a:cubicBezTo>
                            <a:pt x="121357" y="1210878"/>
                            <a:pt x="13484" y="1154244"/>
                            <a:pt x="0" y="1146154"/>
                          </a:cubicBezTo>
                          <a:cubicBezTo>
                            <a:pt x="48543" y="1175819"/>
                            <a:pt x="102479" y="1200091"/>
                            <a:pt x="164507" y="1213575"/>
                          </a:cubicBezTo>
                          <a:cubicBezTo>
                            <a:pt x="461159" y="1286389"/>
                            <a:pt x="776688" y="1030190"/>
                            <a:pt x="776688" y="1030190"/>
                          </a:cubicBezTo>
                          <a:cubicBezTo>
                            <a:pt x="968163" y="919620"/>
                            <a:pt x="1067946" y="674208"/>
                            <a:pt x="1111095" y="469249"/>
                          </a:cubicBezTo>
                          <a:cubicBezTo>
                            <a:pt x="1129973" y="377557"/>
                            <a:pt x="1140760" y="126751"/>
                            <a:pt x="1111095" y="80905"/>
                          </a:cubicBezTo>
                          <a:close/>
                        </a:path>
                      </a:pathLst>
                    </a:custGeom>
                    <a:solidFill>
                      <a:srgbClr val="84817C"/>
                    </a:solidFill>
                    <a:ln w="26947" cap="flat">
                      <a:noFill/>
                      <a:prstDash val="solid"/>
                      <a:miter/>
                    </a:ln>
                  </p:spPr>
                  <p:txBody>
                    <a:bodyPr rtlCol="1" anchor="ctr"/>
                    <a:lstStyle/>
                    <a:p>
                      <a:endParaRPr lang="ar-SA"/>
                    </a:p>
                  </p:txBody>
                </p:sp>
                <p:sp>
                  <p:nvSpPr>
                    <p:cNvPr id="2201" name="شكل حر: شكل 109">
                      <a:extLst>
                        <a:ext uri="{FF2B5EF4-FFF2-40B4-BE49-F238E27FC236}">
                          <a16:creationId xmlns:a16="http://schemas.microsoft.com/office/drawing/2014/main" id="{A91B3FC3-F84F-41FE-BDBA-5C726682CDFB}"/>
                        </a:ext>
                      </a:extLst>
                    </p:cNvPr>
                    <p:cNvSpPr/>
                    <p:nvPr/>
                  </p:nvSpPr>
                  <p:spPr>
                    <a:xfrm>
                      <a:off x="8184131" y="3224148"/>
                      <a:ext cx="1139186" cy="1226333"/>
                    </a:xfrm>
                    <a:custGeom>
                      <a:avLst/>
                      <a:gdLst>
                        <a:gd name="connsiteX0" fmla="*/ 1117244 w 1139186"/>
                        <a:gd name="connsiteY0" fmla="*/ 82168 h 1226333"/>
                        <a:gd name="connsiteX1" fmla="*/ 1052520 w 1139186"/>
                        <a:gd name="connsiteY1" fmla="*/ 1263 h 1226333"/>
                        <a:gd name="connsiteX2" fmla="*/ 1047126 w 1139186"/>
                        <a:gd name="connsiteY2" fmla="*/ 1263 h 1226333"/>
                        <a:gd name="connsiteX3" fmla="*/ 1014764 w 1139186"/>
                        <a:gd name="connsiteY3" fmla="*/ 300611 h 1226333"/>
                        <a:gd name="connsiteX4" fmla="*/ 968918 w 1139186"/>
                        <a:gd name="connsiteY4" fmla="*/ 430059 h 1226333"/>
                        <a:gd name="connsiteX5" fmla="*/ 966221 w 1139186"/>
                        <a:gd name="connsiteY5" fmla="*/ 562204 h 1226333"/>
                        <a:gd name="connsiteX6" fmla="*/ 933859 w 1139186"/>
                        <a:gd name="connsiteY6" fmla="*/ 786041 h 1226333"/>
                        <a:gd name="connsiteX7" fmla="*/ 594058 w 1139186"/>
                        <a:gd name="connsiteY7" fmla="*/ 1112358 h 1226333"/>
                        <a:gd name="connsiteX8" fmla="*/ 3452 w 1139186"/>
                        <a:gd name="connsiteY8" fmla="*/ 1147417 h 1226333"/>
                        <a:gd name="connsiteX9" fmla="*/ 755 w 1139186"/>
                        <a:gd name="connsiteY9" fmla="*/ 1147417 h 1226333"/>
                        <a:gd name="connsiteX10" fmla="*/ 812502 w 1139186"/>
                        <a:gd name="connsiteY10" fmla="*/ 1012575 h 1226333"/>
                        <a:gd name="connsiteX11" fmla="*/ 1109154 w 1139186"/>
                        <a:gd name="connsiteY11" fmla="*/ 505570 h 1226333"/>
                        <a:gd name="connsiteX12" fmla="*/ 1136122 w 1139186"/>
                        <a:gd name="connsiteY12" fmla="*/ 268249 h 1226333"/>
                        <a:gd name="connsiteX13" fmla="*/ 1117244 w 1139186"/>
                        <a:gd name="connsiteY13" fmla="*/ 82168 h 1226333"/>
                        <a:gd name="connsiteX14" fmla="*/ 1111851 w 1139186"/>
                        <a:gd name="connsiteY14" fmla="*/ 82168 h 1226333"/>
                        <a:gd name="connsiteX15" fmla="*/ 1130728 w 1139186"/>
                        <a:gd name="connsiteY15" fmla="*/ 235887 h 1226333"/>
                        <a:gd name="connsiteX16" fmla="*/ 1117244 w 1139186"/>
                        <a:gd name="connsiteY16" fmla="*/ 438150 h 1226333"/>
                        <a:gd name="connsiteX17" fmla="*/ 941950 w 1139186"/>
                        <a:gd name="connsiteY17" fmla="*/ 877733 h 1226333"/>
                        <a:gd name="connsiteX18" fmla="*/ 696538 w 1139186"/>
                        <a:gd name="connsiteY18" fmla="*/ 1085389 h 1226333"/>
                        <a:gd name="connsiteX19" fmla="*/ 240773 w 1139186"/>
                        <a:gd name="connsiteY19" fmla="*/ 1225625 h 1226333"/>
                        <a:gd name="connsiteX20" fmla="*/ 57389 w 1139186"/>
                        <a:gd name="connsiteY20" fmla="*/ 1177082 h 1226333"/>
                        <a:gd name="connsiteX21" fmla="*/ 27723 w 1139186"/>
                        <a:gd name="connsiteY21" fmla="*/ 1163597 h 1226333"/>
                        <a:gd name="connsiteX22" fmla="*/ 219199 w 1139186"/>
                        <a:gd name="connsiteY22" fmla="*/ 1214837 h 1226333"/>
                        <a:gd name="connsiteX23" fmla="*/ 674963 w 1139186"/>
                        <a:gd name="connsiteY23" fmla="*/ 1066512 h 1226333"/>
                        <a:gd name="connsiteX24" fmla="*/ 955434 w 1139186"/>
                        <a:gd name="connsiteY24" fmla="*/ 734801 h 1226333"/>
                        <a:gd name="connsiteX25" fmla="*/ 968918 w 1139186"/>
                        <a:gd name="connsiteY25" fmla="*/ 492086 h 1226333"/>
                        <a:gd name="connsiteX26" fmla="*/ 1049823 w 1139186"/>
                        <a:gd name="connsiteY26" fmla="*/ 214312 h 1226333"/>
                        <a:gd name="connsiteX27" fmla="*/ 1066004 w 1139186"/>
                        <a:gd name="connsiteY27" fmla="*/ 49806 h 1226333"/>
                        <a:gd name="connsiteX28" fmla="*/ 1057914 w 1139186"/>
                        <a:gd name="connsiteY28" fmla="*/ 6656 h 1226333"/>
                        <a:gd name="connsiteX29" fmla="*/ 1063307 w 1139186"/>
                        <a:gd name="connsiteY29" fmla="*/ 12050 h 1226333"/>
                        <a:gd name="connsiteX30" fmla="*/ 1111851 w 1139186"/>
                        <a:gd name="connsiteY30" fmla="*/ 76774 h 1226333"/>
                        <a:gd name="connsiteX31" fmla="*/ 1117244 w 1139186"/>
                        <a:gd name="connsiteY31" fmla="*/ 82168 h 1226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139186" h="1226333">
                          <a:moveTo>
                            <a:pt x="1117244" y="82168"/>
                          </a:moveTo>
                          <a:cubicBezTo>
                            <a:pt x="1098366" y="52502"/>
                            <a:pt x="1076791" y="25534"/>
                            <a:pt x="1052520" y="1263"/>
                          </a:cubicBezTo>
                          <a:cubicBezTo>
                            <a:pt x="1052520" y="1263"/>
                            <a:pt x="1047126" y="-1434"/>
                            <a:pt x="1047126" y="1263"/>
                          </a:cubicBezTo>
                          <a:cubicBezTo>
                            <a:pt x="1087578" y="92955"/>
                            <a:pt x="1049823" y="214312"/>
                            <a:pt x="1014764" y="300611"/>
                          </a:cubicBezTo>
                          <a:cubicBezTo>
                            <a:pt x="995886" y="343760"/>
                            <a:pt x="977009" y="381516"/>
                            <a:pt x="968918" y="430059"/>
                          </a:cubicBezTo>
                          <a:cubicBezTo>
                            <a:pt x="960828" y="473208"/>
                            <a:pt x="966221" y="519055"/>
                            <a:pt x="966221" y="562204"/>
                          </a:cubicBezTo>
                          <a:cubicBezTo>
                            <a:pt x="968918" y="640412"/>
                            <a:pt x="963525" y="713226"/>
                            <a:pt x="933859" y="786041"/>
                          </a:cubicBezTo>
                          <a:cubicBezTo>
                            <a:pt x="874529" y="937064"/>
                            <a:pt x="728900" y="1036846"/>
                            <a:pt x="594058" y="1112358"/>
                          </a:cubicBezTo>
                          <a:cubicBezTo>
                            <a:pt x="407977" y="1217534"/>
                            <a:pt x="194927" y="1255290"/>
                            <a:pt x="3452" y="1147417"/>
                          </a:cubicBezTo>
                          <a:cubicBezTo>
                            <a:pt x="3452" y="1147417"/>
                            <a:pt x="-1942" y="1147417"/>
                            <a:pt x="755" y="1147417"/>
                          </a:cubicBezTo>
                          <a:cubicBezTo>
                            <a:pt x="286620" y="1317317"/>
                            <a:pt x="564393" y="1177082"/>
                            <a:pt x="812502" y="1012575"/>
                          </a:cubicBezTo>
                          <a:cubicBezTo>
                            <a:pt x="979705" y="902005"/>
                            <a:pt x="1063307" y="691652"/>
                            <a:pt x="1109154" y="505570"/>
                          </a:cubicBezTo>
                          <a:cubicBezTo>
                            <a:pt x="1128031" y="427362"/>
                            <a:pt x="1133425" y="346457"/>
                            <a:pt x="1136122" y="268249"/>
                          </a:cubicBezTo>
                          <a:cubicBezTo>
                            <a:pt x="1138819" y="211616"/>
                            <a:pt x="1146909" y="133407"/>
                            <a:pt x="1117244" y="82168"/>
                          </a:cubicBezTo>
                          <a:cubicBezTo>
                            <a:pt x="1117244" y="82168"/>
                            <a:pt x="1111851" y="79471"/>
                            <a:pt x="1111851" y="82168"/>
                          </a:cubicBezTo>
                          <a:cubicBezTo>
                            <a:pt x="1136122" y="125317"/>
                            <a:pt x="1130728" y="187344"/>
                            <a:pt x="1130728" y="235887"/>
                          </a:cubicBezTo>
                          <a:cubicBezTo>
                            <a:pt x="1130728" y="303308"/>
                            <a:pt x="1128031" y="370729"/>
                            <a:pt x="1117244" y="438150"/>
                          </a:cubicBezTo>
                          <a:cubicBezTo>
                            <a:pt x="1095669" y="591869"/>
                            <a:pt x="1033642" y="750982"/>
                            <a:pt x="941950" y="877733"/>
                          </a:cubicBezTo>
                          <a:cubicBezTo>
                            <a:pt x="879923" y="966729"/>
                            <a:pt x="788231" y="1028756"/>
                            <a:pt x="696538" y="1085389"/>
                          </a:cubicBezTo>
                          <a:cubicBezTo>
                            <a:pt x="561696" y="1171688"/>
                            <a:pt x="402583" y="1233715"/>
                            <a:pt x="240773" y="1225625"/>
                          </a:cubicBezTo>
                          <a:cubicBezTo>
                            <a:pt x="176049" y="1222928"/>
                            <a:pt x="116719" y="1201353"/>
                            <a:pt x="57389" y="1177082"/>
                          </a:cubicBezTo>
                          <a:cubicBezTo>
                            <a:pt x="35814" y="1166294"/>
                            <a:pt x="-23516" y="1136629"/>
                            <a:pt x="27723" y="1163597"/>
                          </a:cubicBezTo>
                          <a:cubicBezTo>
                            <a:pt x="87054" y="1193263"/>
                            <a:pt x="151778" y="1209444"/>
                            <a:pt x="219199" y="1214837"/>
                          </a:cubicBezTo>
                          <a:cubicBezTo>
                            <a:pt x="378312" y="1231018"/>
                            <a:pt x="545516" y="1150113"/>
                            <a:pt x="674963" y="1066512"/>
                          </a:cubicBezTo>
                          <a:cubicBezTo>
                            <a:pt x="799018" y="985607"/>
                            <a:pt x="912284" y="883127"/>
                            <a:pt x="955434" y="734801"/>
                          </a:cubicBezTo>
                          <a:cubicBezTo>
                            <a:pt x="979705" y="656593"/>
                            <a:pt x="968918" y="572991"/>
                            <a:pt x="968918" y="492086"/>
                          </a:cubicBezTo>
                          <a:cubicBezTo>
                            <a:pt x="968918" y="389606"/>
                            <a:pt x="1020158" y="311399"/>
                            <a:pt x="1049823" y="214312"/>
                          </a:cubicBezTo>
                          <a:cubicBezTo>
                            <a:pt x="1066004" y="163072"/>
                            <a:pt x="1071398" y="103742"/>
                            <a:pt x="1066004" y="49806"/>
                          </a:cubicBezTo>
                          <a:cubicBezTo>
                            <a:pt x="1063307" y="33625"/>
                            <a:pt x="1060610" y="20140"/>
                            <a:pt x="1057914" y="6656"/>
                          </a:cubicBezTo>
                          <a:cubicBezTo>
                            <a:pt x="1055217" y="-4131"/>
                            <a:pt x="1049823" y="-1434"/>
                            <a:pt x="1063307" y="12050"/>
                          </a:cubicBezTo>
                          <a:cubicBezTo>
                            <a:pt x="1082185" y="33625"/>
                            <a:pt x="1098366" y="55199"/>
                            <a:pt x="1111851" y="76774"/>
                          </a:cubicBezTo>
                          <a:cubicBezTo>
                            <a:pt x="1114547" y="82168"/>
                            <a:pt x="1119941" y="82168"/>
                            <a:pt x="1117244" y="82168"/>
                          </a:cubicBezTo>
                          <a:close/>
                        </a:path>
                      </a:pathLst>
                    </a:custGeom>
                    <a:solidFill>
                      <a:srgbClr val="63615E"/>
                    </a:solidFill>
                    <a:ln w="26947" cap="flat">
                      <a:noFill/>
                      <a:prstDash val="solid"/>
                      <a:miter/>
                    </a:ln>
                  </p:spPr>
                  <p:txBody>
                    <a:bodyPr rtlCol="1" anchor="ctr"/>
                    <a:lstStyle/>
                    <a:p>
                      <a:endParaRPr lang="ar-SA"/>
                    </a:p>
                  </p:txBody>
                </p:sp>
              </p:grpSp>
              <p:sp>
                <p:nvSpPr>
                  <p:cNvPr id="2199" name="شكل حر: شكل 110">
                    <a:extLst>
                      <a:ext uri="{FF2B5EF4-FFF2-40B4-BE49-F238E27FC236}">
                        <a16:creationId xmlns:a16="http://schemas.microsoft.com/office/drawing/2014/main" id="{01967F5B-626A-4338-B355-480D742B2479}"/>
                      </a:ext>
                    </a:extLst>
                  </p:cNvPr>
                  <p:cNvSpPr/>
                  <p:nvPr/>
                </p:nvSpPr>
                <p:spPr>
                  <a:xfrm>
                    <a:off x="8184887" y="3225410"/>
                    <a:ext cx="1090705" cy="1226601"/>
                  </a:xfrm>
                  <a:custGeom>
                    <a:avLst/>
                    <a:gdLst>
                      <a:gd name="connsiteX0" fmla="*/ 1019402 w 1090705"/>
                      <a:gd name="connsiteY0" fmla="*/ 447674 h 1226601"/>
                      <a:gd name="connsiteX1" fmla="*/ 1076036 w 1090705"/>
                      <a:gd name="connsiteY1" fmla="*/ 29665 h 1226601"/>
                      <a:gd name="connsiteX2" fmla="*/ 1049068 w 1090705"/>
                      <a:gd name="connsiteY2" fmla="*/ 0 h 1226601"/>
                      <a:gd name="connsiteX3" fmla="*/ 995131 w 1090705"/>
                      <a:gd name="connsiteY3" fmla="*/ 345194 h 1226601"/>
                      <a:gd name="connsiteX4" fmla="*/ 968163 w 1090705"/>
                      <a:gd name="connsiteY4" fmla="*/ 649937 h 1226601"/>
                      <a:gd name="connsiteX5" fmla="*/ 596000 w 1090705"/>
                      <a:gd name="connsiteY5" fmla="*/ 1111095 h 1226601"/>
                      <a:gd name="connsiteX6" fmla="*/ 242715 w 1090705"/>
                      <a:gd name="connsiteY6" fmla="*/ 1213575 h 1226601"/>
                      <a:gd name="connsiteX7" fmla="*/ 0 w 1090705"/>
                      <a:gd name="connsiteY7" fmla="*/ 1146154 h 1226601"/>
                      <a:gd name="connsiteX8" fmla="*/ 164507 w 1090705"/>
                      <a:gd name="connsiteY8" fmla="*/ 1213575 h 1226601"/>
                      <a:gd name="connsiteX9" fmla="*/ 776688 w 1090705"/>
                      <a:gd name="connsiteY9" fmla="*/ 1030190 h 1226601"/>
                      <a:gd name="connsiteX10" fmla="*/ 965466 w 1090705"/>
                      <a:gd name="connsiteY10" fmla="*/ 841412 h 1226601"/>
                      <a:gd name="connsiteX11" fmla="*/ 1019402 w 1090705"/>
                      <a:gd name="connsiteY11" fmla="*/ 447674 h 1226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90705" h="1226601">
                        <a:moveTo>
                          <a:pt x="1019402" y="447674"/>
                        </a:moveTo>
                        <a:cubicBezTo>
                          <a:pt x="1065249" y="347891"/>
                          <a:pt x="1116489" y="142932"/>
                          <a:pt x="1076036" y="29665"/>
                        </a:cubicBezTo>
                        <a:cubicBezTo>
                          <a:pt x="1067946" y="18878"/>
                          <a:pt x="1059855" y="8091"/>
                          <a:pt x="1049068" y="0"/>
                        </a:cubicBezTo>
                        <a:cubicBezTo>
                          <a:pt x="1054462" y="13484"/>
                          <a:pt x="1100307" y="137538"/>
                          <a:pt x="995131" y="345194"/>
                        </a:cubicBezTo>
                        <a:cubicBezTo>
                          <a:pt x="946588" y="439584"/>
                          <a:pt x="973557" y="542063"/>
                          <a:pt x="968163" y="649937"/>
                        </a:cubicBezTo>
                        <a:cubicBezTo>
                          <a:pt x="954679" y="844109"/>
                          <a:pt x="814444" y="989738"/>
                          <a:pt x="596000" y="1111095"/>
                        </a:cubicBezTo>
                        <a:cubicBezTo>
                          <a:pt x="485430" y="1173122"/>
                          <a:pt x="358678" y="1218969"/>
                          <a:pt x="242715" y="1213575"/>
                        </a:cubicBezTo>
                        <a:cubicBezTo>
                          <a:pt x="121357" y="1210878"/>
                          <a:pt x="13484" y="1154244"/>
                          <a:pt x="0" y="1146154"/>
                        </a:cubicBezTo>
                        <a:cubicBezTo>
                          <a:pt x="48543" y="1175819"/>
                          <a:pt x="102479" y="1200091"/>
                          <a:pt x="164507" y="1213575"/>
                        </a:cubicBezTo>
                        <a:cubicBezTo>
                          <a:pt x="461159" y="1286389"/>
                          <a:pt x="776688" y="1030190"/>
                          <a:pt x="776688" y="1030190"/>
                        </a:cubicBezTo>
                        <a:cubicBezTo>
                          <a:pt x="854896" y="987041"/>
                          <a:pt x="916923" y="919620"/>
                          <a:pt x="965466" y="841412"/>
                        </a:cubicBezTo>
                        <a:cubicBezTo>
                          <a:pt x="1038281" y="668814"/>
                          <a:pt x="984344" y="523186"/>
                          <a:pt x="1019402" y="447674"/>
                        </a:cubicBezTo>
                        <a:close/>
                      </a:path>
                    </a:pathLst>
                  </a:custGeom>
                  <a:solidFill>
                    <a:srgbClr val="84817C"/>
                  </a:solidFill>
                  <a:ln w="26947" cap="flat">
                    <a:noFill/>
                    <a:prstDash val="solid"/>
                    <a:miter/>
                  </a:ln>
                </p:spPr>
                <p:txBody>
                  <a:bodyPr rtlCol="1" anchor="ctr"/>
                  <a:lstStyle/>
                  <a:p>
                    <a:endParaRPr lang="ar-SA"/>
                  </a:p>
                </p:txBody>
              </p:sp>
            </p:grpSp>
            <p:grpSp>
              <p:nvGrpSpPr>
                <p:cNvPr id="2056" name="رسم 4">
                  <a:extLst>
                    <a:ext uri="{FF2B5EF4-FFF2-40B4-BE49-F238E27FC236}">
                      <a16:creationId xmlns:a16="http://schemas.microsoft.com/office/drawing/2014/main" id="{B8734B2D-9889-404F-A617-F3A0EABFE837}"/>
                    </a:ext>
                  </a:extLst>
                </p:cNvPr>
                <p:cNvGrpSpPr/>
                <p:nvPr/>
              </p:nvGrpSpPr>
              <p:grpSpPr>
                <a:xfrm>
                  <a:off x="7481013" y="5661521"/>
                  <a:ext cx="2265364" cy="1134543"/>
                  <a:chOff x="7481013" y="5661521"/>
                  <a:chExt cx="2265364" cy="1134543"/>
                </a:xfrm>
                <a:solidFill>
                  <a:schemeClr val="accent1"/>
                </a:solidFill>
              </p:grpSpPr>
              <p:grpSp>
                <p:nvGrpSpPr>
                  <p:cNvPr id="2184" name="رسم 4">
                    <a:extLst>
                      <a:ext uri="{FF2B5EF4-FFF2-40B4-BE49-F238E27FC236}">
                        <a16:creationId xmlns:a16="http://schemas.microsoft.com/office/drawing/2014/main" id="{8CD4AE4F-B5BF-4C62-8105-BAE6188DDB20}"/>
                      </a:ext>
                    </a:extLst>
                  </p:cNvPr>
                  <p:cNvGrpSpPr/>
                  <p:nvPr/>
                </p:nvGrpSpPr>
                <p:grpSpPr>
                  <a:xfrm>
                    <a:off x="7485208" y="5661521"/>
                    <a:ext cx="2258874" cy="1134039"/>
                    <a:chOff x="7485208" y="5661521"/>
                    <a:chExt cx="2258874" cy="1134039"/>
                  </a:xfrm>
                  <a:solidFill>
                    <a:schemeClr val="accent1"/>
                  </a:solidFill>
                </p:grpSpPr>
                <p:sp>
                  <p:nvSpPr>
                    <p:cNvPr id="2192" name="شكل حر: شكل 113">
                      <a:extLst>
                        <a:ext uri="{FF2B5EF4-FFF2-40B4-BE49-F238E27FC236}">
                          <a16:creationId xmlns:a16="http://schemas.microsoft.com/office/drawing/2014/main" id="{9156364D-910D-4412-8131-902B10195096}"/>
                        </a:ext>
                      </a:extLst>
                    </p:cNvPr>
                    <p:cNvSpPr/>
                    <p:nvPr/>
                  </p:nvSpPr>
                  <p:spPr>
                    <a:xfrm>
                      <a:off x="7486407" y="5664877"/>
                      <a:ext cx="2257676" cy="1128490"/>
                    </a:xfrm>
                    <a:custGeom>
                      <a:avLst/>
                      <a:gdLst>
                        <a:gd name="connsiteX0" fmla="*/ 2065774 w 2257676"/>
                        <a:gd name="connsiteY0" fmla="*/ 721222 h 1128490"/>
                        <a:gd name="connsiteX1" fmla="*/ 2230280 w 2257676"/>
                        <a:gd name="connsiteY1" fmla="*/ 454235 h 1128490"/>
                        <a:gd name="connsiteX2" fmla="*/ 2187132 w 2257676"/>
                        <a:gd name="connsiteY2" fmla="*/ 106344 h 1128490"/>
                        <a:gd name="connsiteX3" fmla="*/ 1343022 w 2257676"/>
                        <a:gd name="connsiteY3" fmla="*/ 117131 h 1128490"/>
                        <a:gd name="connsiteX4" fmla="*/ 1189303 w 2257676"/>
                        <a:gd name="connsiteY4" fmla="*/ 192642 h 1128490"/>
                        <a:gd name="connsiteX5" fmla="*/ 889955 w 2257676"/>
                        <a:gd name="connsiteY5" fmla="*/ 373330 h 1128490"/>
                        <a:gd name="connsiteX6" fmla="*/ 862986 w 2257676"/>
                        <a:gd name="connsiteY6" fmla="*/ 529747 h 1128490"/>
                        <a:gd name="connsiteX7" fmla="*/ 725448 w 2257676"/>
                        <a:gd name="connsiteY7" fmla="*/ 567502 h 1128490"/>
                        <a:gd name="connsiteX8" fmla="*/ 563638 w 2257676"/>
                        <a:gd name="connsiteY8" fmla="*/ 661892 h 1128490"/>
                        <a:gd name="connsiteX9" fmla="*/ 496217 w 2257676"/>
                        <a:gd name="connsiteY9" fmla="*/ 791339 h 1128490"/>
                        <a:gd name="connsiteX10" fmla="*/ 353285 w 2257676"/>
                        <a:gd name="connsiteY10" fmla="*/ 807520 h 1128490"/>
                        <a:gd name="connsiteX11" fmla="*/ 118660 w 2257676"/>
                        <a:gd name="connsiteY11" fmla="*/ 918091 h 1128490"/>
                        <a:gd name="connsiteX12" fmla="*/ 0 w 2257676"/>
                        <a:gd name="connsiteY12" fmla="*/ 1009783 h 1128490"/>
                        <a:gd name="connsiteX13" fmla="*/ 542064 w 2257676"/>
                        <a:gd name="connsiteY13" fmla="*/ 1128443 h 1128490"/>
                        <a:gd name="connsiteX14" fmla="*/ 1197394 w 2257676"/>
                        <a:gd name="connsiteY14" fmla="*/ 1017873 h 1128490"/>
                        <a:gd name="connsiteX15" fmla="*/ 1574950 w 2257676"/>
                        <a:gd name="connsiteY15" fmla="*/ 1063720 h 1128490"/>
                        <a:gd name="connsiteX16" fmla="*/ 1866208 w 2257676"/>
                        <a:gd name="connsiteY16" fmla="*/ 982815 h 1128490"/>
                        <a:gd name="connsiteX17" fmla="*/ 2019928 w 2257676"/>
                        <a:gd name="connsiteY17" fmla="*/ 888425 h 1128490"/>
                        <a:gd name="connsiteX18" fmla="*/ 2065774 w 2257676"/>
                        <a:gd name="connsiteY18" fmla="*/ 721222 h 1128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57676" h="1128490">
                          <a:moveTo>
                            <a:pt x="2065774" y="721222"/>
                          </a:moveTo>
                          <a:cubicBezTo>
                            <a:pt x="2152072" y="637620"/>
                            <a:pt x="2230280" y="454235"/>
                            <a:pt x="2230280" y="454235"/>
                          </a:cubicBezTo>
                          <a:cubicBezTo>
                            <a:pt x="2311185" y="249276"/>
                            <a:pt x="2187132" y="106344"/>
                            <a:pt x="2187132" y="106344"/>
                          </a:cubicBezTo>
                          <a:cubicBezTo>
                            <a:pt x="1909357" y="-139068"/>
                            <a:pt x="1343022" y="117131"/>
                            <a:pt x="1343022" y="117131"/>
                          </a:cubicBezTo>
                          <a:cubicBezTo>
                            <a:pt x="1343022" y="117131"/>
                            <a:pt x="1343022" y="117131"/>
                            <a:pt x="1189303" y="192642"/>
                          </a:cubicBezTo>
                          <a:cubicBezTo>
                            <a:pt x="1035584" y="268154"/>
                            <a:pt x="889955" y="373330"/>
                            <a:pt x="889955" y="373330"/>
                          </a:cubicBezTo>
                          <a:cubicBezTo>
                            <a:pt x="889955" y="373330"/>
                            <a:pt x="919620" y="475810"/>
                            <a:pt x="862986" y="529747"/>
                          </a:cubicBezTo>
                          <a:cubicBezTo>
                            <a:pt x="809050" y="583683"/>
                            <a:pt x="725448" y="567502"/>
                            <a:pt x="725448" y="567502"/>
                          </a:cubicBezTo>
                          <a:cubicBezTo>
                            <a:pt x="701177" y="683466"/>
                            <a:pt x="563638" y="661892"/>
                            <a:pt x="563638" y="661892"/>
                          </a:cubicBezTo>
                          <a:cubicBezTo>
                            <a:pt x="563638" y="661892"/>
                            <a:pt x="563638" y="748190"/>
                            <a:pt x="496217" y="791339"/>
                          </a:cubicBezTo>
                          <a:cubicBezTo>
                            <a:pt x="434190" y="831792"/>
                            <a:pt x="353285" y="807520"/>
                            <a:pt x="353285" y="807520"/>
                          </a:cubicBezTo>
                          <a:cubicBezTo>
                            <a:pt x="291258" y="953149"/>
                            <a:pt x="118660" y="918091"/>
                            <a:pt x="118660" y="918091"/>
                          </a:cubicBezTo>
                          <a:cubicBezTo>
                            <a:pt x="110570" y="996299"/>
                            <a:pt x="0" y="1009783"/>
                            <a:pt x="0" y="1009783"/>
                          </a:cubicBezTo>
                          <a:cubicBezTo>
                            <a:pt x="0" y="1009783"/>
                            <a:pt x="134842" y="1125747"/>
                            <a:pt x="542064" y="1128443"/>
                          </a:cubicBezTo>
                          <a:cubicBezTo>
                            <a:pt x="946588" y="1131140"/>
                            <a:pt x="1197394" y="1017873"/>
                            <a:pt x="1197394" y="1017873"/>
                          </a:cubicBezTo>
                          <a:cubicBezTo>
                            <a:pt x="1197394" y="1017873"/>
                            <a:pt x="1367294" y="1082597"/>
                            <a:pt x="1574950" y="1063720"/>
                          </a:cubicBezTo>
                          <a:cubicBezTo>
                            <a:pt x="1782607" y="1047538"/>
                            <a:pt x="1866208" y="982815"/>
                            <a:pt x="1866208" y="982815"/>
                          </a:cubicBezTo>
                          <a:cubicBezTo>
                            <a:pt x="1866208" y="982815"/>
                            <a:pt x="1917448" y="974724"/>
                            <a:pt x="2019928" y="888425"/>
                          </a:cubicBezTo>
                          <a:cubicBezTo>
                            <a:pt x="2122407" y="804823"/>
                            <a:pt x="2065774" y="721222"/>
                            <a:pt x="2065774" y="721222"/>
                          </a:cubicBezTo>
                          <a:close/>
                        </a:path>
                      </a:pathLst>
                    </a:custGeom>
                    <a:solidFill>
                      <a:srgbClr val="FFF9EB"/>
                    </a:solidFill>
                    <a:ln w="26947" cap="flat">
                      <a:noFill/>
                      <a:prstDash val="solid"/>
                      <a:miter/>
                    </a:ln>
                  </p:spPr>
                  <p:txBody>
                    <a:bodyPr rtlCol="1" anchor="ctr"/>
                    <a:lstStyle/>
                    <a:p>
                      <a:endParaRPr lang="ar-SA"/>
                    </a:p>
                  </p:txBody>
                </p:sp>
                <p:sp>
                  <p:nvSpPr>
                    <p:cNvPr id="2193" name="شكل حر: شكل 114">
                      <a:extLst>
                        <a:ext uri="{FF2B5EF4-FFF2-40B4-BE49-F238E27FC236}">
                          <a16:creationId xmlns:a16="http://schemas.microsoft.com/office/drawing/2014/main" id="{1C01785F-5CBD-42E0-B934-451B75DF98AD}"/>
                        </a:ext>
                      </a:extLst>
                    </p:cNvPr>
                    <p:cNvSpPr/>
                    <p:nvPr/>
                  </p:nvSpPr>
                  <p:spPr>
                    <a:xfrm>
                      <a:off x="7485208" y="5661521"/>
                      <a:ext cx="2258603" cy="1134039"/>
                    </a:xfrm>
                    <a:custGeom>
                      <a:avLst/>
                      <a:gdLst>
                        <a:gd name="connsiteX0" fmla="*/ 2069669 w 2258603"/>
                        <a:gd name="connsiteY0" fmla="*/ 724578 h 1134039"/>
                        <a:gd name="connsiteX1" fmla="*/ 2220692 w 2258603"/>
                        <a:gd name="connsiteY1" fmla="*/ 152849 h 1134039"/>
                        <a:gd name="connsiteX2" fmla="*/ 1786501 w 2258603"/>
                        <a:gd name="connsiteY2" fmla="*/ 1826 h 1134039"/>
                        <a:gd name="connsiteX3" fmla="*/ 891153 w 2258603"/>
                        <a:gd name="connsiteY3" fmla="*/ 373989 h 1134039"/>
                        <a:gd name="connsiteX4" fmla="*/ 891153 w 2258603"/>
                        <a:gd name="connsiteY4" fmla="*/ 373989 h 1134039"/>
                        <a:gd name="connsiteX5" fmla="*/ 729344 w 2258603"/>
                        <a:gd name="connsiteY5" fmla="*/ 568161 h 1134039"/>
                        <a:gd name="connsiteX6" fmla="*/ 726647 w 2258603"/>
                        <a:gd name="connsiteY6" fmla="*/ 568161 h 1134039"/>
                        <a:gd name="connsiteX7" fmla="*/ 567534 w 2258603"/>
                        <a:gd name="connsiteY7" fmla="*/ 659853 h 1134039"/>
                        <a:gd name="connsiteX8" fmla="*/ 564837 w 2258603"/>
                        <a:gd name="connsiteY8" fmla="*/ 659853 h 1134039"/>
                        <a:gd name="connsiteX9" fmla="*/ 357180 w 2258603"/>
                        <a:gd name="connsiteY9" fmla="*/ 805483 h 1134039"/>
                        <a:gd name="connsiteX10" fmla="*/ 354484 w 2258603"/>
                        <a:gd name="connsiteY10" fmla="*/ 805483 h 1134039"/>
                        <a:gd name="connsiteX11" fmla="*/ 122556 w 2258603"/>
                        <a:gd name="connsiteY11" fmla="*/ 916052 h 1134039"/>
                        <a:gd name="connsiteX12" fmla="*/ 119859 w 2258603"/>
                        <a:gd name="connsiteY12" fmla="*/ 916052 h 1134039"/>
                        <a:gd name="connsiteX13" fmla="*/ 1199 w 2258603"/>
                        <a:gd name="connsiteY13" fmla="*/ 1007745 h 1134039"/>
                        <a:gd name="connsiteX14" fmla="*/ 1199 w 2258603"/>
                        <a:gd name="connsiteY14" fmla="*/ 1007745 h 1134039"/>
                        <a:gd name="connsiteX15" fmla="*/ 446176 w 2258603"/>
                        <a:gd name="connsiteY15" fmla="*/ 1123709 h 1134039"/>
                        <a:gd name="connsiteX16" fmla="*/ 1185108 w 2258603"/>
                        <a:gd name="connsiteY16" fmla="*/ 1021229 h 1134039"/>
                        <a:gd name="connsiteX17" fmla="*/ 1217470 w 2258603"/>
                        <a:gd name="connsiteY17" fmla="*/ 1021229 h 1134039"/>
                        <a:gd name="connsiteX18" fmla="*/ 1355008 w 2258603"/>
                        <a:gd name="connsiteY18" fmla="*/ 1053591 h 1134039"/>
                        <a:gd name="connsiteX19" fmla="*/ 1786501 w 2258603"/>
                        <a:gd name="connsiteY19" fmla="*/ 1021229 h 1134039"/>
                        <a:gd name="connsiteX20" fmla="*/ 2069669 w 2258603"/>
                        <a:gd name="connsiteY20" fmla="*/ 724578 h 1134039"/>
                        <a:gd name="connsiteX21" fmla="*/ 2064276 w 2258603"/>
                        <a:gd name="connsiteY21" fmla="*/ 724578 h 1134039"/>
                        <a:gd name="connsiteX22" fmla="*/ 1864710 w 2258603"/>
                        <a:gd name="connsiteY22" fmla="*/ 986170 h 1134039"/>
                        <a:gd name="connsiteX23" fmla="*/ 1821561 w 2258603"/>
                        <a:gd name="connsiteY23" fmla="*/ 1010442 h 1134039"/>
                        <a:gd name="connsiteX24" fmla="*/ 1573452 w 2258603"/>
                        <a:gd name="connsiteY24" fmla="*/ 1067075 h 1134039"/>
                        <a:gd name="connsiteX25" fmla="*/ 1271407 w 2258603"/>
                        <a:gd name="connsiteY25" fmla="*/ 1042804 h 1134039"/>
                        <a:gd name="connsiteX26" fmla="*/ 1195895 w 2258603"/>
                        <a:gd name="connsiteY26" fmla="*/ 1021229 h 1134039"/>
                        <a:gd name="connsiteX27" fmla="*/ 1155443 w 2258603"/>
                        <a:gd name="connsiteY27" fmla="*/ 1037410 h 1134039"/>
                        <a:gd name="connsiteX28" fmla="*/ 1012511 w 2258603"/>
                        <a:gd name="connsiteY28" fmla="*/ 1080559 h 1134039"/>
                        <a:gd name="connsiteX29" fmla="*/ 421905 w 2258603"/>
                        <a:gd name="connsiteY29" fmla="*/ 1129103 h 1134039"/>
                        <a:gd name="connsiteX30" fmla="*/ 41651 w 2258603"/>
                        <a:gd name="connsiteY30" fmla="*/ 1040107 h 1134039"/>
                        <a:gd name="connsiteX31" fmla="*/ 1199 w 2258603"/>
                        <a:gd name="connsiteY31" fmla="*/ 1015836 h 1134039"/>
                        <a:gd name="connsiteX32" fmla="*/ 90194 w 2258603"/>
                        <a:gd name="connsiteY32" fmla="*/ 980777 h 1134039"/>
                        <a:gd name="connsiteX33" fmla="*/ 136040 w 2258603"/>
                        <a:gd name="connsiteY33" fmla="*/ 926840 h 1134039"/>
                        <a:gd name="connsiteX34" fmla="*/ 238520 w 2258603"/>
                        <a:gd name="connsiteY34" fmla="*/ 918749 h 1134039"/>
                        <a:gd name="connsiteX35" fmla="*/ 349090 w 2258603"/>
                        <a:gd name="connsiteY35" fmla="*/ 829754 h 1134039"/>
                        <a:gd name="connsiteX36" fmla="*/ 394936 w 2258603"/>
                        <a:gd name="connsiteY36" fmla="*/ 821663 h 1134039"/>
                        <a:gd name="connsiteX37" fmla="*/ 465053 w 2258603"/>
                        <a:gd name="connsiteY37" fmla="*/ 813573 h 1134039"/>
                        <a:gd name="connsiteX38" fmla="*/ 562140 w 2258603"/>
                        <a:gd name="connsiteY38" fmla="*/ 708396 h 1134039"/>
                        <a:gd name="connsiteX39" fmla="*/ 567534 w 2258603"/>
                        <a:gd name="connsiteY39" fmla="*/ 667944 h 1134039"/>
                        <a:gd name="connsiteX40" fmla="*/ 607986 w 2258603"/>
                        <a:gd name="connsiteY40" fmla="*/ 670641 h 1134039"/>
                        <a:gd name="connsiteX41" fmla="*/ 696981 w 2258603"/>
                        <a:gd name="connsiteY41" fmla="*/ 638279 h 1134039"/>
                        <a:gd name="connsiteX42" fmla="*/ 732041 w 2258603"/>
                        <a:gd name="connsiteY42" fmla="*/ 576252 h 1134039"/>
                        <a:gd name="connsiteX43" fmla="*/ 780583 w 2258603"/>
                        <a:gd name="connsiteY43" fmla="*/ 578948 h 1134039"/>
                        <a:gd name="connsiteX44" fmla="*/ 891153 w 2258603"/>
                        <a:gd name="connsiteY44" fmla="*/ 511528 h 1134039"/>
                        <a:gd name="connsiteX45" fmla="*/ 904638 w 2258603"/>
                        <a:gd name="connsiteY45" fmla="*/ 433320 h 1134039"/>
                        <a:gd name="connsiteX46" fmla="*/ 899244 w 2258603"/>
                        <a:gd name="connsiteY46" fmla="*/ 382080 h 1134039"/>
                        <a:gd name="connsiteX47" fmla="*/ 1381977 w 2258603"/>
                        <a:gd name="connsiteY47" fmla="*/ 112397 h 1134039"/>
                        <a:gd name="connsiteX48" fmla="*/ 2164058 w 2258603"/>
                        <a:gd name="connsiteY48" fmla="*/ 93518 h 1134039"/>
                        <a:gd name="connsiteX49" fmla="*/ 2253054 w 2258603"/>
                        <a:gd name="connsiteY49" fmla="*/ 395564 h 1134039"/>
                        <a:gd name="connsiteX50" fmla="*/ 2069669 w 2258603"/>
                        <a:gd name="connsiteY50" fmla="*/ 729971 h 1134039"/>
                        <a:gd name="connsiteX51" fmla="*/ 2069669 w 2258603"/>
                        <a:gd name="connsiteY51" fmla="*/ 724578 h 1134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2258603" h="1134039">
                          <a:moveTo>
                            <a:pt x="2069669" y="724578"/>
                          </a:moveTo>
                          <a:cubicBezTo>
                            <a:pt x="2209905" y="581645"/>
                            <a:pt x="2317778" y="344324"/>
                            <a:pt x="2220692" y="152849"/>
                          </a:cubicBezTo>
                          <a:cubicBezTo>
                            <a:pt x="2145181" y="7220"/>
                            <a:pt x="1929434" y="-6264"/>
                            <a:pt x="1786501" y="1826"/>
                          </a:cubicBezTo>
                          <a:cubicBezTo>
                            <a:pt x="1468276" y="23401"/>
                            <a:pt x="1144656" y="190605"/>
                            <a:pt x="891153" y="373989"/>
                          </a:cubicBezTo>
                          <a:cubicBezTo>
                            <a:pt x="891153" y="373989"/>
                            <a:pt x="891153" y="373989"/>
                            <a:pt x="891153" y="373989"/>
                          </a:cubicBezTo>
                          <a:cubicBezTo>
                            <a:pt x="918122" y="481863"/>
                            <a:pt x="856094" y="589736"/>
                            <a:pt x="729344" y="568161"/>
                          </a:cubicBezTo>
                          <a:cubicBezTo>
                            <a:pt x="729344" y="568161"/>
                            <a:pt x="726647" y="568161"/>
                            <a:pt x="726647" y="568161"/>
                          </a:cubicBezTo>
                          <a:cubicBezTo>
                            <a:pt x="707768" y="640976"/>
                            <a:pt x="640348" y="670641"/>
                            <a:pt x="567534" y="659853"/>
                          </a:cubicBezTo>
                          <a:cubicBezTo>
                            <a:pt x="567534" y="659853"/>
                            <a:pt x="564837" y="659853"/>
                            <a:pt x="564837" y="659853"/>
                          </a:cubicBezTo>
                          <a:cubicBezTo>
                            <a:pt x="564837" y="770424"/>
                            <a:pt x="459660" y="835147"/>
                            <a:pt x="357180" y="805483"/>
                          </a:cubicBezTo>
                          <a:cubicBezTo>
                            <a:pt x="357180" y="805483"/>
                            <a:pt x="354484" y="805483"/>
                            <a:pt x="354484" y="805483"/>
                          </a:cubicBezTo>
                          <a:cubicBezTo>
                            <a:pt x="311334" y="894478"/>
                            <a:pt x="216945" y="932234"/>
                            <a:pt x="122556" y="916052"/>
                          </a:cubicBezTo>
                          <a:cubicBezTo>
                            <a:pt x="122556" y="916052"/>
                            <a:pt x="119859" y="916052"/>
                            <a:pt x="119859" y="916052"/>
                          </a:cubicBezTo>
                          <a:cubicBezTo>
                            <a:pt x="109072" y="972686"/>
                            <a:pt x="55135" y="999654"/>
                            <a:pt x="1199" y="1007745"/>
                          </a:cubicBezTo>
                          <a:cubicBezTo>
                            <a:pt x="1199" y="1007745"/>
                            <a:pt x="-1498" y="1007745"/>
                            <a:pt x="1199" y="1007745"/>
                          </a:cubicBezTo>
                          <a:cubicBezTo>
                            <a:pt x="114465" y="1102134"/>
                            <a:pt x="308637" y="1115618"/>
                            <a:pt x="446176" y="1123709"/>
                          </a:cubicBezTo>
                          <a:cubicBezTo>
                            <a:pt x="691588" y="1139890"/>
                            <a:pt x="955877" y="1112921"/>
                            <a:pt x="1185108" y="1021229"/>
                          </a:cubicBezTo>
                          <a:cubicBezTo>
                            <a:pt x="1203986" y="1013139"/>
                            <a:pt x="1198592" y="1015836"/>
                            <a:pt x="1217470" y="1021229"/>
                          </a:cubicBezTo>
                          <a:cubicBezTo>
                            <a:pt x="1260619" y="1034713"/>
                            <a:pt x="1309163" y="1045501"/>
                            <a:pt x="1355008" y="1053591"/>
                          </a:cubicBezTo>
                          <a:cubicBezTo>
                            <a:pt x="1497941" y="1077862"/>
                            <a:pt x="1648964" y="1067075"/>
                            <a:pt x="1786501" y="1021229"/>
                          </a:cubicBezTo>
                          <a:cubicBezTo>
                            <a:pt x="1891679" y="991564"/>
                            <a:pt x="2158665" y="864813"/>
                            <a:pt x="2069669" y="724578"/>
                          </a:cubicBezTo>
                          <a:cubicBezTo>
                            <a:pt x="2069669" y="721881"/>
                            <a:pt x="2064276" y="721881"/>
                            <a:pt x="2064276" y="724578"/>
                          </a:cubicBezTo>
                          <a:cubicBezTo>
                            <a:pt x="2134394" y="835147"/>
                            <a:pt x="1959099" y="961899"/>
                            <a:pt x="1864710" y="986170"/>
                          </a:cubicBezTo>
                          <a:cubicBezTo>
                            <a:pt x="1851226" y="988867"/>
                            <a:pt x="1835045" y="1005048"/>
                            <a:pt x="1821561" y="1010442"/>
                          </a:cubicBezTo>
                          <a:cubicBezTo>
                            <a:pt x="1743353" y="1045501"/>
                            <a:pt x="1657054" y="1058985"/>
                            <a:pt x="1573452" y="1067075"/>
                          </a:cubicBezTo>
                          <a:cubicBezTo>
                            <a:pt x="1473670" y="1077862"/>
                            <a:pt x="1368492" y="1064378"/>
                            <a:pt x="1271407" y="1042804"/>
                          </a:cubicBezTo>
                          <a:cubicBezTo>
                            <a:pt x="1249832" y="1037410"/>
                            <a:pt x="1217470" y="1018532"/>
                            <a:pt x="1195895" y="1021229"/>
                          </a:cubicBezTo>
                          <a:cubicBezTo>
                            <a:pt x="1182411" y="1023926"/>
                            <a:pt x="1166230" y="1032016"/>
                            <a:pt x="1155443" y="1037410"/>
                          </a:cubicBezTo>
                          <a:cubicBezTo>
                            <a:pt x="1109597" y="1053591"/>
                            <a:pt x="1061054" y="1067075"/>
                            <a:pt x="1012511" y="1080559"/>
                          </a:cubicBezTo>
                          <a:cubicBezTo>
                            <a:pt x="821036" y="1129103"/>
                            <a:pt x="618773" y="1142587"/>
                            <a:pt x="421905" y="1129103"/>
                          </a:cubicBezTo>
                          <a:cubicBezTo>
                            <a:pt x="292456" y="1121012"/>
                            <a:pt x="157615" y="1099437"/>
                            <a:pt x="41651" y="1040107"/>
                          </a:cubicBezTo>
                          <a:cubicBezTo>
                            <a:pt x="28167" y="1032016"/>
                            <a:pt x="14683" y="1026623"/>
                            <a:pt x="1199" y="1015836"/>
                          </a:cubicBezTo>
                          <a:cubicBezTo>
                            <a:pt x="17380" y="1026623"/>
                            <a:pt x="76710" y="988867"/>
                            <a:pt x="90194" y="980777"/>
                          </a:cubicBezTo>
                          <a:cubicBezTo>
                            <a:pt x="117162" y="961899"/>
                            <a:pt x="106375" y="924143"/>
                            <a:pt x="136040" y="926840"/>
                          </a:cubicBezTo>
                          <a:cubicBezTo>
                            <a:pt x="171099" y="929537"/>
                            <a:pt x="206158" y="926840"/>
                            <a:pt x="238520" y="918749"/>
                          </a:cubicBezTo>
                          <a:cubicBezTo>
                            <a:pt x="287063" y="905265"/>
                            <a:pt x="322122" y="872903"/>
                            <a:pt x="349090" y="829754"/>
                          </a:cubicBezTo>
                          <a:cubicBezTo>
                            <a:pt x="362574" y="808179"/>
                            <a:pt x="370664" y="818967"/>
                            <a:pt x="394936" y="821663"/>
                          </a:cubicBezTo>
                          <a:cubicBezTo>
                            <a:pt x="419208" y="824360"/>
                            <a:pt x="440782" y="818967"/>
                            <a:pt x="465053" y="813573"/>
                          </a:cubicBezTo>
                          <a:cubicBezTo>
                            <a:pt x="516294" y="800089"/>
                            <a:pt x="548655" y="756940"/>
                            <a:pt x="562140" y="708396"/>
                          </a:cubicBezTo>
                          <a:cubicBezTo>
                            <a:pt x="562140" y="705700"/>
                            <a:pt x="572927" y="667944"/>
                            <a:pt x="567534" y="667944"/>
                          </a:cubicBezTo>
                          <a:cubicBezTo>
                            <a:pt x="581018" y="670641"/>
                            <a:pt x="594502" y="670641"/>
                            <a:pt x="607986" y="670641"/>
                          </a:cubicBezTo>
                          <a:cubicBezTo>
                            <a:pt x="640348" y="670641"/>
                            <a:pt x="670013" y="659853"/>
                            <a:pt x="696981" y="638279"/>
                          </a:cubicBezTo>
                          <a:cubicBezTo>
                            <a:pt x="699678" y="635582"/>
                            <a:pt x="742828" y="576252"/>
                            <a:pt x="732041" y="576252"/>
                          </a:cubicBezTo>
                          <a:cubicBezTo>
                            <a:pt x="748221" y="578948"/>
                            <a:pt x="764402" y="578948"/>
                            <a:pt x="780583" y="578948"/>
                          </a:cubicBezTo>
                          <a:cubicBezTo>
                            <a:pt x="829126" y="576252"/>
                            <a:pt x="866882" y="551980"/>
                            <a:pt x="891153" y="511528"/>
                          </a:cubicBezTo>
                          <a:cubicBezTo>
                            <a:pt x="904638" y="489953"/>
                            <a:pt x="904638" y="457591"/>
                            <a:pt x="904638" y="433320"/>
                          </a:cubicBezTo>
                          <a:cubicBezTo>
                            <a:pt x="904638" y="427926"/>
                            <a:pt x="893850" y="384776"/>
                            <a:pt x="899244" y="382080"/>
                          </a:cubicBezTo>
                          <a:cubicBezTo>
                            <a:pt x="1047569" y="274207"/>
                            <a:pt x="1212076" y="179817"/>
                            <a:pt x="1381977" y="112397"/>
                          </a:cubicBezTo>
                          <a:cubicBezTo>
                            <a:pt x="1616601" y="18007"/>
                            <a:pt x="1942918" y="-65594"/>
                            <a:pt x="2164058" y="93518"/>
                          </a:cubicBezTo>
                          <a:cubicBezTo>
                            <a:pt x="2253054" y="158243"/>
                            <a:pt x="2269235" y="298478"/>
                            <a:pt x="2253054" y="395564"/>
                          </a:cubicBezTo>
                          <a:cubicBezTo>
                            <a:pt x="2231479" y="511528"/>
                            <a:pt x="2147878" y="646369"/>
                            <a:pt x="2069669" y="729971"/>
                          </a:cubicBezTo>
                          <a:cubicBezTo>
                            <a:pt x="2064276" y="724578"/>
                            <a:pt x="2069669" y="727274"/>
                            <a:pt x="2069669" y="724578"/>
                          </a:cubicBezTo>
                          <a:close/>
                        </a:path>
                      </a:pathLst>
                    </a:custGeom>
                    <a:solidFill>
                      <a:srgbClr val="8C877D"/>
                    </a:solidFill>
                    <a:ln w="26947" cap="flat">
                      <a:noFill/>
                      <a:prstDash val="solid"/>
                      <a:miter/>
                    </a:ln>
                  </p:spPr>
                  <p:txBody>
                    <a:bodyPr rtlCol="1" anchor="ctr"/>
                    <a:lstStyle/>
                    <a:p>
                      <a:endParaRPr lang="ar-SA"/>
                    </a:p>
                  </p:txBody>
                </p:sp>
              </p:grpSp>
              <p:grpSp>
                <p:nvGrpSpPr>
                  <p:cNvPr id="2185" name="رسم 4">
                    <a:extLst>
                      <a:ext uri="{FF2B5EF4-FFF2-40B4-BE49-F238E27FC236}">
                        <a16:creationId xmlns:a16="http://schemas.microsoft.com/office/drawing/2014/main" id="{A390C8FC-30A8-4732-AD6E-D35E877EE8AD}"/>
                      </a:ext>
                    </a:extLst>
                  </p:cNvPr>
                  <p:cNvGrpSpPr/>
                  <p:nvPr/>
                </p:nvGrpSpPr>
                <p:grpSpPr>
                  <a:xfrm>
                    <a:off x="8683801" y="6108325"/>
                    <a:ext cx="943891" cy="574425"/>
                    <a:chOff x="8683801" y="6108325"/>
                    <a:chExt cx="943891" cy="574425"/>
                  </a:xfrm>
                  <a:solidFill>
                    <a:srgbClr val="8C877D"/>
                  </a:solidFill>
                </p:grpSpPr>
                <p:sp>
                  <p:nvSpPr>
                    <p:cNvPr id="2189" name="شكل حر: شكل 116">
                      <a:extLst>
                        <a:ext uri="{FF2B5EF4-FFF2-40B4-BE49-F238E27FC236}">
                          <a16:creationId xmlns:a16="http://schemas.microsoft.com/office/drawing/2014/main" id="{58EFEE71-871F-433C-BB7D-BCCFDD8B5E47}"/>
                        </a:ext>
                      </a:extLst>
                    </p:cNvPr>
                    <p:cNvSpPr/>
                    <p:nvPr/>
                  </p:nvSpPr>
                  <p:spPr>
                    <a:xfrm>
                      <a:off x="9185412" y="6108325"/>
                      <a:ext cx="137538" cy="221140"/>
                    </a:xfrm>
                    <a:custGeom>
                      <a:avLst/>
                      <a:gdLst>
                        <a:gd name="connsiteX0" fmla="*/ 137539 w 137538"/>
                        <a:gd name="connsiteY0" fmla="*/ 0 h 221140"/>
                        <a:gd name="connsiteX1" fmla="*/ 129448 w 137538"/>
                        <a:gd name="connsiteY1" fmla="*/ 8091 h 221140"/>
                        <a:gd name="connsiteX2" fmla="*/ 110570 w 137538"/>
                        <a:gd name="connsiteY2" fmla="*/ 29665 h 221140"/>
                        <a:gd name="connsiteX3" fmla="*/ 97086 w 137538"/>
                        <a:gd name="connsiteY3" fmla="*/ 45846 h 221140"/>
                        <a:gd name="connsiteX4" fmla="*/ 83602 w 137538"/>
                        <a:gd name="connsiteY4" fmla="*/ 62027 h 221140"/>
                        <a:gd name="connsiteX5" fmla="*/ 56634 w 137538"/>
                        <a:gd name="connsiteY5" fmla="*/ 102480 h 221140"/>
                        <a:gd name="connsiteX6" fmla="*/ 43149 w 137538"/>
                        <a:gd name="connsiteY6" fmla="*/ 124054 h 221140"/>
                        <a:gd name="connsiteX7" fmla="*/ 32361 w 137538"/>
                        <a:gd name="connsiteY7" fmla="*/ 145629 h 221140"/>
                        <a:gd name="connsiteX8" fmla="*/ 21574 w 137538"/>
                        <a:gd name="connsiteY8" fmla="*/ 164507 h 221140"/>
                        <a:gd name="connsiteX9" fmla="*/ 13484 w 137538"/>
                        <a:gd name="connsiteY9" fmla="*/ 183385 h 221140"/>
                        <a:gd name="connsiteX10" fmla="*/ 8090 w 137538"/>
                        <a:gd name="connsiteY10" fmla="*/ 199565 h 221140"/>
                        <a:gd name="connsiteX11" fmla="*/ 2697 w 137538"/>
                        <a:gd name="connsiteY11" fmla="*/ 210353 h 221140"/>
                        <a:gd name="connsiteX12" fmla="*/ 0 w 137538"/>
                        <a:gd name="connsiteY12" fmla="*/ 221140 h 221140"/>
                        <a:gd name="connsiteX13" fmla="*/ 2697 w 137538"/>
                        <a:gd name="connsiteY13" fmla="*/ 210353 h 221140"/>
                        <a:gd name="connsiteX14" fmla="*/ 8090 w 137538"/>
                        <a:gd name="connsiteY14" fmla="*/ 180688 h 221140"/>
                        <a:gd name="connsiteX15" fmla="*/ 13484 w 137538"/>
                        <a:gd name="connsiteY15" fmla="*/ 161810 h 221140"/>
                        <a:gd name="connsiteX16" fmla="*/ 21574 w 137538"/>
                        <a:gd name="connsiteY16" fmla="*/ 140235 h 221140"/>
                        <a:gd name="connsiteX17" fmla="*/ 32361 w 137538"/>
                        <a:gd name="connsiteY17" fmla="*/ 118660 h 221140"/>
                        <a:gd name="connsiteX18" fmla="*/ 45846 w 137538"/>
                        <a:gd name="connsiteY18" fmla="*/ 97086 h 221140"/>
                        <a:gd name="connsiteX19" fmla="*/ 59330 w 137538"/>
                        <a:gd name="connsiteY19" fmla="*/ 75511 h 221140"/>
                        <a:gd name="connsiteX20" fmla="*/ 72814 w 137538"/>
                        <a:gd name="connsiteY20" fmla="*/ 56634 h 221140"/>
                        <a:gd name="connsiteX21" fmla="*/ 102479 w 137538"/>
                        <a:gd name="connsiteY21" fmla="*/ 26968 h 221140"/>
                        <a:gd name="connsiteX22" fmla="*/ 124054 w 137538"/>
                        <a:gd name="connsiteY22" fmla="*/ 8091 h 221140"/>
                        <a:gd name="connsiteX23" fmla="*/ 137539 w 137538"/>
                        <a:gd name="connsiteY23" fmla="*/ 0 h 221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7538" h="221140">
                          <a:moveTo>
                            <a:pt x="137539" y="0"/>
                          </a:moveTo>
                          <a:cubicBezTo>
                            <a:pt x="137539" y="0"/>
                            <a:pt x="134842" y="2697"/>
                            <a:pt x="129448" y="8091"/>
                          </a:cubicBezTo>
                          <a:cubicBezTo>
                            <a:pt x="124054" y="13484"/>
                            <a:pt x="118660" y="21575"/>
                            <a:pt x="110570" y="29665"/>
                          </a:cubicBezTo>
                          <a:cubicBezTo>
                            <a:pt x="107873" y="35059"/>
                            <a:pt x="102479" y="40452"/>
                            <a:pt x="97086" y="45846"/>
                          </a:cubicBezTo>
                          <a:cubicBezTo>
                            <a:pt x="91692" y="51240"/>
                            <a:pt x="88995" y="56634"/>
                            <a:pt x="83602" y="62027"/>
                          </a:cubicBezTo>
                          <a:cubicBezTo>
                            <a:pt x="75511" y="75511"/>
                            <a:pt x="64724" y="86299"/>
                            <a:pt x="56634" y="102480"/>
                          </a:cubicBezTo>
                          <a:cubicBezTo>
                            <a:pt x="51240" y="110570"/>
                            <a:pt x="48543" y="115964"/>
                            <a:pt x="43149" y="124054"/>
                          </a:cubicBezTo>
                          <a:cubicBezTo>
                            <a:pt x="40452" y="132145"/>
                            <a:pt x="35058" y="137539"/>
                            <a:pt x="32361" y="145629"/>
                          </a:cubicBezTo>
                          <a:cubicBezTo>
                            <a:pt x="29665" y="151023"/>
                            <a:pt x="24271" y="159113"/>
                            <a:pt x="21574" y="164507"/>
                          </a:cubicBezTo>
                          <a:cubicBezTo>
                            <a:pt x="18877" y="169901"/>
                            <a:pt x="16181" y="177991"/>
                            <a:pt x="13484" y="183385"/>
                          </a:cubicBezTo>
                          <a:cubicBezTo>
                            <a:pt x="10787" y="188778"/>
                            <a:pt x="8090" y="194172"/>
                            <a:pt x="8090" y="199565"/>
                          </a:cubicBezTo>
                          <a:cubicBezTo>
                            <a:pt x="5393" y="204959"/>
                            <a:pt x="5393" y="207656"/>
                            <a:pt x="2697" y="210353"/>
                          </a:cubicBezTo>
                          <a:cubicBezTo>
                            <a:pt x="0" y="218444"/>
                            <a:pt x="0" y="221140"/>
                            <a:pt x="0" y="221140"/>
                          </a:cubicBezTo>
                          <a:cubicBezTo>
                            <a:pt x="0" y="221140"/>
                            <a:pt x="0" y="218444"/>
                            <a:pt x="2697" y="210353"/>
                          </a:cubicBezTo>
                          <a:cubicBezTo>
                            <a:pt x="2697" y="202262"/>
                            <a:pt x="5393" y="194172"/>
                            <a:pt x="8090" y="180688"/>
                          </a:cubicBezTo>
                          <a:cubicBezTo>
                            <a:pt x="10787" y="175294"/>
                            <a:pt x="10787" y="167204"/>
                            <a:pt x="13484" y="161810"/>
                          </a:cubicBezTo>
                          <a:cubicBezTo>
                            <a:pt x="16181" y="153719"/>
                            <a:pt x="18877" y="148326"/>
                            <a:pt x="21574" y="140235"/>
                          </a:cubicBezTo>
                          <a:cubicBezTo>
                            <a:pt x="24271" y="132145"/>
                            <a:pt x="26968" y="126751"/>
                            <a:pt x="32361" y="118660"/>
                          </a:cubicBezTo>
                          <a:cubicBezTo>
                            <a:pt x="35058" y="110570"/>
                            <a:pt x="40452" y="105176"/>
                            <a:pt x="45846" y="97086"/>
                          </a:cubicBezTo>
                          <a:cubicBezTo>
                            <a:pt x="51240" y="88996"/>
                            <a:pt x="53937" y="83602"/>
                            <a:pt x="59330" y="75511"/>
                          </a:cubicBezTo>
                          <a:cubicBezTo>
                            <a:pt x="64724" y="70118"/>
                            <a:pt x="70118" y="62027"/>
                            <a:pt x="72814" y="56634"/>
                          </a:cubicBezTo>
                          <a:cubicBezTo>
                            <a:pt x="83602" y="45846"/>
                            <a:pt x="91692" y="35059"/>
                            <a:pt x="102479" y="26968"/>
                          </a:cubicBezTo>
                          <a:cubicBezTo>
                            <a:pt x="110570" y="18878"/>
                            <a:pt x="118660" y="10787"/>
                            <a:pt x="124054" y="8091"/>
                          </a:cubicBezTo>
                          <a:cubicBezTo>
                            <a:pt x="134842" y="2697"/>
                            <a:pt x="137539" y="0"/>
                            <a:pt x="137539" y="0"/>
                          </a:cubicBezTo>
                          <a:close/>
                        </a:path>
                      </a:pathLst>
                    </a:custGeom>
                    <a:solidFill>
                      <a:srgbClr val="8C877D"/>
                    </a:solidFill>
                    <a:ln w="26947" cap="flat">
                      <a:noFill/>
                      <a:prstDash val="solid"/>
                      <a:miter/>
                    </a:ln>
                  </p:spPr>
                  <p:txBody>
                    <a:bodyPr rtlCol="1" anchor="ctr"/>
                    <a:lstStyle/>
                    <a:p>
                      <a:endParaRPr lang="ar-SA"/>
                    </a:p>
                  </p:txBody>
                </p:sp>
                <p:sp>
                  <p:nvSpPr>
                    <p:cNvPr id="2190" name="شكل حر: شكل 117">
                      <a:extLst>
                        <a:ext uri="{FF2B5EF4-FFF2-40B4-BE49-F238E27FC236}">
                          <a16:creationId xmlns:a16="http://schemas.microsoft.com/office/drawing/2014/main" id="{7BCAE2DC-4F9D-47C3-B370-873E12D101A9}"/>
                        </a:ext>
                      </a:extLst>
                    </p:cNvPr>
                    <p:cNvSpPr/>
                    <p:nvPr/>
                  </p:nvSpPr>
                  <p:spPr>
                    <a:xfrm>
                      <a:off x="8683801" y="6191926"/>
                      <a:ext cx="714660" cy="490823"/>
                    </a:xfrm>
                    <a:custGeom>
                      <a:avLst/>
                      <a:gdLst>
                        <a:gd name="connsiteX0" fmla="*/ 714661 w 714660"/>
                        <a:gd name="connsiteY0" fmla="*/ 0 h 490823"/>
                        <a:gd name="connsiteX1" fmla="*/ 684995 w 714660"/>
                        <a:gd name="connsiteY1" fmla="*/ 24271 h 490823"/>
                        <a:gd name="connsiteX2" fmla="*/ 604090 w 714660"/>
                        <a:gd name="connsiteY2" fmla="*/ 80905 h 490823"/>
                        <a:gd name="connsiteX3" fmla="*/ 547457 w 714660"/>
                        <a:gd name="connsiteY3" fmla="*/ 115963 h 490823"/>
                        <a:gd name="connsiteX4" fmla="*/ 480036 w 714660"/>
                        <a:gd name="connsiteY4" fmla="*/ 151022 h 490823"/>
                        <a:gd name="connsiteX5" fmla="*/ 444977 w 714660"/>
                        <a:gd name="connsiteY5" fmla="*/ 167204 h 490823"/>
                        <a:gd name="connsiteX6" fmla="*/ 412615 w 714660"/>
                        <a:gd name="connsiteY6" fmla="*/ 188778 h 490823"/>
                        <a:gd name="connsiteX7" fmla="*/ 396435 w 714660"/>
                        <a:gd name="connsiteY7" fmla="*/ 199565 h 490823"/>
                        <a:gd name="connsiteX8" fmla="*/ 380254 w 714660"/>
                        <a:gd name="connsiteY8" fmla="*/ 213050 h 490823"/>
                        <a:gd name="connsiteX9" fmla="*/ 350588 w 714660"/>
                        <a:gd name="connsiteY9" fmla="*/ 240018 h 490823"/>
                        <a:gd name="connsiteX10" fmla="*/ 291258 w 714660"/>
                        <a:gd name="connsiteY10" fmla="*/ 296652 h 490823"/>
                        <a:gd name="connsiteX11" fmla="*/ 234625 w 714660"/>
                        <a:gd name="connsiteY11" fmla="*/ 350588 h 490823"/>
                        <a:gd name="connsiteX12" fmla="*/ 177991 w 714660"/>
                        <a:gd name="connsiteY12" fmla="*/ 396434 h 490823"/>
                        <a:gd name="connsiteX13" fmla="*/ 151023 w 714660"/>
                        <a:gd name="connsiteY13" fmla="*/ 415312 h 490823"/>
                        <a:gd name="connsiteX14" fmla="*/ 124054 w 714660"/>
                        <a:gd name="connsiteY14" fmla="*/ 431493 h 490823"/>
                        <a:gd name="connsiteX15" fmla="*/ 75511 w 714660"/>
                        <a:gd name="connsiteY15" fmla="*/ 458462 h 490823"/>
                        <a:gd name="connsiteX16" fmla="*/ 35058 w 714660"/>
                        <a:gd name="connsiteY16" fmla="*/ 477339 h 490823"/>
                        <a:gd name="connsiteX17" fmla="*/ 0 w 714660"/>
                        <a:gd name="connsiteY17" fmla="*/ 490823 h 490823"/>
                        <a:gd name="connsiteX18" fmla="*/ 35058 w 714660"/>
                        <a:gd name="connsiteY18" fmla="*/ 474642 h 490823"/>
                        <a:gd name="connsiteX19" fmla="*/ 72815 w 714660"/>
                        <a:gd name="connsiteY19" fmla="*/ 453068 h 490823"/>
                        <a:gd name="connsiteX20" fmla="*/ 121357 w 714660"/>
                        <a:gd name="connsiteY20" fmla="*/ 423403 h 490823"/>
                        <a:gd name="connsiteX21" fmla="*/ 148326 w 714660"/>
                        <a:gd name="connsiteY21" fmla="*/ 404525 h 490823"/>
                        <a:gd name="connsiteX22" fmla="*/ 175294 w 714660"/>
                        <a:gd name="connsiteY22" fmla="*/ 382950 h 490823"/>
                        <a:gd name="connsiteX23" fmla="*/ 231928 w 714660"/>
                        <a:gd name="connsiteY23" fmla="*/ 334407 h 490823"/>
                        <a:gd name="connsiteX24" fmla="*/ 288561 w 714660"/>
                        <a:gd name="connsiteY24" fmla="*/ 280470 h 490823"/>
                        <a:gd name="connsiteX25" fmla="*/ 347891 w 714660"/>
                        <a:gd name="connsiteY25" fmla="*/ 223837 h 490823"/>
                        <a:gd name="connsiteX26" fmla="*/ 380254 w 714660"/>
                        <a:gd name="connsiteY26" fmla="*/ 196868 h 490823"/>
                        <a:gd name="connsiteX27" fmla="*/ 396435 w 714660"/>
                        <a:gd name="connsiteY27" fmla="*/ 183384 h 490823"/>
                        <a:gd name="connsiteX28" fmla="*/ 412615 w 714660"/>
                        <a:gd name="connsiteY28" fmla="*/ 172597 h 490823"/>
                        <a:gd name="connsiteX29" fmla="*/ 447674 w 714660"/>
                        <a:gd name="connsiteY29" fmla="*/ 151022 h 490823"/>
                        <a:gd name="connsiteX30" fmla="*/ 482733 w 714660"/>
                        <a:gd name="connsiteY30" fmla="*/ 134842 h 490823"/>
                        <a:gd name="connsiteX31" fmla="*/ 550154 w 714660"/>
                        <a:gd name="connsiteY31" fmla="*/ 102479 h 490823"/>
                        <a:gd name="connsiteX32" fmla="*/ 606787 w 714660"/>
                        <a:gd name="connsiteY32" fmla="*/ 70117 h 490823"/>
                        <a:gd name="connsiteX33" fmla="*/ 655330 w 714660"/>
                        <a:gd name="connsiteY33" fmla="*/ 40452 h 490823"/>
                        <a:gd name="connsiteX34" fmla="*/ 690389 w 714660"/>
                        <a:gd name="connsiteY34" fmla="*/ 16181 h 490823"/>
                        <a:gd name="connsiteX35" fmla="*/ 714661 w 714660"/>
                        <a:gd name="connsiteY35" fmla="*/ 0 h 490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14660" h="490823">
                          <a:moveTo>
                            <a:pt x="714661" y="0"/>
                          </a:moveTo>
                          <a:cubicBezTo>
                            <a:pt x="714661" y="0"/>
                            <a:pt x="703874" y="8090"/>
                            <a:pt x="684995" y="24271"/>
                          </a:cubicBezTo>
                          <a:cubicBezTo>
                            <a:pt x="666118" y="37755"/>
                            <a:pt x="639150" y="59330"/>
                            <a:pt x="604090" y="80905"/>
                          </a:cubicBezTo>
                          <a:cubicBezTo>
                            <a:pt x="587909" y="91692"/>
                            <a:pt x="569032" y="102479"/>
                            <a:pt x="547457" y="115963"/>
                          </a:cubicBezTo>
                          <a:cubicBezTo>
                            <a:pt x="525882" y="126751"/>
                            <a:pt x="504308" y="137538"/>
                            <a:pt x="480036" y="151022"/>
                          </a:cubicBezTo>
                          <a:cubicBezTo>
                            <a:pt x="469249" y="156416"/>
                            <a:pt x="455765" y="161810"/>
                            <a:pt x="444977" y="167204"/>
                          </a:cubicBezTo>
                          <a:cubicBezTo>
                            <a:pt x="434190" y="175294"/>
                            <a:pt x="423403" y="180688"/>
                            <a:pt x="412615" y="188778"/>
                          </a:cubicBezTo>
                          <a:lnTo>
                            <a:pt x="396435" y="199565"/>
                          </a:lnTo>
                          <a:lnTo>
                            <a:pt x="380254" y="213050"/>
                          </a:lnTo>
                          <a:cubicBezTo>
                            <a:pt x="369466" y="221140"/>
                            <a:pt x="358678" y="231927"/>
                            <a:pt x="350588" y="240018"/>
                          </a:cubicBezTo>
                          <a:cubicBezTo>
                            <a:pt x="331710" y="258896"/>
                            <a:pt x="310136" y="277773"/>
                            <a:pt x="291258" y="296652"/>
                          </a:cubicBezTo>
                          <a:cubicBezTo>
                            <a:pt x="272380" y="315529"/>
                            <a:pt x="253502" y="334407"/>
                            <a:pt x="234625" y="350588"/>
                          </a:cubicBezTo>
                          <a:cubicBezTo>
                            <a:pt x="215747" y="366769"/>
                            <a:pt x="196868" y="382950"/>
                            <a:pt x="177991" y="396434"/>
                          </a:cubicBezTo>
                          <a:cubicBezTo>
                            <a:pt x="169900" y="404525"/>
                            <a:pt x="159113" y="409919"/>
                            <a:pt x="151023" y="415312"/>
                          </a:cubicBezTo>
                          <a:cubicBezTo>
                            <a:pt x="140236" y="420706"/>
                            <a:pt x="132145" y="428796"/>
                            <a:pt x="124054" y="431493"/>
                          </a:cubicBezTo>
                          <a:cubicBezTo>
                            <a:pt x="105176" y="442280"/>
                            <a:pt x="88995" y="450371"/>
                            <a:pt x="75511" y="458462"/>
                          </a:cubicBezTo>
                          <a:cubicBezTo>
                            <a:pt x="59331" y="466552"/>
                            <a:pt x="48543" y="471946"/>
                            <a:pt x="35058" y="477339"/>
                          </a:cubicBezTo>
                          <a:cubicBezTo>
                            <a:pt x="13484" y="485430"/>
                            <a:pt x="0" y="490823"/>
                            <a:pt x="0" y="490823"/>
                          </a:cubicBezTo>
                          <a:cubicBezTo>
                            <a:pt x="0" y="490823"/>
                            <a:pt x="13484" y="485430"/>
                            <a:pt x="35058" y="474642"/>
                          </a:cubicBezTo>
                          <a:cubicBezTo>
                            <a:pt x="45846" y="469249"/>
                            <a:pt x="59331" y="461158"/>
                            <a:pt x="72815" y="453068"/>
                          </a:cubicBezTo>
                          <a:cubicBezTo>
                            <a:pt x="86299" y="444977"/>
                            <a:pt x="102479" y="434190"/>
                            <a:pt x="121357" y="423403"/>
                          </a:cubicBezTo>
                          <a:cubicBezTo>
                            <a:pt x="129448" y="418009"/>
                            <a:pt x="137539" y="412615"/>
                            <a:pt x="148326" y="404525"/>
                          </a:cubicBezTo>
                          <a:cubicBezTo>
                            <a:pt x="156416" y="399131"/>
                            <a:pt x="167204" y="391041"/>
                            <a:pt x="175294" y="382950"/>
                          </a:cubicBezTo>
                          <a:cubicBezTo>
                            <a:pt x="194172" y="369466"/>
                            <a:pt x="213050" y="353285"/>
                            <a:pt x="231928" y="334407"/>
                          </a:cubicBezTo>
                          <a:cubicBezTo>
                            <a:pt x="250805" y="318226"/>
                            <a:pt x="269683" y="299348"/>
                            <a:pt x="288561" y="280470"/>
                          </a:cubicBezTo>
                          <a:cubicBezTo>
                            <a:pt x="307439" y="261593"/>
                            <a:pt x="326317" y="242715"/>
                            <a:pt x="347891" y="223837"/>
                          </a:cubicBezTo>
                          <a:cubicBezTo>
                            <a:pt x="358678" y="215747"/>
                            <a:pt x="369466" y="204959"/>
                            <a:pt x="380254" y="196868"/>
                          </a:cubicBezTo>
                          <a:lnTo>
                            <a:pt x="396435" y="183384"/>
                          </a:lnTo>
                          <a:lnTo>
                            <a:pt x="412615" y="172597"/>
                          </a:lnTo>
                          <a:cubicBezTo>
                            <a:pt x="423403" y="164507"/>
                            <a:pt x="436887" y="159113"/>
                            <a:pt x="447674" y="151022"/>
                          </a:cubicBezTo>
                          <a:cubicBezTo>
                            <a:pt x="458462" y="145629"/>
                            <a:pt x="471946" y="140235"/>
                            <a:pt x="482733" y="134842"/>
                          </a:cubicBezTo>
                          <a:cubicBezTo>
                            <a:pt x="507004" y="124054"/>
                            <a:pt x="528579" y="113267"/>
                            <a:pt x="550154" y="102479"/>
                          </a:cubicBezTo>
                          <a:cubicBezTo>
                            <a:pt x="571729" y="91692"/>
                            <a:pt x="590606" y="80905"/>
                            <a:pt x="606787" y="70117"/>
                          </a:cubicBezTo>
                          <a:cubicBezTo>
                            <a:pt x="622969" y="59330"/>
                            <a:pt x="639150" y="48543"/>
                            <a:pt x="655330" y="40452"/>
                          </a:cubicBezTo>
                          <a:cubicBezTo>
                            <a:pt x="668814" y="32362"/>
                            <a:pt x="682298" y="24271"/>
                            <a:pt x="690389" y="16181"/>
                          </a:cubicBezTo>
                          <a:cubicBezTo>
                            <a:pt x="703874" y="8090"/>
                            <a:pt x="714661" y="0"/>
                            <a:pt x="714661" y="0"/>
                          </a:cubicBezTo>
                          <a:close/>
                        </a:path>
                      </a:pathLst>
                    </a:custGeom>
                    <a:solidFill>
                      <a:srgbClr val="8C877D"/>
                    </a:solidFill>
                    <a:ln w="26947" cap="flat">
                      <a:noFill/>
                      <a:prstDash val="solid"/>
                      <a:miter/>
                    </a:ln>
                  </p:spPr>
                  <p:txBody>
                    <a:bodyPr rtlCol="1" anchor="ctr"/>
                    <a:lstStyle/>
                    <a:p>
                      <a:endParaRPr lang="ar-SA"/>
                    </a:p>
                  </p:txBody>
                </p:sp>
                <p:sp>
                  <p:nvSpPr>
                    <p:cNvPr id="2191" name="شكل حر: شكل 118">
                      <a:extLst>
                        <a:ext uri="{FF2B5EF4-FFF2-40B4-BE49-F238E27FC236}">
                          <a16:creationId xmlns:a16="http://schemas.microsoft.com/office/drawing/2014/main" id="{DF13DF13-9FCA-4BA4-83E7-996BFB8C320F}"/>
                        </a:ext>
                      </a:extLst>
                    </p:cNvPr>
                    <p:cNvSpPr/>
                    <p:nvPr/>
                  </p:nvSpPr>
                  <p:spPr>
                    <a:xfrm>
                      <a:off x="8977755" y="6294406"/>
                      <a:ext cx="649936" cy="308637"/>
                    </a:xfrm>
                    <a:custGeom>
                      <a:avLst/>
                      <a:gdLst>
                        <a:gd name="connsiteX0" fmla="*/ 0 w 649936"/>
                        <a:gd name="connsiteY0" fmla="*/ 307439 h 308637"/>
                        <a:gd name="connsiteX1" fmla="*/ 32362 w 649936"/>
                        <a:gd name="connsiteY1" fmla="*/ 304742 h 308637"/>
                        <a:gd name="connsiteX2" fmla="*/ 115964 w 649936"/>
                        <a:gd name="connsiteY2" fmla="*/ 293955 h 308637"/>
                        <a:gd name="connsiteX3" fmla="*/ 231928 w 649936"/>
                        <a:gd name="connsiteY3" fmla="*/ 269683 h 308637"/>
                        <a:gd name="connsiteX4" fmla="*/ 296652 w 649936"/>
                        <a:gd name="connsiteY4" fmla="*/ 250806 h 308637"/>
                        <a:gd name="connsiteX5" fmla="*/ 361375 w 649936"/>
                        <a:gd name="connsiteY5" fmla="*/ 223837 h 308637"/>
                        <a:gd name="connsiteX6" fmla="*/ 423403 w 649936"/>
                        <a:gd name="connsiteY6" fmla="*/ 194172 h 308637"/>
                        <a:gd name="connsiteX7" fmla="*/ 453068 w 649936"/>
                        <a:gd name="connsiteY7" fmla="*/ 177991 h 308637"/>
                        <a:gd name="connsiteX8" fmla="*/ 480037 w 649936"/>
                        <a:gd name="connsiteY8" fmla="*/ 159113 h 308637"/>
                        <a:gd name="connsiteX9" fmla="*/ 507005 w 649936"/>
                        <a:gd name="connsiteY9" fmla="*/ 140236 h 308637"/>
                        <a:gd name="connsiteX10" fmla="*/ 531276 w 649936"/>
                        <a:gd name="connsiteY10" fmla="*/ 121357 h 308637"/>
                        <a:gd name="connsiteX11" fmla="*/ 552851 w 649936"/>
                        <a:gd name="connsiteY11" fmla="*/ 102480 h 308637"/>
                        <a:gd name="connsiteX12" fmla="*/ 571729 w 649936"/>
                        <a:gd name="connsiteY12" fmla="*/ 83602 h 308637"/>
                        <a:gd name="connsiteX13" fmla="*/ 590606 w 649936"/>
                        <a:gd name="connsiteY13" fmla="*/ 67421 h 308637"/>
                        <a:gd name="connsiteX14" fmla="*/ 606787 w 649936"/>
                        <a:gd name="connsiteY14" fmla="*/ 51240 h 308637"/>
                        <a:gd name="connsiteX15" fmla="*/ 631059 w 649936"/>
                        <a:gd name="connsiteY15" fmla="*/ 24272 h 308637"/>
                        <a:gd name="connsiteX16" fmla="*/ 649937 w 649936"/>
                        <a:gd name="connsiteY16" fmla="*/ 0 h 308637"/>
                        <a:gd name="connsiteX17" fmla="*/ 631059 w 649936"/>
                        <a:gd name="connsiteY17" fmla="*/ 26968 h 308637"/>
                        <a:gd name="connsiteX18" fmla="*/ 609484 w 649936"/>
                        <a:gd name="connsiteY18" fmla="*/ 56634 h 308637"/>
                        <a:gd name="connsiteX19" fmla="*/ 577122 w 649936"/>
                        <a:gd name="connsiteY19" fmla="*/ 91693 h 308637"/>
                        <a:gd name="connsiteX20" fmla="*/ 558245 w 649936"/>
                        <a:gd name="connsiteY20" fmla="*/ 110570 h 308637"/>
                        <a:gd name="connsiteX21" fmla="*/ 536670 w 649936"/>
                        <a:gd name="connsiteY21" fmla="*/ 129448 h 308637"/>
                        <a:gd name="connsiteX22" fmla="*/ 512398 w 649936"/>
                        <a:gd name="connsiteY22" fmla="*/ 148326 h 308637"/>
                        <a:gd name="connsiteX23" fmla="*/ 485430 w 649936"/>
                        <a:gd name="connsiteY23" fmla="*/ 167204 h 308637"/>
                        <a:gd name="connsiteX24" fmla="*/ 458462 w 649936"/>
                        <a:gd name="connsiteY24" fmla="*/ 186082 h 308637"/>
                        <a:gd name="connsiteX25" fmla="*/ 428796 w 649936"/>
                        <a:gd name="connsiteY25" fmla="*/ 204959 h 308637"/>
                        <a:gd name="connsiteX26" fmla="*/ 366769 w 649936"/>
                        <a:gd name="connsiteY26" fmla="*/ 237321 h 308637"/>
                        <a:gd name="connsiteX27" fmla="*/ 302046 w 649936"/>
                        <a:gd name="connsiteY27" fmla="*/ 261593 h 308637"/>
                        <a:gd name="connsiteX28" fmla="*/ 237322 w 649936"/>
                        <a:gd name="connsiteY28" fmla="*/ 280471 h 308637"/>
                        <a:gd name="connsiteX29" fmla="*/ 175294 w 649936"/>
                        <a:gd name="connsiteY29" fmla="*/ 293955 h 308637"/>
                        <a:gd name="connsiteX30" fmla="*/ 118660 w 649936"/>
                        <a:gd name="connsiteY30" fmla="*/ 302046 h 308637"/>
                        <a:gd name="connsiteX31" fmla="*/ 35059 w 649936"/>
                        <a:gd name="connsiteY31" fmla="*/ 307439 h 308637"/>
                        <a:gd name="connsiteX32" fmla="*/ 0 w 649936"/>
                        <a:gd name="connsiteY32" fmla="*/ 307439 h 308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49936" h="308637">
                          <a:moveTo>
                            <a:pt x="0" y="307439"/>
                          </a:moveTo>
                          <a:cubicBezTo>
                            <a:pt x="0" y="307439"/>
                            <a:pt x="10787" y="307439"/>
                            <a:pt x="32362" y="304742"/>
                          </a:cubicBezTo>
                          <a:cubicBezTo>
                            <a:pt x="53937" y="304742"/>
                            <a:pt x="80905" y="299349"/>
                            <a:pt x="115964" y="293955"/>
                          </a:cubicBezTo>
                          <a:cubicBezTo>
                            <a:pt x="151023" y="288561"/>
                            <a:pt x="188778" y="280471"/>
                            <a:pt x="231928" y="269683"/>
                          </a:cubicBezTo>
                          <a:cubicBezTo>
                            <a:pt x="253502" y="264290"/>
                            <a:pt x="275077" y="256199"/>
                            <a:pt x="296652" y="250806"/>
                          </a:cubicBezTo>
                          <a:cubicBezTo>
                            <a:pt x="318227" y="242715"/>
                            <a:pt x="339801" y="234625"/>
                            <a:pt x="361375" y="223837"/>
                          </a:cubicBezTo>
                          <a:cubicBezTo>
                            <a:pt x="382951" y="215747"/>
                            <a:pt x="401828" y="204959"/>
                            <a:pt x="423403" y="194172"/>
                          </a:cubicBezTo>
                          <a:cubicBezTo>
                            <a:pt x="434190" y="188778"/>
                            <a:pt x="442280" y="183385"/>
                            <a:pt x="453068" y="177991"/>
                          </a:cubicBezTo>
                          <a:cubicBezTo>
                            <a:pt x="461159" y="172598"/>
                            <a:pt x="471946" y="167204"/>
                            <a:pt x="480037" y="159113"/>
                          </a:cubicBezTo>
                          <a:cubicBezTo>
                            <a:pt x="488127" y="153720"/>
                            <a:pt x="496217" y="145629"/>
                            <a:pt x="507005" y="140236"/>
                          </a:cubicBezTo>
                          <a:cubicBezTo>
                            <a:pt x="515095" y="134842"/>
                            <a:pt x="523185" y="126751"/>
                            <a:pt x="531276" y="121357"/>
                          </a:cubicBezTo>
                          <a:cubicBezTo>
                            <a:pt x="539367" y="115964"/>
                            <a:pt x="547458" y="107873"/>
                            <a:pt x="552851" y="102480"/>
                          </a:cubicBezTo>
                          <a:cubicBezTo>
                            <a:pt x="560942" y="97086"/>
                            <a:pt x="566335" y="88996"/>
                            <a:pt x="571729" y="83602"/>
                          </a:cubicBezTo>
                          <a:cubicBezTo>
                            <a:pt x="577122" y="78208"/>
                            <a:pt x="582516" y="72815"/>
                            <a:pt x="590606" y="67421"/>
                          </a:cubicBezTo>
                          <a:cubicBezTo>
                            <a:pt x="596000" y="62027"/>
                            <a:pt x="601394" y="56634"/>
                            <a:pt x="606787" y="51240"/>
                          </a:cubicBezTo>
                          <a:cubicBezTo>
                            <a:pt x="614878" y="40452"/>
                            <a:pt x="625666" y="32362"/>
                            <a:pt x="631059" y="24272"/>
                          </a:cubicBezTo>
                          <a:cubicBezTo>
                            <a:pt x="644543" y="8091"/>
                            <a:pt x="649937" y="0"/>
                            <a:pt x="649937" y="0"/>
                          </a:cubicBezTo>
                          <a:cubicBezTo>
                            <a:pt x="649937" y="0"/>
                            <a:pt x="644543" y="10788"/>
                            <a:pt x="631059" y="26968"/>
                          </a:cubicBezTo>
                          <a:cubicBezTo>
                            <a:pt x="625666" y="35059"/>
                            <a:pt x="617575" y="45846"/>
                            <a:pt x="609484" y="56634"/>
                          </a:cubicBezTo>
                          <a:cubicBezTo>
                            <a:pt x="601394" y="67421"/>
                            <a:pt x="590606" y="80905"/>
                            <a:pt x="577122" y="91693"/>
                          </a:cubicBezTo>
                          <a:cubicBezTo>
                            <a:pt x="571729" y="97086"/>
                            <a:pt x="563638" y="105177"/>
                            <a:pt x="558245" y="110570"/>
                          </a:cubicBezTo>
                          <a:cubicBezTo>
                            <a:pt x="550154" y="115964"/>
                            <a:pt x="544761" y="124054"/>
                            <a:pt x="536670" y="129448"/>
                          </a:cubicBezTo>
                          <a:cubicBezTo>
                            <a:pt x="528579" y="134842"/>
                            <a:pt x="520489" y="142932"/>
                            <a:pt x="512398" y="148326"/>
                          </a:cubicBezTo>
                          <a:cubicBezTo>
                            <a:pt x="504308" y="153720"/>
                            <a:pt x="496217" y="161810"/>
                            <a:pt x="485430" y="167204"/>
                          </a:cubicBezTo>
                          <a:cubicBezTo>
                            <a:pt x="477340" y="172598"/>
                            <a:pt x="466553" y="180688"/>
                            <a:pt x="458462" y="186082"/>
                          </a:cubicBezTo>
                          <a:cubicBezTo>
                            <a:pt x="447674" y="191475"/>
                            <a:pt x="439584" y="196869"/>
                            <a:pt x="428796" y="204959"/>
                          </a:cubicBezTo>
                          <a:cubicBezTo>
                            <a:pt x="407222" y="215747"/>
                            <a:pt x="388344" y="226534"/>
                            <a:pt x="366769" y="237321"/>
                          </a:cubicBezTo>
                          <a:cubicBezTo>
                            <a:pt x="345195" y="248109"/>
                            <a:pt x="323620" y="256199"/>
                            <a:pt x="302046" y="261593"/>
                          </a:cubicBezTo>
                          <a:cubicBezTo>
                            <a:pt x="280470" y="269683"/>
                            <a:pt x="258896" y="275077"/>
                            <a:pt x="237322" y="280471"/>
                          </a:cubicBezTo>
                          <a:cubicBezTo>
                            <a:pt x="215747" y="285864"/>
                            <a:pt x="194172" y="291258"/>
                            <a:pt x="175294" y="293955"/>
                          </a:cubicBezTo>
                          <a:cubicBezTo>
                            <a:pt x="156417" y="296652"/>
                            <a:pt x="137539" y="299349"/>
                            <a:pt x="118660" y="302046"/>
                          </a:cubicBezTo>
                          <a:cubicBezTo>
                            <a:pt x="83602" y="307439"/>
                            <a:pt x="53937" y="307439"/>
                            <a:pt x="35059" y="307439"/>
                          </a:cubicBezTo>
                          <a:cubicBezTo>
                            <a:pt x="13484" y="310136"/>
                            <a:pt x="0" y="307439"/>
                            <a:pt x="0" y="307439"/>
                          </a:cubicBezTo>
                          <a:close/>
                        </a:path>
                      </a:pathLst>
                    </a:custGeom>
                    <a:solidFill>
                      <a:srgbClr val="8C877D"/>
                    </a:solidFill>
                    <a:ln w="26947" cap="flat">
                      <a:noFill/>
                      <a:prstDash val="solid"/>
                      <a:miter/>
                    </a:ln>
                  </p:spPr>
                  <p:txBody>
                    <a:bodyPr rtlCol="1" anchor="ctr"/>
                    <a:lstStyle/>
                    <a:p>
                      <a:endParaRPr lang="ar-SA"/>
                    </a:p>
                  </p:txBody>
                </p:sp>
              </p:grpSp>
              <p:sp>
                <p:nvSpPr>
                  <p:cNvPr id="2186" name="شكل حر: شكل 119">
                    <a:extLst>
                      <a:ext uri="{FF2B5EF4-FFF2-40B4-BE49-F238E27FC236}">
                        <a16:creationId xmlns:a16="http://schemas.microsoft.com/office/drawing/2014/main" id="{EF657802-7CBD-40B1-9E0A-ABE409B9ED17}"/>
                      </a:ext>
                    </a:extLst>
                  </p:cNvPr>
                  <p:cNvSpPr/>
                  <p:nvPr/>
                </p:nvSpPr>
                <p:spPr>
                  <a:xfrm>
                    <a:off x="7486407" y="5662180"/>
                    <a:ext cx="2259970" cy="1128490"/>
                  </a:xfrm>
                  <a:custGeom>
                    <a:avLst/>
                    <a:gdLst>
                      <a:gd name="connsiteX0" fmla="*/ 2187132 w 2259970"/>
                      <a:gd name="connsiteY0" fmla="*/ 106344 h 1128490"/>
                      <a:gd name="connsiteX1" fmla="*/ 1343022 w 2259970"/>
                      <a:gd name="connsiteY1" fmla="*/ 117131 h 1128490"/>
                      <a:gd name="connsiteX2" fmla="*/ 1189303 w 2259970"/>
                      <a:gd name="connsiteY2" fmla="*/ 192643 h 1128490"/>
                      <a:gd name="connsiteX3" fmla="*/ 889955 w 2259970"/>
                      <a:gd name="connsiteY3" fmla="*/ 373330 h 1128490"/>
                      <a:gd name="connsiteX4" fmla="*/ 862986 w 2259970"/>
                      <a:gd name="connsiteY4" fmla="*/ 529747 h 1128490"/>
                      <a:gd name="connsiteX5" fmla="*/ 725448 w 2259970"/>
                      <a:gd name="connsiteY5" fmla="*/ 567502 h 1128490"/>
                      <a:gd name="connsiteX6" fmla="*/ 563638 w 2259970"/>
                      <a:gd name="connsiteY6" fmla="*/ 661891 h 1128490"/>
                      <a:gd name="connsiteX7" fmla="*/ 496217 w 2259970"/>
                      <a:gd name="connsiteY7" fmla="*/ 791339 h 1128490"/>
                      <a:gd name="connsiteX8" fmla="*/ 353285 w 2259970"/>
                      <a:gd name="connsiteY8" fmla="*/ 807520 h 1128490"/>
                      <a:gd name="connsiteX9" fmla="*/ 118660 w 2259970"/>
                      <a:gd name="connsiteY9" fmla="*/ 918090 h 1128490"/>
                      <a:gd name="connsiteX10" fmla="*/ 0 w 2259970"/>
                      <a:gd name="connsiteY10" fmla="*/ 1009783 h 1128490"/>
                      <a:gd name="connsiteX11" fmla="*/ 542064 w 2259970"/>
                      <a:gd name="connsiteY11" fmla="*/ 1128443 h 1128490"/>
                      <a:gd name="connsiteX12" fmla="*/ 1197394 w 2259970"/>
                      <a:gd name="connsiteY12" fmla="*/ 1017873 h 1128490"/>
                      <a:gd name="connsiteX13" fmla="*/ 1574950 w 2259970"/>
                      <a:gd name="connsiteY13" fmla="*/ 1063719 h 1128490"/>
                      <a:gd name="connsiteX14" fmla="*/ 1866208 w 2259970"/>
                      <a:gd name="connsiteY14" fmla="*/ 982814 h 1128490"/>
                      <a:gd name="connsiteX15" fmla="*/ 2019928 w 2259970"/>
                      <a:gd name="connsiteY15" fmla="*/ 888425 h 1128490"/>
                      <a:gd name="connsiteX16" fmla="*/ 2068470 w 2259970"/>
                      <a:gd name="connsiteY16" fmla="*/ 721222 h 1128490"/>
                      <a:gd name="connsiteX17" fmla="*/ 2232977 w 2259970"/>
                      <a:gd name="connsiteY17" fmla="*/ 454235 h 1128490"/>
                      <a:gd name="connsiteX18" fmla="*/ 2187132 w 2259970"/>
                      <a:gd name="connsiteY18" fmla="*/ 106344 h 1128490"/>
                      <a:gd name="connsiteX19" fmla="*/ 1510226 w 2259970"/>
                      <a:gd name="connsiteY19" fmla="*/ 529747 h 1128490"/>
                      <a:gd name="connsiteX20" fmla="*/ 1089520 w 2259970"/>
                      <a:gd name="connsiteY20" fmla="*/ 265457 h 1128490"/>
                      <a:gd name="connsiteX21" fmla="*/ 2038806 w 2259970"/>
                      <a:gd name="connsiteY21" fmla="*/ 41620 h 1128490"/>
                      <a:gd name="connsiteX22" fmla="*/ 1510226 w 2259970"/>
                      <a:gd name="connsiteY22" fmla="*/ 529747 h 1128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59970" h="1128490">
                        <a:moveTo>
                          <a:pt x="2187132" y="106344"/>
                        </a:moveTo>
                        <a:cubicBezTo>
                          <a:pt x="1909357" y="-139068"/>
                          <a:pt x="1343022" y="117131"/>
                          <a:pt x="1343022" y="117131"/>
                        </a:cubicBezTo>
                        <a:cubicBezTo>
                          <a:pt x="1343022" y="117131"/>
                          <a:pt x="1343022" y="117131"/>
                          <a:pt x="1189303" y="192643"/>
                        </a:cubicBezTo>
                        <a:cubicBezTo>
                          <a:pt x="1035584" y="268154"/>
                          <a:pt x="889955" y="373330"/>
                          <a:pt x="889955" y="373330"/>
                        </a:cubicBezTo>
                        <a:cubicBezTo>
                          <a:pt x="889955" y="373330"/>
                          <a:pt x="919620" y="475810"/>
                          <a:pt x="862986" y="529747"/>
                        </a:cubicBezTo>
                        <a:cubicBezTo>
                          <a:pt x="809050" y="583683"/>
                          <a:pt x="725448" y="567502"/>
                          <a:pt x="725448" y="567502"/>
                        </a:cubicBezTo>
                        <a:cubicBezTo>
                          <a:pt x="701177" y="683466"/>
                          <a:pt x="563638" y="661891"/>
                          <a:pt x="563638" y="661891"/>
                        </a:cubicBezTo>
                        <a:cubicBezTo>
                          <a:pt x="563638" y="661891"/>
                          <a:pt x="563638" y="748190"/>
                          <a:pt x="496217" y="791339"/>
                        </a:cubicBezTo>
                        <a:cubicBezTo>
                          <a:pt x="434190" y="831792"/>
                          <a:pt x="353285" y="807520"/>
                          <a:pt x="353285" y="807520"/>
                        </a:cubicBezTo>
                        <a:cubicBezTo>
                          <a:pt x="291258" y="953149"/>
                          <a:pt x="118660" y="918090"/>
                          <a:pt x="118660" y="918090"/>
                        </a:cubicBezTo>
                        <a:cubicBezTo>
                          <a:pt x="110570" y="996298"/>
                          <a:pt x="0" y="1009783"/>
                          <a:pt x="0" y="1009783"/>
                        </a:cubicBezTo>
                        <a:cubicBezTo>
                          <a:pt x="0" y="1009783"/>
                          <a:pt x="134842" y="1125746"/>
                          <a:pt x="542064" y="1128443"/>
                        </a:cubicBezTo>
                        <a:cubicBezTo>
                          <a:pt x="946588" y="1131140"/>
                          <a:pt x="1197394" y="1017873"/>
                          <a:pt x="1197394" y="1017873"/>
                        </a:cubicBezTo>
                        <a:cubicBezTo>
                          <a:pt x="1197394" y="1017873"/>
                          <a:pt x="1367294" y="1082597"/>
                          <a:pt x="1574950" y="1063719"/>
                        </a:cubicBezTo>
                        <a:cubicBezTo>
                          <a:pt x="1782607" y="1047538"/>
                          <a:pt x="1866208" y="982814"/>
                          <a:pt x="1866208" y="982814"/>
                        </a:cubicBezTo>
                        <a:cubicBezTo>
                          <a:pt x="1866208" y="982814"/>
                          <a:pt x="1917448" y="974724"/>
                          <a:pt x="2019928" y="888425"/>
                        </a:cubicBezTo>
                        <a:cubicBezTo>
                          <a:pt x="2122407" y="802127"/>
                          <a:pt x="2068470" y="721222"/>
                          <a:pt x="2068470" y="721222"/>
                        </a:cubicBezTo>
                        <a:cubicBezTo>
                          <a:pt x="2154769" y="637620"/>
                          <a:pt x="2232977" y="454235"/>
                          <a:pt x="2232977" y="454235"/>
                        </a:cubicBezTo>
                        <a:cubicBezTo>
                          <a:pt x="2313882" y="251973"/>
                          <a:pt x="2187132" y="106344"/>
                          <a:pt x="2187132" y="106344"/>
                        </a:cubicBezTo>
                        <a:close/>
                        <a:moveTo>
                          <a:pt x="1510226" y="529747"/>
                        </a:moveTo>
                        <a:cubicBezTo>
                          <a:pt x="1049068" y="667285"/>
                          <a:pt x="703874" y="462326"/>
                          <a:pt x="1089520" y="265457"/>
                        </a:cubicBezTo>
                        <a:cubicBezTo>
                          <a:pt x="1434715" y="90163"/>
                          <a:pt x="1779910" y="-41982"/>
                          <a:pt x="2038806" y="41620"/>
                        </a:cubicBezTo>
                        <a:cubicBezTo>
                          <a:pt x="2227584" y="103647"/>
                          <a:pt x="1901267" y="411086"/>
                          <a:pt x="1510226" y="529747"/>
                        </a:cubicBezTo>
                        <a:close/>
                      </a:path>
                    </a:pathLst>
                  </a:custGeom>
                  <a:solidFill>
                    <a:srgbClr val="BCB9B1"/>
                  </a:solidFill>
                  <a:ln w="26947" cap="flat">
                    <a:noFill/>
                    <a:prstDash val="solid"/>
                    <a:miter/>
                  </a:ln>
                </p:spPr>
                <p:txBody>
                  <a:bodyPr rtlCol="1" anchor="ctr"/>
                  <a:lstStyle/>
                  <a:p>
                    <a:endParaRPr lang="ar-SA"/>
                  </a:p>
                </p:txBody>
              </p:sp>
              <p:sp>
                <p:nvSpPr>
                  <p:cNvPr id="2187" name="شكل حر: شكل 120">
                    <a:extLst>
                      <a:ext uri="{FF2B5EF4-FFF2-40B4-BE49-F238E27FC236}">
                        <a16:creationId xmlns:a16="http://schemas.microsoft.com/office/drawing/2014/main" id="{42559769-69FB-452A-87CD-C13FF2C6B24F}"/>
                      </a:ext>
                    </a:extLst>
                  </p:cNvPr>
                  <p:cNvSpPr/>
                  <p:nvPr/>
                </p:nvSpPr>
                <p:spPr>
                  <a:xfrm>
                    <a:off x="7481013" y="5844035"/>
                    <a:ext cx="2264067" cy="952029"/>
                  </a:xfrm>
                  <a:custGeom>
                    <a:avLst/>
                    <a:gdLst>
                      <a:gd name="connsiteX0" fmla="*/ 2235674 w 2264067"/>
                      <a:gd name="connsiteY0" fmla="*/ 0 h 952029"/>
                      <a:gd name="connsiteX1" fmla="*/ 2235674 w 2264067"/>
                      <a:gd name="connsiteY1" fmla="*/ 0 h 952029"/>
                      <a:gd name="connsiteX2" fmla="*/ 1917448 w 2264067"/>
                      <a:gd name="connsiteY2" fmla="*/ 614878 h 952029"/>
                      <a:gd name="connsiteX3" fmla="*/ 1750244 w 2264067"/>
                      <a:gd name="connsiteY3" fmla="*/ 515095 h 952029"/>
                      <a:gd name="connsiteX4" fmla="*/ 1933629 w 2264067"/>
                      <a:gd name="connsiteY4" fmla="*/ 312833 h 952029"/>
                      <a:gd name="connsiteX5" fmla="*/ 1771819 w 2264067"/>
                      <a:gd name="connsiteY5" fmla="*/ 404525 h 952029"/>
                      <a:gd name="connsiteX6" fmla="*/ 1860815 w 2264067"/>
                      <a:gd name="connsiteY6" fmla="*/ 264290 h 952029"/>
                      <a:gd name="connsiteX7" fmla="*/ 1728670 w 2264067"/>
                      <a:gd name="connsiteY7" fmla="*/ 369466 h 952029"/>
                      <a:gd name="connsiteX8" fmla="*/ 1593828 w 2264067"/>
                      <a:gd name="connsiteY8" fmla="*/ 485430 h 952029"/>
                      <a:gd name="connsiteX9" fmla="*/ 946588 w 2264067"/>
                      <a:gd name="connsiteY9" fmla="*/ 841412 h 952029"/>
                      <a:gd name="connsiteX10" fmla="*/ 320923 w 2264067"/>
                      <a:gd name="connsiteY10" fmla="*/ 703874 h 952029"/>
                      <a:gd name="connsiteX11" fmla="*/ 366769 w 2264067"/>
                      <a:gd name="connsiteY11" fmla="*/ 647240 h 952029"/>
                      <a:gd name="connsiteX12" fmla="*/ 587910 w 2264067"/>
                      <a:gd name="connsiteY12" fmla="*/ 498914 h 952029"/>
                      <a:gd name="connsiteX13" fmla="*/ 747023 w 2264067"/>
                      <a:gd name="connsiteY13" fmla="*/ 409919 h 952029"/>
                      <a:gd name="connsiteX14" fmla="*/ 846805 w 2264067"/>
                      <a:gd name="connsiteY14" fmla="*/ 391041 h 952029"/>
                      <a:gd name="connsiteX15" fmla="*/ 889955 w 2264067"/>
                      <a:gd name="connsiteY15" fmla="*/ 307439 h 952029"/>
                      <a:gd name="connsiteX16" fmla="*/ 889955 w 2264067"/>
                      <a:gd name="connsiteY16" fmla="*/ 307439 h 952029"/>
                      <a:gd name="connsiteX17" fmla="*/ 862986 w 2264067"/>
                      <a:gd name="connsiteY17" fmla="*/ 353285 h 952029"/>
                      <a:gd name="connsiteX18" fmla="*/ 725448 w 2264067"/>
                      <a:gd name="connsiteY18" fmla="*/ 391041 h 952029"/>
                      <a:gd name="connsiteX19" fmla="*/ 563638 w 2264067"/>
                      <a:gd name="connsiteY19" fmla="*/ 485430 h 952029"/>
                      <a:gd name="connsiteX20" fmla="*/ 496217 w 2264067"/>
                      <a:gd name="connsiteY20" fmla="*/ 614878 h 952029"/>
                      <a:gd name="connsiteX21" fmla="*/ 353285 w 2264067"/>
                      <a:gd name="connsiteY21" fmla="*/ 631059 h 952029"/>
                      <a:gd name="connsiteX22" fmla="*/ 118660 w 2264067"/>
                      <a:gd name="connsiteY22" fmla="*/ 741629 h 952029"/>
                      <a:gd name="connsiteX23" fmla="*/ 0 w 2264067"/>
                      <a:gd name="connsiteY23" fmla="*/ 833322 h 952029"/>
                      <a:gd name="connsiteX24" fmla="*/ 542064 w 2264067"/>
                      <a:gd name="connsiteY24" fmla="*/ 951982 h 952029"/>
                      <a:gd name="connsiteX25" fmla="*/ 1197394 w 2264067"/>
                      <a:gd name="connsiteY25" fmla="*/ 841412 h 952029"/>
                      <a:gd name="connsiteX26" fmla="*/ 1574950 w 2264067"/>
                      <a:gd name="connsiteY26" fmla="*/ 887258 h 952029"/>
                      <a:gd name="connsiteX27" fmla="*/ 1866209 w 2264067"/>
                      <a:gd name="connsiteY27" fmla="*/ 806353 h 952029"/>
                      <a:gd name="connsiteX28" fmla="*/ 2019928 w 2264067"/>
                      <a:gd name="connsiteY28" fmla="*/ 711964 h 952029"/>
                      <a:gd name="connsiteX29" fmla="*/ 2060380 w 2264067"/>
                      <a:gd name="connsiteY29" fmla="*/ 666118 h 952029"/>
                      <a:gd name="connsiteX30" fmla="*/ 1898570 w 2264067"/>
                      <a:gd name="connsiteY30" fmla="*/ 674208 h 952029"/>
                      <a:gd name="connsiteX31" fmla="*/ 2071168 w 2264067"/>
                      <a:gd name="connsiteY31" fmla="*/ 550154 h 952029"/>
                      <a:gd name="connsiteX32" fmla="*/ 2068471 w 2264067"/>
                      <a:gd name="connsiteY32" fmla="*/ 542064 h 952029"/>
                      <a:gd name="connsiteX33" fmla="*/ 2232978 w 2264067"/>
                      <a:gd name="connsiteY33" fmla="*/ 275077 h 952029"/>
                      <a:gd name="connsiteX34" fmla="*/ 2235674 w 2264067"/>
                      <a:gd name="connsiteY34" fmla="*/ 0 h 95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264067" h="952029">
                        <a:moveTo>
                          <a:pt x="2235674" y="0"/>
                        </a:moveTo>
                        <a:lnTo>
                          <a:pt x="2235674" y="0"/>
                        </a:lnTo>
                        <a:cubicBezTo>
                          <a:pt x="2300399" y="213050"/>
                          <a:pt x="2095439" y="542064"/>
                          <a:pt x="1917448" y="614878"/>
                        </a:cubicBezTo>
                        <a:cubicBezTo>
                          <a:pt x="1739457" y="687692"/>
                          <a:pt x="1588434" y="609484"/>
                          <a:pt x="1750244" y="515095"/>
                        </a:cubicBezTo>
                        <a:cubicBezTo>
                          <a:pt x="1912054" y="423403"/>
                          <a:pt x="1974082" y="285864"/>
                          <a:pt x="1933629" y="312833"/>
                        </a:cubicBezTo>
                        <a:cubicBezTo>
                          <a:pt x="1893177" y="339801"/>
                          <a:pt x="1796091" y="396434"/>
                          <a:pt x="1771819" y="404525"/>
                        </a:cubicBezTo>
                        <a:cubicBezTo>
                          <a:pt x="1747548" y="412615"/>
                          <a:pt x="1814969" y="312833"/>
                          <a:pt x="1860815" y="264290"/>
                        </a:cubicBezTo>
                        <a:cubicBezTo>
                          <a:pt x="1906661" y="215747"/>
                          <a:pt x="1804181" y="264290"/>
                          <a:pt x="1728670" y="369466"/>
                        </a:cubicBezTo>
                        <a:cubicBezTo>
                          <a:pt x="1655855" y="471946"/>
                          <a:pt x="1666643" y="426100"/>
                          <a:pt x="1593828" y="485430"/>
                        </a:cubicBezTo>
                        <a:cubicBezTo>
                          <a:pt x="1518317" y="544760"/>
                          <a:pt x="1375385" y="760507"/>
                          <a:pt x="946588" y="841412"/>
                        </a:cubicBezTo>
                        <a:cubicBezTo>
                          <a:pt x="361375" y="949285"/>
                          <a:pt x="288561" y="722751"/>
                          <a:pt x="320923" y="703874"/>
                        </a:cubicBezTo>
                        <a:cubicBezTo>
                          <a:pt x="353285" y="684996"/>
                          <a:pt x="366769" y="647240"/>
                          <a:pt x="366769" y="647240"/>
                        </a:cubicBezTo>
                        <a:cubicBezTo>
                          <a:pt x="582516" y="684996"/>
                          <a:pt x="587910" y="498914"/>
                          <a:pt x="587910" y="498914"/>
                        </a:cubicBezTo>
                        <a:cubicBezTo>
                          <a:pt x="728145" y="523186"/>
                          <a:pt x="747023" y="409919"/>
                          <a:pt x="747023" y="409919"/>
                        </a:cubicBezTo>
                        <a:cubicBezTo>
                          <a:pt x="747023" y="409919"/>
                          <a:pt x="787475" y="423403"/>
                          <a:pt x="846805" y="391041"/>
                        </a:cubicBezTo>
                        <a:cubicBezTo>
                          <a:pt x="906136" y="361376"/>
                          <a:pt x="889955" y="307439"/>
                          <a:pt x="889955" y="307439"/>
                        </a:cubicBezTo>
                        <a:lnTo>
                          <a:pt x="889955" y="307439"/>
                        </a:lnTo>
                        <a:cubicBezTo>
                          <a:pt x="884562" y="323620"/>
                          <a:pt x="876471" y="339801"/>
                          <a:pt x="862986" y="353285"/>
                        </a:cubicBezTo>
                        <a:cubicBezTo>
                          <a:pt x="809050" y="407222"/>
                          <a:pt x="725448" y="391041"/>
                          <a:pt x="725448" y="391041"/>
                        </a:cubicBezTo>
                        <a:cubicBezTo>
                          <a:pt x="701177" y="507005"/>
                          <a:pt x="563638" y="485430"/>
                          <a:pt x="563638" y="485430"/>
                        </a:cubicBezTo>
                        <a:cubicBezTo>
                          <a:pt x="563638" y="485430"/>
                          <a:pt x="563638" y="571728"/>
                          <a:pt x="496217" y="614878"/>
                        </a:cubicBezTo>
                        <a:cubicBezTo>
                          <a:pt x="434190" y="655330"/>
                          <a:pt x="353285" y="631059"/>
                          <a:pt x="353285" y="631059"/>
                        </a:cubicBezTo>
                        <a:cubicBezTo>
                          <a:pt x="291258" y="776688"/>
                          <a:pt x="118660" y="741629"/>
                          <a:pt x="118660" y="741629"/>
                        </a:cubicBezTo>
                        <a:cubicBezTo>
                          <a:pt x="110570" y="819837"/>
                          <a:pt x="0" y="833322"/>
                          <a:pt x="0" y="833322"/>
                        </a:cubicBezTo>
                        <a:cubicBezTo>
                          <a:pt x="0" y="833322"/>
                          <a:pt x="134842" y="949285"/>
                          <a:pt x="542064" y="951982"/>
                        </a:cubicBezTo>
                        <a:cubicBezTo>
                          <a:pt x="946588" y="954679"/>
                          <a:pt x="1197394" y="841412"/>
                          <a:pt x="1197394" y="841412"/>
                        </a:cubicBezTo>
                        <a:cubicBezTo>
                          <a:pt x="1197394" y="841412"/>
                          <a:pt x="1367295" y="906136"/>
                          <a:pt x="1574950" y="887258"/>
                        </a:cubicBezTo>
                        <a:cubicBezTo>
                          <a:pt x="1782607" y="871077"/>
                          <a:pt x="1866209" y="806353"/>
                          <a:pt x="1866209" y="806353"/>
                        </a:cubicBezTo>
                        <a:cubicBezTo>
                          <a:pt x="1866209" y="806353"/>
                          <a:pt x="1917448" y="798263"/>
                          <a:pt x="2019928" y="711964"/>
                        </a:cubicBezTo>
                        <a:cubicBezTo>
                          <a:pt x="2038806" y="695783"/>
                          <a:pt x="2052290" y="682299"/>
                          <a:pt x="2060380" y="666118"/>
                        </a:cubicBezTo>
                        <a:cubicBezTo>
                          <a:pt x="1947114" y="760507"/>
                          <a:pt x="1796091" y="720054"/>
                          <a:pt x="1898570" y="674208"/>
                        </a:cubicBezTo>
                        <a:cubicBezTo>
                          <a:pt x="2011837" y="622969"/>
                          <a:pt x="2071168" y="550154"/>
                          <a:pt x="2071168" y="550154"/>
                        </a:cubicBezTo>
                        <a:cubicBezTo>
                          <a:pt x="2068471" y="544760"/>
                          <a:pt x="2068471" y="542064"/>
                          <a:pt x="2068471" y="542064"/>
                        </a:cubicBezTo>
                        <a:cubicBezTo>
                          <a:pt x="2154769" y="458462"/>
                          <a:pt x="2232978" y="275077"/>
                          <a:pt x="2232978" y="275077"/>
                        </a:cubicBezTo>
                        <a:cubicBezTo>
                          <a:pt x="2284218" y="159113"/>
                          <a:pt x="2262643" y="62027"/>
                          <a:pt x="2235674" y="0"/>
                        </a:cubicBezTo>
                        <a:close/>
                      </a:path>
                    </a:pathLst>
                  </a:custGeom>
                  <a:solidFill>
                    <a:srgbClr val="BCB9B1"/>
                  </a:solidFill>
                  <a:ln w="26947" cap="flat">
                    <a:noFill/>
                    <a:prstDash val="solid"/>
                    <a:miter/>
                  </a:ln>
                </p:spPr>
                <p:txBody>
                  <a:bodyPr rtlCol="1" anchor="ctr"/>
                  <a:lstStyle/>
                  <a:p>
                    <a:endParaRPr lang="ar-SA"/>
                  </a:p>
                </p:txBody>
              </p:sp>
              <p:sp>
                <p:nvSpPr>
                  <p:cNvPr id="2188" name="شكل حر: شكل 121">
                    <a:extLst>
                      <a:ext uri="{FF2B5EF4-FFF2-40B4-BE49-F238E27FC236}">
                        <a16:creationId xmlns:a16="http://schemas.microsoft.com/office/drawing/2014/main" id="{697B0FA5-B6BF-44E1-ABD1-048BC05D3BAE}"/>
                      </a:ext>
                    </a:extLst>
                  </p:cNvPr>
                  <p:cNvSpPr/>
                  <p:nvPr/>
                </p:nvSpPr>
                <p:spPr>
                  <a:xfrm>
                    <a:off x="8538172" y="5679528"/>
                    <a:ext cx="1043673" cy="280470"/>
                  </a:xfrm>
                  <a:custGeom>
                    <a:avLst/>
                    <a:gdLst>
                      <a:gd name="connsiteX0" fmla="*/ 0 w 1043673"/>
                      <a:gd name="connsiteY0" fmla="*/ 280470 h 280470"/>
                      <a:gd name="connsiteX1" fmla="*/ 43149 w 1043673"/>
                      <a:gd name="connsiteY1" fmla="*/ 253502 h 280470"/>
                      <a:gd name="connsiteX2" fmla="*/ 159113 w 1043673"/>
                      <a:gd name="connsiteY2" fmla="*/ 188778 h 280470"/>
                      <a:gd name="connsiteX3" fmla="*/ 240018 w 1043673"/>
                      <a:gd name="connsiteY3" fmla="*/ 151022 h 280470"/>
                      <a:gd name="connsiteX4" fmla="*/ 331710 w 1043673"/>
                      <a:gd name="connsiteY4" fmla="*/ 110570 h 280470"/>
                      <a:gd name="connsiteX5" fmla="*/ 431493 w 1043673"/>
                      <a:gd name="connsiteY5" fmla="*/ 72814 h 280470"/>
                      <a:gd name="connsiteX6" fmla="*/ 536670 w 1043673"/>
                      <a:gd name="connsiteY6" fmla="*/ 40452 h 280470"/>
                      <a:gd name="connsiteX7" fmla="*/ 644543 w 1043673"/>
                      <a:gd name="connsiteY7" fmla="*/ 16181 h 280470"/>
                      <a:gd name="connsiteX8" fmla="*/ 671511 w 1043673"/>
                      <a:gd name="connsiteY8" fmla="*/ 10787 h 280470"/>
                      <a:gd name="connsiteX9" fmla="*/ 698480 w 1043673"/>
                      <a:gd name="connsiteY9" fmla="*/ 8090 h 280470"/>
                      <a:gd name="connsiteX10" fmla="*/ 725448 w 1043673"/>
                      <a:gd name="connsiteY10" fmla="*/ 5394 h 280470"/>
                      <a:gd name="connsiteX11" fmla="*/ 752416 w 1043673"/>
                      <a:gd name="connsiteY11" fmla="*/ 2697 h 280470"/>
                      <a:gd name="connsiteX12" fmla="*/ 803656 w 1043673"/>
                      <a:gd name="connsiteY12" fmla="*/ 0 h 280470"/>
                      <a:gd name="connsiteX13" fmla="*/ 852199 w 1043673"/>
                      <a:gd name="connsiteY13" fmla="*/ 0 h 280470"/>
                      <a:gd name="connsiteX14" fmla="*/ 941194 w 1043673"/>
                      <a:gd name="connsiteY14" fmla="*/ 10787 h 280470"/>
                      <a:gd name="connsiteX15" fmla="*/ 1014009 w 1043673"/>
                      <a:gd name="connsiteY15" fmla="*/ 37755 h 280470"/>
                      <a:gd name="connsiteX16" fmla="*/ 1038281 w 1043673"/>
                      <a:gd name="connsiteY16" fmla="*/ 62027 h 280470"/>
                      <a:gd name="connsiteX17" fmla="*/ 1043674 w 1043673"/>
                      <a:gd name="connsiteY17" fmla="*/ 88995 h 280470"/>
                      <a:gd name="connsiteX18" fmla="*/ 1030190 w 1043673"/>
                      <a:gd name="connsiteY18" fmla="*/ 124054 h 280470"/>
                      <a:gd name="connsiteX19" fmla="*/ 1022099 w 1043673"/>
                      <a:gd name="connsiteY19" fmla="*/ 134842 h 280470"/>
                      <a:gd name="connsiteX20" fmla="*/ 1030190 w 1043673"/>
                      <a:gd name="connsiteY20" fmla="*/ 124054 h 280470"/>
                      <a:gd name="connsiteX21" fmla="*/ 1040978 w 1043673"/>
                      <a:gd name="connsiteY21" fmla="*/ 88995 h 280470"/>
                      <a:gd name="connsiteX22" fmla="*/ 1032887 w 1043673"/>
                      <a:gd name="connsiteY22" fmla="*/ 64724 h 280470"/>
                      <a:gd name="connsiteX23" fmla="*/ 1011312 w 1043673"/>
                      <a:gd name="connsiteY23" fmla="*/ 45846 h 280470"/>
                      <a:gd name="connsiteX24" fmla="*/ 941194 w 1043673"/>
                      <a:gd name="connsiteY24" fmla="*/ 26968 h 280470"/>
                      <a:gd name="connsiteX25" fmla="*/ 854895 w 1043673"/>
                      <a:gd name="connsiteY25" fmla="*/ 21574 h 280470"/>
                      <a:gd name="connsiteX26" fmla="*/ 806353 w 1043673"/>
                      <a:gd name="connsiteY26" fmla="*/ 21574 h 280470"/>
                      <a:gd name="connsiteX27" fmla="*/ 757810 w 1043673"/>
                      <a:gd name="connsiteY27" fmla="*/ 24271 h 280470"/>
                      <a:gd name="connsiteX28" fmla="*/ 733538 w 1043673"/>
                      <a:gd name="connsiteY28" fmla="*/ 26968 h 280470"/>
                      <a:gd name="connsiteX29" fmla="*/ 706570 w 1043673"/>
                      <a:gd name="connsiteY29" fmla="*/ 29665 h 280470"/>
                      <a:gd name="connsiteX30" fmla="*/ 679601 w 1043673"/>
                      <a:gd name="connsiteY30" fmla="*/ 35058 h 280470"/>
                      <a:gd name="connsiteX31" fmla="*/ 652633 w 1043673"/>
                      <a:gd name="connsiteY31" fmla="*/ 40452 h 280470"/>
                      <a:gd name="connsiteX32" fmla="*/ 547457 w 1043673"/>
                      <a:gd name="connsiteY32" fmla="*/ 64724 h 280470"/>
                      <a:gd name="connsiteX33" fmla="*/ 444977 w 1043673"/>
                      <a:gd name="connsiteY33" fmla="*/ 97086 h 280470"/>
                      <a:gd name="connsiteX34" fmla="*/ 345194 w 1043673"/>
                      <a:gd name="connsiteY34" fmla="*/ 132145 h 280470"/>
                      <a:gd name="connsiteX35" fmla="*/ 253502 w 1043673"/>
                      <a:gd name="connsiteY35" fmla="*/ 167204 h 280470"/>
                      <a:gd name="connsiteX36" fmla="*/ 172597 w 1043673"/>
                      <a:gd name="connsiteY36" fmla="*/ 202262 h 280470"/>
                      <a:gd name="connsiteX37" fmla="*/ 51240 w 1043673"/>
                      <a:gd name="connsiteY37" fmla="*/ 256199 h 280470"/>
                      <a:gd name="connsiteX38" fmla="*/ 0 w 1043673"/>
                      <a:gd name="connsiteY38" fmla="*/ 280470 h 280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43673" h="280470">
                        <a:moveTo>
                          <a:pt x="0" y="280470"/>
                        </a:moveTo>
                        <a:cubicBezTo>
                          <a:pt x="0" y="280470"/>
                          <a:pt x="16181" y="269683"/>
                          <a:pt x="43149" y="253502"/>
                        </a:cubicBezTo>
                        <a:cubicBezTo>
                          <a:pt x="70118" y="237321"/>
                          <a:pt x="110570" y="215747"/>
                          <a:pt x="159113" y="188778"/>
                        </a:cubicBezTo>
                        <a:cubicBezTo>
                          <a:pt x="183384" y="175294"/>
                          <a:pt x="210353" y="161810"/>
                          <a:pt x="240018" y="151022"/>
                        </a:cubicBezTo>
                        <a:cubicBezTo>
                          <a:pt x="266986" y="137538"/>
                          <a:pt x="299349" y="124054"/>
                          <a:pt x="331710" y="110570"/>
                        </a:cubicBezTo>
                        <a:cubicBezTo>
                          <a:pt x="364072" y="97086"/>
                          <a:pt x="396434" y="83602"/>
                          <a:pt x="431493" y="72814"/>
                        </a:cubicBezTo>
                        <a:cubicBezTo>
                          <a:pt x="466552" y="59330"/>
                          <a:pt x="501611" y="51240"/>
                          <a:pt x="536670" y="40452"/>
                        </a:cubicBezTo>
                        <a:cubicBezTo>
                          <a:pt x="571728" y="32362"/>
                          <a:pt x="606787" y="21574"/>
                          <a:pt x="644543" y="16181"/>
                        </a:cubicBezTo>
                        <a:cubicBezTo>
                          <a:pt x="652633" y="13484"/>
                          <a:pt x="663421" y="13484"/>
                          <a:pt x="671511" y="10787"/>
                        </a:cubicBezTo>
                        <a:cubicBezTo>
                          <a:pt x="679601" y="10787"/>
                          <a:pt x="690389" y="8090"/>
                          <a:pt x="698480" y="8090"/>
                        </a:cubicBezTo>
                        <a:cubicBezTo>
                          <a:pt x="706570" y="8090"/>
                          <a:pt x="717358" y="5394"/>
                          <a:pt x="725448" y="5394"/>
                        </a:cubicBezTo>
                        <a:cubicBezTo>
                          <a:pt x="733538" y="5394"/>
                          <a:pt x="741629" y="2697"/>
                          <a:pt x="752416" y="2697"/>
                        </a:cubicBezTo>
                        <a:cubicBezTo>
                          <a:pt x="768597" y="2697"/>
                          <a:pt x="787475" y="0"/>
                          <a:pt x="803656" y="0"/>
                        </a:cubicBezTo>
                        <a:cubicBezTo>
                          <a:pt x="819837" y="0"/>
                          <a:pt x="836018" y="0"/>
                          <a:pt x="852199" y="0"/>
                        </a:cubicBezTo>
                        <a:cubicBezTo>
                          <a:pt x="884561" y="2697"/>
                          <a:pt x="914226" y="5394"/>
                          <a:pt x="941194" y="10787"/>
                        </a:cubicBezTo>
                        <a:cubicBezTo>
                          <a:pt x="968163" y="16181"/>
                          <a:pt x="992434" y="24271"/>
                          <a:pt x="1014009" y="37755"/>
                        </a:cubicBezTo>
                        <a:cubicBezTo>
                          <a:pt x="1024796" y="43149"/>
                          <a:pt x="1032887" y="51240"/>
                          <a:pt x="1038281" y="62027"/>
                        </a:cubicBezTo>
                        <a:cubicBezTo>
                          <a:pt x="1043674" y="70117"/>
                          <a:pt x="1043674" y="80905"/>
                          <a:pt x="1043674" y="88995"/>
                        </a:cubicBezTo>
                        <a:cubicBezTo>
                          <a:pt x="1040978" y="105176"/>
                          <a:pt x="1032887" y="115963"/>
                          <a:pt x="1030190" y="124054"/>
                        </a:cubicBezTo>
                        <a:cubicBezTo>
                          <a:pt x="1024796" y="132145"/>
                          <a:pt x="1022099" y="134842"/>
                          <a:pt x="1022099" y="134842"/>
                        </a:cubicBezTo>
                        <a:cubicBezTo>
                          <a:pt x="1022099" y="134842"/>
                          <a:pt x="1024796" y="132145"/>
                          <a:pt x="1030190" y="124054"/>
                        </a:cubicBezTo>
                        <a:cubicBezTo>
                          <a:pt x="1035584" y="115963"/>
                          <a:pt x="1040978" y="105176"/>
                          <a:pt x="1040978" y="88995"/>
                        </a:cubicBezTo>
                        <a:cubicBezTo>
                          <a:pt x="1040978" y="80905"/>
                          <a:pt x="1038281" y="72814"/>
                          <a:pt x="1032887" y="64724"/>
                        </a:cubicBezTo>
                        <a:cubicBezTo>
                          <a:pt x="1027493" y="56633"/>
                          <a:pt x="1019402" y="51240"/>
                          <a:pt x="1011312" y="45846"/>
                        </a:cubicBezTo>
                        <a:cubicBezTo>
                          <a:pt x="992434" y="35058"/>
                          <a:pt x="968163" y="29665"/>
                          <a:pt x="941194" y="26968"/>
                        </a:cubicBezTo>
                        <a:cubicBezTo>
                          <a:pt x="914226" y="24271"/>
                          <a:pt x="884561" y="21574"/>
                          <a:pt x="854895" y="21574"/>
                        </a:cubicBezTo>
                        <a:cubicBezTo>
                          <a:pt x="838715" y="21574"/>
                          <a:pt x="822534" y="21574"/>
                          <a:pt x="806353" y="21574"/>
                        </a:cubicBezTo>
                        <a:cubicBezTo>
                          <a:pt x="790172" y="21574"/>
                          <a:pt x="773991" y="24271"/>
                          <a:pt x="757810" y="24271"/>
                        </a:cubicBezTo>
                        <a:cubicBezTo>
                          <a:pt x="749719" y="24271"/>
                          <a:pt x="741629" y="26968"/>
                          <a:pt x="733538" y="26968"/>
                        </a:cubicBezTo>
                        <a:cubicBezTo>
                          <a:pt x="725448" y="26968"/>
                          <a:pt x="717358" y="29665"/>
                          <a:pt x="706570" y="29665"/>
                        </a:cubicBezTo>
                        <a:cubicBezTo>
                          <a:pt x="698480" y="32362"/>
                          <a:pt x="690389" y="32362"/>
                          <a:pt x="679601" y="35058"/>
                        </a:cubicBezTo>
                        <a:cubicBezTo>
                          <a:pt x="671511" y="37755"/>
                          <a:pt x="663421" y="37755"/>
                          <a:pt x="652633" y="40452"/>
                        </a:cubicBezTo>
                        <a:cubicBezTo>
                          <a:pt x="617575" y="45846"/>
                          <a:pt x="582516" y="56633"/>
                          <a:pt x="547457" y="64724"/>
                        </a:cubicBezTo>
                        <a:cubicBezTo>
                          <a:pt x="512398" y="75511"/>
                          <a:pt x="477339" y="86299"/>
                          <a:pt x="444977" y="97086"/>
                        </a:cubicBezTo>
                        <a:cubicBezTo>
                          <a:pt x="409918" y="107873"/>
                          <a:pt x="377557" y="121357"/>
                          <a:pt x="345194" y="132145"/>
                        </a:cubicBezTo>
                        <a:cubicBezTo>
                          <a:pt x="312833" y="145629"/>
                          <a:pt x="283167" y="156416"/>
                          <a:pt x="253502" y="167204"/>
                        </a:cubicBezTo>
                        <a:cubicBezTo>
                          <a:pt x="223837" y="177991"/>
                          <a:pt x="196868" y="191475"/>
                          <a:pt x="172597" y="202262"/>
                        </a:cubicBezTo>
                        <a:cubicBezTo>
                          <a:pt x="121357" y="223837"/>
                          <a:pt x="80905" y="242715"/>
                          <a:pt x="51240" y="256199"/>
                        </a:cubicBezTo>
                        <a:cubicBezTo>
                          <a:pt x="16181" y="272380"/>
                          <a:pt x="0" y="280470"/>
                          <a:pt x="0" y="280470"/>
                        </a:cubicBezTo>
                        <a:close/>
                      </a:path>
                    </a:pathLst>
                  </a:custGeom>
                  <a:solidFill>
                    <a:srgbClr val="B79AA6"/>
                  </a:solidFill>
                  <a:ln w="26947" cap="flat">
                    <a:noFill/>
                    <a:prstDash val="solid"/>
                    <a:miter/>
                  </a:ln>
                </p:spPr>
                <p:txBody>
                  <a:bodyPr rtlCol="1" anchor="ctr"/>
                  <a:lstStyle/>
                  <a:p>
                    <a:endParaRPr lang="ar-SA"/>
                  </a:p>
                </p:txBody>
              </p:sp>
            </p:grpSp>
            <p:grpSp>
              <p:nvGrpSpPr>
                <p:cNvPr id="2057" name="رسم 4">
                  <a:extLst>
                    <a:ext uri="{FF2B5EF4-FFF2-40B4-BE49-F238E27FC236}">
                      <a16:creationId xmlns:a16="http://schemas.microsoft.com/office/drawing/2014/main" id="{9B32AD50-D730-4037-802D-3B0D3924E1B2}"/>
                    </a:ext>
                  </a:extLst>
                </p:cNvPr>
                <p:cNvGrpSpPr/>
                <p:nvPr/>
              </p:nvGrpSpPr>
              <p:grpSpPr>
                <a:xfrm>
                  <a:off x="7941193" y="3023232"/>
                  <a:ext cx="1317681" cy="1413487"/>
                  <a:chOff x="7941193" y="3023232"/>
                  <a:chExt cx="1317681" cy="1413487"/>
                </a:xfrm>
                <a:solidFill>
                  <a:schemeClr val="accent1"/>
                </a:solidFill>
              </p:grpSpPr>
              <p:grpSp>
                <p:nvGrpSpPr>
                  <p:cNvPr id="2121" name="رسم 4">
                    <a:extLst>
                      <a:ext uri="{FF2B5EF4-FFF2-40B4-BE49-F238E27FC236}">
                        <a16:creationId xmlns:a16="http://schemas.microsoft.com/office/drawing/2014/main" id="{9E11FD99-FFEF-4691-9910-79256C85F1FE}"/>
                      </a:ext>
                    </a:extLst>
                  </p:cNvPr>
                  <p:cNvGrpSpPr/>
                  <p:nvPr/>
                </p:nvGrpSpPr>
                <p:grpSpPr>
                  <a:xfrm>
                    <a:off x="7941193" y="3023232"/>
                    <a:ext cx="1317681" cy="1413487"/>
                    <a:chOff x="7941193" y="3023232"/>
                    <a:chExt cx="1317681" cy="1413487"/>
                  </a:xfrm>
                  <a:solidFill>
                    <a:schemeClr val="accent1"/>
                  </a:solidFill>
                </p:grpSpPr>
                <p:grpSp>
                  <p:nvGrpSpPr>
                    <p:cNvPr id="2178" name="رسم 4">
                      <a:extLst>
                        <a:ext uri="{FF2B5EF4-FFF2-40B4-BE49-F238E27FC236}">
                          <a16:creationId xmlns:a16="http://schemas.microsoft.com/office/drawing/2014/main" id="{2B0C2822-6784-497F-82F5-90480252808D}"/>
                        </a:ext>
                      </a:extLst>
                    </p:cNvPr>
                    <p:cNvGrpSpPr/>
                    <p:nvPr/>
                  </p:nvGrpSpPr>
                  <p:grpSpPr>
                    <a:xfrm>
                      <a:off x="7941193" y="3023232"/>
                      <a:ext cx="1317681" cy="1413487"/>
                      <a:chOff x="7941193" y="3023232"/>
                      <a:chExt cx="1317681" cy="1413487"/>
                    </a:xfrm>
                    <a:solidFill>
                      <a:schemeClr val="accent1"/>
                    </a:solidFill>
                  </p:grpSpPr>
                  <p:sp>
                    <p:nvSpPr>
                      <p:cNvPr id="2182" name="شكل حر: شكل 125">
                        <a:extLst>
                          <a:ext uri="{FF2B5EF4-FFF2-40B4-BE49-F238E27FC236}">
                            <a16:creationId xmlns:a16="http://schemas.microsoft.com/office/drawing/2014/main" id="{3ADB9226-73A8-4907-B2CF-B9DDEB854C3F}"/>
                          </a:ext>
                        </a:extLst>
                      </p:cNvPr>
                      <p:cNvSpPr/>
                      <p:nvPr/>
                    </p:nvSpPr>
                    <p:spPr>
                      <a:xfrm>
                        <a:off x="7941193" y="3024790"/>
                        <a:ext cx="1310010" cy="1411929"/>
                      </a:xfrm>
                      <a:custGeom>
                        <a:avLst/>
                        <a:gdLst>
                          <a:gd name="connsiteX0" fmla="*/ 842390 w 1310010"/>
                          <a:gd name="connsiteY0" fmla="*/ 1309018 h 1411929"/>
                          <a:gd name="connsiteX1" fmla="*/ 1214553 w 1310010"/>
                          <a:gd name="connsiteY1" fmla="*/ 847860 h 1411929"/>
                          <a:gd name="connsiteX2" fmla="*/ 1241521 w 1310010"/>
                          <a:gd name="connsiteY2" fmla="*/ 543118 h 1411929"/>
                          <a:gd name="connsiteX3" fmla="*/ 1295458 w 1310010"/>
                          <a:gd name="connsiteY3" fmla="*/ 197923 h 1411929"/>
                          <a:gd name="connsiteX4" fmla="*/ 243693 w 1310010"/>
                          <a:gd name="connsiteY4" fmla="*/ 278828 h 1411929"/>
                          <a:gd name="connsiteX5" fmla="*/ 978 w 1310010"/>
                          <a:gd name="connsiteY5" fmla="*/ 853254 h 1411929"/>
                          <a:gd name="connsiteX6" fmla="*/ 246390 w 1310010"/>
                          <a:gd name="connsiteY6" fmla="*/ 1344077 h 1411929"/>
                          <a:gd name="connsiteX7" fmla="*/ 489105 w 1310010"/>
                          <a:gd name="connsiteY7" fmla="*/ 1411498 h 1411929"/>
                          <a:gd name="connsiteX8" fmla="*/ 842390 w 1310010"/>
                          <a:gd name="connsiteY8" fmla="*/ 1309018 h 1411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0010" h="1411929">
                            <a:moveTo>
                              <a:pt x="842390" y="1309018"/>
                            </a:moveTo>
                            <a:cubicBezTo>
                              <a:pt x="1060833" y="1187661"/>
                              <a:pt x="1201069" y="1042032"/>
                              <a:pt x="1214553" y="847860"/>
                            </a:cubicBezTo>
                            <a:cubicBezTo>
                              <a:pt x="1222643" y="739987"/>
                              <a:pt x="1195675" y="637507"/>
                              <a:pt x="1241521" y="543118"/>
                            </a:cubicBezTo>
                            <a:cubicBezTo>
                              <a:pt x="1346698" y="335462"/>
                              <a:pt x="1300852" y="211407"/>
                              <a:pt x="1295458" y="197923"/>
                            </a:cubicBezTo>
                            <a:cubicBezTo>
                              <a:pt x="1025775" y="-90638"/>
                              <a:pt x="502589" y="-63669"/>
                              <a:pt x="243693" y="278828"/>
                            </a:cubicBezTo>
                            <a:cubicBezTo>
                              <a:pt x="-4416" y="607842"/>
                              <a:pt x="978" y="853254"/>
                              <a:pt x="978" y="853254"/>
                            </a:cubicBezTo>
                            <a:cubicBezTo>
                              <a:pt x="-9809" y="1028548"/>
                              <a:pt x="68399" y="1230810"/>
                              <a:pt x="246390" y="1344077"/>
                            </a:cubicBezTo>
                            <a:cubicBezTo>
                              <a:pt x="259874" y="1352168"/>
                              <a:pt x="365051" y="1408801"/>
                              <a:pt x="489105" y="1411498"/>
                            </a:cubicBezTo>
                            <a:cubicBezTo>
                              <a:pt x="605069" y="1416892"/>
                              <a:pt x="731820" y="1371046"/>
                              <a:pt x="842390" y="1309018"/>
                            </a:cubicBezTo>
                            <a:close/>
                          </a:path>
                        </a:pathLst>
                      </a:custGeom>
                      <a:solidFill>
                        <a:srgbClr val="F7C7A2"/>
                      </a:solidFill>
                      <a:ln w="26947" cap="flat">
                        <a:noFill/>
                        <a:prstDash val="solid"/>
                        <a:miter/>
                      </a:ln>
                    </p:spPr>
                    <p:txBody>
                      <a:bodyPr rtlCol="1" anchor="ctr"/>
                      <a:lstStyle/>
                      <a:p>
                        <a:endParaRPr lang="ar-SA"/>
                      </a:p>
                    </p:txBody>
                  </p:sp>
                  <p:sp>
                    <p:nvSpPr>
                      <p:cNvPr id="2183" name="شكل حر: شكل 126">
                        <a:extLst>
                          <a:ext uri="{FF2B5EF4-FFF2-40B4-BE49-F238E27FC236}">
                            <a16:creationId xmlns:a16="http://schemas.microsoft.com/office/drawing/2014/main" id="{65AF5D31-9751-437C-B7B3-D5FB0CFB7461}"/>
                          </a:ext>
                        </a:extLst>
                      </p:cNvPr>
                      <p:cNvSpPr/>
                      <p:nvPr/>
                    </p:nvSpPr>
                    <p:spPr>
                      <a:xfrm>
                        <a:off x="7941919" y="3023232"/>
                        <a:ext cx="1316955" cy="1412335"/>
                      </a:xfrm>
                      <a:custGeom>
                        <a:avLst/>
                        <a:gdLst>
                          <a:gd name="connsiteX0" fmla="*/ 844361 w 1316955"/>
                          <a:gd name="connsiteY0" fmla="*/ 1310577 h 1412335"/>
                          <a:gd name="connsiteX1" fmla="*/ 1178769 w 1316955"/>
                          <a:gd name="connsiteY1" fmla="*/ 997745 h 1412335"/>
                          <a:gd name="connsiteX2" fmla="*/ 1219221 w 1316955"/>
                          <a:gd name="connsiteY2" fmla="*/ 803572 h 1412335"/>
                          <a:gd name="connsiteX3" fmla="*/ 1216524 w 1316955"/>
                          <a:gd name="connsiteY3" fmla="*/ 671428 h 1412335"/>
                          <a:gd name="connsiteX4" fmla="*/ 1267764 w 1316955"/>
                          <a:gd name="connsiteY4" fmla="*/ 498831 h 1412335"/>
                          <a:gd name="connsiteX5" fmla="*/ 1300126 w 1316955"/>
                          <a:gd name="connsiteY5" fmla="*/ 202179 h 1412335"/>
                          <a:gd name="connsiteX6" fmla="*/ 1170678 w 1316955"/>
                          <a:gd name="connsiteY6" fmla="*/ 94306 h 1412335"/>
                          <a:gd name="connsiteX7" fmla="*/ 1003475 w 1316955"/>
                          <a:gd name="connsiteY7" fmla="*/ 24188 h 1412335"/>
                          <a:gd name="connsiteX8" fmla="*/ 315782 w 1316955"/>
                          <a:gd name="connsiteY8" fmla="*/ 199482 h 1412335"/>
                          <a:gd name="connsiteX9" fmla="*/ 48795 w 1316955"/>
                          <a:gd name="connsiteY9" fmla="*/ 633672 h 1412335"/>
                          <a:gd name="connsiteX10" fmla="*/ 253 w 1316955"/>
                          <a:gd name="connsiteY10" fmla="*/ 852116 h 1412335"/>
                          <a:gd name="connsiteX11" fmla="*/ 251058 w 1316955"/>
                          <a:gd name="connsiteY11" fmla="*/ 1348333 h 1412335"/>
                          <a:gd name="connsiteX12" fmla="*/ 844361 w 1316955"/>
                          <a:gd name="connsiteY12" fmla="*/ 1310577 h 1412335"/>
                          <a:gd name="connsiteX13" fmla="*/ 838968 w 1316955"/>
                          <a:gd name="connsiteY13" fmla="*/ 1310577 h 1412335"/>
                          <a:gd name="connsiteX14" fmla="*/ 213302 w 1316955"/>
                          <a:gd name="connsiteY14" fmla="*/ 1324061 h 1412335"/>
                          <a:gd name="connsiteX15" fmla="*/ 253 w 1316955"/>
                          <a:gd name="connsiteY15" fmla="*/ 892568 h 1412335"/>
                          <a:gd name="connsiteX16" fmla="*/ 278026 w 1316955"/>
                          <a:gd name="connsiteY16" fmla="*/ 242631 h 1412335"/>
                          <a:gd name="connsiteX17" fmla="*/ 1189556 w 1316955"/>
                          <a:gd name="connsiteY17" fmla="*/ 115880 h 1412335"/>
                          <a:gd name="connsiteX18" fmla="*/ 1300126 w 1316955"/>
                          <a:gd name="connsiteY18" fmla="*/ 229147 h 1412335"/>
                          <a:gd name="connsiteX19" fmla="*/ 1294732 w 1316955"/>
                          <a:gd name="connsiteY19" fmla="*/ 399048 h 1412335"/>
                          <a:gd name="connsiteX20" fmla="*/ 1211130 w 1316955"/>
                          <a:gd name="connsiteY20" fmla="*/ 652550 h 1412335"/>
                          <a:gd name="connsiteX21" fmla="*/ 1200343 w 1316955"/>
                          <a:gd name="connsiteY21" fmla="*/ 922233 h 1412335"/>
                          <a:gd name="connsiteX22" fmla="*/ 838968 w 1316955"/>
                          <a:gd name="connsiteY22" fmla="*/ 1313274 h 1412335"/>
                          <a:gd name="connsiteX23" fmla="*/ 844361 w 1316955"/>
                          <a:gd name="connsiteY23" fmla="*/ 1310577 h 1412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16955" h="1412335">
                            <a:moveTo>
                              <a:pt x="844361" y="1310577"/>
                            </a:moveTo>
                            <a:cubicBezTo>
                              <a:pt x="979203" y="1235066"/>
                              <a:pt x="1108651" y="1140677"/>
                              <a:pt x="1178769" y="997745"/>
                            </a:cubicBezTo>
                            <a:cubicBezTo>
                              <a:pt x="1208433" y="935717"/>
                              <a:pt x="1216524" y="870993"/>
                              <a:pt x="1219221" y="803572"/>
                            </a:cubicBezTo>
                            <a:cubicBezTo>
                              <a:pt x="1219221" y="760423"/>
                              <a:pt x="1216524" y="714577"/>
                              <a:pt x="1216524" y="671428"/>
                            </a:cubicBezTo>
                            <a:cubicBezTo>
                              <a:pt x="1216524" y="609401"/>
                              <a:pt x="1240796" y="555464"/>
                              <a:pt x="1267764" y="498831"/>
                            </a:cubicBezTo>
                            <a:cubicBezTo>
                              <a:pt x="1305520" y="412532"/>
                              <a:pt x="1337882" y="293871"/>
                              <a:pt x="1300126" y="202179"/>
                            </a:cubicBezTo>
                            <a:cubicBezTo>
                              <a:pt x="1283945" y="159030"/>
                              <a:pt x="1205737" y="118577"/>
                              <a:pt x="1170678" y="94306"/>
                            </a:cubicBezTo>
                            <a:cubicBezTo>
                              <a:pt x="1119438" y="61944"/>
                              <a:pt x="1060108" y="40369"/>
                              <a:pt x="1003475" y="24188"/>
                            </a:cubicBezTo>
                            <a:cubicBezTo>
                              <a:pt x="768850" y="-40536"/>
                              <a:pt x="491076" y="26885"/>
                              <a:pt x="315782" y="199482"/>
                            </a:cubicBezTo>
                            <a:cubicBezTo>
                              <a:pt x="194425" y="318143"/>
                              <a:pt x="105429" y="477256"/>
                              <a:pt x="48795" y="633672"/>
                            </a:cubicBezTo>
                            <a:cubicBezTo>
                              <a:pt x="24524" y="703790"/>
                              <a:pt x="2950" y="776604"/>
                              <a:pt x="253" y="852116"/>
                            </a:cubicBezTo>
                            <a:cubicBezTo>
                              <a:pt x="-5141" y="1043591"/>
                              <a:pt x="75764" y="1251247"/>
                              <a:pt x="251058" y="1348333"/>
                            </a:cubicBezTo>
                            <a:cubicBezTo>
                              <a:pt x="445230" y="1458903"/>
                              <a:pt x="655583" y="1413057"/>
                              <a:pt x="844361" y="1310577"/>
                            </a:cubicBezTo>
                            <a:cubicBezTo>
                              <a:pt x="847058" y="1310577"/>
                              <a:pt x="841665" y="1307881"/>
                              <a:pt x="838968" y="1310577"/>
                            </a:cubicBezTo>
                            <a:cubicBezTo>
                              <a:pt x="642098" y="1415754"/>
                              <a:pt x="407475" y="1461600"/>
                              <a:pt x="213302" y="1324061"/>
                            </a:cubicBezTo>
                            <a:cubicBezTo>
                              <a:pt x="75764" y="1226976"/>
                              <a:pt x="2950" y="1057075"/>
                              <a:pt x="253" y="892568"/>
                            </a:cubicBezTo>
                            <a:cubicBezTo>
                              <a:pt x="-5141" y="657944"/>
                              <a:pt x="132397" y="412532"/>
                              <a:pt x="278026" y="242631"/>
                            </a:cubicBezTo>
                            <a:cubicBezTo>
                              <a:pt x="499167" y="-13568"/>
                              <a:pt x="906389" y="-67504"/>
                              <a:pt x="1189556" y="115880"/>
                            </a:cubicBezTo>
                            <a:cubicBezTo>
                              <a:pt x="1230009" y="142849"/>
                              <a:pt x="1286642" y="177907"/>
                              <a:pt x="1300126" y="229147"/>
                            </a:cubicBezTo>
                            <a:cubicBezTo>
                              <a:pt x="1313611" y="285781"/>
                              <a:pt x="1305520" y="345111"/>
                              <a:pt x="1294732" y="399048"/>
                            </a:cubicBezTo>
                            <a:cubicBezTo>
                              <a:pt x="1275854" y="488043"/>
                              <a:pt x="1221918" y="560857"/>
                              <a:pt x="1211130" y="652550"/>
                            </a:cubicBezTo>
                            <a:cubicBezTo>
                              <a:pt x="1200343" y="741546"/>
                              <a:pt x="1219221" y="830541"/>
                              <a:pt x="1200343" y="922233"/>
                            </a:cubicBezTo>
                            <a:cubicBezTo>
                              <a:pt x="1159891" y="1105618"/>
                              <a:pt x="992687" y="1226976"/>
                              <a:pt x="838968" y="1313274"/>
                            </a:cubicBezTo>
                            <a:cubicBezTo>
                              <a:pt x="838968" y="1310577"/>
                              <a:pt x="841665" y="1313274"/>
                              <a:pt x="844361" y="1310577"/>
                            </a:cubicBezTo>
                            <a:close/>
                          </a:path>
                        </a:pathLst>
                      </a:custGeom>
                      <a:solidFill>
                        <a:srgbClr val="755743"/>
                      </a:solidFill>
                      <a:ln w="26947" cap="flat">
                        <a:noFill/>
                        <a:prstDash val="solid"/>
                        <a:miter/>
                      </a:ln>
                    </p:spPr>
                    <p:txBody>
                      <a:bodyPr rtlCol="1" anchor="ctr"/>
                      <a:lstStyle/>
                      <a:p>
                        <a:endParaRPr lang="ar-SA"/>
                      </a:p>
                    </p:txBody>
                  </p:sp>
                </p:grpSp>
                <p:sp>
                  <p:nvSpPr>
                    <p:cNvPr id="2179" name="شكل حر: شكل 127">
                      <a:extLst>
                        <a:ext uri="{FF2B5EF4-FFF2-40B4-BE49-F238E27FC236}">
                          <a16:creationId xmlns:a16="http://schemas.microsoft.com/office/drawing/2014/main" id="{E26B495C-79A4-46E8-9939-D6D9CEF583B2}"/>
                        </a:ext>
                      </a:extLst>
                    </p:cNvPr>
                    <p:cNvSpPr/>
                    <p:nvPr/>
                  </p:nvSpPr>
                  <p:spPr>
                    <a:xfrm>
                      <a:off x="7941193" y="3024790"/>
                      <a:ext cx="1310010" cy="1411611"/>
                    </a:xfrm>
                    <a:custGeom>
                      <a:avLst/>
                      <a:gdLst>
                        <a:gd name="connsiteX0" fmla="*/ 1295458 w 1310010"/>
                        <a:gd name="connsiteY0" fmla="*/ 197923 h 1411611"/>
                        <a:gd name="connsiteX1" fmla="*/ 243693 w 1310010"/>
                        <a:gd name="connsiteY1" fmla="*/ 278828 h 1411611"/>
                        <a:gd name="connsiteX2" fmla="*/ 978 w 1310010"/>
                        <a:gd name="connsiteY2" fmla="*/ 853254 h 1411611"/>
                        <a:gd name="connsiteX3" fmla="*/ 246390 w 1310010"/>
                        <a:gd name="connsiteY3" fmla="*/ 1344077 h 1411611"/>
                        <a:gd name="connsiteX4" fmla="*/ 489105 w 1310010"/>
                        <a:gd name="connsiteY4" fmla="*/ 1411498 h 1411611"/>
                        <a:gd name="connsiteX5" fmla="*/ 842390 w 1310010"/>
                        <a:gd name="connsiteY5" fmla="*/ 1309018 h 1411611"/>
                        <a:gd name="connsiteX6" fmla="*/ 1214553 w 1310010"/>
                        <a:gd name="connsiteY6" fmla="*/ 847860 h 1411611"/>
                        <a:gd name="connsiteX7" fmla="*/ 1241521 w 1310010"/>
                        <a:gd name="connsiteY7" fmla="*/ 543118 h 1411611"/>
                        <a:gd name="connsiteX8" fmla="*/ 1295458 w 1310010"/>
                        <a:gd name="connsiteY8" fmla="*/ 197923 h 1411611"/>
                        <a:gd name="connsiteX9" fmla="*/ 1063530 w 1310010"/>
                        <a:gd name="connsiteY9" fmla="*/ 831679 h 1411611"/>
                        <a:gd name="connsiteX10" fmla="*/ 1087802 w 1310010"/>
                        <a:gd name="connsiteY10" fmla="*/ 823588 h 1411611"/>
                        <a:gd name="connsiteX11" fmla="*/ 1198372 w 1310010"/>
                        <a:gd name="connsiteY11" fmla="*/ 858647 h 1411611"/>
                        <a:gd name="connsiteX12" fmla="*/ 872055 w 1310010"/>
                        <a:gd name="connsiteY12" fmla="*/ 1271263 h 1411611"/>
                        <a:gd name="connsiteX13" fmla="*/ 284146 w 1310010"/>
                        <a:gd name="connsiteY13" fmla="*/ 1300928 h 1411611"/>
                        <a:gd name="connsiteX14" fmla="*/ 143910 w 1310010"/>
                        <a:gd name="connsiteY14" fmla="*/ 737290 h 1411611"/>
                        <a:gd name="connsiteX15" fmla="*/ 359657 w 1310010"/>
                        <a:gd name="connsiteY15" fmla="*/ 203317 h 1411611"/>
                        <a:gd name="connsiteX16" fmla="*/ 413593 w 1310010"/>
                        <a:gd name="connsiteY16" fmla="*/ 203317 h 1411611"/>
                        <a:gd name="connsiteX17" fmla="*/ 470227 w 1310010"/>
                        <a:gd name="connsiteY17" fmla="*/ 219498 h 1411611"/>
                        <a:gd name="connsiteX18" fmla="*/ 699458 w 1310010"/>
                        <a:gd name="connsiteY18" fmla="*/ 281525 h 1411611"/>
                        <a:gd name="connsiteX19" fmla="*/ 688671 w 1310010"/>
                        <a:gd name="connsiteY19" fmla="*/ 181742 h 1411611"/>
                        <a:gd name="connsiteX20" fmla="*/ 521467 w 1310010"/>
                        <a:gd name="connsiteY20" fmla="*/ 119715 h 1411611"/>
                        <a:gd name="connsiteX21" fmla="*/ 974535 w 1310010"/>
                        <a:gd name="connsiteY21" fmla="*/ 54991 h 1411611"/>
                        <a:gd name="connsiteX22" fmla="*/ 1190282 w 1310010"/>
                        <a:gd name="connsiteY22" fmla="*/ 230285 h 1411611"/>
                        <a:gd name="connsiteX23" fmla="*/ 1050046 w 1310010"/>
                        <a:gd name="connsiteY23" fmla="*/ 351643 h 1411611"/>
                        <a:gd name="connsiteX24" fmla="*/ 1095893 w 1310010"/>
                        <a:gd name="connsiteY24" fmla="*/ 335462 h 1411611"/>
                        <a:gd name="connsiteX25" fmla="*/ 1241521 w 1310010"/>
                        <a:gd name="connsiteY25" fmla="*/ 300403 h 1411611"/>
                        <a:gd name="connsiteX26" fmla="*/ 1236127 w 1310010"/>
                        <a:gd name="connsiteY26" fmla="*/ 375914 h 1411611"/>
                        <a:gd name="connsiteX27" fmla="*/ 1006897 w 1310010"/>
                        <a:gd name="connsiteY27" fmla="*/ 462213 h 1411611"/>
                        <a:gd name="connsiteX28" fmla="*/ 977232 w 1310010"/>
                        <a:gd name="connsiteY28" fmla="*/ 845163 h 1411611"/>
                        <a:gd name="connsiteX29" fmla="*/ 1020381 w 1310010"/>
                        <a:gd name="connsiteY29" fmla="*/ 891009 h 1411611"/>
                        <a:gd name="connsiteX30" fmla="*/ 885539 w 1310010"/>
                        <a:gd name="connsiteY30" fmla="*/ 982702 h 1411611"/>
                        <a:gd name="connsiteX31" fmla="*/ 977232 w 1310010"/>
                        <a:gd name="connsiteY31" fmla="*/ 996186 h 1411611"/>
                        <a:gd name="connsiteX32" fmla="*/ 996109 w 1310010"/>
                        <a:gd name="connsiteY32" fmla="*/ 847860 h 1411611"/>
                        <a:gd name="connsiteX33" fmla="*/ 996109 w 1310010"/>
                        <a:gd name="connsiteY33" fmla="*/ 847860 h 1411611"/>
                        <a:gd name="connsiteX34" fmla="*/ 996109 w 1310010"/>
                        <a:gd name="connsiteY34" fmla="*/ 847860 h 1411611"/>
                        <a:gd name="connsiteX35" fmla="*/ 1063530 w 1310010"/>
                        <a:gd name="connsiteY35" fmla="*/ 831679 h 1411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10010" h="1411611">
                          <a:moveTo>
                            <a:pt x="1295458" y="197923"/>
                          </a:moveTo>
                          <a:cubicBezTo>
                            <a:pt x="1025775" y="-90638"/>
                            <a:pt x="502589" y="-63669"/>
                            <a:pt x="243693" y="278828"/>
                          </a:cubicBezTo>
                          <a:cubicBezTo>
                            <a:pt x="-4416" y="607842"/>
                            <a:pt x="978" y="853254"/>
                            <a:pt x="978" y="853254"/>
                          </a:cubicBezTo>
                          <a:cubicBezTo>
                            <a:pt x="-9809" y="1028548"/>
                            <a:pt x="68399" y="1230810"/>
                            <a:pt x="246390" y="1344077"/>
                          </a:cubicBezTo>
                          <a:cubicBezTo>
                            <a:pt x="259874" y="1352168"/>
                            <a:pt x="365051" y="1408801"/>
                            <a:pt x="489105" y="1411498"/>
                          </a:cubicBezTo>
                          <a:cubicBezTo>
                            <a:pt x="605069" y="1414195"/>
                            <a:pt x="731820" y="1368349"/>
                            <a:pt x="842390" y="1309018"/>
                          </a:cubicBezTo>
                          <a:cubicBezTo>
                            <a:pt x="1060833" y="1187661"/>
                            <a:pt x="1201069" y="1042032"/>
                            <a:pt x="1214553" y="847860"/>
                          </a:cubicBezTo>
                          <a:cubicBezTo>
                            <a:pt x="1222643" y="739987"/>
                            <a:pt x="1195675" y="637507"/>
                            <a:pt x="1241521" y="543118"/>
                          </a:cubicBezTo>
                          <a:cubicBezTo>
                            <a:pt x="1346698" y="338158"/>
                            <a:pt x="1300852" y="211407"/>
                            <a:pt x="1295458" y="197923"/>
                          </a:cubicBezTo>
                          <a:close/>
                          <a:moveTo>
                            <a:pt x="1063530" y="831679"/>
                          </a:moveTo>
                          <a:cubicBezTo>
                            <a:pt x="1047349" y="853254"/>
                            <a:pt x="1055440" y="845163"/>
                            <a:pt x="1087802" y="823588"/>
                          </a:cubicBezTo>
                          <a:cubicBezTo>
                            <a:pt x="1120164" y="802014"/>
                            <a:pt x="1201069" y="783136"/>
                            <a:pt x="1198372" y="858647"/>
                          </a:cubicBezTo>
                          <a:cubicBezTo>
                            <a:pt x="1195675" y="936855"/>
                            <a:pt x="1130951" y="1144512"/>
                            <a:pt x="872055" y="1271263"/>
                          </a:cubicBezTo>
                          <a:cubicBezTo>
                            <a:pt x="613160" y="1398014"/>
                            <a:pt x="483711" y="1419589"/>
                            <a:pt x="284146" y="1300928"/>
                          </a:cubicBezTo>
                          <a:cubicBezTo>
                            <a:pt x="135820" y="1211933"/>
                            <a:pt x="9068" y="861344"/>
                            <a:pt x="143910" y="737290"/>
                          </a:cubicBezTo>
                          <a:cubicBezTo>
                            <a:pt x="143910" y="737290"/>
                            <a:pt x="89973" y="454122"/>
                            <a:pt x="359657" y="203317"/>
                          </a:cubicBezTo>
                          <a:cubicBezTo>
                            <a:pt x="429774" y="138593"/>
                            <a:pt x="440562" y="143987"/>
                            <a:pt x="413593" y="203317"/>
                          </a:cubicBezTo>
                          <a:cubicBezTo>
                            <a:pt x="386625" y="262647"/>
                            <a:pt x="413593" y="246466"/>
                            <a:pt x="470227" y="219498"/>
                          </a:cubicBezTo>
                          <a:cubicBezTo>
                            <a:pt x="526861" y="189833"/>
                            <a:pt x="632037" y="181742"/>
                            <a:pt x="699458" y="281525"/>
                          </a:cubicBezTo>
                          <a:cubicBezTo>
                            <a:pt x="723729" y="316584"/>
                            <a:pt x="731820" y="254557"/>
                            <a:pt x="688671" y="181742"/>
                          </a:cubicBezTo>
                          <a:cubicBezTo>
                            <a:pt x="642824" y="111625"/>
                            <a:pt x="567313" y="111625"/>
                            <a:pt x="521467" y="119715"/>
                          </a:cubicBezTo>
                          <a:cubicBezTo>
                            <a:pt x="475621" y="130502"/>
                            <a:pt x="742607" y="6448"/>
                            <a:pt x="974535" y="54991"/>
                          </a:cubicBezTo>
                          <a:cubicBezTo>
                            <a:pt x="1257702" y="117018"/>
                            <a:pt x="1260399" y="227588"/>
                            <a:pt x="1190282" y="230285"/>
                          </a:cubicBezTo>
                          <a:cubicBezTo>
                            <a:pt x="1120164" y="232982"/>
                            <a:pt x="1066227" y="292312"/>
                            <a:pt x="1050046" y="351643"/>
                          </a:cubicBezTo>
                          <a:cubicBezTo>
                            <a:pt x="1033865" y="408276"/>
                            <a:pt x="1066227" y="367824"/>
                            <a:pt x="1095893" y="335462"/>
                          </a:cubicBezTo>
                          <a:cubicBezTo>
                            <a:pt x="1125558" y="303100"/>
                            <a:pt x="1192979" y="262647"/>
                            <a:pt x="1241521" y="300403"/>
                          </a:cubicBezTo>
                          <a:cubicBezTo>
                            <a:pt x="1290064" y="338158"/>
                            <a:pt x="1276580" y="405579"/>
                            <a:pt x="1236127" y="375914"/>
                          </a:cubicBezTo>
                          <a:cubicBezTo>
                            <a:pt x="1195675" y="346249"/>
                            <a:pt x="1077014" y="340855"/>
                            <a:pt x="1006897" y="462213"/>
                          </a:cubicBezTo>
                          <a:cubicBezTo>
                            <a:pt x="931386" y="594358"/>
                            <a:pt x="874752" y="761561"/>
                            <a:pt x="977232" y="845163"/>
                          </a:cubicBezTo>
                          <a:cubicBezTo>
                            <a:pt x="977232" y="845163"/>
                            <a:pt x="1014988" y="853254"/>
                            <a:pt x="1020381" y="891009"/>
                          </a:cubicBezTo>
                          <a:cubicBezTo>
                            <a:pt x="1025775" y="928765"/>
                            <a:pt x="961051" y="993489"/>
                            <a:pt x="885539" y="982702"/>
                          </a:cubicBezTo>
                          <a:cubicBezTo>
                            <a:pt x="807331" y="971914"/>
                            <a:pt x="885539" y="1033941"/>
                            <a:pt x="977232" y="996186"/>
                          </a:cubicBezTo>
                          <a:cubicBezTo>
                            <a:pt x="1071621" y="958430"/>
                            <a:pt x="1052743" y="861344"/>
                            <a:pt x="996109" y="847860"/>
                          </a:cubicBezTo>
                          <a:cubicBezTo>
                            <a:pt x="939476" y="831679"/>
                            <a:pt x="996109" y="847860"/>
                            <a:pt x="996109" y="847860"/>
                          </a:cubicBezTo>
                          <a:lnTo>
                            <a:pt x="996109" y="847860"/>
                          </a:lnTo>
                          <a:cubicBezTo>
                            <a:pt x="996109" y="847860"/>
                            <a:pt x="1031169" y="855950"/>
                            <a:pt x="1063530" y="831679"/>
                          </a:cubicBezTo>
                          <a:close/>
                        </a:path>
                      </a:pathLst>
                    </a:custGeom>
                    <a:solidFill>
                      <a:srgbClr val="EFBB97"/>
                    </a:solidFill>
                    <a:ln w="26947" cap="flat">
                      <a:noFill/>
                      <a:prstDash val="solid"/>
                      <a:miter/>
                    </a:ln>
                  </p:spPr>
                  <p:txBody>
                    <a:bodyPr rtlCol="1" anchor="ctr"/>
                    <a:lstStyle/>
                    <a:p>
                      <a:endParaRPr lang="ar-SA"/>
                    </a:p>
                  </p:txBody>
                </p:sp>
                <p:sp>
                  <p:nvSpPr>
                    <p:cNvPr id="2180" name="شكل حر: شكل 128">
                      <a:extLst>
                        <a:ext uri="{FF2B5EF4-FFF2-40B4-BE49-F238E27FC236}">
                          <a16:creationId xmlns:a16="http://schemas.microsoft.com/office/drawing/2014/main" id="{7EFCB91F-94E6-4F42-BB2F-48CAEC035A03}"/>
                        </a:ext>
                      </a:extLst>
                    </p:cNvPr>
                    <p:cNvSpPr/>
                    <p:nvPr/>
                  </p:nvSpPr>
                  <p:spPr>
                    <a:xfrm>
                      <a:off x="8205657" y="3290850"/>
                      <a:ext cx="449114" cy="580369"/>
                    </a:xfrm>
                    <a:custGeom>
                      <a:avLst/>
                      <a:gdLst>
                        <a:gd name="connsiteX0" fmla="*/ 11592 w 449114"/>
                        <a:gd name="connsiteY0" fmla="*/ 441565 h 580369"/>
                        <a:gd name="connsiteX1" fmla="*/ 194976 w 449114"/>
                        <a:gd name="connsiteY1" fmla="*/ 571013 h 580369"/>
                        <a:gd name="connsiteX2" fmla="*/ 194976 w 449114"/>
                        <a:gd name="connsiteY2" fmla="*/ 535954 h 580369"/>
                        <a:gd name="connsiteX3" fmla="*/ 367573 w 449114"/>
                        <a:gd name="connsiteY3" fmla="*/ 441565 h 580369"/>
                        <a:gd name="connsiteX4" fmla="*/ 321728 w 449114"/>
                        <a:gd name="connsiteY4" fmla="*/ 7375 h 580369"/>
                        <a:gd name="connsiteX5" fmla="*/ 52044 w 449114"/>
                        <a:gd name="connsiteY5" fmla="*/ 390325 h 580369"/>
                        <a:gd name="connsiteX6" fmla="*/ 46650 w 449114"/>
                        <a:gd name="connsiteY6" fmla="*/ 422687 h 580369"/>
                        <a:gd name="connsiteX7" fmla="*/ 11592 w 449114"/>
                        <a:gd name="connsiteY7" fmla="*/ 441565 h 580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9114" h="580369">
                          <a:moveTo>
                            <a:pt x="11592" y="441565"/>
                          </a:moveTo>
                          <a:cubicBezTo>
                            <a:pt x="87103" y="455049"/>
                            <a:pt x="141039" y="484714"/>
                            <a:pt x="194976" y="571013"/>
                          </a:cubicBezTo>
                          <a:cubicBezTo>
                            <a:pt x="211157" y="595285"/>
                            <a:pt x="211157" y="568316"/>
                            <a:pt x="194976" y="535954"/>
                          </a:cubicBezTo>
                          <a:cubicBezTo>
                            <a:pt x="181492" y="503592"/>
                            <a:pt x="259700" y="565619"/>
                            <a:pt x="367573" y="441565"/>
                          </a:cubicBezTo>
                          <a:cubicBezTo>
                            <a:pt x="475447" y="317511"/>
                            <a:pt x="491628" y="64008"/>
                            <a:pt x="321728" y="7375"/>
                          </a:cubicBezTo>
                          <a:cubicBezTo>
                            <a:pt x="151827" y="-46562"/>
                            <a:pt x="6198" y="206940"/>
                            <a:pt x="52044" y="390325"/>
                          </a:cubicBezTo>
                          <a:cubicBezTo>
                            <a:pt x="62831" y="430778"/>
                            <a:pt x="70922" y="433475"/>
                            <a:pt x="46650" y="422687"/>
                          </a:cubicBezTo>
                          <a:cubicBezTo>
                            <a:pt x="22379" y="419990"/>
                            <a:pt x="-20770" y="433475"/>
                            <a:pt x="11592" y="441565"/>
                          </a:cubicBezTo>
                          <a:close/>
                        </a:path>
                      </a:pathLst>
                    </a:custGeom>
                    <a:solidFill>
                      <a:srgbClr val="EFBB97">
                        <a:alpha val="90000"/>
                      </a:srgbClr>
                    </a:solidFill>
                    <a:ln w="26947" cap="flat">
                      <a:noFill/>
                      <a:prstDash val="solid"/>
                      <a:miter/>
                    </a:ln>
                  </p:spPr>
                  <p:txBody>
                    <a:bodyPr rtlCol="1" anchor="ctr"/>
                    <a:lstStyle/>
                    <a:p>
                      <a:endParaRPr lang="ar-SA"/>
                    </a:p>
                  </p:txBody>
                </p:sp>
                <p:sp>
                  <p:nvSpPr>
                    <p:cNvPr id="2181" name="شكل حر: شكل 129">
                      <a:extLst>
                        <a:ext uri="{FF2B5EF4-FFF2-40B4-BE49-F238E27FC236}">
                          <a16:creationId xmlns:a16="http://schemas.microsoft.com/office/drawing/2014/main" id="{12FDFFC0-1A63-4F55-BAE7-D10FB7F5CDB6}"/>
                        </a:ext>
                      </a:extLst>
                    </p:cNvPr>
                    <p:cNvSpPr/>
                    <p:nvPr/>
                  </p:nvSpPr>
                  <p:spPr>
                    <a:xfrm>
                      <a:off x="8299652" y="4013748"/>
                      <a:ext cx="565930" cy="287999"/>
                    </a:xfrm>
                    <a:custGeom>
                      <a:avLst/>
                      <a:gdLst>
                        <a:gd name="connsiteX0" fmla="*/ 11986 w 565930"/>
                        <a:gd name="connsiteY0" fmla="*/ 15318 h 287999"/>
                        <a:gd name="connsiteX1" fmla="*/ 52439 w 565930"/>
                        <a:gd name="connsiteY1" fmla="*/ 15318 h 287999"/>
                        <a:gd name="connsiteX2" fmla="*/ 284366 w 565930"/>
                        <a:gd name="connsiteY2" fmla="*/ 142070 h 287999"/>
                        <a:gd name="connsiteX3" fmla="*/ 537869 w 565930"/>
                        <a:gd name="connsiteY3" fmla="*/ 112404 h 287999"/>
                        <a:gd name="connsiteX4" fmla="*/ 564837 w 565930"/>
                        <a:gd name="connsiteY4" fmla="*/ 117798 h 287999"/>
                        <a:gd name="connsiteX5" fmla="*/ 500112 w 565930"/>
                        <a:gd name="connsiteY5" fmla="*/ 163644 h 287999"/>
                        <a:gd name="connsiteX6" fmla="*/ 322122 w 565930"/>
                        <a:gd name="connsiteY6" fmla="*/ 258033 h 287999"/>
                        <a:gd name="connsiteX7" fmla="*/ 44348 w 565930"/>
                        <a:gd name="connsiteY7" fmla="*/ 217581 h 287999"/>
                        <a:gd name="connsiteX8" fmla="*/ 20076 w 565930"/>
                        <a:gd name="connsiteY8" fmla="*/ 47681 h 287999"/>
                        <a:gd name="connsiteX9" fmla="*/ 3895 w 565930"/>
                        <a:gd name="connsiteY9" fmla="*/ 28802 h 287999"/>
                        <a:gd name="connsiteX10" fmla="*/ 11986 w 565930"/>
                        <a:gd name="connsiteY10" fmla="*/ 15318 h 28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5930" h="287999">
                          <a:moveTo>
                            <a:pt x="11986" y="15318"/>
                          </a:moveTo>
                          <a:cubicBezTo>
                            <a:pt x="49742" y="-8953"/>
                            <a:pt x="71316" y="-862"/>
                            <a:pt x="52439" y="15318"/>
                          </a:cubicBezTo>
                          <a:cubicBezTo>
                            <a:pt x="33561" y="31499"/>
                            <a:pt x="152221" y="107011"/>
                            <a:pt x="284366" y="142070"/>
                          </a:cubicBezTo>
                          <a:cubicBezTo>
                            <a:pt x="459660" y="187916"/>
                            <a:pt x="537869" y="128586"/>
                            <a:pt x="537869" y="112404"/>
                          </a:cubicBezTo>
                          <a:cubicBezTo>
                            <a:pt x="537869" y="88133"/>
                            <a:pt x="559443" y="85436"/>
                            <a:pt x="564837" y="117798"/>
                          </a:cubicBezTo>
                          <a:cubicBezTo>
                            <a:pt x="570230" y="150160"/>
                            <a:pt x="556746" y="147463"/>
                            <a:pt x="500112" y="163644"/>
                          </a:cubicBezTo>
                          <a:cubicBezTo>
                            <a:pt x="443480" y="179825"/>
                            <a:pt x="386846" y="217581"/>
                            <a:pt x="322122" y="258033"/>
                          </a:cubicBezTo>
                          <a:cubicBezTo>
                            <a:pt x="257397" y="298486"/>
                            <a:pt x="111769" y="309273"/>
                            <a:pt x="44348" y="217581"/>
                          </a:cubicBezTo>
                          <a:cubicBezTo>
                            <a:pt x="17379" y="182522"/>
                            <a:pt x="25470" y="80043"/>
                            <a:pt x="20076" y="47681"/>
                          </a:cubicBezTo>
                          <a:cubicBezTo>
                            <a:pt x="17379" y="36893"/>
                            <a:pt x="14682" y="34196"/>
                            <a:pt x="3895" y="28802"/>
                          </a:cubicBezTo>
                          <a:cubicBezTo>
                            <a:pt x="-4195" y="23409"/>
                            <a:pt x="1198" y="20712"/>
                            <a:pt x="11986" y="15318"/>
                          </a:cubicBezTo>
                          <a:close/>
                        </a:path>
                      </a:pathLst>
                    </a:custGeom>
                    <a:solidFill>
                      <a:srgbClr val="EFBB97">
                        <a:alpha val="90000"/>
                      </a:srgbClr>
                    </a:solidFill>
                    <a:ln w="26947" cap="flat">
                      <a:noFill/>
                      <a:prstDash val="solid"/>
                      <a:miter/>
                    </a:ln>
                  </p:spPr>
                  <p:txBody>
                    <a:bodyPr rtlCol="1" anchor="ctr"/>
                    <a:lstStyle/>
                    <a:p>
                      <a:endParaRPr lang="ar-SA"/>
                    </a:p>
                  </p:txBody>
                </p:sp>
              </p:grpSp>
              <p:grpSp>
                <p:nvGrpSpPr>
                  <p:cNvPr id="2122" name="رسم 4">
                    <a:extLst>
                      <a:ext uri="{FF2B5EF4-FFF2-40B4-BE49-F238E27FC236}">
                        <a16:creationId xmlns:a16="http://schemas.microsoft.com/office/drawing/2014/main" id="{E9C1DC87-1F8B-4BC6-9829-D547FF6E07C8}"/>
                      </a:ext>
                    </a:extLst>
                  </p:cNvPr>
                  <p:cNvGrpSpPr/>
                  <p:nvPr/>
                </p:nvGrpSpPr>
                <p:grpSpPr>
                  <a:xfrm>
                    <a:off x="8308941" y="4017162"/>
                    <a:ext cx="550908" cy="271689"/>
                    <a:chOff x="8308941" y="4017162"/>
                    <a:chExt cx="550908" cy="271689"/>
                  </a:xfrm>
                  <a:solidFill>
                    <a:schemeClr val="accent1"/>
                  </a:solidFill>
                </p:grpSpPr>
                <p:sp>
                  <p:nvSpPr>
                    <p:cNvPr id="2170" name="شكل حر: شكل 131">
                      <a:extLst>
                        <a:ext uri="{FF2B5EF4-FFF2-40B4-BE49-F238E27FC236}">
                          <a16:creationId xmlns:a16="http://schemas.microsoft.com/office/drawing/2014/main" id="{8B38E7F3-2323-4779-AD9C-61374A3BD42B}"/>
                        </a:ext>
                      </a:extLst>
                    </p:cNvPr>
                    <p:cNvSpPr/>
                    <p:nvPr/>
                  </p:nvSpPr>
                  <p:spPr>
                    <a:xfrm>
                      <a:off x="8308941" y="4017162"/>
                      <a:ext cx="550908" cy="160640"/>
                    </a:xfrm>
                    <a:custGeom>
                      <a:avLst/>
                      <a:gdLst>
                        <a:gd name="connsiteX0" fmla="*/ 21574 w 550908"/>
                        <a:gd name="connsiteY0" fmla="*/ 1117 h 160640"/>
                        <a:gd name="connsiteX1" fmla="*/ 0 w 550908"/>
                        <a:gd name="connsiteY1" fmla="*/ 19995 h 160640"/>
                        <a:gd name="connsiteX2" fmla="*/ 2697 w 550908"/>
                        <a:gd name="connsiteY2" fmla="*/ 22692 h 160640"/>
                        <a:gd name="connsiteX3" fmla="*/ 229231 w 550908"/>
                        <a:gd name="connsiteY3" fmla="*/ 133262 h 160640"/>
                        <a:gd name="connsiteX4" fmla="*/ 412615 w 550908"/>
                        <a:gd name="connsiteY4" fmla="*/ 160230 h 160640"/>
                        <a:gd name="connsiteX5" fmla="*/ 515095 w 550908"/>
                        <a:gd name="connsiteY5" fmla="*/ 144049 h 160640"/>
                        <a:gd name="connsiteX6" fmla="*/ 550154 w 550908"/>
                        <a:gd name="connsiteY6" fmla="*/ 130565 h 160640"/>
                        <a:gd name="connsiteX7" fmla="*/ 547457 w 550908"/>
                        <a:gd name="connsiteY7" fmla="*/ 106293 h 160640"/>
                        <a:gd name="connsiteX8" fmla="*/ 533973 w 550908"/>
                        <a:gd name="connsiteY8" fmla="*/ 103597 h 160640"/>
                        <a:gd name="connsiteX9" fmla="*/ 533973 w 550908"/>
                        <a:gd name="connsiteY9" fmla="*/ 127868 h 160640"/>
                        <a:gd name="connsiteX10" fmla="*/ 474643 w 550908"/>
                        <a:gd name="connsiteY10" fmla="*/ 146746 h 160640"/>
                        <a:gd name="connsiteX11" fmla="*/ 355981 w 550908"/>
                        <a:gd name="connsiteY11" fmla="*/ 154837 h 160640"/>
                        <a:gd name="connsiteX12" fmla="*/ 169900 w 550908"/>
                        <a:gd name="connsiteY12" fmla="*/ 106293 h 160640"/>
                        <a:gd name="connsiteX13" fmla="*/ 59330 w 550908"/>
                        <a:gd name="connsiteY13" fmla="*/ 46963 h 160640"/>
                        <a:gd name="connsiteX14" fmla="*/ 37755 w 550908"/>
                        <a:gd name="connsiteY14" fmla="*/ 30782 h 160640"/>
                        <a:gd name="connsiteX15" fmla="*/ 16181 w 550908"/>
                        <a:gd name="connsiteY15" fmla="*/ 19995 h 160640"/>
                        <a:gd name="connsiteX16" fmla="*/ 35058 w 550908"/>
                        <a:gd name="connsiteY16" fmla="*/ 3814 h 160640"/>
                        <a:gd name="connsiteX17" fmla="*/ 21574 w 550908"/>
                        <a:gd name="connsiteY17" fmla="*/ 1117 h 160640"/>
                        <a:gd name="connsiteX18" fmla="*/ 21574 w 550908"/>
                        <a:gd name="connsiteY18" fmla="*/ 1117 h 160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0908" h="160640">
                          <a:moveTo>
                            <a:pt x="21574" y="1117"/>
                          </a:moveTo>
                          <a:cubicBezTo>
                            <a:pt x="16181" y="9208"/>
                            <a:pt x="5393" y="11904"/>
                            <a:pt x="0" y="19995"/>
                          </a:cubicBezTo>
                          <a:cubicBezTo>
                            <a:pt x="0" y="19995"/>
                            <a:pt x="0" y="22692"/>
                            <a:pt x="2697" y="22692"/>
                          </a:cubicBezTo>
                          <a:cubicBezTo>
                            <a:pt x="78208" y="60447"/>
                            <a:pt x="145629" y="108990"/>
                            <a:pt x="229231" y="133262"/>
                          </a:cubicBezTo>
                          <a:cubicBezTo>
                            <a:pt x="288561" y="152140"/>
                            <a:pt x="350588" y="162927"/>
                            <a:pt x="412615" y="160230"/>
                          </a:cubicBezTo>
                          <a:cubicBezTo>
                            <a:pt x="447674" y="160230"/>
                            <a:pt x="482733" y="152140"/>
                            <a:pt x="515095" y="144049"/>
                          </a:cubicBezTo>
                          <a:cubicBezTo>
                            <a:pt x="523185" y="141352"/>
                            <a:pt x="547457" y="138656"/>
                            <a:pt x="550154" y="130565"/>
                          </a:cubicBezTo>
                          <a:cubicBezTo>
                            <a:pt x="552851" y="125172"/>
                            <a:pt x="547457" y="108990"/>
                            <a:pt x="547457" y="106293"/>
                          </a:cubicBezTo>
                          <a:cubicBezTo>
                            <a:pt x="547457" y="100900"/>
                            <a:pt x="533973" y="100900"/>
                            <a:pt x="533973" y="103597"/>
                          </a:cubicBezTo>
                          <a:cubicBezTo>
                            <a:pt x="533973" y="106293"/>
                            <a:pt x="539367" y="125172"/>
                            <a:pt x="533973" y="127868"/>
                          </a:cubicBezTo>
                          <a:cubicBezTo>
                            <a:pt x="515095" y="135959"/>
                            <a:pt x="493520" y="141352"/>
                            <a:pt x="474643" y="146746"/>
                          </a:cubicBezTo>
                          <a:cubicBezTo>
                            <a:pt x="436886" y="154837"/>
                            <a:pt x="396434" y="157534"/>
                            <a:pt x="355981" y="154837"/>
                          </a:cubicBezTo>
                          <a:cubicBezTo>
                            <a:pt x="291258" y="149443"/>
                            <a:pt x="229231" y="130565"/>
                            <a:pt x="169900" y="106293"/>
                          </a:cubicBezTo>
                          <a:cubicBezTo>
                            <a:pt x="132145" y="90113"/>
                            <a:pt x="94389" y="68538"/>
                            <a:pt x="59330" y="46963"/>
                          </a:cubicBezTo>
                          <a:cubicBezTo>
                            <a:pt x="51240" y="41570"/>
                            <a:pt x="43149" y="36176"/>
                            <a:pt x="37755" y="30782"/>
                          </a:cubicBezTo>
                          <a:cubicBezTo>
                            <a:pt x="35058" y="28085"/>
                            <a:pt x="18877" y="17298"/>
                            <a:pt x="16181" y="19995"/>
                          </a:cubicBezTo>
                          <a:cubicBezTo>
                            <a:pt x="24271" y="14601"/>
                            <a:pt x="29665" y="9208"/>
                            <a:pt x="35058" y="3814"/>
                          </a:cubicBezTo>
                          <a:cubicBezTo>
                            <a:pt x="37755" y="1117"/>
                            <a:pt x="24271" y="-1580"/>
                            <a:pt x="21574" y="1117"/>
                          </a:cubicBezTo>
                          <a:lnTo>
                            <a:pt x="21574" y="1117"/>
                          </a:lnTo>
                          <a:close/>
                        </a:path>
                      </a:pathLst>
                    </a:custGeom>
                    <a:solidFill>
                      <a:srgbClr val="543A28"/>
                    </a:solidFill>
                    <a:ln w="26947" cap="flat">
                      <a:noFill/>
                      <a:prstDash val="solid"/>
                      <a:miter/>
                    </a:ln>
                  </p:spPr>
                  <p:txBody>
                    <a:bodyPr rtlCol="1" anchor="ctr"/>
                    <a:lstStyle/>
                    <a:p>
                      <a:endParaRPr lang="ar-SA"/>
                    </a:p>
                  </p:txBody>
                </p:sp>
                <p:sp>
                  <p:nvSpPr>
                    <p:cNvPr id="2171" name="شكل حر: شكل 132">
                      <a:extLst>
                        <a:ext uri="{FF2B5EF4-FFF2-40B4-BE49-F238E27FC236}">
                          <a16:creationId xmlns:a16="http://schemas.microsoft.com/office/drawing/2014/main" id="{E1003513-612C-4948-97CF-7DFB1E1991A3}"/>
                        </a:ext>
                      </a:extLst>
                    </p:cNvPr>
                    <p:cNvSpPr/>
                    <p:nvPr/>
                  </p:nvSpPr>
                  <p:spPr>
                    <a:xfrm>
                      <a:off x="8338606" y="4050641"/>
                      <a:ext cx="299347" cy="162867"/>
                    </a:xfrm>
                    <a:custGeom>
                      <a:avLst/>
                      <a:gdLst>
                        <a:gd name="connsiteX0" fmla="*/ 245411 w 299347"/>
                        <a:gd name="connsiteY0" fmla="*/ 161810 h 162867"/>
                        <a:gd name="connsiteX1" fmla="*/ 299348 w 299347"/>
                        <a:gd name="connsiteY1" fmla="*/ 121357 h 162867"/>
                        <a:gd name="connsiteX2" fmla="*/ 0 w 299347"/>
                        <a:gd name="connsiteY2" fmla="*/ 0 h 162867"/>
                        <a:gd name="connsiteX3" fmla="*/ 10787 w 299347"/>
                        <a:gd name="connsiteY3" fmla="*/ 99783 h 162867"/>
                        <a:gd name="connsiteX4" fmla="*/ 245411 w 299347"/>
                        <a:gd name="connsiteY4" fmla="*/ 161810 h 162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47" h="162867">
                          <a:moveTo>
                            <a:pt x="245411" y="161810"/>
                          </a:moveTo>
                          <a:cubicBezTo>
                            <a:pt x="264289" y="159113"/>
                            <a:pt x="288561" y="137539"/>
                            <a:pt x="299348" y="121357"/>
                          </a:cubicBezTo>
                          <a:cubicBezTo>
                            <a:pt x="142932" y="99783"/>
                            <a:pt x="16180" y="10788"/>
                            <a:pt x="0" y="0"/>
                          </a:cubicBezTo>
                          <a:cubicBezTo>
                            <a:pt x="0" y="0"/>
                            <a:pt x="10787" y="40452"/>
                            <a:pt x="10787" y="99783"/>
                          </a:cubicBezTo>
                          <a:cubicBezTo>
                            <a:pt x="99782" y="167204"/>
                            <a:pt x="231927" y="164507"/>
                            <a:pt x="245411" y="161810"/>
                          </a:cubicBezTo>
                          <a:close/>
                        </a:path>
                      </a:pathLst>
                    </a:custGeom>
                    <a:solidFill>
                      <a:srgbClr val="FFFBF0"/>
                    </a:solidFill>
                    <a:ln w="26947" cap="flat">
                      <a:noFill/>
                      <a:prstDash val="solid"/>
                      <a:miter/>
                    </a:ln>
                  </p:spPr>
                  <p:txBody>
                    <a:bodyPr rtlCol="1" anchor="ctr"/>
                    <a:lstStyle/>
                    <a:p>
                      <a:endParaRPr lang="ar-SA"/>
                    </a:p>
                  </p:txBody>
                </p:sp>
                <p:sp>
                  <p:nvSpPr>
                    <p:cNvPr id="2172" name="شكل حر: شكل 133">
                      <a:extLst>
                        <a:ext uri="{FF2B5EF4-FFF2-40B4-BE49-F238E27FC236}">
                          <a16:creationId xmlns:a16="http://schemas.microsoft.com/office/drawing/2014/main" id="{E2218FDF-9F89-4580-BF89-AA2608FDF61B}"/>
                        </a:ext>
                      </a:extLst>
                    </p:cNvPr>
                    <p:cNvSpPr/>
                    <p:nvPr/>
                  </p:nvSpPr>
                  <p:spPr>
                    <a:xfrm>
                      <a:off x="8357484" y="4201664"/>
                      <a:ext cx="113267" cy="80904"/>
                    </a:xfrm>
                    <a:custGeom>
                      <a:avLst/>
                      <a:gdLst>
                        <a:gd name="connsiteX0" fmla="*/ 0 w 113267"/>
                        <a:gd name="connsiteY0" fmla="*/ 0 h 80904"/>
                        <a:gd name="connsiteX1" fmla="*/ 113267 w 113267"/>
                        <a:gd name="connsiteY1" fmla="*/ 80905 h 80904"/>
                        <a:gd name="connsiteX2" fmla="*/ 0 w 113267"/>
                        <a:gd name="connsiteY2" fmla="*/ 0 h 80904"/>
                      </a:gdLst>
                      <a:ahLst/>
                      <a:cxnLst>
                        <a:cxn ang="0">
                          <a:pos x="connsiteX0" y="connsiteY0"/>
                        </a:cxn>
                        <a:cxn ang="0">
                          <a:pos x="connsiteX1" y="connsiteY1"/>
                        </a:cxn>
                        <a:cxn ang="0">
                          <a:pos x="connsiteX2" y="connsiteY2"/>
                        </a:cxn>
                      </a:cxnLst>
                      <a:rect l="l" t="t" r="r" b="b"/>
                      <a:pathLst>
                        <a:path w="113267" h="80904">
                          <a:moveTo>
                            <a:pt x="0" y="0"/>
                          </a:moveTo>
                          <a:cubicBezTo>
                            <a:pt x="10787" y="40452"/>
                            <a:pt x="45846" y="70117"/>
                            <a:pt x="113267" y="80905"/>
                          </a:cubicBezTo>
                          <a:cubicBezTo>
                            <a:pt x="86299" y="26968"/>
                            <a:pt x="26968" y="5394"/>
                            <a:pt x="0" y="0"/>
                          </a:cubicBezTo>
                          <a:close/>
                        </a:path>
                      </a:pathLst>
                    </a:custGeom>
                    <a:solidFill>
                      <a:srgbClr val="BC736D"/>
                    </a:solidFill>
                    <a:ln w="26947" cap="flat">
                      <a:noFill/>
                      <a:prstDash val="solid"/>
                      <a:miter/>
                    </a:ln>
                  </p:spPr>
                  <p:txBody>
                    <a:bodyPr rtlCol="1" anchor="ctr"/>
                    <a:lstStyle/>
                    <a:p>
                      <a:endParaRPr lang="ar-SA"/>
                    </a:p>
                  </p:txBody>
                </p:sp>
                <p:sp>
                  <p:nvSpPr>
                    <p:cNvPr id="2173" name="شكل حر: شكل 134">
                      <a:extLst>
                        <a:ext uri="{FF2B5EF4-FFF2-40B4-BE49-F238E27FC236}">
                          <a16:creationId xmlns:a16="http://schemas.microsoft.com/office/drawing/2014/main" id="{A82789D9-98E7-4D5C-B62B-8644CEBD01A1}"/>
                        </a:ext>
                      </a:extLst>
                    </p:cNvPr>
                    <p:cNvSpPr/>
                    <p:nvPr/>
                  </p:nvSpPr>
                  <p:spPr>
                    <a:xfrm>
                      <a:off x="8354787" y="4150424"/>
                      <a:ext cx="399131" cy="132577"/>
                    </a:xfrm>
                    <a:custGeom>
                      <a:avLst/>
                      <a:gdLst>
                        <a:gd name="connsiteX0" fmla="*/ 285864 w 399131"/>
                        <a:gd name="connsiteY0" fmla="*/ 21575 h 132577"/>
                        <a:gd name="connsiteX1" fmla="*/ 231928 w 399131"/>
                        <a:gd name="connsiteY1" fmla="*/ 62027 h 132577"/>
                        <a:gd name="connsiteX2" fmla="*/ 0 w 399131"/>
                        <a:gd name="connsiteY2" fmla="*/ 0 h 132577"/>
                        <a:gd name="connsiteX3" fmla="*/ 0 w 399131"/>
                        <a:gd name="connsiteY3" fmla="*/ 8091 h 132577"/>
                        <a:gd name="connsiteX4" fmla="*/ 5394 w 399131"/>
                        <a:gd name="connsiteY4" fmla="*/ 48543 h 132577"/>
                        <a:gd name="connsiteX5" fmla="*/ 118661 w 399131"/>
                        <a:gd name="connsiteY5" fmla="*/ 129448 h 132577"/>
                        <a:gd name="connsiteX6" fmla="*/ 142933 w 399131"/>
                        <a:gd name="connsiteY6" fmla="*/ 132145 h 132577"/>
                        <a:gd name="connsiteX7" fmla="*/ 399132 w 399131"/>
                        <a:gd name="connsiteY7" fmla="*/ 21575 h 132577"/>
                        <a:gd name="connsiteX8" fmla="*/ 285864 w 399131"/>
                        <a:gd name="connsiteY8" fmla="*/ 21575 h 132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9131" h="132577">
                          <a:moveTo>
                            <a:pt x="285864" y="21575"/>
                          </a:moveTo>
                          <a:cubicBezTo>
                            <a:pt x="272380" y="35059"/>
                            <a:pt x="248109" y="59331"/>
                            <a:pt x="231928" y="62027"/>
                          </a:cubicBezTo>
                          <a:cubicBezTo>
                            <a:pt x="215747" y="64724"/>
                            <a:pt x="83602" y="67421"/>
                            <a:pt x="0" y="0"/>
                          </a:cubicBezTo>
                          <a:cubicBezTo>
                            <a:pt x="0" y="2697"/>
                            <a:pt x="0" y="5394"/>
                            <a:pt x="0" y="8091"/>
                          </a:cubicBezTo>
                          <a:cubicBezTo>
                            <a:pt x="0" y="21575"/>
                            <a:pt x="2697" y="35059"/>
                            <a:pt x="5394" y="48543"/>
                          </a:cubicBezTo>
                          <a:cubicBezTo>
                            <a:pt x="32362" y="53937"/>
                            <a:pt x="91693" y="75511"/>
                            <a:pt x="118661" y="129448"/>
                          </a:cubicBezTo>
                          <a:cubicBezTo>
                            <a:pt x="126751" y="129448"/>
                            <a:pt x="134842" y="132145"/>
                            <a:pt x="142933" y="132145"/>
                          </a:cubicBezTo>
                          <a:cubicBezTo>
                            <a:pt x="253503" y="140236"/>
                            <a:pt x="355982" y="32362"/>
                            <a:pt x="399132" y="21575"/>
                          </a:cubicBezTo>
                          <a:cubicBezTo>
                            <a:pt x="358679" y="29665"/>
                            <a:pt x="320924" y="26968"/>
                            <a:pt x="285864" y="21575"/>
                          </a:cubicBezTo>
                          <a:close/>
                        </a:path>
                      </a:pathLst>
                    </a:custGeom>
                    <a:solidFill>
                      <a:srgbClr val="5E0900"/>
                    </a:solidFill>
                    <a:ln w="26947" cap="flat">
                      <a:noFill/>
                      <a:prstDash val="solid"/>
                      <a:miter/>
                    </a:ln>
                  </p:spPr>
                  <p:txBody>
                    <a:bodyPr rtlCol="1" anchor="ctr"/>
                    <a:lstStyle/>
                    <a:p>
                      <a:endParaRPr lang="ar-SA"/>
                    </a:p>
                  </p:txBody>
                </p:sp>
                <p:sp>
                  <p:nvSpPr>
                    <p:cNvPr id="2174" name="شكل حر: شكل 135">
                      <a:extLst>
                        <a:ext uri="{FF2B5EF4-FFF2-40B4-BE49-F238E27FC236}">
                          <a16:creationId xmlns:a16="http://schemas.microsoft.com/office/drawing/2014/main" id="{F20E9919-EF54-4FC7-8B9C-A28EDB4F83B0}"/>
                        </a:ext>
                      </a:extLst>
                    </p:cNvPr>
                    <p:cNvSpPr/>
                    <p:nvPr/>
                  </p:nvSpPr>
                  <p:spPr>
                    <a:xfrm>
                      <a:off x="8338606" y="4049443"/>
                      <a:ext cx="416067" cy="239408"/>
                    </a:xfrm>
                    <a:custGeom>
                      <a:avLst/>
                      <a:gdLst>
                        <a:gd name="connsiteX0" fmla="*/ 302045 w 416067"/>
                        <a:gd name="connsiteY0" fmla="*/ 122556 h 239408"/>
                        <a:gd name="connsiteX1" fmla="*/ 5393 w 416067"/>
                        <a:gd name="connsiteY1" fmla="*/ 1198 h 239408"/>
                        <a:gd name="connsiteX2" fmla="*/ 0 w 416067"/>
                        <a:gd name="connsiteY2" fmla="*/ 1198 h 239408"/>
                        <a:gd name="connsiteX3" fmla="*/ 110569 w 416067"/>
                        <a:gd name="connsiteY3" fmla="*/ 227733 h 239408"/>
                        <a:gd name="connsiteX4" fmla="*/ 264289 w 416067"/>
                        <a:gd name="connsiteY4" fmla="*/ 214249 h 239408"/>
                        <a:gd name="connsiteX5" fmla="*/ 415312 w 416067"/>
                        <a:gd name="connsiteY5" fmla="*/ 125253 h 239408"/>
                        <a:gd name="connsiteX6" fmla="*/ 412615 w 416067"/>
                        <a:gd name="connsiteY6" fmla="*/ 122556 h 239408"/>
                        <a:gd name="connsiteX7" fmla="*/ 302045 w 416067"/>
                        <a:gd name="connsiteY7" fmla="*/ 122556 h 239408"/>
                        <a:gd name="connsiteX8" fmla="*/ 302045 w 416067"/>
                        <a:gd name="connsiteY8" fmla="*/ 122556 h 239408"/>
                        <a:gd name="connsiteX9" fmla="*/ 407221 w 416067"/>
                        <a:gd name="connsiteY9" fmla="*/ 127950 h 239408"/>
                        <a:gd name="connsiteX10" fmla="*/ 339800 w 416067"/>
                        <a:gd name="connsiteY10" fmla="*/ 171099 h 239408"/>
                        <a:gd name="connsiteX11" fmla="*/ 177990 w 416067"/>
                        <a:gd name="connsiteY11" fmla="*/ 238520 h 239408"/>
                        <a:gd name="connsiteX12" fmla="*/ 16180 w 416067"/>
                        <a:gd name="connsiteY12" fmla="*/ 57832 h 239408"/>
                        <a:gd name="connsiteX13" fmla="*/ 10787 w 416067"/>
                        <a:gd name="connsiteY13" fmla="*/ 9289 h 239408"/>
                        <a:gd name="connsiteX14" fmla="*/ 78208 w 416067"/>
                        <a:gd name="connsiteY14" fmla="*/ 49742 h 239408"/>
                        <a:gd name="connsiteX15" fmla="*/ 302045 w 416067"/>
                        <a:gd name="connsiteY15" fmla="*/ 122556 h 239408"/>
                        <a:gd name="connsiteX16" fmla="*/ 302045 w 416067"/>
                        <a:gd name="connsiteY16" fmla="*/ 122556 h 23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6067" h="239408">
                          <a:moveTo>
                            <a:pt x="302045" y="122556"/>
                          </a:moveTo>
                          <a:cubicBezTo>
                            <a:pt x="194171" y="106375"/>
                            <a:pt x="94389" y="63226"/>
                            <a:pt x="5393" y="1198"/>
                          </a:cubicBezTo>
                          <a:cubicBezTo>
                            <a:pt x="5393" y="1198"/>
                            <a:pt x="0" y="-1498"/>
                            <a:pt x="0" y="1198"/>
                          </a:cubicBezTo>
                          <a:cubicBezTo>
                            <a:pt x="21574" y="92891"/>
                            <a:pt x="-10788" y="203461"/>
                            <a:pt x="110569" y="227733"/>
                          </a:cubicBezTo>
                          <a:cubicBezTo>
                            <a:pt x="167203" y="238520"/>
                            <a:pt x="213050" y="235823"/>
                            <a:pt x="264289" y="214249"/>
                          </a:cubicBezTo>
                          <a:cubicBezTo>
                            <a:pt x="318226" y="192674"/>
                            <a:pt x="361375" y="144131"/>
                            <a:pt x="415312" y="125253"/>
                          </a:cubicBezTo>
                          <a:cubicBezTo>
                            <a:pt x="418009" y="125253"/>
                            <a:pt x="412615" y="122556"/>
                            <a:pt x="412615" y="122556"/>
                          </a:cubicBezTo>
                          <a:cubicBezTo>
                            <a:pt x="374860" y="127950"/>
                            <a:pt x="339800" y="127950"/>
                            <a:pt x="302045" y="122556"/>
                          </a:cubicBezTo>
                          <a:cubicBezTo>
                            <a:pt x="296652" y="122556"/>
                            <a:pt x="299348" y="125253"/>
                            <a:pt x="302045" y="122556"/>
                          </a:cubicBezTo>
                          <a:cubicBezTo>
                            <a:pt x="331710" y="127950"/>
                            <a:pt x="377557" y="136040"/>
                            <a:pt x="407221" y="127950"/>
                          </a:cubicBezTo>
                          <a:cubicBezTo>
                            <a:pt x="382950" y="136040"/>
                            <a:pt x="361375" y="157615"/>
                            <a:pt x="339800" y="171099"/>
                          </a:cubicBezTo>
                          <a:cubicBezTo>
                            <a:pt x="288561" y="206158"/>
                            <a:pt x="237321" y="233126"/>
                            <a:pt x="177990" y="238520"/>
                          </a:cubicBezTo>
                          <a:cubicBezTo>
                            <a:pt x="32361" y="249307"/>
                            <a:pt x="24271" y="160312"/>
                            <a:pt x="16180" y="57832"/>
                          </a:cubicBezTo>
                          <a:cubicBezTo>
                            <a:pt x="16180" y="47045"/>
                            <a:pt x="2696" y="3895"/>
                            <a:pt x="10787" y="9289"/>
                          </a:cubicBezTo>
                          <a:cubicBezTo>
                            <a:pt x="32361" y="22773"/>
                            <a:pt x="56633" y="36257"/>
                            <a:pt x="78208" y="49742"/>
                          </a:cubicBezTo>
                          <a:cubicBezTo>
                            <a:pt x="145629" y="87497"/>
                            <a:pt x="221140" y="111769"/>
                            <a:pt x="302045" y="122556"/>
                          </a:cubicBezTo>
                          <a:cubicBezTo>
                            <a:pt x="304742" y="125253"/>
                            <a:pt x="302045" y="122556"/>
                            <a:pt x="302045" y="122556"/>
                          </a:cubicBezTo>
                          <a:close/>
                        </a:path>
                      </a:pathLst>
                    </a:custGeom>
                    <a:solidFill>
                      <a:srgbClr val="543A28"/>
                    </a:solidFill>
                    <a:ln w="26947" cap="flat">
                      <a:noFill/>
                      <a:prstDash val="solid"/>
                      <a:miter/>
                    </a:ln>
                  </p:spPr>
                  <p:txBody>
                    <a:bodyPr rtlCol="1" anchor="ctr"/>
                    <a:lstStyle/>
                    <a:p>
                      <a:endParaRPr lang="ar-SA"/>
                    </a:p>
                  </p:txBody>
                </p:sp>
                <p:sp>
                  <p:nvSpPr>
                    <p:cNvPr id="2175" name="شكل حر: شكل 136">
                      <a:extLst>
                        <a:ext uri="{FF2B5EF4-FFF2-40B4-BE49-F238E27FC236}">
                          <a16:creationId xmlns:a16="http://schemas.microsoft.com/office/drawing/2014/main" id="{294BDFE3-30C6-4981-B98B-6A3D85560974}"/>
                        </a:ext>
                      </a:extLst>
                    </p:cNvPr>
                    <p:cNvSpPr/>
                    <p:nvPr/>
                  </p:nvSpPr>
                  <p:spPr>
                    <a:xfrm>
                      <a:off x="8341303" y="4050641"/>
                      <a:ext cx="296651" cy="162867"/>
                    </a:xfrm>
                    <a:custGeom>
                      <a:avLst/>
                      <a:gdLst>
                        <a:gd name="connsiteX0" fmla="*/ 0 w 296651"/>
                        <a:gd name="connsiteY0" fmla="*/ 0 h 162867"/>
                        <a:gd name="connsiteX1" fmla="*/ 10788 w 296651"/>
                        <a:gd name="connsiteY1" fmla="*/ 99783 h 162867"/>
                        <a:gd name="connsiteX2" fmla="*/ 242715 w 296651"/>
                        <a:gd name="connsiteY2" fmla="*/ 161810 h 162867"/>
                        <a:gd name="connsiteX3" fmla="*/ 296652 w 296651"/>
                        <a:gd name="connsiteY3" fmla="*/ 121357 h 162867"/>
                        <a:gd name="connsiteX4" fmla="*/ 0 w 296651"/>
                        <a:gd name="connsiteY4" fmla="*/ 0 h 162867"/>
                        <a:gd name="connsiteX5" fmla="*/ 161810 w 296651"/>
                        <a:gd name="connsiteY5" fmla="*/ 153719 h 162867"/>
                        <a:gd name="connsiteX6" fmla="*/ 64725 w 296651"/>
                        <a:gd name="connsiteY6" fmla="*/ 62027 h 162867"/>
                        <a:gd name="connsiteX7" fmla="*/ 161810 w 296651"/>
                        <a:gd name="connsiteY7" fmla="*/ 94389 h 162867"/>
                        <a:gd name="connsiteX8" fmla="*/ 269683 w 296651"/>
                        <a:gd name="connsiteY8" fmla="*/ 124054 h 162867"/>
                        <a:gd name="connsiteX9" fmla="*/ 161810 w 296651"/>
                        <a:gd name="connsiteY9" fmla="*/ 153719 h 162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6651" h="162867">
                          <a:moveTo>
                            <a:pt x="0" y="0"/>
                          </a:moveTo>
                          <a:cubicBezTo>
                            <a:pt x="0" y="0"/>
                            <a:pt x="10788" y="40452"/>
                            <a:pt x="10788" y="99783"/>
                          </a:cubicBezTo>
                          <a:cubicBezTo>
                            <a:pt x="97086" y="167204"/>
                            <a:pt x="229231" y="164507"/>
                            <a:pt x="242715" y="161810"/>
                          </a:cubicBezTo>
                          <a:cubicBezTo>
                            <a:pt x="261593" y="159113"/>
                            <a:pt x="285864" y="137539"/>
                            <a:pt x="296652" y="121357"/>
                          </a:cubicBezTo>
                          <a:cubicBezTo>
                            <a:pt x="142933" y="102480"/>
                            <a:pt x="16181" y="10788"/>
                            <a:pt x="0" y="0"/>
                          </a:cubicBezTo>
                          <a:close/>
                          <a:moveTo>
                            <a:pt x="161810" y="153719"/>
                          </a:moveTo>
                          <a:cubicBezTo>
                            <a:pt x="64725" y="142932"/>
                            <a:pt x="51240" y="72814"/>
                            <a:pt x="64725" y="62027"/>
                          </a:cubicBezTo>
                          <a:cubicBezTo>
                            <a:pt x="78209" y="51240"/>
                            <a:pt x="102480" y="70118"/>
                            <a:pt x="161810" y="94389"/>
                          </a:cubicBezTo>
                          <a:cubicBezTo>
                            <a:pt x="186082" y="102480"/>
                            <a:pt x="248109" y="118661"/>
                            <a:pt x="269683" y="124054"/>
                          </a:cubicBezTo>
                          <a:cubicBezTo>
                            <a:pt x="293955" y="129448"/>
                            <a:pt x="258896" y="164507"/>
                            <a:pt x="161810" y="153719"/>
                          </a:cubicBezTo>
                          <a:close/>
                        </a:path>
                      </a:pathLst>
                    </a:custGeom>
                    <a:solidFill>
                      <a:srgbClr val="CCCCCC"/>
                    </a:solidFill>
                    <a:ln w="26947" cap="flat">
                      <a:noFill/>
                      <a:prstDash val="solid"/>
                      <a:miter/>
                    </a:ln>
                  </p:spPr>
                  <p:txBody>
                    <a:bodyPr rtlCol="1" anchor="ctr"/>
                    <a:lstStyle/>
                    <a:p>
                      <a:endParaRPr lang="ar-SA"/>
                    </a:p>
                  </p:txBody>
                </p:sp>
                <p:sp>
                  <p:nvSpPr>
                    <p:cNvPr id="2176" name="شكل حر: شكل 137">
                      <a:extLst>
                        <a:ext uri="{FF2B5EF4-FFF2-40B4-BE49-F238E27FC236}">
                          <a16:creationId xmlns:a16="http://schemas.microsoft.com/office/drawing/2014/main" id="{2350F6E3-B04B-422D-A882-D63E193D0686}"/>
                        </a:ext>
                      </a:extLst>
                    </p:cNvPr>
                    <p:cNvSpPr/>
                    <p:nvPr/>
                  </p:nvSpPr>
                  <p:spPr>
                    <a:xfrm>
                      <a:off x="8357484" y="4201664"/>
                      <a:ext cx="113267" cy="80904"/>
                    </a:xfrm>
                    <a:custGeom>
                      <a:avLst/>
                      <a:gdLst>
                        <a:gd name="connsiteX0" fmla="*/ 0 w 113267"/>
                        <a:gd name="connsiteY0" fmla="*/ 0 h 80904"/>
                        <a:gd name="connsiteX1" fmla="*/ 113267 w 113267"/>
                        <a:gd name="connsiteY1" fmla="*/ 80905 h 80904"/>
                        <a:gd name="connsiteX2" fmla="*/ 0 w 113267"/>
                        <a:gd name="connsiteY2" fmla="*/ 0 h 80904"/>
                        <a:gd name="connsiteX3" fmla="*/ 70118 w 113267"/>
                        <a:gd name="connsiteY3" fmla="*/ 64724 h 80904"/>
                        <a:gd name="connsiteX4" fmla="*/ 64724 w 113267"/>
                        <a:gd name="connsiteY4" fmla="*/ 29665 h 80904"/>
                        <a:gd name="connsiteX5" fmla="*/ 70118 w 113267"/>
                        <a:gd name="connsiteY5" fmla="*/ 64724 h 80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267" h="80904">
                          <a:moveTo>
                            <a:pt x="0" y="0"/>
                          </a:moveTo>
                          <a:cubicBezTo>
                            <a:pt x="10787" y="40452"/>
                            <a:pt x="45846" y="70117"/>
                            <a:pt x="113267" y="80905"/>
                          </a:cubicBezTo>
                          <a:cubicBezTo>
                            <a:pt x="86299" y="26968"/>
                            <a:pt x="26968" y="5394"/>
                            <a:pt x="0" y="0"/>
                          </a:cubicBezTo>
                          <a:close/>
                          <a:moveTo>
                            <a:pt x="70118" y="64724"/>
                          </a:moveTo>
                          <a:cubicBezTo>
                            <a:pt x="35059" y="53937"/>
                            <a:pt x="2697" y="-5394"/>
                            <a:pt x="64724" y="29665"/>
                          </a:cubicBezTo>
                          <a:cubicBezTo>
                            <a:pt x="88996" y="43149"/>
                            <a:pt x="105176" y="75511"/>
                            <a:pt x="70118" y="64724"/>
                          </a:cubicBezTo>
                          <a:close/>
                        </a:path>
                      </a:pathLst>
                    </a:custGeom>
                    <a:solidFill>
                      <a:srgbClr val="BC736D"/>
                    </a:solidFill>
                    <a:ln w="26947" cap="flat">
                      <a:noFill/>
                      <a:prstDash val="solid"/>
                      <a:miter/>
                    </a:ln>
                  </p:spPr>
                  <p:txBody>
                    <a:bodyPr rtlCol="1" anchor="ctr"/>
                    <a:lstStyle/>
                    <a:p>
                      <a:endParaRPr lang="ar-SA"/>
                    </a:p>
                  </p:txBody>
                </p:sp>
                <p:sp>
                  <p:nvSpPr>
                    <p:cNvPr id="2177" name="شكل حر: شكل 138">
                      <a:extLst>
                        <a:ext uri="{FF2B5EF4-FFF2-40B4-BE49-F238E27FC236}">
                          <a16:creationId xmlns:a16="http://schemas.microsoft.com/office/drawing/2014/main" id="{1A7F1448-FA82-4BD6-864F-510582D2C127}"/>
                        </a:ext>
                      </a:extLst>
                    </p:cNvPr>
                    <p:cNvSpPr/>
                    <p:nvPr/>
                  </p:nvSpPr>
                  <p:spPr>
                    <a:xfrm>
                      <a:off x="8462660" y="4171999"/>
                      <a:ext cx="291258" cy="111003"/>
                    </a:xfrm>
                    <a:custGeom>
                      <a:avLst/>
                      <a:gdLst>
                        <a:gd name="connsiteX0" fmla="*/ 177991 w 291258"/>
                        <a:gd name="connsiteY0" fmla="*/ 0 h 111003"/>
                        <a:gd name="connsiteX1" fmla="*/ 124054 w 291258"/>
                        <a:gd name="connsiteY1" fmla="*/ 40452 h 111003"/>
                        <a:gd name="connsiteX2" fmla="*/ 59331 w 291258"/>
                        <a:gd name="connsiteY2" fmla="*/ 37756 h 111003"/>
                        <a:gd name="connsiteX3" fmla="*/ 0 w 291258"/>
                        <a:gd name="connsiteY3" fmla="*/ 88996 h 111003"/>
                        <a:gd name="connsiteX4" fmla="*/ 10788 w 291258"/>
                        <a:gd name="connsiteY4" fmla="*/ 107873 h 111003"/>
                        <a:gd name="connsiteX5" fmla="*/ 35059 w 291258"/>
                        <a:gd name="connsiteY5" fmla="*/ 110570 h 111003"/>
                        <a:gd name="connsiteX6" fmla="*/ 291258 w 291258"/>
                        <a:gd name="connsiteY6" fmla="*/ 0 h 111003"/>
                        <a:gd name="connsiteX7" fmla="*/ 177991 w 291258"/>
                        <a:gd name="connsiteY7" fmla="*/ 0 h 111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1258" h="111003">
                          <a:moveTo>
                            <a:pt x="177991" y="0"/>
                          </a:moveTo>
                          <a:cubicBezTo>
                            <a:pt x="164507" y="13484"/>
                            <a:pt x="140236" y="37756"/>
                            <a:pt x="124054" y="40452"/>
                          </a:cubicBezTo>
                          <a:cubicBezTo>
                            <a:pt x="118661" y="40452"/>
                            <a:pt x="91693" y="43149"/>
                            <a:pt x="59331" y="37756"/>
                          </a:cubicBezTo>
                          <a:cubicBezTo>
                            <a:pt x="53937" y="59330"/>
                            <a:pt x="35059" y="80905"/>
                            <a:pt x="0" y="88996"/>
                          </a:cubicBezTo>
                          <a:cubicBezTo>
                            <a:pt x="5394" y="94389"/>
                            <a:pt x="8091" y="99783"/>
                            <a:pt x="10788" y="107873"/>
                          </a:cubicBezTo>
                          <a:cubicBezTo>
                            <a:pt x="18878" y="107873"/>
                            <a:pt x="26968" y="110570"/>
                            <a:pt x="35059" y="110570"/>
                          </a:cubicBezTo>
                          <a:cubicBezTo>
                            <a:pt x="145630" y="118661"/>
                            <a:pt x="248109" y="10788"/>
                            <a:pt x="291258" y="0"/>
                          </a:cubicBezTo>
                          <a:cubicBezTo>
                            <a:pt x="250806" y="8091"/>
                            <a:pt x="213050" y="5394"/>
                            <a:pt x="177991" y="0"/>
                          </a:cubicBezTo>
                          <a:close/>
                        </a:path>
                      </a:pathLst>
                    </a:custGeom>
                    <a:solidFill>
                      <a:srgbClr val="5E0900"/>
                    </a:solidFill>
                    <a:ln w="26947" cap="flat">
                      <a:noFill/>
                      <a:prstDash val="solid"/>
                      <a:miter/>
                    </a:ln>
                  </p:spPr>
                  <p:txBody>
                    <a:bodyPr rtlCol="1" anchor="ctr"/>
                    <a:lstStyle/>
                    <a:p>
                      <a:endParaRPr lang="ar-SA"/>
                    </a:p>
                  </p:txBody>
                </p:sp>
              </p:grpSp>
              <p:grpSp>
                <p:nvGrpSpPr>
                  <p:cNvPr id="2123" name="رسم 4">
                    <a:extLst>
                      <a:ext uri="{FF2B5EF4-FFF2-40B4-BE49-F238E27FC236}">
                        <a16:creationId xmlns:a16="http://schemas.microsoft.com/office/drawing/2014/main" id="{013353C2-05C8-48FF-91CC-6203421D6F16}"/>
                      </a:ext>
                    </a:extLst>
                  </p:cNvPr>
                  <p:cNvGrpSpPr/>
                  <p:nvPr/>
                </p:nvGrpSpPr>
                <p:grpSpPr>
                  <a:xfrm>
                    <a:off x="8236126" y="3314406"/>
                    <a:ext cx="409918" cy="482446"/>
                    <a:chOff x="8236126" y="3314406"/>
                    <a:chExt cx="409918" cy="482446"/>
                  </a:xfrm>
                  <a:solidFill>
                    <a:schemeClr val="accent1"/>
                  </a:solidFill>
                </p:grpSpPr>
                <p:grpSp>
                  <p:nvGrpSpPr>
                    <p:cNvPr id="2155" name="رسم 4">
                      <a:extLst>
                        <a:ext uri="{FF2B5EF4-FFF2-40B4-BE49-F238E27FC236}">
                          <a16:creationId xmlns:a16="http://schemas.microsoft.com/office/drawing/2014/main" id="{6DBA579B-B39E-46FB-B303-08DC70792406}"/>
                        </a:ext>
                      </a:extLst>
                    </p:cNvPr>
                    <p:cNvGrpSpPr/>
                    <p:nvPr/>
                  </p:nvGrpSpPr>
                  <p:grpSpPr>
                    <a:xfrm>
                      <a:off x="8262713" y="3322691"/>
                      <a:ext cx="370956" cy="474161"/>
                      <a:chOff x="8262713" y="3322691"/>
                      <a:chExt cx="370956" cy="474161"/>
                    </a:xfrm>
                    <a:solidFill>
                      <a:schemeClr val="accent1"/>
                    </a:solidFill>
                  </p:grpSpPr>
                  <p:sp>
                    <p:nvSpPr>
                      <p:cNvPr id="2168" name="شكل حر: شكل 141">
                        <a:extLst>
                          <a:ext uri="{FF2B5EF4-FFF2-40B4-BE49-F238E27FC236}">
                            <a16:creationId xmlns:a16="http://schemas.microsoft.com/office/drawing/2014/main" id="{F1B707CC-C185-4AC6-B15F-B44E178185F3}"/>
                          </a:ext>
                        </a:extLst>
                      </p:cNvPr>
                      <p:cNvSpPr/>
                      <p:nvPr/>
                    </p:nvSpPr>
                    <p:spPr>
                      <a:xfrm>
                        <a:off x="8268489" y="3327032"/>
                        <a:ext cx="365180" cy="469820"/>
                      </a:xfrm>
                      <a:custGeom>
                        <a:avLst/>
                        <a:gdLst>
                          <a:gd name="connsiteX0" fmla="*/ 199565 w 365180"/>
                          <a:gd name="connsiteY0" fmla="*/ 459320 h 469820"/>
                          <a:gd name="connsiteX1" fmla="*/ 361375 w 365180"/>
                          <a:gd name="connsiteY1" fmla="*/ 238180 h 469820"/>
                          <a:gd name="connsiteX2" fmla="*/ 204959 w 365180"/>
                          <a:gd name="connsiteY2" fmla="*/ 858 h 469820"/>
                          <a:gd name="connsiteX3" fmla="*/ 80905 w 365180"/>
                          <a:gd name="connsiteY3" fmla="*/ 84460 h 469820"/>
                          <a:gd name="connsiteX4" fmla="*/ 26968 w 365180"/>
                          <a:gd name="connsiteY4" fmla="*/ 181546 h 469820"/>
                          <a:gd name="connsiteX5" fmla="*/ 2697 w 365180"/>
                          <a:gd name="connsiteY5" fmla="*/ 262451 h 469820"/>
                          <a:gd name="connsiteX6" fmla="*/ 0 w 365180"/>
                          <a:gd name="connsiteY6" fmla="*/ 310994 h 469820"/>
                          <a:gd name="connsiteX7" fmla="*/ 199565 w 365180"/>
                          <a:gd name="connsiteY7" fmla="*/ 459320 h 469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5180" h="469820">
                            <a:moveTo>
                              <a:pt x="199565" y="459320"/>
                            </a:moveTo>
                            <a:cubicBezTo>
                              <a:pt x="285864" y="426958"/>
                              <a:pt x="345194" y="321782"/>
                              <a:pt x="361375" y="238180"/>
                            </a:cubicBezTo>
                            <a:cubicBezTo>
                              <a:pt x="380254" y="135700"/>
                              <a:pt x="329013" y="-12626"/>
                              <a:pt x="204959" y="858"/>
                            </a:cubicBezTo>
                            <a:cubicBezTo>
                              <a:pt x="153719" y="6252"/>
                              <a:pt x="110570" y="44008"/>
                              <a:pt x="80905" y="84460"/>
                            </a:cubicBezTo>
                            <a:cubicBezTo>
                              <a:pt x="59330" y="114125"/>
                              <a:pt x="40452" y="146487"/>
                              <a:pt x="26968" y="181546"/>
                            </a:cubicBezTo>
                            <a:cubicBezTo>
                              <a:pt x="16181" y="208515"/>
                              <a:pt x="10787" y="235483"/>
                              <a:pt x="2697" y="262451"/>
                            </a:cubicBezTo>
                            <a:cubicBezTo>
                              <a:pt x="0" y="278632"/>
                              <a:pt x="0" y="294813"/>
                              <a:pt x="0" y="310994"/>
                            </a:cubicBezTo>
                            <a:cubicBezTo>
                              <a:pt x="16181" y="429655"/>
                              <a:pt x="91692" y="497076"/>
                              <a:pt x="199565" y="459320"/>
                            </a:cubicBezTo>
                            <a:close/>
                          </a:path>
                        </a:pathLst>
                      </a:custGeom>
                      <a:solidFill>
                        <a:srgbClr val="FFFFFF"/>
                      </a:solidFill>
                      <a:ln w="26947" cap="flat">
                        <a:noFill/>
                        <a:prstDash val="solid"/>
                        <a:miter/>
                      </a:ln>
                    </p:spPr>
                    <p:txBody>
                      <a:bodyPr rtlCol="1" anchor="ctr"/>
                      <a:lstStyle/>
                      <a:p>
                        <a:endParaRPr lang="ar-SA"/>
                      </a:p>
                    </p:txBody>
                  </p:sp>
                  <p:sp>
                    <p:nvSpPr>
                      <p:cNvPr id="2169" name="شكل حر: شكل 142">
                        <a:extLst>
                          <a:ext uri="{FF2B5EF4-FFF2-40B4-BE49-F238E27FC236}">
                            <a16:creationId xmlns:a16="http://schemas.microsoft.com/office/drawing/2014/main" id="{EC7CF181-5BEB-4914-9F5C-128E7ACBD5D6}"/>
                          </a:ext>
                        </a:extLst>
                      </p:cNvPr>
                      <p:cNvSpPr/>
                      <p:nvPr/>
                    </p:nvSpPr>
                    <p:spPr>
                      <a:xfrm>
                        <a:off x="8262713" y="3322691"/>
                        <a:ext cx="370396" cy="472746"/>
                      </a:xfrm>
                      <a:custGeom>
                        <a:avLst/>
                        <a:gdLst>
                          <a:gd name="connsiteX0" fmla="*/ 205341 w 370396"/>
                          <a:gd name="connsiteY0" fmla="*/ 463661 h 472746"/>
                          <a:gd name="connsiteX1" fmla="*/ 367151 w 370396"/>
                          <a:gd name="connsiteY1" fmla="*/ 150828 h 472746"/>
                          <a:gd name="connsiteX2" fmla="*/ 205341 w 370396"/>
                          <a:gd name="connsiteY2" fmla="*/ 2503 h 472746"/>
                          <a:gd name="connsiteX3" fmla="*/ 3079 w 370396"/>
                          <a:gd name="connsiteY3" fmla="*/ 334213 h 472746"/>
                          <a:gd name="connsiteX4" fmla="*/ 205341 w 370396"/>
                          <a:gd name="connsiteY4" fmla="*/ 463661 h 472746"/>
                          <a:gd name="connsiteX5" fmla="*/ 202644 w 370396"/>
                          <a:gd name="connsiteY5" fmla="*/ 460964 h 472746"/>
                          <a:gd name="connsiteX6" fmla="*/ 19260 w 370396"/>
                          <a:gd name="connsiteY6" fmla="*/ 226340 h 472746"/>
                          <a:gd name="connsiteX7" fmla="*/ 313215 w 370396"/>
                          <a:gd name="connsiteY7" fmla="*/ 42955 h 472746"/>
                          <a:gd name="connsiteX8" fmla="*/ 202644 w 370396"/>
                          <a:gd name="connsiteY8" fmla="*/ 460964 h 472746"/>
                          <a:gd name="connsiteX9" fmla="*/ 205341 w 370396"/>
                          <a:gd name="connsiteY9" fmla="*/ 463661 h 47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0396" h="472746">
                            <a:moveTo>
                              <a:pt x="205341" y="463661"/>
                            </a:moveTo>
                            <a:cubicBezTo>
                              <a:pt x="321305" y="415118"/>
                              <a:pt x="386029" y="272186"/>
                              <a:pt x="367151" y="150828"/>
                            </a:cubicBezTo>
                            <a:cubicBezTo>
                              <a:pt x="356364" y="75317"/>
                              <a:pt x="294336" y="-16375"/>
                              <a:pt x="205341" y="2503"/>
                            </a:cubicBezTo>
                            <a:cubicBezTo>
                              <a:pt x="75894" y="26774"/>
                              <a:pt x="-18495" y="210159"/>
                              <a:pt x="3079" y="334213"/>
                            </a:cubicBezTo>
                            <a:cubicBezTo>
                              <a:pt x="24653" y="439389"/>
                              <a:pt x="105558" y="496023"/>
                              <a:pt x="205341" y="463661"/>
                            </a:cubicBezTo>
                            <a:cubicBezTo>
                              <a:pt x="208038" y="463661"/>
                              <a:pt x="202644" y="460964"/>
                              <a:pt x="202644" y="460964"/>
                            </a:cubicBezTo>
                            <a:cubicBezTo>
                              <a:pt x="40834" y="509507"/>
                              <a:pt x="-13102" y="342303"/>
                              <a:pt x="19260" y="226340"/>
                            </a:cubicBezTo>
                            <a:cubicBezTo>
                              <a:pt x="46228" y="121163"/>
                              <a:pt x="178373" y="-89190"/>
                              <a:pt x="313215" y="42955"/>
                            </a:cubicBezTo>
                            <a:cubicBezTo>
                              <a:pt x="437269" y="161616"/>
                              <a:pt x="340183" y="404331"/>
                              <a:pt x="202644" y="460964"/>
                            </a:cubicBezTo>
                            <a:cubicBezTo>
                              <a:pt x="199947" y="463661"/>
                              <a:pt x="205341" y="463661"/>
                              <a:pt x="205341" y="463661"/>
                            </a:cubicBezTo>
                            <a:close/>
                          </a:path>
                        </a:pathLst>
                      </a:custGeom>
                      <a:solidFill>
                        <a:srgbClr val="755743"/>
                      </a:solidFill>
                      <a:ln w="26947" cap="flat">
                        <a:noFill/>
                        <a:prstDash val="solid"/>
                        <a:miter/>
                      </a:ln>
                    </p:spPr>
                    <p:txBody>
                      <a:bodyPr rtlCol="1" anchor="ctr"/>
                      <a:lstStyle/>
                      <a:p>
                        <a:endParaRPr lang="ar-SA"/>
                      </a:p>
                    </p:txBody>
                  </p:sp>
                </p:grpSp>
                <p:sp>
                  <p:nvSpPr>
                    <p:cNvPr id="2156" name="شكل حر: شكل 143">
                      <a:extLst>
                        <a:ext uri="{FF2B5EF4-FFF2-40B4-BE49-F238E27FC236}">
                          <a16:creationId xmlns:a16="http://schemas.microsoft.com/office/drawing/2014/main" id="{A30B1AA4-B158-4F3C-8718-AADD046BAB38}"/>
                        </a:ext>
                      </a:extLst>
                    </p:cNvPr>
                    <p:cNvSpPr/>
                    <p:nvPr/>
                  </p:nvSpPr>
                  <p:spPr>
                    <a:xfrm>
                      <a:off x="8265792" y="3327032"/>
                      <a:ext cx="365180" cy="469591"/>
                    </a:xfrm>
                    <a:custGeom>
                      <a:avLst/>
                      <a:gdLst>
                        <a:gd name="connsiteX0" fmla="*/ 2697 w 365180"/>
                        <a:gd name="connsiteY0" fmla="*/ 262451 h 469591"/>
                        <a:gd name="connsiteX1" fmla="*/ 0 w 365180"/>
                        <a:gd name="connsiteY1" fmla="*/ 310994 h 469591"/>
                        <a:gd name="connsiteX2" fmla="*/ 199565 w 365180"/>
                        <a:gd name="connsiteY2" fmla="*/ 459320 h 469591"/>
                        <a:gd name="connsiteX3" fmla="*/ 361375 w 365180"/>
                        <a:gd name="connsiteY3" fmla="*/ 238180 h 469591"/>
                        <a:gd name="connsiteX4" fmla="*/ 204959 w 365180"/>
                        <a:gd name="connsiteY4" fmla="*/ 858 h 469591"/>
                        <a:gd name="connsiteX5" fmla="*/ 80905 w 365180"/>
                        <a:gd name="connsiteY5" fmla="*/ 84460 h 469591"/>
                        <a:gd name="connsiteX6" fmla="*/ 26968 w 365180"/>
                        <a:gd name="connsiteY6" fmla="*/ 181546 h 469591"/>
                        <a:gd name="connsiteX7" fmla="*/ 2697 w 365180"/>
                        <a:gd name="connsiteY7" fmla="*/ 262451 h 469591"/>
                        <a:gd name="connsiteX8" fmla="*/ 37755 w 365180"/>
                        <a:gd name="connsiteY8" fmla="*/ 246270 h 469591"/>
                        <a:gd name="connsiteX9" fmla="*/ 59331 w 365180"/>
                        <a:gd name="connsiteY9" fmla="*/ 173456 h 469591"/>
                        <a:gd name="connsiteX10" fmla="*/ 107873 w 365180"/>
                        <a:gd name="connsiteY10" fmla="*/ 87157 h 469591"/>
                        <a:gd name="connsiteX11" fmla="*/ 218444 w 365180"/>
                        <a:gd name="connsiteY11" fmla="*/ 11646 h 469591"/>
                        <a:gd name="connsiteX12" fmla="*/ 358678 w 365180"/>
                        <a:gd name="connsiteY12" fmla="*/ 221999 h 469591"/>
                        <a:gd name="connsiteX13" fmla="*/ 215747 w 365180"/>
                        <a:gd name="connsiteY13" fmla="*/ 418867 h 469591"/>
                        <a:gd name="connsiteX14" fmla="*/ 37755 w 365180"/>
                        <a:gd name="connsiteY14" fmla="*/ 286723 h 469591"/>
                        <a:gd name="connsiteX15" fmla="*/ 37755 w 365180"/>
                        <a:gd name="connsiteY15" fmla="*/ 246270 h 469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5180" h="469591">
                          <a:moveTo>
                            <a:pt x="2697" y="262451"/>
                          </a:moveTo>
                          <a:cubicBezTo>
                            <a:pt x="0" y="278632"/>
                            <a:pt x="0" y="294813"/>
                            <a:pt x="0" y="310994"/>
                          </a:cubicBezTo>
                          <a:cubicBezTo>
                            <a:pt x="18878" y="426958"/>
                            <a:pt x="94389" y="497076"/>
                            <a:pt x="199565" y="459320"/>
                          </a:cubicBezTo>
                          <a:cubicBezTo>
                            <a:pt x="285864" y="426958"/>
                            <a:pt x="345194" y="321782"/>
                            <a:pt x="361375" y="238180"/>
                          </a:cubicBezTo>
                          <a:cubicBezTo>
                            <a:pt x="380254" y="135700"/>
                            <a:pt x="329014" y="-12626"/>
                            <a:pt x="204959" y="858"/>
                          </a:cubicBezTo>
                          <a:cubicBezTo>
                            <a:pt x="153720" y="6252"/>
                            <a:pt x="110570" y="44008"/>
                            <a:pt x="80905" y="84460"/>
                          </a:cubicBezTo>
                          <a:cubicBezTo>
                            <a:pt x="59331" y="114125"/>
                            <a:pt x="40452" y="146487"/>
                            <a:pt x="26968" y="181546"/>
                          </a:cubicBezTo>
                          <a:cubicBezTo>
                            <a:pt x="16181" y="208515"/>
                            <a:pt x="10787" y="235483"/>
                            <a:pt x="2697" y="262451"/>
                          </a:cubicBezTo>
                          <a:close/>
                          <a:moveTo>
                            <a:pt x="37755" y="246270"/>
                          </a:moveTo>
                          <a:cubicBezTo>
                            <a:pt x="43149" y="221999"/>
                            <a:pt x="48543" y="197727"/>
                            <a:pt x="59331" y="173456"/>
                          </a:cubicBezTo>
                          <a:cubicBezTo>
                            <a:pt x="72815" y="143790"/>
                            <a:pt x="88995" y="114125"/>
                            <a:pt x="107873" y="87157"/>
                          </a:cubicBezTo>
                          <a:cubicBezTo>
                            <a:pt x="134842" y="52098"/>
                            <a:pt x="175294" y="17039"/>
                            <a:pt x="218444" y="11646"/>
                          </a:cubicBezTo>
                          <a:cubicBezTo>
                            <a:pt x="329014" y="-1838"/>
                            <a:pt x="374860" y="133003"/>
                            <a:pt x="358678" y="221999"/>
                          </a:cubicBezTo>
                          <a:cubicBezTo>
                            <a:pt x="345194" y="297510"/>
                            <a:pt x="291258" y="391899"/>
                            <a:pt x="215747" y="418867"/>
                          </a:cubicBezTo>
                          <a:cubicBezTo>
                            <a:pt x="121357" y="451230"/>
                            <a:pt x="53937" y="391899"/>
                            <a:pt x="37755" y="286723"/>
                          </a:cubicBezTo>
                          <a:cubicBezTo>
                            <a:pt x="35058" y="273238"/>
                            <a:pt x="35058" y="259754"/>
                            <a:pt x="37755" y="246270"/>
                          </a:cubicBezTo>
                          <a:close/>
                        </a:path>
                      </a:pathLst>
                    </a:custGeom>
                    <a:solidFill>
                      <a:srgbClr val="CCCCCC"/>
                    </a:solidFill>
                    <a:ln w="26947" cap="flat">
                      <a:noFill/>
                      <a:prstDash val="solid"/>
                      <a:miter/>
                    </a:ln>
                  </p:spPr>
                  <p:txBody>
                    <a:bodyPr rtlCol="1" anchor="ctr"/>
                    <a:lstStyle/>
                    <a:p>
                      <a:endParaRPr lang="ar-SA"/>
                    </a:p>
                  </p:txBody>
                </p:sp>
                <p:grpSp>
                  <p:nvGrpSpPr>
                    <p:cNvPr id="2157" name="رسم 4">
                      <a:extLst>
                        <a:ext uri="{FF2B5EF4-FFF2-40B4-BE49-F238E27FC236}">
                          <a16:creationId xmlns:a16="http://schemas.microsoft.com/office/drawing/2014/main" id="{C08BFDF5-BBBB-4A86-AF51-09BF8A5C93BE}"/>
                        </a:ext>
                      </a:extLst>
                    </p:cNvPr>
                    <p:cNvGrpSpPr/>
                    <p:nvPr/>
                  </p:nvGrpSpPr>
                  <p:grpSpPr>
                    <a:xfrm>
                      <a:off x="8315626" y="3418213"/>
                      <a:ext cx="205072" cy="293854"/>
                      <a:chOff x="8315626" y="3418213"/>
                      <a:chExt cx="205072" cy="293854"/>
                    </a:xfrm>
                    <a:solidFill>
                      <a:schemeClr val="accent1"/>
                    </a:solidFill>
                  </p:grpSpPr>
                  <p:sp>
                    <p:nvSpPr>
                      <p:cNvPr id="2161" name="شكل حر: شكل 145">
                        <a:extLst>
                          <a:ext uri="{FF2B5EF4-FFF2-40B4-BE49-F238E27FC236}">
                            <a16:creationId xmlns:a16="http://schemas.microsoft.com/office/drawing/2014/main" id="{DAEA0B1D-C0EA-47F0-9D69-FF5834637BBB}"/>
                          </a:ext>
                        </a:extLst>
                      </p:cNvPr>
                      <p:cNvSpPr/>
                      <p:nvPr/>
                    </p:nvSpPr>
                    <p:spPr>
                      <a:xfrm>
                        <a:off x="8315626" y="3418213"/>
                        <a:ext cx="205072" cy="293854"/>
                      </a:xfrm>
                      <a:custGeom>
                        <a:avLst/>
                        <a:gdLst>
                          <a:gd name="connsiteX0" fmla="*/ 14889 w 205072"/>
                          <a:gd name="connsiteY0" fmla="*/ 114636 h 293854"/>
                          <a:gd name="connsiteX1" fmla="*/ 49948 w 205072"/>
                          <a:gd name="connsiteY1" fmla="*/ 289930 h 293854"/>
                          <a:gd name="connsiteX2" fmla="*/ 190183 w 205072"/>
                          <a:gd name="connsiteY2" fmla="*/ 179360 h 293854"/>
                          <a:gd name="connsiteX3" fmla="*/ 155125 w 205072"/>
                          <a:gd name="connsiteY3" fmla="*/ 4066 h 293854"/>
                          <a:gd name="connsiteX4" fmla="*/ 14889 w 205072"/>
                          <a:gd name="connsiteY4" fmla="*/ 114636 h 293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072" h="293854">
                            <a:moveTo>
                              <a:pt x="14889" y="114636"/>
                            </a:moveTo>
                            <a:cubicBezTo>
                              <a:pt x="-14776" y="192844"/>
                              <a:pt x="1405" y="273749"/>
                              <a:pt x="49948" y="289930"/>
                            </a:cubicBezTo>
                            <a:cubicBezTo>
                              <a:pt x="98491" y="308808"/>
                              <a:pt x="163215" y="257569"/>
                              <a:pt x="190183" y="179360"/>
                            </a:cubicBezTo>
                            <a:cubicBezTo>
                              <a:pt x="219849" y="101152"/>
                              <a:pt x="203667" y="20247"/>
                              <a:pt x="155125" y="4066"/>
                            </a:cubicBezTo>
                            <a:cubicBezTo>
                              <a:pt x="106581" y="-14812"/>
                              <a:pt x="44554" y="33731"/>
                              <a:pt x="14889" y="114636"/>
                            </a:cubicBezTo>
                            <a:close/>
                          </a:path>
                        </a:pathLst>
                      </a:custGeom>
                      <a:solidFill>
                        <a:srgbClr val="312F42"/>
                      </a:solidFill>
                      <a:ln w="26947" cap="flat">
                        <a:noFill/>
                        <a:prstDash val="solid"/>
                        <a:miter/>
                      </a:ln>
                    </p:spPr>
                    <p:txBody>
                      <a:bodyPr rtlCol="1" anchor="ctr"/>
                      <a:lstStyle/>
                      <a:p>
                        <a:endParaRPr lang="ar-SA"/>
                      </a:p>
                    </p:txBody>
                  </p:sp>
                  <p:sp>
                    <p:nvSpPr>
                      <p:cNvPr id="2162" name="شكل حر: شكل 146">
                        <a:extLst>
                          <a:ext uri="{FF2B5EF4-FFF2-40B4-BE49-F238E27FC236}">
                            <a16:creationId xmlns:a16="http://schemas.microsoft.com/office/drawing/2014/main" id="{E519B4C6-3B65-4CEC-850C-26B323B6F785}"/>
                          </a:ext>
                        </a:extLst>
                      </p:cNvPr>
                      <p:cNvSpPr/>
                      <p:nvPr/>
                    </p:nvSpPr>
                    <p:spPr>
                      <a:xfrm>
                        <a:off x="8370756" y="3498118"/>
                        <a:ext cx="113690" cy="163852"/>
                      </a:xfrm>
                      <a:custGeom>
                        <a:avLst/>
                        <a:gdLst>
                          <a:gd name="connsiteX0" fmla="*/ 8302 w 113690"/>
                          <a:gd name="connsiteY0" fmla="*/ 64397 h 163852"/>
                          <a:gd name="connsiteX1" fmla="*/ 27180 w 113690"/>
                          <a:gd name="connsiteY1" fmla="*/ 161483 h 163852"/>
                          <a:gd name="connsiteX2" fmla="*/ 105388 w 113690"/>
                          <a:gd name="connsiteY2" fmla="*/ 99456 h 163852"/>
                          <a:gd name="connsiteX3" fmla="*/ 86510 w 113690"/>
                          <a:gd name="connsiteY3" fmla="*/ 2370 h 163852"/>
                          <a:gd name="connsiteX4" fmla="*/ 8302 w 113690"/>
                          <a:gd name="connsiteY4" fmla="*/ 64397 h 1638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690" h="163852">
                            <a:moveTo>
                              <a:pt x="8302" y="64397"/>
                            </a:moveTo>
                            <a:cubicBezTo>
                              <a:pt x="-7879" y="107546"/>
                              <a:pt x="211" y="150696"/>
                              <a:pt x="27180" y="161483"/>
                            </a:cubicBezTo>
                            <a:cubicBezTo>
                              <a:pt x="54148" y="172270"/>
                              <a:pt x="89207" y="145302"/>
                              <a:pt x="105388" y="99456"/>
                            </a:cubicBezTo>
                            <a:cubicBezTo>
                              <a:pt x="121569" y="56307"/>
                              <a:pt x="113479" y="13157"/>
                              <a:pt x="86510" y="2370"/>
                            </a:cubicBezTo>
                            <a:cubicBezTo>
                              <a:pt x="59542" y="-8418"/>
                              <a:pt x="24483" y="18551"/>
                              <a:pt x="8302" y="64397"/>
                            </a:cubicBezTo>
                            <a:close/>
                          </a:path>
                        </a:pathLst>
                      </a:custGeom>
                      <a:solidFill>
                        <a:srgbClr val="312F42">
                          <a:alpha val="50000"/>
                        </a:srgbClr>
                      </a:solidFill>
                      <a:ln w="26947" cap="flat">
                        <a:noFill/>
                        <a:prstDash val="solid"/>
                        <a:miter/>
                      </a:ln>
                    </p:spPr>
                    <p:txBody>
                      <a:bodyPr rtlCol="1" anchor="ctr"/>
                      <a:lstStyle/>
                      <a:p>
                        <a:endParaRPr lang="ar-SA"/>
                      </a:p>
                    </p:txBody>
                  </p:sp>
                  <p:grpSp>
                    <p:nvGrpSpPr>
                      <p:cNvPr id="2163" name="رسم 4">
                        <a:extLst>
                          <a:ext uri="{FF2B5EF4-FFF2-40B4-BE49-F238E27FC236}">
                            <a16:creationId xmlns:a16="http://schemas.microsoft.com/office/drawing/2014/main" id="{77E3D17B-B408-4C5D-BC8B-20860987E446}"/>
                          </a:ext>
                        </a:extLst>
                      </p:cNvPr>
                      <p:cNvGrpSpPr/>
                      <p:nvPr/>
                    </p:nvGrpSpPr>
                    <p:grpSpPr>
                      <a:xfrm>
                        <a:off x="8315626" y="3418355"/>
                        <a:ext cx="205072" cy="293712"/>
                        <a:chOff x="8315626" y="3418355"/>
                        <a:chExt cx="205072" cy="293712"/>
                      </a:xfrm>
                      <a:solidFill>
                        <a:schemeClr val="accent1"/>
                      </a:solidFill>
                    </p:grpSpPr>
                    <p:sp>
                      <p:nvSpPr>
                        <p:cNvPr id="2166" name="شكل حر: شكل 148">
                          <a:extLst>
                            <a:ext uri="{FF2B5EF4-FFF2-40B4-BE49-F238E27FC236}">
                              <a16:creationId xmlns:a16="http://schemas.microsoft.com/office/drawing/2014/main" id="{B94EC32F-77B8-4415-9CC7-6E4B7355CCCD}"/>
                            </a:ext>
                          </a:extLst>
                        </p:cNvPr>
                        <p:cNvSpPr/>
                        <p:nvPr/>
                      </p:nvSpPr>
                      <p:spPr>
                        <a:xfrm>
                          <a:off x="8379059" y="3511275"/>
                          <a:ext cx="94389" cy="132145"/>
                        </a:xfrm>
                        <a:custGeom>
                          <a:avLst/>
                          <a:gdLst>
                            <a:gd name="connsiteX0" fmla="*/ 29665 w 94389"/>
                            <a:gd name="connsiteY0" fmla="*/ 59330 h 132145"/>
                            <a:gd name="connsiteX1" fmla="*/ 72814 w 94389"/>
                            <a:gd name="connsiteY1" fmla="*/ 0 h 132145"/>
                            <a:gd name="connsiteX2" fmla="*/ 94389 w 94389"/>
                            <a:gd name="connsiteY2" fmla="*/ 40452 h 132145"/>
                            <a:gd name="connsiteX3" fmla="*/ 83601 w 94389"/>
                            <a:gd name="connsiteY3" fmla="*/ 88996 h 132145"/>
                            <a:gd name="connsiteX4" fmla="*/ 78208 w 94389"/>
                            <a:gd name="connsiteY4" fmla="*/ 99783 h 132145"/>
                            <a:gd name="connsiteX5" fmla="*/ 32361 w 94389"/>
                            <a:gd name="connsiteY5" fmla="*/ 132145 h 132145"/>
                            <a:gd name="connsiteX6" fmla="*/ 0 w 94389"/>
                            <a:gd name="connsiteY6" fmla="*/ 97086 h 132145"/>
                            <a:gd name="connsiteX7" fmla="*/ 8090 w 94389"/>
                            <a:gd name="connsiteY7" fmla="*/ 64724 h 132145"/>
                            <a:gd name="connsiteX8" fmla="*/ 29665 w 94389"/>
                            <a:gd name="connsiteY8" fmla="*/ 59330 h 132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389" h="132145">
                              <a:moveTo>
                                <a:pt x="29665" y="59330"/>
                              </a:moveTo>
                              <a:cubicBezTo>
                                <a:pt x="51240" y="45846"/>
                                <a:pt x="67421" y="24272"/>
                                <a:pt x="72814" y="0"/>
                              </a:cubicBezTo>
                              <a:cubicBezTo>
                                <a:pt x="88995" y="2697"/>
                                <a:pt x="91692" y="26968"/>
                                <a:pt x="94389" y="40452"/>
                              </a:cubicBezTo>
                              <a:cubicBezTo>
                                <a:pt x="94389" y="56634"/>
                                <a:pt x="88995" y="72814"/>
                                <a:pt x="83601" y="88996"/>
                              </a:cubicBezTo>
                              <a:cubicBezTo>
                                <a:pt x="83601" y="91693"/>
                                <a:pt x="80905" y="94389"/>
                                <a:pt x="78208" y="99783"/>
                              </a:cubicBezTo>
                              <a:cubicBezTo>
                                <a:pt x="67421" y="118661"/>
                                <a:pt x="53937" y="132145"/>
                                <a:pt x="32361" y="132145"/>
                              </a:cubicBezTo>
                              <a:cubicBezTo>
                                <a:pt x="13484" y="132145"/>
                                <a:pt x="0" y="115964"/>
                                <a:pt x="0" y="97086"/>
                              </a:cubicBezTo>
                              <a:cubicBezTo>
                                <a:pt x="0" y="94389"/>
                                <a:pt x="5393" y="64724"/>
                                <a:pt x="8090" y="64724"/>
                              </a:cubicBezTo>
                              <a:cubicBezTo>
                                <a:pt x="18877" y="64724"/>
                                <a:pt x="24271" y="62027"/>
                                <a:pt x="29665" y="59330"/>
                              </a:cubicBezTo>
                              <a:close/>
                            </a:path>
                          </a:pathLst>
                        </a:custGeom>
                        <a:solidFill>
                          <a:srgbClr val="000000"/>
                        </a:solidFill>
                        <a:ln w="26947" cap="flat">
                          <a:noFill/>
                          <a:prstDash val="solid"/>
                          <a:miter/>
                        </a:ln>
                      </p:spPr>
                      <p:txBody>
                        <a:bodyPr rtlCol="1" anchor="ctr"/>
                        <a:lstStyle/>
                        <a:p>
                          <a:endParaRPr lang="ar-SA"/>
                        </a:p>
                      </p:txBody>
                    </p:sp>
                    <p:sp>
                      <p:nvSpPr>
                        <p:cNvPr id="2167" name="شكل حر: شكل 149">
                          <a:extLst>
                            <a:ext uri="{FF2B5EF4-FFF2-40B4-BE49-F238E27FC236}">
                              <a16:creationId xmlns:a16="http://schemas.microsoft.com/office/drawing/2014/main" id="{7D01B45F-635C-4ACA-B547-5D2E67E6B628}"/>
                            </a:ext>
                          </a:extLst>
                        </p:cNvPr>
                        <p:cNvSpPr/>
                        <p:nvPr/>
                      </p:nvSpPr>
                      <p:spPr>
                        <a:xfrm>
                          <a:off x="8315626" y="3418355"/>
                          <a:ext cx="205072" cy="293712"/>
                        </a:xfrm>
                        <a:custGeom>
                          <a:avLst/>
                          <a:gdLst>
                            <a:gd name="connsiteX0" fmla="*/ 49948 w 205072"/>
                            <a:gd name="connsiteY0" fmla="*/ 289789 h 293712"/>
                            <a:gd name="connsiteX1" fmla="*/ 190183 w 205072"/>
                            <a:gd name="connsiteY1" fmla="*/ 179218 h 293712"/>
                            <a:gd name="connsiteX2" fmla="*/ 155125 w 205072"/>
                            <a:gd name="connsiteY2" fmla="*/ 3924 h 293712"/>
                            <a:gd name="connsiteX3" fmla="*/ 14889 w 205072"/>
                            <a:gd name="connsiteY3" fmla="*/ 114494 h 293712"/>
                            <a:gd name="connsiteX4" fmla="*/ 49948 w 205072"/>
                            <a:gd name="connsiteY4" fmla="*/ 289789 h 293712"/>
                            <a:gd name="connsiteX5" fmla="*/ 22980 w 205072"/>
                            <a:gd name="connsiteY5" fmla="*/ 125282 h 293712"/>
                            <a:gd name="connsiteX6" fmla="*/ 33767 w 205072"/>
                            <a:gd name="connsiteY6" fmla="*/ 82132 h 293712"/>
                            <a:gd name="connsiteX7" fmla="*/ 76917 w 205072"/>
                            <a:gd name="connsiteY7" fmla="*/ 30893 h 293712"/>
                            <a:gd name="connsiteX8" fmla="*/ 125459 w 205072"/>
                            <a:gd name="connsiteY8" fmla="*/ 6621 h 293712"/>
                            <a:gd name="connsiteX9" fmla="*/ 171306 w 205072"/>
                            <a:gd name="connsiteY9" fmla="*/ 25499 h 293712"/>
                            <a:gd name="connsiteX10" fmla="*/ 190183 w 205072"/>
                            <a:gd name="connsiteY10" fmla="*/ 52467 h 293712"/>
                            <a:gd name="connsiteX11" fmla="*/ 198274 w 205072"/>
                            <a:gd name="connsiteY11" fmla="*/ 82132 h 293712"/>
                            <a:gd name="connsiteX12" fmla="*/ 174002 w 205072"/>
                            <a:gd name="connsiteY12" fmla="*/ 200793 h 293712"/>
                            <a:gd name="connsiteX13" fmla="*/ 120065 w 205072"/>
                            <a:gd name="connsiteY13" fmla="*/ 265517 h 293712"/>
                            <a:gd name="connsiteX14" fmla="*/ 47251 w 205072"/>
                            <a:gd name="connsiteY14" fmla="*/ 265517 h 293712"/>
                            <a:gd name="connsiteX15" fmla="*/ 12192 w 205072"/>
                            <a:gd name="connsiteY15" fmla="*/ 187309 h 293712"/>
                            <a:gd name="connsiteX16" fmla="*/ 22980 w 205072"/>
                            <a:gd name="connsiteY16" fmla="*/ 125282 h 29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072" h="293712">
                              <a:moveTo>
                                <a:pt x="49948" y="289789"/>
                              </a:moveTo>
                              <a:cubicBezTo>
                                <a:pt x="98491" y="308666"/>
                                <a:pt x="163215" y="257427"/>
                                <a:pt x="190183" y="179218"/>
                              </a:cubicBezTo>
                              <a:cubicBezTo>
                                <a:pt x="219849" y="101010"/>
                                <a:pt x="203667" y="20105"/>
                                <a:pt x="155125" y="3924"/>
                              </a:cubicBezTo>
                              <a:cubicBezTo>
                                <a:pt x="106581" y="-14954"/>
                                <a:pt x="41857" y="36286"/>
                                <a:pt x="14889" y="114494"/>
                              </a:cubicBezTo>
                              <a:cubicBezTo>
                                <a:pt x="-14776" y="192702"/>
                                <a:pt x="1405" y="270911"/>
                                <a:pt x="49948" y="289789"/>
                              </a:cubicBezTo>
                              <a:close/>
                              <a:moveTo>
                                <a:pt x="22980" y="125282"/>
                              </a:moveTo>
                              <a:cubicBezTo>
                                <a:pt x="22980" y="109101"/>
                                <a:pt x="28373" y="92920"/>
                                <a:pt x="33767" y="82132"/>
                              </a:cubicBezTo>
                              <a:cubicBezTo>
                                <a:pt x="44554" y="63255"/>
                                <a:pt x="60736" y="44377"/>
                                <a:pt x="76917" y="30893"/>
                              </a:cubicBezTo>
                              <a:cubicBezTo>
                                <a:pt x="87704" y="22802"/>
                                <a:pt x="109278" y="3924"/>
                                <a:pt x="125459" y="6621"/>
                              </a:cubicBezTo>
                              <a:cubicBezTo>
                                <a:pt x="141641" y="9318"/>
                                <a:pt x="160518" y="14712"/>
                                <a:pt x="171306" y="25499"/>
                              </a:cubicBezTo>
                              <a:cubicBezTo>
                                <a:pt x="179396" y="33589"/>
                                <a:pt x="184790" y="41680"/>
                                <a:pt x="190183" y="52467"/>
                              </a:cubicBezTo>
                              <a:cubicBezTo>
                                <a:pt x="192880" y="60558"/>
                                <a:pt x="195577" y="71345"/>
                                <a:pt x="198274" y="82132"/>
                              </a:cubicBezTo>
                              <a:cubicBezTo>
                                <a:pt x="206364" y="119888"/>
                                <a:pt x="195577" y="165734"/>
                                <a:pt x="174002" y="200793"/>
                              </a:cubicBezTo>
                              <a:cubicBezTo>
                                <a:pt x="163215" y="225065"/>
                                <a:pt x="144338" y="249336"/>
                                <a:pt x="120065" y="265517"/>
                              </a:cubicBezTo>
                              <a:cubicBezTo>
                                <a:pt x="98491" y="281698"/>
                                <a:pt x="68826" y="279001"/>
                                <a:pt x="47251" y="265517"/>
                              </a:cubicBezTo>
                              <a:cubicBezTo>
                                <a:pt x="20283" y="249336"/>
                                <a:pt x="12192" y="216974"/>
                                <a:pt x="12192" y="187309"/>
                              </a:cubicBezTo>
                              <a:cubicBezTo>
                                <a:pt x="12192" y="168431"/>
                                <a:pt x="14889" y="144160"/>
                                <a:pt x="22980" y="125282"/>
                              </a:cubicBezTo>
                              <a:close/>
                            </a:path>
                          </a:pathLst>
                        </a:custGeom>
                        <a:solidFill>
                          <a:srgbClr val="312F42"/>
                        </a:solidFill>
                        <a:ln w="26947" cap="flat">
                          <a:noFill/>
                          <a:prstDash val="solid"/>
                          <a:miter/>
                        </a:ln>
                      </p:spPr>
                      <p:txBody>
                        <a:bodyPr rtlCol="1" anchor="ctr"/>
                        <a:lstStyle/>
                        <a:p>
                          <a:endParaRPr lang="ar-SA"/>
                        </a:p>
                      </p:txBody>
                    </p:sp>
                  </p:grpSp>
                  <p:sp>
                    <p:nvSpPr>
                      <p:cNvPr id="2164" name="شكل حر: شكل 150">
                        <a:extLst>
                          <a:ext uri="{FF2B5EF4-FFF2-40B4-BE49-F238E27FC236}">
                            <a16:creationId xmlns:a16="http://schemas.microsoft.com/office/drawing/2014/main" id="{59D7FC29-35B4-48A8-BB38-3265CA070E54}"/>
                          </a:ext>
                        </a:extLst>
                      </p:cNvPr>
                      <p:cNvSpPr/>
                      <p:nvPr/>
                    </p:nvSpPr>
                    <p:spPr>
                      <a:xfrm>
                        <a:off x="8345695" y="3432394"/>
                        <a:ext cx="110487" cy="135349"/>
                      </a:xfrm>
                      <a:custGeom>
                        <a:avLst/>
                        <a:gdLst>
                          <a:gd name="connsiteX0" fmla="*/ 22576 w 110487"/>
                          <a:gd name="connsiteY0" fmla="*/ 35732 h 135349"/>
                          <a:gd name="connsiteX1" fmla="*/ 63029 w 110487"/>
                          <a:gd name="connsiteY1" fmla="*/ 3370 h 135349"/>
                          <a:gd name="connsiteX2" fmla="*/ 100785 w 110487"/>
                          <a:gd name="connsiteY2" fmla="*/ 11460 h 135349"/>
                          <a:gd name="connsiteX3" fmla="*/ 81907 w 110487"/>
                          <a:gd name="connsiteY3" fmla="*/ 108546 h 135349"/>
                          <a:gd name="connsiteX4" fmla="*/ 9092 w 110487"/>
                          <a:gd name="connsiteY4" fmla="*/ 122030 h 135349"/>
                          <a:gd name="connsiteX5" fmla="*/ 22576 w 110487"/>
                          <a:gd name="connsiteY5" fmla="*/ 35732 h 135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487" h="135349">
                            <a:moveTo>
                              <a:pt x="22576" y="35732"/>
                            </a:moveTo>
                            <a:cubicBezTo>
                              <a:pt x="33364" y="19551"/>
                              <a:pt x="49544" y="8763"/>
                              <a:pt x="63029" y="3370"/>
                            </a:cubicBezTo>
                            <a:cubicBezTo>
                              <a:pt x="76513" y="-2024"/>
                              <a:pt x="89997" y="-2024"/>
                              <a:pt x="100785" y="11460"/>
                            </a:cubicBezTo>
                            <a:cubicBezTo>
                              <a:pt x="125056" y="38429"/>
                              <a:pt x="98088" y="86972"/>
                              <a:pt x="81907" y="108546"/>
                            </a:cubicBezTo>
                            <a:cubicBezTo>
                              <a:pt x="65726" y="130121"/>
                              <a:pt x="27970" y="148999"/>
                              <a:pt x="9092" y="122030"/>
                            </a:cubicBezTo>
                            <a:cubicBezTo>
                              <a:pt x="-9785" y="95062"/>
                              <a:pt x="3699" y="62700"/>
                              <a:pt x="22576" y="35732"/>
                            </a:cubicBezTo>
                            <a:close/>
                          </a:path>
                        </a:pathLst>
                      </a:custGeom>
                      <a:solidFill>
                        <a:srgbClr val="74B2A8"/>
                      </a:solidFill>
                      <a:ln w="26947" cap="flat">
                        <a:noFill/>
                        <a:prstDash val="solid"/>
                        <a:miter/>
                      </a:ln>
                    </p:spPr>
                    <p:txBody>
                      <a:bodyPr rtlCol="1" anchor="ctr"/>
                      <a:lstStyle/>
                      <a:p>
                        <a:endParaRPr lang="ar-SA"/>
                      </a:p>
                    </p:txBody>
                  </p:sp>
                  <p:sp>
                    <p:nvSpPr>
                      <p:cNvPr id="2165" name="شكل حر: شكل 151">
                        <a:extLst>
                          <a:ext uri="{FF2B5EF4-FFF2-40B4-BE49-F238E27FC236}">
                            <a16:creationId xmlns:a16="http://schemas.microsoft.com/office/drawing/2014/main" id="{149DB02F-241C-4D88-9F84-CB6865D5BA78}"/>
                          </a:ext>
                        </a:extLst>
                      </p:cNvPr>
                      <p:cNvSpPr/>
                      <p:nvPr/>
                    </p:nvSpPr>
                    <p:spPr>
                      <a:xfrm>
                        <a:off x="8356770" y="3437787"/>
                        <a:ext cx="89507" cy="108157"/>
                      </a:xfrm>
                      <a:custGeom>
                        <a:avLst/>
                        <a:gdLst>
                          <a:gd name="connsiteX0" fmla="*/ 19592 w 89507"/>
                          <a:gd name="connsiteY0" fmla="*/ 30338 h 108157"/>
                          <a:gd name="connsiteX1" fmla="*/ 51953 w 89507"/>
                          <a:gd name="connsiteY1" fmla="*/ 3370 h 108157"/>
                          <a:gd name="connsiteX2" fmla="*/ 81619 w 89507"/>
                          <a:gd name="connsiteY2" fmla="*/ 11460 h 108157"/>
                          <a:gd name="connsiteX3" fmla="*/ 65438 w 89507"/>
                          <a:gd name="connsiteY3" fmla="*/ 86971 h 108157"/>
                          <a:gd name="connsiteX4" fmla="*/ 6108 w 89507"/>
                          <a:gd name="connsiteY4" fmla="*/ 97759 h 108157"/>
                          <a:gd name="connsiteX5" fmla="*/ 19592 w 89507"/>
                          <a:gd name="connsiteY5" fmla="*/ 30338 h 108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507" h="108157">
                            <a:moveTo>
                              <a:pt x="19592" y="30338"/>
                            </a:moveTo>
                            <a:cubicBezTo>
                              <a:pt x="30379" y="19551"/>
                              <a:pt x="41166" y="8763"/>
                              <a:pt x="51953" y="3370"/>
                            </a:cubicBezTo>
                            <a:cubicBezTo>
                              <a:pt x="62741" y="-2024"/>
                              <a:pt x="73529" y="-2024"/>
                              <a:pt x="81619" y="11460"/>
                            </a:cubicBezTo>
                            <a:cubicBezTo>
                              <a:pt x="100497" y="33035"/>
                              <a:pt x="81619" y="70791"/>
                              <a:pt x="65438" y="86971"/>
                            </a:cubicBezTo>
                            <a:cubicBezTo>
                              <a:pt x="51953" y="103153"/>
                              <a:pt x="22289" y="119333"/>
                              <a:pt x="6108" y="97759"/>
                            </a:cubicBezTo>
                            <a:cubicBezTo>
                              <a:pt x="-7376" y="78881"/>
                              <a:pt x="3411" y="51913"/>
                              <a:pt x="19592" y="30338"/>
                            </a:cubicBezTo>
                            <a:close/>
                          </a:path>
                        </a:pathLst>
                      </a:custGeom>
                      <a:solidFill>
                        <a:srgbClr val="FFFFFF"/>
                      </a:solidFill>
                      <a:ln w="26947" cap="flat">
                        <a:noFill/>
                        <a:prstDash val="solid"/>
                        <a:miter/>
                      </a:ln>
                    </p:spPr>
                    <p:txBody>
                      <a:bodyPr rtlCol="1" anchor="ctr"/>
                      <a:lstStyle/>
                      <a:p>
                        <a:endParaRPr lang="ar-SA"/>
                      </a:p>
                    </p:txBody>
                  </p:sp>
                </p:grpSp>
                <p:sp>
                  <p:nvSpPr>
                    <p:cNvPr id="2158" name="شكل حر: شكل 152">
                      <a:extLst>
                        <a:ext uri="{FF2B5EF4-FFF2-40B4-BE49-F238E27FC236}">
                          <a16:creationId xmlns:a16="http://schemas.microsoft.com/office/drawing/2014/main" id="{E0FA9988-A5E9-449B-8AB3-998C671CD95E}"/>
                        </a:ext>
                      </a:extLst>
                    </p:cNvPr>
                    <p:cNvSpPr/>
                    <p:nvPr/>
                  </p:nvSpPr>
                  <p:spPr>
                    <a:xfrm>
                      <a:off x="8236126" y="3314406"/>
                      <a:ext cx="409918" cy="250805"/>
                    </a:xfrm>
                    <a:custGeom>
                      <a:avLst/>
                      <a:gdLst>
                        <a:gd name="connsiteX0" fmla="*/ 393738 w 409918"/>
                        <a:gd name="connsiteY0" fmla="*/ 250805 h 250805"/>
                        <a:gd name="connsiteX1" fmla="*/ 391041 w 409918"/>
                        <a:gd name="connsiteY1" fmla="*/ 175294 h 250805"/>
                        <a:gd name="connsiteX2" fmla="*/ 382951 w 409918"/>
                        <a:gd name="connsiteY2" fmla="*/ 140235 h 250805"/>
                        <a:gd name="connsiteX3" fmla="*/ 369466 w 409918"/>
                        <a:gd name="connsiteY3" fmla="*/ 107873 h 250805"/>
                        <a:gd name="connsiteX4" fmla="*/ 326317 w 409918"/>
                        <a:gd name="connsiteY4" fmla="*/ 51240 h 250805"/>
                        <a:gd name="connsiteX5" fmla="*/ 264290 w 409918"/>
                        <a:gd name="connsiteY5" fmla="*/ 26968 h 250805"/>
                        <a:gd name="connsiteX6" fmla="*/ 248109 w 409918"/>
                        <a:gd name="connsiteY6" fmla="*/ 26968 h 250805"/>
                        <a:gd name="connsiteX7" fmla="*/ 240018 w 409918"/>
                        <a:gd name="connsiteY7" fmla="*/ 26968 h 250805"/>
                        <a:gd name="connsiteX8" fmla="*/ 231928 w 409918"/>
                        <a:gd name="connsiteY8" fmla="*/ 29665 h 250805"/>
                        <a:gd name="connsiteX9" fmla="*/ 199565 w 409918"/>
                        <a:gd name="connsiteY9" fmla="*/ 40452 h 250805"/>
                        <a:gd name="connsiteX10" fmla="*/ 142933 w 409918"/>
                        <a:gd name="connsiteY10" fmla="*/ 83602 h 250805"/>
                        <a:gd name="connsiteX11" fmla="*/ 129448 w 409918"/>
                        <a:gd name="connsiteY11" fmla="*/ 97086 h 250805"/>
                        <a:gd name="connsiteX12" fmla="*/ 124054 w 409918"/>
                        <a:gd name="connsiteY12" fmla="*/ 105177 h 250805"/>
                        <a:gd name="connsiteX13" fmla="*/ 124054 w 409918"/>
                        <a:gd name="connsiteY13" fmla="*/ 105177 h 250805"/>
                        <a:gd name="connsiteX14" fmla="*/ 124054 w 409918"/>
                        <a:gd name="connsiteY14" fmla="*/ 105177 h 250805"/>
                        <a:gd name="connsiteX15" fmla="*/ 124054 w 409918"/>
                        <a:gd name="connsiteY15" fmla="*/ 105177 h 250805"/>
                        <a:gd name="connsiteX16" fmla="*/ 124054 w 409918"/>
                        <a:gd name="connsiteY16" fmla="*/ 105177 h 250805"/>
                        <a:gd name="connsiteX17" fmla="*/ 124054 w 409918"/>
                        <a:gd name="connsiteY17" fmla="*/ 105177 h 250805"/>
                        <a:gd name="connsiteX18" fmla="*/ 124054 w 409918"/>
                        <a:gd name="connsiteY18" fmla="*/ 107873 h 250805"/>
                        <a:gd name="connsiteX19" fmla="*/ 121357 w 409918"/>
                        <a:gd name="connsiteY19" fmla="*/ 110570 h 250805"/>
                        <a:gd name="connsiteX20" fmla="*/ 99783 w 409918"/>
                        <a:gd name="connsiteY20" fmla="*/ 142932 h 250805"/>
                        <a:gd name="connsiteX21" fmla="*/ 80905 w 409918"/>
                        <a:gd name="connsiteY21" fmla="*/ 175294 h 250805"/>
                        <a:gd name="connsiteX22" fmla="*/ 62028 w 409918"/>
                        <a:gd name="connsiteY22" fmla="*/ 207656 h 250805"/>
                        <a:gd name="connsiteX23" fmla="*/ 62028 w 409918"/>
                        <a:gd name="connsiteY23" fmla="*/ 207656 h 250805"/>
                        <a:gd name="connsiteX24" fmla="*/ 59331 w 409918"/>
                        <a:gd name="connsiteY24" fmla="*/ 210353 h 250805"/>
                        <a:gd name="connsiteX25" fmla="*/ 51240 w 409918"/>
                        <a:gd name="connsiteY25" fmla="*/ 210353 h 250805"/>
                        <a:gd name="connsiteX26" fmla="*/ 43149 w 409918"/>
                        <a:gd name="connsiteY26" fmla="*/ 210353 h 250805"/>
                        <a:gd name="connsiteX27" fmla="*/ 26968 w 409918"/>
                        <a:gd name="connsiteY27" fmla="*/ 204959 h 250805"/>
                        <a:gd name="connsiteX28" fmla="*/ 0 w 409918"/>
                        <a:gd name="connsiteY28" fmla="*/ 186082 h 250805"/>
                        <a:gd name="connsiteX29" fmla="*/ 13484 w 409918"/>
                        <a:gd name="connsiteY29" fmla="*/ 194172 h 250805"/>
                        <a:gd name="connsiteX30" fmla="*/ 26968 w 409918"/>
                        <a:gd name="connsiteY30" fmla="*/ 199566 h 250805"/>
                        <a:gd name="connsiteX31" fmla="*/ 43149 w 409918"/>
                        <a:gd name="connsiteY31" fmla="*/ 202262 h 250805"/>
                        <a:gd name="connsiteX32" fmla="*/ 51240 w 409918"/>
                        <a:gd name="connsiteY32" fmla="*/ 202262 h 250805"/>
                        <a:gd name="connsiteX33" fmla="*/ 59331 w 409918"/>
                        <a:gd name="connsiteY33" fmla="*/ 199566 h 250805"/>
                        <a:gd name="connsiteX34" fmla="*/ 56634 w 409918"/>
                        <a:gd name="connsiteY34" fmla="*/ 202262 h 250805"/>
                        <a:gd name="connsiteX35" fmla="*/ 70118 w 409918"/>
                        <a:gd name="connsiteY35" fmla="*/ 167204 h 250805"/>
                        <a:gd name="connsiteX36" fmla="*/ 86299 w 409918"/>
                        <a:gd name="connsiteY36" fmla="*/ 132145 h 250805"/>
                        <a:gd name="connsiteX37" fmla="*/ 105176 w 409918"/>
                        <a:gd name="connsiteY37" fmla="*/ 99783 h 250805"/>
                        <a:gd name="connsiteX38" fmla="*/ 107873 w 409918"/>
                        <a:gd name="connsiteY38" fmla="*/ 94389 h 250805"/>
                        <a:gd name="connsiteX39" fmla="*/ 107873 w 409918"/>
                        <a:gd name="connsiteY39" fmla="*/ 91692 h 250805"/>
                        <a:gd name="connsiteX40" fmla="*/ 110570 w 409918"/>
                        <a:gd name="connsiteY40" fmla="*/ 88995 h 250805"/>
                        <a:gd name="connsiteX41" fmla="*/ 115964 w 409918"/>
                        <a:gd name="connsiteY41" fmla="*/ 80905 h 250805"/>
                        <a:gd name="connsiteX42" fmla="*/ 129448 w 409918"/>
                        <a:gd name="connsiteY42" fmla="*/ 64724 h 250805"/>
                        <a:gd name="connsiteX43" fmla="*/ 191475 w 409918"/>
                        <a:gd name="connsiteY43" fmla="*/ 16181 h 250805"/>
                        <a:gd name="connsiteX44" fmla="*/ 229231 w 409918"/>
                        <a:gd name="connsiteY44" fmla="*/ 2697 h 250805"/>
                        <a:gd name="connsiteX45" fmla="*/ 240018 w 409918"/>
                        <a:gd name="connsiteY45" fmla="*/ 0 h 250805"/>
                        <a:gd name="connsiteX46" fmla="*/ 250806 w 409918"/>
                        <a:gd name="connsiteY46" fmla="*/ 0 h 250805"/>
                        <a:gd name="connsiteX47" fmla="*/ 272380 w 409918"/>
                        <a:gd name="connsiteY47" fmla="*/ 0 h 250805"/>
                        <a:gd name="connsiteX48" fmla="*/ 312833 w 409918"/>
                        <a:gd name="connsiteY48" fmla="*/ 10787 h 250805"/>
                        <a:gd name="connsiteX49" fmla="*/ 347891 w 409918"/>
                        <a:gd name="connsiteY49" fmla="*/ 32362 h 250805"/>
                        <a:gd name="connsiteX50" fmla="*/ 393738 w 409918"/>
                        <a:gd name="connsiteY50" fmla="*/ 97086 h 250805"/>
                        <a:gd name="connsiteX51" fmla="*/ 409919 w 409918"/>
                        <a:gd name="connsiteY51" fmla="*/ 172597 h 250805"/>
                        <a:gd name="connsiteX52" fmla="*/ 393738 w 409918"/>
                        <a:gd name="connsiteY52" fmla="*/ 250805 h 250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09918" h="250805">
                          <a:moveTo>
                            <a:pt x="393738" y="250805"/>
                          </a:moveTo>
                          <a:cubicBezTo>
                            <a:pt x="396435" y="226534"/>
                            <a:pt x="393738" y="199566"/>
                            <a:pt x="391041" y="175294"/>
                          </a:cubicBezTo>
                          <a:cubicBezTo>
                            <a:pt x="388344" y="161810"/>
                            <a:pt x="385648" y="151023"/>
                            <a:pt x="382951" y="140235"/>
                          </a:cubicBezTo>
                          <a:cubicBezTo>
                            <a:pt x="380254" y="129448"/>
                            <a:pt x="374860" y="118661"/>
                            <a:pt x="369466" y="107873"/>
                          </a:cubicBezTo>
                          <a:cubicBezTo>
                            <a:pt x="358679" y="86299"/>
                            <a:pt x="345195" y="67421"/>
                            <a:pt x="326317" y="51240"/>
                          </a:cubicBezTo>
                          <a:cubicBezTo>
                            <a:pt x="307439" y="37756"/>
                            <a:pt x="285864" y="26968"/>
                            <a:pt x="264290" y="26968"/>
                          </a:cubicBezTo>
                          <a:cubicBezTo>
                            <a:pt x="258896" y="26968"/>
                            <a:pt x="253502" y="26968"/>
                            <a:pt x="248109" y="26968"/>
                          </a:cubicBezTo>
                          <a:cubicBezTo>
                            <a:pt x="245412" y="26968"/>
                            <a:pt x="242715" y="26968"/>
                            <a:pt x="240018" y="26968"/>
                          </a:cubicBezTo>
                          <a:cubicBezTo>
                            <a:pt x="237322" y="26968"/>
                            <a:pt x="234625" y="26968"/>
                            <a:pt x="231928" y="29665"/>
                          </a:cubicBezTo>
                          <a:cubicBezTo>
                            <a:pt x="221141" y="32362"/>
                            <a:pt x="210353" y="35059"/>
                            <a:pt x="199565" y="40452"/>
                          </a:cubicBezTo>
                          <a:cubicBezTo>
                            <a:pt x="177991" y="51240"/>
                            <a:pt x="159113" y="67421"/>
                            <a:pt x="142933" y="83602"/>
                          </a:cubicBezTo>
                          <a:cubicBezTo>
                            <a:pt x="137539" y="88995"/>
                            <a:pt x="134842" y="91692"/>
                            <a:pt x="129448" y="97086"/>
                          </a:cubicBezTo>
                          <a:lnTo>
                            <a:pt x="124054" y="105177"/>
                          </a:lnTo>
                          <a:lnTo>
                            <a:pt x="124054" y="105177"/>
                          </a:lnTo>
                          <a:lnTo>
                            <a:pt x="124054" y="105177"/>
                          </a:lnTo>
                          <a:lnTo>
                            <a:pt x="124054" y="105177"/>
                          </a:lnTo>
                          <a:cubicBezTo>
                            <a:pt x="124054" y="105177"/>
                            <a:pt x="124054" y="105177"/>
                            <a:pt x="124054" y="105177"/>
                          </a:cubicBezTo>
                          <a:lnTo>
                            <a:pt x="124054" y="105177"/>
                          </a:lnTo>
                          <a:lnTo>
                            <a:pt x="124054" y="107873"/>
                          </a:lnTo>
                          <a:lnTo>
                            <a:pt x="121357" y="110570"/>
                          </a:lnTo>
                          <a:cubicBezTo>
                            <a:pt x="113267" y="121357"/>
                            <a:pt x="107873" y="132145"/>
                            <a:pt x="99783" y="142932"/>
                          </a:cubicBezTo>
                          <a:cubicBezTo>
                            <a:pt x="94389" y="153720"/>
                            <a:pt x="86299" y="164507"/>
                            <a:pt x="80905" y="175294"/>
                          </a:cubicBezTo>
                          <a:cubicBezTo>
                            <a:pt x="75512" y="186082"/>
                            <a:pt x="70118" y="196869"/>
                            <a:pt x="62028" y="207656"/>
                          </a:cubicBezTo>
                          <a:lnTo>
                            <a:pt x="62028" y="207656"/>
                          </a:lnTo>
                          <a:cubicBezTo>
                            <a:pt x="62028" y="207656"/>
                            <a:pt x="59331" y="210353"/>
                            <a:pt x="59331" y="210353"/>
                          </a:cubicBezTo>
                          <a:cubicBezTo>
                            <a:pt x="56634" y="210353"/>
                            <a:pt x="53937" y="210353"/>
                            <a:pt x="51240" y="210353"/>
                          </a:cubicBezTo>
                          <a:cubicBezTo>
                            <a:pt x="48543" y="210353"/>
                            <a:pt x="45846" y="210353"/>
                            <a:pt x="43149" y="210353"/>
                          </a:cubicBezTo>
                          <a:cubicBezTo>
                            <a:pt x="37755" y="210353"/>
                            <a:pt x="32362" y="207656"/>
                            <a:pt x="26968" y="204959"/>
                          </a:cubicBezTo>
                          <a:cubicBezTo>
                            <a:pt x="16181" y="199566"/>
                            <a:pt x="8091" y="194172"/>
                            <a:pt x="0" y="186082"/>
                          </a:cubicBezTo>
                          <a:cubicBezTo>
                            <a:pt x="5394" y="188778"/>
                            <a:pt x="8091" y="194172"/>
                            <a:pt x="13484" y="194172"/>
                          </a:cubicBezTo>
                          <a:cubicBezTo>
                            <a:pt x="18878" y="196869"/>
                            <a:pt x="24271" y="199566"/>
                            <a:pt x="26968" y="199566"/>
                          </a:cubicBezTo>
                          <a:cubicBezTo>
                            <a:pt x="32362" y="199566"/>
                            <a:pt x="37755" y="202262"/>
                            <a:pt x="43149" y="202262"/>
                          </a:cubicBezTo>
                          <a:cubicBezTo>
                            <a:pt x="45846" y="202262"/>
                            <a:pt x="48543" y="202262"/>
                            <a:pt x="51240" y="202262"/>
                          </a:cubicBezTo>
                          <a:cubicBezTo>
                            <a:pt x="53937" y="202262"/>
                            <a:pt x="56634" y="202262"/>
                            <a:pt x="59331" y="199566"/>
                          </a:cubicBezTo>
                          <a:lnTo>
                            <a:pt x="56634" y="202262"/>
                          </a:lnTo>
                          <a:cubicBezTo>
                            <a:pt x="62028" y="191475"/>
                            <a:pt x="64724" y="177991"/>
                            <a:pt x="70118" y="167204"/>
                          </a:cubicBezTo>
                          <a:cubicBezTo>
                            <a:pt x="75512" y="156416"/>
                            <a:pt x="80905" y="142932"/>
                            <a:pt x="86299" y="132145"/>
                          </a:cubicBezTo>
                          <a:cubicBezTo>
                            <a:pt x="91692" y="121357"/>
                            <a:pt x="99783" y="110570"/>
                            <a:pt x="105176" y="99783"/>
                          </a:cubicBezTo>
                          <a:lnTo>
                            <a:pt x="107873" y="94389"/>
                          </a:lnTo>
                          <a:lnTo>
                            <a:pt x="107873" y="91692"/>
                          </a:lnTo>
                          <a:lnTo>
                            <a:pt x="110570" y="88995"/>
                          </a:lnTo>
                          <a:cubicBezTo>
                            <a:pt x="113267" y="86299"/>
                            <a:pt x="113267" y="83602"/>
                            <a:pt x="115964" y="80905"/>
                          </a:cubicBezTo>
                          <a:cubicBezTo>
                            <a:pt x="121357" y="75511"/>
                            <a:pt x="124054" y="70118"/>
                            <a:pt x="129448" y="64724"/>
                          </a:cubicBezTo>
                          <a:cubicBezTo>
                            <a:pt x="148326" y="45846"/>
                            <a:pt x="167204" y="26968"/>
                            <a:pt x="191475" y="16181"/>
                          </a:cubicBezTo>
                          <a:cubicBezTo>
                            <a:pt x="202262" y="10787"/>
                            <a:pt x="215747" y="5394"/>
                            <a:pt x="229231" y="2697"/>
                          </a:cubicBezTo>
                          <a:cubicBezTo>
                            <a:pt x="231928" y="2697"/>
                            <a:pt x="234625" y="2697"/>
                            <a:pt x="240018" y="0"/>
                          </a:cubicBezTo>
                          <a:cubicBezTo>
                            <a:pt x="245412" y="0"/>
                            <a:pt x="248109" y="0"/>
                            <a:pt x="250806" y="0"/>
                          </a:cubicBezTo>
                          <a:cubicBezTo>
                            <a:pt x="258896" y="0"/>
                            <a:pt x="264290" y="0"/>
                            <a:pt x="272380" y="0"/>
                          </a:cubicBezTo>
                          <a:cubicBezTo>
                            <a:pt x="285864" y="0"/>
                            <a:pt x="299349" y="5394"/>
                            <a:pt x="312833" y="10787"/>
                          </a:cubicBezTo>
                          <a:cubicBezTo>
                            <a:pt x="326317" y="16181"/>
                            <a:pt x="337104" y="24272"/>
                            <a:pt x="347891" y="32362"/>
                          </a:cubicBezTo>
                          <a:cubicBezTo>
                            <a:pt x="369466" y="51240"/>
                            <a:pt x="382951" y="72814"/>
                            <a:pt x="393738" y="97086"/>
                          </a:cubicBezTo>
                          <a:cubicBezTo>
                            <a:pt x="404525" y="121357"/>
                            <a:pt x="409919" y="148326"/>
                            <a:pt x="409919" y="172597"/>
                          </a:cubicBezTo>
                          <a:cubicBezTo>
                            <a:pt x="401828" y="199566"/>
                            <a:pt x="399132" y="226534"/>
                            <a:pt x="393738" y="250805"/>
                          </a:cubicBezTo>
                          <a:close/>
                        </a:path>
                      </a:pathLst>
                    </a:custGeom>
                    <a:solidFill>
                      <a:srgbClr val="35190F"/>
                    </a:solidFill>
                    <a:ln w="26947" cap="flat">
                      <a:noFill/>
                      <a:prstDash val="solid"/>
                      <a:miter/>
                    </a:ln>
                  </p:spPr>
                  <p:txBody>
                    <a:bodyPr rtlCol="1" anchor="ctr"/>
                    <a:lstStyle/>
                    <a:p>
                      <a:endParaRPr lang="ar-SA"/>
                    </a:p>
                  </p:txBody>
                </p:sp>
                <p:sp>
                  <p:nvSpPr>
                    <p:cNvPr id="2159" name="شكل حر: شكل 153">
                      <a:extLst>
                        <a:ext uri="{FF2B5EF4-FFF2-40B4-BE49-F238E27FC236}">
                          <a16:creationId xmlns:a16="http://schemas.microsoft.com/office/drawing/2014/main" id="{EC7F512C-460A-46C4-87AB-853E48752347}"/>
                        </a:ext>
                      </a:extLst>
                    </p:cNvPr>
                    <p:cNvSpPr/>
                    <p:nvPr/>
                  </p:nvSpPr>
                  <p:spPr>
                    <a:xfrm>
                      <a:off x="8273882" y="3438460"/>
                      <a:ext cx="43149" cy="55135"/>
                    </a:xfrm>
                    <a:custGeom>
                      <a:avLst/>
                      <a:gdLst>
                        <a:gd name="connsiteX0" fmla="*/ 26968 w 43149"/>
                        <a:gd name="connsiteY0" fmla="*/ 53937 h 55135"/>
                        <a:gd name="connsiteX1" fmla="*/ 18878 w 43149"/>
                        <a:gd name="connsiteY1" fmla="*/ 48543 h 55135"/>
                        <a:gd name="connsiteX2" fmla="*/ 5394 w 43149"/>
                        <a:gd name="connsiteY2" fmla="*/ 32362 h 55135"/>
                        <a:gd name="connsiteX3" fmla="*/ 0 w 43149"/>
                        <a:gd name="connsiteY3" fmla="*/ 10787 h 55135"/>
                        <a:gd name="connsiteX4" fmla="*/ 0 w 43149"/>
                        <a:gd name="connsiteY4" fmla="*/ 0 h 55135"/>
                        <a:gd name="connsiteX5" fmla="*/ 2697 w 43149"/>
                        <a:gd name="connsiteY5" fmla="*/ 8091 h 55135"/>
                        <a:gd name="connsiteX6" fmla="*/ 13484 w 43149"/>
                        <a:gd name="connsiteY6" fmla="*/ 24271 h 55135"/>
                        <a:gd name="connsiteX7" fmla="*/ 29665 w 43149"/>
                        <a:gd name="connsiteY7" fmla="*/ 35059 h 55135"/>
                        <a:gd name="connsiteX8" fmla="*/ 37756 w 43149"/>
                        <a:gd name="connsiteY8" fmla="*/ 37755 h 55135"/>
                        <a:gd name="connsiteX9" fmla="*/ 43149 w 43149"/>
                        <a:gd name="connsiteY9" fmla="*/ 45846 h 55135"/>
                        <a:gd name="connsiteX10" fmla="*/ 26968 w 43149"/>
                        <a:gd name="connsiteY10" fmla="*/ 53937 h 55135"/>
                        <a:gd name="connsiteX11" fmla="*/ 26968 w 43149"/>
                        <a:gd name="connsiteY11" fmla="*/ 53937 h 55135"/>
                        <a:gd name="connsiteX12" fmla="*/ 26968 w 43149"/>
                        <a:gd name="connsiteY12" fmla="*/ 53937 h 55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149" h="55135">
                          <a:moveTo>
                            <a:pt x="26968" y="53937"/>
                          </a:moveTo>
                          <a:cubicBezTo>
                            <a:pt x="26968" y="53937"/>
                            <a:pt x="24272" y="51240"/>
                            <a:pt x="18878" y="48543"/>
                          </a:cubicBezTo>
                          <a:cubicBezTo>
                            <a:pt x="13484" y="43149"/>
                            <a:pt x="8091" y="37755"/>
                            <a:pt x="5394" y="32362"/>
                          </a:cubicBezTo>
                          <a:cubicBezTo>
                            <a:pt x="0" y="24271"/>
                            <a:pt x="0" y="16181"/>
                            <a:pt x="0" y="10787"/>
                          </a:cubicBezTo>
                          <a:cubicBezTo>
                            <a:pt x="0" y="5394"/>
                            <a:pt x="0" y="0"/>
                            <a:pt x="0" y="0"/>
                          </a:cubicBezTo>
                          <a:cubicBezTo>
                            <a:pt x="0" y="0"/>
                            <a:pt x="0" y="2697"/>
                            <a:pt x="2697" y="8091"/>
                          </a:cubicBezTo>
                          <a:cubicBezTo>
                            <a:pt x="5394" y="13484"/>
                            <a:pt x="8091" y="18878"/>
                            <a:pt x="13484" y="24271"/>
                          </a:cubicBezTo>
                          <a:cubicBezTo>
                            <a:pt x="18878" y="29665"/>
                            <a:pt x="24272" y="32362"/>
                            <a:pt x="29665" y="35059"/>
                          </a:cubicBezTo>
                          <a:cubicBezTo>
                            <a:pt x="35059" y="37755"/>
                            <a:pt x="37756" y="37755"/>
                            <a:pt x="37756" y="37755"/>
                          </a:cubicBezTo>
                          <a:cubicBezTo>
                            <a:pt x="40452" y="37755"/>
                            <a:pt x="43149" y="43149"/>
                            <a:pt x="43149" y="45846"/>
                          </a:cubicBezTo>
                          <a:cubicBezTo>
                            <a:pt x="35059" y="53937"/>
                            <a:pt x="32362" y="56634"/>
                            <a:pt x="26968" y="53937"/>
                          </a:cubicBezTo>
                          <a:cubicBezTo>
                            <a:pt x="26968" y="56634"/>
                            <a:pt x="26968" y="53937"/>
                            <a:pt x="26968" y="53937"/>
                          </a:cubicBezTo>
                          <a:lnTo>
                            <a:pt x="26968" y="53937"/>
                          </a:lnTo>
                          <a:close/>
                        </a:path>
                      </a:pathLst>
                    </a:custGeom>
                    <a:solidFill>
                      <a:srgbClr val="35190F"/>
                    </a:solidFill>
                    <a:ln w="26947" cap="flat">
                      <a:noFill/>
                      <a:prstDash val="solid"/>
                      <a:miter/>
                    </a:ln>
                  </p:spPr>
                  <p:txBody>
                    <a:bodyPr rtlCol="1" anchor="ctr"/>
                    <a:lstStyle/>
                    <a:p>
                      <a:endParaRPr lang="ar-SA"/>
                    </a:p>
                  </p:txBody>
                </p:sp>
                <p:sp>
                  <p:nvSpPr>
                    <p:cNvPr id="2160" name="شكل حر: شكل 154">
                      <a:extLst>
                        <a:ext uri="{FF2B5EF4-FFF2-40B4-BE49-F238E27FC236}">
                          <a16:creationId xmlns:a16="http://schemas.microsoft.com/office/drawing/2014/main" id="{C80D645B-BA93-419A-ACB0-9CFDA13DB93E}"/>
                        </a:ext>
                      </a:extLst>
                    </p:cNvPr>
                    <p:cNvSpPr/>
                    <p:nvPr/>
                  </p:nvSpPr>
                  <p:spPr>
                    <a:xfrm>
                      <a:off x="8260398" y="3635329"/>
                      <a:ext cx="214311" cy="161208"/>
                    </a:xfrm>
                    <a:custGeom>
                      <a:avLst/>
                      <a:gdLst>
                        <a:gd name="connsiteX0" fmla="*/ 0 w 214311"/>
                        <a:gd name="connsiteY0" fmla="*/ 2697 h 161208"/>
                        <a:gd name="connsiteX1" fmla="*/ 80905 w 214311"/>
                        <a:gd name="connsiteY1" fmla="*/ 142932 h 161208"/>
                        <a:gd name="connsiteX2" fmla="*/ 213050 w 214311"/>
                        <a:gd name="connsiteY2" fmla="*/ 151022 h 161208"/>
                        <a:gd name="connsiteX3" fmla="*/ 202262 w 214311"/>
                        <a:gd name="connsiteY3" fmla="*/ 145629 h 161208"/>
                        <a:gd name="connsiteX4" fmla="*/ 13484 w 214311"/>
                        <a:gd name="connsiteY4" fmla="*/ 0 h 161208"/>
                        <a:gd name="connsiteX5" fmla="*/ 0 w 214311"/>
                        <a:gd name="connsiteY5" fmla="*/ 2697 h 161208"/>
                        <a:gd name="connsiteX6" fmla="*/ 0 w 214311"/>
                        <a:gd name="connsiteY6" fmla="*/ 2697 h 161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311" h="161208">
                          <a:moveTo>
                            <a:pt x="0" y="2697"/>
                          </a:moveTo>
                          <a:cubicBezTo>
                            <a:pt x="8091" y="59330"/>
                            <a:pt x="32362" y="113267"/>
                            <a:pt x="80905" y="142932"/>
                          </a:cubicBezTo>
                          <a:cubicBezTo>
                            <a:pt x="121357" y="167204"/>
                            <a:pt x="169901" y="164507"/>
                            <a:pt x="213050" y="151022"/>
                          </a:cubicBezTo>
                          <a:cubicBezTo>
                            <a:pt x="218444" y="148326"/>
                            <a:pt x="204959" y="145629"/>
                            <a:pt x="202262" y="145629"/>
                          </a:cubicBezTo>
                          <a:cubicBezTo>
                            <a:pt x="94389" y="180688"/>
                            <a:pt x="29665" y="97086"/>
                            <a:pt x="13484" y="0"/>
                          </a:cubicBezTo>
                          <a:cubicBezTo>
                            <a:pt x="13484" y="0"/>
                            <a:pt x="0" y="0"/>
                            <a:pt x="0" y="2697"/>
                          </a:cubicBezTo>
                          <a:lnTo>
                            <a:pt x="0" y="2697"/>
                          </a:lnTo>
                          <a:close/>
                        </a:path>
                      </a:pathLst>
                    </a:custGeom>
                    <a:solidFill>
                      <a:srgbClr val="35190F"/>
                    </a:solidFill>
                    <a:ln w="26947" cap="flat">
                      <a:noFill/>
                      <a:prstDash val="solid"/>
                      <a:miter/>
                    </a:ln>
                  </p:spPr>
                  <p:txBody>
                    <a:bodyPr rtlCol="1" anchor="ctr"/>
                    <a:lstStyle/>
                    <a:p>
                      <a:endParaRPr lang="ar-SA"/>
                    </a:p>
                  </p:txBody>
                </p:sp>
              </p:grpSp>
              <p:sp>
                <p:nvSpPr>
                  <p:cNvPr id="2124" name="شكل حر: شكل 155">
                    <a:extLst>
                      <a:ext uri="{FF2B5EF4-FFF2-40B4-BE49-F238E27FC236}">
                        <a16:creationId xmlns:a16="http://schemas.microsoft.com/office/drawing/2014/main" id="{EBF4673D-E72E-4071-BA58-89397836D4D2}"/>
                      </a:ext>
                    </a:extLst>
                  </p:cNvPr>
                  <p:cNvSpPr/>
                  <p:nvPr/>
                </p:nvSpPr>
                <p:spPr>
                  <a:xfrm>
                    <a:off x="8230733" y="3732415"/>
                    <a:ext cx="169900" cy="124054"/>
                  </a:xfrm>
                  <a:custGeom>
                    <a:avLst/>
                    <a:gdLst>
                      <a:gd name="connsiteX0" fmla="*/ 169900 w 169900"/>
                      <a:gd name="connsiteY0" fmla="*/ 124054 h 124054"/>
                      <a:gd name="connsiteX1" fmla="*/ 164506 w 169900"/>
                      <a:gd name="connsiteY1" fmla="*/ 115964 h 124054"/>
                      <a:gd name="connsiteX2" fmla="*/ 151022 w 169900"/>
                      <a:gd name="connsiteY2" fmla="*/ 94389 h 124054"/>
                      <a:gd name="connsiteX3" fmla="*/ 140235 w 169900"/>
                      <a:gd name="connsiteY3" fmla="*/ 80905 h 124054"/>
                      <a:gd name="connsiteX4" fmla="*/ 129448 w 169900"/>
                      <a:gd name="connsiteY4" fmla="*/ 67421 h 124054"/>
                      <a:gd name="connsiteX5" fmla="*/ 115963 w 169900"/>
                      <a:gd name="connsiteY5" fmla="*/ 53937 h 124054"/>
                      <a:gd name="connsiteX6" fmla="*/ 99782 w 169900"/>
                      <a:gd name="connsiteY6" fmla="*/ 40452 h 124054"/>
                      <a:gd name="connsiteX7" fmla="*/ 91692 w 169900"/>
                      <a:gd name="connsiteY7" fmla="*/ 35059 h 124054"/>
                      <a:gd name="connsiteX8" fmla="*/ 83601 w 169900"/>
                      <a:gd name="connsiteY8" fmla="*/ 29665 h 124054"/>
                      <a:gd name="connsiteX9" fmla="*/ 67421 w 169900"/>
                      <a:gd name="connsiteY9" fmla="*/ 21575 h 124054"/>
                      <a:gd name="connsiteX10" fmla="*/ 51240 w 169900"/>
                      <a:gd name="connsiteY10" fmla="*/ 13484 h 124054"/>
                      <a:gd name="connsiteX11" fmla="*/ 35058 w 169900"/>
                      <a:gd name="connsiteY11" fmla="*/ 8091 h 124054"/>
                      <a:gd name="connsiteX12" fmla="*/ 21574 w 169900"/>
                      <a:gd name="connsiteY12" fmla="*/ 5394 h 124054"/>
                      <a:gd name="connsiteX13" fmla="*/ 10787 w 169900"/>
                      <a:gd name="connsiteY13" fmla="*/ 2697 h 124054"/>
                      <a:gd name="connsiteX14" fmla="*/ 0 w 169900"/>
                      <a:gd name="connsiteY14" fmla="*/ 0 h 124054"/>
                      <a:gd name="connsiteX15" fmla="*/ 10787 w 169900"/>
                      <a:gd name="connsiteY15" fmla="*/ 0 h 124054"/>
                      <a:gd name="connsiteX16" fmla="*/ 21574 w 169900"/>
                      <a:gd name="connsiteY16" fmla="*/ 0 h 124054"/>
                      <a:gd name="connsiteX17" fmla="*/ 35058 w 169900"/>
                      <a:gd name="connsiteY17" fmla="*/ 0 h 124054"/>
                      <a:gd name="connsiteX18" fmla="*/ 51240 w 169900"/>
                      <a:gd name="connsiteY18" fmla="*/ 2697 h 124054"/>
                      <a:gd name="connsiteX19" fmla="*/ 70117 w 169900"/>
                      <a:gd name="connsiteY19" fmla="*/ 8091 h 124054"/>
                      <a:gd name="connsiteX20" fmla="*/ 88995 w 169900"/>
                      <a:gd name="connsiteY20" fmla="*/ 16181 h 124054"/>
                      <a:gd name="connsiteX21" fmla="*/ 97085 w 169900"/>
                      <a:gd name="connsiteY21" fmla="*/ 21575 h 124054"/>
                      <a:gd name="connsiteX22" fmla="*/ 105176 w 169900"/>
                      <a:gd name="connsiteY22" fmla="*/ 26968 h 124054"/>
                      <a:gd name="connsiteX23" fmla="*/ 121357 w 169900"/>
                      <a:gd name="connsiteY23" fmla="*/ 40452 h 124054"/>
                      <a:gd name="connsiteX24" fmla="*/ 134842 w 169900"/>
                      <a:gd name="connsiteY24" fmla="*/ 56634 h 124054"/>
                      <a:gd name="connsiteX25" fmla="*/ 153719 w 169900"/>
                      <a:gd name="connsiteY25" fmla="*/ 88996 h 124054"/>
                      <a:gd name="connsiteX26" fmla="*/ 169900 w 169900"/>
                      <a:gd name="connsiteY26" fmla="*/ 124054 h 124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9900" h="124054">
                        <a:moveTo>
                          <a:pt x="169900" y="124054"/>
                        </a:moveTo>
                        <a:cubicBezTo>
                          <a:pt x="169900" y="124054"/>
                          <a:pt x="167203" y="121357"/>
                          <a:pt x="164506" y="115964"/>
                        </a:cubicBezTo>
                        <a:cubicBezTo>
                          <a:pt x="161810" y="110570"/>
                          <a:pt x="156416" y="102480"/>
                          <a:pt x="151022" y="94389"/>
                        </a:cubicBezTo>
                        <a:cubicBezTo>
                          <a:pt x="148326" y="88996"/>
                          <a:pt x="145629" y="86299"/>
                          <a:pt x="140235" y="80905"/>
                        </a:cubicBezTo>
                        <a:cubicBezTo>
                          <a:pt x="137538" y="75511"/>
                          <a:pt x="132145" y="72815"/>
                          <a:pt x="129448" y="67421"/>
                        </a:cubicBezTo>
                        <a:cubicBezTo>
                          <a:pt x="124054" y="62027"/>
                          <a:pt x="121357" y="56634"/>
                          <a:pt x="115963" y="53937"/>
                        </a:cubicBezTo>
                        <a:cubicBezTo>
                          <a:pt x="110569" y="48543"/>
                          <a:pt x="105176" y="45846"/>
                          <a:pt x="99782" y="40452"/>
                        </a:cubicBezTo>
                        <a:lnTo>
                          <a:pt x="91692" y="35059"/>
                        </a:lnTo>
                        <a:lnTo>
                          <a:pt x="83601" y="29665"/>
                        </a:lnTo>
                        <a:cubicBezTo>
                          <a:pt x="78208" y="26968"/>
                          <a:pt x="72814" y="24272"/>
                          <a:pt x="67421" y="21575"/>
                        </a:cubicBezTo>
                        <a:cubicBezTo>
                          <a:pt x="62027" y="18878"/>
                          <a:pt x="56633" y="16181"/>
                          <a:pt x="51240" y="13484"/>
                        </a:cubicBezTo>
                        <a:cubicBezTo>
                          <a:pt x="45846" y="10788"/>
                          <a:pt x="40452" y="10788"/>
                          <a:pt x="35058" y="8091"/>
                        </a:cubicBezTo>
                        <a:cubicBezTo>
                          <a:pt x="29665" y="8091"/>
                          <a:pt x="24271" y="5394"/>
                          <a:pt x="21574" y="5394"/>
                        </a:cubicBezTo>
                        <a:cubicBezTo>
                          <a:pt x="16180" y="5394"/>
                          <a:pt x="13484" y="2697"/>
                          <a:pt x="10787" y="2697"/>
                        </a:cubicBezTo>
                        <a:cubicBezTo>
                          <a:pt x="5393" y="2697"/>
                          <a:pt x="0" y="0"/>
                          <a:pt x="0" y="0"/>
                        </a:cubicBezTo>
                        <a:cubicBezTo>
                          <a:pt x="0" y="0"/>
                          <a:pt x="2696" y="0"/>
                          <a:pt x="10787" y="0"/>
                        </a:cubicBezTo>
                        <a:cubicBezTo>
                          <a:pt x="13484" y="0"/>
                          <a:pt x="18877" y="0"/>
                          <a:pt x="21574" y="0"/>
                        </a:cubicBezTo>
                        <a:cubicBezTo>
                          <a:pt x="26968" y="0"/>
                          <a:pt x="29665" y="0"/>
                          <a:pt x="35058" y="0"/>
                        </a:cubicBezTo>
                        <a:cubicBezTo>
                          <a:pt x="40452" y="0"/>
                          <a:pt x="45846" y="0"/>
                          <a:pt x="51240" y="2697"/>
                        </a:cubicBezTo>
                        <a:cubicBezTo>
                          <a:pt x="56633" y="5394"/>
                          <a:pt x="64724" y="5394"/>
                          <a:pt x="70117" y="8091"/>
                        </a:cubicBezTo>
                        <a:cubicBezTo>
                          <a:pt x="75511" y="10788"/>
                          <a:pt x="83601" y="13484"/>
                          <a:pt x="88995" y="16181"/>
                        </a:cubicBezTo>
                        <a:lnTo>
                          <a:pt x="97085" y="21575"/>
                        </a:lnTo>
                        <a:lnTo>
                          <a:pt x="105176" y="26968"/>
                        </a:lnTo>
                        <a:cubicBezTo>
                          <a:pt x="110569" y="32362"/>
                          <a:pt x="115963" y="35059"/>
                          <a:pt x="121357" y="40452"/>
                        </a:cubicBezTo>
                        <a:cubicBezTo>
                          <a:pt x="126751" y="45846"/>
                          <a:pt x="129448" y="51240"/>
                          <a:pt x="134842" y="56634"/>
                        </a:cubicBezTo>
                        <a:cubicBezTo>
                          <a:pt x="142932" y="67421"/>
                          <a:pt x="151022" y="78208"/>
                          <a:pt x="153719" y="88996"/>
                        </a:cubicBezTo>
                        <a:cubicBezTo>
                          <a:pt x="167203" y="110570"/>
                          <a:pt x="169900" y="124054"/>
                          <a:pt x="169900" y="124054"/>
                        </a:cubicBezTo>
                        <a:close/>
                      </a:path>
                    </a:pathLst>
                  </a:custGeom>
                  <a:solidFill>
                    <a:srgbClr val="543A28"/>
                  </a:solidFill>
                  <a:ln w="26947" cap="flat">
                    <a:noFill/>
                    <a:prstDash val="solid"/>
                    <a:miter/>
                  </a:ln>
                </p:spPr>
                <p:txBody>
                  <a:bodyPr rtlCol="1" anchor="ctr"/>
                  <a:lstStyle/>
                  <a:p>
                    <a:endParaRPr lang="ar-SA"/>
                  </a:p>
                </p:txBody>
              </p:sp>
              <p:sp>
                <p:nvSpPr>
                  <p:cNvPr id="2125" name="شكل حر: شكل 156">
                    <a:extLst>
                      <a:ext uri="{FF2B5EF4-FFF2-40B4-BE49-F238E27FC236}">
                        <a16:creationId xmlns:a16="http://schemas.microsoft.com/office/drawing/2014/main" id="{72F9F5FB-257B-4141-BFEE-9171F06B1263}"/>
                      </a:ext>
                    </a:extLst>
                  </p:cNvPr>
                  <p:cNvSpPr/>
                  <p:nvPr/>
                </p:nvSpPr>
                <p:spPr>
                  <a:xfrm>
                    <a:off x="8087664" y="3722208"/>
                    <a:ext cx="330585" cy="278303"/>
                  </a:xfrm>
                  <a:custGeom>
                    <a:avLst/>
                    <a:gdLst>
                      <a:gd name="connsiteX0" fmla="*/ 136 w 330585"/>
                      <a:gd name="connsiteY0" fmla="*/ 80324 h 278303"/>
                      <a:gd name="connsiteX1" fmla="*/ 143069 w 330585"/>
                      <a:gd name="connsiteY1" fmla="*/ 258315 h 278303"/>
                      <a:gd name="connsiteX2" fmla="*/ 275214 w 330585"/>
                      <a:gd name="connsiteY2" fmla="*/ 269102 h 278303"/>
                      <a:gd name="connsiteX3" fmla="*/ 323756 w 330585"/>
                      <a:gd name="connsiteY3" fmla="*/ 150442 h 278303"/>
                      <a:gd name="connsiteX4" fmla="*/ 178127 w 330585"/>
                      <a:gd name="connsiteY4" fmla="*/ 12903 h 278303"/>
                      <a:gd name="connsiteX5" fmla="*/ 75648 w 330585"/>
                      <a:gd name="connsiteY5" fmla="*/ 2116 h 278303"/>
                      <a:gd name="connsiteX6" fmla="*/ 136 w 330585"/>
                      <a:gd name="connsiteY6" fmla="*/ 80324 h 278303"/>
                      <a:gd name="connsiteX7" fmla="*/ 240154 w 330585"/>
                      <a:gd name="connsiteY7" fmla="*/ 93808 h 278303"/>
                      <a:gd name="connsiteX8" fmla="*/ 275214 w 330585"/>
                      <a:gd name="connsiteY8" fmla="*/ 99202 h 278303"/>
                      <a:gd name="connsiteX9" fmla="*/ 288698 w 330585"/>
                      <a:gd name="connsiteY9" fmla="*/ 115383 h 278303"/>
                      <a:gd name="connsiteX10" fmla="*/ 296788 w 330585"/>
                      <a:gd name="connsiteY10" fmla="*/ 134261 h 278303"/>
                      <a:gd name="connsiteX11" fmla="*/ 277911 w 330585"/>
                      <a:gd name="connsiteY11" fmla="*/ 161229 h 278303"/>
                      <a:gd name="connsiteX12" fmla="*/ 242851 w 330585"/>
                      <a:gd name="connsiteY12" fmla="*/ 131564 h 278303"/>
                      <a:gd name="connsiteX13" fmla="*/ 240154 w 330585"/>
                      <a:gd name="connsiteY13" fmla="*/ 93808 h 278303"/>
                      <a:gd name="connsiteX14" fmla="*/ 221277 w 330585"/>
                      <a:gd name="connsiteY14" fmla="*/ 45265 h 278303"/>
                      <a:gd name="connsiteX15" fmla="*/ 234761 w 330585"/>
                      <a:gd name="connsiteY15" fmla="*/ 50659 h 278303"/>
                      <a:gd name="connsiteX16" fmla="*/ 237458 w 330585"/>
                      <a:gd name="connsiteY16" fmla="*/ 64143 h 278303"/>
                      <a:gd name="connsiteX17" fmla="*/ 229367 w 330585"/>
                      <a:gd name="connsiteY17" fmla="*/ 66840 h 278303"/>
                      <a:gd name="connsiteX18" fmla="*/ 223974 w 330585"/>
                      <a:gd name="connsiteY18" fmla="*/ 64143 h 278303"/>
                      <a:gd name="connsiteX19" fmla="*/ 215883 w 330585"/>
                      <a:gd name="connsiteY19" fmla="*/ 53356 h 278303"/>
                      <a:gd name="connsiteX20" fmla="*/ 221277 w 330585"/>
                      <a:gd name="connsiteY20" fmla="*/ 45265 h 278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30585" h="278303">
                        <a:moveTo>
                          <a:pt x="136" y="80324"/>
                        </a:moveTo>
                        <a:cubicBezTo>
                          <a:pt x="2833" y="155835"/>
                          <a:pt x="83738" y="234043"/>
                          <a:pt x="143069" y="258315"/>
                        </a:cubicBezTo>
                        <a:cubicBezTo>
                          <a:pt x="183521" y="274496"/>
                          <a:pt x="234761" y="287980"/>
                          <a:pt x="275214" y="269102"/>
                        </a:cubicBezTo>
                        <a:cubicBezTo>
                          <a:pt x="321059" y="247528"/>
                          <a:pt x="342634" y="201682"/>
                          <a:pt x="323756" y="150442"/>
                        </a:cubicBezTo>
                        <a:cubicBezTo>
                          <a:pt x="299485" y="83021"/>
                          <a:pt x="245548" y="20994"/>
                          <a:pt x="178127" y="12903"/>
                        </a:cubicBezTo>
                        <a:cubicBezTo>
                          <a:pt x="145765" y="2116"/>
                          <a:pt x="110707" y="-3278"/>
                          <a:pt x="75648" y="2116"/>
                        </a:cubicBezTo>
                        <a:cubicBezTo>
                          <a:pt x="35196" y="10206"/>
                          <a:pt x="-2561" y="29084"/>
                          <a:pt x="136" y="80324"/>
                        </a:cubicBezTo>
                        <a:close/>
                        <a:moveTo>
                          <a:pt x="240154" y="93808"/>
                        </a:moveTo>
                        <a:cubicBezTo>
                          <a:pt x="250942" y="80324"/>
                          <a:pt x="267123" y="91111"/>
                          <a:pt x="275214" y="99202"/>
                        </a:cubicBezTo>
                        <a:cubicBezTo>
                          <a:pt x="280607" y="104595"/>
                          <a:pt x="286001" y="109989"/>
                          <a:pt x="288698" y="115383"/>
                        </a:cubicBezTo>
                        <a:cubicBezTo>
                          <a:pt x="294091" y="120777"/>
                          <a:pt x="296788" y="128867"/>
                          <a:pt x="296788" y="134261"/>
                        </a:cubicBezTo>
                        <a:cubicBezTo>
                          <a:pt x="299485" y="150442"/>
                          <a:pt x="291395" y="163926"/>
                          <a:pt x="277911" y="161229"/>
                        </a:cubicBezTo>
                        <a:cubicBezTo>
                          <a:pt x="264426" y="158532"/>
                          <a:pt x="250942" y="145048"/>
                          <a:pt x="242851" y="131564"/>
                        </a:cubicBezTo>
                        <a:cubicBezTo>
                          <a:pt x="240154" y="120777"/>
                          <a:pt x="232064" y="104595"/>
                          <a:pt x="240154" y="93808"/>
                        </a:cubicBezTo>
                        <a:close/>
                        <a:moveTo>
                          <a:pt x="221277" y="45265"/>
                        </a:moveTo>
                        <a:cubicBezTo>
                          <a:pt x="226670" y="42569"/>
                          <a:pt x="232064" y="47962"/>
                          <a:pt x="234761" y="50659"/>
                        </a:cubicBezTo>
                        <a:cubicBezTo>
                          <a:pt x="237458" y="53356"/>
                          <a:pt x="240154" y="58749"/>
                          <a:pt x="237458" y="64143"/>
                        </a:cubicBezTo>
                        <a:cubicBezTo>
                          <a:pt x="234761" y="66840"/>
                          <a:pt x="232064" y="66840"/>
                          <a:pt x="229367" y="66840"/>
                        </a:cubicBezTo>
                        <a:cubicBezTo>
                          <a:pt x="226670" y="66840"/>
                          <a:pt x="226670" y="66840"/>
                          <a:pt x="223974" y="64143"/>
                        </a:cubicBezTo>
                        <a:cubicBezTo>
                          <a:pt x="218580" y="61446"/>
                          <a:pt x="215883" y="56053"/>
                          <a:pt x="215883" y="53356"/>
                        </a:cubicBezTo>
                        <a:cubicBezTo>
                          <a:pt x="215883" y="50659"/>
                          <a:pt x="215883" y="47962"/>
                          <a:pt x="221277" y="45265"/>
                        </a:cubicBezTo>
                        <a:close/>
                      </a:path>
                    </a:pathLst>
                  </a:custGeom>
                  <a:solidFill>
                    <a:srgbClr val="F8A2A2">
                      <a:alpha val="70000"/>
                    </a:srgbClr>
                  </a:solidFill>
                  <a:ln w="26947" cap="flat">
                    <a:noFill/>
                    <a:prstDash val="solid"/>
                    <a:miter/>
                  </a:ln>
                </p:spPr>
                <p:txBody>
                  <a:bodyPr rtlCol="1" anchor="ctr"/>
                  <a:lstStyle/>
                  <a:p>
                    <a:endParaRPr lang="ar-SA"/>
                  </a:p>
                </p:txBody>
              </p:sp>
              <p:grpSp>
                <p:nvGrpSpPr>
                  <p:cNvPr id="2126" name="رسم 4">
                    <a:extLst>
                      <a:ext uri="{FF2B5EF4-FFF2-40B4-BE49-F238E27FC236}">
                        <a16:creationId xmlns:a16="http://schemas.microsoft.com/office/drawing/2014/main" id="{DBF672A7-0A33-4E06-983D-541D19D0AA22}"/>
                      </a:ext>
                    </a:extLst>
                  </p:cNvPr>
                  <p:cNvGrpSpPr/>
                  <p:nvPr/>
                </p:nvGrpSpPr>
                <p:grpSpPr>
                  <a:xfrm>
                    <a:off x="8936446" y="3400704"/>
                    <a:ext cx="284024" cy="665703"/>
                    <a:chOff x="8936446" y="3400704"/>
                    <a:chExt cx="284024" cy="665703"/>
                  </a:xfrm>
                  <a:solidFill>
                    <a:schemeClr val="accent1"/>
                  </a:solidFill>
                </p:grpSpPr>
                <p:grpSp>
                  <p:nvGrpSpPr>
                    <p:cNvPr id="2139" name="رسم 4">
                      <a:extLst>
                        <a:ext uri="{FF2B5EF4-FFF2-40B4-BE49-F238E27FC236}">
                          <a16:creationId xmlns:a16="http://schemas.microsoft.com/office/drawing/2014/main" id="{A6039BEC-7C53-44F9-B050-B071DDA8F1C1}"/>
                        </a:ext>
                      </a:extLst>
                    </p:cNvPr>
                    <p:cNvGrpSpPr/>
                    <p:nvPr/>
                  </p:nvGrpSpPr>
                  <p:grpSpPr>
                    <a:xfrm>
                      <a:off x="8941560" y="3410335"/>
                      <a:ext cx="253332" cy="427667"/>
                      <a:chOff x="8941560" y="3410335"/>
                      <a:chExt cx="253332" cy="427667"/>
                    </a:xfrm>
                    <a:solidFill>
                      <a:schemeClr val="accent1"/>
                    </a:solidFill>
                  </p:grpSpPr>
                  <p:sp>
                    <p:nvSpPr>
                      <p:cNvPr id="2153" name="شكل حر: شكل 159">
                        <a:extLst>
                          <a:ext uri="{FF2B5EF4-FFF2-40B4-BE49-F238E27FC236}">
                            <a16:creationId xmlns:a16="http://schemas.microsoft.com/office/drawing/2014/main" id="{DC687950-F960-4E49-AED1-BD9B4629F2C0}"/>
                          </a:ext>
                        </a:extLst>
                      </p:cNvPr>
                      <p:cNvSpPr/>
                      <p:nvPr/>
                    </p:nvSpPr>
                    <p:spPr>
                      <a:xfrm>
                        <a:off x="8942771" y="3415489"/>
                        <a:ext cx="241636" cy="422469"/>
                      </a:xfrm>
                      <a:custGeom>
                        <a:avLst/>
                        <a:gdLst>
                          <a:gd name="connsiteX0" fmla="*/ 16107 w 241636"/>
                          <a:gd name="connsiteY0" fmla="*/ 168600 h 422469"/>
                          <a:gd name="connsiteX1" fmla="*/ 194097 w 241636"/>
                          <a:gd name="connsiteY1" fmla="*/ 1396 h 422469"/>
                          <a:gd name="connsiteX2" fmla="*/ 218369 w 241636"/>
                          <a:gd name="connsiteY2" fmla="*/ 206356 h 422469"/>
                          <a:gd name="connsiteX3" fmla="*/ 102405 w 241636"/>
                          <a:gd name="connsiteY3" fmla="*/ 422102 h 422469"/>
                          <a:gd name="connsiteX4" fmla="*/ 16107 w 241636"/>
                          <a:gd name="connsiteY4" fmla="*/ 168600 h 422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636" h="422469">
                            <a:moveTo>
                              <a:pt x="16107" y="168600"/>
                            </a:moveTo>
                            <a:cubicBezTo>
                              <a:pt x="45771" y="74211"/>
                              <a:pt x="123980" y="-12088"/>
                              <a:pt x="194097" y="1396"/>
                            </a:cubicBezTo>
                            <a:cubicBezTo>
                              <a:pt x="266912" y="14880"/>
                              <a:pt x="239944" y="138935"/>
                              <a:pt x="218369" y="206356"/>
                            </a:cubicBezTo>
                            <a:cubicBezTo>
                              <a:pt x="196794" y="273777"/>
                              <a:pt x="188704" y="414012"/>
                              <a:pt x="102405" y="422102"/>
                            </a:cubicBezTo>
                            <a:cubicBezTo>
                              <a:pt x="21500" y="430193"/>
                              <a:pt x="-27043" y="303442"/>
                              <a:pt x="16107" y="168600"/>
                            </a:cubicBezTo>
                            <a:close/>
                          </a:path>
                        </a:pathLst>
                      </a:custGeom>
                      <a:solidFill>
                        <a:srgbClr val="FFFFFF"/>
                      </a:solidFill>
                      <a:ln w="26947" cap="flat">
                        <a:noFill/>
                        <a:prstDash val="solid"/>
                        <a:miter/>
                      </a:ln>
                    </p:spPr>
                    <p:txBody>
                      <a:bodyPr rtlCol="1" anchor="ctr"/>
                      <a:lstStyle/>
                      <a:p>
                        <a:endParaRPr lang="ar-SA"/>
                      </a:p>
                    </p:txBody>
                  </p:sp>
                  <p:sp>
                    <p:nvSpPr>
                      <p:cNvPr id="2154" name="شكل حر: شكل 160">
                        <a:extLst>
                          <a:ext uri="{FF2B5EF4-FFF2-40B4-BE49-F238E27FC236}">
                            <a16:creationId xmlns:a16="http://schemas.microsoft.com/office/drawing/2014/main" id="{1241DC99-AD7D-4E6C-B89F-9388A90237BB}"/>
                          </a:ext>
                        </a:extLst>
                      </p:cNvPr>
                      <p:cNvSpPr/>
                      <p:nvPr/>
                    </p:nvSpPr>
                    <p:spPr>
                      <a:xfrm>
                        <a:off x="8941560" y="3410335"/>
                        <a:ext cx="253332" cy="427667"/>
                      </a:xfrm>
                      <a:custGeom>
                        <a:avLst/>
                        <a:gdLst>
                          <a:gd name="connsiteX0" fmla="*/ 20014 w 253332"/>
                          <a:gd name="connsiteY0" fmla="*/ 173754 h 427667"/>
                          <a:gd name="connsiteX1" fmla="*/ 79345 w 253332"/>
                          <a:gd name="connsiteY1" fmla="*/ 63184 h 427667"/>
                          <a:gd name="connsiteX2" fmla="*/ 241155 w 253332"/>
                          <a:gd name="connsiteY2" fmla="*/ 71275 h 427667"/>
                          <a:gd name="connsiteX3" fmla="*/ 211490 w 253332"/>
                          <a:gd name="connsiteY3" fmla="*/ 246569 h 427667"/>
                          <a:gd name="connsiteX4" fmla="*/ 60467 w 253332"/>
                          <a:gd name="connsiteY4" fmla="*/ 411076 h 427667"/>
                          <a:gd name="connsiteX5" fmla="*/ 20014 w 253332"/>
                          <a:gd name="connsiteY5" fmla="*/ 173754 h 427667"/>
                          <a:gd name="connsiteX6" fmla="*/ 14621 w 253332"/>
                          <a:gd name="connsiteY6" fmla="*/ 173754 h 427667"/>
                          <a:gd name="connsiteX7" fmla="*/ 92829 w 253332"/>
                          <a:gd name="connsiteY7" fmla="*/ 427257 h 427667"/>
                          <a:gd name="connsiteX8" fmla="*/ 214187 w 253332"/>
                          <a:gd name="connsiteY8" fmla="*/ 260053 h 427667"/>
                          <a:gd name="connsiteX9" fmla="*/ 214187 w 253332"/>
                          <a:gd name="connsiteY9" fmla="*/ 6551 h 427667"/>
                          <a:gd name="connsiteX10" fmla="*/ 17318 w 253332"/>
                          <a:gd name="connsiteY10" fmla="*/ 171058 h 427667"/>
                          <a:gd name="connsiteX11" fmla="*/ 20014 w 253332"/>
                          <a:gd name="connsiteY11" fmla="*/ 173754 h 427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332" h="427667">
                            <a:moveTo>
                              <a:pt x="20014" y="173754"/>
                            </a:moveTo>
                            <a:cubicBezTo>
                              <a:pt x="33499" y="133302"/>
                              <a:pt x="52377" y="98243"/>
                              <a:pt x="79345" y="63184"/>
                            </a:cubicBezTo>
                            <a:cubicBezTo>
                              <a:pt x="122495" y="6551"/>
                              <a:pt x="230368" y="-17721"/>
                              <a:pt x="241155" y="71275"/>
                            </a:cubicBezTo>
                            <a:cubicBezTo>
                              <a:pt x="249245" y="130605"/>
                              <a:pt x="222277" y="189935"/>
                              <a:pt x="211490" y="246569"/>
                            </a:cubicBezTo>
                            <a:cubicBezTo>
                              <a:pt x="198005" y="308596"/>
                              <a:pt x="168340" y="475800"/>
                              <a:pt x="60467" y="411076"/>
                            </a:cubicBezTo>
                            <a:cubicBezTo>
                              <a:pt x="-15044" y="370623"/>
                              <a:pt x="1137" y="241175"/>
                              <a:pt x="20014" y="173754"/>
                            </a:cubicBezTo>
                            <a:cubicBezTo>
                              <a:pt x="20014" y="173754"/>
                              <a:pt x="14621" y="171058"/>
                              <a:pt x="14621" y="173754"/>
                            </a:cubicBezTo>
                            <a:cubicBezTo>
                              <a:pt x="-6954" y="246569"/>
                              <a:pt x="-20438" y="416469"/>
                              <a:pt x="92829" y="427257"/>
                            </a:cubicBezTo>
                            <a:cubicBezTo>
                              <a:pt x="179128" y="435347"/>
                              <a:pt x="200702" y="322080"/>
                              <a:pt x="214187" y="260053"/>
                            </a:cubicBezTo>
                            <a:cubicBezTo>
                              <a:pt x="227671" y="203420"/>
                              <a:pt x="295092" y="38913"/>
                              <a:pt x="214187" y="6551"/>
                            </a:cubicBezTo>
                            <a:cubicBezTo>
                              <a:pt x="119798" y="-31205"/>
                              <a:pt x="41590" y="103637"/>
                              <a:pt x="17318" y="171058"/>
                            </a:cubicBezTo>
                            <a:cubicBezTo>
                              <a:pt x="14621" y="176451"/>
                              <a:pt x="20014" y="176451"/>
                              <a:pt x="20014" y="173754"/>
                            </a:cubicBezTo>
                            <a:close/>
                          </a:path>
                        </a:pathLst>
                      </a:custGeom>
                      <a:solidFill>
                        <a:srgbClr val="755743"/>
                      </a:solidFill>
                      <a:ln w="26947" cap="flat">
                        <a:noFill/>
                        <a:prstDash val="solid"/>
                        <a:miter/>
                      </a:ln>
                    </p:spPr>
                    <p:txBody>
                      <a:bodyPr rtlCol="1" anchor="ctr"/>
                      <a:lstStyle/>
                      <a:p>
                        <a:endParaRPr lang="ar-SA"/>
                      </a:p>
                    </p:txBody>
                  </p:sp>
                </p:grpSp>
                <p:sp>
                  <p:nvSpPr>
                    <p:cNvPr id="2140" name="شكل حر: شكل 161">
                      <a:extLst>
                        <a:ext uri="{FF2B5EF4-FFF2-40B4-BE49-F238E27FC236}">
                          <a16:creationId xmlns:a16="http://schemas.microsoft.com/office/drawing/2014/main" id="{F9E5AB5B-AA43-4CCF-903A-552F1A4CD95D}"/>
                        </a:ext>
                      </a:extLst>
                    </p:cNvPr>
                    <p:cNvSpPr/>
                    <p:nvPr/>
                  </p:nvSpPr>
                  <p:spPr>
                    <a:xfrm>
                      <a:off x="8942697" y="3734695"/>
                      <a:ext cx="196868" cy="103708"/>
                    </a:xfrm>
                    <a:custGeom>
                      <a:avLst/>
                      <a:gdLst>
                        <a:gd name="connsiteX0" fmla="*/ 183384 w 196868"/>
                        <a:gd name="connsiteY0" fmla="*/ 8508 h 103708"/>
                        <a:gd name="connsiteX1" fmla="*/ 91692 w 196868"/>
                        <a:gd name="connsiteY1" fmla="*/ 100200 h 103708"/>
                        <a:gd name="connsiteX2" fmla="*/ 13484 w 196868"/>
                        <a:gd name="connsiteY2" fmla="*/ 3114 h 103708"/>
                        <a:gd name="connsiteX3" fmla="*/ 0 w 196868"/>
                        <a:gd name="connsiteY3" fmla="*/ 3114 h 103708"/>
                        <a:gd name="connsiteX4" fmla="*/ 88995 w 196868"/>
                        <a:gd name="connsiteY4" fmla="*/ 102897 h 103708"/>
                        <a:gd name="connsiteX5" fmla="*/ 196868 w 196868"/>
                        <a:gd name="connsiteY5" fmla="*/ 8508 h 103708"/>
                        <a:gd name="connsiteX6" fmla="*/ 183384 w 196868"/>
                        <a:gd name="connsiteY6" fmla="*/ 8508 h 103708"/>
                        <a:gd name="connsiteX7" fmla="*/ 183384 w 196868"/>
                        <a:gd name="connsiteY7" fmla="*/ 8508 h 103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6868" h="103708">
                          <a:moveTo>
                            <a:pt x="183384" y="8508"/>
                          </a:moveTo>
                          <a:cubicBezTo>
                            <a:pt x="169900" y="51657"/>
                            <a:pt x="145629" y="102897"/>
                            <a:pt x="91692" y="100200"/>
                          </a:cubicBezTo>
                          <a:cubicBezTo>
                            <a:pt x="45846" y="97503"/>
                            <a:pt x="21574" y="43567"/>
                            <a:pt x="13484" y="3114"/>
                          </a:cubicBezTo>
                          <a:cubicBezTo>
                            <a:pt x="13484" y="-2280"/>
                            <a:pt x="0" y="417"/>
                            <a:pt x="0" y="3114"/>
                          </a:cubicBezTo>
                          <a:cubicBezTo>
                            <a:pt x="10787" y="51657"/>
                            <a:pt x="37755" y="94806"/>
                            <a:pt x="88995" y="102897"/>
                          </a:cubicBezTo>
                          <a:cubicBezTo>
                            <a:pt x="148326" y="110988"/>
                            <a:pt x="180687" y="57051"/>
                            <a:pt x="196868" y="8508"/>
                          </a:cubicBezTo>
                          <a:cubicBezTo>
                            <a:pt x="196868" y="5811"/>
                            <a:pt x="186081" y="5811"/>
                            <a:pt x="183384" y="8508"/>
                          </a:cubicBezTo>
                          <a:lnTo>
                            <a:pt x="183384" y="8508"/>
                          </a:lnTo>
                          <a:close/>
                        </a:path>
                      </a:pathLst>
                    </a:custGeom>
                    <a:solidFill>
                      <a:srgbClr val="35190F"/>
                    </a:solidFill>
                    <a:ln w="26947" cap="flat">
                      <a:noFill/>
                      <a:prstDash val="solid"/>
                      <a:miter/>
                    </a:ln>
                  </p:spPr>
                  <p:txBody>
                    <a:bodyPr rtlCol="1" anchor="ctr"/>
                    <a:lstStyle/>
                    <a:p>
                      <a:endParaRPr lang="ar-SA"/>
                    </a:p>
                  </p:txBody>
                </p:sp>
                <p:grpSp>
                  <p:nvGrpSpPr>
                    <p:cNvPr id="2141" name="رسم 4">
                      <a:extLst>
                        <a:ext uri="{FF2B5EF4-FFF2-40B4-BE49-F238E27FC236}">
                          <a16:creationId xmlns:a16="http://schemas.microsoft.com/office/drawing/2014/main" id="{58A767E4-94DB-4D12-9A49-8380DCB6886C}"/>
                        </a:ext>
                      </a:extLst>
                    </p:cNvPr>
                    <p:cNvGrpSpPr/>
                    <p:nvPr/>
                  </p:nvGrpSpPr>
                  <p:grpSpPr>
                    <a:xfrm>
                      <a:off x="8936446" y="3515828"/>
                      <a:ext cx="214595" cy="550579"/>
                      <a:chOff x="8936446" y="3515828"/>
                      <a:chExt cx="214595" cy="550579"/>
                    </a:xfrm>
                    <a:solidFill>
                      <a:schemeClr val="accent1"/>
                    </a:solidFill>
                  </p:grpSpPr>
                  <p:grpSp>
                    <p:nvGrpSpPr>
                      <p:cNvPr id="2143" name="رسم 4">
                        <a:extLst>
                          <a:ext uri="{FF2B5EF4-FFF2-40B4-BE49-F238E27FC236}">
                            <a16:creationId xmlns:a16="http://schemas.microsoft.com/office/drawing/2014/main" id="{DC86C8AE-1488-430B-9068-8D9D97C678D9}"/>
                          </a:ext>
                        </a:extLst>
                      </p:cNvPr>
                      <p:cNvGrpSpPr/>
                      <p:nvPr/>
                    </p:nvGrpSpPr>
                    <p:grpSpPr>
                      <a:xfrm>
                        <a:off x="8952454" y="3515828"/>
                        <a:ext cx="171961" cy="265969"/>
                        <a:chOff x="8952454" y="3515828"/>
                        <a:chExt cx="171961" cy="265969"/>
                      </a:xfrm>
                      <a:solidFill>
                        <a:schemeClr val="accent1"/>
                      </a:solidFill>
                    </p:grpSpPr>
                    <p:sp>
                      <p:nvSpPr>
                        <p:cNvPr id="2146" name="شكل حر: شكل 164">
                          <a:extLst>
                            <a:ext uri="{FF2B5EF4-FFF2-40B4-BE49-F238E27FC236}">
                              <a16:creationId xmlns:a16="http://schemas.microsoft.com/office/drawing/2014/main" id="{5A16A913-15A4-4045-878D-D7AA737798EF}"/>
                            </a:ext>
                          </a:extLst>
                        </p:cNvPr>
                        <p:cNvSpPr/>
                        <p:nvPr/>
                      </p:nvSpPr>
                      <p:spPr>
                        <a:xfrm>
                          <a:off x="8952454" y="3515828"/>
                          <a:ext cx="169264" cy="265969"/>
                        </a:xfrm>
                        <a:custGeom>
                          <a:avLst/>
                          <a:gdLst>
                            <a:gd name="connsiteX0" fmla="*/ 3727 w 169264"/>
                            <a:gd name="connsiteY0" fmla="*/ 116804 h 265969"/>
                            <a:gd name="connsiteX1" fmla="*/ 57664 w 169264"/>
                            <a:gd name="connsiteY1" fmla="*/ 265129 h 265969"/>
                            <a:gd name="connsiteX2" fmla="*/ 165537 w 169264"/>
                            <a:gd name="connsiteY2" fmla="*/ 149166 h 265969"/>
                            <a:gd name="connsiteX3" fmla="*/ 111601 w 169264"/>
                            <a:gd name="connsiteY3" fmla="*/ 840 h 265969"/>
                            <a:gd name="connsiteX4" fmla="*/ 3727 w 169264"/>
                            <a:gd name="connsiteY4" fmla="*/ 116804 h 265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264" h="265969">
                              <a:moveTo>
                                <a:pt x="3727" y="116804"/>
                              </a:moveTo>
                              <a:cubicBezTo>
                                <a:pt x="-9757" y="189618"/>
                                <a:pt x="14514" y="257039"/>
                                <a:pt x="57664" y="265129"/>
                              </a:cubicBezTo>
                              <a:cubicBezTo>
                                <a:pt x="103510" y="273220"/>
                                <a:pt x="149356" y="221980"/>
                                <a:pt x="165537" y="149166"/>
                              </a:cubicBezTo>
                              <a:cubicBezTo>
                                <a:pt x="179021" y="76351"/>
                                <a:pt x="154750" y="8930"/>
                                <a:pt x="111601" y="840"/>
                              </a:cubicBezTo>
                              <a:cubicBezTo>
                                <a:pt x="68451" y="-7250"/>
                                <a:pt x="19908" y="43989"/>
                                <a:pt x="3727" y="116804"/>
                              </a:cubicBezTo>
                              <a:close/>
                            </a:path>
                          </a:pathLst>
                        </a:custGeom>
                        <a:solidFill>
                          <a:srgbClr val="312F42"/>
                        </a:solidFill>
                        <a:ln w="26947" cap="flat">
                          <a:noFill/>
                          <a:prstDash val="solid"/>
                          <a:miter/>
                        </a:ln>
                      </p:spPr>
                      <p:txBody>
                        <a:bodyPr rtlCol="1" anchor="ctr"/>
                        <a:lstStyle/>
                        <a:p>
                          <a:endParaRPr lang="ar-SA"/>
                        </a:p>
                      </p:txBody>
                    </p:sp>
                    <p:sp>
                      <p:nvSpPr>
                        <p:cNvPr id="2147" name="شكل حر: شكل 165">
                          <a:extLst>
                            <a:ext uri="{FF2B5EF4-FFF2-40B4-BE49-F238E27FC236}">
                              <a16:creationId xmlns:a16="http://schemas.microsoft.com/office/drawing/2014/main" id="{42AE7ADE-7373-4067-95CC-2D98D41DD765}"/>
                            </a:ext>
                          </a:extLst>
                        </p:cNvPr>
                        <p:cNvSpPr/>
                        <p:nvPr/>
                      </p:nvSpPr>
                      <p:spPr>
                        <a:xfrm>
                          <a:off x="9002372" y="3586152"/>
                          <a:ext cx="93699" cy="146896"/>
                        </a:xfrm>
                        <a:custGeom>
                          <a:avLst/>
                          <a:gdLst>
                            <a:gd name="connsiteX0" fmla="*/ 2352 w 93699"/>
                            <a:gd name="connsiteY0" fmla="*/ 65358 h 146896"/>
                            <a:gd name="connsiteX1" fmla="*/ 32017 w 93699"/>
                            <a:gd name="connsiteY1" fmla="*/ 146263 h 146896"/>
                            <a:gd name="connsiteX2" fmla="*/ 91348 w 93699"/>
                            <a:gd name="connsiteY2" fmla="*/ 81539 h 146896"/>
                            <a:gd name="connsiteX3" fmla="*/ 61683 w 93699"/>
                            <a:gd name="connsiteY3" fmla="*/ 634 h 146896"/>
                            <a:gd name="connsiteX4" fmla="*/ 2352 w 93699"/>
                            <a:gd name="connsiteY4" fmla="*/ 65358 h 146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99" h="146896">
                              <a:moveTo>
                                <a:pt x="2352" y="65358"/>
                              </a:moveTo>
                              <a:cubicBezTo>
                                <a:pt x="-5738" y="105810"/>
                                <a:pt x="7746" y="143566"/>
                                <a:pt x="32017" y="146263"/>
                              </a:cubicBezTo>
                              <a:cubicBezTo>
                                <a:pt x="56289" y="151657"/>
                                <a:pt x="83257" y="121991"/>
                                <a:pt x="91348" y="81539"/>
                              </a:cubicBezTo>
                              <a:cubicBezTo>
                                <a:pt x="99438" y="41086"/>
                                <a:pt x="85954" y="3331"/>
                                <a:pt x="61683" y="634"/>
                              </a:cubicBezTo>
                              <a:cubicBezTo>
                                <a:pt x="34714" y="-4760"/>
                                <a:pt x="10443" y="24905"/>
                                <a:pt x="2352" y="65358"/>
                              </a:cubicBezTo>
                              <a:close/>
                            </a:path>
                          </a:pathLst>
                        </a:custGeom>
                        <a:solidFill>
                          <a:srgbClr val="312F42">
                            <a:alpha val="50000"/>
                          </a:srgbClr>
                        </a:solidFill>
                        <a:ln w="26947" cap="flat">
                          <a:noFill/>
                          <a:prstDash val="solid"/>
                          <a:miter/>
                        </a:ln>
                      </p:spPr>
                      <p:txBody>
                        <a:bodyPr rtlCol="1" anchor="ctr"/>
                        <a:lstStyle/>
                        <a:p>
                          <a:endParaRPr lang="ar-SA"/>
                        </a:p>
                      </p:txBody>
                    </p:sp>
                    <p:grpSp>
                      <p:nvGrpSpPr>
                        <p:cNvPr id="2148" name="رسم 4">
                          <a:extLst>
                            <a:ext uri="{FF2B5EF4-FFF2-40B4-BE49-F238E27FC236}">
                              <a16:creationId xmlns:a16="http://schemas.microsoft.com/office/drawing/2014/main" id="{6CB435C2-2387-47E4-B603-B980EFA1C1E1}"/>
                            </a:ext>
                          </a:extLst>
                        </p:cNvPr>
                        <p:cNvGrpSpPr/>
                        <p:nvPr/>
                      </p:nvGrpSpPr>
                      <p:grpSpPr>
                        <a:xfrm>
                          <a:off x="8953861" y="3515828"/>
                          <a:ext cx="170554" cy="265969"/>
                          <a:chOff x="8953861" y="3515828"/>
                          <a:chExt cx="170554" cy="265969"/>
                        </a:xfrm>
                        <a:solidFill>
                          <a:schemeClr val="accent1"/>
                        </a:solidFill>
                      </p:grpSpPr>
                      <p:sp>
                        <p:nvSpPr>
                          <p:cNvPr id="2151" name="شكل حر: شكل 167">
                            <a:extLst>
                              <a:ext uri="{FF2B5EF4-FFF2-40B4-BE49-F238E27FC236}">
                                <a16:creationId xmlns:a16="http://schemas.microsoft.com/office/drawing/2014/main" id="{3FF6DAB3-D6AB-4804-876A-0DFAFE55C84A}"/>
                              </a:ext>
                            </a:extLst>
                          </p:cNvPr>
                          <p:cNvSpPr/>
                          <p:nvPr/>
                        </p:nvSpPr>
                        <p:spPr>
                          <a:xfrm>
                            <a:off x="9012815" y="3597573"/>
                            <a:ext cx="73931" cy="119006"/>
                          </a:xfrm>
                          <a:custGeom>
                            <a:avLst/>
                            <a:gdLst>
                              <a:gd name="connsiteX0" fmla="*/ 18877 w 73931"/>
                              <a:gd name="connsiteY0" fmla="*/ 56634 h 119006"/>
                              <a:gd name="connsiteX1" fmla="*/ 48543 w 73931"/>
                              <a:gd name="connsiteY1" fmla="*/ 0 h 119006"/>
                              <a:gd name="connsiteX2" fmla="*/ 72814 w 73931"/>
                              <a:gd name="connsiteY2" fmla="*/ 32362 h 119006"/>
                              <a:gd name="connsiteX3" fmla="*/ 70117 w 73931"/>
                              <a:gd name="connsiteY3" fmla="*/ 75511 h 119006"/>
                              <a:gd name="connsiteX4" fmla="*/ 67421 w 73931"/>
                              <a:gd name="connsiteY4" fmla="*/ 83602 h 119006"/>
                              <a:gd name="connsiteX5" fmla="*/ 32361 w 73931"/>
                              <a:gd name="connsiteY5" fmla="*/ 118661 h 119006"/>
                              <a:gd name="connsiteX6" fmla="*/ 0 w 73931"/>
                              <a:gd name="connsiteY6" fmla="*/ 91693 h 119006"/>
                              <a:gd name="connsiteX7" fmla="*/ 2696 w 73931"/>
                              <a:gd name="connsiteY7" fmla="*/ 62027 h 119006"/>
                              <a:gd name="connsiteX8" fmla="*/ 18877 w 73931"/>
                              <a:gd name="connsiteY8" fmla="*/ 56634 h 119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31" h="119006">
                                <a:moveTo>
                                  <a:pt x="18877" y="56634"/>
                                </a:moveTo>
                                <a:cubicBezTo>
                                  <a:pt x="35058" y="40452"/>
                                  <a:pt x="45846" y="21575"/>
                                  <a:pt x="48543" y="0"/>
                                </a:cubicBezTo>
                                <a:cubicBezTo>
                                  <a:pt x="62027" y="0"/>
                                  <a:pt x="70117" y="21575"/>
                                  <a:pt x="72814" y="32362"/>
                                </a:cubicBezTo>
                                <a:cubicBezTo>
                                  <a:pt x="75511" y="45846"/>
                                  <a:pt x="72814" y="62027"/>
                                  <a:pt x="70117" y="75511"/>
                                </a:cubicBezTo>
                                <a:cubicBezTo>
                                  <a:pt x="70117" y="78208"/>
                                  <a:pt x="67421" y="80905"/>
                                  <a:pt x="67421" y="83602"/>
                                </a:cubicBezTo>
                                <a:cubicBezTo>
                                  <a:pt x="62027" y="99783"/>
                                  <a:pt x="51240" y="115964"/>
                                  <a:pt x="32361" y="118661"/>
                                </a:cubicBezTo>
                                <a:cubicBezTo>
                                  <a:pt x="16180" y="121357"/>
                                  <a:pt x="0" y="107873"/>
                                  <a:pt x="0" y="91693"/>
                                </a:cubicBezTo>
                                <a:cubicBezTo>
                                  <a:pt x="0" y="88996"/>
                                  <a:pt x="0" y="64724"/>
                                  <a:pt x="2696" y="62027"/>
                                </a:cubicBezTo>
                                <a:cubicBezTo>
                                  <a:pt x="8090" y="64724"/>
                                  <a:pt x="13484" y="62027"/>
                                  <a:pt x="18877" y="56634"/>
                                </a:cubicBezTo>
                                <a:close/>
                              </a:path>
                            </a:pathLst>
                          </a:custGeom>
                          <a:solidFill>
                            <a:srgbClr val="000000"/>
                          </a:solidFill>
                          <a:ln w="26947" cap="flat">
                            <a:noFill/>
                            <a:prstDash val="solid"/>
                            <a:miter/>
                          </a:ln>
                        </p:spPr>
                        <p:txBody>
                          <a:bodyPr rtlCol="1" anchor="ctr"/>
                          <a:lstStyle/>
                          <a:p>
                            <a:endParaRPr lang="ar-SA"/>
                          </a:p>
                        </p:txBody>
                      </p:sp>
                      <p:sp>
                        <p:nvSpPr>
                          <p:cNvPr id="2152" name="شكل حر: شكل 168">
                            <a:extLst>
                              <a:ext uri="{FF2B5EF4-FFF2-40B4-BE49-F238E27FC236}">
                                <a16:creationId xmlns:a16="http://schemas.microsoft.com/office/drawing/2014/main" id="{C8CFA5FC-12CB-45BA-9612-F21833EB1F25}"/>
                              </a:ext>
                            </a:extLst>
                          </p:cNvPr>
                          <p:cNvSpPr/>
                          <p:nvPr/>
                        </p:nvSpPr>
                        <p:spPr>
                          <a:xfrm>
                            <a:off x="8953861" y="3515828"/>
                            <a:ext cx="170554" cy="265969"/>
                          </a:xfrm>
                          <a:custGeom>
                            <a:avLst/>
                            <a:gdLst>
                              <a:gd name="connsiteX0" fmla="*/ 58954 w 170554"/>
                              <a:gd name="connsiteY0" fmla="*/ 265129 h 265969"/>
                              <a:gd name="connsiteX1" fmla="*/ 166827 w 170554"/>
                              <a:gd name="connsiteY1" fmla="*/ 149166 h 265969"/>
                              <a:gd name="connsiteX2" fmla="*/ 112890 w 170554"/>
                              <a:gd name="connsiteY2" fmla="*/ 840 h 265969"/>
                              <a:gd name="connsiteX3" fmla="*/ 5017 w 170554"/>
                              <a:gd name="connsiteY3" fmla="*/ 116804 h 265969"/>
                              <a:gd name="connsiteX4" fmla="*/ 58954 w 170554"/>
                              <a:gd name="connsiteY4" fmla="*/ 265129 h 265969"/>
                              <a:gd name="connsiteX5" fmla="*/ 13107 w 170554"/>
                              <a:gd name="connsiteY5" fmla="*/ 124894 h 265969"/>
                              <a:gd name="connsiteX6" fmla="*/ 15804 w 170554"/>
                              <a:gd name="connsiteY6" fmla="*/ 84442 h 265969"/>
                              <a:gd name="connsiteX7" fmla="*/ 45470 w 170554"/>
                              <a:gd name="connsiteY7" fmla="*/ 33202 h 265969"/>
                              <a:gd name="connsiteX8" fmla="*/ 83225 w 170554"/>
                              <a:gd name="connsiteY8" fmla="*/ 6234 h 265969"/>
                              <a:gd name="connsiteX9" fmla="*/ 126375 w 170554"/>
                              <a:gd name="connsiteY9" fmla="*/ 17021 h 265969"/>
                              <a:gd name="connsiteX10" fmla="*/ 147949 w 170554"/>
                              <a:gd name="connsiteY10" fmla="*/ 38596 h 265969"/>
                              <a:gd name="connsiteX11" fmla="*/ 158736 w 170554"/>
                              <a:gd name="connsiteY11" fmla="*/ 62867 h 265969"/>
                              <a:gd name="connsiteX12" fmla="*/ 153343 w 170554"/>
                              <a:gd name="connsiteY12" fmla="*/ 168044 h 265969"/>
                              <a:gd name="connsiteX13" fmla="*/ 115587 w 170554"/>
                              <a:gd name="connsiteY13" fmla="*/ 232768 h 265969"/>
                              <a:gd name="connsiteX14" fmla="*/ 53560 w 170554"/>
                              <a:gd name="connsiteY14" fmla="*/ 243555 h 265969"/>
                              <a:gd name="connsiteX15" fmla="*/ 13107 w 170554"/>
                              <a:gd name="connsiteY15" fmla="*/ 181528 h 265969"/>
                              <a:gd name="connsiteX16" fmla="*/ 13107 w 170554"/>
                              <a:gd name="connsiteY16" fmla="*/ 124894 h 265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0554" h="265969">
                                <a:moveTo>
                                  <a:pt x="58954" y="265129"/>
                                </a:moveTo>
                                <a:cubicBezTo>
                                  <a:pt x="104799" y="273220"/>
                                  <a:pt x="150646" y="221980"/>
                                  <a:pt x="166827" y="149166"/>
                                </a:cubicBezTo>
                                <a:cubicBezTo>
                                  <a:pt x="180311" y="76351"/>
                                  <a:pt x="156039" y="8930"/>
                                  <a:pt x="112890" y="840"/>
                                </a:cubicBezTo>
                                <a:cubicBezTo>
                                  <a:pt x="67044" y="-7250"/>
                                  <a:pt x="21197" y="43989"/>
                                  <a:pt x="5017" y="116804"/>
                                </a:cubicBezTo>
                                <a:cubicBezTo>
                                  <a:pt x="-11164" y="189618"/>
                                  <a:pt x="13107" y="254342"/>
                                  <a:pt x="58954" y="265129"/>
                                </a:cubicBezTo>
                                <a:close/>
                                <a:moveTo>
                                  <a:pt x="13107" y="124894"/>
                                </a:moveTo>
                                <a:cubicBezTo>
                                  <a:pt x="10410" y="111410"/>
                                  <a:pt x="13107" y="95229"/>
                                  <a:pt x="15804" y="84442"/>
                                </a:cubicBezTo>
                                <a:cubicBezTo>
                                  <a:pt x="21197" y="65564"/>
                                  <a:pt x="34682" y="49383"/>
                                  <a:pt x="45470" y="33202"/>
                                </a:cubicBezTo>
                                <a:cubicBezTo>
                                  <a:pt x="53560" y="22414"/>
                                  <a:pt x="69741" y="6234"/>
                                  <a:pt x="83225" y="6234"/>
                                </a:cubicBezTo>
                                <a:cubicBezTo>
                                  <a:pt x="99406" y="6234"/>
                                  <a:pt x="115587" y="8930"/>
                                  <a:pt x="126375" y="17021"/>
                                </a:cubicBezTo>
                                <a:cubicBezTo>
                                  <a:pt x="134465" y="22414"/>
                                  <a:pt x="142555" y="30505"/>
                                  <a:pt x="147949" y="38596"/>
                                </a:cubicBezTo>
                                <a:cubicBezTo>
                                  <a:pt x="153343" y="46686"/>
                                  <a:pt x="156039" y="54776"/>
                                  <a:pt x="158736" y="62867"/>
                                </a:cubicBezTo>
                                <a:cubicBezTo>
                                  <a:pt x="169523" y="95229"/>
                                  <a:pt x="169523" y="135681"/>
                                  <a:pt x="153343" y="168044"/>
                                </a:cubicBezTo>
                                <a:cubicBezTo>
                                  <a:pt x="145252" y="192315"/>
                                  <a:pt x="134465" y="213890"/>
                                  <a:pt x="115587" y="232768"/>
                                </a:cubicBezTo>
                                <a:cubicBezTo>
                                  <a:pt x="99406" y="248949"/>
                                  <a:pt x="72438" y="251645"/>
                                  <a:pt x="53560" y="243555"/>
                                </a:cubicBezTo>
                                <a:cubicBezTo>
                                  <a:pt x="29288" y="232768"/>
                                  <a:pt x="15804" y="205799"/>
                                  <a:pt x="13107" y="181528"/>
                                </a:cubicBezTo>
                                <a:cubicBezTo>
                                  <a:pt x="10410" y="165347"/>
                                  <a:pt x="7713" y="143772"/>
                                  <a:pt x="13107" y="124894"/>
                                </a:cubicBezTo>
                                <a:close/>
                              </a:path>
                            </a:pathLst>
                          </a:custGeom>
                          <a:solidFill>
                            <a:srgbClr val="312F42"/>
                          </a:solidFill>
                          <a:ln w="26947" cap="flat">
                            <a:noFill/>
                            <a:prstDash val="solid"/>
                            <a:miter/>
                          </a:ln>
                        </p:spPr>
                        <p:txBody>
                          <a:bodyPr rtlCol="1" anchor="ctr"/>
                          <a:lstStyle/>
                          <a:p>
                            <a:endParaRPr lang="ar-SA"/>
                          </a:p>
                        </p:txBody>
                      </p:sp>
                    </p:grpSp>
                    <p:sp>
                      <p:nvSpPr>
                        <p:cNvPr id="2149" name="شكل حر: شكل 169">
                          <a:extLst>
                            <a:ext uri="{FF2B5EF4-FFF2-40B4-BE49-F238E27FC236}">
                              <a16:creationId xmlns:a16="http://schemas.microsoft.com/office/drawing/2014/main" id="{8594EDA4-9BF8-445B-99A7-3DCE0981EAA7}"/>
                            </a:ext>
                          </a:extLst>
                        </p:cNvPr>
                        <p:cNvSpPr/>
                        <p:nvPr/>
                      </p:nvSpPr>
                      <p:spPr>
                        <a:xfrm>
                          <a:off x="8968919" y="3529779"/>
                          <a:ext cx="91615" cy="124801"/>
                        </a:xfrm>
                        <a:custGeom>
                          <a:avLst/>
                          <a:gdLst>
                            <a:gd name="connsiteX0" fmla="*/ 14230 w 91615"/>
                            <a:gd name="connsiteY0" fmla="*/ 40826 h 124801"/>
                            <a:gd name="connsiteX1" fmla="*/ 43895 w 91615"/>
                            <a:gd name="connsiteY1" fmla="*/ 5767 h 124801"/>
                            <a:gd name="connsiteX2" fmla="*/ 78954 w 91615"/>
                            <a:gd name="connsiteY2" fmla="*/ 8464 h 124801"/>
                            <a:gd name="connsiteX3" fmla="*/ 76257 w 91615"/>
                            <a:gd name="connsiteY3" fmla="*/ 94762 h 124801"/>
                            <a:gd name="connsiteX4" fmla="*/ 14230 w 91615"/>
                            <a:gd name="connsiteY4" fmla="*/ 116337 h 124801"/>
                            <a:gd name="connsiteX5" fmla="*/ 14230 w 91615"/>
                            <a:gd name="connsiteY5" fmla="*/ 40826 h 12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615" h="124801">
                              <a:moveTo>
                                <a:pt x="14230" y="40826"/>
                              </a:moveTo>
                              <a:cubicBezTo>
                                <a:pt x="22320" y="24645"/>
                                <a:pt x="33107" y="13857"/>
                                <a:pt x="43895" y="5767"/>
                              </a:cubicBezTo>
                              <a:cubicBezTo>
                                <a:pt x="54683" y="-2323"/>
                                <a:pt x="65470" y="-2323"/>
                                <a:pt x="78954" y="8464"/>
                              </a:cubicBezTo>
                              <a:cubicBezTo>
                                <a:pt x="103225" y="30038"/>
                                <a:pt x="87044" y="73188"/>
                                <a:pt x="76257" y="94762"/>
                              </a:cubicBezTo>
                              <a:cubicBezTo>
                                <a:pt x="62773" y="113640"/>
                                <a:pt x="35804" y="137912"/>
                                <a:pt x="14230" y="116337"/>
                              </a:cubicBezTo>
                              <a:cubicBezTo>
                                <a:pt x="-7345" y="97459"/>
                                <a:pt x="-1951" y="67794"/>
                                <a:pt x="14230" y="40826"/>
                              </a:cubicBezTo>
                              <a:close/>
                            </a:path>
                          </a:pathLst>
                        </a:custGeom>
                        <a:solidFill>
                          <a:srgbClr val="74B2A8"/>
                        </a:solidFill>
                        <a:ln w="26947" cap="flat">
                          <a:noFill/>
                          <a:prstDash val="solid"/>
                          <a:miter/>
                        </a:ln>
                      </p:spPr>
                      <p:txBody>
                        <a:bodyPr rtlCol="1" anchor="ctr"/>
                        <a:lstStyle/>
                        <a:p>
                          <a:endParaRPr lang="ar-SA"/>
                        </a:p>
                      </p:txBody>
                    </p:sp>
                    <p:sp>
                      <p:nvSpPr>
                        <p:cNvPr id="2150" name="شكل حر: شكل 170">
                          <a:extLst>
                            <a:ext uri="{FF2B5EF4-FFF2-40B4-BE49-F238E27FC236}">
                              <a16:creationId xmlns:a16="http://schemas.microsoft.com/office/drawing/2014/main" id="{EB66D8F7-2280-4B2C-87DA-2BB37AB3706A}"/>
                            </a:ext>
                          </a:extLst>
                        </p:cNvPr>
                        <p:cNvSpPr/>
                        <p:nvPr/>
                      </p:nvSpPr>
                      <p:spPr>
                        <a:xfrm>
                          <a:off x="8978330" y="3538917"/>
                          <a:ext cx="71765" cy="101603"/>
                        </a:xfrm>
                        <a:custGeom>
                          <a:avLst/>
                          <a:gdLst>
                            <a:gd name="connsiteX0" fmla="*/ 10212 w 71765"/>
                            <a:gd name="connsiteY0" fmla="*/ 31688 h 101603"/>
                            <a:gd name="connsiteX1" fmla="*/ 34484 w 71765"/>
                            <a:gd name="connsiteY1" fmla="*/ 4719 h 101603"/>
                            <a:gd name="connsiteX2" fmla="*/ 61452 w 71765"/>
                            <a:gd name="connsiteY2" fmla="*/ 7416 h 101603"/>
                            <a:gd name="connsiteX3" fmla="*/ 58755 w 71765"/>
                            <a:gd name="connsiteY3" fmla="*/ 77534 h 101603"/>
                            <a:gd name="connsiteX4" fmla="*/ 10212 w 71765"/>
                            <a:gd name="connsiteY4" fmla="*/ 93715 h 101603"/>
                            <a:gd name="connsiteX5" fmla="*/ 10212 w 71765"/>
                            <a:gd name="connsiteY5" fmla="*/ 31688 h 101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765" h="101603">
                              <a:moveTo>
                                <a:pt x="10212" y="31688"/>
                              </a:moveTo>
                              <a:cubicBezTo>
                                <a:pt x="15606" y="20900"/>
                                <a:pt x="26393" y="10113"/>
                                <a:pt x="34484" y="4719"/>
                              </a:cubicBezTo>
                              <a:cubicBezTo>
                                <a:pt x="42574" y="-674"/>
                                <a:pt x="50664" y="-3371"/>
                                <a:pt x="61452" y="7416"/>
                              </a:cubicBezTo>
                              <a:cubicBezTo>
                                <a:pt x="80330" y="23597"/>
                                <a:pt x="69543" y="58656"/>
                                <a:pt x="58755" y="77534"/>
                              </a:cubicBezTo>
                              <a:cubicBezTo>
                                <a:pt x="47968" y="93715"/>
                                <a:pt x="26393" y="112593"/>
                                <a:pt x="10212" y="93715"/>
                              </a:cubicBezTo>
                              <a:cubicBezTo>
                                <a:pt x="-5968" y="77534"/>
                                <a:pt x="-575" y="53262"/>
                                <a:pt x="10212" y="31688"/>
                              </a:cubicBezTo>
                              <a:close/>
                            </a:path>
                          </a:pathLst>
                        </a:custGeom>
                        <a:solidFill>
                          <a:srgbClr val="FFFFFF"/>
                        </a:solidFill>
                        <a:ln w="26947" cap="flat">
                          <a:noFill/>
                          <a:prstDash val="solid"/>
                          <a:miter/>
                        </a:ln>
                      </p:spPr>
                      <p:txBody>
                        <a:bodyPr rtlCol="1" anchor="ctr"/>
                        <a:lstStyle/>
                        <a:p>
                          <a:endParaRPr lang="ar-SA"/>
                        </a:p>
                      </p:txBody>
                    </p:sp>
                  </p:grpSp>
                  <p:sp>
                    <p:nvSpPr>
                      <p:cNvPr id="2144" name="شكل حر: شكل 171">
                        <a:extLst>
                          <a:ext uri="{FF2B5EF4-FFF2-40B4-BE49-F238E27FC236}">
                            <a16:creationId xmlns:a16="http://schemas.microsoft.com/office/drawing/2014/main" id="{DF3826B9-9ABD-4767-8C0C-F898AB5CE216}"/>
                          </a:ext>
                        </a:extLst>
                      </p:cNvPr>
                      <p:cNvSpPr/>
                      <p:nvPr/>
                    </p:nvSpPr>
                    <p:spPr>
                      <a:xfrm>
                        <a:off x="9010118" y="3824107"/>
                        <a:ext cx="140234" cy="40452"/>
                      </a:xfrm>
                      <a:custGeom>
                        <a:avLst/>
                        <a:gdLst>
                          <a:gd name="connsiteX0" fmla="*/ 140235 w 140234"/>
                          <a:gd name="connsiteY0" fmla="*/ 13484 h 40452"/>
                          <a:gd name="connsiteX1" fmla="*/ 118660 w 140234"/>
                          <a:gd name="connsiteY1" fmla="*/ 10787 h 40452"/>
                          <a:gd name="connsiteX2" fmla="*/ 97086 w 140234"/>
                          <a:gd name="connsiteY2" fmla="*/ 10787 h 40452"/>
                          <a:gd name="connsiteX3" fmla="*/ 83602 w 140234"/>
                          <a:gd name="connsiteY3" fmla="*/ 10787 h 40452"/>
                          <a:gd name="connsiteX4" fmla="*/ 70118 w 140234"/>
                          <a:gd name="connsiteY4" fmla="*/ 13484 h 40452"/>
                          <a:gd name="connsiteX5" fmla="*/ 56634 w 140234"/>
                          <a:gd name="connsiteY5" fmla="*/ 16181 h 40452"/>
                          <a:gd name="connsiteX6" fmla="*/ 43149 w 140234"/>
                          <a:gd name="connsiteY6" fmla="*/ 18878 h 40452"/>
                          <a:gd name="connsiteX7" fmla="*/ 32361 w 140234"/>
                          <a:gd name="connsiteY7" fmla="*/ 24271 h 40452"/>
                          <a:gd name="connsiteX8" fmla="*/ 21574 w 140234"/>
                          <a:gd name="connsiteY8" fmla="*/ 29665 h 40452"/>
                          <a:gd name="connsiteX9" fmla="*/ 5393 w 140234"/>
                          <a:gd name="connsiteY9" fmla="*/ 37755 h 40452"/>
                          <a:gd name="connsiteX10" fmla="*/ 0 w 140234"/>
                          <a:gd name="connsiteY10" fmla="*/ 40452 h 40452"/>
                          <a:gd name="connsiteX11" fmla="*/ 5393 w 140234"/>
                          <a:gd name="connsiteY11" fmla="*/ 35059 h 40452"/>
                          <a:gd name="connsiteX12" fmla="*/ 18877 w 140234"/>
                          <a:gd name="connsiteY12" fmla="*/ 24271 h 40452"/>
                          <a:gd name="connsiteX13" fmla="*/ 40452 w 140234"/>
                          <a:gd name="connsiteY13" fmla="*/ 10787 h 40452"/>
                          <a:gd name="connsiteX14" fmla="*/ 53937 w 140234"/>
                          <a:gd name="connsiteY14" fmla="*/ 5394 h 40452"/>
                          <a:gd name="connsiteX15" fmla="*/ 67421 w 140234"/>
                          <a:gd name="connsiteY15" fmla="*/ 2697 h 40452"/>
                          <a:gd name="connsiteX16" fmla="*/ 94389 w 140234"/>
                          <a:gd name="connsiteY16" fmla="*/ 0 h 40452"/>
                          <a:gd name="connsiteX17" fmla="*/ 118660 w 140234"/>
                          <a:gd name="connsiteY17" fmla="*/ 5394 h 40452"/>
                          <a:gd name="connsiteX18" fmla="*/ 140235 w 140234"/>
                          <a:gd name="connsiteY18" fmla="*/ 13484 h 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0234" h="40452">
                            <a:moveTo>
                              <a:pt x="140235" y="13484"/>
                            </a:moveTo>
                            <a:cubicBezTo>
                              <a:pt x="140235" y="13484"/>
                              <a:pt x="132145" y="10787"/>
                              <a:pt x="118660" y="10787"/>
                            </a:cubicBezTo>
                            <a:cubicBezTo>
                              <a:pt x="113266" y="10787"/>
                              <a:pt x="105176" y="10787"/>
                              <a:pt x="97086" y="10787"/>
                            </a:cubicBezTo>
                            <a:cubicBezTo>
                              <a:pt x="91692" y="10787"/>
                              <a:pt x="88995" y="10787"/>
                              <a:pt x="83602" y="10787"/>
                            </a:cubicBezTo>
                            <a:cubicBezTo>
                              <a:pt x="78208" y="10787"/>
                              <a:pt x="75511" y="13484"/>
                              <a:pt x="70118" y="13484"/>
                            </a:cubicBezTo>
                            <a:cubicBezTo>
                              <a:pt x="64724" y="13484"/>
                              <a:pt x="62027" y="16181"/>
                              <a:pt x="56634" y="16181"/>
                            </a:cubicBezTo>
                            <a:cubicBezTo>
                              <a:pt x="53937" y="18878"/>
                              <a:pt x="48543" y="18878"/>
                              <a:pt x="43149" y="18878"/>
                            </a:cubicBezTo>
                            <a:cubicBezTo>
                              <a:pt x="40452" y="21575"/>
                              <a:pt x="35058" y="21575"/>
                              <a:pt x="32361" y="24271"/>
                            </a:cubicBezTo>
                            <a:cubicBezTo>
                              <a:pt x="29665" y="26968"/>
                              <a:pt x="24271" y="26968"/>
                              <a:pt x="21574" y="29665"/>
                            </a:cubicBezTo>
                            <a:cubicBezTo>
                              <a:pt x="16181" y="32362"/>
                              <a:pt x="10787" y="35059"/>
                              <a:pt x="5393" y="37755"/>
                            </a:cubicBezTo>
                            <a:cubicBezTo>
                              <a:pt x="2697" y="40452"/>
                              <a:pt x="0" y="40452"/>
                              <a:pt x="0" y="40452"/>
                            </a:cubicBezTo>
                            <a:cubicBezTo>
                              <a:pt x="0" y="40452"/>
                              <a:pt x="2697" y="37755"/>
                              <a:pt x="5393" y="35059"/>
                            </a:cubicBezTo>
                            <a:cubicBezTo>
                              <a:pt x="8090" y="32362"/>
                              <a:pt x="13484" y="26968"/>
                              <a:pt x="18877" y="24271"/>
                            </a:cubicBezTo>
                            <a:cubicBezTo>
                              <a:pt x="24271" y="18878"/>
                              <a:pt x="32361" y="16181"/>
                              <a:pt x="40452" y="10787"/>
                            </a:cubicBezTo>
                            <a:cubicBezTo>
                              <a:pt x="45846" y="8091"/>
                              <a:pt x="48543" y="8091"/>
                              <a:pt x="53937" y="5394"/>
                            </a:cubicBezTo>
                            <a:cubicBezTo>
                              <a:pt x="59330" y="2697"/>
                              <a:pt x="62027" y="2697"/>
                              <a:pt x="67421" y="2697"/>
                            </a:cubicBezTo>
                            <a:cubicBezTo>
                              <a:pt x="78208" y="0"/>
                              <a:pt x="86298" y="0"/>
                              <a:pt x="94389" y="0"/>
                            </a:cubicBezTo>
                            <a:cubicBezTo>
                              <a:pt x="102479" y="0"/>
                              <a:pt x="110570" y="2697"/>
                              <a:pt x="118660" y="5394"/>
                            </a:cubicBezTo>
                            <a:cubicBezTo>
                              <a:pt x="132145" y="5394"/>
                              <a:pt x="140235" y="13484"/>
                              <a:pt x="140235" y="13484"/>
                            </a:cubicBezTo>
                            <a:close/>
                          </a:path>
                        </a:pathLst>
                      </a:custGeom>
                      <a:solidFill>
                        <a:srgbClr val="543A28"/>
                      </a:solidFill>
                      <a:ln w="26947" cap="flat">
                        <a:noFill/>
                        <a:prstDash val="solid"/>
                        <a:miter/>
                      </a:ln>
                    </p:spPr>
                    <p:txBody>
                      <a:bodyPr rtlCol="1" anchor="ctr"/>
                      <a:lstStyle/>
                      <a:p>
                        <a:endParaRPr lang="ar-SA"/>
                      </a:p>
                    </p:txBody>
                  </p:sp>
                  <p:sp>
                    <p:nvSpPr>
                      <p:cNvPr id="2145" name="شكل حر: شكل 172">
                        <a:extLst>
                          <a:ext uri="{FF2B5EF4-FFF2-40B4-BE49-F238E27FC236}">
                            <a16:creationId xmlns:a16="http://schemas.microsoft.com/office/drawing/2014/main" id="{237424AA-D3A5-42E7-8C6A-4AD8865C0125}"/>
                          </a:ext>
                        </a:extLst>
                      </p:cNvPr>
                      <p:cNvSpPr/>
                      <p:nvPr/>
                    </p:nvSpPr>
                    <p:spPr>
                      <a:xfrm>
                        <a:off x="8936446" y="3828522"/>
                        <a:ext cx="214595" cy="237885"/>
                      </a:xfrm>
                      <a:custGeom>
                        <a:avLst/>
                        <a:gdLst>
                          <a:gd name="connsiteX0" fmla="*/ 157274 w 214595"/>
                          <a:gd name="connsiteY0" fmla="*/ 227513 h 237885"/>
                          <a:gd name="connsiteX1" fmla="*/ 213906 w 214595"/>
                          <a:gd name="connsiteY1" fmla="*/ 9070 h 237885"/>
                          <a:gd name="connsiteX2" fmla="*/ 213906 w 214595"/>
                          <a:gd name="connsiteY2" fmla="*/ 3676 h 237885"/>
                          <a:gd name="connsiteX3" fmla="*/ 173454 w 214595"/>
                          <a:gd name="connsiteY3" fmla="*/ 979 h 237885"/>
                          <a:gd name="connsiteX4" fmla="*/ 19735 w 214595"/>
                          <a:gd name="connsiteY4" fmla="*/ 89975 h 237885"/>
                          <a:gd name="connsiteX5" fmla="*/ 25128 w 214595"/>
                          <a:gd name="connsiteY5" fmla="*/ 211332 h 237885"/>
                          <a:gd name="connsiteX6" fmla="*/ 133001 w 214595"/>
                          <a:gd name="connsiteY6" fmla="*/ 235603 h 237885"/>
                          <a:gd name="connsiteX7" fmla="*/ 157274 w 214595"/>
                          <a:gd name="connsiteY7" fmla="*/ 227513 h 237885"/>
                          <a:gd name="connsiteX8" fmla="*/ 157274 w 214595"/>
                          <a:gd name="connsiteY8" fmla="*/ 227513 h 237885"/>
                          <a:gd name="connsiteX9" fmla="*/ 84459 w 214595"/>
                          <a:gd name="connsiteY9" fmla="*/ 95368 h 237885"/>
                          <a:gd name="connsiteX10" fmla="*/ 49400 w 214595"/>
                          <a:gd name="connsiteY10" fmla="*/ 114246 h 237885"/>
                          <a:gd name="connsiteX11" fmla="*/ 41309 w 214595"/>
                          <a:gd name="connsiteY11" fmla="*/ 84581 h 237885"/>
                          <a:gd name="connsiteX12" fmla="*/ 54793 w 214595"/>
                          <a:gd name="connsiteY12" fmla="*/ 68400 h 237885"/>
                          <a:gd name="connsiteX13" fmla="*/ 70975 w 214595"/>
                          <a:gd name="connsiteY13" fmla="*/ 57613 h 237885"/>
                          <a:gd name="connsiteX14" fmla="*/ 100640 w 214595"/>
                          <a:gd name="connsiteY14" fmla="*/ 63006 h 237885"/>
                          <a:gd name="connsiteX15" fmla="*/ 84459 w 214595"/>
                          <a:gd name="connsiteY15" fmla="*/ 95368 h 237885"/>
                          <a:gd name="connsiteX16" fmla="*/ 122214 w 214595"/>
                          <a:gd name="connsiteY16" fmla="*/ 38734 h 237885"/>
                          <a:gd name="connsiteX17" fmla="*/ 119517 w 214595"/>
                          <a:gd name="connsiteY17" fmla="*/ 38734 h 237885"/>
                          <a:gd name="connsiteX18" fmla="*/ 114124 w 214595"/>
                          <a:gd name="connsiteY18" fmla="*/ 33341 h 237885"/>
                          <a:gd name="connsiteX19" fmla="*/ 119517 w 214595"/>
                          <a:gd name="connsiteY19" fmla="*/ 22554 h 237885"/>
                          <a:gd name="connsiteX20" fmla="*/ 130305 w 214595"/>
                          <a:gd name="connsiteY20" fmla="*/ 19857 h 237885"/>
                          <a:gd name="connsiteX21" fmla="*/ 130305 w 214595"/>
                          <a:gd name="connsiteY21" fmla="*/ 27947 h 237885"/>
                          <a:gd name="connsiteX22" fmla="*/ 122214 w 214595"/>
                          <a:gd name="connsiteY22" fmla="*/ 38734 h 23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4595" h="237885">
                            <a:moveTo>
                              <a:pt x="157274" y="227513"/>
                            </a:moveTo>
                            <a:cubicBezTo>
                              <a:pt x="192332" y="157395"/>
                              <a:pt x="219300" y="87278"/>
                              <a:pt x="213906" y="9070"/>
                            </a:cubicBezTo>
                            <a:cubicBezTo>
                              <a:pt x="213906" y="6373"/>
                              <a:pt x="213906" y="6373"/>
                              <a:pt x="213906" y="3676"/>
                            </a:cubicBezTo>
                            <a:cubicBezTo>
                              <a:pt x="200422" y="979"/>
                              <a:pt x="186938" y="979"/>
                              <a:pt x="173454" y="979"/>
                            </a:cubicBezTo>
                            <a:cubicBezTo>
                              <a:pt x="116821" y="-7112"/>
                              <a:pt x="57490" y="36038"/>
                              <a:pt x="19735" y="89975"/>
                            </a:cubicBezTo>
                            <a:cubicBezTo>
                              <a:pt x="-9930" y="133124"/>
                              <a:pt x="-4536" y="178970"/>
                              <a:pt x="25128" y="211332"/>
                            </a:cubicBezTo>
                            <a:cubicBezTo>
                              <a:pt x="52096" y="238300"/>
                              <a:pt x="95246" y="240997"/>
                              <a:pt x="133001" y="235603"/>
                            </a:cubicBezTo>
                            <a:cubicBezTo>
                              <a:pt x="138395" y="232907"/>
                              <a:pt x="146486" y="230210"/>
                              <a:pt x="157274" y="227513"/>
                            </a:cubicBezTo>
                            <a:cubicBezTo>
                              <a:pt x="157274" y="227513"/>
                              <a:pt x="157274" y="227513"/>
                              <a:pt x="157274" y="227513"/>
                            </a:cubicBezTo>
                            <a:close/>
                            <a:moveTo>
                              <a:pt x="84459" y="95368"/>
                            </a:moveTo>
                            <a:cubicBezTo>
                              <a:pt x="76369" y="103459"/>
                              <a:pt x="60187" y="114246"/>
                              <a:pt x="49400" y="114246"/>
                            </a:cubicBezTo>
                            <a:cubicBezTo>
                              <a:pt x="35916" y="114246"/>
                              <a:pt x="33219" y="98065"/>
                              <a:pt x="41309" y="84581"/>
                            </a:cubicBezTo>
                            <a:cubicBezTo>
                              <a:pt x="44006" y="79187"/>
                              <a:pt x="49400" y="73793"/>
                              <a:pt x="54793" y="68400"/>
                            </a:cubicBezTo>
                            <a:cubicBezTo>
                              <a:pt x="60187" y="63006"/>
                              <a:pt x="65581" y="60309"/>
                              <a:pt x="70975" y="57613"/>
                            </a:cubicBezTo>
                            <a:cubicBezTo>
                              <a:pt x="81762" y="52219"/>
                              <a:pt x="95246" y="49522"/>
                              <a:pt x="100640" y="63006"/>
                            </a:cubicBezTo>
                            <a:cubicBezTo>
                              <a:pt x="103337" y="73793"/>
                              <a:pt x="92549" y="87278"/>
                              <a:pt x="84459" y="95368"/>
                            </a:cubicBezTo>
                            <a:close/>
                            <a:moveTo>
                              <a:pt x="122214" y="38734"/>
                            </a:moveTo>
                            <a:cubicBezTo>
                              <a:pt x="122214" y="38734"/>
                              <a:pt x="119517" y="38734"/>
                              <a:pt x="119517" y="38734"/>
                            </a:cubicBezTo>
                            <a:cubicBezTo>
                              <a:pt x="116821" y="38734"/>
                              <a:pt x="114124" y="36038"/>
                              <a:pt x="114124" y="33341"/>
                            </a:cubicBezTo>
                            <a:cubicBezTo>
                              <a:pt x="114124" y="27947"/>
                              <a:pt x="116821" y="25250"/>
                              <a:pt x="119517" y="22554"/>
                            </a:cubicBezTo>
                            <a:cubicBezTo>
                              <a:pt x="122214" y="19857"/>
                              <a:pt x="127608" y="17160"/>
                              <a:pt x="130305" y="19857"/>
                            </a:cubicBezTo>
                            <a:cubicBezTo>
                              <a:pt x="133001" y="22554"/>
                              <a:pt x="133001" y="25250"/>
                              <a:pt x="130305" y="27947"/>
                            </a:cubicBezTo>
                            <a:cubicBezTo>
                              <a:pt x="127608" y="36038"/>
                              <a:pt x="124911" y="38734"/>
                              <a:pt x="122214" y="38734"/>
                            </a:cubicBezTo>
                            <a:close/>
                          </a:path>
                        </a:pathLst>
                      </a:custGeom>
                      <a:solidFill>
                        <a:srgbClr val="F8A2A2">
                          <a:alpha val="70000"/>
                        </a:srgbClr>
                      </a:solidFill>
                      <a:ln w="26947" cap="flat">
                        <a:noFill/>
                        <a:prstDash val="solid"/>
                        <a:miter/>
                      </a:ln>
                    </p:spPr>
                    <p:txBody>
                      <a:bodyPr rtlCol="1" anchor="ctr"/>
                      <a:lstStyle/>
                      <a:p>
                        <a:endParaRPr lang="ar-SA"/>
                      </a:p>
                    </p:txBody>
                  </p:sp>
                </p:grpSp>
                <p:sp>
                  <p:nvSpPr>
                    <p:cNvPr id="2142" name="شكل حر: شكل 173">
                      <a:extLst>
                        <a:ext uri="{FF2B5EF4-FFF2-40B4-BE49-F238E27FC236}">
                          <a16:creationId xmlns:a16="http://schemas.microsoft.com/office/drawing/2014/main" id="{67C06C16-3C77-4055-8850-34D38A69372B}"/>
                        </a:ext>
                      </a:extLst>
                    </p:cNvPr>
                    <p:cNvSpPr/>
                    <p:nvPr/>
                  </p:nvSpPr>
                  <p:spPr>
                    <a:xfrm>
                      <a:off x="8958878" y="3400704"/>
                      <a:ext cx="261592" cy="215746"/>
                    </a:xfrm>
                    <a:custGeom>
                      <a:avLst/>
                      <a:gdLst>
                        <a:gd name="connsiteX0" fmla="*/ 0 w 261592"/>
                        <a:gd name="connsiteY0" fmla="*/ 183385 h 215746"/>
                        <a:gd name="connsiteX1" fmla="*/ 18877 w 261592"/>
                        <a:gd name="connsiteY1" fmla="*/ 124054 h 215746"/>
                        <a:gd name="connsiteX2" fmla="*/ 32361 w 261592"/>
                        <a:gd name="connsiteY2" fmla="*/ 97086 h 215746"/>
                        <a:gd name="connsiteX3" fmla="*/ 51240 w 261592"/>
                        <a:gd name="connsiteY3" fmla="*/ 70118 h 215746"/>
                        <a:gd name="connsiteX4" fmla="*/ 97085 w 261592"/>
                        <a:gd name="connsiteY4" fmla="*/ 24272 h 215746"/>
                        <a:gd name="connsiteX5" fmla="*/ 161810 w 261592"/>
                        <a:gd name="connsiteY5" fmla="*/ 0 h 215746"/>
                        <a:gd name="connsiteX6" fmla="*/ 180687 w 261592"/>
                        <a:gd name="connsiteY6" fmla="*/ 0 h 215746"/>
                        <a:gd name="connsiteX7" fmla="*/ 183384 w 261592"/>
                        <a:gd name="connsiteY7" fmla="*/ 0 h 215746"/>
                        <a:gd name="connsiteX8" fmla="*/ 186081 w 261592"/>
                        <a:gd name="connsiteY8" fmla="*/ 0 h 215746"/>
                        <a:gd name="connsiteX9" fmla="*/ 188778 w 261592"/>
                        <a:gd name="connsiteY9" fmla="*/ 0 h 215746"/>
                        <a:gd name="connsiteX10" fmla="*/ 199565 w 261592"/>
                        <a:gd name="connsiteY10" fmla="*/ 2697 h 215746"/>
                        <a:gd name="connsiteX11" fmla="*/ 229231 w 261592"/>
                        <a:gd name="connsiteY11" fmla="*/ 26968 h 215746"/>
                        <a:gd name="connsiteX12" fmla="*/ 245411 w 261592"/>
                        <a:gd name="connsiteY12" fmla="*/ 91692 h 215746"/>
                        <a:gd name="connsiteX13" fmla="*/ 237321 w 261592"/>
                        <a:gd name="connsiteY13" fmla="*/ 153720 h 215746"/>
                        <a:gd name="connsiteX14" fmla="*/ 218443 w 261592"/>
                        <a:gd name="connsiteY14" fmla="*/ 213050 h 215746"/>
                        <a:gd name="connsiteX15" fmla="*/ 215747 w 261592"/>
                        <a:gd name="connsiteY15" fmla="*/ 207656 h 215746"/>
                        <a:gd name="connsiteX16" fmla="*/ 226534 w 261592"/>
                        <a:gd name="connsiteY16" fmla="*/ 210353 h 215746"/>
                        <a:gd name="connsiteX17" fmla="*/ 237321 w 261592"/>
                        <a:gd name="connsiteY17" fmla="*/ 210353 h 215746"/>
                        <a:gd name="connsiteX18" fmla="*/ 261592 w 261592"/>
                        <a:gd name="connsiteY18" fmla="*/ 204959 h 215746"/>
                        <a:gd name="connsiteX19" fmla="*/ 237321 w 261592"/>
                        <a:gd name="connsiteY19" fmla="*/ 215747 h 215746"/>
                        <a:gd name="connsiteX20" fmla="*/ 223837 w 261592"/>
                        <a:gd name="connsiteY20" fmla="*/ 215747 h 215746"/>
                        <a:gd name="connsiteX21" fmla="*/ 210353 w 261592"/>
                        <a:gd name="connsiteY21" fmla="*/ 215747 h 215746"/>
                        <a:gd name="connsiteX22" fmla="*/ 207656 w 261592"/>
                        <a:gd name="connsiteY22" fmla="*/ 210353 h 215746"/>
                        <a:gd name="connsiteX23" fmla="*/ 207656 w 261592"/>
                        <a:gd name="connsiteY23" fmla="*/ 210353 h 215746"/>
                        <a:gd name="connsiteX24" fmla="*/ 207656 w 261592"/>
                        <a:gd name="connsiteY24" fmla="*/ 210353 h 215746"/>
                        <a:gd name="connsiteX25" fmla="*/ 221140 w 261592"/>
                        <a:gd name="connsiteY25" fmla="*/ 91692 h 215746"/>
                        <a:gd name="connsiteX26" fmla="*/ 207656 w 261592"/>
                        <a:gd name="connsiteY26" fmla="*/ 37756 h 215746"/>
                        <a:gd name="connsiteX27" fmla="*/ 191474 w 261592"/>
                        <a:gd name="connsiteY27" fmla="*/ 21575 h 215746"/>
                        <a:gd name="connsiteX28" fmla="*/ 186081 w 261592"/>
                        <a:gd name="connsiteY28" fmla="*/ 18878 h 215746"/>
                        <a:gd name="connsiteX29" fmla="*/ 183384 w 261592"/>
                        <a:gd name="connsiteY29" fmla="*/ 18878 h 215746"/>
                        <a:gd name="connsiteX30" fmla="*/ 180687 w 261592"/>
                        <a:gd name="connsiteY30" fmla="*/ 18878 h 215746"/>
                        <a:gd name="connsiteX31" fmla="*/ 180687 w 261592"/>
                        <a:gd name="connsiteY31" fmla="*/ 18878 h 215746"/>
                        <a:gd name="connsiteX32" fmla="*/ 167203 w 261592"/>
                        <a:gd name="connsiteY32" fmla="*/ 18878 h 215746"/>
                        <a:gd name="connsiteX33" fmla="*/ 115963 w 261592"/>
                        <a:gd name="connsiteY33" fmla="*/ 35059 h 215746"/>
                        <a:gd name="connsiteX34" fmla="*/ 70117 w 261592"/>
                        <a:gd name="connsiteY34" fmla="*/ 72815 h 215746"/>
                        <a:gd name="connsiteX35" fmla="*/ 0 w 261592"/>
                        <a:gd name="connsiteY35" fmla="*/ 183385 h 215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61592" h="215746">
                          <a:moveTo>
                            <a:pt x="0" y="183385"/>
                          </a:moveTo>
                          <a:cubicBezTo>
                            <a:pt x="2696" y="161810"/>
                            <a:pt x="10787" y="142932"/>
                            <a:pt x="18877" y="124054"/>
                          </a:cubicBezTo>
                          <a:cubicBezTo>
                            <a:pt x="24271" y="113267"/>
                            <a:pt x="26968" y="105177"/>
                            <a:pt x="32361" y="97086"/>
                          </a:cubicBezTo>
                          <a:cubicBezTo>
                            <a:pt x="37755" y="88995"/>
                            <a:pt x="43149" y="78208"/>
                            <a:pt x="51240" y="70118"/>
                          </a:cubicBezTo>
                          <a:cubicBezTo>
                            <a:pt x="64724" y="53937"/>
                            <a:pt x="78208" y="37756"/>
                            <a:pt x="97085" y="24272"/>
                          </a:cubicBezTo>
                          <a:cubicBezTo>
                            <a:pt x="115963" y="10787"/>
                            <a:pt x="137538" y="2697"/>
                            <a:pt x="161810" y="0"/>
                          </a:cubicBezTo>
                          <a:cubicBezTo>
                            <a:pt x="167203" y="0"/>
                            <a:pt x="172597" y="0"/>
                            <a:pt x="180687" y="0"/>
                          </a:cubicBezTo>
                          <a:cubicBezTo>
                            <a:pt x="180687" y="0"/>
                            <a:pt x="180687" y="0"/>
                            <a:pt x="183384" y="0"/>
                          </a:cubicBezTo>
                          <a:lnTo>
                            <a:pt x="186081" y="0"/>
                          </a:lnTo>
                          <a:lnTo>
                            <a:pt x="188778" y="0"/>
                          </a:lnTo>
                          <a:cubicBezTo>
                            <a:pt x="191474" y="0"/>
                            <a:pt x="194171" y="2697"/>
                            <a:pt x="199565" y="2697"/>
                          </a:cubicBezTo>
                          <a:cubicBezTo>
                            <a:pt x="210353" y="8091"/>
                            <a:pt x="221140" y="16181"/>
                            <a:pt x="229231" y="26968"/>
                          </a:cubicBezTo>
                          <a:cubicBezTo>
                            <a:pt x="242715" y="48543"/>
                            <a:pt x="245411" y="70118"/>
                            <a:pt x="245411" y="91692"/>
                          </a:cubicBezTo>
                          <a:cubicBezTo>
                            <a:pt x="245411" y="113267"/>
                            <a:pt x="242715" y="134842"/>
                            <a:pt x="237321" y="153720"/>
                          </a:cubicBezTo>
                          <a:cubicBezTo>
                            <a:pt x="231927" y="175294"/>
                            <a:pt x="226534" y="194172"/>
                            <a:pt x="218443" y="213050"/>
                          </a:cubicBezTo>
                          <a:lnTo>
                            <a:pt x="215747" y="207656"/>
                          </a:lnTo>
                          <a:cubicBezTo>
                            <a:pt x="218443" y="207656"/>
                            <a:pt x="223837" y="210353"/>
                            <a:pt x="226534" y="210353"/>
                          </a:cubicBezTo>
                          <a:cubicBezTo>
                            <a:pt x="229231" y="210353"/>
                            <a:pt x="234624" y="210353"/>
                            <a:pt x="237321" y="210353"/>
                          </a:cubicBezTo>
                          <a:cubicBezTo>
                            <a:pt x="245411" y="210353"/>
                            <a:pt x="253502" y="210353"/>
                            <a:pt x="261592" y="204959"/>
                          </a:cubicBezTo>
                          <a:cubicBezTo>
                            <a:pt x="253502" y="210353"/>
                            <a:pt x="245411" y="213050"/>
                            <a:pt x="237321" y="215747"/>
                          </a:cubicBezTo>
                          <a:cubicBezTo>
                            <a:pt x="231927" y="215747"/>
                            <a:pt x="229231" y="215747"/>
                            <a:pt x="223837" y="215747"/>
                          </a:cubicBezTo>
                          <a:cubicBezTo>
                            <a:pt x="218443" y="215747"/>
                            <a:pt x="215747" y="215747"/>
                            <a:pt x="210353" y="215747"/>
                          </a:cubicBezTo>
                          <a:cubicBezTo>
                            <a:pt x="207656" y="215747"/>
                            <a:pt x="204959" y="213050"/>
                            <a:pt x="207656" y="210353"/>
                          </a:cubicBezTo>
                          <a:lnTo>
                            <a:pt x="207656" y="210353"/>
                          </a:lnTo>
                          <a:lnTo>
                            <a:pt x="207656" y="210353"/>
                          </a:lnTo>
                          <a:cubicBezTo>
                            <a:pt x="215747" y="169900"/>
                            <a:pt x="221140" y="129448"/>
                            <a:pt x="221140" y="91692"/>
                          </a:cubicBezTo>
                          <a:cubicBezTo>
                            <a:pt x="221140" y="72815"/>
                            <a:pt x="215747" y="53937"/>
                            <a:pt x="207656" y="37756"/>
                          </a:cubicBezTo>
                          <a:cubicBezTo>
                            <a:pt x="202262" y="29665"/>
                            <a:pt x="196868" y="26968"/>
                            <a:pt x="191474" y="21575"/>
                          </a:cubicBezTo>
                          <a:lnTo>
                            <a:pt x="186081" y="18878"/>
                          </a:lnTo>
                          <a:lnTo>
                            <a:pt x="183384" y="18878"/>
                          </a:lnTo>
                          <a:lnTo>
                            <a:pt x="180687" y="18878"/>
                          </a:lnTo>
                          <a:cubicBezTo>
                            <a:pt x="180687" y="18878"/>
                            <a:pt x="180687" y="18878"/>
                            <a:pt x="180687" y="18878"/>
                          </a:cubicBezTo>
                          <a:cubicBezTo>
                            <a:pt x="175294" y="18878"/>
                            <a:pt x="172597" y="18878"/>
                            <a:pt x="167203" y="18878"/>
                          </a:cubicBezTo>
                          <a:cubicBezTo>
                            <a:pt x="148326" y="18878"/>
                            <a:pt x="132145" y="26968"/>
                            <a:pt x="115963" y="35059"/>
                          </a:cubicBezTo>
                          <a:cubicBezTo>
                            <a:pt x="99782" y="45846"/>
                            <a:pt x="83601" y="59330"/>
                            <a:pt x="70117" y="72815"/>
                          </a:cubicBezTo>
                          <a:cubicBezTo>
                            <a:pt x="40452" y="113267"/>
                            <a:pt x="18877" y="145629"/>
                            <a:pt x="0" y="183385"/>
                          </a:cubicBezTo>
                          <a:close/>
                        </a:path>
                      </a:pathLst>
                    </a:custGeom>
                    <a:solidFill>
                      <a:srgbClr val="35190F"/>
                    </a:solidFill>
                    <a:ln w="26947" cap="flat">
                      <a:noFill/>
                      <a:prstDash val="solid"/>
                      <a:miter/>
                    </a:ln>
                  </p:spPr>
                  <p:txBody>
                    <a:bodyPr rtlCol="1" anchor="ctr"/>
                    <a:lstStyle/>
                    <a:p>
                      <a:endParaRPr lang="ar-SA"/>
                    </a:p>
                  </p:txBody>
                </p:sp>
              </p:grpSp>
              <p:grpSp>
                <p:nvGrpSpPr>
                  <p:cNvPr id="2127" name="رسم 4">
                    <a:extLst>
                      <a:ext uri="{FF2B5EF4-FFF2-40B4-BE49-F238E27FC236}">
                        <a16:creationId xmlns:a16="http://schemas.microsoft.com/office/drawing/2014/main" id="{B4DF9EE9-937E-4B77-B9FA-1D062F1FF7E9}"/>
                      </a:ext>
                    </a:extLst>
                  </p:cNvPr>
                  <p:cNvGrpSpPr/>
                  <p:nvPr/>
                </p:nvGrpSpPr>
                <p:grpSpPr>
                  <a:xfrm>
                    <a:off x="8824036" y="3689266"/>
                    <a:ext cx="164506" cy="339800"/>
                    <a:chOff x="8824036" y="3689266"/>
                    <a:chExt cx="164506" cy="339800"/>
                  </a:xfrm>
                  <a:solidFill>
                    <a:srgbClr val="543A28"/>
                  </a:solidFill>
                </p:grpSpPr>
                <p:sp>
                  <p:nvSpPr>
                    <p:cNvPr id="2137" name="شكل حر: شكل 175">
                      <a:extLst>
                        <a:ext uri="{FF2B5EF4-FFF2-40B4-BE49-F238E27FC236}">
                          <a16:creationId xmlns:a16="http://schemas.microsoft.com/office/drawing/2014/main" id="{9D0F20CF-E2B0-4004-AE1F-9B01594EB3BC}"/>
                        </a:ext>
                      </a:extLst>
                    </p:cNvPr>
                    <p:cNvSpPr/>
                    <p:nvPr/>
                  </p:nvSpPr>
                  <p:spPr>
                    <a:xfrm>
                      <a:off x="8851005" y="3689266"/>
                      <a:ext cx="64723" cy="177990"/>
                    </a:xfrm>
                    <a:custGeom>
                      <a:avLst/>
                      <a:gdLst>
                        <a:gd name="connsiteX0" fmla="*/ 24271 w 64723"/>
                        <a:gd name="connsiteY0" fmla="*/ 0 h 177990"/>
                        <a:gd name="connsiteX1" fmla="*/ 21574 w 64723"/>
                        <a:gd name="connsiteY1" fmla="*/ 8091 h 177990"/>
                        <a:gd name="connsiteX2" fmla="*/ 16180 w 64723"/>
                        <a:gd name="connsiteY2" fmla="*/ 29665 h 177990"/>
                        <a:gd name="connsiteX3" fmla="*/ 13484 w 64723"/>
                        <a:gd name="connsiteY3" fmla="*/ 45846 h 177990"/>
                        <a:gd name="connsiteX4" fmla="*/ 13484 w 64723"/>
                        <a:gd name="connsiteY4" fmla="*/ 62027 h 177990"/>
                        <a:gd name="connsiteX5" fmla="*/ 13484 w 64723"/>
                        <a:gd name="connsiteY5" fmla="*/ 80905 h 177990"/>
                        <a:gd name="connsiteX6" fmla="*/ 13484 w 64723"/>
                        <a:gd name="connsiteY6" fmla="*/ 88996 h 177990"/>
                        <a:gd name="connsiteX7" fmla="*/ 16180 w 64723"/>
                        <a:gd name="connsiteY7" fmla="*/ 97086 h 177990"/>
                        <a:gd name="connsiteX8" fmla="*/ 21574 w 64723"/>
                        <a:gd name="connsiteY8" fmla="*/ 113267 h 177990"/>
                        <a:gd name="connsiteX9" fmla="*/ 29665 w 64723"/>
                        <a:gd name="connsiteY9" fmla="*/ 129448 h 177990"/>
                        <a:gd name="connsiteX10" fmla="*/ 37755 w 64723"/>
                        <a:gd name="connsiteY10" fmla="*/ 142932 h 177990"/>
                        <a:gd name="connsiteX11" fmla="*/ 45846 w 64723"/>
                        <a:gd name="connsiteY11" fmla="*/ 153719 h 177990"/>
                        <a:gd name="connsiteX12" fmla="*/ 53937 w 64723"/>
                        <a:gd name="connsiteY12" fmla="*/ 164507 h 177990"/>
                        <a:gd name="connsiteX13" fmla="*/ 59330 w 64723"/>
                        <a:gd name="connsiteY13" fmla="*/ 172597 h 177990"/>
                        <a:gd name="connsiteX14" fmla="*/ 64724 w 64723"/>
                        <a:gd name="connsiteY14" fmla="*/ 177991 h 177990"/>
                        <a:gd name="connsiteX15" fmla="*/ 56633 w 64723"/>
                        <a:gd name="connsiteY15" fmla="*/ 172597 h 177990"/>
                        <a:gd name="connsiteX16" fmla="*/ 48543 w 64723"/>
                        <a:gd name="connsiteY16" fmla="*/ 167204 h 177990"/>
                        <a:gd name="connsiteX17" fmla="*/ 37755 w 64723"/>
                        <a:gd name="connsiteY17" fmla="*/ 159113 h 177990"/>
                        <a:gd name="connsiteX18" fmla="*/ 26968 w 64723"/>
                        <a:gd name="connsiteY18" fmla="*/ 148326 h 177990"/>
                        <a:gd name="connsiteX19" fmla="*/ 16180 w 64723"/>
                        <a:gd name="connsiteY19" fmla="*/ 134842 h 177990"/>
                        <a:gd name="connsiteX20" fmla="*/ 8090 w 64723"/>
                        <a:gd name="connsiteY20" fmla="*/ 118660 h 177990"/>
                        <a:gd name="connsiteX21" fmla="*/ 2696 w 64723"/>
                        <a:gd name="connsiteY21" fmla="*/ 99783 h 177990"/>
                        <a:gd name="connsiteX22" fmla="*/ 0 w 64723"/>
                        <a:gd name="connsiteY22" fmla="*/ 88996 h 177990"/>
                        <a:gd name="connsiteX23" fmla="*/ 0 w 64723"/>
                        <a:gd name="connsiteY23" fmla="*/ 78208 h 177990"/>
                        <a:gd name="connsiteX24" fmla="*/ 0 w 64723"/>
                        <a:gd name="connsiteY24" fmla="*/ 59330 h 177990"/>
                        <a:gd name="connsiteX25" fmla="*/ 2696 w 64723"/>
                        <a:gd name="connsiteY25" fmla="*/ 40452 h 177990"/>
                        <a:gd name="connsiteX26" fmla="*/ 8090 w 64723"/>
                        <a:gd name="connsiteY26" fmla="*/ 24271 h 177990"/>
                        <a:gd name="connsiteX27" fmla="*/ 18877 w 64723"/>
                        <a:gd name="connsiteY27" fmla="*/ 2697 h 177990"/>
                        <a:gd name="connsiteX28" fmla="*/ 24271 w 64723"/>
                        <a:gd name="connsiteY28" fmla="*/ 0 h 177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4723" h="177990">
                          <a:moveTo>
                            <a:pt x="24271" y="0"/>
                          </a:moveTo>
                          <a:cubicBezTo>
                            <a:pt x="24271" y="0"/>
                            <a:pt x="24271" y="2697"/>
                            <a:pt x="21574" y="8091"/>
                          </a:cubicBezTo>
                          <a:cubicBezTo>
                            <a:pt x="18877" y="13484"/>
                            <a:pt x="18877" y="21575"/>
                            <a:pt x="16180" y="29665"/>
                          </a:cubicBezTo>
                          <a:cubicBezTo>
                            <a:pt x="16180" y="35059"/>
                            <a:pt x="13484" y="40452"/>
                            <a:pt x="13484" y="45846"/>
                          </a:cubicBezTo>
                          <a:cubicBezTo>
                            <a:pt x="13484" y="51240"/>
                            <a:pt x="13484" y="56633"/>
                            <a:pt x="13484" y="62027"/>
                          </a:cubicBezTo>
                          <a:cubicBezTo>
                            <a:pt x="13484" y="67421"/>
                            <a:pt x="13484" y="72814"/>
                            <a:pt x="13484" y="80905"/>
                          </a:cubicBezTo>
                          <a:lnTo>
                            <a:pt x="13484" y="88996"/>
                          </a:lnTo>
                          <a:lnTo>
                            <a:pt x="16180" y="97086"/>
                          </a:lnTo>
                          <a:cubicBezTo>
                            <a:pt x="16180" y="102480"/>
                            <a:pt x="18877" y="107873"/>
                            <a:pt x="21574" y="113267"/>
                          </a:cubicBezTo>
                          <a:cubicBezTo>
                            <a:pt x="24271" y="118660"/>
                            <a:pt x="26968" y="124054"/>
                            <a:pt x="29665" y="129448"/>
                          </a:cubicBezTo>
                          <a:cubicBezTo>
                            <a:pt x="32361" y="134842"/>
                            <a:pt x="35058" y="140235"/>
                            <a:pt x="37755" y="142932"/>
                          </a:cubicBezTo>
                          <a:cubicBezTo>
                            <a:pt x="40452" y="148326"/>
                            <a:pt x="43149" y="151022"/>
                            <a:pt x="45846" y="153719"/>
                          </a:cubicBezTo>
                          <a:cubicBezTo>
                            <a:pt x="48543" y="156416"/>
                            <a:pt x="51240" y="161810"/>
                            <a:pt x="53937" y="164507"/>
                          </a:cubicBezTo>
                          <a:cubicBezTo>
                            <a:pt x="56633" y="167204"/>
                            <a:pt x="59330" y="169901"/>
                            <a:pt x="59330" y="172597"/>
                          </a:cubicBezTo>
                          <a:cubicBezTo>
                            <a:pt x="62027" y="177991"/>
                            <a:pt x="64724" y="177991"/>
                            <a:pt x="64724" y="177991"/>
                          </a:cubicBezTo>
                          <a:cubicBezTo>
                            <a:pt x="64724" y="177991"/>
                            <a:pt x="62027" y="175294"/>
                            <a:pt x="56633" y="172597"/>
                          </a:cubicBezTo>
                          <a:cubicBezTo>
                            <a:pt x="53937" y="169901"/>
                            <a:pt x="51240" y="169901"/>
                            <a:pt x="48543" y="167204"/>
                          </a:cubicBezTo>
                          <a:cubicBezTo>
                            <a:pt x="45846" y="164507"/>
                            <a:pt x="43149" y="161810"/>
                            <a:pt x="37755" y="159113"/>
                          </a:cubicBezTo>
                          <a:cubicBezTo>
                            <a:pt x="35058" y="156416"/>
                            <a:pt x="29665" y="151022"/>
                            <a:pt x="26968" y="148326"/>
                          </a:cubicBezTo>
                          <a:cubicBezTo>
                            <a:pt x="24271" y="142932"/>
                            <a:pt x="18877" y="140235"/>
                            <a:pt x="16180" y="134842"/>
                          </a:cubicBezTo>
                          <a:cubicBezTo>
                            <a:pt x="13484" y="129448"/>
                            <a:pt x="10787" y="124054"/>
                            <a:pt x="8090" y="118660"/>
                          </a:cubicBezTo>
                          <a:cubicBezTo>
                            <a:pt x="5393" y="113267"/>
                            <a:pt x="2696" y="105176"/>
                            <a:pt x="2696" y="99783"/>
                          </a:cubicBezTo>
                          <a:lnTo>
                            <a:pt x="0" y="88996"/>
                          </a:lnTo>
                          <a:lnTo>
                            <a:pt x="0" y="78208"/>
                          </a:lnTo>
                          <a:cubicBezTo>
                            <a:pt x="0" y="72814"/>
                            <a:pt x="0" y="64724"/>
                            <a:pt x="0" y="59330"/>
                          </a:cubicBezTo>
                          <a:cubicBezTo>
                            <a:pt x="0" y="53937"/>
                            <a:pt x="2696" y="45846"/>
                            <a:pt x="2696" y="40452"/>
                          </a:cubicBezTo>
                          <a:cubicBezTo>
                            <a:pt x="2696" y="35059"/>
                            <a:pt x="5393" y="29665"/>
                            <a:pt x="8090" y="24271"/>
                          </a:cubicBezTo>
                          <a:cubicBezTo>
                            <a:pt x="10787" y="16181"/>
                            <a:pt x="16180" y="8091"/>
                            <a:pt x="18877" y="2697"/>
                          </a:cubicBezTo>
                          <a:cubicBezTo>
                            <a:pt x="24271" y="2697"/>
                            <a:pt x="24271" y="0"/>
                            <a:pt x="24271" y="0"/>
                          </a:cubicBezTo>
                          <a:close/>
                        </a:path>
                      </a:pathLst>
                    </a:custGeom>
                    <a:solidFill>
                      <a:srgbClr val="543A28"/>
                    </a:solidFill>
                    <a:ln w="26947" cap="flat">
                      <a:noFill/>
                      <a:prstDash val="solid"/>
                      <a:miter/>
                    </a:ln>
                  </p:spPr>
                  <p:txBody>
                    <a:bodyPr rtlCol="1" anchor="ctr"/>
                    <a:lstStyle/>
                    <a:p>
                      <a:endParaRPr lang="ar-SA"/>
                    </a:p>
                  </p:txBody>
                </p:sp>
                <p:sp>
                  <p:nvSpPr>
                    <p:cNvPr id="2138" name="شكل حر: شكل 176">
                      <a:extLst>
                        <a:ext uri="{FF2B5EF4-FFF2-40B4-BE49-F238E27FC236}">
                          <a16:creationId xmlns:a16="http://schemas.microsoft.com/office/drawing/2014/main" id="{66F318B6-FE9B-42D5-A1BF-B0423FEE09BC}"/>
                        </a:ext>
                      </a:extLst>
                    </p:cNvPr>
                    <p:cNvSpPr/>
                    <p:nvPr/>
                  </p:nvSpPr>
                  <p:spPr>
                    <a:xfrm>
                      <a:off x="8824036" y="3864560"/>
                      <a:ext cx="164506" cy="164506"/>
                    </a:xfrm>
                    <a:custGeom>
                      <a:avLst/>
                      <a:gdLst>
                        <a:gd name="connsiteX0" fmla="*/ 21574 w 164506"/>
                        <a:gd name="connsiteY0" fmla="*/ 18878 h 164506"/>
                        <a:gd name="connsiteX1" fmla="*/ 37755 w 164506"/>
                        <a:gd name="connsiteY1" fmla="*/ 10787 h 164506"/>
                        <a:gd name="connsiteX2" fmla="*/ 56633 w 164506"/>
                        <a:gd name="connsiteY2" fmla="*/ 5394 h 164506"/>
                        <a:gd name="connsiteX3" fmla="*/ 80905 w 164506"/>
                        <a:gd name="connsiteY3" fmla="*/ 0 h 164506"/>
                        <a:gd name="connsiteX4" fmla="*/ 110569 w 164506"/>
                        <a:gd name="connsiteY4" fmla="*/ 0 h 164506"/>
                        <a:gd name="connsiteX5" fmla="*/ 142932 w 164506"/>
                        <a:gd name="connsiteY5" fmla="*/ 16181 h 164506"/>
                        <a:gd name="connsiteX6" fmla="*/ 153719 w 164506"/>
                        <a:gd name="connsiteY6" fmla="*/ 32362 h 164506"/>
                        <a:gd name="connsiteX7" fmla="*/ 159113 w 164506"/>
                        <a:gd name="connsiteY7" fmla="*/ 40452 h 164506"/>
                        <a:gd name="connsiteX8" fmla="*/ 161810 w 164506"/>
                        <a:gd name="connsiteY8" fmla="*/ 48543 h 164506"/>
                        <a:gd name="connsiteX9" fmla="*/ 164506 w 164506"/>
                        <a:gd name="connsiteY9" fmla="*/ 56633 h 164506"/>
                        <a:gd name="connsiteX10" fmla="*/ 164506 w 164506"/>
                        <a:gd name="connsiteY10" fmla="*/ 67421 h 164506"/>
                        <a:gd name="connsiteX11" fmla="*/ 164506 w 164506"/>
                        <a:gd name="connsiteY11" fmla="*/ 86299 h 164506"/>
                        <a:gd name="connsiteX12" fmla="*/ 159113 w 164506"/>
                        <a:gd name="connsiteY12" fmla="*/ 105176 h 164506"/>
                        <a:gd name="connsiteX13" fmla="*/ 148326 w 164506"/>
                        <a:gd name="connsiteY13" fmla="*/ 121357 h 164506"/>
                        <a:gd name="connsiteX14" fmla="*/ 121357 w 164506"/>
                        <a:gd name="connsiteY14" fmla="*/ 145629 h 164506"/>
                        <a:gd name="connsiteX15" fmla="*/ 105176 w 164506"/>
                        <a:gd name="connsiteY15" fmla="*/ 153719 h 164506"/>
                        <a:gd name="connsiteX16" fmla="*/ 88995 w 164506"/>
                        <a:gd name="connsiteY16" fmla="*/ 159113 h 164506"/>
                        <a:gd name="connsiteX17" fmla="*/ 72814 w 164506"/>
                        <a:gd name="connsiteY17" fmla="*/ 161810 h 164506"/>
                        <a:gd name="connsiteX18" fmla="*/ 59330 w 164506"/>
                        <a:gd name="connsiteY18" fmla="*/ 164507 h 164506"/>
                        <a:gd name="connsiteX19" fmla="*/ 35058 w 164506"/>
                        <a:gd name="connsiteY19" fmla="*/ 164507 h 164506"/>
                        <a:gd name="connsiteX20" fmla="*/ 16180 w 164506"/>
                        <a:gd name="connsiteY20" fmla="*/ 161810 h 164506"/>
                        <a:gd name="connsiteX21" fmla="*/ 0 w 164506"/>
                        <a:gd name="connsiteY21" fmla="*/ 159113 h 164506"/>
                        <a:gd name="connsiteX22" fmla="*/ 16180 w 164506"/>
                        <a:gd name="connsiteY22" fmla="*/ 159113 h 164506"/>
                        <a:gd name="connsiteX23" fmla="*/ 35058 w 164506"/>
                        <a:gd name="connsiteY23" fmla="*/ 159113 h 164506"/>
                        <a:gd name="connsiteX24" fmla="*/ 59330 w 164506"/>
                        <a:gd name="connsiteY24" fmla="*/ 156416 h 164506"/>
                        <a:gd name="connsiteX25" fmla="*/ 72814 w 164506"/>
                        <a:gd name="connsiteY25" fmla="*/ 153719 h 164506"/>
                        <a:gd name="connsiteX26" fmla="*/ 86298 w 164506"/>
                        <a:gd name="connsiteY26" fmla="*/ 148326 h 164506"/>
                        <a:gd name="connsiteX27" fmla="*/ 99782 w 164506"/>
                        <a:gd name="connsiteY27" fmla="*/ 142932 h 164506"/>
                        <a:gd name="connsiteX28" fmla="*/ 113266 w 164506"/>
                        <a:gd name="connsiteY28" fmla="*/ 134842 h 164506"/>
                        <a:gd name="connsiteX29" fmla="*/ 137538 w 164506"/>
                        <a:gd name="connsiteY29" fmla="*/ 110570 h 164506"/>
                        <a:gd name="connsiteX30" fmla="*/ 145629 w 164506"/>
                        <a:gd name="connsiteY30" fmla="*/ 97086 h 164506"/>
                        <a:gd name="connsiteX31" fmla="*/ 151022 w 164506"/>
                        <a:gd name="connsiteY31" fmla="*/ 80905 h 164506"/>
                        <a:gd name="connsiteX32" fmla="*/ 153719 w 164506"/>
                        <a:gd name="connsiteY32" fmla="*/ 64724 h 164506"/>
                        <a:gd name="connsiteX33" fmla="*/ 153719 w 164506"/>
                        <a:gd name="connsiteY33" fmla="*/ 56633 h 164506"/>
                        <a:gd name="connsiteX34" fmla="*/ 151022 w 164506"/>
                        <a:gd name="connsiteY34" fmla="*/ 48543 h 164506"/>
                        <a:gd name="connsiteX35" fmla="*/ 148326 w 164506"/>
                        <a:gd name="connsiteY35" fmla="*/ 40452 h 164506"/>
                        <a:gd name="connsiteX36" fmla="*/ 145629 w 164506"/>
                        <a:gd name="connsiteY36" fmla="*/ 32362 h 164506"/>
                        <a:gd name="connsiteX37" fmla="*/ 137538 w 164506"/>
                        <a:gd name="connsiteY37" fmla="*/ 18878 h 164506"/>
                        <a:gd name="connsiteX38" fmla="*/ 110569 w 164506"/>
                        <a:gd name="connsiteY38" fmla="*/ 5394 h 164506"/>
                        <a:gd name="connsiteX39" fmla="*/ 83601 w 164506"/>
                        <a:gd name="connsiteY39" fmla="*/ 2697 h 164506"/>
                        <a:gd name="connsiteX40" fmla="*/ 40452 w 164506"/>
                        <a:gd name="connsiteY40" fmla="*/ 8091 h 164506"/>
                        <a:gd name="connsiteX41" fmla="*/ 21574 w 164506"/>
                        <a:gd name="connsiteY41" fmla="*/ 18878 h 16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64506" h="164506">
                          <a:moveTo>
                            <a:pt x="21574" y="18878"/>
                          </a:moveTo>
                          <a:cubicBezTo>
                            <a:pt x="21574" y="18878"/>
                            <a:pt x="26968" y="16181"/>
                            <a:pt x="37755" y="10787"/>
                          </a:cubicBezTo>
                          <a:cubicBezTo>
                            <a:pt x="43149" y="8091"/>
                            <a:pt x="48543" y="5394"/>
                            <a:pt x="56633" y="5394"/>
                          </a:cubicBezTo>
                          <a:cubicBezTo>
                            <a:pt x="64724" y="2697"/>
                            <a:pt x="72814" y="0"/>
                            <a:pt x="80905" y="0"/>
                          </a:cubicBezTo>
                          <a:cubicBezTo>
                            <a:pt x="88995" y="0"/>
                            <a:pt x="99782" y="0"/>
                            <a:pt x="110569" y="0"/>
                          </a:cubicBezTo>
                          <a:cubicBezTo>
                            <a:pt x="121357" y="2697"/>
                            <a:pt x="132145" y="8091"/>
                            <a:pt x="142932" y="16181"/>
                          </a:cubicBezTo>
                          <a:cubicBezTo>
                            <a:pt x="148326" y="21575"/>
                            <a:pt x="151022" y="24271"/>
                            <a:pt x="153719" y="32362"/>
                          </a:cubicBezTo>
                          <a:cubicBezTo>
                            <a:pt x="156416" y="35059"/>
                            <a:pt x="156416" y="37755"/>
                            <a:pt x="159113" y="40452"/>
                          </a:cubicBezTo>
                          <a:lnTo>
                            <a:pt x="161810" y="48543"/>
                          </a:lnTo>
                          <a:cubicBezTo>
                            <a:pt x="161810" y="51240"/>
                            <a:pt x="164506" y="53937"/>
                            <a:pt x="164506" y="56633"/>
                          </a:cubicBezTo>
                          <a:cubicBezTo>
                            <a:pt x="164506" y="59330"/>
                            <a:pt x="164506" y="64724"/>
                            <a:pt x="164506" y="67421"/>
                          </a:cubicBezTo>
                          <a:cubicBezTo>
                            <a:pt x="164506" y="72814"/>
                            <a:pt x="164506" y="80905"/>
                            <a:pt x="164506" y="86299"/>
                          </a:cubicBezTo>
                          <a:cubicBezTo>
                            <a:pt x="164506" y="91692"/>
                            <a:pt x="161810" y="99783"/>
                            <a:pt x="159113" y="105176"/>
                          </a:cubicBezTo>
                          <a:cubicBezTo>
                            <a:pt x="156416" y="110570"/>
                            <a:pt x="153719" y="115964"/>
                            <a:pt x="148326" y="121357"/>
                          </a:cubicBezTo>
                          <a:cubicBezTo>
                            <a:pt x="140235" y="132145"/>
                            <a:pt x="129448" y="140235"/>
                            <a:pt x="121357" y="145629"/>
                          </a:cubicBezTo>
                          <a:cubicBezTo>
                            <a:pt x="115963" y="148326"/>
                            <a:pt x="110569" y="151022"/>
                            <a:pt x="105176" y="153719"/>
                          </a:cubicBezTo>
                          <a:cubicBezTo>
                            <a:pt x="99782" y="156416"/>
                            <a:pt x="94389" y="159113"/>
                            <a:pt x="88995" y="159113"/>
                          </a:cubicBezTo>
                          <a:cubicBezTo>
                            <a:pt x="83601" y="159113"/>
                            <a:pt x="78208" y="161810"/>
                            <a:pt x="72814" y="161810"/>
                          </a:cubicBezTo>
                          <a:cubicBezTo>
                            <a:pt x="67421" y="161810"/>
                            <a:pt x="62027" y="164507"/>
                            <a:pt x="59330" y="164507"/>
                          </a:cubicBezTo>
                          <a:cubicBezTo>
                            <a:pt x="51240" y="164507"/>
                            <a:pt x="40452" y="164507"/>
                            <a:pt x="35058" y="164507"/>
                          </a:cubicBezTo>
                          <a:cubicBezTo>
                            <a:pt x="26968" y="164507"/>
                            <a:pt x="21574" y="164507"/>
                            <a:pt x="16180" y="161810"/>
                          </a:cubicBezTo>
                          <a:cubicBezTo>
                            <a:pt x="5393" y="159113"/>
                            <a:pt x="0" y="159113"/>
                            <a:pt x="0" y="159113"/>
                          </a:cubicBezTo>
                          <a:cubicBezTo>
                            <a:pt x="0" y="159113"/>
                            <a:pt x="5393" y="159113"/>
                            <a:pt x="16180" y="159113"/>
                          </a:cubicBezTo>
                          <a:cubicBezTo>
                            <a:pt x="21574" y="159113"/>
                            <a:pt x="26968" y="159113"/>
                            <a:pt x="35058" y="159113"/>
                          </a:cubicBezTo>
                          <a:cubicBezTo>
                            <a:pt x="43149" y="159113"/>
                            <a:pt x="51240" y="156416"/>
                            <a:pt x="59330" y="156416"/>
                          </a:cubicBezTo>
                          <a:cubicBezTo>
                            <a:pt x="64724" y="156416"/>
                            <a:pt x="67421" y="153719"/>
                            <a:pt x="72814" y="153719"/>
                          </a:cubicBezTo>
                          <a:cubicBezTo>
                            <a:pt x="78208" y="153719"/>
                            <a:pt x="80905" y="151022"/>
                            <a:pt x="86298" y="148326"/>
                          </a:cubicBezTo>
                          <a:cubicBezTo>
                            <a:pt x="91692" y="145629"/>
                            <a:pt x="94389" y="142932"/>
                            <a:pt x="99782" y="142932"/>
                          </a:cubicBezTo>
                          <a:cubicBezTo>
                            <a:pt x="105176" y="140235"/>
                            <a:pt x="107873" y="137538"/>
                            <a:pt x="113266" y="134842"/>
                          </a:cubicBezTo>
                          <a:cubicBezTo>
                            <a:pt x="121357" y="129448"/>
                            <a:pt x="129448" y="121357"/>
                            <a:pt x="137538" y="110570"/>
                          </a:cubicBezTo>
                          <a:cubicBezTo>
                            <a:pt x="140235" y="105176"/>
                            <a:pt x="142932" y="99783"/>
                            <a:pt x="145629" y="97086"/>
                          </a:cubicBezTo>
                          <a:cubicBezTo>
                            <a:pt x="148326" y="91692"/>
                            <a:pt x="151022" y="86299"/>
                            <a:pt x="151022" y="80905"/>
                          </a:cubicBezTo>
                          <a:cubicBezTo>
                            <a:pt x="153719" y="75511"/>
                            <a:pt x="151022" y="70117"/>
                            <a:pt x="153719" y="64724"/>
                          </a:cubicBezTo>
                          <a:cubicBezTo>
                            <a:pt x="153719" y="62027"/>
                            <a:pt x="153719" y="59330"/>
                            <a:pt x="153719" y="56633"/>
                          </a:cubicBezTo>
                          <a:cubicBezTo>
                            <a:pt x="153719" y="53937"/>
                            <a:pt x="153719" y="51240"/>
                            <a:pt x="151022" y="48543"/>
                          </a:cubicBezTo>
                          <a:lnTo>
                            <a:pt x="148326" y="40452"/>
                          </a:lnTo>
                          <a:cubicBezTo>
                            <a:pt x="148326" y="37755"/>
                            <a:pt x="145629" y="35059"/>
                            <a:pt x="145629" y="32362"/>
                          </a:cubicBezTo>
                          <a:cubicBezTo>
                            <a:pt x="142932" y="26968"/>
                            <a:pt x="140235" y="24271"/>
                            <a:pt x="137538" y="18878"/>
                          </a:cubicBezTo>
                          <a:cubicBezTo>
                            <a:pt x="129448" y="10787"/>
                            <a:pt x="121357" y="8091"/>
                            <a:pt x="110569" y="5394"/>
                          </a:cubicBezTo>
                          <a:cubicBezTo>
                            <a:pt x="99782" y="2697"/>
                            <a:pt x="91692" y="2697"/>
                            <a:pt x="83601" y="2697"/>
                          </a:cubicBezTo>
                          <a:cubicBezTo>
                            <a:pt x="64724" y="2697"/>
                            <a:pt x="51240" y="5394"/>
                            <a:pt x="40452" y="8091"/>
                          </a:cubicBezTo>
                          <a:cubicBezTo>
                            <a:pt x="26968" y="18878"/>
                            <a:pt x="21574" y="18878"/>
                            <a:pt x="21574" y="18878"/>
                          </a:cubicBezTo>
                          <a:close/>
                        </a:path>
                      </a:pathLst>
                    </a:custGeom>
                    <a:solidFill>
                      <a:srgbClr val="543A28"/>
                    </a:solidFill>
                    <a:ln w="26947" cap="flat">
                      <a:noFill/>
                      <a:prstDash val="solid"/>
                      <a:miter/>
                    </a:ln>
                  </p:spPr>
                  <p:txBody>
                    <a:bodyPr rtlCol="1" anchor="ctr"/>
                    <a:lstStyle/>
                    <a:p>
                      <a:endParaRPr lang="ar-SA"/>
                    </a:p>
                  </p:txBody>
                </p:sp>
              </p:grpSp>
              <p:sp>
                <p:nvSpPr>
                  <p:cNvPr id="2128" name="شكل حر: شكل 177">
                    <a:extLst>
                      <a:ext uri="{FF2B5EF4-FFF2-40B4-BE49-F238E27FC236}">
                        <a16:creationId xmlns:a16="http://schemas.microsoft.com/office/drawing/2014/main" id="{A48B16FC-E121-4D14-8859-903DB76B82E7}"/>
                      </a:ext>
                    </a:extLst>
                  </p:cNvPr>
                  <p:cNvSpPr/>
                  <p:nvPr/>
                </p:nvSpPr>
                <p:spPr>
                  <a:xfrm>
                    <a:off x="8368162" y="3160559"/>
                    <a:ext cx="288670" cy="140674"/>
                  </a:xfrm>
                  <a:custGeom>
                    <a:avLst/>
                    <a:gdLst>
                      <a:gd name="connsiteX0" fmla="*/ 277883 w 288670"/>
                      <a:gd name="connsiteY0" fmla="*/ 134969 h 140674"/>
                      <a:gd name="connsiteX1" fmla="*/ 170010 w 288670"/>
                      <a:gd name="connsiteY1" fmla="*/ 45974 h 140674"/>
                      <a:gd name="connsiteX2" fmla="*/ 129557 w 288670"/>
                      <a:gd name="connsiteY2" fmla="*/ 43277 h 140674"/>
                      <a:gd name="connsiteX3" fmla="*/ 83711 w 288670"/>
                      <a:gd name="connsiteY3" fmla="*/ 51367 h 140674"/>
                      <a:gd name="connsiteX4" fmla="*/ 40561 w 288670"/>
                      <a:gd name="connsiteY4" fmla="*/ 70245 h 140674"/>
                      <a:gd name="connsiteX5" fmla="*/ 8200 w 288670"/>
                      <a:gd name="connsiteY5" fmla="*/ 91820 h 140674"/>
                      <a:gd name="connsiteX6" fmla="*/ 2806 w 288670"/>
                      <a:gd name="connsiteY6" fmla="*/ 86426 h 140674"/>
                      <a:gd name="connsiteX7" fmla="*/ 145739 w 288670"/>
                      <a:gd name="connsiteY7" fmla="*/ 128 h 140674"/>
                      <a:gd name="connsiteX8" fmla="*/ 277883 w 288670"/>
                      <a:gd name="connsiteY8" fmla="*/ 94517 h 140674"/>
                      <a:gd name="connsiteX9" fmla="*/ 288670 w 288670"/>
                      <a:gd name="connsiteY9" fmla="*/ 137666 h 140674"/>
                      <a:gd name="connsiteX10" fmla="*/ 277883 w 288670"/>
                      <a:gd name="connsiteY10" fmla="*/ 134969 h 140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8670" h="140674">
                        <a:moveTo>
                          <a:pt x="277883" y="134969"/>
                        </a:moveTo>
                        <a:cubicBezTo>
                          <a:pt x="253612" y="94517"/>
                          <a:pt x="218553" y="56761"/>
                          <a:pt x="170010" y="45974"/>
                        </a:cubicBezTo>
                        <a:cubicBezTo>
                          <a:pt x="156526" y="43277"/>
                          <a:pt x="143042" y="43277"/>
                          <a:pt x="129557" y="43277"/>
                        </a:cubicBezTo>
                        <a:cubicBezTo>
                          <a:pt x="116073" y="43277"/>
                          <a:pt x="97195" y="45974"/>
                          <a:pt x="83711" y="51367"/>
                        </a:cubicBezTo>
                        <a:cubicBezTo>
                          <a:pt x="70227" y="56761"/>
                          <a:pt x="54046" y="62155"/>
                          <a:pt x="40561" y="70245"/>
                        </a:cubicBezTo>
                        <a:cubicBezTo>
                          <a:pt x="29774" y="75639"/>
                          <a:pt x="18987" y="83729"/>
                          <a:pt x="8200" y="91820"/>
                        </a:cubicBezTo>
                        <a:cubicBezTo>
                          <a:pt x="109" y="97214"/>
                          <a:pt x="-2587" y="94517"/>
                          <a:pt x="2806" y="86426"/>
                        </a:cubicBezTo>
                        <a:cubicBezTo>
                          <a:pt x="32471" y="37883"/>
                          <a:pt x="86408" y="-2569"/>
                          <a:pt x="145739" y="128"/>
                        </a:cubicBezTo>
                        <a:cubicBezTo>
                          <a:pt x="202371" y="2824"/>
                          <a:pt x="253612" y="37883"/>
                          <a:pt x="277883" y="94517"/>
                        </a:cubicBezTo>
                        <a:cubicBezTo>
                          <a:pt x="285973" y="113395"/>
                          <a:pt x="288670" y="129576"/>
                          <a:pt x="288670" y="137666"/>
                        </a:cubicBezTo>
                        <a:cubicBezTo>
                          <a:pt x="285973" y="145757"/>
                          <a:pt x="277883" y="134969"/>
                          <a:pt x="277883" y="134969"/>
                        </a:cubicBezTo>
                        <a:close/>
                      </a:path>
                    </a:pathLst>
                  </a:custGeom>
                  <a:solidFill>
                    <a:srgbClr val="44251C"/>
                  </a:solidFill>
                  <a:ln w="26947" cap="flat">
                    <a:noFill/>
                    <a:prstDash val="solid"/>
                    <a:miter/>
                  </a:ln>
                </p:spPr>
                <p:txBody>
                  <a:bodyPr rtlCol="1" anchor="ctr"/>
                  <a:lstStyle/>
                  <a:p>
                    <a:endParaRPr lang="ar-SA"/>
                  </a:p>
                </p:txBody>
              </p:sp>
              <p:sp>
                <p:nvSpPr>
                  <p:cNvPr id="2129" name="شكل حر: شكل 178">
                    <a:extLst>
                      <a:ext uri="{FF2B5EF4-FFF2-40B4-BE49-F238E27FC236}">
                        <a16:creationId xmlns:a16="http://schemas.microsoft.com/office/drawing/2014/main" id="{CD9FBF96-E819-41D2-ABA7-96BB3A5CE508}"/>
                      </a:ext>
                    </a:extLst>
                  </p:cNvPr>
                  <p:cNvSpPr/>
                  <p:nvPr/>
                </p:nvSpPr>
                <p:spPr>
                  <a:xfrm>
                    <a:off x="8362878" y="3157862"/>
                    <a:ext cx="280470" cy="99910"/>
                  </a:xfrm>
                  <a:custGeom>
                    <a:avLst/>
                    <a:gdLst>
                      <a:gd name="connsiteX0" fmla="*/ 148326 w 280470"/>
                      <a:gd name="connsiteY0" fmla="*/ 10915 h 99910"/>
                      <a:gd name="connsiteX1" fmla="*/ 280470 w 280470"/>
                      <a:gd name="connsiteY1" fmla="*/ 99910 h 99910"/>
                      <a:gd name="connsiteX2" fmla="*/ 277773 w 280470"/>
                      <a:gd name="connsiteY2" fmla="*/ 94517 h 99910"/>
                      <a:gd name="connsiteX3" fmla="*/ 145629 w 280470"/>
                      <a:gd name="connsiteY3" fmla="*/ 128 h 99910"/>
                      <a:gd name="connsiteX4" fmla="*/ 2697 w 280470"/>
                      <a:gd name="connsiteY4" fmla="*/ 86426 h 99910"/>
                      <a:gd name="connsiteX5" fmla="*/ 0 w 280470"/>
                      <a:gd name="connsiteY5" fmla="*/ 94517 h 99910"/>
                      <a:gd name="connsiteX6" fmla="*/ 148326 w 280470"/>
                      <a:gd name="connsiteY6" fmla="*/ 10915 h 99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470" h="99910">
                        <a:moveTo>
                          <a:pt x="148326" y="10915"/>
                        </a:moveTo>
                        <a:cubicBezTo>
                          <a:pt x="204959" y="13612"/>
                          <a:pt x="256199" y="48671"/>
                          <a:pt x="280470" y="99910"/>
                        </a:cubicBezTo>
                        <a:cubicBezTo>
                          <a:pt x="280470" y="97213"/>
                          <a:pt x="280470" y="97213"/>
                          <a:pt x="277773" y="94517"/>
                        </a:cubicBezTo>
                        <a:cubicBezTo>
                          <a:pt x="253502" y="40580"/>
                          <a:pt x="204959" y="5521"/>
                          <a:pt x="145629" y="128"/>
                        </a:cubicBezTo>
                        <a:cubicBezTo>
                          <a:pt x="86298" y="-2569"/>
                          <a:pt x="32361" y="37883"/>
                          <a:pt x="2697" y="86426"/>
                        </a:cubicBezTo>
                        <a:cubicBezTo>
                          <a:pt x="0" y="89123"/>
                          <a:pt x="0" y="91820"/>
                          <a:pt x="0" y="94517"/>
                        </a:cubicBezTo>
                        <a:cubicBezTo>
                          <a:pt x="35058" y="45974"/>
                          <a:pt x="88995" y="5521"/>
                          <a:pt x="148326" y="10915"/>
                        </a:cubicBezTo>
                        <a:close/>
                      </a:path>
                    </a:pathLst>
                  </a:custGeom>
                  <a:solidFill>
                    <a:srgbClr val="44251C"/>
                  </a:solidFill>
                  <a:ln w="26947" cap="flat">
                    <a:noFill/>
                    <a:prstDash val="solid"/>
                    <a:miter/>
                  </a:ln>
                </p:spPr>
                <p:txBody>
                  <a:bodyPr rtlCol="1" anchor="ctr"/>
                  <a:lstStyle/>
                  <a:p>
                    <a:endParaRPr lang="ar-SA"/>
                  </a:p>
                </p:txBody>
              </p:sp>
              <p:sp>
                <p:nvSpPr>
                  <p:cNvPr id="2130" name="شكل حر: شكل 179">
                    <a:extLst>
                      <a:ext uri="{FF2B5EF4-FFF2-40B4-BE49-F238E27FC236}">
                        <a16:creationId xmlns:a16="http://schemas.microsoft.com/office/drawing/2014/main" id="{77A6A8BB-104D-4769-8199-D7D6D3532AFB}"/>
                      </a:ext>
                    </a:extLst>
                  </p:cNvPr>
                  <p:cNvSpPr/>
                  <p:nvPr/>
                </p:nvSpPr>
                <p:spPr>
                  <a:xfrm>
                    <a:off x="8365465" y="3190352"/>
                    <a:ext cx="285973" cy="109359"/>
                  </a:xfrm>
                  <a:custGeom>
                    <a:avLst/>
                    <a:gdLst>
                      <a:gd name="connsiteX0" fmla="*/ 283277 w 285973"/>
                      <a:gd name="connsiteY0" fmla="*/ 91692 h 109359"/>
                      <a:gd name="connsiteX1" fmla="*/ 175404 w 285973"/>
                      <a:gd name="connsiteY1" fmla="*/ 2697 h 109359"/>
                      <a:gd name="connsiteX2" fmla="*/ 134951 w 285973"/>
                      <a:gd name="connsiteY2" fmla="*/ 0 h 109359"/>
                      <a:gd name="connsiteX3" fmla="*/ 89105 w 285973"/>
                      <a:gd name="connsiteY3" fmla="*/ 8090 h 109359"/>
                      <a:gd name="connsiteX4" fmla="*/ 45955 w 285973"/>
                      <a:gd name="connsiteY4" fmla="*/ 26968 h 109359"/>
                      <a:gd name="connsiteX5" fmla="*/ 13594 w 285973"/>
                      <a:gd name="connsiteY5" fmla="*/ 48543 h 109359"/>
                      <a:gd name="connsiteX6" fmla="*/ 5503 w 285973"/>
                      <a:gd name="connsiteY6" fmla="*/ 51240 h 109359"/>
                      <a:gd name="connsiteX7" fmla="*/ 2806 w 285973"/>
                      <a:gd name="connsiteY7" fmla="*/ 53937 h 109359"/>
                      <a:gd name="connsiteX8" fmla="*/ 8200 w 285973"/>
                      <a:gd name="connsiteY8" fmla="*/ 59330 h 109359"/>
                      <a:gd name="connsiteX9" fmla="*/ 40562 w 285973"/>
                      <a:gd name="connsiteY9" fmla="*/ 37755 h 109359"/>
                      <a:gd name="connsiteX10" fmla="*/ 83711 w 285973"/>
                      <a:gd name="connsiteY10" fmla="*/ 18878 h 109359"/>
                      <a:gd name="connsiteX11" fmla="*/ 129557 w 285973"/>
                      <a:gd name="connsiteY11" fmla="*/ 10787 h 109359"/>
                      <a:gd name="connsiteX12" fmla="*/ 170010 w 285973"/>
                      <a:gd name="connsiteY12" fmla="*/ 13484 h 109359"/>
                      <a:gd name="connsiteX13" fmla="*/ 277883 w 285973"/>
                      <a:gd name="connsiteY13" fmla="*/ 102480 h 109359"/>
                      <a:gd name="connsiteX14" fmla="*/ 285973 w 285973"/>
                      <a:gd name="connsiteY14" fmla="*/ 105176 h 109359"/>
                      <a:gd name="connsiteX15" fmla="*/ 285973 w 285973"/>
                      <a:gd name="connsiteY15" fmla="*/ 94389 h 109359"/>
                      <a:gd name="connsiteX16" fmla="*/ 283277 w 285973"/>
                      <a:gd name="connsiteY16" fmla="*/ 91692 h 109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5973" h="109359">
                        <a:moveTo>
                          <a:pt x="283277" y="91692"/>
                        </a:moveTo>
                        <a:cubicBezTo>
                          <a:pt x="259005" y="51240"/>
                          <a:pt x="223946" y="13484"/>
                          <a:pt x="175404" y="2697"/>
                        </a:cubicBezTo>
                        <a:cubicBezTo>
                          <a:pt x="161920" y="0"/>
                          <a:pt x="148435" y="0"/>
                          <a:pt x="134951" y="0"/>
                        </a:cubicBezTo>
                        <a:cubicBezTo>
                          <a:pt x="121467" y="0"/>
                          <a:pt x="105286" y="2697"/>
                          <a:pt x="89105" y="8090"/>
                        </a:cubicBezTo>
                        <a:cubicBezTo>
                          <a:pt x="75621" y="13484"/>
                          <a:pt x="59439" y="18878"/>
                          <a:pt x="45955" y="26968"/>
                        </a:cubicBezTo>
                        <a:cubicBezTo>
                          <a:pt x="35168" y="32362"/>
                          <a:pt x="24381" y="40452"/>
                          <a:pt x="13594" y="48543"/>
                        </a:cubicBezTo>
                        <a:cubicBezTo>
                          <a:pt x="8200" y="51240"/>
                          <a:pt x="5503" y="51240"/>
                          <a:pt x="5503" y="51240"/>
                        </a:cubicBezTo>
                        <a:cubicBezTo>
                          <a:pt x="5503" y="51240"/>
                          <a:pt x="2806" y="53937"/>
                          <a:pt x="2806" y="53937"/>
                        </a:cubicBezTo>
                        <a:cubicBezTo>
                          <a:pt x="-2587" y="62027"/>
                          <a:pt x="110" y="64724"/>
                          <a:pt x="8200" y="59330"/>
                        </a:cubicBezTo>
                        <a:cubicBezTo>
                          <a:pt x="18987" y="51240"/>
                          <a:pt x="29774" y="45846"/>
                          <a:pt x="40562" y="37755"/>
                        </a:cubicBezTo>
                        <a:cubicBezTo>
                          <a:pt x="54046" y="29665"/>
                          <a:pt x="70227" y="24271"/>
                          <a:pt x="83711" y="18878"/>
                        </a:cubicBezTo>
                        <a:cubicBezTo>
                          <a:pt x="97195" y="13484"/>
                          <a:pt x="113376" y="10787"/>
                          <a:pt x="129557" y="10787"/>
                        </a:cubicBezTo>
                        <a:cubicBezTo>
                          <a:pt x="143041" y="10787"/>
                          <a:pt x="156526" y="10787"/>
                          <a:pt x="170010" y="13484"/>
                        </a:cubicBezTo>
                        <a:cubicBezTo>
                          <a:pt x="215856" y="24271"/>
                          <a:pt x="253612" y="62027"/>
                          <a:pt x="277883" y="102480"/>
                        </a:cubicBezTo>
                        <a:cubicBezTo>
                          <a:pt x="277883" y="102480"/>
                          <a:pt x="285973" y="115964"/>
                          <a:pt x="285973" y="105176"/>
                        </a:cubicBezTo>
                        <a:cubicBezTo>
                          <a:pt x="285973" y="102480"/>
                          <a:pt x="285973" y="99783"/>
                          <a:pt x="285973" y="94389"/>
                        </a:cubicBezTo>
                        <a:cubicBezTo>
                          <a:pt x="285973" y="94389"/>
                          <a:pt x="283277" y="91692"/>
                          <a:pt x="283277" y="91692"/>
                        </a:cubicBezTo>
                        <a:close/>
                      </a:path>
                    </a:pathLst>
                  </a:custGeom>
                  <a:solidFill>
                    <a:srgbClr val="44251C">
                      <a:alpha val="60000"/>
                    </a:srgbClr>
                  </a:solidFill>
                  <a:ln w="26947" cap="flat">
                    <a:noFill/>
                    <a:prstDash val="solid"/>
                    <a:miter/>
                  </a:ln>
                </p:spPr>
                <p:txBody>
                  <a:bodyPr rtlCol="1" anchor="ctr"/>
                  <a:lstStyle/>
                  <a:p>
                    <a:endParaRPr lang="ar-SA"/>
                  </a:p>
                </p:txBody>
              </p:sp>
              <p:sp>
                <p:nvSpPr>
                  <p:cNvPr id="2131" name="شكل حر: شكل 180">
                    <a:extLst>
                      <a:ext uri="{FF2B5EF4-FFF2-40B4-BE49-F238E27FC236}">
                        <a16:creationId xmlns:a16="http://schemas.microsoft.com/office/drawing/2014/main" id="{C5643BCF-D026-496A-92C8-88559E16BA87}"/>
                      </a:ext>
                    </a:extLst>
                  </p:cNvPr>
                  <p:cNvSpPr/>
                  <p:nvPr/>
                </p:nvSpPr>
                <p:spPr>
                  <a:xfrm>
                    <a:off x="9025241" y="3273266"/>
                    <a:ext cx="222197" cy="128112"/>
                  </a:xfrm>
                  <a:custGeom>
                    <a:avLst/>
                    <a:gdLst>
                      <a:gd name="connsiteX0" fmla="*/ 211411 w 222197"/>
                      <a:gd name="connsiteY0" fmla="*/ 122045 h 128112"/>
                      <a:gd name="connsiteX1" fmla="*/ 195230 w 222197"/>
                      <a:gd name="connsiteY1" fmla="*/ 89683 h 128112"/>
                      <a:gd name="connsiteX2" fmla="*/ 165564 w 222197"/>
                      <a:gd name="connsiteY2" fmla="*/ 51927 h 128112"/>
                      <a:gd name="connsiteX3" fmla="*/ 146687 w 222197"/>
                      <a:gd name="connsiteY3" fmla="*/ 38443 h 128112"/>
                      <a:gd name="connsiteX4" fmla="*/ 122416 w 222197"/>
                      <a:gd name="connsiteY4" fmla="*/ 33049 h 128112"/>
                      <a:gd name="connsiteX5" fmla="*/ 98143 w 222197"/>
                      <a:gd name="connsiteY5" fmla="*/ 33049 h 128112"/>
                      <a:gd name="connsiteX6" fmla="*/ 73872 w 222197"/>
                      <a:gd name="connsiteY6" fmla="*/ 38443 h 128112"/>
                      <a:gd name="connsiteX7" fmla="*/ 33420 w 222197"/>
                      <a:gd name="connsiteY7" fmla="*/ 62714 h 128112"/>
                      <a:gd name="connsiteX8" fmla="*/ 6451 w 222197"/>
                      <a:gd name="connsiteY8" fmla="*/ 86986 h 128112"/>
                      <a:gd name="connsiteX9" fmla="*/ 1058 w 222197"/>
                      <a:gd name="connsiteY9" fmla="*/ 84289 h 128112"/>
                      <a:gd name="connsiteX10" fmla="*/ 19935 w 222197"/>
                      <a:gd name="connsiteY10" fmla="*/ 51927 h 128112"/>
                      <a:gd name="connsiteX11" fmla="*/ 63085 w 222197"/>
                      <a:gd name="connsiteY11" fmla="*/ 14171 h 128112"/>
                      <a:gd name="connsiteX12" fmla="*/ 130506 w 222197"/>
                      <a:gd name="connsiteY12" fmla="*/ 687 h 128112"/>
                      <a:gd name="connsiteX13" fmla="*/ 165564 w 222197"/>
                      <a:gd name="connsiteY13" fmla="*/ 11475 h 128112"/>
                      <a:gd name="connsiteX14" fmla="*/ 192533 w 222197"/>
                      <a:gd name="connsiteY14" fmla="*/ 33049 h 128112"/>
                      <a:gd name="connsiteX15" fmla="*/ 219501 w 222197"/>
                      <a:gd name="connsiteY15" fmla="*/ 84289 h 128112"/>
                      <a:gd name="connsiteX16" fmla="*/ 222198 w 222197"/>
                      <a:gd name="connsiteY16" fmla="*/ 122045 h 128112"/>
                      <a:gd name="connsiteX17" fmla="*/ 211411 w 222197"/>
                      <a:gd name="connsiteY17" fmla="*/ 122045 h 128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2197" h="128112">
                        <a:moveTo>
                          <a:pt x="211411" y="122045"/>
                        </a:moveTo>
                        <a:cubicBezTo>
                          <a:pt x="208714" y="113954"/>
                          <a:pt x="203321" y="103167"/>
                          <a:pt x="195230" y="89683"/>
                        </a:cubicBezTo>
                        <a:cubicBezTo>
                          <a:pt x="187139" y="76198"/>
                          <a:pt x="179048" y="62714"/>
                          <a:pt x="165564" y="51927"/>
                        </a:cubicBezTo>
                        <a:cubicBezTo>
                          <a:pt x="160171" y="46533"/>
                          <a:pt x="152080" y="41140"/>
                          <a:pt x="146687" y="38443"/>
                        </a:cubicBezTo>
                        <a:cubicBezTo>
                          <a:pt x="138596" y="35746"/>
                          <a:pt x="133203" y="33049"/>
                          <a:pt x="122416" y="33049"/>
                        </a:cubicBezTo>
                        <a:cubicBezTo>
                          <a:pt x="114325" y="33049"/>
                          <a:pt x="106234" y="33049"/>
                          <a:pt x="98143" y="33049"/>
                        </a:cubicBezTo>
                        <a:cubicBezTo>
                          <a:pt x="90053" y="33049"/>
                          <a:pt x="81963" y="35746"/>
                          <a:pt x="73872" y="38443"/>
                        </a:cubicBezTo>
                        <a:cubicBezTo>
                          <a:pt x="57691" y="43837"/>
                          <a:pt x="44207" y="54624"/>
                          <a:pt x="33420" y="62714"/>
                        </a:cubicBezTo>
                        <a:cubicBezTo>
                          <a:pt x="22632" y="70805"/>
                          <a:pt x="11845" y="78895"/>
                          <a:pt x="6451" y="86986"/>
                        </a:cubicBezTo>
                        <a:cubicBezTo>
                          <a:pt x="1058" y="92380"/>
                          <a:pt x="-1639" y="92380"/>
                          <a:pt x="1058" y="84289"/>
                        </a:cubicBezTo>
                        <a:cubicBezTo>
                          <a:pt x="3754" y="76198"/>
                          <a:pt x="11845" y="62714"/>
                          <a:pt x="19935" y="51927"/>
                        </a:cubicBezTo>
                        <a:cubicBezTo>
                          <a:pt x="30723" y="38443"/>
                          <a:pt x="44207" y="24959"/>
                          <a:pt x="63085" y="14171"/>
                        </a:cubicBezTo>
                        <a:cubicBezTo>
                          <a:pt x="81963" y="3384"/>
                          <a:pt x="106234" y="-2010"/>
                          <a:pt x="130506" y="687"/>
                        </a:cubicBezTo>
                        <a:cubicBezTo>
                          <a:pt x="141293" y="3384"/>
                          <a:pt x="154777" y="6081"/>
                          <a:pt x="165564" y="11475"/>
                        </a:cubicBezTo>
                        <a:cubicBezTo>
                          <a:pt x="176352" y="16868"/>
                          <a:pt x="184442" y="24959"/>
                          <a:pt x="192533" y="33049"/>
                        </a:cubicBezTo>
                        <a:cubicBezTo>
                          <a:pt x="206017" y="49230"/>
                          <a:pt x="214108" y="68108"/>
                          <a:pt x="219501" y="84289"/>
                        </a:cubicBezTo>
                        <a:cubicBezTo>
                          <a:pt x="222198" y="100470"/>
                          <a:pt x="222198" y="113954"/>
                          <a:pt x="222198" y="122045"/>
                        </a:cubicBezTo>
                        <a:cubicBezTo>
                          <a:pt x="216805" y="130135"/>
                          <a:pt x="214108" y="130135"/>
                          <a:pt x="211411" y="122045"/>
                        </a:cubicBezTo>
                        <a:close/>
                      </a:path>
                    </a:pathLst>
                  </a:custGeom>
                  <a:solidFill>
                    <a:srgbClr val="44251C"/>
                  </a:solidFill>
                  <a:ln w="26947" cap="flat">
                    <a:noFill/>
                    <a:prstDash val="solid"/>
                    <a:miter/>
                  </a:ln>
                </p:spPr>
                <p:txBody>
                  <a:bodyPr rtlCol="1" anchor="ctr"/>
                  <a:lstStyle/>
                  <a:p>
                    <a:endParaRPr lang="ar-SA"/>
                  </a:p>
                </p:txBody>
              </p:sp>
              <p:sp>
                <p:nvSpPr>
                  <p:cNvPr id="2132" name="شكل حر: شكل 181">
                    <a:extLst>
                      <a:ext uri="{FF2B5EF4-FFF2-40B4-BE49-F238E27FC236}">
                        <a16:creationId xmlns:a16="http://schemas.microsoft.com/office/drawing/2014/main" id="{3DC05912-E599-4A4A-87AB-0D5AFAD5198C}"/>
                      </a:ext>
                    </a:extLst>
                  </p:cNvPr>
                  <p:cNvSpPr/>
                  <p:nvPr/>
                </p:nvSpPr>
                <p:spPr>
                  <a:xfrm>
                    <a:off x="9028995" y="3270569"/>
                    <a:ext cx="207656" cy="73501"/>
                  </a:xfrm>
                  <a:custGeom>
                    <a:avLst/>
                    <a:gdLst>
                      <a:gd name="connsiteX0" fmla="*/ 5394 w 207656"/>
                      <a:gd name="connsiteY0" fmla="*/ 65411 h 73501"/>
                      <a:gd name="connsiteX1" fmla="*/ 51240 w 207656"/>
                      <a:gd name="connsiteY1" fmla="*/ 24959 h 73501"/>
                      <a:gd name="connsiteX2" fmla="*/ 124054 w 207656"/>
                      <a:gd name="connsiteY2" fmla="*/ 11474 h 73501"/>
                      <a:gd name="connsiteX3" fmla="*/ 161810 w 207656"/>
                      <a:gd name="connsiteY3" fmla="*/ 22262 h 73501"/>
                      <a:gd name="connsiteX4" fmla="*/ 191475 w 207656"/>
                      <a:gd name="connsiteY4" fmla="*/ 46533 h 73501"/>
                      <a:gd name="connsiteX5" fmla="*/ 207656 w 207656"/>
                      <a:gd name="connsiteY5" fmla="*/ 70805 h 73501"/>
                      <a:gd name="connsiteX6" fmla="*/ 186082 w 207656"/>
                      <a:gd name="connsiteY6" fmla="*/ 33049 h 73501"/>
                      <a:gd name="connsiteX7" fmla="*/ 159114 w 207656"/>
                      <a:gd name="connsiteY7" fmla="*/ 11474 h 73501"/>
                      <a:gd name="connsiteX8" fmla="*/ 124054 w 207656"/>
                      <a:gd name="connsiteY8" fmla="*/ 687 h 73501"/>
                      <a:gd name="connsiteX9" fmla="*/ 56634 w 207656"/>
                      <a:gd name="connsiteY9" fmla="*/ 14171 h 73501"/>
                      <a:gd name="connsiteX10" fmla="*/ 13484 w 207656"/>
                      <a:gd name="connsiteY10" fmla="*/ 51927 h 73501"/>
                      <a:gd name="connsiteX11" fmla="*/ 0 w 207656"/>
                      <a:gd name="connsiteY11" fmla="*/ 73502 h 73501"/>
                      <a:gd name="connsiteX12" fmla="*/ 5394 w 207656"/>
                      <a:gd name="connsiteY12" fmla="*/ 65411 h 73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7656" h="73501">
                        <a:moveTo>
                          <a:pt x="5394" y="65411"/>
                        </a:moveTo>
                        <a:cubicBezTo>
                          <a:pt x="16181" y="51927"/>
                          <a:pt x="32362" y="35746"/>
                          <a:pt x="51240" y="24959"/>
                        </a:cubicBezTo>
                        <a:cubicBezTo>
                          <a:pt x="72815" y="14171"/>
                          <a:pt x="97086" y="6081"/>
                          <a:pt x="124054" y="11474"/>
                        </a:cubicBezTo>
                        <a:cubicBezTo>
                          <a:pt x="134842" y="14171"/>
                          <a:pt x="148326" y="16868"/>
                          <a:pt x="161810" y="22262"/>
                        </a:cubicBezTo>
                        <a:cubicBezTo>
                          <a:pt x="172598" y="27656"/>
                          <a:pt x="183385" y="35746"/>
                          <a:pt x="191475" y="46533"/>
                        </a:cubicBezTo>
                        <a:cubicBezTo>
                          <a:pt x="199566" y="54624"/>
                          <a:pt x="204959" y="62714"/>
                          <a:pt x="207656" y="70805"/>
                        </a:cubicBezTo>
                        <a:cubicBezTo>
                          <a:pt x="202262" y="57321"/>
                          <a:pt x="196869" y="43837"/>
                          <a:pt x="186082" y="33049"/>
                        </a:cubicBezTo>
                        <a:cubicBezTo>
                          <a:pt x="177991" y="24959"/>
                          <a:pt x="169901" y="16868"/>
                          <a:pt x="159114" y="11474"/>
                        </a:cubicBezTo>
                        <a:cubicBezTo>
                          <a:pt x="148326" y="6081"/>
                          <a:pt x="134842" y="3384"/>
                          <a:pt x="124054" y="687"/>
                        </a:cubicBezTo>
                        <a:cubicBezTo>
                          <a:pt x="99783" y="-2010"/>
                          <a:pt x="75512" y="3384"/>
                          <a:pt x="56634" y="14171"/>
                        </a:cubicBezTo>
                        <a:cubicBezTo>
                          <a:pt x="37756" y="24959"/>
                          <a:pt x="24272" y="38443"/>
                          <a:pt x="13484" y="51927"/>
                        </a:cubicBezTo>
                        <a:cubicBezTo>
                          <a:pt x="8091" y="60018"/>
                          <a:pt x="2697" y="65411"/>
                          <a:pt x="0" y="73502"/>
                        </a:cubicBezTo>
                        <a:cubicBezTo>
                          <a:pt x="2697" y="70805"/>
                          <a:pt x="2697" y="68108"/>
                          <a:pt x="5394" y="65411"/>
                        </a:cubicBezTo>
                        <a:close/>
                      </a:path>
                    </a:pathLst>
                  </a:custGeom>
                  <a:solidFill>
                    <a:srgbClr val="44251C"/>
                  </a:solidFill>
                  <a:ln w="26947" cap="flat">
                    <a:noFill/>
                    <a:prstDash val="solid"/>
                    <a:miter/>
                  </a:ln>
                </p:spPr>
                <p:txBody>
                  <a:bodyPr rtlCol="1" anchor="ctr"/>
                  <a:lstStyle/>
                  <a:p>
                    <a:endParaRPr lang="ar-SA"/>
                  </a:p>
                </p:txBody>
              </p:sp>
              <p:sp>
                <p:nvSpPr>
                  <p:cNvPr id="2133" name="شكل حر: شكل 182">
                    <a:extLst>
                      <a:ext uri="{FF2B5EF4-FFF2-40B4-BE49-F238E27FC236}">
                        <a16:creationId xmlns:a16="http://schemas.microsoft.com/office/drawing/2014/main" id="{5D3DB455-F031-4CA1-BCA0-4E348451CA1B}"/>
                      </a:ext>
                    </a:extLst>
                  </p:cNvPr>
                  <p:cNvSpPr/>
                  <p:nvPr/>
                </p:nvSpPr>
                <p:spPr>
                  <a:xfrm>
                    <a:off x="9025241" y="3295528"/>
                    <a:ext cx="219500" cy="105850"/>
                  </a:xfrm>
                  <a:custGeom>
                    <a:avLst/>
                    <a:gdLst>
                      <a:gd name="connsiteX0" fmla="*/ 214108 w 219500"/>
                      <a:gd name="connsiteY0" fmla="*/ 88996 h 105850"/>
                      <a:gd name="connsiteX1" fmla="*/ 197927 w 219500"/>
                      <a:gd name="connsiteY1" fmla="*/ 56634 h 105850"/>
                      <a:gd name="connsiteX2" fmla="*/ 168261 w 219500"/>
                      <a:gd name="connsiteY2" fmla="*/ 18878 h 105850"/>
                      <a:gd name="connsiteX3" fmla="*/ 149384 w 219500"/>
                      <a:gd name="connsiteY3" fmla="*/ 5394 h 105850"/>
                      <a:gd name="connsiteX4" fmla="*/ 125112 w 219500"/>
                      <a:gd name="connsiteY4" fmla="*/ 0 h 105850"/>
                      <a:gd name="connsiteX5" fmla="*/ 100840 w 219500"/>
                      <a:gd name="connsiteY5" fmla="*/ 0 h 105850"/>
                      <a:gd name="connsiteX6" fmla="*/ 76569 w 219500"/>
                      <a:gd name="connsiteY6" fmla="*/ 5394 h 105850"/>
                      <a:gd name="connsiteX7" fmla="*/ 36117 w 219500"/>
                      <a:gd name="connsiteY7" fmla="*/ 29665 h 105850"/>
                      <a:gd name="connsiteX8" fmla="*/ 9148 w 219500"/>
                      <a:gd name="connsiteY8" fmla="*/ 53937 h 105850"/>
                      <a:gd name="connsiteX9" fmla="*/ 3754 w 219500"/>
                      <a:gd name="connsiteY9" fmla="*/ 56634 h 105850"/>
                      <a:gd name="connsiteX10" fmla="*/ 1058 w 219500"/>
                      <a:gd name="connsiteY10" fmla="*/ 62027 h 105850"/>
                      <a:gd name="connsiteX11" fmla="*/ 6451 w 219500"/>
                      <a:gd name="connsiteY11" fmla="*/ 64724 h 105850"/>
                      <a:gd name="connsiteX12" fmla="*/ 33420 w 219500"/>
                      <a:gd name="connsiteY12" fmla="*/ 40452 h 105850"/>
                      <a:gd name="connsiteX13" fmla="*/ 73872 w 219500"/>
                      <a:gd name="connsiteY13" fmla="*/ 16181 h 105850"/>
                      <a:gd name="connsiteX14" fmla="*/ 98143 w 219500"/>
                      <a:gd name="connsiteY14" fmla="*/ 10787 h 105850"/>
                      <a:gd name="connsiteX15" fmla="*/ 122416 w 219500"/>
                      <a:gd name="connsiteY15" fmla="*/ 10787 h 105850"/>
                      <a:gd name="connsiteX16" fmla="*/ 146687 w 219500"/>
                      <a:gd name="connsiteY16" fmla="*/ 16181 h 105850"/>
                      <a:gd name="connsiteX17" fmla="*/ 165564 w 219500"/>
                      <a:gd name="connsiteY17" fmla="*/ 29665 h 105850"/>
                      <a:gd name="connsiteX18" fmla="*/ 195230 w 219500"/>
                      <a:gd name="connsiteY18" fmla="*/ 67421 h 105850"/>
                      <a:gd name="connsiteX19" fmla="*/ 211411 w 219500"/>
                      <a:gd name="connsiteY19" fmla="*/ 99783 h 105850"/>
                      <a:gd name="connsiteX20" fmla="*/ 219501 w 219500"/>
                      <a:gd name="connsiteY20" fmla="*/ 99783 h 105850"/>
                      <a:gd name="connsiteX21" fmla="*/ 219501 w 219500"/>
                      <a:gd name="connsiteY21" fmla="*/ 94389 h 105850"/>
                      <a:gd name="connsiteX22" fmla="*/ 214108 w 219500"/>
                      <a:gd name="connsiteY22" fmla="*/ 88996 h 10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9500" h="105850">
                        <a:moveTo>
                          <a:pt x="214108" y="88996"/>
                        </a:moveTo>
                        <a:cubicBezTo>
                          <a:pt x="211411" y="80905"/>
                          <a:pt x="206017" y="70118"/>
                          <a:pt x="197927" y="56634"/>
                        </a:cubicBezTo>
                        <a:cubicBezTo>
                          <a:pt x="189836" y="43149"/>
                          <a:pt x="181745" y="29665"/>
                          <a:pt x="168261" y="18878"/>
                        </a:cubicBezTo>
                        <a:cubicBezTo>
                          <a:pt x="162868" y="13484"/>
                          <a:pt x="154777" y="8091"/>
                          <a:pt x="149384" y="5394"/>
                        </a:cubicBezTo>
                        <a:cubicBezTo>
                          <a:pt x="141293" y="2697"/>
                          <a:pt x="135900" y="0"/>
                          <a:pt x="125112" y="0"/>
                        </a:cubicBezTo>
                        <a:cubicBezTo>
                          <a:pt x="117022" y="0"/>
                          <a:pt x="108931" y="0"/>
                          <a:pt x="100840" y="0"/>
                        </a:cubicBezTo>
                        <a:cubicBezTo>
                          <a:pt x="92750" y="0"/>
                          <a:pt x="84659" y="2697"/>
                          <a:pt x="76569" y="5394"/>
                        </a:cubicBezTo>
                        <a:cubicBezTo>
                          <a:pt x="60388" y="10787"/>
                          <a:pt x="46904" y="21575"/>
                          <a:pt x="36117" y="29665"/>
                        </a:cubicBezTo>
                        <a:cubicBezTo>
                          <a:pt x="25329" y="37756"/>
                          <a:pt x="14542" y="45846"/>
                          <a:pt x="9148" y="53937"/>
                        </a:cubicBezTo>
                        <a:cubicBezTo>
                          <a:pt x="6451" y="56634"/>
                          <a:pt x="3754" y="56634"/>
                          <a:pt x="3754" y="56634"/>
                        </a:cubicBezTo>
                        <a:cubicBezTo>
                          <a:pt x="3754" y="59330"/>
                          <a:pt x="1058" y="59330"/>
                          <a:pt x="1058" y="62027"/>
                        </a:cubicBezTo>
                        <a:cubicBezTo>
                          <a:pt x="-1639" y="70118"/>
                          <a:pt x="1058" y="72815"/>
                          <a:pt x="6451" y="64724"/>
                        </a:cubicBezTo>
                        <a:cubicBezTo>
                          <a:pt x="11845" y="59330"/>
                          <a:pt x="22632" y="51240"/>
                          <a:pt x="33420" y="40452"/>
                        </a:cubicBezTo>
                        <a:cubicBezTo>
                          <a:pt x="44207" y="32362"/>
                          <a:pt x="60388" y="21575"/>
                          <a:pt x="73872" y="16181"/>
                        </a:cubicBezTo>
                        <a:cubicBezTo>
                          <a:pt x="81963" y="13484"/>
                          <a:pt x="90053" y="10787"/>
                          <a:pt x="98143" y="10787"/>
                        </a:cubicBezTo>
                        <a:cubicBezTo>
                          <a:pt x="106234" y="10787"/>
                          <a:pt x="114325" y="10787"/>
                          <a:pt x="122416" y="10787"/>
                        </a:cubicBezTo>
                        <a:cubicBezTo>
                          <a:pt x="130506" y="10787"/>
                          <a:pt x="138596" y="13484"/>
                          <a:pt x="146687" y="16181"/>
                        </a:cubicBezTo>
                        <a:cubicBezTo>
                          <a:pt x="154777" y="18878"/>
                          <a:pt x="160171" y="24272"/>
                          <a:pt x="165564" y="29665"/>
                        </a:cubicBezTo>
                        <a:cubicBezTo>
                          <a:pt x="179048" y="40452"/>
                          <a:pt x="187139" y="53937"/>
                          <a:pt x="195230" y="67421"/>
                        </a:cubicBezTo>
                        <a:cubicBezTo>
                          <a:pt x="203321" y="80905"/>
                          <a:pt x="206017" y="91692"/>
                          <a:pt x="211411" y="99783"/>
                        </a:cubicBezTo>
                        <a:cubicBezTo>
                          <a:pt x="214108" y="107873"/>
                          <a:pt x="216805" y="107873"/>
                          <a:pt x="219501" y="99783"/>
                        </a:cubicBezTo>
                        <a:cubicBezTo>
                          <a:pt x="219501" y="97086"/>
                          <a:pt x="219501" y="97086"/>
                          <a:pt x="219501" y="94389"/>
                        </a:cubicBezTo>
                        <a:cubicBezTo>
                          <a:pt x="216805" y="94389"/>
                          <a:pt x="216805" y="91692"/>
                          <a:pt x="214108" y="88996"/>
                        </a:cubicBezTo>
                        <a:close/>
                      </a:path>
                    </a:pathLst>
                  </a:custGeom>
                  <a:solidFill>
                    <a:srgbClr val="44251C">
                      <a:alpha val="60000"/>
                    </a:srgbClr>
                  </a:solidFill>
                  <a:ln w="26947" cap="flat">
                    <a:noFill/>
                    <a:prstDash val="solid"/>
                    <a:miter/>
                  </a:ln>
                </p:spPr>
                <p:txBody>
                  <a:bodyPr rtlCol="1" anchor="ctr"/>
                  <a:lstStyle/>
                  <a:p>
                    <a:endParaRPr lang="ar-SA"/>
                  </a:p>
                </p:txBody>
              </p:sp>
              <p:sp>
                <p:nvSpPr>
                  <p:cNvPr id="2134" name="شكل حر: شكل 183">
                    <a:extLst>
                      <a:ext uri="{FF2B5EF4-FFF2-40B4-BE49-F238E27FC236}">
                        <a16:creationId xmlns:a16="http://schemas.microsoft.com/office/drawing/2014/main" id="{A754D6C5-5082-4C2C-9332-CA384B093FB5}"/>
                      </a:ext>
                    </a:extLst>
                  </p:cNvPr>
                  <p:cNvSpPr/>
                  <p:nvPr/>
                </p:nvSpPr>
                <p:spPr>
                  <a:xfrm>
                    <a:off x="9169231" y="3565211"/>
                    <a:ext cx="53936" cy="32361"/>
                  </a:xfrm>
                  <a:custGeom>
                    <a:avLst/>
                    <a:gdLst>
                      <a:gd name="connsiteX0" fmla="*/ 8090 w 53936"/>
                      <a:gd name="connsiteY0" fmla="*/ 21575 h 32361"/>
                      <a:gd name="connsiteX1" fmla="*/ 16181 w 53936"/>
                      <a:gd name="connsiteY1" fmla="*/ 21575 h 32361"/>
                      <a:gd name="connsiteX2" fmla="*/ 24271 w 53936"/>
                      <a:gd name="connsiteY2" fmla="*/ 18878 h 32361"/>
                      <a:gd name="connsiteX3" fmla="*/ 32362 w 53936"/>
                      <a:gd name="connsiteY3" fmla="*/ 16181 h 32361"/>
                      <a:gd name="connsiteX4" fmla="*/ 40452 w 53936"/>
                      <a:gd name="connsiteY4" fmla="*/ 10788 h 32361"/>
                      <a:gd name="connsiteX5" fmla="*/ 48543 w 53936"/>
                      <a:gd name="connsiteY5" fmla="*/ 5394 h 32361"/>
                      <a:gd name="connsiteX6" fmla="*/ 53937 w 53936"/>
                      <a:gd name="connsiteY6" fmla="*/ 0 h 32361"/>
                      <a:gd name="connsiteX7" fmla="*/ 48543 w 53936"/>
                      <a:gd name="connsiteY7" fmla="*/ 8091 h 32361"/>
                      <a:gd name="connsiteX8" fmla="*/ 43149 w 53936"/>
                      <a:gd name="connsiteY8" fmla="*/ 13484 h 32361"/>
                      <a:gd name="connsiteX9" fmla="*/ 35058 w 53936"/>
                      <a:gd name="connsiteY9" fmla="*/ 18878 h 32361"/>
                      <a:gd name="connsiteX10" fmla="*/ 16181 w 53936"/>
                      <a:gd name="connsiteY10" fmla="*/ 29665 h 32361"/>
                      <a:gd name="connsiteX11" fmla="*/ 8090 w 53936"/>
                      <a:gd name="connsiteY11" fmla="*/ 32362 h 32361"/>
                      <a:gd name="connsiteX12" fmla="*/ 0 w 53936"/>
                      <a:gd name="connsiteY12" fmla="*/ 26968 h 32361"/>
                      <a:gd name="connsiteX13" fmla="*/ 8090 w 53936"/>
                      <a:gd name="connsiteY13" fmla="*/ 21575 h 32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936" h="32361">
                        <a:moveTo>
                          <a:pt x="8090" y="21575"/>
                        </a:moveTo>
                        <a:cubicBezTo>
                          <a:pt x="8090" y="21575"/>
                          <a:pt x="10787" y="21575"/>
                          <a:pt x="16181" y="21575"/>
                        </a:cubicBezTo>
                        <a:cubicBezTo>
                          <a:pt x="18878" y="21575"/>
                          <a:pt x="21574" y="21575"/>
                          <a:pt x="24271" y="18878"/>
                        </a:cubicBezTo>
                        <a:cubicBezTo>
                          <a:pt x="26968" y="18878"/>
                          <a:pt x="29665" y="16181"/>
                          <a:pt x="32362" y="16181"/>
                        </a:cubicBezTo>
                        <a:cubicBezTo>
                          <a:pt x="35058" y="13484"/>
                          <a:pt x="37755" y="13484"/>
                          <a:pt x="40452" y="10788"/>
                        </a:cubicBezTo>
                        <a:cubicBezTo>
                          <a:pt x="43149" y="8091"/>
                          <a:pt x="45846" y="8091"/>
                          <a:pt x="48543" y="5394"/>
                        </a:cubicBezTo>
                        <a:cubicBezTo>
                          <a:pt x="51240" y="2697"/>
                          <a:pt x="53937" y="0"/>
                          <a:pt x="53937" y="0"/>
                        </a:cubicBezTo>
                        <a:cubicBezTo>
                          <a:pt x="53937" y="0"/>
                          <a:pt x="51240" y="2697"/>
                          <a:pt x="48543" y="8091"/>
                        </a:cubicBezTo>
                        <a:cubicBezTo>
                          <a:pt x="45846" y="10788"/>
                          <a:pt x="43149" y="13484"/>
                          <a:pt x="43149" y="13484"/>
                        </a:cubicBezTo>
                        <a:cubicBezTo>
                          <a:pt x="40452" y="16181"/>
                          <a:pt x="37755" y="18878"/>
                          <a:pt x="35058" y="18878"/>
                        </a:cubicBezTo>
                        <a:cubicBezTo>
                          <a:pt x="29665" y="24272"/>
                          <a:pt x="21574" y="26968"/>
                          <a:pt x="16181" y="29665"/>
                        </a:cubicBezTo>
                        <a:cubicBezTo>
                          <a:pt x="10787" y="32362"/>
                          <a:pt x="8090" y="32362"/>
                          <a:pt x="8090" y="32362"/>
                        </a:cubicBezTo>
                        <a:cubicBezTo>
                          <a:pt x="5394" y="32362"/>
                          <a:pt x="0" y="29665"/>
                          <a:pt x="0" y="26968"/>
                        </a:cubicBezTo>
                        <a:cubicBezTo>
                          <a:pt x="0" y="26968"/>
                          <a:pt x="2697" y="21575"/>
                          <a:pt x="8090" y="21575"/>
                        </a:cubicBezTo>
                        <a:close/>
                      </a:path>
                    </a:pathLst>
                  </a:custGeom>
                  <a:solidFill>
                    <a:srgbClr val="35190F"/>
                  </a:solidFill>
                  <a:ln w="26947" cap="flat">
                    <a:noFill/>
                    <a:prstDash val="solid"/>
                    <a:miter/>
                  </a:ln>
                </p:spPr>
                <p:txBody>
                  <a:bodyPr rtlCol="1" anchor="ctr"/>
                  <a:lstStyle/>
                  <a:p>
                    <a:endParaRPr lang="ar-SA"/>
                  </a:p>
                </p:txBody>
              </p:sp>
              <p:sp>
                <p:nvSpPr>
                  <p:cNvPr id="2135" name="شكل حر: شكل 184">
                    <a:extLst>
                      <a:ext uri="{FF2B5EF4-FFF2-40B4-BE49-F238E27FC236}">
                        <a16:creationId xmlns:a16="http://schemas.microsoft.com/office/drawing/2014/main" id="{90CA75E3-EAAD-462A-AA89-B1FE440A3E5A}"/>
                      </a:ext>
                    </a:extLst>
                  </p:cNvPr>
                  <p:cNvSpPr/>
                  <p:nvPr/>
                </p:nvSpPr>
                <p:spPr>
                  <a:xfrm>
                    <a:off x="8370968" y="4058732"/>
                    <a:ext cx="423403" cy="113266"/>
                  </a:xfrm>
                  <a:custGeom>
                    <a:avLst/>
                    <a:gdLst>
                      <a:gd name="connsiteX0" fmla="*/ 0 w 423403"/>
                      <a:gd name="connsiteY0" fmla="*/ 0 h 113266"/>
                      <a:gd name="connsiteX1" fmla="*/ 16181 w 423403"/>
                      <a:gd name="connsiteY1" fmla="*/ 8091 h 113266"/>
                      <a:gd name="connsiteX2" fmla="*/ 62028 w 423403"/>
                      <a:gd name="connsiteY2" fmla="*/ 26968 h 113266"/>
                      <a:gd name="connsiteX3" fmla="*/ 94389 w 423403"/>
                      <a:gd name="connsiteY3" fmla="*/ 40452 h 113266"/>
                      <a:gd name="connsiteX4" fmla="*/ 129448 w 423403"/>
                      <a:gd name="connsiteY4" fmla="*/ 53937 h 113266"/>
                      <a:gd name="connsiteX5" fmla="*/ 167204 w 423403"/>
                      <a:gd name="connsiteY5" fmla="*/ 67421 h 113266"/>
                      <a:gd name="connsiteX6" fmla="*/ 207656 w 423403"/>
                      <a:gd name="connsiteY6" fmla="*/ 78208 h 113266"/>
                      <a:gd name="connsiteX7" fmla="*/ 248109 w 423403"/>
                      <a:gd name="connsiteY7" fmla="*/ 88996 h 113266"/>
                      <a:gd name="connsiteX8" fmla="*/ 285864 w 423403"/>
                      <a:gd name="connsiteY8" fmla="*/ 97086 h 113266"/>
                      <a:gd name="connsiteX9" fmla="*/ 323620 w 423403"/>
                      <a:gd name="connsiteY9" fmla="*/ 102480 h 113266"/>
                      <a:gd name="connsiteX10" fmla="*/ 355982 w 423403"/>
                      <a:gd name="connsiteY10" fmla="*/ 105176 h 113266"/>
                      <a:gd name="connsiteX11" fmla="*/ 382951 w 423403"/>
                      <a:gd name="connsiteY11" fmla="*/ 105176 h 113266"/>
                      <a:gd name="connsiteX12" fmla="*/ 404525 w 423403"/>
                      <a:gd name="connsiteY12" fmla="*/ 102480 h 113266"/>
                      <a:gd name="connsiteX13" fmla="*/ 423403 w 423403"/>
                      <a:gd name="connsiteY13" fmla="*/ 99783 h 113266"/>
                      <a:gd name="connsiteX14" fmla="*/ 404525 w 423403"/>
                      <a:gd name="connsiteY14" fmla="*/ 105176 h 113266"/>
                      <a:gd name="connsiteX15" fmla="*/ 382951 w 423403"/>
                      <a:gd name="connsiteY15" fmla="*/ 110570 h 113266"/>
                      <a:gd name="connsiteX16" fmla="*/ 353285 w 423403"/>
                      <a:gd name="connsiteY16" fmla="*/ 113267 h 113266"/>
                      <a:gd name="connsiteX17" fmla="*/ 318227 w 423403"/>
                      <a:gd name="connsiteY17" fmla="*/ 113267 h 113266"/>
                      <a:gd name="connsiteX18" fmla="*/ 280470 w 423403"/>
                      <a:gd name="connsiteY18" fmla="*/ 110570 h 113266"/>
                      <a:gd name="connsiteX19" fmla="*/ 240018 w 423403"/>
                      <a:gd name="connsiteY19" fmla="*/ 105176 h 113266"/>
                      <a:gd name="connsiteX20" fmla="*/ 199565 w 423403"/>
                      <a:gd name="connsiteY20" fmla="*/ 94389 h 113266"/>
                      <a:gd name="connsiteX21" fmla="*/ 159113 w 423403"/>
                      <a:gd name="connsiteY21" fmla="*/ 80905 h 113266"/>
                      <a:gd name="connsiteX22" fmla="*/ 121357 w 423403"/>
                      <a:gd name="connsiteY22" fmla="*/ 67421 h 113266"/>
                      <a:gd name="connsiteX23" fmla="*/ 56634 w 423403"/>
                      <a:gd name="connsiteY23" fmla="*/ 37755 h 113266"/>
                      <a:gd name="connsiteX24" fmla="*/ 13484 w 423403"/>
                      <a:gd name="connsiteY24" fmla="*/ 13484 h 113266"/>
                      <a:gd name="connsiteX25" fmla="*/ 0 w 423403"/>
                      <a:gd name="connsiteY25" fmla="*/ 0 h 113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23403" h="113266">
                        <a:moveTo>
                          <a:pt x="0" y="0"/>
                        </a:moveTo>
                        <a:cubicBezTo>
                          <a:pt x="0" y="0"/>
                          <a:pt x="5394" y="2697"/>
                          <a:pt x="16181" y="8091"/>
                        </a:cubicBezTo>
                        <a:cubicBezTo>
                          <a:pt x="26968" y="13484"/>
                          <a:pt x="43149" y="18878"/>
                          <a:pt x="62028" y="26968"/>
                        </a:cubicBezTo>
                        <a:cubicBezTo>
                          <a:pt x="72815" y="29665"/>
                          <a:pt x="80905" y="35059"/>
                          <a:pt x="94389" y="40452"/>
                        </a:cubicBezTo>
                        <a:cubicBezTo>
                          <a:pt x="105176" y="45846"/>
                          <a:pt x="115964" y="48543"/>
                          <a:pt x="129448" y="53937"/>
                        </a:cubicBezTo>
                        <a:cubicBezTo>
                          <a:pt x="140236" y="59330"/>
                          <a:pt x="153720" y="62027"/>
                          <a:pt x="167204" y="67421"/>
                        </a:cubicBezTo>
                        <a:cubicBezTo>
                          <a:pt x="180688" y="72814"/>
                          <a:pt x="194172" y="75511"/>
                          <a:pt x="207656" y="78208"/>
                        </a:cubicBezTo>
                        <a:cubicBezTo>
                          <a:pt x="221141" y="80905"/>
                          <a:pt x="234625" y="83602"/>
                          <a:pt x="248109" y="88996"/>
                        </a:cubicBezTo>
                        <a:cubicBezTo>
                          <a:pt x="261593" y="91692"/>
                          <a:pt x="275077" y="94389"/>
                          <a:pt x="285864" y="97086"/>
                        </a:cubicBezTo>
                        <a:cubicBezTo>
                          <a:pt x="299349" y="99783"/>
                          <a:pt x="310136" y="99783"/>
                          <a:pt x="323620" y="102480"/>
                        </a:cubicBezTo>
                        <a:cubicBezTo>
                          <a:pt x="334407" y="102480"/>
                          <a:pt x="347891" y="105176"/>
                          <a:pt x="355982" y="105176"/>
                        </a:cubicBezTo>
                        <a:cubicBezTo>
                          <a:pt x="366769" y="105176"/>
                          <a:pt x="374860" y="105176"/>
                          <a:pt x="382951" y="105176"/>
                        </a:cubicBezTo>
                        <a:cubicBezTo>
                          <a:pt x="391041" y="105176"/>
                          <a:pt x="399132" y="102480"/>
                          <a:pt x="404525" y="102480"/>
                        </a:cubicBezTo>
                        <a:cubicBezTo>
                          <a:pt x="415312" y="102480"/>
                          <a:pt x="423403" y="99783"/>
                          <a:pt x="423403" y="99783"/>
                        </a:cubicBezTo>
                        <a:cubicBezTo>
                          <a:pt x="423403" y="99783"/>
                          <a:pt x="415312" y="102480"/>
                          <a:pt x="404525" y="105176"/>
                        </a:cubicBezTo>
                        <a:cubicBezTo>
                          <a:pt x="399132" y="105176"/>
                          <a:pt x="391041" y="107873"/>
                          <a:pt x="382951" y="110570"/>
                        </a:cubicBezTo>
                        <a:cubicBezTo>
                          <a:pt x="374860" y="110570"/>
                          <a:pt x="364072" y="113267"/>
                          <a:pt x="353285" y="113267"/>
                        </a:cubicBezTo>
                        <a:cubicBezTo>
                          <a:pt x="342498" y="113267"/>
                          <a:pt x="331711" y="113267"/>
                          <a:pt x="318227" y="113267"/>
                        </a:cubicBezTo>
                        <a:cubicBezTo>
                          <a:pt x="307439" y="113267"/>
                          <a:pt x="293955" y="110570"/>
                          <a:pt x="280470" y="110570"/>
                        </a:cubicBezTo>
                        <a:cubicBezTo>
                          <a:pt x="266986" y="107873"/>
                          <a:pt x="253502" y="105176"/>
                          <a:pt x="240018" y="105176"/>
                        </a:cubicBezTo>
                        <a:cubicBezTo>
                          <a:pt x="226534" y="102480"/>
                          <a:pt x="213050" y="99783"/>
                          <a:pt x="199565" y="94389"/>
                        </a:cubicBezTo>
                        <a:cubicBezTo>
                          <a:pt x="186081" y="88996"/>
                          <a:pt x="172597" y="86299"/>
                          <a:pt x="159113" y="80905"/>
                        </a:cubicBezTo>
                        <a:cubicBezTo>
                          <a:pt x="145629" y="75511"/>
                          <a:pt x="132145" y="72814"/>
                          <a:pt x="121357" y="67421"/>
                        </a:cubicBezTo>
                        <a:cubicBezTo>
                          <a:pt x="97086" y="56634"/>
                          <a:pt x="75512" y="45846"/>
                          <a:pt x="56634" y="37755"/>
                        </a:cubicBezTo>
                        <a:cubicBezTo>
                          <a:pt x="37755" y="29665"/>
                          <a:pt x="24271" y="18878"/>
                          <a:pt x="13484" y="13484"/>
                        </a:cubicBezTo>
                        <a:cubicBezTo>
                          <a:pt x="5394" y="5394"/>
                          <a:pt x="0" y="0"/>
                          <a:pt x="0" y="0"/>
                        </a:cubicBezTo>
                        <a:close/>
                      </a:path>
                    </a:pathLst>
                  </a:custGeom>
                  <a:solidFill>
                    <a:srgbClr val="F7C7A2"/>
                  </a:solidFill>
                  <a:ln w="26947" cap="flat">
                    <a:noFill/>
                    <a:prstDash val="solid"/>
                    <a:miter/>
                  </a:ln>
                </p:spPr>
                <p:txBody>
                  <a:bodyPr rtlCol="1" anchor="ctr"/>
                  <a:lstStyle/>
                  <a:p>
                    <a:endParaRPr lang="ar-SA"/>
                  </a:p>
                </p:txBody>
              </p:sp>
              <p:sp>
                <p:nvSpPr>
                  <p:cNvPr id="2136" name="شكل حر: شكل 185">
                    <a:extLst>
                      <a:ext uri="{FF2B5EF4-FFF2-40B4-BE49-F238E27FC236}">
                        <a16:creationId xmlns:a16="http://schemas.microsoft.com/office/drawing/2014/main" id="{01F2FB59-FEBB-4884-937B-4C018F58AA23}"/>
                      </a:ext>
                    </a:extLst>
                  </p:cNvPr>
                  <p:cNvSpPr/>
                  <p:nvPr/>
                </p:nvSpPr>
                <p:spPr>
                  <a:xfrm>
                    <a:off x="8829429" y="3656904"/>
                    <a:ext cx="59330" cy="199565"/>
                  </a:xfrm>
                  <a:custGeom>
                    <a:avLst/>
                    <a:gdLst>
                      <a:gd name="connsiteX0" fmla="*/ 37755 w 59330"/>
                      <a:gd name="connsiteY0" fmla="*/ 0 h 199565"/>
                      <a:gd name="connsiteX1" fmla="*/ 32362 w 59330"/>
                      <a:gd name="connsiteY1" fmla="*/ 8090 h 199565"/>
                      <a:gd name="connsiteX2" fmla="*/ 24271 w 59330"/>
                      <a:gd name="connsiteY2" fmla="*/ 32362 h 199565"/>
                      <a:gd name="connsiteX3" fmla="*/ 18878 w 59330"/>
                      <a:gd name="connsiteY3" fmla="*/ 48543 h 199565"/>
                      <a:gd name="connsiteX4" fmla="*/ 16181 w 59330"/>
                      <a:gd name="connsiteY4" fmla="*/ 67421 h 199565"/>
                      <a:gd name="connsiteX5" fmla="*/ 13484 w 59330"/>
                      <a:gd name="connsiteY5" fmla="*/ 86299 h 199565"/>
                      <a:gd name="connsiteX6" fmla="*/ 13484 w 59330"/>
                      <a:gd name="connsiteY6" fmla="*/ 105176 h 199565"/>
                      <a:gd name="connsiteX7" fmla="*/ 16181 w 59330"/>
                      <a:gd name="connsiteY7" fmla="*/ 124054 h 199565"/>
                      <a:gd name="connsiteX8" fmla="*/ 21575 w 59330"/>
                      <a:gd name="connsiteY8" fmla="*/ 142932 h 199565"/>
                      <a:gd name="connsiteX9" fmla="*/ 29665 w 59330"/>
                      <a:gd name="connsiteY9" fmla="*/ 159113 h 199565"/>
                      <a:gd name="connsiteX10" fmla="*/ 37755 w 59330"/>
                      <a:gd name="connsiteY10" fmla="*/ 172597 h 199565"/>
                      <a:gd name="connsiteX11" fmla="*/ 45846 w 59330"/>
                      <a:gd name="connsiteY11" fmla="*/ 183384 h 199565"/>
                      <a:gd name="connsiteX12" fmla="*/ 53937 w 59330"/>
                      <a:gd name="connsiteY12" fmla="*/ 191475 h 199565"/>
                      <a:gd name="connsiteX13" fmla="*/ 59331 w 59330"/>
                      <a:gd name="connsiteY13" fmla="*/ 199565 h 199565"/>
                      <a:gd name="connsiteX14" fmla="*/ 51240 w 59330"/>
                      <a:gd name="connsiteY14" fmla="*/ 194172 h 199565"/>
                      <a:gd name="connsiteX15" fmla="*/ 43149 w 59330"/>
                      <a:gd name="connsiteY15" fmla="*/ 186081 h 199565"/>
                      <a:gd name="connsiteX16" fmla="*/ 32362 w 59330"/>
                      <a:gd name="connsiteY16" fmla="*/ 175294 h 199565"/>
                      <a:gd name="connsiteX17" fmla="*/ 21575 w 59330"/>
                      <a:gd name="connsiteY17" fmla="*/ 161810 h 199565"/>
                      <a:gd name="connsiteX18" fmla="*/ 10787 w 59330"/>
                      <a:gd name="connsiteY18" fmla="*/ 145629 h 199565"/>
                      <a:gd name="connsiteX19" fmla="*/ 2697 w 59330"/>
                      <a:gd name="connsiteY19" fmla="*/ 126751 h 199565"/>
                      <a:gd name="connsiteX20" fmla="*/ 0 w 59330"/>
                      <a:gd name="connsiteY20" fmla="*/ 105176 h 199565"/>
                      <a:gd name="connsiteX21" fmla="*/ 0 w 59330"/>
                      <a:gd name="connsiteY21" fmla="*/ 83602 h 199565"/>
                      <a:gd name="connsiteX22" fmla="*/ 2697 w 59330"/>
                      <a:gd name="connsiteY22" fmla="*/ 62027 h 199565"/>
                      <a:gd name="connsiteX23" fmla="*/ 16181 w 59330"/>
                      <a:gd name="connsiteY23" fmla="*/ 26968 h 199565"/>
                      <a:gd name="connsiteX24" fmla="*/ 37755 w 59330"/>
                      <a:gd name="connsiteY24" fmla="*/ 0 h 19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9330" h="199565">
                        <a:moveTo>
                          <a:pt x="37755" y="0"/>
                        </a:moveTo>
                        <a:cubicBezTo>
                          <a:pt x="37755" y="0"/>
                          <a:pt x="35059" y="2697"/>
                          <a:pt x="32362" y="8090"/>
                        </a:cubicBezTo>
                        <a:cubicBezTo>
                          <a:pt x="29665" y="13484"/>
                          <a:pt x="26968" y="21574"/>
                          <a:pt x="24271" y="32362"/>
                        </a:cubicBezTo>
                        <a:cubicBezTo>
                          <a:pt x="21575" y="37755"/>
                          <a:pt x="21575" y="43149"/>
                          <a:pt x="18878" y="48543"/>
                        </a:cubicBezTo>
                        <a:cubicBezTo>
                          <a:pt x="16181" y="53937"/>
                          <a:pt x="16181" y="59330"/>
                          <a:pt x="16181" y="67421"/>
                        </a:cubicBezTo>
                        <a:cubicBezTo>
                          <a:pt x="16181" y="72814"/>
                          <a:pt x="13484" y="80905"/>
                          <a:pt x="13484" y="86299"/>
                        </a:cubicBezTo>
                        <a:cubicBezTo>
                          <a:pt x="13484" y="91692"/>
                          <a:pt x="13484" y="99783"/>
                          <a:pt x="13484" y="105176"/>
                        </a:cubicBezTo>
                        <a:cubicBezTo>
                          <a:pt x="13484" y="113267"/>
                          <a:pt x="16181" y="118660"/>
                          <a:pt x="16181" y="124054"/>
                        </a:cubicBezTo>
                        <a:cubicBezTo>
                          <a:pt x="16181" y="129448"/>
                          <a:pt x="18878" y="137538"/>
                          <a:pt x="21575" y="142932"/>
                        </a:cubicBezTo>
                        <a:cubicBezTo>
                          <a:pt x="24271" y="148326"/>
                          <a:pt x="26968" y="153719"/>
                          <a:pt x="29665" y="159113"/>
                        </a:cubicBezTo>
                        <a:cubicBezTo>
                          <a:pt x="32362" y="164507"/>
                          <a:pt x="35059" y="169900"/>
                          <a:pt x="37755" y="172597"/>
                        </a:cubicBezTo>
                        <a:cubicBezTo>
                          <a:pt x="40452" y="177991"/>
                          <a:pt x="43149" y="180688"/>
                          <a:pt x="45846" y="183384"/>
                        </a:cubicBezTo>
                        <a:cubicBezTo>
                          <a:pt x="48543" y="186081"/>
                          <a:pt x="51240" y="188778"/>
                          <a:pt x="53937" y="191475"/>
                        </a:cubicBezTo>
                        <a:cubicBezTo>
                          <a:pt x="56634" y="196868"/>
                          <a:pt x="59331" y="199565"/>
                          <a:pt x="59331" y="199565"/>
                        </a:cubicBezTo>
                        <a:cubicBezTo>
                          <a:pt x="59331" y="199565"/>
                          <a:pt x="56634" y="196868"/>
                          <a:pt x="51240" y="194172"/>
                        </a:cubicBezTo>
                        <a:cubicBezTo>
                          <a:pt x="48543" y="191475"/>
                          <a:pt x="45846" y="188778"/>
                          <a:pt x="43149" y="186081"/>
                        </a:cubicBezTo>
                        <a:cubicBezTo>
                          <a:pt x="40452" y="183384"/>
                          <a:pt x="37755" y="180688"/>
                          <a:pt x="32362" y="175294"/>
                        </a:cubicBezTo>
                        <a:cubicBezTo>
                          <a:pt x="29665" y="169900"/>
                          <a:pt x="24271" y="167204"/>
                          <a:pt x="21575" y="161810"/>
                        </a:cubicBezTo>
                        <a:cubicBezTo>
                          <a:pt x="18878" y="156416"/>
                          <a:pt x="13484" y="151022"/>
                          <a:pt x="10787" y="145629"/>
                        </a:cubicBezTo>
                        <a:cubicBezTo>
                          <a:pt x="8091" y="140235"/>
                          <a:pt x="5394" y="132145"/>
                          <a:pt x="2697" y="126751"/>
                        </a:cubicBezTo>
                        <a:cubicBezTo>
                          <a:pt x="0" y="118660"/>
                          <a:pt x="0" y="113267"/>
                          <a:pt x="0" y="105176"/>
                        </a:cubicBezTo>
                        <a:cubicBezTo>
                          <a:pt x="0" y="97086"/>
                          <a:pt x="0" y="91692"/>
                          <a:pt x="0" y="83602"/>
                        </a:cubicBezTo>
                        <a:cubicBezTo>
                          <a:pt x="0" y="75511"/>
                          <a:pt x="2697" y="70117"/>
                          <a:pt x="2697" y="62027"/>
                        </a:cubicBezTo>
                        <a:cubicBezTo>
                          <a:pt x="5394" y="48543"/>
                          <a:pt x="10787" y="37755"/>
                          <a:pt x="16181" y="26968"/>
                        </a:cubicBezTo>
                        <a:cubicBezTo>
                          <a:pt x="26968" y="8090"/>
                          <a:pt x="37755" y="0"/>
                          <a:pt x="37755" y="0"/>
                        </a:cubicBezTo>
                        <a:close/>
                      </a:path>
                    </a:pathLst>
                  </a:custGeom>
                  <a:solidFill>
                    <a:srgbClr val="F7C7A2"/>
                  </a:solidFill>
                  <a:ln w="26947" cap="flat">
                    <a:noFill/>
                    <a:prstDash val="solid"/>
                    <a:miter/>
                  </a:ln>
                </p:spPr>
                <p:txBody>
                  <a:bodyPr rtlCol="1" anchor="ctr"/>
                  <a:lstStyle/>
                  <a:p>
                    <a:endParaRPr lang="ar-SA"/>
                  </a:p>
                </p:txBody>
              </p:sp>
            </p:grpSp>
            <p:grpSp>
              <p:nvGrpSpPr>
                <p:cNvPr id="2058" name="رسم 4">
                  <a:extLst>
                    <a:ext uri="{FF2B5EF4-FFF2-40B4-BE49-F238E27FC236}">
                      <a16:creationId xmlns:a16="http://schemas.microsoft.com/office/drawing/2014/main" id="{2C30925B-6EDD-403D-92D6-BF6EBBD90107}"/>
                    </a:ext>
                  </a:extLst>
                </p:cNvPr>
                <p:cNvGrpSpPr/>
                <p:nvPr/>
              </p:nvGrpSpPr>
              <p:grpSpPr>
                <a:xfrm>
                  <a:off x="7288026" y="4717797"/>
                  <a:ext cx="1789512" cy="1962773"/>
                  <a:chOff x="7288026" y="4717797"/>
                  <a:chExt cx="1789512" cy="1962773"/>
                </a:xfrm>
                <a:solidFill>
                  <a:schemeClr val="accent1"/>
                </a:solidFill>
              </p:grpSpPr>
              <p:grpSp>
                <p:nvGrpSpPr>
                  <p:cNvPr id="2094" name="رسم 4">
                    <a:extLst>
                      <a:ext uri="{FF2B5EF4-FFF2-40B4-BE49-F238E27FC236}">
                        <a16:creationId xmlns:a16="http://schemas.microsoft.com/office/drawing/2014/main" id="{A1C9AF37-F19E-48F9-9DAA-D6A01E94D5E7}"/>
                      </a:ext>
                    </a:extLst>
                  </p:cNvPr>
                  <p:cNvGrpSpPr/>
                  <p:nvPr/>
                </p:nvGrpSpPr>
                <p:grpSpPr>
                  <a:xfrm>
                    <a:off x="7290723" y="4717797"/>
                    <a:ext cx="1786815" cy="1891028"/>
                    <a:chOff x="7290723" y="4717797"/>
                    <a:chExt cx="1786815" cy="1891028"/>
                  </a:xfrm>
                  <a:solidFill>
                    <a:schemeClr val="accent1"/>
                  </a:solidFill>
                </p:grpSpPr>
                <p:sp>
                  <p:nvSpPr>
                    <p:cNvPr id="2119" name="شكل حر: شكل 188">
                      <a:extLst>
                        <a:ext uri="{FF2B5EF4-FFF2-40B4-BE49-F238E27FC236}">
                          <a16:creationId xmlns:a16="http://schemas.microsoft.com/office/drawing/2014/main" id="{445635CA-6594-47E8-9173-9D4B42C527C1}"/>
                        </a:ext>
                      </a:extLst>
                    </p:cNvPr>
                    <p:cNvSpPr/>
                    <p:nvPr/>
                  </p:nvSpPr>
                  <p:spPr>
                    <a:xfrm>
                      <a:off x="7290723" y="4720875"/>
                      <a:ext cx="1785984" cy="1878865"/>
                    </a:xfrm>
                    <a:custGeom>
                      <a:avLst/>
                      <a:gdLst>
                        <a:gd name="connsiteX0" fmla="*/ 1714001 w 1785984"/>
                        <a:gd name="connsiteY0" fmla="*/ 519070 h 1878865"/>
                        <a:gd name="connsiteX1" fmla="*/ 1676245 w 1785984"/>
                        <a:gd name="connsiteY1" fmla="*/ 343776 h 1878865"/>
                        <a:gd name="connsiteX2" fmla="*/ 1546798 w 1785984"/>
                        <a:gd name="connsiteY2" fmla="*/ 314110 h 1878865"/>
                        <a:gd name="connsiteX3" fmla="*/ 1274417 w 1785984"/>
                        <a:gd name="connsiteY3" fmla="*/ 497495 h 1878865"/>
                        <a:gd name="connsiteX4" fmla="*/ 1104516 w 1785984"/>
                        <a:gd name="connsiteY4" fmla="*/ 591884 h 1878865"/>
                        <a:gd name="connsiteX5" fmla="*/ 1064064 w 1785984"/>
                        <a:gd name="connsiteY5" fmla="*/ 581097 h 1878865"/>
                        <a:gd name="connsiteX6" fmla="*/ 1064064 w 1785984"/>
                        <a:gd name="connsiteY6" fmla="*/ 578400 h 1878865"/>
                        <a:gd name="connsiteX7" fmla="*/ 1064064 w 1785984"/>
                        <a:gd name="connsiteY7" fmla="*/ 578400 h 1878865"/>
                        <a:gd name="connsiteX8" fmla="*/ 872589 w 1785984"/>
                        <a:gd name="connsiteY8" fmla="*/ 222418 h 1878865"/>
                        <a:gd name="connsiteX9" fmla="*/ 829440 w 1785984"/>
                        <a:gd name="connsiteY9" fmla="*/ 195450 h 1878865"/>
                        <a:gd name="connsiteX10" fmla="*/ 605602 w 1785984"/>
                        <a:gd name="connsiteY10" fmla="*/ 49821 h 1878865"/>
                        <a:gd name="connsiteX11" fmla="*/ 295466 w 1785984"/>
                        <a:gd name="connsiteY11" fmla="*/ 36337 h 1878865"/>
                        <a:gd name="connsiteX12" fmla="*/ 66236 w 1785984"/>
                        <a:gd name="connsiteY12" fmla="*/ 427377 h 1878865"/>
                        <a:gd name="connsiteX13" fmla="*/ 6906 w 1785984"/>
                        <a:gd name="connsiteY13" fmla="*/ 964047 h 1878865"/>
                        <a:gd name="connsiteX14" fmla="*/ 52752 w 1785984"/>
                        <a:gd name="connsiteY14" fmla="*/ 1576228 h 1878865"/>
                        <a:gd name="connsiteX15" fmla="*/ 17693 w 1785984"/>
                        <a:gd name="connsiteY15" fmla="*/ 1818943 h 1878865"/>
                        <a:gd name="connsiteX16" fmla="*/ 139051 w 1785984"/>
                        <a:gd name="connsiteY16" fmla="*/ 1878273 h 1878865"/>
                        <a:gd name="connsiteX17" fmla="*/ 260408 w 1785984"/>
                        <a:gd name="connsiteY17" fmla="*/ 1778491 h 1878865"/>
                        <a:gd name="connsiteX18" fmla="*/ 430308 w 1785984"/>
                        <a:gd name="connsiteY18" fmla="*/ 1808156 h 1878865"/>
                        <a:gd name="connsiteX19" fmla="*/ 519304 w 1785984"/>
                        <a:gd name="connsiteY19" fmla="*/ 1665224 h 1878865"/>
                        <a:gd name="connsiteX20" fmla="*/ 673023 w 1785984"/>
                        <a:gd name="connsiteY20" fmla="*/ 1678708 h 1878865"/>
                        <a:gd name="connsiteX21" fmla="*/ 721567 w 1785984"/>
                        <a:gd name="connsiteY21" fmla="*/ 1541169 h 1878865"/>
                        <a:gd name="connsiteX22" fmla="*/ 826743 w 1785984"/>
                        <a:gd name="connsiteY22" fmla="*/ 1549260 h 1878865"/>
                        <a:gd name="connsiteX23" fmla="*/ 880680 w 1785984"/>
                        <a:gd name="connsiteY23" fmla="*/ 1422509 h 1878865"/>
                        <a:gd name="connsiteX24" fmla="*/ 1010127 w 1785984"/>
                        <a:gd name="connsiteY24" fmla="*/ 1446780 h 1878865"/>
                        <a:gd name="connsiteX25" fmla="*/ 1050580 w 1785984"/>
                        <a:gd name="connsiteY25" fmla="*/ 1314636 h 1878865"/>
                        <a:gd name="connsiteX26" fmla="*/ 1077548 w 1785984"/>
                        <a:gd name="connsiteY26" fmla="*/ 1204065 h 1878865"/>
                        <a:gd name="connsiteX27" fmla="*/ 1066761 w 1785984"/>
                        <a:gd name="connsiteY27" fmla="*/ 1187885 h 1878865"/>
                        <a:gd name="connsiteX28" fmla="*/ 1029005 w 1785984"/>
                        <a:gd name="connsiteY28" fmla="*/ 1023378 h 1878865"/>
                        <a:gd name="connsiteX29" fmla="*/ 1705911 w 1785984"/>
                        <a:gd name="connsiteY29" fmla="*/ 777966 h 1878865"/>
                        <a:gd name="connsiteX30" fmla="*/ 1784118 w 1785984"/>
                        <a:gd name="connsiteY30" fmla="*/ 635034 h 1878865"/>
                        <a:gd name="connsiteX31" fmla="*/ 1714001 w 1785984"/>
                        <a:gd name="connsiteY31" fmla="*/ 519070 h 1878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785984" h="1878865">
                          <a:moveTo>
                            <a:pt x="1714001" y="519070"/>
                          </a:moveTo>
                          <a:cubicBezTo>
                            <a:pt x="1673548" y="424681"/>
                            <a:pt x="1676245" y="343776"/>
                            <a:pt x="1676245" y="343776"/>
                          </a:cubicBezTo>
                          <a:cubicBezTo>
                            <a:pt x="1676245" y="343776"/>
                            <a:pt x="1616915" y="287142"/>
                            <a:pt x="1546798" y="314110"/>
                          </a:cubicBezTo>
                          <a:cubicBezTo>
                            <a:pt x="1473983" y="341079"/>
                            <a:pt x="1393078" y="443559"/>
                            <a:pt x="1274417" y="497495"/>
                          </a:cubicBezTo>
                          <a:cubicBezTo>
                            <a:pt x="1155757" y="551432"/>
                            <a:pt x="1104516" y="591884"/>
                            <a:pt x="1104516" y="591884"/>
                          </a:cubicBezTo>
                          <a:cubicBezTo>
                            <a:pt x="1082942" y="567613"/>
                            <a:pt x="1064064" y="581097"/>
                            <a:pt x="1064064" y="581097"/>
                          </a:cubicBezTo>
                          <a:cubicBezTo>
                            <a:pt x="1064064" y="581097"/>
                            <a:pt x="1064064" y="578400"/>
                            <a:pt x="1064064" y="578400"/>
                          </a:cubicBezTo>
                          <a:lnTo>
                            <a:pt x="1064064" y="578400"/>
                          </a:lnTo>
                          <a:cubicBezTo>
                            <a:pt x="1064064" y="578400"/>
                            <a:pt x="966979" y="368047"/>
                            <a:pt x="872589" y="222418"/>
                          </a:cubicBezTo>
                          <a:cubicBezTo>
                            <a:pt x="856408" y="214328"/>
                            <a:pt x="842924" y="203541"/>
                            <a:pt x="829440" y="195450"/>
                          </a:cubicBezTo>
                          <a:cubicBezTo>
                            <a:pt x="780896" y="160391"/>
                            <a:pt x="605602" y="49821"/>
                            <a:pt x="605602" y="49821"/>
                          </a:cubicBezTo>
                          <a:cubicBezTo>
                            <a:pt x="605602" y="49821"/>
                            <a:pt x="495033" y="-52659"/>
                            <a:pt x="295466" y="36337"/>
                          </a:cubicBezTo>
                          <a:cubicBezTo>
                            <a:pt x="85114" y="130726"/>
                            <a:pt x="66236" y="427377"/>
                            <a:pt x="66236" y="427377"/>
                          </a:cubicBezTo>
                          <a:cubicBezTo>
                            <a:pt x="66236" y="427377"/>
                            <a:pt x="36571" y="683576"/>
                            <a:pt x="6906" y="964047"/>
                          </a:cubicBezTo>
                          <a:cubicBezTo>
                            <a:pt x="-22759" y="1244518"/>
                            <a:pt x="52752" y="1576228"/>
                            <a:pt x="52752" y="1576228"/>
                          </a:cubicBezTo>
                          <a:cubicBezTo>
                            <a:pt x="52752" y="1600500"/>
                            <a:pt x="20390" y="1729948"/>
                            <a:pt x="17693" y="1818943"/>
                          </a:cubicBezTo>
                          <a:cubicBezTo>
                            <a:pt x="39267" y="1851305"/>
                            <a:pt x="77024" y="1883667"/>
                            <a:pt x="139051" y="1878273"/>
                          </a:cubicBezTo>
                          <a:cubicBezTo>
                            <a:pt x="255014" y="1867486"/>
                            <a:pt x="260408" y="1778491"/>
                            <a:pt x="260408" y="1778491"/>
                          </a:cubicBezTo>
                          <a:cubicBezTo>
                            <a:pt x="260408" y="1778491"/>
                            <a:pt x="319739" y="1845912"/>
                            <a:pt x="430308" y="1808156"/>
                          </a:cubicBezTo>
                          <a:cubicBezTo>
                            <a:pt x="538181" y="1770400"/>
                            <a:pt x="519304" y="1665224"/>
                            <a:pt x="519304" y="1665224"/>
                          </a:cubicBezTo>
                          <a:cubicBezTo>
                            <a:pt x="519304" y="1665224"/>
                            <a:pt x="586725" y="1738038"/>
                            <a:pt x="673023" y="1678708"/>
                          </a:cubicBezTo>
                          <a:cubicBezTo>
                            <a:pt x="759322" y="1619378"/>
                            <a:pt x="721567" y="1541169"/>
                            <a:pt x="721567" y="1541169"/>
                          </a:cubicBezTo>
                          <a:cubicBezTo>
                            <a:pt x="721567" y="1541169"/>
                            <a:pt x="775503" y="1578925"/>
                            <a:pt x="826743" y="1549260"/>
                          </a:cubicBezTo>
                          <a:cubicBezTo>
                            <a:pt x="896861" y="1508807"/>
                            <a:pt x="880680" y="1422509"/>
                            <a:pt x="880680" y="1422509"/>
                          </a:cubicBezTo>
                          <a:cubicBezTo>
                            <a:pt x="880680" y="1422509"/>
                            <a:pt x="948100" y="1479142"/>
                            <a:pt x="1010127" y="1446780"/>
                          </a:cubicBezTo>
                          <a:cubicBezTo>
                            <a:pt x="1080245" y="1409025"/>
                            <a:pt x="1050580" y="1314636"/>
                            <a:pt x="1050580" y="1314636"/>
                          </a:cubicBezTo>
                          <a:cubicBezTo>
                            <a:pt x="1050580" y="1314636"/>
                            <a:pt x="1128788" y="1276880"/>
                            <a:pt x="1077548" y="1204065"/>
                          </a:cubicBezTo>
                          <a:cubicBezTo>
                            <a:pt x="1072155" y="1198672"/>
                            <a:pt x="1069458" y="1195975"/>
                            <a:pt x="1066761" y="1187885"/>
                          </a:cubicBezTo>
                          <a:cubicBezTo>
                            <a:pt x="1053277" y="1163613"/>
                            <a:pt x="1058671" y="1082708"/>
                            <a:pt x="1029005" y="1023378"/>
                          </a:cubicBezTo>
                          <a:cubicBezTo>
                            <a:pt x="1029005" y="1023378"/>
                            <a:pt x="1533313" y="931685"/>
                            <a:pt x="1705911" y="777966"/>
                          </a:cubicBezTo>
                          <a:cubicBezTo>
                            <a:pt x="1705911" y="777966"/>
                            <a:pt x="1800300" y="729423"/>
                            <a:pt x="1784118" y="635034"/>
                          </a:cubicBezTo>
                          <a:cubicBezTo>
                            <a:pt x="1784118" y="640427"/>
                            <a:pt x="1754453" y="616156"/>
                            <a:pt x="1714001" y="519070"/>
                          </a:cubicBezTo>
                          <a:close/>
                        </a:path>
                      </a:pathLst>
                    </a:custGeom>
                    <a:solidFill>
                      <a:srgbClr val="FFF9EB"/>
                    </a:solidFill>
                    <a:ln w="26947" cap="flat">
                      <a:noFill/>
                      <a:prstDash val="solid"/>
                      <a:miter/>
                    </a:ln>
                  </p:spPr>
                  <p:txBody>
                    <a:bodyPr rtlCol="1" anchor="ctr"/>
                    <a:lstStyle/>
                    <a:p>
                      <a:endParaRPr lang="ar-SA"/>
                    </a:p>
                  </p:txBody>
                </p:sp>
                <p:sp>
                  <p:nvSpPr>
                    <p:cNvPr id="2120" name="شكل حر: شكل 189">
                      <a:extLst>
                        <a:ext uri="{FF2B5EF4-FFF2-40B4-BE49-F238E27FC236}">
                          <a16:creationId xmlns:a16="http://schemas.microsoft.com/office/drawing/2014/main" id="{E8D76D5F-6AE2-426F-8FBC-A8F4EC27EA72}"/>
                        </a:ext>
                      </a:extLst>
                    </p:cNvPr>
                    <p:cNvSpPr/>
                    <p:nvPr/>
                  </p:nvSpPr>
                  <p:spPr>
                    <a:xfrm>
                      <a:off x="7293745" y="4717797"/>
                      <a:ext cx="1783793" cy="1891028"/>
                    </a:xfrm>
                    <a:custGeom>
                      <a:avLst/>
                      <a:gdLst>
                        <a:gd name="connsiteX0" fmla="*/ 1713675 w 1783793"/>
                        <a:gd name="connsiteY0" fmla="*/ 522148 h 1891028"/>
                        <a:gd name="connsiteX1" fmla="*/ 1675920 w 1783793"/>
                        <a:gd name="connsiteY1" fmla="*/ 352247 h 1891028"/>
                        <a:gd name="connsiteX2" fmla="*/ 1654345 w 1783793"/>
                        <a:gd name="connsiteY2" fmla="*/ 327976 h 1891028"/>
                        <a:gd name="connsiteX3" fmla="*/ 1479050 w 1783793"/>
                        <a:gd name="connsiteY3" fmla="*/ 352247 h 1891028"/>
                        <a:gd name="connsiteX4" fmla="*/ 1344209 w 1783793"/>
                        <a:gd name="connsiteY4" fmla="*/ 457424 h 1891028"/>
                        <a:gd name="connsiteX5" fmla="*/ 1160825 w 1783793"/>
                        <a:gd name="connsiteY5" fmla="*/ 554510 h 1891028"/>
                        <a:gd name="connsiteX6" fmla="*/ 1114978 w 1783793"/>
                        <a:gd name="connsiteY6" fmla="*/ 584175 h 1891028"/>
                        <a:gd name="connsiteX7" fmla="*/ 1093404 w 1783793"/>
                        <a:gd name="connsiteY7" fmla="*/ 581478 h 1891028"/>
                        <a:gd name="connsiteX8" fmla="*/ 1069132 w 1783793"/>
                        <a:gd name="connsiteY8" fmla="*/ 581478 h 1891028"/>
                        <a:gd name="connsiteX9" fmla="*/ 1063738 w 1783793"/>
                        <a:gd name="connsiteY9" fmla="*/ 581478 h 1891028"/>
                        <a:gd name="connsiteX10" fmla="*/ 1015196 w 1783793"/>
                        <a:gd name="connsiteY10" fmla="*/ 476302 h 1891028"/>
                        <a:gd name="connsiteX11" fmla="*/ 885747 w 1783793"/>
                        <a:gd name="connsiteY11" fmla="*/ 244374 h 1891028"/>
                        <a:gd name="connsiteX12" fmla="*/ 775178 w 1783793"/>
                        <a:gd name="connsiteY12" fmla="*/ 160772 h 1891028"/>
                        <a:gd name="connsiteX13" fmla="*/ 626852 w 1783793"/>
                        <a:gd name="connsiteY13" fmla="*/ 63686 h 1891028"/>
                        <a:gd name="connsiteX14" fmla="*/ 473132 w 1783793"/>
                        <a:gd name="connsiteY14" fmla="*/ 1659 h 1891028"/>
                        <a:gd name="connsiteX15" fmla="*/ 152209 w 1783793"/>
                        <a:gd name="connsiteY15" fmla="*/ 160772 h 1891028"/>
                        <a:gd name="connsiteX16" fmla="*/ 36245 w 1783793"/>
                        <a:gd name="connsiteY16" fmla="*/ 673170 h 1891028"/>
                        <a:gd name="connsiteX17" fmla="*/ 3883 w 1783793"/>
                        <a:gd name="connsiteY17" fmla="*/ 1258383 h 1891028"/>
                        <a:gd name="connsiteX18" fmla="*/ 49729 w 1783793"/>
                        <a:gd name="connsiteY18" fmla="*/ 1579306 h 1891028"/>
                        <a:gd name="connsiteX19" fmla="*/ 38942 w 1783793"/>
                        <a:gd name="connsiteY19" fmla="*/ 1649424 h 1891028"/>
                        <a:gd name="connsiteX20" fmla="*/ 20065 w 1783793"/>
                        <a:gd name="connsiteY20" fmla="*/ 1765388 h 1891028"/>
                        <a:gd name="connsiteX21" fmla="*/ 79394 w 1783793"/>
                        <a:gd name="connsiteY21" fmla="*/ 1875958 h 1891028"/>
                        <a:gd name="connsiteX22" fmla="*/ 262780 w 1783793"/>
                        <a:gd name="connsiteY22" fmla="*/ 1786962 h 1891028"/>
                        <a:gd name="connsiteX23" fmla="*/ 270870 w 1783793"/>
                        <a:gd name="connsiteY23" fmla="*/ 1795053 h 1891028"/>
                        <a:gd name="connsiteX24" fmla="*/ 308625 w 1783793"/>
                        <a:gd name="connsiteY24" fmla="*/ 1816628 h 1891028"/>
                        <a:gd name="connsiteX25" fmla="*/ 448861 w 1783793"/>
                        <a:gd name="connsiteY25" fmla="*/ 1808537 h 1891028"/>
                        <a:gd name="connsiteX26" fmla="*/ 521675 w 1783793"/>
                        <a:gd name="connsiteY26" fmla="*/ 1703361 h 1891028"/>
                        <a:gd name="connsiteX27" fmla="*/ 543250 w 1783793"/>
                        <a:gd name="connsiteY27" fmla="*/ 1692573 h 1891028"/>
                        <a:gd name="connsiteX28" fmla="*/ 729331 w 1783793"/>
                        <a:gd name="connsiteY28" fmla="*/ 1582003 h 1891028"/>
                        <a:gd name="connsiteX29" fmla="*/ 750906 w 1783793"/>
                        <a:gd name="connsiteY29" fmla="*/ 1560429 h 1891028"/>
                        <a:gd name="connsiteX30" fmla="*/ 861476 w 1783793"/>
                        <a:gd name="connsiteY30" fmla="*/ 1519976 h 1891028"/>
                        <a:gd name="connsiteX31" fmla="*/ 880354 w 1783793"/>
                        <a:gd name="connsiteY31" fmla="*/ 1447162 h 1891028"/>
                        <a:gd name="connsiteX32" fmla="*/ 883051 w 1783793"/>
                        <a:gd name="connsiteY32" fmla="*/ 1430980 h 1891028"/>
                        <a:gd name="connsiteX33" fmla="*/ 988227 w 1783793"/>
                        <a:gd name="connsiteY33" fmla="*/ 1457949 h 1891028"/>
                        <a:gd name="connsiteX34" fmla="*/ 1052951 w 1783793"/>
                        <a:gd name="connsiteY34" fmla="*/ 1350075 h 1891028"/>
                        <a:gd name="connsiteX35" fmla="*/ 1047557 w 1783793"/>
                        <a:gd name="connsiteY35" fmla="*/ 1317714 h 1891028"/>
                        <a:gd name="connsiteX36" fmla="*/ 1079920 w 1783793"/>
                        <a:gd name="connsiteY36" fmla="*/ 1290745 h 1891028"/>
                        <a:gd name="connsiteX37" fmla="*/ 1085314 w 1783793"/>
                        <a:gd name="connsiteY37" fmla="*/ 1226021 h 1891028"/>
                        <a:gd name="connsiteX38" fmla="*/ 1061041 w 1783793"/>
                        <a:gd name="connsiteY38" fmla="*/ 1185569 h 1891028"/>
                        <a:gd name="connsiteX39" fmla="*/ 1052951 w 1783793"/>
                        <a:gd name="connsiteY39" fmla="*/ 1126238 h 1891028"/>
                        <a:gd name="connsiteX40" fmla="*/ 1028680 w 1783793"/>
                        <a:gd name="connsiteY40" fmla="*/ 1031849 h 1891028"/>
                        <a:gd name="connsiteX41" fmla="*/ 1058345 w 1783793"/>
                        <a:gd name="connsiteY41" fmla="*/ 1026456 h 1891028"/>
                        <a:gd name="connsiteX42" fmla="*/ 1384661 w 1783793"/>
                        <a:gd name="connsiteY42" fmla="*/ 942854 h 1891028"/>
                        <a:gd name="connsiteX43" fmla="*/ 1578834 w 1783793"/>
                        <a:gd name="connsiteY43" fmla="*/ 867343 h 1891028"/>
                        <a:gd name="connsiteX44" fmla="*/ 1708281 w 1783793"/>
                        <a:gd name="connsiteY44" fmla="*/ 786438 h 1891028"/>
                        <a:gd name="connsiteX45" fmla="*/ 1783793 w 1783793"/>
                        <a:gd name="connsiteY45" fmla="*/ 665080 h 1891028"/>
                        <a:gd name="connsiteX46" fmla="*/ 1773006 w 1783793"/>
                        <a:gd name="connsiteY46" fmla="*/ 635415 h 1891028"/>
                        <a:gd name="connsiteX47" fmla="*/ 1713675 w 1783793"/>
                        <a:gd name="connsiteY47" fmla="*/ 522148 h 1891028"/>
                        <a:gd name="connsiteX48" fmla="*/ 1708281 w 1783793"/>
                        <a:gd name="connsiteY48" fmla="*/ 522148 h 1891028"/>
                        <a:gd name="connsiteX49" fmla="*/ 1773006 w 1783793"/>
                        <a:gd name="connsiteY49" fmla="*/ 638112 h 1891028"/>
                        <a:gd name="connsiteX50" fmla="*/ 1724462 w 1783793"/>
                        <a:gd name="connsiteY50" fmla="*/ 767559 h 1891028"/>
                        <a:gd name="connsiteX51" fmla="*/ 1489838 w 1783793"/>
                        <a:gd name="connsiteY51" fmla="*/ 899704 h 1891028"/>
                        <a:gd name="connsiteX52" fmla="*/ 1025983 w 1783793"/>
                        <a:gd name="connsiteY52" fmla="*/ 1029153 h 1891028"/>
                        <a:gd name="connsiteX53" fmla="*/ 1025983 w 1783793"/>
                        <a:gd name="connsiteY53" fmla="*/ 1029153 h 1891028"/>
                        <a:gd name="connsiteX54" fmla="*/ 1063738 w 1783793"/>
                        <a:gd name="connsiteY54" fmla="*/ 1193659 h 1891028"/>
                        <a:gd name="connsiteX55" fmla="*/ 1088010 w 1783793"/>
                        <a:gd name="connsiteY55" fmla="*/ 1279958 h 1891028"/>
                        <a:gd name="connsiteX56" fmla="*/ 1050254 w 1783793"/>
                        <a:gd name="connsiteY56" fmla="*/ 1317714 h 1891028"/>
                        <a:gd name="connsiteX57" fmla="*/ 1050254 w 1783793"/>
                        <a:gd name="connsiteY57" fmla="*/ 1317714 h 1891028"/>
                        <a:gd name="connsiteX58" fmla="*/ 885747 w 1783793"/>
                        <a:gd name="connsiteY58" fmla="*/ 1425587 h 1891028"/>
                        <a:gd name="connsiteX59" fmla="*/ 880354 w 1783793"/>
                        <a:gd name="connsiteY59" fmla="*/ 1425587 h 1891028"/>
                        <a:gd name="connsiteX60" fmla="*/ 723937 w 1783793"/>
                        <a:gd name="connsiteY60" fmla="*/ 1544247 h 1891028"/>
                        <a:gd name="connsiteX61" fmla="*/ 718544 w 1783793"/>
                        <a:gd name="connsiteY61" fmla="*/ 1544247 h 1891028"/>
                        <a:gd name="connsiteX62" fmla="*/ 521675 w 1783793"/>
                        <a:gd name="connsiteY62" fmla="*/ 1670998 h 1891028"/>
                        <a:gd name="connsiteX63" fmla="*/ 516282 w 1783793"/>
                        <a:gd name="connsiteY63" fmla="*/ 1670998 h 1891028"/>
                        <a:gd name="connsiteX64" fmla="*/ 265476 w 1783793"/>
                        <a:gd name="connsiteY64" fmla="*/ 1784266 h 1891028"/>
                        <a:gd name="connsiteX65" fmla="*/ 260083 w 1783793"/>
                        <a:gd name="connsiteY65" fmla="*/ 1784266 h 1891028"/>
                        <a:gd name="connsiteX66" fmla="*/ 192662 w 1783793"/>
                        <a:gd name="connsiteY66" fmla="*/ 1873261 h 1891028"/>
                        <a:gd name="connsiteX67" fmla="*/ 28155 w 1783793"/>
                        <a:gd name="connsiteY67" fmla="*/ 1770782 h 1891028"/>
                        <a:gd name="connsiteX68" fmla="*/ 49729 w 1783793"/>
                        <a:gd name="connsiteY68" fmla="*/ 1638636 h 1891028"/>
                        <a:gd name="connsiteX69" fmla="*/ 25458 w 1783793"/>
                        <a:gd name="connsiteY69" fmla="*/ 1382437 h 1891028"/>
                        <a:gd name="connsiteX70" fmla="*/ 74001 w 1783793"/>
                        <a:gd name="connsiteY70" fmla="*/ 433152 h 1891028"/>
                        <a:gd name="connsiteX71" fmla="*/ 133331 w 1783793"/>
                        <a:gd name="connsiteY71" fmla="*/ 214709 h 1891028"/>
                        <a:gd name="connsiteX72" fmla="*/ 572915 w 1783793"/>
                        <a:gd name="connsiteY72" fmla="*/ 34021 h 1891028"/>
                        <a:gd name="connsiteX73" fmla="*/ 775178 w 1783793"/>
                        <a:gd name="connsiteY73" fmla="*/ 166166 h 1891028"/>
                        <a:gd name="connsiteX74" fmla="*/ 918110 w 1783793"/>
                        <a:gd name="connsiteY74" fmla="*/ 301008 h 1891028"/>
                        <a:gd name="connsiteX75" fmla="*/ 1036770 w 1783793"/>
                        <a:gd name="connsiteY75" fmla="*/ 522148 h 1891028"/>
                        <a:gd name="connsiteX76" fmla="*/ 1066435 w 1783793"/>
                        <a:gd name="connsiteY76" fmla="*/ 586872 h 1891028"/>
                        <a:gd name="connsiteX77" fmla="*/ 1071829 w 1783793"/>
                        <a:gd name="connsiteY77" fmla="*/ 586872 h 1891028"/>
                        <a:gd name="connsiteX78" fmla="*/ 1069132 w 1783793"/>
                        <a:gd name="connsiteY78" fmla="*/ 586872 h 1891028"/>
                        <a:gd name="connsiteX79" fmla="*/ 1074526 w 1783793"/>
                        <a:gd name="connsiteY79" fmla="*/ 586872 h 1891028"/>
                        <a:gd name="connsiteX80" fmla="*/ 1109585 w 1783793"/>
                        <a:gd name="connsiteY80" fmla="*/ 594962 h 1891028"/>
                        <a:gd name="connsiteX81" fmla="*/ 1114978 w 1783793"/>
                        <a:gd name="connsiteY81" fmla="*/ 594962 h 1891028"/>
                        <a:gd name="connsiteX82" fmla="*/ 1239033 w 1783793"/>
                        <a:gd name="connsiteY82" fmla="*/ 522148 h 1891028"/>
                        <a:gd name="connsiteX83" fmla="*/ 1435902 w 1783793"/>
                        <a:gd name="connsiteY83" fmla="*/ 398093 h 1891028"/>
                        <a:gd name="connsiteX84" fmla="*/ 1516807 w 1783793"/>
                        <a:gd name="connsiteY84" fmla="*/ 336066 h 1891028"/>
                        <a:gd name="connsiteX85" fmla="*/ 1648951 w 1783793"/>
                        <a:gd name="connsiteY85" fmla="*/ 322582 h 1891028"/>
                        <a:gd name="connsiteX86" fmla="*/ 1678617 w 1783793"/>
                        <a:gd name="connsiteY86" fmla="*/ 344157 h 1891028"/>
                        <a:gd name="connsiteX87" fmla="*/ 1716372 w 1783793"/>
                        <a:gd name="connsiteY87" fmla="*/ 519451 h 1891028"/>
                        <a:gd name="connsiteX88" fmla="*/ 1713675 w 1783793"/>
                        <a:gd name="connsiteY88" fmla="*/ 522148 h 189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1783793" h="1891028">
                          <a:moveTo>
                            <a:pt x="1713675" y="522148"/>
                          </a:moveTo>
                          <a:cubicBezTo>
                            <a:pt x="1692101" y="468211"/>
                            <a:pt x="1678617" y="411578"/>
                            <a:pt x="1675920" y="352247"/>
                          </a:cubicBezTo>
                          <a:cubicBezTo>
                            <a:pt x="1675920" y="338763"/>
                            <a:pt x="1665133" y="336066"/>
                            <a:pt x="1654345" y="327976"/>
                          </a:cubicBezTo>
                          <a:cubicBezTo>
                            <a:pt x="1589621" y="290220"/>
                            <a:pt x="1535684" y="309098"/>
                            <a:pt x="1479050" y="352247"/>
                          </a:cubicBezTo>
                          <a:cubicBezTo>
                            <a:pt x="1433205" y="384609"/>
                            <a:pt x="1390055" y="425062"/>
                            <a:pt x="1344209" y="457424"/>
                          </a:cubicBezTo>
                          <a:cubicBezTo>
                            <a:pt x="1287576" y="497876"/>
                            <a:pt x="1220155" y="522148"/>
                            <a:pt x="1160825" y="554510"/>
                          </a:cubicBezTo>
                          <a:cubicBezTo>
                            <a:pt x="1144643" y="562600"/>
                            <a:pt x="1128462" y="573388"/>
                            <a:pt x="1114978" y="584175"/>
                          </a:cubicBezTo>
                          <a:cubicBezTo>
                            <a:pt x="1098798" y="594962"/>
                            <a:pt x="1112282" y="589569"/>
                            <a:pt x="1093404" y="581478"/>
                          </a:cubicBezTo>
                          <a:cubicBezTo>
                            <a:pt x="1093404" y="581478"/>
                            <a:pt x="1069132" y="576085"/>
                            <a:pt x="1069132" y="581478"/>
                          </a:cubicBezTo>
                          <a:cubicBezTo>
                            <a:pt x="1069132" y="581478"/>
                            <a:pt x="1063738" y="578781"/>
                            <a:pt x="1063738" y="581478"/>
                          </a:cubicBezTo>
                          <a:cubicBezTo>
                            <a:pt x="1071829" y="567994"/>
                            <a:pt x="1025983" y="495180"/>
                            <a:pt x="1015196" y="476302"/>
                          </a:cubicBezTo>
                          <a:cubicBezTo>
                            <a:pt x="974743" y="398093"/>
                            <a:pt x="934291" y="319885"/>
                            <a:pt x="885747" y="244374"/>
                          </a:cubicBezTo>
                          <a:cubicBezTo>
                            <a:pt x="864173" y="206619"/>
                            <a:pt x="810236" y="185044"/>
                            <a:pt x="775178" y="160772"/>
                          </a:cubicBezTo>
                          <a:cubicBezTo>
                            <a:pt x="726634" y="128410"/>
                            <a:pt x="675395" y="96048"/>
                            <a:pt x="626852" y="63686"/>
                          </a:cubicBezTo>
                          <a:cubicBezTo>
                            <a:pt x="578309" y="31324"/>
                            <a:pt x="535159" y="7053"/>
                            <a:pt x="473132" y="1659"/>
                          </a:cubicBezTo>
                          <a:cubicBezTo>
                            <a:pt x="346381" y="-11825"/>
                            <a:pt x="222327" y="58293"/>
                            <a:pt x="152209" y="160772"/>
                          </a:cubicBezTo>
                          <a:cubicBezTo>
                            <a:pt x="52426" y="306401"/>
                            <a:pt x="55123" y="505967"/>
                            <a:pt x="36245" y="673170"/>
                          </a:cubicBezTo>
                          <a:cubicBezTo>
                            <a:pt x="14671" y="867343"/>
                            <a:pt x="-9601" y="1061514"/>
                            <a:pt x="3883" y="1258383"/>
                          </a:cubicBezTo>
                          <a:cubicBezTo>
                            <a:pt x="11974" y="1366257"/>
                            <a:pt x="25458" y="1474130"/>
                            <a:pt x="49729" y="1579306"/>
                          </a:cubicBezTo>
                          <a:cubicBezTo>
                            <a:pt x="55123" y="1598184"/>
                            <a:pt x="41639" y="1630546"/>
                            <a:pt x="38942" y="1649424"/>
                          </a:cubicBezTo>
                          <a:cubicBezTo>
                            <a:pt x="30852" y="1687180"/>
                            <a:pt x="25458" y="1724935"/>
                            <a:pt x="20065" y="1765388"/>
                          </a:cubicBezTo>
                          <a:cubicBezTo>
                            <a:pt x="11974" y="1819324"/>
                            <a:pt x="22761" y="1854383"/>
                            <a:pt x="79394" y="1875958"/>
                          </a:cubicBezTo>
                          <a:cubicBezTo>
                            <a:pt x="149512" y="1902926"/>
                            <a:pt x="249295" y="1867867"/>
                            <a:pt x="262780" y="1786962"/>
                          </a:cubicBezTo>
                          <a:cubicBezTo>
                            <a:pt x="262780" y="1784266"/>
                            <a:pt x="260083" y="1784266"/>
                            <a:pt x="270870" y="1795053"/>
                          </a:cubicBezTo>
                          <a:cubicBezTo>
                            <a:pt x="281657" y="1803143"/>
                            <a:pt x="295141" y="1811234"/>
                            <a:pt x="308625" y="1816628"/>
                          </a:cubicBezTo>
                          <a:cubicBezTo>
                            <a:pt x="354472" y="1835505"/>
                            <a:pt x="405711" y="1824718"/>
                            <a:pt x="448861" y="1808537"/>
                          </a:cubicBezTo>
                          <a:cubicBezTo>
                            <a:pt x="492010" y="1792356"/>
                            <a:pt x="516282" y="1749207"/>
                            <a:pt x="521675" y="1703361"/>
                          </a:cubicBezTo>
                          <a:cubicBezTo>
                            <a:pt x="527069" y="1665605"/>
                            <a:pt x="508191" y="1673695"/>
                            <a:pt x="543250" y="1692573"/>
                          </a:cubicBezTo>
                          <a:cubicBezTo>
                            <a:pt x="618761" y="1730329"/>
                            <a:pt x="740118" y="1681786"/>
                            <a:pt x="729331" y="1582003"/>
                          </a:cubicBezTo>
                          <a:cubicBezTo>
                            <a:pt x="723937" y="1536157"/>
                            <a:pt x="710453" y="1552338"/>
                            <a:pt x="750906" y="1560429"/>
                          </a:cubicBezTo>
                          <a:cubicBezTo>
                            <a:pt x="794055" y="1568519"/>
                            <a:pt x="837205" y="1560429"/>
                            <a:pt x="861476" y="1519976"/>
                          </a:cubicBezTo>
                          <a:cubicBezTo>
                            <a:pt x="874960" y="1495704"/>
                            <a:pt x="880354" y="1474130"/>
                            <a:pt x="880354" y="1447162"/>
                          </a:cubicBezTo>
                          <a:cubicBezTo>
                            <a:pt x="880354" y="1436374"/>
                            <a:pt x="872263" y="1425587"/>
                            <a:pt x="883051" y="1430980"/>
                          </a:cubicBezTo>
                          <a:cubicBezTo>
                            <a:pt x="915413" y="1455252"/>
                            <a:pt x="950472" y="1463342"/>
                            <a:pt x="988227" y="1457949"/>
                          </a:cubicBezTo>
                          <a:cubicBezTo>
                            <a:pt x="1036770" y="1449858"/>
                            <a:pt x="1055648" y="1393225"/>
                            <a:pt x="1052951" y="1350075"/>
                          </a:cubicBezTo>
                          <a:cubicBezTo>
                            <a:pt x="1052951" y="1347378"/>
                            <a:pt x="1047557" y="1317714"/>
                            <a:pt x="1047557" y="1317714"/>
                          </a:cubicBezTo>
                          <a:cubicBezTo>
                            <a:pt x="1058345" y="1312320"/>
                            <a:pt x="1071829" y="1301532"/>
                            <a:pt x="1079920" y="1290745"/>
                          </a:cubicBezTo>
                          <a:cubicBezTo>
                            <a:pt x="1093404" y="1266473"/>
                            <a:pt x="1093404" y="1250293"/>
                            <a:pt x="1085314" y="1226021"/>
                          </a:cubicBezTo>
                          <a:cubicBezTo>
                            <a:pt x="1074526" y="1199053"/>
                            <a:pt x="1071829" y="1217931"/>
                            <a:pt x="1061041" y="1185569"/>
                          </a:cubicBezTo>
                          <a:cubicBezTo>
                            <a:pt x="1055648" y="1166691"/>
                            <a:pt x="1055648" y="1145116"/>
                            <a:pt x="1052951" y="1126238"/>
                          </a:cubicBezTo>
                          <a:cubicBezTo>
                            <a:pt x="1052951" y="1115451"/>
                            <a:pt x="1036770" y="1029153"/>
                            <a:pt x="1028680" y="1031849"/>
                          </a:cubicBezTo>
                          <a:cubicBezTo>
                            <a:pt x="1039467" y="1029153"/>
                            <a:pt x="1050254" y="1029153"/>
                            <a:pt x="1058345" y="1026456"/>
                          </a:cubicBezTo>
                          <a:cubicBezTo>
                            <a:pt x="1168915" y="1004881"/>
                            <a:pt x="1276788" y="975216"/>
                            <a:pt x="1384661" y="942854"/>
                          </a:cubicBezTo>
                          <a:cubicBezTo>
                            <a:pt x="1449386" y="921279"/>
                            <a:pt x="1516807" y="897007"/>
                            <a:pt x="1578834" y="867343"/>
                          </a:cubicBezTo>
                          <a:cubicBezTo>
                            <a:pt x="1627376" y="845768"/>
                            <a:pt x="1665133" y="810709"/>
                            <a:pt x="1708281" y="786438"/>
                          </a:cubicBezTo>
                          <a:cubicBezTo>
                            <a:pt x="1754128" y="759469"/>
                            <a:pt x="1781096" y="716320"/>
                            <a:pt x="1783793" y="665080"/>
                          </a:cubicBezTo>
                          <a:cubicBezTo>
                            <a:pt x="1783793" y="646202"/>
                            <a:pt x="1781096" y="648899"/>
                            <a:pt x="1773006" y="635415"/>
                          </a:cubicBezTo>
                          <a:cubicBezTo>
                            <a:pt x="1748734" y="600356"/>
                            <a:pt x="1729856" y="559903"/>
                            <a:pt x="1713675" y="522148"/>
                          </a:cubicBezTo>
                          <a:cubicBezTo>
                            <a:pt x="1713675" y="519451"/>
                            <a:pt x="1708281" y="519451"/>
                            <a:pt x="1708281" y="522148"/>
                          </a:cubicBezTo>
                          <a:cubicBezTo>
                            <a:pt x="1727159" y="562600"/>
                            <a:pt x="1743341" y="603053"/>
                            <a:pt x="1773006" y="638112"/>
                          </a:cubicBezTo>
                          <a:cubicBezTo>
                            <a:pt x="1805367" y="675867"/>
                            <a:pt x="1751431" y="743288"/>
                            <a:pt x="1724462" y="767559"/>
                          </a:cubicBezTo>
                          <a:cubicBezTo>
                            <a:pt x="1654345" y="826890"/>
                            <a:pt x="1573440" y="867343"/>
                            <a:pt x="1489838" y="899704"/>
                          </a:cubicBezTo>
                          <a:cubicBezTo>
                            <a:pt x="1341513" y="959035"/>
                            <a:pt x="1182399" y="999487"/>
                            <a:pt x="1025983" y="1029153"/>
                          </a:cubicBezTo>
                          <a:cubicBezTo>
                            <a:pt x="1025983" y="1029153"/>
                            <a:pt x="1025983" y="1029153"/>
                            <a:pt x="1025983" y="1029153"/>
                          </a:cubicBezTo>
                          <a:cubicBezTo>
                            <a:pt x="1050254" y="1083089"/>
                            <a:pt x="1044861" y="1139722"/>
                            <a:pt x="1063738" y="1193659"/>
                          </a:cubicBezTo>
                          <a:cubicBezTo>
                            <a:pt x="1077223" y="1231415"/>
                            <a:pt x="1101494" y="1236809"/>
                            <a:pt x="1088010" y="1279958"/>
                          </a:cubicBezTo>
                          <a:cubicBezTo>
                            <a:pt x="1082617" y="1296139"/>
                            <a:pt x="1063738" y="1309623"/>
                            <a:pt x="1050254" y="1317714"/>
                          </a:cubicBezTo>
                          <a:cubicBezTo>
                            <a:pt x="1050254" y="1317714"/>
                            <a:pt x="1050254" y="1317714"/>
                            <a:pt x="1050254" y="1317714"/>
                          </a:cubicBezTo>
                          <a:cubicBezTo>
                            <a:pt x="1077223" y="1414799"/>
                            <a:pt x="988227" y="1506492"/>
                            <a:pt x="885747" y="1425587"/>
                          </a:cubicBezTo>
                          <a:cubicBezTo>
                            <a:pt x="885747" y="1425587"/>
                            <a:pt x="880354" y="1422890"/>
                            <a:pt x="880354" y="1425587"/>
                          </a:cubicBezTo>
                          <a:cubicBezTo>
                            <a:pt x="893838" y="1503795"/>
                            <a:pt x="823720" y="1606275"/>
                            <a:pt x="723937" y="1544247"/>
                          </a:cubicBezTo>
                          <a:cubicBezTo>
                            <a:pt x="723937" y="1544247"/>
                            <a:pt x="718544" y="1541551"/>
                            <a:pt x="718544" y="1544247"/>
                          </a:cubicBezTo>
                          <a:cubicBezTo>
                            <a:pt x="767087" y="1649424"/>
                            <a:pt x="613368" y="1759994"/>
                            <a:pt x="521675" y="1670998"/>
                          </a:cubicBezTo>
                          <a:cubicBezTo>
                            <a:pt x="521675" y="1670998"/>
                            <a:pt x="516282" y="1668302"/>
                            <a:pt x="516282" y="1670998"/>
                          </a:cubicBezTo>
                          <a:cubicBezTo>
                            <a:pt x="540553" y="1800446"/>
                            <a:pt x="351775" y="1878655"/>
                            <a:pt x="265476" y="1784266"/>
                          </a:cubicBezTo>
                          <a:cubicBezTo>
                            <a:pt x="265476" y="1784266"/>
                            <a:pt x="260083" y="1781569"/>
                            <a:pt x="260083" y="1784266"/>
                          </a:cubicBezTo>
                          <a:cubicBezTo>
                            <a:pt x="257386" y="1824718"/>
                            <a:pt x="227720" y="1854383"/>
                            <a:pt x="192662" y="1873261"/>
                          </a:cubicBezTo>
                          <a:cubicBezTo>
                            <a:pt x="87485" y="1924501"/>
                            <a:pt x="20065" y="1857080"/>
                            <a:pt x="28155" y="1770782"/>
                          </a:cubicBezTo>
                          <a:cubicBezTo>
                            <a:pt x="33549" y="1727632"/>
                            <a:pt x="41639" y="1681786"/>
                            <a:pt x="49729" y="1638636"/>
                          </a:cubicBezTo>
                          <a:cubicBezTo>
                            <a:pt x="65910" y="1552338"/>
                            <a:pt x="36245" y="1468736"/>
                            <a:pt x="25458" y="1382437"/>
                          </a:cubicBezTo>
                          <a:cubicBezTo>
                            <a:pt x="-14995" y="1064211"/>
                            <a:pt x="38942" y="748682"/>
                            <a:pt x="74001" y="433152"/>
                          </a:cubicBezTo>
                          <a:cubicBezTo>
                            <a:pt x="82091" y="357641"/>
                            <a:pt x="100970" y="284827"/>
                            <a:pt x="133331" y="214709"/>
                          </a:cubicBezTo>
                          <a:cubicBezTo>
                            <a:pt x="208843" y="58293"/>
                            <a:pt x="405711" y="-49581"/>
                            <a:pt x="572915" y="34021"/>
                          </a:cubicBezTo>
                          <a:cubicBezTo>
                            <a:pt x="643032" y="69080"/>
                            <a:pt x="710453" y="123017"/>
                            <a:pt x="775178" y="166166"/>
                          </a:cubicBezTo>
                          <a:cubicBezTo>
                            <a:pt x="834508" y="206619"/>
                            <a:pt x="880354" y="236283"/>
                            <a:pt x="918110" y="301008"/>
                          </a:cubicBezTo>
                          <a:cubicBezTo>
                            <a:pt x="961259" y="373822"/>
                            <a:pt x="999015" y="446636"/>
                            <a:pt x="1036770" y="522148"/>
                          </a:cubicBezTo>
                          <a:cubicBezTo>
                            <a:pt x="1047557" y="543723"/>
                            <a:pt x="1058345" y="565297"/>
                            <a:pt x="1066435" y="586872"/>
                          </a:cubicBezTo>
                          <a:cubicBezTo>
                            <a:pt x="1066435" y="586872"/>
                            <a:pt x="1071829" y="589569"/>
                            <a:pt x="1071829" y="586872"/>
                          </a:cubicBezTo>
                          <a:cubicBezTo>
                            <a:pt x="1071829" y="586872"/>
                            <a:pt x="1069132" y="586872"/>
                            <a:pt x="1069132" y="586872"/>
                          </a:cubicBezTo>
                          <a:cubicBezTo>
                            <a:pt x="1069132" y="589569"/>
                            <a:pt x="1071829" y="589569"/>
                            <a:pt x="1074526" y="586872"/>
                          </a:cubicBezTo>
                          <a:cubicBezTo>
                            <a:pt x="1085314" y="589569"/>
                            <a:pt x="1098798" y="592265"/>
                            <a:pt x="1109585" y="594962"/>
                          </a:cubicBezTo>
                          <a:cubicBezTo>
                            <a:pt x="1109585" y="594962"/>
                            <a:pt x="1112282" y="597659"/>
                            <a:pt x="1114978" y="594962"/>
                          </a:cubicBezTo>
                          <a:cubicBezTo>
                            <a:pt x="1152734" y="565297"/>
                            <a:pt x="1195883" y="543723"/>
                            <a:pt x="1239033" y="522148"/>
                          </a:cubicBezTo>
                          <a:cubicBezTo>
                            <a:pt x="1311847" y="487089"/>
                            <a:pt x="1373874" y="449333"/>
                            <a:pt x="1435902" y="398093"/>
                          </a:cubicBezTo>
                          <a:cubicBezTo>
                            <a:pt x="1462870" y="376519"/>
                            <a:pt x="1489838" y="354944"/>
                            <a:pt x="1516807" y="336066"/>
                          </a:cubicBezTo>
                          <a:cubicBezTo>
                            <a:pt x="1557259" y="309098"/>
                            <a:pt x="1597712" y="301008"/>
                            <a:pt x="1648951" y="322582"/>
                          </a:cubicBezTo>
                          <a:cubicBezTo>
                            <a:pt x="1646254" y="322582"/>
                            <a:pt x="1681313" y="338763"/>
                            <a:pt x="1678617" y="344157"/>
                          </a:cubicBezTo>
                          <a:cubicBezTo>
                            <a:pt x="1675920" y="403487"/>
                            <a:pt x="1694797" y="462818"/>
                            <a:pt x="1716372" y="519451"/>
                          </a:cubicBezTo>
                          <a:cubicBezTo>
                            <a:pt x="1710978" y="524844"/>
                            <a:pt x="1713675" y="524844"/>
                            <a:pt x="1713675" y="522148"/>
                          </a:cubicBezTo>
                          <a:close/>
                        </a:path>
                      </a:pathLst>
                    </a:custGeom>
                    <a:solidFill>
                      <a:srgbClr val="8C877D"/>
                    </a:solidFill>
                    <a:ln w="26947" cap="flat">
                      <a:noFill/>
                      <a:prstDash val="solid"/>
                      <a:miter/>
                    </a:ln>
                  </p:spPr>
                  <p:txBody>
                    <a:bodyPr rtlCol="1" anchor="ctr"/>
                    <a:lstStyle/>
                    <a:p>
                      <a:endParaRPr lang="ar-SA"/>
                    </a:p>
                  </p:txBody>
                </p:sp>
              </p:grpSp>
              <p:grpSp>
                <p:nvGrpSpPr>
                  <p:cNvPr id="2095" name="رسم 4">
                    <a:extLst>
                      <a:ext uri="{FF2B5EF4-FFF2-40B4-BE49-F238E27FC236}">
                        <a16:creationId xmlns:a16="http://schemas.microsoft.com/office/drawing/2014/main" id="{6DABBC76-9A27-4BB9-85D1-9B5D3E448E3F}"/>
                      </a:ext>
                    </a:extLst>
                  </p:cNvPr>
                  <p:cNvGrpSpPr/>
                  <p:nvPr/>
                </p:nvGrpSpPr>
                <p:grpSpPr>
                  <a:xfrm>
                    <a:off x="8160615" y="4948686"/>
                    <a:ext cx="199565" cy="355981"/>
                    <a:chOff x="8160615" y="4948686"/>
                    <a:chExt cx="199565" cy="355981"/>
                  </a:xfrm>
                  <a:solidFill>
                    <a:schemeClr val="accent1"/>
                  </a:solidFill>
                </p:grpSpPr>
                <p:sp>
                  <p:nvSpPr>
                    <p:cNvPr id="2117" name="شكل حر: شكل 191">
                      <a:extLst>
                        <a:ext uri="{FF2B5EF4-FFF2-40B4-BE49-F238E27FC236}">
                          <a16:creationId xmlns:a16="http://schemas.microsoft.com/office/drawing/2014/main" id="{E50C9869-6B50-44A5-A33E-9524AC9150AB}"/>
                        </a:ext>
                      </a:extLst>
                    </p:cNvPr>
                    <p:cNvSpPr/>
                    <p:nvPr/>
                  </p:nvSpPr>
                  <p:spPr>
                    <a:xfrm>
                      <a:off x="8163312" y="4948686"/>
                      <a:ext cx="194171" cy="353285"/>
                    </a:xfrm>
                    <a:custGeom>
                      <a:avLst/>
                      <a:gdLst>
                        <a:gd name="connsiteX0" fmla="*/ 194171 w 194171"/>
                        <a:gd name="connsiteY0" fmla="*/ 353285 h 353285"/>
                        <a:gd name="connsiteX1" fmla="*/ 113266 w 194171"/>
                        <a:gd name="connsiteY1" fmla="*/ 40452 h 353285"/>
                        <a:gd name="connsiteX2" fmla="*/ 0 w 194171"/>
                        <a:gd name="connsiteY2" fmla="*/ 0 h 353285"/>
                        <a:gd name="connsiteX3" fmla="*/ 194171 w 194171"/>
                        <a:gd name="connsiteY3" fmla="*/ 353285 h 353285"/>
                        <a:gd name="connsiteX4" fmla="*/ 194171 w 194171"/>
                        <a:gd name="connsiteY4" fmla="*/ 353285 h 3532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171" h="353285">
                          <a:moveTo>
                            <a:pt x="194171" y="353285"/>
                          </a:moveTo>
                          <a:cubicBezTo>
                            <a:pt x="183384" y="277774"/>
                            <a:pt x="113266" y="40452"/>
                            <a:pt x="113266" y="40452"/>
                          </a:cubicBezTo>
                          <a:cubicBezTo>
                            <a:pt x="88995" y="40452"/>
                            <a:pt x="43149" y="21575"/>
                            <a:pt x="0" y="0"/>
                          </a:cubicBezTo>
                          <a:cubicBezTo>
                            <a:pt x="97085" y="142932"/>
                            <a:pt x="194171" y="353285"/>
                            <a:pt x="194171" y="353285"/>
                          </a:cubicBezTo>
                          <a:lnTo>
                            <a:pt x="194171" y="353285"/>
                          </a:lnTo>
                          <a:close/>
                        </a:path>
                      </a:pathLst>
                    </a:custGeom>
                    <a:solidFill>
                      <a:srgbClr val="FFF9EB"/>
                    </a:solidFill>
                    <a:ln w="26947" cap="flat">
                      <a:noFill/>
                      <a:prstDash val="solid"/>
                      <a:miter/>
                    </a:ln>
                  </p:spPr>
                  <p:txBody>
                    <a:bodyPr rtlCol="1" anchor="ctr"/>
                    <a:lstStyle/>
                    <a:p>
                      <a:endParaRPr lang="ar-SA"/>
                    </a:p>
                  </p:txBody>
                </p:sp>
                <p:sp>
                  <p:nvSpPr>
                    <p:cNvPr id="2118" name="شكل حر: شكل 192">
                      <a:extLst>
                        <a:ext uri="{FF2B5EF4-FFF2-40B4-BE49-F238E27FC236}">
                          <a16:creationId xmlns:a16="http://schemas.microsoft.com/office/drawing/2014/main" id="{D10B0FD0-7DD6-4262-A62A-BD0FA57258EF}"/>
                        </a:ext>
                      </a:extLst>
                    </p:cNvPr>
                    <p:cNvSpPr/>
                    <p:nvPr/>
                  </p:nvSpPr>
                  <p:spPr>
                    <a:xfrm>
                      <a:off x="8160615" y="4948686"/>
                      <a:ext cx="199565" cy="355981"/>
                    </a:xfrm>
                    <a:custGeom>
                      <a:avLst/>
                      <a:gdLst>
                        <a:gd name="connsiteX0" fmla="*/ 199565 w 199565"/>
                        <a:gd name="connsiteY0" fmla="*/ 353285 h 355981"/>
                        <a:gd name="connsiteX1" fmla="*/ 118660 w 199565"/>
                        <a:gd name="connsiteY1" fmla="*/ 40452 h 355981"/>
                        <a:gd name="connsiteX2" fmla="*/ 115963 w 199565"/>
                        <a:gd name="connsiteY2" fmla="*/ 40452 h 355981"/>
                        <a:gd name="connsiteX3" fmla="*/ 5393 w 199565"/>
                        <a:gd name="connsiteY3" fmla="*/ 0 h 355981"/>
                        <a:gd name="connsiteX4" fmla="*/ 0 w 199565"/>
                        <a:gd name="connsiteY4" fmla="*/ 0 h 355981"/>
                        <a:gd name="connsiteX5" fmla="*/ 191475 w 199565"/>
                        <a:gd name="connsiteY5" fmla="*/ 355982 h 355981"/>
                        <a:gd name="connsiteX6" fmla="*/ 199565 w 199565"/>
                        <a:gd name="connsiteY6" fmla="*/ 353285 h 355981"/>
                        <a:gd name="connsiteX7" fmla="*/ 199565 w 199565"/>
                        <a:gd name="connsiteY7" fmla="*/ 353285 h 355981"/>
                        <a:gd name="connsiteX8" fmla="*/ 194171 w 199565"/>
                        <a:gd name="connsiteY8" fmla="*/ 353285 h 355981"/>
                        <a:gd name="connsiteX9" fmla="*/ 121357 w 199565"/>
                        <a:gd name="connsiteY9" fmla="*/ 196869 h 355981"/>
                        <a:gd name="connsiteX10" fmla="*/ 51240 w 199565"/>
                        <a:gd name="connsiteY10" fmla="*/ 70118 h 355981"/>
                        <a:gd name="connsiteX11" fmla="*/ 24271 w 199565"/>
                        <a:gd name="connsiteY11" fmla="*/ 10787 h 355981"/>
                        <a:gd name="connsiteX12" fmla="*/ 86298 w 199565"/>
                        <a:gd name="connsiteY12" fmla="*/ 35059 h 355981"/>
                        <a:gd name="connsiteX13" fmla="*/ 118660 w 199565"/>
                        <a:gd name="connsiteY13" fmla="*/ 53937 h 355981"/>
                        <a:gd name="connsiteX14" fmla="*/ 142932 w 199565"/>
                        <a:gd name="connsiteY14" fmla="*/ 140235 h 355981"/>
                        <a:gd name="connsiteX15" fmla="*/ 196868 w 199565"/>
                        <a:gd name="connsiteY15" fmla="*/ 353285 h 355981"/>
                        <a:gd name="connsiteX16" fmla="*/ 199565 w 199565"/>
                        <a:gd name="connsiteY16" fmla="*/ 353285 h 35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565" h="355981">
                          <a:moveTo>
                            <a:pt x="199565" y="353285"/>
                          </a:moveTo>
                          <a:cubicBezTo>
                            <a:pt x="180687" y="248109"/>
                            <a:pt x="148326" y="142932"/>
                            <a:pt x="118660" y="40452"/>
                          </a:cubicBezTo>
                          <a:cubicBezTo>
                            <a:pt x="118660" y="40452"/>
                            <a:pt x="118660" y="40452"/>
                            <a:pt x="115963" y="40452"/>
                          </a:cubicBezTo>
                          <a:cubicBezTo>
                            <a:pt x="75511" y="35059"/>
                            <a:pt x="40452" y="18878"/>
                            <a:pt x="5393" y="0"/>
                          </a:cubicBezTo>
                          <a:cubicBezTo>
                            <a:pt x="5393" y="0"/>
                            <a:pt x="0" y="0"/>
                            <a:pt x="0" y="0"/>
                          </a:cubicBezTo>
                          <a:cubicBezTo>
                            <a:pt x="72814" y="113267"/>
                            <a:pt x="134842" y="234624"/>
                            <a:pt x="191475" y="355982"/>
                          </a:cubicBezTo>
                          <a:cubicBezTo>
                            <a:pt x="194171" y="355982"/>
                            <a:pt x="199565" y="353285"/>
                            <a:pt x="199565" y="353285"/>
                          </a:cubicBezTo>
                          <a:cubicBezTo>
                            <a:pt x="199565" y="353285"/>
                            <a:pt x="199565" y="353285"/>
                            <a:pt x="199565" y="353285"/>
                          </a:cubicBezTo>
                          <a:cubicBezTo>
                            <a:pt x="199565" y="353285"/>
                            <a:pt x="194171" y="353285"/>
                            <a:pt x="194171" y="353285"/>
                          </a:cubicBezTo>
                          <a:cubicBezTo>
                            <a:pt x="204959" y="334407"/>
                            <a:pt x="132145" y="221140"/>
                            <a:pt x="121357" y="196869"/>
                          </a:cubicBezTo>
                          <a:cubicBezTo>
                            <a:pt x="99782" y="153719"/>
                            <a:pt x="75511" y="110570"/>
                            <a:pt x="51240" y="70118"/>
                          </a:cubicBezTo>
                          <a:cubicBezTo>
                            <a:pt x="48543" y="64724"/>
                            <a:pt x="16181" y="5394"/>
                            <a:pt x="24271" y="10787"/>
                          </a:cubicBezTo>
                          <a:cubicBezTo>
                            <a:pt x="43149" y="21575"/>
                            <a:pt x="64724" y="29665"/>
                            <a:pt x="86298" y="35059"/>
                          </a:cubicBezTo>
                          <a:cubicBezTo>
                            <a:pt x="105176" y="40452"/>
                            <a:pt x="113266" y="35059"/>
                            <a:pt x="118660" y="53937"/>
                          </a:cubicBezTo>
                          <a:cubicBezTo>
                            <a:pt x="126751" y="83602"/>
                            <a:pt x="134842" y="110570"/>
                            <a:pt x="142932" y="140235"/>
                          </a:cubicBezTo>
                          <a:cubicBezTo>
                            <a:pt x="161810" y="210353"/>
                            <a:pt x="183384" y="283167"/>
                            <a:pt x="196868" y="353285"/>
                          </a:cubicBezTo>
                          <a:cubicBezTo>
                            <a:pt x="194171" y="353285"/>
                            <a:pt x="199565" y="353285"/>
                            <a:pt x="199565" y="353285"/>
                          </a:cubicBezTo>
                          <a:close/>
                        </a:path>
                      </a:pathLst>
                    </a:custGeom>
                    <a:solidFill>
                      <a:srgbClr val="8C877D"/>
                    </a:solidFill>
                    <a:ln w="26947" cap="flat">
                      <a:noFill/>
                      <a:prstDash val="solid"/>
                      <a:miter/>
                    </a:ln>
                  </p:spPr>
                  <p:txBody>
                    <a:bodyPr rtlCol="1" anchor="ctr"/>
                    <a:lstStyle/>
                    <a:p>
                      <a:endParaRPr lang="ar-SA"/>
                    </a:p>
                  </p:txBody>
                </p:sp>
              </p:grpSp>
              <p:grpSp>
                <p:nvGrpSpPr>
                  <p:cNvPr id="2096" name="رسم 4">
                    <a:extLst>
                      <a:ext uri="{FF2B5EF4-FFF2-40B4-BE49-F238E27FC236}">
                        <a16:creationId xmlns:a16="http://schemas.microsoft.com/office/drawing/2014/main" id="{7312D026-2C68-4E87-ADCB-D4C62F6BE742}"/>
                      </a:ext>
                    </a:extLst>
                  </p:cNvPr>
                  <p:cNvGrpSpPr/>
                  <p:nvPr/>
                </p:nvGrpSpPr>
                <p:grpSpPr>
                  <a:xfrm>
                    <a:off x="7305719" y="5927637"/>
                    <a:ext cx="1100438" cy="752932"/>
                    <a:chOff x="7305719" y="5927637"/>
                    <a:chExt cx="1100438" cy="752932"/>
                  </a:xfrm>
                  <a:solidFill>
                    <a:schemeClr val="accent1"/>
                  </a:solidFill>
                </p:grpSpPr>
                <p:sp>
                  <p:nvSpPr>
                    <p:cNvPr id="2115" name="شكل حر: شكل 194">
                      <a:extLst>
                        <a:ext uri="{FF2B5EF4-FFF2-40B4-BE49-F238E27FC236}">
                          <a16:creationId xmlns:a16="http://schemas.microsoft.com/office/drawing/2014/main" id="{3176BB8F-70ED-47D9-AA96-4C9E19424E1D}"/>
                        </a:ext>
                      </a:extLst>
                    </p:cNvPr>
                    <p:cNvSpPr/>
                    <p:nvPr/>
                  </p:nvSpPr>
                  <p:spPr>
                    <a:xfrm>
                      <a:off x="7308416" y="5927637"/>
                      <a:ext cx="1097413" cy="750283"/>
                    </a:xfrm>
                    <a:custGeom>
                      <a:avLst/>
                      <a:gdLst>
                        <a:gd name="connsiteX0" fmla="*/ 1032887 w 1097413"/>
                        <a:gd name="connsiteY0" fmla="*/ 110570 h 750283"/>
                        <a:gd name="connsiteX1" fmla="*/ 992434 w 1097413"/>
                        <a:gd name="connsiteY1" fmla="*/ 242715 h 750283"/>
                        <a:gd name="connsiteX2" fmla="*/ 862986 w 1097413"/>
                        <a:gd name="connsiteY2" fmla="*/ 218443 h 750283"/>
                        <a:gd name="connsiteX3" fmla="*/ 809050 w 1097413"/>
                        <a:gd name="connsiteY3" fmla="*/ 345195 h 750283"/>
                        <a:gd name="connsiteX4" fmla="*/ 703874 w 1097413"/>
                        <a:gd name="connsiteY4" fmla="*/ 337104 h 750283"/>
                        <a:gd name="connsiteX5" fmla="*/ 655330 w 1097413"/>
                        <a:gd name="connsiteY5" fmla="*/ 474642 h 750283"/>
                        <a:gd name="connsiteX6" fmla="*/ 501611 w 1097413"/>
                        <a:gd name="connsiteY6" fmla="*/ 461158 h 750283"/>
                        <a:gd name="connsiteX7" fmla="*/ 412615 w 1097413"/>
                        <a:gd name="connsiteY7" fmla="*/ 604090 h 750283"/>
                        <a:gd name="connsiteX8" fmla="*/ 242715 w 1097413"/>
                        <a:gd name="connsiteY8" fmla="*/ 574425 h 750283"/>
                        <a:gd name="connsiteX9" fmla="*/ 121357 w 1097413"/>
                        <a:gd name="connsiteY9" fmla="*/ 674208 h 750283"/>
                        <a:gd name="connsiteX10" fmla="*/ 0 w 1097413"/>
                        <a:gd name="connsiteY10" fmla="*/ 614878 h 750283"/>
                        <a:gd name="connsiteX11" fmla="*/ 13484 w 1097413"/>
                        <a:gd name="connsiteY11" fmla="*/ 687692 h 750283"/>
                        <a:gd name="connsiteX12" fmla="*/ 175294 w 1097413"/>
                        <a:gd name="connsiteY12" fmla="*/ 749720 h 750283"/>
                        <a:gd name="connsiteX13" fmla="*/ 293955 w 1097413"/>
                        <a:gd name="connsiteY13" fmla="*/ 658027 h 750283"/>
                        <a:gd name="connsiteX14" fmla="*/ 528579 w 1097413"/>
                        <a:gd name="connsiteY14" fmla="*/ 547457 h 750283"/>
                        <a:gd name="connsiteX15" fmla="*/ 671511 w 1097413"/>
                        <a:gd name="connsiteY15" fmla="*/ 531276 h 750283"/>
                        <a:gd name="connsiteX16" fmla="*/ 738932 w 1097413"/>
                        <a:gd name="connsiteY16" fmla="*/ 401828 h 750283"/>
                        <a:gd name="connsiteX17" fmla="*/ 900742 w 1097413"/>
                        <a:gd name="connsiteY17" fmla="*/ 307439 h 750283"/>
                        <a:gd name="connsiteX18" fmla="*/ 1038281 w 1097413"/>
                        <a:gd name="connsiteY18" fmla="*/ 269683 h 750283"/>
                        <a:gd name="connsiteX19" fmla="*/ 1065249 w 1097413"/>
                        <a:gd name="connsiteY19" fmla="*/ 113267 h 750283"/>
                        <a:gd name="connsiteX20" fmla="*/ 1067946 w 1097413"/>
                        <a:gd name="connsiteY20" fmla="*/ 110570 h 750283"/>
                        <a:gd name="connsiteX21" fmla="*/ 1094914 w 1097413"/>
                        <a:gd name="connsiteY21" fmla="*/ 48543 h 750283"/>
                        <a:gd name="connsiteX22" fmla="*/ 1054462 w 1097413"/>
                        <a:gd name="connsiteY22" fmla="*/ 0 h 750283"/>
                        <a:gd name="connsiteX23" fmla="*/ 1032887 w 1097413"/>
                        <a:gd name="connsiteY23" fmla="*/ 110570 h 750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97413" h="750283">
                          <a:moveTo>
                            <a:pt x="1032887" y="110570"/>
                          </a:moveTo>
                          <a:cubicBezTo>
                            <a:pt x="1032887" y="110570"/>
                            <a:pt x="1059855" y="202262"/>
                            <a:pt x="992434" y="242715"/>
                          </a:cubicBezTo>
                          <a:cubicBezTo>
                            <a:pt x="933104" y="277774"/>
                            <a:pt x="862986" y="218443"/>
                            <a:pt x="862986" y="218443"/>
                          </a:cubicBezTo>
                          <a:cubicBezTo>
                            <a:pt x="862986" y="218443"/>
                            <a:pt x="879168" y="304742"/>
                            <a:pt x="809050" y="345195"/>
                          </a:cubicBezTo>
                          <a:cubicBezTo>
                            <a:pt x="757810" y="374860"/>
                            <a:pt x="703874" y="337104"/>
                            <a:pt x="703874" y="337104"/>
                          </a:cubicBezTo>
                          <a:cubicBezTo>
                            <a:pt x="703874" y="337104"/>
                            <a:pt x="744326" y="418009"/>
                            <a:pt x="655330" y="474642"/>
                          </a:cubicBezTo>
                          <a:cubicBezTo>
                            <a:pt x="569032" y="533973"/>
                            <a:pt x="501611" y="461158"/>
                            <a:pt x="501611" y="461158"/>
                          </a:cubicBezTo>
                          <a:cubicBezTo>
                            <a:pt x="501611" y="461158"/>
                            <a:pt x="523185" y="566335"/>
                            <a:pt x="412615" y="604090"/>
                          </a:cubicBezTo>
                          <a:cubicBezTo>
                            <a:pt x="304742" y="641846"/>
                            <a:pt x="242715" y="574425"/>
                            <a:pt x="242715" y="574425"/>
                          </a:cubicBezTo>
                          <a:cubicBezTo>
                            <a:pt x="242715" y="574425"/>
                            <a:pt x="240018" y="663421"/>
                            <a:pt x="121357" y="674208"/>
                          </a:cubicBezTo>
                          <a:cubicBezTo>
                            <a:pt x="62027" y="679602"/>
                            <a:pt x="24271" y="647240"/>
                            <a:pt x="0" y="614878"/>
                          </a:cubicBezTo>
                          <a:cubicBezTo>
                            <a:pt x="0" y="647240"/>
                            <a:pt x="2697" y="674208"/>
                            <a:pt x="13484" y="687692"/>
                          </a:cubicBezTo>
                          <a:cubicBezTo>
                            <a:pt x="72815" y="760507"/>
                            <a:pt x="175294" y="749720"/>
                            <a:pt x="175294" y="749720"/>
                          </a:cubicBezTo>
                          <a:cubicBezTo>
                            <a:pt x="175294" y="749720"/>
                            <a:pt x="285864" y="736235"/>
                            <a:pt x="293955" y="658027"/>
                          </a:cubicBezTo>
                          <a:cubicBezTo>
                            <a:pt x="293955" y="658027"/>
                            <a:pt x="469249" y="693086"/>
                            <a:pt x="528579" y="547457"/>
                          </a:cubicBezTo>
                          <a:cubicBezTo>
                            <a:pt x="528579" y="547457"/>
                            <a:pt x="609484" y="571728"/>
                            <a:pt x="671511" y="531276"/>
                          </a:cubicBezTo>
                          <a:cubicBezTo>
                            <a:pt x="741629" y="485430"/>
                            <a:pt x="738932" y="401828"/>
                            <a:pt x="738932" y="401828"/>
                          </a:cubicBezTo>
                          <a:cubicBezTo>
                            <a:pt x="738932" y="401828"/>
                            <a:pt x="876471" y="426100"/>
                            <a:pt x="900742" y="307439"/>
                          </a:cubicBezTo>
                          <a:cubicBezTo>
                            <a:pt x="900742" y="307439"/>
                            <a:pt x="984344" y="326317"/>
                            <a:pt x="1038281" y="269683"/>
                          </a:cubicBezTo>
                          <a:cubicBezTo>
                            <a:pt x="1092217" y="215747"/>
                            <a:pt x="1065249" y="113267"/>
                            <a:pt x="1065249" y="113267"/>
                          </a:cubicBezTo>
                          <a:cubicBezTo>
                            <a:pt x="1065249" y="113267"/>
                            <a:pt x="1065249" y="113267"/>
                            <a:pt x="1067946" y="110570"/>
                          </a:cubicBezTo>
                          <a:cubicBezTo>
                            <a:pt x="1078733" y="102480"/>
                            <a:pt x="1105701" y="78208"/>
                            <a:pt x="1094914" y="48543"/>
                          </a:cubicBezTo>
                          <a:cubicBezTo>
                            <a:pt x="1086823" y="21575"/>
                            <a:pt x="1067946" y="13484"/>
                            <a:pt x="1054462" y="0"/>
                          </a:cubicBezTo>
                          <a:cubicBezTo>
                            <a:pt x="1111095" y="70117"/>
                            <a:pt x="1032887" y="110570"/>
                            <a:pt x="1032887" y="110570"/>
                          </a:cubicBezTo>
                          <a:close/>
                        </a:path>
                      </a:pathLst>
                    </a:custGeom>
                    <a:solidFill>
                      <a:srgbClr val="F8D2BD"/>
                    </a:solidFill>
                    <a:ln w="26947" cap="flat">
                      <a:noFill/>
                      <a:prstDash val="solid"/>
                      <a:miter/>
                    </a:ln>
                  </p:spPr>
                  <p:txBody>
                    <a:bodyPr rtlCol="1" anchor="ctr"/>
                    <a:lstStyle/>
                    <a:p>
                      <a:endParaRPr lang="ar-SA"/>
                    </a:p>
                  </p:txBody>
                </p:sp>
                <p:sp>
                  <p:nvSpPr>
                    <p:cNvPr id="2116" name="شكل حر: شكل 195">
                      <a:extLst>
                        <a:ext uri="{FF2B5EF4-FFF2-40B4-BE49-F238E27FC236}">
                          <a16:creationId xmlns:a16="http://schemas.microsoft.com/office/drawing/2014/main" id="{8F62AFDB-80FE-4F39-B6A2-F418B97816A8}"/>
                        </a:ext>
                      </a:extLst>
                    </p:cNvPr>
                    <p:cNvSpPr/>
                    <p:nvPr/>
                  </p:nvSpPr>
                  <p:spPr>
                    <a:xfrm>
                      <a:off x="7305719" y="5927637"/>
                      <a:ext cx="1100438" cy="752932"/>
                    </a:xfrm>
                    <a:custGeom>
                      <a:avLst/>
                      <a:gdLst>
                        <a:gd name="connsiteX0" fmla="*/ 1032887 w 1100438"/>
                        <a:gd name="connsiteY0" fmla="*/ 110570 h 752932"/>
                        <a:gd name="connsiteX1" fmla="*/ 868380 w 1100438"/>
                        <a:gd name="connsiteY1" fmla="*/ 218443 h 752932"/>
                        <a:gd name="connsiteX2" fmla="*/ 862986 w 1100438"/>
                        <a:gd name="connsiteY2" fmla="*/ 218443 h 752932"/>
                        <a:gd name="connsiteX3" fmla="*/ 706571 w 1100438"/>
                        <a:gd name="connsiteY3" fmla="*/ 337104 h 752932"/>
                        <a:gd name="connsiteX4" fmla="*/ 701177 w 1100438"/>
                        <a:gd name="connsiteY4" fmla="*/ 337104 h 752932"/>
                        <a:gd name="connsiteX5" fmla="*/ 504308 w 1100438"/>
                        <a:gd name="connsiteY5" fmla="*/ 461158 h 752932"/>
                        <a:gd name="connsiteX6" fmla="*/ 498914 w 1100438"/>
                        <a:gd name="connsiteY6" fmla="*/ 461158 h 752932"/>
                        <a:gd name="connsiteX7" fmla="*/ 248109 w 1100438"/>
                        <a:gd name="connsiteY7" fmla="*/ 574425 h 752932"/>
                        <a:gd name="connsiteX8" fmla="*/ 242715 w 1100438"/>
                        <a:gd name="connsiteY8" fmla="*/ 574425 h 752932"/>
                        <a:gd name="connsiteX9" fmla="*/ 5394 w 1100438"/>
                        <a:gd name="connsiteY9" fmla="*/ 614878 h 752932"/>
                        <a:gd name="connsiteX10" fmla="*/ 0 w 1100438"/>
                        <a:gd name="connsiteY10" fmla="*/ 614878 h 752932"/>
                        <a:gd name="connsiteX11" fmla="*/ 72815 w 1100438"/>
                        <a:gd name="connsiteY11" fmla="*/ 733538 h 752932"/>
                        <a:gd name="connsiteX12" fmla="*/ 172597 w 1100438"/>
                        <a:gd name="connsiteY12" fmla="*/ 752416 h 752932"/>
                        <a:gd name="connsiteX13" fmla="*/ 296652 w 1100438"/>
                        <a:gd name="connsiteY13" fmla="*/ 671511 h 752932"/>
                        <a:gd name="connsiteX14" fmla="*/ 347891 w 1100438"/>
                        <a:gd name="connsiteY14" fmla="*/ 660724 h 752932"/>
                        <a:gd name="connsiteX15" fmla="*/ 442280 w 1100438"/>
                        <a:gd name="connsiteY15" fmla="*/ 641846 h 752932"/>
                        <a:gd name="connsiteX16" fmla="*/ 533973 w 1100438"/>
                        <a:gd name="connsiteY16" fmla="*/ 547457 h 752932"/>
                        <a:gd name="connsiteX17" fmla="*/ 641847 w 1100438"/>
                        <a:gd name="connsiteY17" fmla="*/ 547457 h 752932"/>
                        <a:gd name="connsiteX18" fmla="*/ 730842 w 1100438"/>
                        <a:gd name="connsiteY18" fmla="*/ 466552 h 752932"/>
                        <a:gd name="connsiteX19" fmla="*/ 749720 w 1100438"/>
                        <a:gd name="connsiteY19" fmla="*/ 401828 h 752932"/>
                        <a:gd name="connsiteX20" fmla="*/ 900742 w 1100438"/>
                        <a:gd name="connsiteY20" fmla="*/ 323620 h 752932"/>
                        <a:gd name="connsiteX21" fmla="*/ 925014 w 1100438"/>
                        <a:gd name="connsiteY21" fmla="*/ 310136 h 752932"/>
                        <a:gd name="connsiteX22" fmla="*/ 981647 w 1100438"/>
                        <a:gd name="connsiteY22" fmla="*/ 304742 h 752932"/>
                        <a:gd name="connsiteX23" fmla="*/ 1070643 w 1100438"/>
                        <a:gd name="connsiteY23" fmla="*/ 226534 h 752932"/>
                        <a:gd name="connsiteX24" fmla="*/ 1073340 w 1100438"/>
                        <a:gd name="connsiteY24" fmla="*/ 110570 h 752932"/>
                        <a:gd name="connsiteX25" fmla="*/ 1059856 w 1100438"/>
                        <a:gd name="connsiteY25" fmla="*/ 0 h 752932"/>
                        <a:gd name="connsiteX26" fmla="*/ 1054462 w 1100438"/>
                        <a:gd name="connsiteY26" fmla="*/ 0 h 752932"/>
                        <a:gd name="connsiteX27" fmla="*/ 1032887 w 1100438"/>
                        <a:gd name="connsiteY27" fmla="*/ 110570 h 752932"/>
                        <a:gd name="connsiteX28" fmla="*/ 1038281 w 1100438"/>
                        <a:gd name="connsiteY28" fmla="*/ 110570 h 752932"/>
                        <a:gd name="connsiteX29" fmla="*/ 1081430 w 1100438"/>
                        <a:gd name="connsiteY29" fmla="*/ 59330 h 752932"/>
                        <a:gd name="connsiteX30" fmla="*/ 1070643 w 1100438"/>
                        <a:gd name="connsiteY30" fmla="*/ 8091 h 752932"/>
                        <a:gd name="connsiteX31" fmla="*/ 1070643 w 1100438"/>
                        <a:gd name="connsiteY31" fmla="*/ 110570 h 752932"/>
                        <a:gd name="connsiteX32" fmla="*/ 1070643 w 1100438"/>
                        <a:gd name="connsiteY32" fmla="*/ 110570 h 752932"/>
                        <a:gd name="connsiteX33" fmla="*/ 908833 w 1100438"/>
                        <a:gd name="connsiteY33" fmla="*/ 304742 h 752932"/>
                        <a:gd name="connsiteX34" fmla="*/ 906136 w 1100438"/>
                        <a:gd name="connsiteY34" fmla="*/ 304742 h 752932"/>
                        <a:gd name="connsiteX35" fmla="*/ 749720 w 1100438"/>
                        <a:gd name="connsiteY35" fmla="*/ 396434 h 752932"/>
                        <a:gd name="connsiteX36" fmla="*/ 747023 w 1100438"/>
                        <a:gd name="connsiteY36" fmla="*/ 396434 h 752932"/>
                        <a:gd name="connsiteX37" fmla="*/ 539367 w 1100438"/>
                        <a:gd name="connsiteY37" fmla="*/ 542063 h 752932"/>
                        <a:gd name="connsiteX38" fmla="*/ 533973 w 1100438"/>
                        <a:gd name="connsiteY38" fmla="*/ 542063 h 752932"/>
                        <a:gd name="connsiteX39" fmla="*/ 302046 w 1100438"/>
                        <a:gd name="connsiteY39" fmla="*/ 652633 h 752932"/>
                        <a:gd name="connsiteX40" fmla="*/ 299349 w 1100438"/>
                        <a:gd name="connsiteY40" fmla="*/ 652633 h 752932"/>
                        <a:gd name="connsiteX41" fmla="*/ 169901 w 1100438"/>
                        <a:gd name="connsiteY41" fmla="*/ 744326 h 752932"/>
                        <a:gd name="connsiteX42" fmla="*/ 35059 w 1100438"/>
                        <a:gd name="connsiteY42" fmla="*/ 695783 h 752932"/>
                        <a:gd name="connsiteX43" fmla="*/ 8091 w 1100438"/>
                        <a:gd name="connsiteY43" fmla="*/ 631059 h 752932"/>
                        <a:gd name="connsiteX44" fmla="*/ 35059 w 1100438"/>
                        <a:gd name="connsiteY44" fmla="*/ 641846 h 752932"/>
                        <a:gd name="connsiteX45" fmla="*/ 240018 w 1100438"/>
                        <a:gd name="connsiteY45" fmla="*/ 598697 h 752932"/>
                        <a:gd name="connsiteX46" fmla="*/ 248109 w 1100438"/>
                        <a:gd name="connsiteY46" fmla="*/ 569031 h 752932"/>
                        <a:gd name="connsiteX47" fmla="*/ 256199 w 1100438"/>
                        <a:gd name="connsiteY47" fmla="*/ 577122 h 752932"/>
                        <a:gd name="connsiteX48" fmla="*/ 374860 w 1100438"/>
                        <a:gd name="connsiteY48" fmla="*/ 606787 h 752932"/>
                        <a:gd name="connsiteX49" fmla="*/ 485430 w 1100438"/>
                        <a:gd name="connsiteY49" fmla="*/ 550154 h 752932"/>
                        <a:gd name="connsiteX50" fmla="*/ 504308 w 1100438"/>
                        <a:gd name="connsiteY50" fmla="*/ 455765 h 752932"/>
                        <a:gd name="connsiteX51" fmla="*/ 701177 w 1100438"/>
                        <a:gd name="connsiteY51" fmla="*/ 428796 h 752932"/>
                        <a:gd name="connsiteX52" fmla="*/ 709268 w 1100438"/>
                        <a:gd name="connsiteY52" fmla="*/ 331711 h 752932"/>
                        <a:gd name="connsiteX53" fmla="*/ 792869 w 1100438"/>
                        <a:gd name="connsiteY53" fmla="*/ 347891 h 752932"/>
                        <a:gd name="connsiteX54" fmla="*/ 868380 w 1100438"/>
                        <a:gd name="connsiteY54" fmla="*/ 253502 h 752932"/>
                        <a:gd name="connsiteX55" fmla="*/ 865683 w 1100438"/>
                        <a:gd name="connsiteY55" fmla="*/ 213050 h 752932"/>
                        <a:gd name="connsiteX56" fmla="*/ 922317 w 1100438"/>
                        <a:gd name="connsiteY56" fmla="*/ 242715 h 752932"/>
                        <a:gd name="connsiteX57" fmla="*/ 1038281 w 1100438"/>
                        <a:gd name="connsiteY57" fmla="*/ 105176 h 752932"/>
                        <a:gd name="connsiteX58" fmla="*/ 1032887 w 1100438"/>
                        <a:gd name="connsiteY58" fmla="*/ 110570 h 752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100438" h="752932">
                          <a:moveTo>
                            <a:pt x="1032887" y="110570"/>
                          </a:moveTo>
                          <a:cubicBezTo>
                            <a:pt x="1059856" y="210353"/>
                            <a:pt x="965467" y="296652"/>
                            <a:pt x="868380" y="218443"/>
                          </a:cubicBezTo>
                          <a:cubicBezTo>
                            <a:pt x="868380" y="218443"/>
                            <a:pt x="862986" y="218443"/>
                            <a:pt x="862986" y="218443"/>
                          </a:cubicBezTo>
                          <a:cubicBezTo>
                            <a:pt x="876471" y="299348"/>
                            <a:pt x="806353" y="399131"/>
                            <a:pt x="706571" y="337104"/>
                          </a:cubicBezTo>
                          <a:cubicBezTo>
                            <a:pt x="706571" y="337104"/>
                            <a:pt x="701177" y="337104"/>
                            <a:pt x="701177" y="337104"/>
                          </a:cubicBezTo>
                          <a:cubicBezTo>
                            <a:pt x="752416" y="447674"/>
                            <a:pt x="587910" y="544760"/>
                            <a:pt x="504308" y="461158"/>
                          </a:cubicBezTo>
                          <a:cubicBezTo>
                            <a:pt x="504308" y="461158"/>
                            <a:pt x="498914" y="461158"/>
                            <a:pt x="498914" y="461158"/>
                          </a:cubicBezTo>
                          <a:cubicBezTo>
                            <a:pt x="523185" y="593303"/>
                            <a:pt x="334407" y="666118"/>
                            <a:pt x="248109" y="574425"/>
                          </a:cubicBezTo>
                          <a:cubicBezTo>
                            <a:pt x="248109" y="574425"/>
                            <a:pt x="242715" y="574425"/>
                            <a:pt x="242715" y="574425"/>
                          </a:cubicBezTo>
                          <a:cubicBezTo>
                            <a:pt x="234625" y="690389"/>
                            <a:pt x="67421" y="695783"/>
                            <a:pt x="5394" y="614878"/>
                          </a:cubicBezTo>
                          <a:cubicBezTo>
                            <a:pt x="5394" y="614878"/>
                            <a:pt x="0" y="614878"/>
                            <a:pt x="0" y="614878"/>
                          </a:cubicBezTo>
                          <a:cubicBezTo>
                            <a:pt x="0" y="671511"/>
                            <a:pt x="16181" y="709267"/>
                            <a:pt x="72815" y="733538"/>
                          </a:cubicBezTo>
                          <a:cubicBezTo>
                            <a:pt x="105176" y="747023"/>
                            <a:pt x="137539" y="755113"/>
                            <a:pt x="172597" y="752416"/>
                          </a:cubicBezTo>
                          <a:cubicBezTo>
                            <a:pt x="218444" y="749720"/>
                            <a:pt x="288561" y="722751"/>
                            <a:pt x="296652" y="671511"/>
                          </a:cubicBezTo>
                          <a:cubicBezTo>
                            <a:pt x="299349" y="649936"/>
                            <a:pt x="323620" y="663421"/>
                            <a:pt x="347891" y="660724"/>
                          </a:cubicBezTo>
                          <a:cubicBezTo>
                            <a:pt x="380254" y="658027"/>
                            <a:pt x="412616" y="652633"/>
                            <a:pt x="442280" y="641846"/>
                          </a:cubicBezTo>
                          <a:cubicBezTo>
                            <a:pt x="455765" y="636452"/>
                            <a:pt x="547458" y="552851"/>
                            <a:pt x="533973" y="547457"/>
                          </a:cubicBezTo>
                          <a:cubicBezTo>
                            <a:pt x="569032" y="558244"/>
                            <a:pt x="606787" y="555547"/>
                            <a:pt x="641847" y="547457"/>
                          </a:cubicBezTo>
                          <a:cubicBezTo>
                            <a:pt x="682299" y="536670"/>
                            <a:pt x="711964" y="504308"/>
                            <a:pt x="730842" y="466552"/>
                          </a:cubicBezTo>
                          <a:cubicBezTo>
                            <a:pt x="738932" y="450371"/>
                            <a:pt x="741629" y="399131"/>
                            <a:pt x="749720" y="401828"/>
                          </a:cubicBezTo>
                          <a:cubicBezTo>
                            <a:pt x="814444" y="409919"/>
                            <a:pt x="876471" y="385647"/>
                            <a:pt x="900742" y="323620"/>
                          </a:cubicBezTo>
                          <a:cubicBezTo>
                            <a:pt x="908833" y="304742"/>
                            <a:pt x="906136" y="310136"/>
                            <a:pt x="925014" y="310136"/>
                          </a:cubicBezTo>
                          <a:cubicBezTo>
                            <a:pt x="943891" y="310136"/>
                            <a:pt x="962770" y="307439"/>
                            <a:pt x="981647" y="304742"/>
                          </a:cubicBezTo>
                          <a:cubicBezTo>
                            <a:pt x="1024796" y="296652"/>
                            <a:pt x="1054462" y="264290"/>
                            <a:pt x="1070643" y="226534"/>
                          </a:cubicBezTo>
                          <a:cubicBezTo>
                            <a:pt x="1078733" y="204959"/>
                            <a:pt x="1065249" y="118660"/>
                            <a:pt x="1073340" y="110570"/>
                          </a:cubicBezTo>
                          <a:cubicBezTo>
                            <a:pt x="1121883" y="75511"/>
                            <a:pt x="1097611" y="32362"/>
                            <a:pt x="1059856" y="0"/>
                          </a:cubicBezTo>
                          <a:cubicBezTo>
                            <a:pt x="1059856" y="0"/>
                            <a:pt x="1054462" y="0"/>
                            <a:pt x="1054462" y="0"/>
                          </a:cubicBezTo>
                          <a:cubicBezTo>
                            <a:pt x="1084127" y="43149"/>
                            <a:pt x="1078733" y="83602"/>
                            <a:pt x="1032887" y="110570"/>
                          </a:cubicBezTo>
                          <a:cubicBezTo>
                            <a:pt x="1030190" y="110570"/>
                            <a:pt x="1035584" y="110570"/>
                            <a:pt x="1038281" y="110570"/>
                          </a:cubicBezTo>
                          <a:cubicBezTo>
                            <a:pt x="1057159" y="99783"/>
                            <a:pt x="1078733" y="80905"/>
                            <a:pt x="1081430" y="59330"/>
                          </a:cubicBezTo>
                          <a:cubicBezTo>
                            <a:pt x="1084127" y="45846"/>
                            <a:pt x="1084127" y="18878"/>
                            <a:pt x="1070643" y="8091"/>
                          </a:cubicBezTo>
                          <a:cubicBezTo>
                            <a:pt x="1105701" y="37755"/>
                            <a:pt x="1108398" y="80905"/>
                            <a:pt x="1070643" y="110570"/>
                          </a:cubicBezTo>
                          <a:cubicBezTo>
                            <a:pt x="1070643" y="110570"/>
                            <a:pt x="1070643" y="110570"/>
                            <a:pt x="1070643" y="110570"/>
                          </a:cubicBezTo>
                          <a:cubicBezTo>
                            <a:pt x="1097611" y="218443"/>
                            <a:pt x="1038281" y="326317"/>
                            <a:pt x="908833" y="304742"/>
                          </a:cubicBezTo>
                          <a:cubicBezTo>
                            <a:pt x="908833" y="304742"/>
                            <a:pt x="906136" y="304742"/>
                            <a:pt x="906136" y="304742"/>
                          </a:cubicBezTo>
                          <a:cubicBezTo>
                            <a:pt x="887258" y="377557"/>
                            <a:pt x="819837" y="407222"/>
                            <a:pt x="749720" y="396434"/>
                          </a:cubicBezTo>
                          <a:cubicBezTo>
                            <a:pt x="749720" y="396434"/>
                            <a:pt x="747023" y="396434"/>
                            <a:pt x="747023" y="396434"/>
                          </a:cubicBezTo>
                          <a:cubicBezTo>
                            <a:pt x="747023" y="504308"/>
                            <a:pt x="644543" y="571728"/>
                            <a:pt x="539367" y="542063"/>
                          </a:cubicBezTo>
                          <a:cubicBezTo>
                            <a:pt x="539367" y="542063"/>
                            <a:pt x="536670" y="542063"/>
                            <a:pt x="533973" y="542063"/>
                          </a:cubicBezTo>
                          <a:cubicBezTo>
                            <a:pt x="490824" y="631059"/>
                            <a:pt x="396435" y="668815"/>
                            <a:pt x="302046" y="652633"/>
                          </a:cubicBezTo>
                          <a:cubicBezTo>
                            <a:pt x="302046" y="652633"/>
                            <a:pt x="299349" y="652633"/>
                            <a:pt x="299349" y="652633"/>
                          </a:cubicBezTo>
                          <a:cubicBezTo>
                            <a:pt x="288561" y="711964"/>
                            <a:pt x="226534" y="744326"/>
                            <a:pt x="169901" y="744326"/>
                          </a:cubicBezTo>
                          <a:cubicBezTo>
                            <a:pt x="121357" y="744326"/>
                            <a:pt x="75512" y="728145"/>
                            <a:pt x="35059" y="695783"/>
                          </a:cubicBezTo>
                          <a:cubicBezTo>
                            <a:pt x="16181" y="679602"/>
                            <a:pt x="10787" y="655330"/>
                            <a:pt x="8091" y="631059"/>
                          </a:cubicBezTo>
                          <a:cubicBezTo>
                            <a:pt x="5394" y="604090"/>
                            <a:pt x="32362" y="639149"/>
                            <a:pt x="35059" y="641846"/>
                          </a:cubicBezTo>
                          <a:cubicBezTo>
                            <a:pt x="94389" y="693086"/>
                            <a:pt x="204959" y="666118"/>
                            <a:pt x="240018" y="598697"/>
                          </a:cubicBezTo>
                          <a:cubicBezTo>
                            <a:pt x="245412" y="590606"/>
                            <a:pt x="248109" y="577122"/>
                            <a:pt x="248109" y="569031"/>
                          </a:cubicBezTo>
                          <a:cubicBezTo>
                            <a:pt x="248109" y="566335"/>
                            <a:pt x="248109" y="569031"/>
                            <a:pt x="256199" y="577122"/>
                          </a:cubicBezTo>
                          <a:cubicBezTo>
                            <a:pt x="288561" y="604090"/>
                            <a:pt x="331711" y="609484"/>
                            <a:pt x="374860" y="606787"/>
                          </a:cubicBezTo>
                          <a:cubicBezTo>
                            <a:pt x="418009" y="604090"/>
                            <a:pt x="458462" y="582516"/>
                            <a:pt x="485430" y="550154"/>
                          </a:cubicBezTo>
                          <a:cubicBezTo>
                            <a:pt x="501611" y="531276"/>
                            <a:pt x="520489" y="471946"/>
                            <a:pt x="504308" y="455765"/>
                          </a:cubicBezTo>
                          <a:cubicBezTo>
                            <a:pt x="566335" y="517792"/>
                            <a:pt x="655331" y="490823"/>
                            <a:pt x="701177" y="428796"/>
                          </a:cubicBezTo>
                          <a:cubicBezTo>
                            <a:pt x="720055" y="401828"/>
                            <a:pt x="722752" y="361375"/>
                            <a:pt x="709268" y="331711"/>
                          </a:cubicBezTo>
                          <a:cubicBezTo>
                            <a:pt x="717358" y="350588"/>
                            <a:pt x="771294" y="355982"/>
                            <a:pt x="792869" y="347891"/>
                          </a:cubicBezTo>
                          <a:cubicBezTo>
                            <a:pt x="836018" y="334407"/>
                            <a:pt x="860289" y="296652"/>
                            <a:pt x="868380" y="253502"/>
                          </a:cubicBezTo>
                          <a:cubicBezTo>
                            <a:pt x="871077" y="242715"/>
                            <a:pt x="871077" y="218443"/>
                            <a:pt x="865683" y="213050"/>
                          </a:cubicBezTo>
                          <a:cubicBezTo>
                            <a:pt x="881865" y="226534"/>
                            <a:pt x="900742" y="237321"/>
                            <a:pt x="922317" y="242715"/>
                          </a:cubicBezTo>
                          <a:cubicBezTo>
                            <a:pt x="1008615" y="261593"/>
                            <a:pt x="1062552" y="186081"/>
                            <a:pt x="1038281" y="105176"/>
                          </a:cubicBezTo>
                          <a:cubicBezTo>
                            <a:pt x="1038281" y="107873"/>
                            <a:pt x="1032887" y="107873"/>
                            <a:pt x="1032887" y="110570"/>
                          </a:cubicBezTo>
                          <a:close/>
                        </a:path>
                      </a:pathLst>
                    </a:custGeom>
                    <a:solidFill>
                      <a:srgbClr val="DDB39E"/>
                    </a:solidFill>
                    <a:ln w="26947" cap="flat">
                      <a:noFill/>
                      <a:prstDash val="solid"/>
                      <a:miter/>
                    </a:ln>
                  </p:spPr>
                  <p:txBody>
                    <a:bodyPr rtlCol="1" anchor="ctr"/>
                    <a:lstStyle/>
                    <a:p>
                      <a:endParaRPr lang="ar-SA"/>
                    </a:p>
                  </p:txBody>
                </p:sp>
              </p:grpSp>
              <p:grpSp>
                <p:nvGrpSpPr>
                  <p:cNvPr id="2097" name="رسم 4">
                    <a:extLst>
                      <a:ext uri="{FF2B5EF4-FFF2-40B4-BE49-F238E27FC236}">
                        <a16:creationId xmlns:a16="http://schemas.microsoft.com/office/drawing/2014/main" id="{9DAF09C7-6CCA-479B-AAAA-634010F87ECF}"/>
                      </a:ext>
                    </a:extLst>
                  </p:cNvPr>
                  <p:cNvGrpSpPr/>
                  <p:nvPr/>
                </p:nvGrpSpPr>
                <p:grpSpPr>
                  <a:xfrm>
                    <a:off x="7305719" y="5924940"/>
                    <a:ext cx="1100110" cy="752980"/>
                    <a:chOff x="7305719" y="5924940"/>
                    <a:chExt cx="1100110" cy="752980"/>
                  </a:xfrm>
                  <a:solidFill>
                    <a:schemeClr val="accent1"/>
                  </a:solidFill>
                </p:grpSpPr>
                <p:sp>
                  <p:nvSpPr>
                    <p:cNvPr id="2113" name="شكل حر: شكل 197">
                      <a:extLst>
                        <a:ext uri="{FF2B5EF4-FFF2-40B4-BE49-F238E27FC236}">
                          <a16:creationId xmlns:a16="http://schemas.microsoft.com/office/drawing/2014/main" id="{3813827C-B499-416D-ABB5-1F7D46742781}"/>
                        </a:ext>
                      </a:extLst>
                    </p:cNvPr>
                    <p:cNvSpPr/>
                    <p:nvPr/>
                  </p:nvSpPr>
                  <p:spPr>
                    <a:xfrm>
                      <a:off x="7308416" y="5927637"/>
                      <a:ext cx="1097413" cy="750283"/>
                    </a:xfrm>
                    <a:custGeom>
                      <a:avLst/>
                      <a:gdLst>
                        <a:gd name="connsiteX0" fmla="*/ 1032887 w 1097413"/>
                        <a:gd name="connsiteY0" fmla="*/ 110570 h 750283"/>
                        <a:gd name="connsiteX1" fmla="*/ 992434 w 1097413"/>
                        <a:gd name="connsiteY1" fmla="*/ 242715 h 750283"/>
                        <a:gd name="connsiteX2" fmla="*/ 862986 w 1097413"/>
                        <a:gd name="connsiteY2" fmla="*/ 218443 h 750283"/>
                        <a:gd name="connsiteX3" fmla="*/ 809050 w 1097413"/>
                        <a:gd name="connsiteY3" fmla="*/ 345195 h 750283"/>
                        <a:gd name="connsiteX4" fmla="*/ 703874 w 1097413"/>
                        <a:gd name="connsiteY4" fmla="*/ 337104 h 750283"/>
                        <a:gd name="connsiteX5" fmla="*/ 655330 w 1097413"/>
                        <a:gd name="connsiteY5" fmla="*/ 474642 h 750283"/>
                        <a:gd name="connsiteX6" fmla="*/ 501611 w 1097413"/>
                        <a:gd name="connsiteY6" fmla="*/ 461158 h 750283"/>
                        <a:gd name="connsiteX7" fmla="*/ 412615 w 1097413"/>
                        <a:gd name="connsiteY7" fmla="*/ 604090 h 750283"/>
                        <a:gd name="connsiteX8" fmla="*/ 242715 w 1097413"/>
                        <a:gd name="connsiteY8" fmla="*/ 574425 h 750283"/>
                        <a:gd name="connsiteX9" fmla="*/ 121357 w 1097413"/>
                        <a:gd name="connsiteY9" fmla="*/ 674208 h 750283"/>
                        <a:gd name="connsiteX10" fmla="*/ 0 w 1097413"/>
                        <a:gd name="connsiteY10" fmla="*/ 614878 h 750283"/>
                        <a:gd name="connsiteX11" fmla="*/ 13484 w 1097413"/>
                        <a:gd name="connsiteY11" fmla="*/ 687692 h 750283"/>
                        <a:gd name="connsiteX12" fmla="*/ 175294 w 1097413"/>
                        <a:gd name="connsiteY12" fmla="*/ 749720 h 750283"/>
                        <a:gd name="connsiteX13" fmla="*/ 293955 w 1097413"/>
                        <a:gd name="connsiteY13" fmla="*/ 658027 h 750283"/>
                        <a:gd name="connsiteX14" fmla="*/ 528579 w 1097413"/>
                        <a:gd name="connsiteY14" fmla="*/ 547457 h 750283"/>
                        <a:gd name="connsiteX15" fmla="*/ 671511 w 1097413"/>
                        <a:gd name="connsiteY15" fmla="*/ 531276 h 750283"/>
                        <a:gd name="connsiteX16" fmla="*/ 738932 w 1097413"/>
                        <a:gd name="connsiteY16" fmla="*/ 401828 h 750283"/>
                        <a:gd name="connsiteX17" fmla="*/ 900742 w 1097413"/>
                        <a:gd name="connsiteY17" fmla="*/ 307439 h 750283"/>
                        <a:gd name="connsiteX18" fmla="*/ 1038281 w 1097413"/>
                        <a:gd name="connsiteY18" fmla="*/ 269683 h 750283"/>
                        <a:gd name="connsiteX19" fmla="*/ 1065249 w 1097413"/>
                        <a:gd name="connsiteY19" fmla="*/ 113267 h 750283"/>
                        <a:gd name="connsiteX20" fmla="*/ 1067946 w 1097413"/>
                        <a:gd name="connsiteY20" fmla="*/ 110570 h 750283"/>
                        <a:gd name="connsiteX21" fmla="*/ 1094914 w 1097413"/>
                        <a:gd name="connsiteY21" fmla="*/ 48543 h 750283"/>
                        <a:gd name="connsiteX22" fmla="*/ 1054462 w 1097413"/>
                        <a:gd name="connsiteY22" fmla="*/ 0 h 750283"/>
                        <a:gd name="connsiteX23" fmla="*/ 1032887 w 1097413"/>
                        <a:gd name="connsiteY23" fmla="*/ 110570 h 750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97413" h="750283">
                          <a:moveTo>
                            <a:pt x="1032887" y="110570"/>
                          </a:moveTo>
                          <a:cubicBezTo>
                            <a:pt x="1032887" y="110570"/>
                            <a:pt x="1059855" y="202262"/>
                            <a:pt x="992434" y="242715"/>
                          </a:cubicBezTo>
                          <a:cubicBezTo>
                            <a:pt x="933104" y="277774"/>
                            <a:pt x="862986" y="218443"/>
                            <a:pt x="862986" y="218443"/>
                          </a:cubicBezTo>
                          <a:cubicBezTo>
                            <a:pt x="862986" y="218443"/>
                            <a:pt x="879168" y="304742"/>
                            <a:pt x="809050" y="345195"/>
                          </a:cubicBezTo>
                          <a:cubicBezTo>
                            <a:pt x="757810" y="374860"/>
                            <a:pt x="703874" y="337104"/>
                            <a:pt x="703874" y="337104"/>
                          </a:cubicBezTo>
                          <a:cubicBezTo>
                            <a:pt x="703874" y="337104"/>
                            <a:pt x="744326" y="418009"/>
                            <a:pt x="655330" y="474642"/>
                          </a:cubicBezTo>
                          <a:cubicBezTo>
                            <a:pt x="569032" y="533973"/>
                            <a:pt x="501611" y="461158"/>
                            <a:pt x="501611" y="461158"/>
                          </a:cubicBezTo>
                          <a:cubicBezTo>
                            <a:pt x="501611" y="461158"/>
                            <a:pt x="523185" y="566335"/>
                            <a:pt x="412615" y="604090"/>
                          </a:cubicBezTo>
                          <a:cubicBezTo>
                            <a:pt x="304742" y="641846"/>
                            <a:pt x="242715" y="574425"/>
                            <a:pt x="242715" y="574425"/>
                          </a:cubicBezTo>
                          <a:cubicBezTo>
                            <a:pt x="242715" y="574425"/>
                            <a:pt x="240018" y="663421"/>
                            <a:pt x="121357" y="674208"/>
                          </a:cubicBezTo>
                          <a:cubicBezTo>
                            <a:pt x="62027" y="679602"/>
                            <a:pt x="24271" y="647240"/>
                            <a:pt x="0" y="614878"/>
                          </a:cubicBezTo>
                          <a:cubicBezTo>
                            <a:pt x="0" y="647240"/>
                            <a:pt x="2697" y="674208"/>
                            <a:pt x="13484" y="687692"/>
                          </a:cubicBezTo>
                          <a:cubicBezTo>
                            <a:pt x="72815" y="760507"/>
                            <a:pt x="175294" y="749720"/>
                            <a:pt x="175294" y="749720"/>
                          </a:cubicBezTo>
                          <a:cubicBezTo>
                            <a:pt x="175294" y="749720"/>
                            <a:pt x="285864" y="736235"/>
                            <a:pt x="293955" y="658027"/>
                          </a:cubicBezTo>
                          <a:cubicBezTo>
                            <a:pt x="293955" y="658027"/>
                            <a:pt x="469249" y="693086"/>
                            <a:pt x="528579" y="547457"/>
                          </a:cubicBezTo>
                          <a:cubicBezTo>
                            <a:pt x="528579" y="547457"/>
                            <a:pt x="609484" y="571728"/>
                            <a:pt x="671511" y="531276"/>
                          </a:cubicBezTo>
                          <a:cubicBezTo>
                            <a:pt x="741629" y="485430"/>
                            <a:pt x="738932" y="401828"/>
                            <a:pt x="738932" y="401828"/>
                          </a:cubicBezTo>
                          <a:cubicBezTo>
                            <a:pt x="738932" y="401828"/>
                            <a:pt x="876471" y="426100"/>
                            <a:pt x="900742" y="307439"/>
                          </a:cubicBezTo>
                          <a:cubicBezTo>
                            <a:pt x="900742" y="307439"/>
                            <a:pt x="984344" y="326317"/>
                            <a:pt x="1038281" y="269683"/>
                          </a:cubicBezTo>
                          <a:cubicBezTo>
                            <a:pt x="1092217" y="215747"/>
                            <a:pt x="1065249" y="113267"/>
                            <a:pt x="1065249" y="113267"/>
                          </a:cubicBezTo>
                          <a:cubicBezTo>
                            <a:pt x="1065249" y="113267"/>
                            <a:pt x="1065249" y="113267"/>
                            <a:pt x="1067946" y="110570"/>
                          </a:cubicBezTo>
                          <a:cubicBezTo>
                            <a:pt x="1078733" y="102480"/>
                            <a:pt x="1105701" y="78208"/>
                            <a:pt x="1094914" y="48543"/>
                          </a:cubicBezTo>
                          <a:cubicBezTo>
                            <a:pt x="1086823" y="21575"/>
                            <a:pt x="1067946" y="13484"/>
                            <a:pt x="1054462" y="0"/>
                          </a:cubicBezTo>
                          <a:cubicBezTo>
                            <a:pt x="1111095" y="70117"/>
                            <a:pt x="1032887" y="110570"/>
                            <a:pt x="1032887" y="110570"/>
                          </a:cubicBezTo>
                          <a:close/>
                        </a:path>
                      </a:pathLst>
                    </a:custGeom>
                    <a:solidFill>
                      <a:srgbClr val="FFF9EB"/>
                    </a:solidFill>
                    <a:ln w="26947" cap="flat">
                      <a:noFill/>
                      <a:prstDash val="solid"/>
                      <a:miter/>
                    </a:ln>
                  </p:spPr>
                  <p:txBody>
                    <a:bodyPr rtlCol="1" anchor="ctr"/>
                    <a:lstStyle/>
                    <a:p>
                      <a:endParaRPr lang="ar-SA"/>
                    </a:p>
                  </p:txBody>
                </p:sp>
                <p:sp>
                  <p:nvSpPr>
                    <p:cNvPr id="2114" name="شكل حر: شكل 198">
                      <a:extLst>
                        <a:ext uri="{FF2B5EF4-FFF2-40B4-BE49-F238E27FC236}">
                          <a16:creationId xmlns:a16="http://schemas.microsoft.com/office/drawing/2014/main" id="{55E2AA2A-B993-49A1-AB99-6B938D34B456}"/>
                        </a:ext>
                      </a:extLst>
                    </p:cNvPr>
                    <p:cNvSpPr/>
                    <p:nvPr/>
                  </p:nvSpPr>
                  <p:spPr>
                    <a:xfrm>
                      <a:off x="7305719" y="5924940"/>
                      <a:ext cx="1099979" cy="749719"/>
                    </a:xfrm>
                    <a:custGeom>
                      <a:avLst/>
                      <a:gdLst>
                        <a:gd name="connsiteX0" fmla="*/ 1032887 w 1099979"/>
                        <a:gd name="connsiteY0" fmla="*/ 113267 h 749719"/>
                        <a:gd name="connsiteX1" fmla="*/ 1038281 w 1099979"/>
                        <a:gd name="connsiteY1" fmla="*/ 169901 h 749719"/>
                        <a:gd name="connsiteX2" fmla="*/ 868380 w 1099979"/>
                        <a:gd name="connsiteY2" fmla="*/ 218444 h 749719"/>
                        <a:gd name="connsiteX3" fmla="*/ 862986 w 1099979"/>
                        <a:gd name="connsiteY3" fmla="*/ 218444 h 749719"/>
                        <a:gd name="connsiteX4" fmla="*/ 706571 w 1099979"/>
                        <a:gd name="connsiteY4" fmla="*/ 334408 h 749719"/>
                        <a:gd name="connsiteX5" fmla="*/ 701177 w 1099979"/>
                        <a:gd name="connsiteY5" fmla="*/ 334408 h 749719"/>
                        <a:gd name="connsiteX6" fmla="*/ 504308 w 1099979"/>
                        <a:gd name="connsiteY6" fmla="*/ 458462 h 749719"/>
                        <a:gd name="connsiteX7" fmla="*/ 498914 w 1099979"/>
                        <a:gd name="connsiteY7" fmla="*/ 458462 h 749719"/>
                        <a:gd name="connsiteX8" fmla="*/ 248109 w 1099979"/>
                        <a:gd name="connsiteY8" fmla="*/ 571728 h 749719"/>
                        <a:gd name="connsiteX9" fmla="*/ 242715 w 1099979"/>
                        <a:gd name="connsiteY9" fmla="*/ 571728 h 749719"/>
                        <a:gd name="connsiteX10" fmla="*/ 5394 w 1099979"/>
                        <a:gd name="connsiteY10" fmla="*/ 612181 h 749719"/>
                        <a:gd name="connsiteX11" fmla="*/ 0 w 1099979"/>
                        <a:gd name="connsiteY11" fmla="*/ 612181 h 749719"/>
                        <a:gd name="connsiteX12" fmla="*/ 86299 w 1099979"/>
                        <a:gd name="connsiteY12" fmla="*/ 736235 h 749719"/>
                        <a:gd name="connsiteX13" fmla="*/ 175294 w 1099979"/>
                        <a:gd name="connsiteY13" fmla="*/ 749720 h 749719"/>
                        <a:gd name="connsiteX14" fmla="*/ 296652 w 1099979"/>
                        <a:gd name="connsiteY14" fmla="*/ 668815 h 749719"/>
                        <a:gd name="connsiteX15" fmla="*/ 347891 w 1099979"/>
                        <a:gd name="connsiteY15" fmla="*/ 660724 h 749719"/>
                        <a:gd name="connsiteX16" fmla="*/ 442280 w 1099979"/>
                        <a:gd name="connsiteY16" fmla="*/ 641846 h 749719"/>
                        <a:gd name="connsiteX17" fmla="*/ 488127 w 1099979"/>
                        <a:gd name="connsiteY17" fmla="*/ 612181 h 749719"/>
                        <a:gd name="connsiteX18" fmla="*/ 531276 w 1099979"/>
                        <a:gd name="connsiteY18" fmla="*/ 547457 h 749719"/>
                        <a:gd name="connsiteX19" fmla="*/ 639150 w 1099979"/>
                        <a:gd name="connsiteY19" fmla="*/ 547457 h 749719"/>
                        <a:gd name="connsiteX20" fmla="*/ 728145 w 1099979"/>
                        <a:gd name="connsiteY20" fmla="*/ 466552 h 749719"/>
                        <a:gd name="connsiteX21" fmla="*/ 749720 w 1099979"/>
                        <a:gd name="connsiteY21" fmla="*/ 401828 h 749719"/>
                        <a:gd name="connsiteX22" fmla="*/ 900742 w 1099979"/>
                        <a:gd name="connsiteY22" fmla="*/ 323620 h 749719"/>
                        <a:gd name="connsiteX23" fmla="*/ 925014 w 1099979"/>
                        <a:gd name="connsiteY23" fmla="*/ 310136 h 749719"/>
                        <a:gd name="connsiteX24" fmla="*/ 965467 w 1099979"/>
                        <a:gd name="connsiteY24" fmla="*/ 307439 h 749719"/>
                        <a:gd name="connsiteX25" fmla="*/ 1067946 w 1099979"/>
                        <a:gd name="connsiteY25" fmla="*/ 226534 h 749719"/>
                        <a:gd name="connsiteX26" fmla="*/ 1070643 w 1099979"/>
                        <a:gd name="connsiteY26" fmla="*/ 110570 h 749719"/>
                        <a:gd name="connsiteX27" fmla="*/ 1057159 w 1099979"/>
                        <a:gd name="connsiteY27" fmla="*/ 0 h 749719"/>
                        <a:gd name="connsiteX28" fmla="*/ 1051765 w 1099979"/>
                        <a:gd name="connsiteY28" fmla="*/ 0 h 749719"/>
                        <a:gd name="connsiteX29" fmla="*/ 1032887 w 1099979"/>
                        <a:gd name="connsiteY29" fmla="*/ 113267 h 749719"/>
                        <a:gd name="connsiteX30" fmla="*/ 1038281 w 1099979"/>
                        <a:gd name="connsiteY30" fmla="*/ 113267 h 749719"/>
                        <a:gd name="connsiteX31" fmla="*/ 1081430 w 1099979"/>
                        <a:gd name="connsiteY31" fmla="*/ 62027 h 749719"/>
                        <a:gd name="connsiteX32" fmla="*/ 1070643 w 1099979"/>
                        <a:gd name="connsiteY32" fmla="*/ 10788 h 749719"/>
                        <a:gd name="connsiteX33" fmla="*/ 1070643 w 1099979"/>
                        <a:gd name="connsiteY33" fmla="*/ 113267 h 749719"/>
                        <a:gd name="connsiteX34" fmla="*/ 1070643 w 1099979"/>
                        <a:gd name="connsiteY34" fmla="*/ 113267 h 749719"/>
                        <a:gd name="connsiteX35" fmla="*/ 911530 w 1099979"/>
                        <a:gd name="connsiteY35" fmla="*/ 304742 h 749719"/>
                        <a:gd name="connsiteX36" fmla="*/ 906136 w 1099979"/>
                        <a:gd name="connsiteY36" fmla="*/ 304742 h 749719"/>
                        <a:gd name="connsiteX37" fmla="*/ 749720 w 1099979"/>
                        <a:gd name="connsiteY37" fmla="*/ 396434 h 749719"/>
                        <a:gd name="connsiteX38" fmla="*/ 747023 w 1099979"/>
                        <a:gd name="connsiteY38" fmla="*/ 399131 h 749719"/>
                        <a:gd name="connsiteX39" fmla="*/ 539367 w 1099979"/>
                        <a:gd name="connsiteY39" fmla="*/ 544760 h 749719"/>
                        <a:gd name="connsiteX40" fmla="*/ 533973 w 1099979"/>
                        <a:gd name="connsiteY40" fmla="*/ 544760 h 749719"/>
                        <a:gd name="connsiteX41" fmla="*/ 302046 w 1099979"/>
                        <a:gd name="connsiteY41" fmla="*/ 655330 h 749719"/>
                        <a:gd name="connsiteX42" fmla="*/ 296652 w 1099979"/>
                        <a:gd name="connsiteY42" fmla="*/ 655330 h 749719"/>
                        <a:gd name="connsiteX43" fmla="*/ 167204 w 1099979"/>
                        <a:gd name="connsiteY43" fmla="*/ 747023 h 749719"/>
                        <a:gd name="connsiteX44" fmla="*/ 32362 w 1099979"/>
                        <a:gd name="connsiteY44" fmla="*/ 698480 h 749719"/>
                        <a:gd name="connsiteX45" fmla="*/ 5394 w 1099979"/>
                        <a:gd name="connsiteY45" fmla="*/ 633756 h 749719"/>
                        <a:gd name="connsiteX46" fmla="*/ 32362 w 1099979"/>
                        <a:gd name="connsiteY46" fmla="*/ 644543 h 749719"/>
                        <a:gd name="connsiteX47" fmla="*/ 237322 w 1099979"/>
                        <a:gd name="connsiteY47" fmla="*/ 601394 h 749719"/>
                        <a:gd name="connsiteX48" fmla="*/ 253502 w 1099979"/>
                        <a:gd name="connsiteY48" fmla="*/ 579819 h 749719"/>
                        <a:gd name="connsiteX49" fmla="*/ 372163 w 1099979"/>
                        <a:gd name="connsiteY49" fmla="*/ 609484 h 749719"/>
                        <a:gd name="connsiteX50" fmla="*/ 482733 w 1099979"/>
                        <a:gd name="connsiteY50" fmla="*/ 552851 h 749719"/>
                        <a:gd name="connsiteX51" fmla="*/ 501611 w 1099979"/>
                        <a:gd name="connsiteY51" fmla="*/ 458462 h 749719"/>
                        <a:gd name="connsiteX52" fmla="*/ 698480 w 1099979"/>
                        <a:gd name="connsiteY52" fmla="*/ 431493 h 749719"/>
                        <a:gd name="connsiteX53" fmla="*/ 703874 w 1099979"/>
                        <a:gd name="connsiteY53" fmla="*/ 334408 h 749719"/>
                        <a:gd name="connsiteX54" fmla="*/ 809050 w 1099979"/>
                        <a:gd name="connsiteY54" fmla="*/ 339801 h 749719"/>
                        <a:gd name="connsiteX55" fmla="*/ 865683 w 1099979"/>
                        <a:gd name="connsiteY55" fmla="*/ 242715 h 749719"/>
                        <a:gd name="connsiteX56" fmla="*/ 868380 w 1099979"/>
                        <a:gd name="connsiteY56" fmla="*/ 218444 h 749719"/>
                        <a:gd name="connsiteX57" fmla="*/ 935801 w 1099979"/>
                        <a:gd name="connsiteY57" fmla="*/ 245412 h 749719"/>
                        <a:gd name="connsiteX58" fmla="*/ 1035584 w 1099979"/>
                        <a:gd name="connsiteY58" fmla="*/ 102480 h 749719"/>
                        <a:gd name="connsiteX59" fmla="*/ 1032887 w 1099979"/>
                        <a:gd name="connsiteY59" fmla="*/ 113267 h 749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099979" h="749719">
                          <a:moveTo>
                            <a:pt x="1032887" y="113267"/>
                          </a:moveTo>
                          <a:cubicBezTo>
                            <a:pt x="1038281" y="132145"/>
                            <a:pt x="1038281" y="151023"/>
                            <a:pt x="1038281" y="169901"/>
                          </a:cubicBezTo>
                          <a:cubicBezTo>
                            <a:pt x="1032887" y="253503"/>
                            <a:pt x="925014" y="264290"/>
                            <a:pt x="868380" y="218444"/>
                          </a:cubicBezTo>
                          <a:cubicBezTo>
                            <a:pt x="868380" y="218444"/>
                            <a:pt x="862986" y="218444"/>
                            <a:pt x="862986" y="218444"/>
                          </a:cubicBezTo>
                          <a:cubicBezTo>
                            <a:pt x="876471" y="302045"/>
                            <a:pt x="795566" y="391041"/>
                            <a:pt x="706571" y="334408"/>
                          </a:cubicBezTo>
                          <a:cubicBezTo>
                            <a:pt x="706571" y="334408"/>
                            <a:pt x="701177" y="334408"/>
                            <a:pt x="701177" y="334408"/>
                          </a:cubicBezTo>
                          <a:cubicBezTo>
                            <a:pt x="752416" y="442281"/>
                            <a:pt x="587910" y="542064"/>
                            <a:pt x="504308" y="458462"/>
                          </a:cubicBezTo>
                          <a:cubicBezTo>
                            <a:pt x="504308" y="458462"/>
                            <a:pt x="498914" y="458462"/>
                            <a:pt x="498914" y="458462"/>
                          </a:cubicBezTo>
                          <a:cubicBezTo>
                            <a:pt x="523185" y="590607"/>
                            <a:pt x="334407" y="663421"/>
                            <a:pt x="248109" y="571728"/>
                          </a:cubicBezTo>
                          <a:cubicBezTo>
                            <a:pt x="248109" y="571728"/>
                            <a:pt x="242715" y="571728"/>
                            <a:pt x="242715" y="571728"/>
                          </a:cubicBezTo>
                          <a:cubicBezTo>
                            <a:pt x="234625" y="684996"/>
                            <a:pt x="67421" y="693086"/>
                            <a:pt x="5394" y="612181"/>
                          </a:cubicBezTo>
                          <a:cubicBezTo>
                            <a:pt x="5394" y="612181"/>
                            <a:pt x="0" y="612181"/>
                            <a:pt x="0" y="612181"/>
                          </a:cubicBezTo>
                          <a:cubicBezTo>
                            <a:pt x="0" y="679602"/>
                            <a:pt x="24271" y="711964"/>
                            <a:pt x="86299" y="736235"/>
                          </a:cubicBezTo>
                          <a:cubicBezTo>
                            <a:pt x="113267" y="747023"/>
                            <a:pt x="145629" y="749720"/>
                            <a:pt x="175294" y="749720"/>
                          </a:cubicBezTo>
                          <a:cubicBezTo>
                            <a:pt x="218444" y="747023"/>
                            <a:pt x="288561" y="717358"/>
                            <a:pt x="296652" y="668815"/>
                          </a:cubicBezTo>
                          <a:cubicBezTo>
                            <a:pt x="299349" y="647240"/>
                            <a:pt x="323620" y="660724"/>
                            <a:pt x="347891" y="660724"/>
                          </a:cubicBezTo>
                          <a:cubicBezTo>
                            <a:pt x="380254" y="660724"/>
                            <a:pt x="415312" y="655330"/>
                            <a:pt x="442280" y="641846"/>
                          </a:cubicBezTo>
                          <a:cubicBezTo>
                            <a:pt x="458462" y="633756"/>
                            <a:pt x="474643" y="622969"/>
                            <a:pt x="488127" y="612181"/>
                          </a:cubicBezTo>
                          <a:cubicBezTo>
                            <a:pt x="493521" y="606787"/>
                            <a:pt x="539367" y="550154"/>
                            <a:pt x="531276" y="547457"/>
                          </a:cubicBezTo>
                          <a:cubicBezTo>
                            <a:pt x="566335" y="558244"/>
                            <a:pt x="604090" y="555548"/>
                            <a:pt x="639150" y="547457"/>
                          </a:cubicBezTo>
                          <a:cubicBezTo>
                            <a:pt x="679602" y="536670"/>
                            <a:pt x="709268" y="504308"/>
                            <a:pt x="728145" y="466552"/>
                          </a:cubicBezTo>
                          <a:cubicBezTo>
                            <a:pt x="736236" y="450371"/>
                            <a:pt x="738932" y="399131"/>
                            <a:pt x="749720" y="401828"/>
                          </a:cubicBezTo>
                          <a:cubicBezTo>
                            <a:pt x="814444" y="409919"/>
                            <a:pt x="876471" y="385647"/>
                            <a:pt x="900742" y="323620"/>
                          </a:cubicBezTo>
                          <a:cubicBezTo>
                            <a:pt x="908833" y="302045"/>
                            <a:pt x="900742" y="310136"/>
                            <a:pt x="925014" y="310136"/>
                          </a:cubicBezTo>
                          <a:cubicBezTo>
                            <a:pt x="938498" y="310136"/>
                            <a:pt x="951982" y="310136"/>
                            <a:pt x="965467" y="307439"/>
                          </a:cubicBezTo>
                          <a:cubicBezTo>
                            <a:pt x="1014009" y="296652"/>
                            <a:pt x="1049068" y="272380"/>
                            <a:pt x="1067946" y="226534"/>
                          </a:cubicBezTo>
                          <a:cubicBezTo>
                            <a:pt x="1076036" y="204959"/>
                            <a:pt x="1062552" y="118661"/>
                            <a:pt x="1070643" y="110570"/>
                          </a:cubicBezTo>
                          <a:cubicBezTo>
                            <a:pt x="1119186" y="75511"/>
                            <a:pt x="1094914" y="32362"/>
                            <a:pt x="1057159" y="0"/>
                          </a:cubicBezTo>
                          <a:cubicBezTo>
                            <a:pt x="1057159" y="0"/>
                            <a:pt x="1051765" y="0"/>
                            <a:pt x="1051765" y="0"/>
                          </a:cubicBezTo>
                          <a:cubicBezTo>
                            <a:pt x="1084127" y="45846"/>
                            <a:pt x="1078733" y="86299"/>
                            <a:pt x="1032887" y="113267"/>
                          </a:cubicBezTo>
                          <a:cubicBezTo>
                            <a:pt x="1030190" y="113267"/>
                            <a:pt x="1035584" y="113267"/>
                            <a:pt x="1038281" y="113267"/>
                          </a:cubicBezTo>
                          <a:cubicBezTo>
                            <a:pt x="1057159" y="102480"/>
                            <a:pt x="1078733" y="83602"/>
                            <a:pt x="1081430" y="62027"/>
                          </a:cubicBezTo>
                          <a:cubicBezTo>
                            <a:pt x="1084127" y="48543"/>
                            <a:pt x="1084127" y="24272"/>
                            <a:pt x="1070643" y="10788"/>
                          </a:cubicBezTo>
                          <a:cubicBezTo>
                            <a:pt x="1108398" y="43149"/>
                            <a:pt x="1111095" y="83602"/>
                            <a:pt x="1070643" y="113267"/>
                          </a:cubicBezTo>
                          <a:cubicBezTo>
                            <a:pt x="1070643" y="113267"/>
                            <a:pt x="1070643" y="113267"/>
                            <a:pt x="1070643" y="113267"/>
                          </a:cubicBezTo>
                          <a:cubicBezTo>
                            <a:pt x="1097611" y="221140"/>
                            <a:pt x="1038281" y="329014"/>
                            <a:pt x="911530" y="304742"/>
                          </a:cubicBezTo>
                          <a:cubicBezTo>
                            <a:pt x="911530" y="304742"/>
                            <a:pt x="908833" y="304742"/>
                            <a:pt x="906136" y="304742"/>
                          </a:cubicBezTo>
                          <a:cubicBezTo>
                            <a:pt x="887258" y="377557"/>
                            <a:pt x="819837" y="407222"/>
                            <a:pt x="749720" y="396434"/>
                          </a:cubicBezTo>
                          <a:cubicBezTo>
                            <a:pt x="749720" y="396434"/>
                            <a:pt x="747023" y="396434"/>
                            <a:pt x="747023" y="399131"/>
                          </a:cubicBezTo>
                          <a:cubicBezTo>
                            <a:pt x="747023" y="507005"/>
                            <a:pt x="644543" y="574425"/>
                            <a:pt x="539367" y="544760"/>
                          </a:cubicBezTo>
                          <a:cubicBezTo>
                            <a:pt x="539367" y="544760"/>
                            <a:pt x="536670" y="544760"/>
                            <a:pt x="533973" y="544760"/>
                          </a:cubicBezTo>
                          <a:cubicBezTo>
                            <a:pt x="490824" y="633756"/>
                            <a:pt x="396435" y="671512"/>
                            <a:pt x="302046" y="655330"/>
                          </a:cubicBezTo>
                          <a:cubicBezTo>
                            <a:pt x="302046" y="655330"/>
                            <a:pt x="299349" y="655330"/>
                            <a:pt x="296652" y="655330"/>
                          </a:cubicBezTo>
                          <a:cubicBezTo>
                            <a:pt x="285864" y="714661"/>
                            <a:pt x="223838" y="747023"/>
                            <a:pt x="167204" y="747023"/>
                          </a:cubicBezTo>
                          <a:cubicBezTo>
                            <a:pt x="118660" y="747023"/>
                            <a:pt x="72815" y="730842"/>
                            <a:pt x="32362" y="698480"/>
                          </a:cubicBezTo>
                          <a:cubicBezTo>
                            <a:pt x="13484" y="682299"/>
                            <a:pt x="8091" y="658027"/>
                            <a:pt x="5394" y="633756"/>
                          </a:cubicBezTo>
                          <a:cubicBezTo>
                            <a:pt x="2697" y="606787"/>
                            <a:pt x="29665" y="641846"/>
                            <a:pt x="32362" y="644543"/>
                          </a:cubicBezTo>
                          <a:cubicBezTo>
                            <a:pt x="91692" y="695783"/>
                            <a:pt x="202262" y="668815"/>
                            <a:pt x="237322" y="601394"/>
                          </a:cubicBezTo>
                          <a:cubicBezTo>
                            <a:pt x="250806" y="574425"/>
                            <a:pt x="234625" y="566335"/>
                            <a:pt x="253502" y="579819"/>
                          </a:cubicBezTo>
                          <a:cubicBezTo>
                            <a:pt x="285864" y="604091"/>
                            <a:pt x="329014" y="614878"/>
                            <a:pt x="372163" y="609484"/>
                          </a:cubicBezTo>
                          <a:cubicBezTo>
                            <a:pt x="412616" y="601394"/>
                            <a:pt x="458462" y="587910"/>
                            <a:pt x="482733" y="552851"/>
                          </a:cubicBezTo>
                          <a:cubicBezTo>
                            <a:pt x="496217" y="531276"/>
                            <a:pt x="517792" y="477339"/>
                            <a:pt x="501611" y="458462"/>
                          </a:cubicBezTo>
                          <a:cubicBezTo>
                            <a:pt x="563638" y="520489"/>
                            <a:pt x="652634" y="493520"/>
                            <a:pt x="698480" y="431493"/>
                          </a:cubicBezTo>
                          <a:cubicBezTo>
                            <a:pt x="714661" y="412615"/>
                            <a:pt x="725448" y="347892"/>
                            <a:pt x="703874" y="334408"/>
                          </a:cubicBezTo>
                          <a:cubicBezTo>
                            <a:pt x="738932" y="355982"/>
                            <a:pt x="773991" y="355982"/>
                            <a:pt x="809050" y="339801"/>
                          </a:cubicBezTo>
                          <a:cubicBezTo>
                            <a:pt x="846805" y="323620"/>
                            <a:pt x="862986" y="280471"/>
                            <a:pt x="865683" y="242715"/>
                          </a:cubicBezTo>
                          <a:cubicBezTo>
                            <a:pt x="868380" y="226534"/>
                            <a:pt x="857593" y="213050"/>
                            <a:pt x="868380" y="218444"/>
                          </a:cubicBezTo>
                          <a:cubicBezTo>
                            <a:pt x="889955" y="234624"/>
                            <a:pt x="911530" y="242715"/>
                            <a:pt x="935801" y="245412"/>
                          </a:cubicBezTo>
                          <a:cubicBezTo>
                            <a:pt x="1016706" y="261593"/>
                            <a:pt x="1054462" y="167204"/>
                            <a:pt x="1035584" y="102480"/>
                          </a:cubicBezTo>
                          <a:cubicBezTo>
                            <a:pt x="1038281" y="110570"/>
                            <a:pt x="1032887" y="110570"/>
                            <a:pt x="1032887" y="113267"/>
                          </a:cubicBezTo>
                          <a:close/>
                        </a:path>
                      </a:pathLst>
                    </a:custGeom>
                    <a:solidFill>
                      <a:srgbClr val="8C877D"/>
                    </a:solidFill>
                    <a:ln w="26947" cap="flat">
                      <a:noFill/>
                      <a:prstDash val="solid"/>
                      <a:miter/>
                    </a:ln>
                  </p:spPr>
                  <p:txBody>
                    <a:bodyPr rtlCol="1" anchor="ctr"/>
                    <a:lstStyle/>
                    <a:p>
                      <a:endParaRPr lang="ar-SA"/>
                    </a:p>
                  </p:txBody>
                </p:sp>
              </p:grpSp>
              <p:grpSp>
                <p:nvGrpSpPr>
                  <p:cNvPr id="2098" name="رسم 4">
                    <a:extLst>
                      <a:ext uri="{FF2B5EF4-FFF2-40B4-BE49-F238E27FC236}">
                        <a16:creationId xmlns:a16="http://schemas.microsoft.com/office/drawing/2014/main" id="{151935E3-D15E-4174-A86D-6AFEDCD441D7}"/>
                      </a:ext>
                    </a:extLst>
                  </p:cNvPr>
                  <p:cNvGrpSpPr/>
                  <p:nvPr/>
                </p:nvGrpSpPr>
                <p:grpSpPr>
                  <a:xfrm>
                    <a:off x="7316506" y="5086225"/>
                    <a:ext cx="1127276" cy="1351112"/>
                    <a:chOff x="7316506" y="5086225"/>
                    <a:chExt cx="1127276" cy="1351112"/>
                  </a:xfrm>
                  <a:solidFill>
                    <a:srgbClr val="8C877D"/>
                  </a:solidFill>
                </p:grpSpPr>
                <p:sp>
                  <p:nvSpPr>
                    <p:cNvPr id="2107" name="شكل حر: شكل 200">
                      <a:extLst>
                        <a:ext uri="{FF2B5EF4-FFF2-40B4-BE49-F238E27FC236}">
                          <a16:creationId xmlns:a16="http://schemas.microsoft.com/office/drawing/2014/main" id="{50A78B92-B1BB-451F-B4D1-756AC6EC892C}"/>
                        </a:ext>
                      </a:extLst>
                    </p:cNvPr>
                    <p:cNvSpPr/>
                    <p:nvPr/>
                  </p:nvSpPr>
                  <p:spPr>
                    <a:xfrm>
                      <a:off x="7675185" y="5086225"/>
                      <a:ext cx="687692" cy="671511"/>
                    </a:xfrm>
                    <a:custGeom>
                      <a:avLst/>
                      <a:gdLst>
                        <a:gd name="connsiteX0" fmla="*/ 0 w 687692"/>
                        <a:gd name="connsiteY0" fmla="*/ 0 h 671511"/>
                        <a:gd name="connsiteX1" fmla="*/ 2697 w 687692"/>
                        <a:gd name="connsiteY1" fmla="*/ 10787 h 671511"/>
                        <a:gd name="connsiteX2" fmla="*/ 13484 w 687692"/>
                        <a:gd name="connsiteY2" fmla="*/ 40452 h 671511"/>
                        <a:gd name="connsiteX3" fmla="*/ 32361 w 687692"/>
                        <a:gd name="connsiteY3" fmla="*/ 86299 h 671511"/>
                        <a:gd name="connsiteX4" fmla="*/ 45846 w 687692"/>
                        <a:gd name="connsiteY4" fmla="*/ 115963 h 671511"/>
                        <a:gd name="connsiteX5" fmla="*/ 62027 w 687692"/>
                        <a:gd name="connsiteY5" fmla="*/ 148326 h 671511"/>
                        <a:gd name="connsiteX6" fmla="*/ 99782 w 687692"/>
                        <a:gd name="connsiteY6" fmla="*/ 215747 h 671511"/>
                        <a:gd name="connsiteX7" fmla="*/ 145629 w 687692"/>
                        <a:gd name="connsiteY7" fmla="*/ 291258 h 671511"/>
                        <a:gd name="connsiteX8" fmla="*/ 196868 w 687692"/>
                        <a:gd name="connsiteY8" fmla="*/ 369466 h 671511"/>
                        <a:gd name="connsiteX9" fmla="*/ 253502 w 687692"/>
                        <a:gd name="connsiteY9" fmla="*/ 447674 h 671511"/>
                        <a:gd name="connsiteX10" fmla="*/ 315529 w 687692"/>
                        <a:gd name="connsiteY10" fmla="*/ 520488 h 671511"/>
                        <a:gd name="connsiteX11" fmla="*/ 347891 w 687692"/>
                        <a:gd name="connsiteY11" fmla="*/ 552851 h 671511"/>
                        <a:gd name="connsiteX12" fmla="*/ 382950 w 687692"/>
                        <a:gd name="connsiteY12" fmla="*/ 582516 h 671511"/>
                        <a:gd name="connsiteX13" fmla="*/ 418009 w 687692"/>
                        <a:gd name="connsiteY13" fmla="*/ 609484 h 671511"/>
                        <a:gd name="connsiteX14" fmla="*/ 436886 w 687692"/>
                        <a:gd name="connsiteY14" fmla="*/ 620272 h 671511"/>
                        <a:gd name="connsiteX15" fmla="*/ 455765 w 687692"/>
                        <a:gd name="connsiteY15" fmla="*/ 631059 h 671511"/>
                        <a:gd name="connsiteX16" fmla="*/ 474643 w 687692"/>
                        <a:gd name="connsiteY16" fmla="*/ 639149 h 671511"/>
                        <a:gd name="connsiteX17" fmla="*/ 493520 w 687692"/>
                        <a:gd name="connsiteY17" fmla="*/ 647240 h 671511"/>
                        <a:gd name="connsiteX18" fmla="*/ 528579 w 687692"/>
                        <a:gd name="connsiteY18" fmla="*/ 658027 h 671511"/>
                        <a:gd name="connsiteX19" fmla="*/ 593303 w 687692"/>
                        <a:gd name="connsiteY19" fmla="*/ 666118 h 671511"/>
                        <a:gd name="connsiteX20" fmla="*/ 620272 w 687692"/>
                        <a:gd name="connsiteY20" fmla="*/ 666118 h 671511"/>
                        <a:gd name="connsiteX21" fmla="*/ 644543 w 687692"/>
                        <a:gd name="connsiteY21" fmla="*/ 663421 h 671511"/>
                        <a:gd name="connsiteX22" fmla="*/ 676905 w 687692"/>
                        <a:gd name="connsiteY22" fmla="*/ 658027 h 671511"/>
                        <a:gd name="connsiteX23" fmla="*/ 687692 w 687692"/>
                        <a:gd name="connsiteY23" fmla="*/ 655330 h 671511"/>
                        <a:gd name="connsiteX24" fmla="*/ 676905 w 687692"/>
                        <a:gd name="connsiteY24" fmla="*/ 658027 h 671511"/>
                        <a:gd name="connsiteX25" fmla="*/ 644543 w 687692"/>
                        <a:gd name="connsiteY25" fmla="*/ 666118 h 671511"/>
                        <a:gd name="connsiteX26" fmla="*/ 620272 w 687692"/>
                        <a:gd name="connsiteY26" fmla="*/ 668814 h 671511"/>
                        <a:gd name="connsiteX27" fmla="*/ 593303 w 687692"/>
                        <a:gd name="connsiteY27" fmla="*/ 671511 h 671511"/>
                        <a:gd name="connsiteX28" fmla="*/ 525882 w 687692"/>
                        <a:gd name="connsiteY28" fmla="*/ 666118 h 671511"/>
                        <a:gd name="connsiteX29" fmla="*/ 488127 w 687692"/>
                        <a:gd name="connsiteY29" fmla="*/ 658027 h 671511"/>
                        <a:gd name="connsiteX30" fmla="*/ 469249 w 687692"/>
                        <a:gd name="connsiteY30" fmla="*/ 649936 h 671511"/>
                        <a:gd name="connsiteX31" fmla="*/ 450371 w 687692"/>
                        <a:gd name="connsiteY31" fmla="*/ 641846 h 671511"/>
                        <a:gd name="connsiteX32" fmla="*/ 431493 w 687692"/>
                        <a:gd name="connsiteY32" fmla="*/ 631059 h 671511"/>
                        <a:gd name="connsiteX33" fmla="*/ 412615 w 687692"/>
                        <a:gd name="connsiteY33" fmla="*/ 620272 h 671511"/>
                        <a:gd name="connsiteX34" fmla="*/ 374860 w 687692"/>
                        <a:gd name="connsiteY34" fmla="*/ 593303 h 671511"/>
                        <a:gd name="connsiteX35" fmla="*/ 339801 w 687692"/>
                        <a:gd name="connsiteY35" fmla="*/ 563638 h 671511"/>
                        <a:gd name="connsiteX36" fmla="*/ 304742 w 687692"/>
                        <a:gd name="connsiteY36" fmla="*/ 531276 h 671511"/>
                        <a:gd name="connsiteX37" fmla="*/ 240018 w 687692"/>
                        <a:gd name="connsiteY37" fmla="*/ 458462 h 671511"/>
                        <a:gd name="connsiteX38" fmla="*/ 183384 w 687692"/>
                        <a:gd name="connsiteY38" fmla="*/ 380253 h 671511"/>
                        <a:gd name="connsiteX39" fmla="*/ 132145 w 687692"/>
                        <a:gd name="connsiteY39" fmla="*/ 302045 h 671511"/>
                        <a:gd name="connsiteX40" fmla="*/ 88995 w 687692"/>
                        <a:gd name="connsiteY40" fmla="*/ 226534 h 671511"/>
                        <a:gd name="connsiteX41" fmla="*/ 53937 w 687692"/>
                        <a:gd name="connsiteY41" fmla="*/ 156416 h 671511"/>
                        <a:gd name="connsiteX42" fmla="*/ 26968 w 687692"/>
                        <a:gd name="connsiteY42" fmla="*/ 94389 h 671511"/>
                        <a:gd name="connsiteX43" fmla="*/ 10787 w 687692"/>
                        <a:gd name="connsiteY43" fmla="*/ 45846 h 671511"/>
                        <a:gd name="connsiteX44" fmla="*/ 2697 w 687692"/>
                        <a:gd name="connsiteY44" fmla="*/ 13484 h 671511"/>
                        <a:gd name="connsiteX45" fmla="*/ 0 w 687692"/>
                        <a:gd name="connsiteY45" fmla="*/ 0 h 671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687692" h="671511">
                          <a:moveTo>
                            <a:pt x="0" y="0"/>
                          </a:moveTo>
                          <a:cubicBezTo>
                            <a:pt x="0" y="0"/>
                            <a:pt x="0" y="2697"/>
                            <a:pt x="2697" y="10787"/>
                          </a:cubicBezTo>
                          <a:cubicBezTo>
                            <a:pt x="5393" y="18878"/>
                            <a:pt x="8090" y="29665"/>
                            <a:pt x="13484" y="40452"/>
                          </a:cubicBezTo>
                          <a:cubicBezTo>
                            <a:pt x="18877" y="53937"/>
                            <a:pt x="24271" y="70117"/>
                            <a:pt x="32361" y="86299"/>
                          </a:cubicBezTo>
                          <a:cubicBezTo>
                            <a:pt x="35058" y="94389"/>
                            <a:pt x="40452" y="105176"/>
                            <a:pt x="45846" y="115963"/>
                          </a:cubicBezTo>
                          <a:cubicBezTo>
                            <a:pt x="51240" y="126751"/>
                            <a:pt x="56634" y="137538"/>
                            <a:pt x="62027" y="148326"/>
                          </a:cubicBezTo>
                          <a:cubicBezTo>
                            <a:pt x="72814" y="169900"/>
                            <a:pt x="86298" y="191475"/>
                            <a:pt x="99782" y="215747"/>
                          </a:cubicBezTo>
                          <a:cubicBezTo>
                            <a:pt x="113266" y="240018"/>
                            <a:pt x="129448" y="264289"/>
                            <a:pt x="145629" y="291258"/>
                          </a:cubicBezTo>
                          <a:cubicBezTo>
                            <a:pt x="161810" y="315529"/>
                            <a:pt x="180687" y="342498"/>
                            <a:pt x="196868" y="369466"/>
                          </a:cubicBezTo>
                          <a:cubicBezTo>
                            <a:pt x="215747" y="396434"/>
                            <a:pt x="234624" y="420706"/>
                            <a:pt x="253502" y="447674"/>
                          </a:cubicBezTo>
                          <a:cubicBezTo>
                            <a:pt x="272380" y="471946"/>
                            <a:pt x="293955" y="498914"/>
                            <a:pt x="315529" y="520488"/>
                          </a:cubicBezTo>
                          <a:cubicBezTo>
                            <a:pt x="326317" y="531276"/>
                            <a:pt x="337104" y="542063"/>
                            <a:pt x="347891" y="552851"/>
                          </a:cubicBezTo>
                          <a:cubicBezTo>
                            <a:pt x="358678" y="563638"/>
                            <a:pt x="369466" y="574425"/>
                            <a:pt x="382950" y="582516"/>
                          </a:cubicBezTo>
                          <a:cubicBezTo>
                            <a:pt x="393738" y="590606"/>
                            <a:pt x="407222" y="601393"/>
                            <a:pt x="418009" y="609484"/>
                          </a:cubicBezTo>
                          <a:cubicBezTo>
                            <a:pt x="423402" y="612181"/>
                            <a:pt x="428796" y="617575"/>
                            <a:pt x="436886" y="620272"/>
                          </a:cubicBezTo>
                          <a:cubicBezTo>
                            <a:pt x="442280" y="622968"/>
                            <a:pt x="450371" y="625665"/>
                            <a:pt x="455765" y="631059"/>
                          </a:cubicBezTo>
                          <a:cubicBezTo>
                            <a:pt x="461159" y="633756"/>
                            <a:pt x="469249" y="636452"/>
                            <a:pt x="474643" y="639149"/>
                          </a:cubicBezTo>
                          <a:cubicBezTo>
                            <a:pt x="480036" y="641846"/>
                            <a:pt x="488127" y="644543"/>
                            <a:pt x="493520" y="647240"/>
                          </a:cubicBezTo>
                          <a:cubicBezTo>
                            <a:pt x="507004" y="649936"/>
                            <a:pt x="517791" y="655330"/>
                            <a:pt x="528579" y="658027"/>
                          </a:cubicBezTo>
                          <a:cubicBezTo>
                            <a:pt x="552851" y="663421"/>
                            <a:pt x="574425" y="666118"/>
                            <a:pt x="593303" y="666118"/>
                          </a:cubicBezTo>
                          <a:cubicBezTo>
                            <a:pt x="604090" y="666118"/>
                            <a:pt x="612181" y="666118"/>
                            <a:pt x="620272" y="666118"/>
                          </a:cubicBezTo>
                          <a:cubicBezTo>
                            <a:pt x="628362" y="666118"/>
                            <a:pt x="636453" y="663421"/>
                            <a:pt x="644543" y="663421"/>
                          </a:cubicBezTo>
                          <a:cubicBezTo>
                            <a:pt x="658027" y="663421"/>
                            <a:pt x="668814" y="660724"/>
                            <a:pt x="676905" y="658027"/>
                          </a:cubicBezTo>
                          <a:cubicBezTo>
                            <a:pt x="684995" y="658027"/>
                            <a:pt x="687692" y="655330"/>
                            <a:pt x="687692" y="655330"/>
                          </a:cubicBezTo>
                          <a:cubicBezTo>
                            <a:pt x="687692" y="655330"/>
                            <a:pt x="684995" y="655330"/>
                            <a:pt x="676905" y="658027"/>
                          </a:cubicBezTo>
                          <a:cubicBezTo>
                            <a:pt x="668814" y="660724"/>
                            <a:pt x="658027" y="663421"/>
                            <a:pt x="644543" y="666118"/>
                          </a:cubicBezTo>
                          <a:cubicBezTo>
                            <a:pt x="636453" y="666118"/>
                            <a:pt x="631059" y="668814"/>
                            <a:pt x="620272" y="668814"/>
                          </a:cubicBezTo>
                          <a:cubicBezTo>
                            <a:pt x="612181" y="668814"/>
                            <a:pt x="601393" y="668814"/>
                            <a:pt x="593303" y="671511"/>
                          </a:cubicBezTo>
                          <a:cubicBezTo>
                            <a:pt x="574425" y="671511"/>
                            <a:pt x="550154" y="671511"/>
                            <a:pt x="525882" y="666118"/>
                          </a:cubicBezTo>
                          <a:cubicBezTo>
                            <a:pt x="512398" y="663421"/>
                            <a:pt x="501611" y="660724"/>
                            <a:pt x="488127" y="658027"/>
                          </a:cubicBezTo>
                          <a:cubicBezTo>
                            <a:pt x="482733" y="655330"/>
                            <a:pt x="474643" y="652633"/>
                            <a:pt x="469249" y="649936"/>
                          </a:cubicBezTo>
                          <a:cubicBezTo>
                            <a:pt x="463855" y="647240"/>
                            <a:pt x="455765" y="644543"/>
                            <a:pt x="450371" y="641846"/>
                          </a:cubicBezTo>
                          <a:cubicBezTo>
                            <a:pt x="444977" y="639149"/>
                            <a:pt x="436886" y="636452"/>
                            <a:pt x="431493" y="631059"/>
                          </a:cubicBezTo>
                          <a:cubicBezTo>
                            <a:pt x="426099" y="628362"/>
                            <a:pt x="418009" y="622968"/>
                            <a:pt x="412615" y="620272"/>
                          </a:cubicBezTo>
                          <a:cubicBezTo>
                            <a:pt x="399131" y="612181"/>
                            <a:pt x="388344" y="604090"/>
                            <a:pt x="374860" y="593303"/>
                          </a:cubicBezTo>
                          <a:cubicBezTo>
                            <a:pt x="361375" y="585213"/>
                            <a:pt x="350588" y="574425"/>
                            <a:pt x="339801" y="563638"/>
                          </a:cubicBezTo>
                          <a:cubicBezTo>
                            <a:pt x="329013" y="552851"/>
                            <a:pt x="315529" y="542063"/>
                            <a:pt x="304742" y="531276"/>
                          </a:cubicBezTo>
                          <a:cubicBezTo>
                            <a:pt x="283167" y="507004"/>
                            <a:pt x="261592" y="482733"/>
                            <a:pt x="240018" y="458462"/>
                          </a:cubicBezTo>
                          <a:cubicBezTo>
                            <a:pt x="221140" y="431493"/>
                            <a:pt x="202262" y="407222"/>
                            <a:pt x="183384" y="380253"/>
                          </a:cubicBezTo>
                          <a:cubicBezTo>
                            <a:pt x="164507" y="353285"/>
                            <a:pt x="148326" y="326317"/>
                            <a:pt x="132145" y="302045"/>
                          </a:cubicBezTo>
                          <a:cubicBezTo>
                            <a:pt x="115963" y="275077"/>
                            <a:pt x="102479" y="250805"/>
                            <a:pt x="88995" y="226534"/>
                          </a:cubicBezTo>
                          <a:cubicBezTo>
                            <a:pt x="75511" y="202262"/>
                            <a:pt x="64724" y="177991"/>
                            <a:pt x="53937" y="156416"/>
                          </a:cubicBezTo>
                          <a:cubicBezTo>
                            <a:pt x="43149" y="134842"/>
                            <a:pt x="35058" y="113267"/>
                            <a:pt x="26968" y="94389"/>
                          </a:cubicBezTo>
                          <a:cubicBezTo>
                            <a:pt x="18877" y="75511"/>
                            <a:pt x="13484" y="59330"/>
                            <a:pt x="10787" y="45846"/>
                          </a:cubicBezTo>
                          <a:cubicBezTo>
                            <a:pt x="5393" y="32362"/>
                            <a:pt x="2697" y="21574"/>
                            <a:pt x="2697" y="13484"/>
                          </a:cubicBezTo>
                          <a:cubicBezTo>
                            <a:pt x="0" y="2697"/>
                            <a:pt x="0" y="0"/>
                            <a:pt x="0" y="0"/>
                          </a:cubicBezTo>
                          <a:close/>
                        </a:path>
                      </a:pathLst>
                    </a:custGeom>
                    <a:solidFill>
                      <a:srgbClr val="8C877D"/>
                    </a:solidFill>
                    <a:ln w="26947" cap="flat">
                      <a:noFill/>
                      <a:prstDash val="solid"/>
                      <a:miter/>
                    </a:ln>
                  </p:spPr>
                  <p:txBody>
                    <a:bodyPr rtlCol="1" anchor="ctr"/>
                    <a:lstStyle/>
                    <a:p>
                      <a:endParaRPr lang="ar-SA"/>
                    </a:p>
                  </p:txBody>
                </p:sp>
                <p:sp>
                  <p:nvSpPr>
                    <p:cNvPr id="2108" name="شكل حر: شكل 201">
                      <a:extLst>
                        <a:ext uri="{FF2B5EF4-FFF2-40B4-BE49-F238E27FC236}">
                          <a16:creationId xmlns:a16="http://schemas.microsoft.com/office/drawing/2014/main" id="{0D71A649-AF63-4F6C-A436-D020D7E42945}"/>
                        </a:ext>
                      </a:extLst>
                    </p:cNvPr>
                    <p:cNvSpPr/>
                    <p:nvPr/>
                  </p:nvSpPr>
                  <p:spPr>
                    <a:xfrm>
                      <a:off x="8303547" y="5283094"/>
                      <a:ext cx="140235" cy="261593"/>
                    </a:xfrm>
                    <a:custGeom>
                      <a:avLst/>
                      <a:gdLst>
                        <a:gd name="connsiteX0" fmla="*/ 140236 w 140235"/>
                        <a:gd name="connsiteY0" fmla="*/ 0 h 261593"/>
                        <a:gd name="connsiteX1" fmla="*/ 129448 w 140235"/>
                        <a:gd name="connsiteY1" fmla="*/ 8091 h 261593"/>
                        <a:gd name="connsiteX2" fmla="*/ 102480 w 140235"/>
                        <a:gd name="connsiteY2" fmla="*/ 29665 h 261593"/>
                        <a:gd name="connsiteX3" fmla="*/ 86299 w 140235"/>
                        <a:gd name="connsiteY3" fmla="*/ 45846 h 261593"/>
                        <a:gd name="connsiteX4" fmla="*/ 70118 w 140235"/>
                        <a:gd name="connsiteY4" fmla="*/ 67421 h 261593"/>
                        <a:gd name="connsiteX5" fmla="*/ 56634 w 140235"/>
                        <a:gd name="connsiteY5" fmla="*/ 88996 h 261593"/>
                        <a:gd name="connsiteX6" fmla="*/ 43149 w 140235"/>
                        <a:gd name="connsiteY6" fmla="*/ 113267 h 261593"/>
                        <a:gd name="connsiteX7" fmla="*/ 32362 w 140235"/>
                        <a:gd name="connsiteY7" fmla="*/ 140236 h 261593"/>
                        <a:gd name="connsiteX8" fmla="*/ 24271 w 140235"/>
                        <a:gd name="connsiteY8" fmla="*/ 167204 h 261593"/>
                        <a:gd name="connsiteX9" fmla="*/ 16181 w 140235"/>
                        <a:gd name="connsiteY9" fmla="*/ 191475 h 261593"/>
                        <a:gd name="connsiteX10" fmla="*/ 10787 w 140235"/>
                        <a:gd name="connsiteY10" fmla="*/ 213050 h 261593"/>
                        <a:gd name="connsiteX11" fmla="*/ 5394 w 140235"/>
                        <a:gd name="connsiteY11" fmla="*/ 231928 h 261593"/>
                        <a:gd name="connsiteX12" fmla="*/ 2697 w 140235"/>
                        <a:gd name="connsiteY12" fmla="*/ 248109 h 261593"/>
                        <a:gd name="connsiteX13" fmla="*/ 0 w 140235"/>
                        <a:gd name="connsiteY13" fmla="*/ 261593 h 261593"/>
                        <a:gd name="connsiteX14" fmla="*/ 0 w 140235"/>
                        <a:gd name="connsiteY14" fmla="*/ 248109 h 261593"/>
                        <a:gd name="connsiteX15" fmla="*/ 0 w 140235"/>
                        <a:gd name="connsiteY15" fmla="*/ 231928 h 261593"/>
                        <a:gd name="connsiteX16" fmla="*/ 2697 w 140235"/>
                        <a:gd name="connsiteY16" fmla="*/ 213050 h 261593"/>
                        <a:gd name="connsiteX17" fmla="*/ 5394 w 140235"/>
                        <a:gd name="connsiteY17" fmla="*/ 188778 h 261593"/>
                        <a:gd name="connsiteX18" fmla="*/ 10787 w 140235"/>
                        <a:gd name="connsiteY18" fmla="*/ 164507 h 261593"/>
                        <a:gd name="connsiteX19" fmla="*/ 18878 w 140235"/>
                        <a:gd name="connsiteY19" fmla="*/ 137539 h 261593"/>
                        <a:gd name="connsiteX20" fmla="*/ 29665 w 140235"/>
                        <a:gd name="connsiteY20" fmla="*/ 110570 h 261593"/>
                        <a:gd name="connsiteX21" fmla="*/ 43149 w 140235"/>
                        <a:gd name="connsiteY21" fmla="*/ 83602 h 261593"/>
                        <a:gd name="connsiteX22" fmla="*/ 59331 w 140235"/>
                        <a:gd name="connsiteY22" fmla="*/ 59331 h 261593"/>
                        <a:gd name="connsiteX23" fmla="*/ 67421 w 140235"/>
                        <a:gd name="connsiteY23" fmla="*/ 48543 h 261593"/>
                        <a:gd name="connsiteX24" fmla="*/ 75512 w 140235"/>
                        <a:gd name="connsiteY24" fmla="*/ 40452 h 261593"/>
                        <a:gd name="connsiteX25" fmla="*/ 91692 w 140235"/>
                        <a:gd name="connsiteY25" fmla="*/ 24272 h 261593"/>
                        <a:gd name="connsiteX26" fmla="*/ 121357 w 140235"/>
                        <a:gd name="connsiteY26" fmla="*/ 5394 h 261593"/>
                        <a:gd name="connsiteX27" fmla="*/ 140236 w 140235"/>
                        <a:gd name="connsiteY27" fmla="*/ 0 h 261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0235" h="261593">
                          <a:moveTo>
                            <a:pt x="140236" y="0"/>
                          </a:moveTo>
                          <a:cubicBezTo>
                            <a:pt x="140236" y="0"/>
                            <a:pt x="134842" y="2697"/>
                            <a:pt x="129448" y="8091"/>
                          </a:cubicBezTo>
                          <a:cubicBezTo>
                            <a:pt x="124054" y="13484"/>
                            <a:pt x="113267" y="21575"/>
                            <a:pt x="102480" y="29665"/>
                          </a:cubicBezTo>
                          <a:cubicBezTo>
                            <a:pt x="97086" y="35059"/>
                            <a:pt x="91692" y="40452"/>
                            <a:pt x="86299" y="45846"/>
                          </a:cubicBezTo>
                          <a:cubicBezTo>
                            <a:pt x="80905" y="51240"/>
                            <a:pt x="75512" y="59331"/>
                            <a:pt x="70118" y="67421"/>
                          </a:cubicBezTo>
                          <a:cubicBezTo>
                            <a:pt x="64724" y="75511"/>
                            <a:pt x="62028" y="83602"/>
                            <a:pt x="56634" y="88996"/>
                          </a:cubicBezTo>
                          <a:cubicBezTo>
                            <a:pt x="51240" y="97086"/>
                            <a:pt x="48543" y="105177"/>
                            <a:pt x="43149" y="113267"/>
                          </a:cubicBezTo>
                          <a:cubicBezTo>
                            <a:pt x="40452" y="121357"/>
                            <a:pt x="35059" y="129448"/>
                            <a:pt x="32362" y="140236"/>
                          </a:cubicBezTo>
                          <a:cubicBezTo>
                            <a:pt x="29665" y="148326"/>
                            <a:pt x="24271" y="156416"/>
                            <a:pt x="24271" y="167204"/>
                          </a:cubicBezTo>
                          <a:cubicBezTo>
                            <a:pt x="21575" y="175294"/>
                            <a:pt x="18878" y="183385"/>
                            <a:pt x="16181" y="191475"/>
                          </a:cubicBezTo>
                          <a:cubicBezTo>
                            <a:pt x="13484" y="199566"/>
                            <a:pt x="13484" y="207656"/>
                            <a:pt x="10787" y="213050"/>
                          </a:cubicBezTo>
                          <a:cubicBezTo>
                            <a:pt x="8091" y="221141"/>
                            <a:pt x="8091" y="226534"/>
                            <a:pt x="5394" y="231928"/>
                          </a:cubicBezTo>
                          <a:cubicBezTo>
                            <a:pt x="5394" y="237321"/>
                            <a:pt x="2697" y="242715"/>
                            <a:pt x="2697" y="248109"/>
                          </a:cubicBezTo>
                          <a:cubicBezTo>
                            <a:pt x="0" y="256199"/>
                            <a:pt x="0" y="261593"/>
                            <a:pt x="0" y="261593"/>
                          </a:cubicBezTo>
                          <a:cubicBezTo>
                            <a:pt x="0" y="261593"/>
                            <a:pt x="0" y="256199"/>
                            <a:pt x="0" y="248109"/>
                          </a:cubicBezTo>
                          <a:cubicBezTo>
                            <a:pt x="0" y="242715"/>
                            <a:pt x="0" y="240018"/>
                            <a:pt x="0" y="231928"/>
                          </a:cubicBezTo>
                          <a:cubicBezTo>
                            <a:pt x="0" y="226534"/>
                            <a:pt x="0" y="218444"/>
                            <a:pt x="2697" y="213050"/>
                          </a:cubicBezTo>
                          <a:cubicBezTo>
                            <a:pt x="2697" y="204959"/>
                            <a:pt x="5394" y="196869"/>
                            <a:pt x="5394" y="188778"/>
                          </a:cubicBezTo>
                          <a:cubicBezTo>
                            <a:pt x="8091" y="180688"/>
                            <a:pt x="8091" y="172598"/>
                            <a:pt x="10787" y="164507"/>
                          </a:cubicBezTo>
                          <a:cubicBezTo>
                            <a:pt x="13484" y="156416"/>
                            <a:pt x="16181" y="145629"/>
                            <a:pt x="18878" y="137539"/>
                          </a:cubicBezTo>
                          <a:cubicBezTo>
                            <a:pt x="21575" y="129448"/>
                            <a:pt x="26968" y="118661"/>
                            <a:pt x="29665" y="110570"/>
                          </a:cubicBezTo>
                          <a:cubicBezTo>
                            <a:pt x="35059" y="102480"/>
                            <a:pt x="37755" y="94389"/>
                            <a:pt x="43149" y="83602"/>
                          </a:cubicBezTo>
                          <a:cubicBezTo>
                            <a:pt x="48543" y="75511"/>
                            <a:pt x="53937" y="67421"/>
                            <a:pt x="59331" y="59331"/>
                          </a:cubicBezTo>
                          <a:cubicBezTo>
                            <a:pt x="62028" y="56634"/>
                            <a:pt x="64724" y="51240"/>
                            <a:pt x="67421" y="48543"/>
                          </a:cubicBezTo>
                          <a:cubicBezTo>
                            <a:pt x="70118" y="45846"/>
                            <a:pt x="72815" y="43149"/>
                            <a:pt x="75512" y="40452"/>
                          </a:cubicBezTo>
                          <a:cubicBezTo>
                            <a:pt x="80905" y="35059"/>
                            <a:pt x="86299" y="29665"/>
                            <a:pt x="91692" y="24272"/>
                          </a:cubicBezTo>
                          <a:cubicBezTo>
                            <a:pt x="102480" y="16181"/>
                            <a:pt x="113267" y="8091"/>
                            <a:pt x="121357" y="5394"/>
                          </a:cubicBezTo>
                          <a:cubicBezTo>
                            <a:pt x="134842" y="0"/>
                            <a:pt x="140236" y="0"/>
                            <a:pt x="140236" y="0"/>
                          </a:cubicBezTo>
                          <a:close/>
                        </a:path>
                      </a:pathLst>
                    </a:custGeom>
                    <a:solidFill>
                      <a:srgbClr val="8C877D"/>
                    </a:solidFill>
                    <a:ln w="26947" cap="flat">
                      <a:noFill/>
                      <a:prstDash val="solid"/>
                      <a:miter/>
                    </a:ln>
                  </p:spPr>
                  <p:txBody>
                    <a:bodyPr rtlCol="1" anchor="ctr"/>
                    <a:lstStyle/>
                    <a:p>
                      <a:endParaRPr lang="ar-SA"/>
                    </a:p>
                  </p:txBody>
                </p:sp>
                <p:sp>
                  <p:nvSpPr>
                    <p:cNvPr id="2109" name="شكل حر: شكل 202">
                      <a:extLst>
                        <a:ext uri="{FF2B5EF4-FFF2-40B4-BE49-F238E27FC236}">
                          <a16:creationId xmlns:a16="http://schemas.microsoft.com/office/drawing/2014/main" id="{CF2E376E-F726-49A9-914D-66B58D2A56D9}"/>
                        </a:ext>
                      </a:extLst>
                    </p:cNvPr>
                    <p:cNvSpPr/>
                    <p:nvPr/>
                  </p:nvSpPr>
                  <p:spPr>
                    <a:xfrm>
                      <a:off x="8228036" y="5299275"/>
                      <a:ext cx="148325" cy="177991"/>
                    </a:xfrm>
                    <a:custGeom>
                      <a:avLst/>
                      <a:gdLst>
                        <a:gd name="connsiteX0" fmla="*/ 148326 w 148325"/>
                        <a:gd name="connsiteY0" fmla="*/ 0 h 177991"/>
                        <a:gd name="connsiteX1" fmla="*/ 137539 w 148325"/>
                        <a:gd name="connsiteY1" fmla="*/ 2697 h 177991"/>
                        <a:gd name="connsiteX2" fmla="*/ 113266 w 148325"/>
                        <a:gd name="connsiteY2" fmla="*/ 16181 h 177991"/>
                        <a:gd name="connsiteX3" fmla="*/ 83602 w 148325"/>
                        <a:gd name="connsiteY3" fmla="*/ 37755 h 177991"/>
                        <a:gd name="connsiteX4" fmla="*/ 67421 w 148325"/>
                        <a:gd name="connsiteY4" fmla="*/ 53937 h 177991"/>
                        <a:gd name="connsiteX5" fmla="*/ 53937 w 148325"/>
                        <a:gd name="connsiteY5" fmla="*/ 70118 h 177991"/>
                        <a:gd name="connsiteX6" fmla="*/ 40452 w 148325"/>
                        <a:gd name="connsiteY6" fmla="*/ 88996 h 177991"/>
                        <a:gd name="connsiteX7" fmla="*/ 29665 w 148325"/>
                        <a:gd name="connsiteY7" fmla="*/ 107873 h 177991"/>
                        <a:gd name="connsiteX8" fmla="*/ 21574 w 148325"/>
                        <a:gd name="connsiteY8" fmla="*/ 126751 h 177991"/>
                        <a:gd name="connsiteX9" fmla="*/ 13484 w 148325"/>
                        <a:gd name="connsiteY9" fmla="*/ 142932 h 177991"/>
                        <a:gd name="connsiteX10" fmla="*/ 2697 w 148325"/>
                        <a:gd name="connsiteY10" fmla="*/ 167204 h 177991"/>
                        <a:gd name="connsiteX11" fmla="*/ 0 w 148325"/>
                        <a:gd name="connsiteY11" fmla="*/ 177991 h 177991"/>
                        <a:gd name="connsiteX12" fmla="*/ 0 w 148325"/>
                        <a:gd name="connsiteY12" fmla="*/ 167204 h 177991"/>
                        <a:gd name="connsiteX13" fmla="*/ 5393 w 148325"/>
                        <a:gd name="connsiteY13" fmla="*/ 140235 h 177991"/>
                        <a:gd name="connsiteX14" fmla="*/ 10787 w 148325"/>
                        <a:gd name="connsiteY14" fmla="*/ 121357 h 177991"/>
                        <a:gd name="connsiteX15" fmla="*/ 18877 w 148325"/>
                        <a:gd name="connsiteY15" fmla="*/ 102480 h 177991"/>
                        <a:gd name="connsiteX16" fmla="*/ 29665 w 148325"/>
                        <a:gd name="connsiteY16" fmla="*/ 83602 h 177991"/>
                        <a:gd name="connsiteX17" fmla="*/ 43149 w 148325"/>
                        <a:gd name="connsiteY17" fmla="*/ 64724 h 177991"/>
                        <a:gd name="connsiteX18" fmla="*/ 75511 w 148325"/>
                        <a:gd name="connsiteY18" fmla="*/ 32362 h 177991"/>
                        <a:gd name="connsiteX19" fmla="*/ 91692 w 148325"/>
                        <a:gd name="connsiteY19" fmla="*/ 21575 h 177991"/>
                        <a:gd name="connsiteX20" fmla="*/ 107873 w 148325"/>
                        <a:gd name="connsiteY20" fmla="*/ 13484 h 177991"/>
                        <a:gd name="connsiteX21" fmla="*/ 134842 w 148325"/>
                        <a:gd name="connsiteY21" fmla="*/ 5394 h 177991"/>
                        <a:gd name="connsiteX22" fmla="*/ 148326 w 148325"/>
                        <a:gd name="connsiteY22" fmla="*/ 0 h 177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8325" h="177991">
                          <a:moveTo>
                            <a:pt x="148326" y="0"/>
                          </a:moveTo>
                          <a:cubicBezTo>
                            <a:pt x="148326" y="0"/>
                            <a:pt x="145629" y="0"/>
                            <a:pt x="137539" y="2697"/>
                          </a:cubicBezTo>
                          <a:cubicBezTo>
                            <a:pt x="132145" y="5394"/>
                            <a:pt x="124054" y="10787"/>
                            <a:pt x="113266" y="16181"/>
                          </a:cubicBezTo>
                          <a:cubicBezTo>
                            <a:pt x="105176" y="21575"/>
                            <a:pt x="94389" y="29665"/>
                            <a:pt x="83602" y="37755"/>
                          </a:cubicBezTo>
                          <a:cubicBezTo>
                            <a:pt x="78208" y="43149"/>
                            <a:pt x="72814" y="48543"/>
                            <a:pt x="67421" y="53937"/>
                          </a:cubicBezTo>
                          <a:cubicBezTo>
                            <a:pt x="62027" y="59330"/>
                            <a:pt x="59330" y="64724"/>
                            <a:pt x="53937" y="70118"/>
                          </a:cubicBezTo>
                          <a:cubicBezTo>
                            <a:pt x="48543" y="75511"/>
                            <a:pt x="45846" y="80905"/>
                            <a:pt x="40452" y="88996"/>
                          </a:cubicBezTo>
                          <a:cubicBezTo>
                            <a:pt x="37755" y="94389"/>
                            <a:pt x="32361" y="99783"/>
                            <a:pt x="29665" y="107873"/>
                          </a:cubicBezTo>
                          <a:cubicBezTo>
                            <a:pt x="26968" y="113267"/>
                            <a:pt x="24271" y="121357"/>
                            <a:pt x="21574" y="126751"/>
                          </a:cubicBezTo>
                          <a:cubicBezTo>
                            <a:pt x="18877" y="132145"/>
                            <a:pt x="16181" y="137539"/>
                            <a:pt x="13484" y="142932"/>
                          </a:cubicBezTo>
                          <a:cubicBezTo>
                            <a:pt x="8090" y="153719"/>
                            <a:pt x="5393" y="161810"/>
                            <a:pt x="2697" y="167204"/>
                          </a:cubicBezTo>
                          <a:cubicBezTo>
                            <a:pt x="0" y="172597"/>
                            <a:pt x="0" y="177991"/>
                            <a:pt x="0" y="177991"/>
                          </a:cubicBezTo>
                          <a:cubicBezTo>
                            <a:pt x="0" y="177991"/>
                            <a:pt x="0" y="175294"/>
                            <a:pt x="0" y="167204"/>
                          </a:cubicBezTo>
                          <a:cubicBezTo>
                            <a:pt x="0" y="161810"/>
                            <a:pt x="2697" y="151023"/>
                            <a:pt x="5393" y="140235"/>
                          </a:cubicBezTo>
                          <a:cubicBezTo>
                            <a:pt x="8090" y="134842"/>
                            <a:pt x="8090" y="129448"/>
                            <a:pt x="10787" y="121357"/>
                          </a:cubicBezTo>
                          <a:cubicBezTo>
                            <a:pt x="13484" y="115964"/>
                            <a:pt x="16181" y="107873"/>
                            <a:pt x="18877" y="102480"/>
                          </a:cubicBezTo>
                          <a:cubicBezTo>
                            <a:pt x="21574" y="97086"/>
                            <a:pt x="24271" y="88996"/>
                            <a:pt x="29665" y="83602"/>
                          </a:cubicBezTo>
                          <a:cubicBezTo>
                            <a:pt x="32361" y="78208"/>
                            <a:pt x="37755" y="70118"/>
                            <a:pt x="43149" y="64724"/>
                          </a:cubicBezTo>
                          <a:cubicBezTo>
                            <a:pt x="53937" y="53937"/>
                            <a:pt x="64724" y="40452"/>
                            <a:pt x="75511" y="32362"/>
                          </a:cubicBezTo>
                          <a:cubicBezTo>
                            <a:pt x="80905" y="26968"/>
                            <a:pt x="86298" y="24271"/>
                            <a:pt x="91692" y="21575"/>
                          </a:cubicBezTo>
                          <a:cubicBezTo>
                            <a:pt x="97086" y="18878"/>
                            <a:pt x="102479" y="16181"/>
                            <a:pt x="107873" y="13484"/>
                          </a:cubicBezTo>
                          <a:cubicBezTo>
                            <a:pt x="118660" y="8091"/>
                            <a:pt x="126751" y="5394"/>
                            <a:pt x="134842" y="5394"/>
                          </a:cubicBezTo>
                          <a:cubicBezTo>
                            <a:pt x="145629" y="0"/>
                            <a:pt x="148326" y="0"/>
                            <a:pt x="148326" y="0"/>
                          </a:cubicBezTo>
                          <a:close/>
                        </a:path>
                      </a:pathLst>
                    </a:custGeom>
                    <a:solidFill>
                      <a:srgbClr val="8C877D"/>
                    </a:solidFill>
                    <a:ln w="26947" cap="flat">
                      <a:noFill/>
                      <a:prstDash val="solid"/>
                      <a:miter/>
                    </a:ln>
                  </p:spPr>
                  <p:txBody>
                    <a:bodyPr rtlCol="1" anchor="ctr"/>
                    <a:lstStyle/>
                    <a:p>
                      <a:endParaRPr lang="ar-SA"/>
                    </a:p>
                  </p:txBody>
                </p:sp>
                <p:sp>
                  <p:nvSpPr>
                    <p:cNvPr id="2110" name="شكل حر: شكل 203">
                      <a:extLst>
                        <a:ext uri="{FF2B5EF4-FFF2-40B4-BE49-F238E27FC236}">
                          <a16:creationId xmlns:a16="http://schemas.microsoft.com/office/drawing/2014/main" id="{61E1894D-50E4-48A3-A1B2-2B47AA67334A}"/>
                        </a:ext>
                      </a:extLst>
                    </p:cNvPr>
                    <p:cNvSpPr/>
                    <p:nvPr/>
                  </p:nvSpPr>
                  <p:spPr>
                    <a:xfrm>
                      <a:off x="7621249" y="5150949"/>
                      <a:ext cx="167203" cy="188778"/>
                    </a:xfrm>
                    <a:custGeom>
                      <a:avLst/>
                      <a:gdLst>
                        <a:gd name="connsiteX0" fmla="*/ 0 w 167203"/>
                        <a:gd name="connsiteY0" fmla="*/ 0 h 188778"/>
                        <a:gd name="connsiteX1" fmla="*/ 8090 w 167203"/>
                        <a:gd name="connsiteY1" fmla="*/ 5394 h 188778"/>
                        <a:gd name="connsiteX2" fmla="*/ 32361 w 167203"/>
                        <a:gd name="connsiteY2" fmla="*/ 21575 h 188778"/>
                        <a:gd name="connsiteX3" fmla="*/ 62027 w 167203"/>
                        <a:gd name="connsiteY3" fmla="*/ 48543 h 188778"/>
                        <a:gd name="connsiteX4" fmla="*/ 78208 w 167203"/>
                        <a:gd name="connsiteY4" fmla="*/ 64724 h 188778"/>
                        <a:gd name="connsiteX5" fmla="*/ 94389 w 167203"/>
                        <a:gd name="connsiteY5" fmla="*/ 83602 h 188778"/>
                        <a:gd name="connsiteX6" fmla="*/ 110570 w 167203"/>
                        <a:gd name="connsiteY6" fmla="*/ 102480 h 188778"/>
                        <a:gd name="connsiteX7" fmla="*/ 124054 w 167203"/>
                        <a:gd name="connsiteY7" fmla="*/ 121357 h 188778"/>
                        <a:gd name="connsiteX8" fmla="*/ 137539 w 167203"/>
                        <a:gd name="connsiteY8" fmla="*/ 137539 h 188778"/>
                        <a:gd name="connsiteX9" fmla="*/ 148326 w 167203"/>
                        <a:gd name="connsiteY9" fmla="*/ 153719 h 188778"/>
                        <a:gd name="connsiteX10" fmla="*/ 161810 w 167203"/>
                        <a:gd name="connsiteY10" fmla="*/ 177991 h 188778"/>
                        <a:gd name="connsiteX11" fmla="*/ 167203 w 167203"/>
                        <a:gd name="connsiteY11" fmla="*/ 188778 h 188778"/>
                        <a:gd name="connsiteX12" fmla="*/ 159113 w 167203"/>
                        <a:gd name="connsiteY12" fmla="*/ 180688 h 188778"/>
                        <a:gd name="connsiteX13" fmla="*/ 140235 w 167203"/>
                        <a:gd name="connsiteY13" fmla="*/ 159113 h 188778"/>
                        <a:gd name="connsiteX14" fmla="*/ 129448 w 167203"/>
                        <a:gd name="connsiteY14" fmla="*/ 145629 h 188778"/>
                        <a:gd name="connsiteX15" fmla="*/ 115963 w 167203"/>
                        <a:gd name="connsiteY15" fmla="*/ 129448 h 188778"/>
                        <a:gd name="connsiteX16" fmla="*/ 102479 w 167203"/>
                        <a:gd name="connsiteY16" fmla="*/ 113267 h 188778"/>
                        <a:gd name="connsiteX17" fmla="*/ 86298 w 167203"/>
                        <a:gd name="connsiteY17" fmla="*/ 97086 h 188778"/>
                        <a:gd name="connsiteX18" fmla="*/ 72814 w 167203"/>
                        <a:gd name="connsiteY18" fmla="*/ 78208 h 188778"/>
                        <a:gd name="connsiteX19" fmla="*/ 56634 w 167203"/>
                        <a:gd name="connsiteY19" fmla="*/ 62027 h 188778"/>
                        <a:gd name="connsiteX20" fmla="*/ 43149 w 167203"/>
                        <a:gd name="connsiteY20" fmla="*/ 45846 h 188778"/>
                        <a:gd name="connsiteX21" fmla="*/ 29665 w 167203"/>
                        <a:gd name="connsiteY21" fmla="*/ 32362 h 188778"/>
                        <a:gd name="connsiteX22" fmla="*/ 10787 w 167203"/>
                        <a:gd name="connsiteY22" fmla="*/ 13484 h 188778"/>
                        <a:gd name="connsiteX23" fmla="*/ 0 w 167203"/>
                        <a:gd name="connsiteY23" fmla="*/ 0 h 188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7203" h="188778">
                          <a:moveTo>
                            <a:pt x="0" y="0"/>
                          </a:moveTo>
                          <a:cubicBezTo>
                            <a:pt x="0" y="0"/>
                            <a:pt x="2697" y="2697"/>
                            <a:pt x="8090" y="5394"/>
                          </a:cubicBezTo>
                          <a:cubicBezTo>
                            <a:pt x="13484" y="8091"/>
                            <a:pt x="21574" y="13484"/>
                            <a:pt x="32361" y="21575"/>
                          </a:cubicBezTo>
                          <a:cubicBezTo>
                            <a:pt x="40452" y="29665"/>
                            <a:pt x="51240" y="37755"/>
                            <a:pt x="62027" y="48543"/>
                          </a:cubicBezTo>
                          <a:cubicBezTo>
                            <a:pt x="67421" y="53937"/>
                            <a:pt x="72814" y="59330"/>
                            <a:pt x="78208" y="64724"/>
                          </a:cubicBezTo>
                          <a:cubicBezTo>
                            <a:pt x="83602" y="70118"/>
                            <a:pt x="88995" y="75511"/>
                            <a:pt x="94389" y="83602"/>
                          </a:cubicBezTo>
                          <a:cubicBezTo>
                            <a:pt x="99782" y="88996"/>
                            <a:pt x="105176" y="94389"/>
                            <a:pt x="110570" y="102480"/>
                          </a:cubicBezTo>
                          <a:cubicBezTo>
                            <a:pt x="115963" y="107873"/>
                            <a:pt x="118660" y="115964"/>
                            <a:pt x="124054" y="121357"/>
                          </a:cubicBezTo>
                          <a:cubicBezTo>
                            <a:pt x="129448" y="126751"/>
                            <a:pt x="132145" y="132145"/>
                            <a:pt x="137539" y="137539"/>
                          </a:cubicBezTo>
                          <a:cubicBezTo>
                            <a:pt x="140235" y="142932"/>
                            <a:pt x="145629" y="148326"/>
                            <a:pt x="148326" y="153719"/>
                          </a:cubicBezTo>
                          <a:cubicBezTo>
                            <a:pt x="153719" y="164507"/>
                            <a:pt x="159113" y="172597"/>
                            <a:pt x="161810" y="177991"/>
                          </a:cubicBezTo>
                          <a:cubicBezTo>
                            <a:pt x="164507" y="183385"/>
                            <a:pt x="167203" y="188778"/>
                            <a:pt x="167203" y="188778"/>
                          </a:cubicBezTo>
                          <a:cubicBezTo>
                            <a:pt x="167203" y="188778"/>
                            <a:pt x="164507" y="186081"/>
                            <a:pt x="159113" y="180688"/>
                          </a:cubicBezTo>
                          <a:cubicBezTo>
                            <a:pt x="153719" y="175294"/>
                            <a:pt x="148326" y="167204"/>
                            <a:pt x="140235" y="159113"/>
                          </a:cubicBezTo>
                          <a:cubicBezTo>
                            <a:pt x="137539" y="153719"/>
                            <a:pt x="132145" y="148326"/>
                            <a:pt x="129448" y="145629"/>
                          </a:cubicBezTo>
                          <a:cubicBezTo>
                            <a:pt x="124054" y="140235"/>
                            <a:pt x="121357" y="134842"/>
                            <a:pt x="115963" y="129448"/>
                          </a:cubicBezTo>
                          <a:cubicBezTo>
                            <a:pt x="110570" y="124054"/>
                            <a:pt x="105176" y="118660"/>
                            <a:pt x="102479" y="113267"/>
                          </a:cubicBezTo>
                          <a:cubicBezTo>
                            <a:pt x="97086" y="107873"/>
                            <a:pt x="91692" y="102480"/>
                            <a:pt x="86298" y="97086"/>
                          </a:cubicBezTo>
                          <a:cubicBezTo>
                            <a:pt x="80905" y="91692"/>
                            <a:pt x="75511" y="86299"/>
                            <a:pt x="72814" y="78208"/>
                          </a:cubicBezTo>
                          <a:cubicBezTo>
                            <a:pt x="67421" y="72814"/>
                            <a:pt x="62027" y="67421"/>
                            <a:pt x="56634" y="62027"/>
                          </a:cubicBezTo>
                          <a:cubicBezTo>
                            <a:pt x="51240" y="56634"/>
                            <a:pt x="48543" y="51240"/>
                            <a:pt x="43149" y="45846"/>
                          </a:cubicBezTo>
                          <a:cubicBezTo>
                            <a:pt x="37755" y="40452"/>
                            <a:pt x="35058" y="35059"/>
                            <a:pt x="29665" y="32362"/>
                          </a:cubicBezTo>
                          <a:cubicBezTo>
                            <a:pt x="21574" y="24271"/>
                            <a:pt x="16181" y="16181"/>
                            <a:pt x="10787" y="13484"/>
                          </a:cubicBezTo>
                          <a:cubicBezTo>
                            <a:pt x="5393" y="2697"/>
                            <a:pt x="0" y="0"/>
                            <a:pt x="0" y="0"/>
                          </a:cubicBezTo>
                          <a:close/>
                        </a:path>
                      </a:pathLst>
                    </a:custGeom>
                    <a:solidFill>
                      <a:srgbClr val="8C877D"/>
                    </a:solidFill>
                    <a:ln w="26947" cap="flat">
                      <a:noFill/>
                      <a:prstDash val="solid"/>
                      <a:miter/>
                    </a:ln>
                  </p:spPr>
                  <p:txBody>
                    <a:bodyPr rtlCol="1" anchor="ctr"/>
                    <a:lstStyle/>
                    <a:p>
                      <a:endParaRPr lang="ar-SA"/>
                    </a:p>
                  </p:txBody>
                </p:sp>
                <p:sp>
                  <p:nvSpPr>
                    <p:cNvPr id="2111" name="شكل حر: شكل 204">
                      <a:extLst>
                        <a:ext uri="{FF2B5EF4-FFF2-40B4-BE49-F238E27FC236}">
                          <a16:creationId xmlns:a16="http://schemas.microsoft.com/office/drawing/2014/main" id="{2E74FC3F-E25F-479B-8854-FB3CBCA30D11}"/>
                        </a:ext>
                      </a:extLst>
                    </p:cNvPr>
                    <p:cNvSpPr/>
                    <p:nvPr/>
                  </p:nvSpPr>
                  <p:spPr>
                    <a:xfrm>
                      <a:off x="7610462" y="6156868"/>
                      <a:ext cx="453067" cy="180687"/>
                    </a:xfrm>
                    <a:custGeom>
                      <a:avLst/>
                      <a:gdLst>
                        <a:gd name="connsiteX0" fmla="*/ 453068 w 453067"/>
                        <a:gd name="connsiteY0" fmla="*/ 0 h 180687"/>
                        <a:gd name="connsiteX1" fmla="*/ 436886 w 453067"/>
                        <a:gd name="connsiteY1" fmla="*/ 16181 h 180687"/>
                        <a:gd name="connsiteX2" fmla="*/ 418009 w 453067"/>
                        <a:gd name="connsiteY2" fmla="*/ 32362 h 180687"/>
                        <a:gd name="connsiteX3" fmla="*/ 393737 w 453067"/>
                        <a:gd name="connsiteY3" fmla="*/ 51240 h 180687"/>
                        <a:gd name="connsiteX4" fmla="*/ 361375 w 453067"/>
                        <a:gd name="connsiteY4" fmla="*/ 72814 h 180687"/>
                        <a:gd name="connsiteX5" fmla="*/ 326316 w 453067"/>
                        <a:gd name="connsiteY5" fmla="*/ 94389 h 180687"/>
                        <a:gd name="connsiteX6" fmla="*/ 285864 w 453067"/>
                        <a:gd name="connsiteY6" fmla="*/ 115964 h 180687"/>
                        <a:gd name="connsiteX7" fmla="*/ 264289 w 453067"/>
                        <a:gd name="connsiteY7" fmla="*/ 126751 h 180687"/>
                        <a:gd name="connsiteX8" fmla="*/ 242715 w 453067"/>
                        <a:gd name="connsiteY8" fmla="*/ 134842 h 180687"/>
                        <a:gd name="connsiteX9" fmla="*/ 199565 w 453067"/>
                        <a:gd name="connsiteY9" fmla="*/ 151022 h 180687"/>
                        <a:gd name="connsiteX10" fmla="*/ 156416 w 453067"/>
                        <a:gd name="connsiteY10" fmla="*/ 164507 h 180687"/>
                        <a:gd name="connsiteX11" fmla="*/ 115963 w 453067"/>
                        <a:gd name="connsiteY11" fmla="*/ 172597 h 180687"/>
                        <a:gd name="connsiteX12" fmla="*/ 78208 w 453067"/>
                        <a:gd name="connsiteY12" fmla="*/ 177991 h 180687"/>
                        <a:gd name="connsiteX13" fmla="*/ 45846 w 453067"/>
                        <a:gd name="connsiteY13" fmla="*/ 180688 h 180687"/>
                        <a:gd name="connsiteX14" fmla="*/ 21574 w 453067"/>
                        <a:gd name="connsiteY14" fmla="*/ 180688 h 180687"/>
                        <a:gd name="connsiteX15" fmla="*/ 0 w 453067"/>
                        <a:gd name="connsiteY15" fmla="*/ 180688 h 180687"/>
                        <a:gd name="connsiteX16" fmla="*/ 21574 w 453067"/>
                        <a:gd name="connsiteY16" fmla="*/ 177991 h 180687"/>
                        <a:gd name="connsiteX17" fmla="*/ 45846 w 453067"/>
                        <a:gd name="connsiteY17" fmla="*/ 175294 h 180687"/>
                        <a:gd name="connsiteX18" fmla="*/ 78208 w 453067"/>
                        <a:gd name="connsiteY18" fmla="*/ 169901 h 180687"/>
                        <a:gd name="connsiteX19" fmla="*/ 115963 w 453067"/>
                        <a:gd name="connsiteY19" fmla="*/ 161810 h 180687"/>
                        <a:gd name="connsiteX20" fmla="*/ 156416 w 453067"/>
                        <a:gd name="connsiteY20" fmla="*/ 151022 h 180687"/>
                        <a:gd name="connsiteX21" fmla="*/ 199565 w 453067"/>
                        <a:gd name="connsiteY21" fmla="*/ 137538 h 180687"/>
                        <a:gd name="connsiteX22" fmla="*/ 242715 w 453067"/>
                        <a:gd name="connsiteY22" fmla="*/ 121357 h 180687"/>
                        <a:gd name="connsiteX23" fmla="*/ 264289 w 453067"/>
                        <a:gd name="connsiteY23" fmla="*/ 113267 h 180687"/>
                        <a:gd name="connsiteX24" fmla="*/ 285864 w 453067"/>
                        <a:gd name="connsiteY24" fmla="*/ 102480 h 180687"/>
                        <a:gd name="connsiteX25" fmla="*/ 326316 w 453067"/>
                        <a:gd name="connsiteY25" fmla="*/ 83602 h 180687"/>
                        <a:gd name="connsiteX26" fmla="*/ 393737 w 453067"/>
                        <a:gd name="connsiteY26" fmla="*/ 43149 h 180687"/>
                        <a:gd name="connsiteX27" fmla="*/ 453068 w 453067"/>
                        <a:gd name="connsiteY27" fmla="*/ 0 h 180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53067" h="180687">
                          <a:moveTo>
                            <a:pt x="453068" y="0"/>
                          </a:moveTo>
                          <a:cubicBezTo>
                            <a:pt x="453068" y="0"/>
                            <a:pt x="447674" y="5394"/>
                            <a:pt x="436886" y="16181"/>
                          </a:cubicBezTo>
                          <a:cubicBezTo>
                            <a:pt x="431493" y="21575"/>
                            <a:pt x="426099" y="26968"/>
                            <a:pt x="418009" y="32362"/>
                          </a:cubicBezTo>
                          <a:cubicBezTo>
                            <a:pt x="409918" y="37755"/>
                            <a:pt x="401828" y="45846"/>
                            <a:pt x="393737" y="51240"/>
                          </a:cubicBezTo>
                          <a:cubicBezTo>
                            <a:pt x="385647" y="59330"/>
                            <a:pt x="374860" y="64724"/>
                            <a:pt x="361375" y="72814"/>
                          </a:cubicBezTo>
                          <a:cubicBezTo>
                            <a:pt x="350588" y="80905"/>
                            <a:pt x="337104" y="88996"/>
                            <a:pt x="326316" y="94389"/>
                          </a:cubicBezTo>
                          <a:cubicBezTo>
                            <a:pt x="312832" y="102480"/>
                            <a:pt x="299348" y="107873"/>
                            <a:pt x="285864" y="115964"/>
                          </a:cubicBezTo>
                          <a:cubicBezTo>
                            <a:pt x="277773" y="118660"/>
                            <a:pt x="272379" y="121357"/>
                            <a:pt x="264289" y="126751"/>
                          </a:cubicBezTo>
                          <a:lnTo>
                            <a:pt x="242715" y="134842"/>
                          </a:lnTo>
                          <a:cubicBezTo>
                            <a:pt x="229231" y="140235"/>
                            <a:pt x="213050" y="145629"/>
                            <a:pt x="199565" y="151022"/>
                          </a:cubicBezTo>
                          <a:cubicBezTo>
                            <a:pt x="186081" y="156416"/>
                            <a:pt x="169900" y="159113"/>
                            <a:pt x="156416" y="164507"/>
                          </a:cubicBezTo>
                          <a:cubicBezTo>
                            <a:pt x="142932" y="169901"/>
                            <a:pt x="126751" y="169901"/>
                            <a:pt x="115963" y="172597"/>
                          </a:cubicBezTo>
                          <a:cubicBezTo>
                            <a:pt x="102479" y="175294"/>
                            <a:pt x="88995" y="177991"/>
                            <a:pt x="78208" y="177991"/>
                          </a:cubicBezTo>
                          <a:cubicBezTo>
                            <a:pt x="67421" y="180688"/>
                            <a:pt x="56633" y="180688"/>
                            <a:pt x="45846" y="180688"/>
                          </a:cubicBezTo>
                          <a:cubicBezTo>
                            <a:pt x="35058" y="180688"/>
                            <a:pt x="26968" y="180688"/>
                            <a:pt x="21574" y="180688"/>
                          </a:cubicBezTo>
                          <a:cubicBezTo>
                            <a:pt x="8090" y="180688"/>
                            <a:pt x="0" y="180688"/>
                            <a:pt x="0" y="180688"/>
                          </a:cubicBezTo>
                          <a:cubicBezTo>
                            <a:pt x="0" y="180688"/>
                            <a:pt x="8090" y="180688"/>
                            <a:pt x="21574" y="177991"/>
                          </a:cubicBezTo>
                          <a:cubicBezTo>
                            <a:pt x="26968" y="177991"/>
                            <a:pt x="37755" y="175294"/>
                            <a:pt x="45846" y="175294"/>
                          </a:cubicBezTo>
                          <a:cubicBezTo>
                            <a:pt x="53937" y="175294"/>
                            <a:pt x="64724" y="172597"/>
                            <a:pt x="78208" y="169901"/>
                          </a:cubicBezTo>
                          <a:cubicBezTo>
                            <a:pt x="88995" y="167204"/>
                            <a:pt x="102479" y="164507"/>
                            <a:pt x="115963" y="161810"/>
                          </a:cubicBezTo>
                          <a:cubicBezTo>
                            <a:pt x="129448" y="159113"/>
                            <a:pt x="142932" y="156416"/>
                            <a:pt x="156416" y="151022"/>
                          </a:cubicBezTo>
                          <a:cubicBezTo>
                            <a:pt x="169900" y="145629"/>
                            <a:pt x="183384" y="142932"/>
                            <a:pt x="199565" y="137538"/>
                          </a:cubicBezTo>
                          <a:cubicBezTo>
                            <a:pt x="213050" y="132145"/>
                            <a:pt x="229231" y="126751"/>
                            <a:pt x="242715" y="121357"/>
                          </a:cubicBezTo>
                          <a:lnTo>
                            <a:pt x="264289" y="113267"/>
                          </a:lnTo>
                          <a:cubicBezTo>
                            <a:pt x="272379" y="110570"/>
                            <a:pt x="277773" y="107873"/>
                            <a:pt x="285864" y="102480"/>
                          </a:cubicBezTo>
                          <a:cubicBezTo>
                            <a:pt x="299348" y="97086"/>
                            <a:pt x="312832" y="88996"/>
                            <a:pt x="326316" y="83602"/>
                          </a:cubicBezTo>
                          <a:cubicBezTo>
                            <a:pt x="350588" y="70117"/>
                            <a:pt x="374860" y="56633"/>
                            <a:pt x="393737" y="43149"/>
                          </a:cubicBezTo>
                          <a:cubicBezTo>
                            <a:pt x="428796" y="21575"/>
                            <a:pt x="453068" y="0"/>
                            <a:pt x="453068" y="0"/>
                          </a:cubicBezTo>
                          <a:close/>
                        </a:path>
                      </a:pathLst>
                    </a:custGeom>
                    <a:solidFill>
                      <a:srgbClr val="8C877D"/>
                    </a:solidFill>
                    <a:ln w="26947" cap="flat">
                      <a:noFill/>
                      <a:prstDash val="solid"/>
                      <a:miter/>
                    </a:ln>
                  </p:spPr>
                  <p:txBody>
                    <a:bodyPr rtlCol="1" anchor="ctr"/>
                    <a:lstStyle/>
                    <a:p>
                      <a:endParaRPr lang="ar-SA"/>
                    </a:p>
                  </p:txBody>
                </p:sp>
                <p:sp>
                  <p:nvSpPr>
                    <p:cNvPr id="2112" name="شكل حر: شكل 205">
                      <a:extLst>
                        <a:ext uri="{FF2B5EF4-FFF2-40B4-BE49-F238E27FC236}">
                          <a16:creationId xmlns:a16="http://schemas.microsoft.com/office/drawing/2014/main" id="{DF8C387E-464D-452D-A22B-E0B2F0E78E58}"/>
                        </a:ext>
                      </a:extLst>
                    </p:cNvPr>
                    <p:cNvSpPr/>
                    <p:nvPr/>
                  </p:nvSpPr>
                  <p:spPr>
                    <a:xfrm>
                      <a:off x="7316506" y="6156868"/>
                      <a:ext cx="91692" cy="280470"/>
                    </a:xfrm>
                    <a:custGeom>
                      <a:avLst/>
                      <a:gdLst>
                        <a:gd name="connsiteX0" fmla="*/ 2697 w 91692"/>
                        <a:gd name="connsiteY0" fmla="*/ 0 h 280470"/>
                        <a:gd name="connsiteX1" fmla="*/ 13484 w 91692"/>
                        <a:gd name="connsiteY1" fmla="*/ 45846 h 280470"/>
                        <a:gd name="connsiteX2" fmla="*/ 24272 w 91692"/>
                        <a:gd name="connsiteY2" fmla="*/ 91692 h 280470"/>
                        <a:gd name="connsiteX3" fmla="*/ 37756 w 91692"/>
                        <a:gd name="connsiteY3" fmla="*/ 142932 h 280470"/>
                        <a:gd name="connsiteX4" fmla="*/ 53937 w 91692"/>
                        <a:gd name="connsiteY4" fmla="*/ 194172 h 280470"/>
                        <a:gd name="connsiteX5" fmla="*/ 62028 w 91692"/>
                        <a:gd name="connsiteY5" fmla="*/ 218443 h 280470"/>
                        <a:gd name="connsiteX6" fmla="*/ 70118 w 91692"/>
                        <a:gd name="connsiteY6" fmla="*/ 240018 h 280470"/>
                        <a:gd name="connsiteX7" fmla="*/ 78209 w 91692"/>
                        <a:gd name="connsiteY7" fmla="*/ 256199 h 280470"/>
                        <a:gd name="connsiteX8" fmla="*/ 86299 w 91692"/>
                        <a:gd name="connsiteY8" fmla="*/ 269683 h 280470"/>
                        <a:gd name="connsiteX9" fmla="*/ 91693 w 91692"/>
                        <a:gd name="connsiteY9" fmla="*/ 280470 h 280470"/>
                        <a:gd name="connsiteX10" fmla="*/ 83602 w 91692"/>
                        <a:gd name="connsiteY10" fmla="*/ 269683 h 280470"/>
                        <a:gd name="connsiteX11" fmla="*/ 75512 w 91692"/>
                        <a:gd name="connsiteY11" fmla="*/ 258896 h 280470"/>
                        <a:gd name="connsiteX12" fmla="*/ 64725 w 91692"/>
                        <a:gd name="connsiteY12" fmla="*/ 242715 h 280470"/>
                        <a:gd name="connsiteX13" fmla="*/ 53937 w 91692"/>
                        <a:gd name="connsiteY13" fmla="*/ 223837 h 280470"/>
                        <a:gd name="connsiteX14" fmla="*/ 43149 w 91692"/>
                        <a:gd name="connsiteY14" fmla="*/ 199565 h 280470"/>
                        <a:gd name="connsiteX15" fmla="*/ 32362 w 91692"/>
                        <a:gd name="connsiteY15" fmla="*/ 175294 h 280470"/>
                        <a:gd name="connsiteX16" fmla="*/ 24272 w 91692"/>
                        <a:gd name="connsiteY16" fmla="*/ 148326 h 280470"/>
                        <a:gd name="connsiteX17" fmla="*/ 10788 w 91692"/>
                        <a:gd name="connsiteY17" fmla="*/ 94389 h 280470"/>
                        <a:gd name="connsiteX18" fmla="*/ 2697 w 91692"/>
                        <a:gd name="connsiteY18" fmla="*/ 45846 h 280470"/>
                        <a:gd name="connsiteX19" fmla="*/ 0 w 91692"/>
                        <a:gd name="connsiteY19" fmla="*/ 10787 h 280470"/>
                        <a:gd name="connsiteX20" fmla="*/ 2697 w 91692"/>
                        <a:gd name="connsiteY20" fmla="*/ 0 h 280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1692" h="280470">
                          <a:moveTo>
                            <a:pt x="2697" y="0"/>
                          </a:moveTo>
                          <a:cubicBezTo>
                            <a:pt x="2697" y="0"/>
                            <a:pt x="8091" y="18878"/>
                            <a:pt x="13484" y="45846"/>
                          </a:cubicBezTo>
                          <a:cubicBezTo>
                            <a:pt x="16181" y="59330"/>
                            <a:pt x="21575" y="75511"/>
                            <a:pt x="24272" y="91692"/>
                          </a:cubicBezTo>
                          <a:cubicBezTo>
                            <a:pt x="29665" y="107873"/>
                            <a:pt x="32362" y="126751"/>
                            <a:pt x="37756" y="142932"/>
                          </a:cubicBezTo>
                          <a:cubicBezTo>
                            <a:pt x="43149" y="161810"/>
                            <a:pt x="48543" y="177991"/>
                            <a:pt x="53937" y="194172"/>
                          </a:cubicBezTo>
                          <a:cubicBezTo>
                            <a:pt x="56634" y="202262"/>
                            <a:pt x="59331" y="210353"/>
                            <a:pt x="62028" y="218443"/>
                          </a:cubicBezTo>
                          <a:cubicBezTo>
                            <a:pt x="64725" y="226534"/>
                            <a:pt x="67421" y="231927"/>
                            <a:pt x="70118" y="240018"/>
                          </a:cubicBezTo>
                          <a:cubicBezTo>
                            <a:pt x="72815" y="245412"/>
                            <a:pt x="75512" y="250806"/>
                            <a:pt x="78209" y="256199"/>
                          </a:cubicBezTo>
                          <a:cubicBezTo>
                            <a:pt x="80905" y="261593"/>
                            <a:pt x="83602" y="264290"/>
                            <a:pt x="86299" y="269683"/>
                          </a:cubicBezTo>
                          <a:cubicBezTo>
                            <a:pt x="91693" y="277774"/>
                            <a:pt x="91693" y="280470"/>
                            <a:pt x="91693" y="280470"/>
                          </a:cubicBezTo>
                          <a:cubicBezTo>
                            <a:pt x="91693" y="280470"/>
                            <a:pt x="88996" y="277774"/>
                            <a:pt x="83602" y="269683"/>
                          </a:cubicBezTo>
                          <a:cubicBezTo>
                            <a:pt x="80905" y="266986"/>
                            <a:pt x="78209" y="261593"/>
                            <a:pt x="75512" y="258896"/>
                          </a:cubicBezTo>
                          <a:cubicBezTo>
                            <a:pt x="72815" y="253502"/>
                            <a:pt x="67421" y="248109"/>
                            <a:pt x="64725" y="242715"/>
                          </a:cubicBezTo>
                          <a:cubicBezTo>
                            <a:pt x="62028" y="237321"/>
                            <a:pt x="56634" y="229231"/>
                            <a:pt x="53937" y="223837"/>
                          </a:cubicBezTo>
                          <a:cubicBezTo>
                            <a:pt x="51240" y="215747"/>
                            <a:pt x="45846" y="207656"/>
                            <a:pt x="43149" y="199565"/>
                          </a:cubicBezTo>
                          <a:cubicBezTo>
                            <a:pt x="40452" y="191475"/>
                            <a:pt x="35059" y="183385"/>
                            <a:pt x="32362" y="175294"/>
                          </a:cubicBezTo>
                          <a:cubicBezTo>
                            <a:pt x="29665" y="167204"/>
                            <a:pt x="26968" y="156416"/>
                            <a:pt x="24272" y="148326"/>
                          </a:cubicBezTo>
                          <a:cubicBezTo>
                            <a:pt x="18878" y="129448"/>
                            <a:pt x="13484" y="113267"/>
                            <a:pt x="10788" y="94389"/>
                          </a:cubicBezTo>
                          <a:cubicBezTo>
                            <a:pt x="8091" y="78208"/>
                            <a:pt x="5394" y="62027"/>
                            <a:pt x="2697" y="45846"/>
                          </a:cubicBezTo>
                          <a:cubicBezTo>
                            <a:pt x="0" y="32362"/>
                            <a:pt x="0" y="18878"/>
                            <a:pt x="0" y="10787"/>
                          </a:cubicBezTo>
                          <a:cubicBezTo>
                            <a:pt x="2697" y="5394"/>
                            <a:pt x="2697" y="0"/>
                            <a:pt x="2697" y="0"/>
                          </a:cubicBezTo>
                          <a:close/>
                        </a:path>
                      </a:pathLst>
                    </a:custGeom>
                    <a:solidFill>
                      <a:srgbClr val="8C877D"/>
                    </a:solidFill>
                    <a:ln w="26947" cap="flat">
                      <a:noFill/>
                      <a:prstDash val="solid"/>
                      <a:miter/>
                    </a:ln>
                  </p:spPr>
                  <p:txBody>
                    <a:bodyPr rtlCol="1" anchor="ctr"/>
                    <a:lstStyle/>
                    <a:p>
                      <a:endParaRPr lang="ar-SA"/>
                    </a:p>
                  </p:txBody>
                </p:sp>
              </p:grpSp>
              <p:sp>
                <p:nvSpPr>
                  <p:cNvPr id="2099" name="شكل حر: شكل 206">
                    <a:extLst>
                      <a:ext uri="{FF2B5EF4-FFF2-40B4-BE49-F238E27FC236}">
                        <a16:creationId xmlns:a16="http://schemas.microsoft.com/office/drawing/2014/main" id="{59042280-61AB-4B0E-9534-CC21C7F621F8}"/>
                      </a:ext>
                    </a:extLst>
                  </p:cNvPr>
                  <p:cNvSpPr/>
                  <p:nvPr/>
                </p:nvSpPr>
                <p:spPr>
                  <a:xfrm>
                    <a:off x="7305719" y="5927637"/>
                    <a:ext cx="1102785" cy="750283"/>
                  </a:xfrm>
                  <a:custGeom>
                    <a:avLst/>
                    <a:gdLst>
                      <a:gd name="connsiteX0" fmla="*/ 1100308 w 1102785"/>
                      <a:gd name="connsiteY0" fmla="*/ 48543 h 750283"/>
                      <a:gd name="connsiteX1" fmla="*/ 1059856 w 1102785"/>
                      <a:gd name="connsiteY1" fmla="*/ 0 h 750283"/>
                      <a:gd name="connsiteX2" fmla="*/ 1032887 w 1102785"/>
                      <a:gd name="connsiteY2" fmla="*/ 110570 h 750283"/>
                      <a:gd name="connsiteX3" fmla="*/ 992435 w 1102785"/>
                      <a:gd name="connsiteY3" fmla="*/ 242715 h 750283"/>
                      <a:gd name="connsiteX4" fmla="*/ 862986 w 1102785"/>
                      <a:gd name="connsiteY4" fmla="*/ 218443 h 750283"/>
                      <a:gd name="connsiteX5" fmla="*/ 809050 w 1102785"/>
                      <a:gd name="connsiteY5" fmla="*/ 345195 h 750283"/>
                      <a:gd name="connsiteX6" fmla="*/ 703874 w 1102785"/>
                      <a:gd name="connsiteY6" fmla="*/ 337104 h 750283"/>
                      <a:gd name="connsiteX7" fmla="*/ 655331 w 1102785"/>
                      <a:gd name="connsiteY7" fmla="*/ 474642 h 750283"/>
                      <a:gd name="connsiteX8" fmla="*/ 501611 w 1102785"/>
                      <a:gd name="connsiteY8" fmla="*/ 461158 h 750283"/>
                      <a:gd name="connsiteX9" fmla="*/ 412616 w 1102785"/>
                      <a:gd name="connsiteY9" fmla="*/ 604090 h 750283"/>
                      <a:gd name="connsiteX10" fmla="*/ 242715 w 1102785"/>
                      <a:gd name="connsiteY10" fmla="*/ 574425 h 750283"/>
                      <a:gd name="connsiteX11" fmla="*/ 121357 w 1102785"/>
                      <a:gd name="connsiteY11" fmla="*/ 674208 h 750283"/>
                      <a:gd name="connsiteX12" fmla="*/ 0 w 1102785"/>
                      <a:gd name="connsiteY12" fmla="*/ 614878 h 750283"/>
                      <a:gd name="connsiteX13" fmla="*/ 13484 w 1102785"/>
                      <a:gd name="connsiteY13" fmla="*/ 687692 h 750283"/>
                      <a:gd name="connsiteX14" fmla="*/ 175294 w 1102785"/>
                      <a:gd name="connsiteY14" fmla="*/ 749720 h 750283"/>
                      <a:gd name="connsiteX15" fmla="*/ 293955 w 1102785"/>
                      <a:gd name="connsiteY15" fmla="*/ 658027 h 750283"/>
                      <a:gd name="connsiteX16" fmla="*/ 528579 w 1102785"/>
                      <a:gd name="connsiteY16" fmla="*/ 547457 h 750283"/>
                      <a:gd name="connsiteX17" fmla="*/ 671511 w 1102785"/>
                      <a:gd name="connsiteY17" fmla="*/ 531276 h 750283"/>
                      <a:gd name="connsiteX18" fmla="*/ 738932 w 1102785"/>
                      <a:gd name="connsiteY18" fmla="*/ 401828 h 750283"/>
                      <a:gd name="connsiteX19" fmla="*/ 900742 w 1102785"/>
                      <a:gd name="connsiteY19" fmla="*/ 307439 h 750283"/>
                      <a:gd name="connsiteX20" fmla="*/ 1038281 w 1102785"/>
                      <a:gd name="connsiteY20" fmla="*/ 269683 h 750283"/>
                      <a:gd name="connsiteX21" fmla="*/ 1065249 w 1102785"/>
                      <a:gd name="connsiteY21" fmla="*/ 113267 h 750283"/>
                      <a:gd name="connsiteX22" fmla="*/ 1067946 w 1102785"/>
                      <a:gd name="connsiteY22" fmla="*/ 110570 h 750283"/>
                      <a:gd name="connsiteX23" fmla="*/ 1100308 w 1102785"/>
                      <a:gd name="connsiteY23" fmla="*/ 48543 h 750283"/>
                      <a:gd name="connsiteX24" fmla="*/ 191475 w 1102785"/>
                      <a:gd name="connsiteY24" fmla="*/ 728145 h 750283"/>
                      <a:gd name="connsiteX25" fmla="*/ 53937 w 1102785"/>
                      <a:gd name="connsiteY25" fmla="*/ 674208 h 750283"/>
                      <a:gd name="connsiteX26" fmla="*/ 237322 w 1102785"/>
                      <a:gd name="connsiteY26" fmla="*/ 631059 h 750283"/>
                      <a:gd name="connsiteX27" fmla="*/ 191475 w 1102785"/>
                      <a:gd name="connsiteY27" fmla="*/ 728145 h 750283"/>
                      <a:gd name="connsiteX28" fmla="*/ 444977 w 1102785"/>
                      <a:gd name="connsiteY28" fmla="*/ 628362 h 750283"/>
                      <a:gd name="connsiteX29" fmla="*/ 315530 w 1102785"/>
                      <a:gd name="connsiteY29" fmla="*/ 625665 h 750283"/>
                      <a:gd name="connsiteX30" fmla="*/ 493521 w 1102785"/>
                      <a:gd name="connsiteY30" fmla="*/ 550154 h 750283"/>
                      <a:gd name="connsiteX31" fmla="*/ 444977 w 1102785"/>
                      <a:gd name="connsiteY31" fmla="*/ 628362 h 750283"/>
                      <a:gd name="connsiteX32" fmla="*/ 625666 w 1102785"/>
                      <a:gd name="connsiteY32" fmla="*/ 539367 h 750283"/>
                      <a:gd name="connsiteX33" fmla="*/ 566335 w 1102785"/>
                      <a:gd name="connsiteY33" fmla="*/ 507005 h 750283"/>
                      <a:gd name="connsiteX34" fmla="*/ 709268 w 1102785"/>
                      <a:gd name="connsiteY34" fmla="*/ 439584 h 750283"/>
                      <a:gd name="connsiteX35" fmla="*/ 625666 w 1102785"/>
                      <a:gd name="connsiteY35" fmla="*/ 539367 h 750283"/>
                      <a:gd name="connsiteX36" fmla="*/ 833321 w 1102785"/>
                      <a:gd name="connsiteY36" fmla="*/ 374860 h 750283"/>
                      <a:gd name="connsiteX37" fmla="*/ 763204 w 1102785"/>
                      <a:gd name="connsiteY37" fmla="*/ 364072 h 750283"/>
                      <a:gd name="connsiteX38" fmla="*/ 865683 w 1102785"/>
                      <a:gd name="connsiteY38" fmla="*/ 302045 h 750283"/>
                      <a:gd name="connsiteX39" fmla="*/ 833321 w 1102785"/>
                      <a:gd name="connsiteY39" fmla="*/ 374860 h 750283"/>
                      <a:gd name="connsiteX40" fmla="*/ 1011312 w 1102785"/>
                      <a:gd name="connsiteY40" fmla="*/ 277774 h 750283"/>
                      <a:gd name="connsiteX41" fmla="*/ 933104 w 1102785"/>
                      <a:gd name="connsiteY41" fmla="*/ 258896 h 750283"/>
                      <a:gd name="connsiteX42" fmla="*/ 1049068 w 1102785"/>
                      <a:gd name="connsiteY42" fmla="*/ 188778 h 750283"/>
                      <a:gd name="connsiteX43" fmla="*/ 1011312 w 1102785"/>
                      <a:gd name="connsiteY43" fmla="*/ 277774 h 750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102785" h="750283">
                        <a:moveTo>
                          <a:pt x="1100308" y="48543"/>
                        </a:moveTo>
                        <a:cubicBezTo>
                          <a:pt x="1092217" y="21575"/>
                          <a:pt x="1073340" y="13484"/>
                          <a:pt x="1059856" y="0"/>
                        </a:cubicBezTo>
                        <a:cubicBezTo>
                          <a:pt x="1111095" y="70117"/>
                          <a:pt x="1032887" y="110570"/>
                          <a:pt x="1032887" y="110570"/>
                        </a:cubicBezTo>
                        <a:cubicBezTo>
                          <a:pt x="1032887" y="110570"/>
                          <a:pt x="1059856" y="202262"/>
                          <a:pt x="992435" y="242715"/>
                        </a:cubicBezTo>
                        <a:cubicBezTo>
                          <a:pt x="933104" y="277774"/>
                          <a:pt x="862986" y="218443"/>
                          <a:pt x="862986" y="218443"/>
                        </a:cubicBezTo>
                        <a:cubicBezTo>
                          <a:pt x="862986" y="218443"/>
                          <a:pt x="879168" y="304742"/>
                          <a:pt x="809050" y="345195"/>
                        </a:cubicBezTo>
                        <a:cubicBezTo>
                          <a:pt x="757810" y="374860"/>
                          <a:pt x="703874" y="337104"/>
                          <a:pt x="703874" y="337104"/>
                        </a:cubicBezTo>
                        <a:cubicBezTo>
                          <a:pt x="703874" y="337104"/>
                          <a:pt x="744326" y="418009"/>
                          <a:pt x="655331" y="474642"/>
                        </a:cubicBezTo>
                        <a:cubicBezTo>
                          <a:pt x="569032" y="533973"/>
                          <a:pt x="501611" y="461158"/>
                          <a:pt x="501611" y="461158"/>
                        </a:cubicBezTo>
                        <a:cubicBezTo>
                          <a:pt x="501611" y="461158"/>
                          <a:pt x="523185" y="566335"/>
                          <a:pt x="412616" y="604090"/>
                        </a:cubicBezTo>
                        <a:cubicBezTo>
                          <a:pt x="304743" y="641846"/>
                          <a:pt x="242715" y="574425"/>
                          <a:pt x="242715" y="574425"/>
                        </a:cubicBezTo>
                        <a:cubicBezTo>
                          <a:pt x="242715" y="574425"/>
                          <a:pt x="240018" y="663421"/>
                          <a:pt x="121357" y="674208"/>
                        </a:cubicBezTo>
                        <a:cubicBezTo>
                          <a:pt x="62028" y="679602"/>
                          <a:pt x="24271" y="647240"/>
                          <a:pt x="0" y="614878"/>
                        </a:cubicBezTo>
                        <a:cubicBezTo>
                          <a:pt x="0" y="647240"/>
                          <a:pt x="2697" y="674208"/>
                          <a:pt x="13484" y="687692"/>
                        </a:cubicBezTo>
                        <a:cubicBezTo>
                          <a:pt x="72815" y="760507"/>
                          <a:pt x="175294" y="749720"/>
                          <a:pt x="175294" y="749720"/>
                        </a:cubicBezTo>
                        <a:cubicBezTo>
                          <a:pt x="175294" y="749720"/>
                          <a:pt x="285864" y="736235"/>
                          <a:pt x="293955" y="658027"/>
                        </a:cubicBezTo>
                        <a:cubicBezTo>
                          <a:pt x="293955" y="658027"/>
                          <a:pt x="469249" y="693086"/>
                          <a:pt x="528579" y="547457"/>
                        </a:cubicBezTo>
                        <a:cubicBezTo>
                          <a:pt x="528579" y="547457"/>
                          <a:pt x="609484" y="571728"/>
                          <a:pt x="671511" y="531276"/>
                        </a:cubicBezTo>
                        <a:cubicBezTo>
                          <a:pt x="741629" y="485430"/>
                          <a:pt x="738932" y="401828"/>
                          <a:pt x="738932" y="401828"/>
                        </a:cubicBezTo>
                        <a:cubicBezTo>
                          <a:pt x="738932" y="401828"/>
                          <a:pt x="876471" y="426100"/>
                          <a:pt x="900742" y="307439"/>
                        </a:cubicBezTo>
                        <a:cubicBezTo>
                          <a:pt x="900742" y="307439"/>
                          <a:pt x="984344" y="326317"/>
                          <a:pt x="1038281" y="269683"/>
                        </a:cubicBezTo>
                        <a:cubicBezTo>
                          <a:pt x="1092217" y="215747"/>
                          <a:pt x="1065249" y="113267"/>
                          <a:pt x="1065249" y="113267"/>
                        </a:cubicBezTo>
                        <a:cubicBezTo>
                          <a:pt x="1065249" y="113267"/>
                          <a:pt x="1065249" y="113267"/>
                          <a:pt x="1067946" y="110570"/>
                        </a:cubicBezTo>
                        <a:cubicBezTo>
                          <a:pt x="1084127" y="102480"/>
                          <a:pt x="1111095" y="78208"/>
                          <a:pt x="1100308" y="48543"/>
                        </a:cubicBezTo>
                        <a:close/>
                        <a:moveTo>
                          <a:pt x="191475" y="728145"/>
                        </a:moveTo>
                        <a:cubicBezTo>
                          <a:pt x="102480" y="749720"/>
                          <a:pt x="21575" y="666118"/>
                          <a:pt x="53937" y="674208"/>
                        </a:cubicBezTo>
                        <a:cubicBezTo>
                          <a:pt x="113267" y="690389"/>
                          <a:pt x="202262" y="693086"/>
                          <a:pt x="237322" y="631059"/>
                        </a:cubicBezTo>
                        <a:cubicBezTo>
                          <a:pt x="245412" y="617575"/>
                          <a:pt x="280470" y="706570"/>
                          <a:pt x="191475" y="728145"/>
                        </a:cubicBezTo>
                        <a:close/>
                        <a:moveTo>
                          <a:pt x="444977" y="628362"/>
                        </a:moveTo>
                        <a:cubicBezTo>
                          <a:pt x="361375" y="668815"/>
                          <a:pt x="280470" y="622968"/>
                          <a:pt x="315530" y="625665"/>
                        </a:cubicBezTo>
                        <a:cubicBezTo>
                          <a:pt x="377557" y="628362"/>
                          <a:pt x="463856" y="609484"/>
                          <a:pt x="493521" y="550154"/>
                        </a:cubicBezTo>
                        <a:cubicBezTo>
                          <a:pt x="501611" y="539367"/>
                          <a:pt x="515095" y="596000"/>
                          <a:pt x="444977" y="628362"/>
                        </a:cubicBezTo>
                        <a:close/>
                        <a:moveTo>
                          <a:pt x="625666" y="539367"/>
                        </a:moveTo>
                        <a:cubicBezTo>
                          <a:pt x="517792" y="558244"/>
                          <a:pt x="512398" y="504308"/>
                          <a:pt x="566335" y="507005"/>
                        </a:cubicBezTo>
                        <a:cubicBezTo>
                          <a:pt x="604090" y="507005"/>
                          <a:pt x="684995" y="493520"/>
                          <a:pt x="709268" y="439584"/>
                        </a:cubicBezTo>
                        <a:cubicBezTo>
                          <a:pt x="733539" y="385647"/>
                          <a:pt x="733539" y="520489"/>
                          <a:pt x="625666" y="539367"/>
                        </a:cubicBezTo>
                        <a:close/>
                        <a:moveTo>
                          <a:pt x="833321" y="374860"/>
                        </a:moveTo>
                        <a:cubicBezTo>
                          <a:pt x="760507" y="409919"/>
                          <a:pt x="706571" y="369466"/>
                          <a:pt x="763204" y="364072"/>
                        </a:cubicBezTo>
                        <a:cubicBezTo>
                          <a:pt x="795566" y="361375"/>
                          <a:pt x="854896" y="347891"/>
                          <a:pt x="865683" y="302045"/>
                        </a:cubicBezTo>
                        <a:cubicBezTo>
                          <a:pt x="873774" y="256199"/>
                          <a:pt x="906136" y="339801"/>
                          <a:pt x="833321" y="374860"/>
                        </a:cubicBezTo>
                        <a:close/>
                        <a:moveTo>
                          <a:pt x="1011312" y="277774"/>
                        </a:moveTo>
                        <a:cubicBezTo>
                          <a:pt x="954679" y="307439"/>
                          <a:pt x="879168" y="250806"/>
                          <a:pt x="933104" y="258896"/>
                        </a:cubicBezTo>
                        <a:cubicBezTo>
                          <a:pt x="976254" y="264290"/>
                          <a:pt x="1035584" y="248109"/>
                          <a:pt x="1049068" y="188778"/>
                        </a:cubicBezTo>
                        <a:cubicBezTo>
                          <a:pt x="1054462" y="161810"/>
                          <a:pt x="1067946" y="248109"/>
                          <a:pt x="1011312" y="277774"/>
                        </a:cubicBezTo>
                        <a:close/>
                      </a:path>
                    </a:pathLst>
                  </a:custGeom>
                  <a:solidFill>
                    <a:srgbClr val="BCB9B1"/>
                  </a:solidFill>
                  <a:ln w="26947" cap="flat">
                    <a:noFill/>
                    <a:prstDash val="solid"/>
                    <a:miter/>
                  </a:ln>
                </p:spPr>
                <p:txBody>
                  <a:bodyPr rtlCol="1" anchor="ctr"/>
                  <a:lstStyle/>
                  <a:p>
                    <a:endParaRPr lang="ar-SA"/>
                  </a:p>
                </p:txBody>
              </p:sp>
              <p:sp>
                <p:nvSpPr>
                  <p:cNvPr id="2100" name="شكل حر: شكل 207">
                    <a:extLst>
                      <a:ext uri="{FF2B5EF4-FFF2-40B4-BE49-F238E27FC236}">
                        <a16:creationId xmlns:a16="http://schemas.microsoft.com/office/drawing/2014/main" id="{906F39BA-AC88-40EB-9FF4-69601F3CDA2E}"/>
                      </a:ext>
                    </a:extLst>
                  </p:cNvPr>
                  <p:cNvSpPr/>
                  <p:nvPr/>
                </p:nvSpPr>
                <p:spPr>
                  <a:xfrm>
                    <a:off x="7290723" y="4723571"/>
                    <a:ext cx="1785984" cy="1878866"/>
                  </a:xfrm>
                  <a:custGeom>
                    <a:avLst/>
                    <a:gdLst>
                      <a:gd name="connsiteX0" fmla="*/ 1784118 w 1785984"/>
                      <a:gd name="connsiteY0" fmla="*/ 637731 h 1878866"/>
                      <a:gd name="connsiteX1" fmla="*/ 1714001 w 1785984"/>
                      <a:gd name="connsiteY1" fmla="*/ 519070 h 1878866"/>
                      <a:gd name="connsiteX2" fmla="*/ 1676245 w 1785984"/>
                      <a:gd name="connsiteY2" fmla="*/ 343776 h 1878866"/>
                      <a:gd name="connsiteX3" fmla="*/ 1546798 w 1785984"/>
                      <a:gd name="connsiteY3" fmla="*/ 314111 h 1878866"/>
                      <a:gd name="connsiteX4" fmla="*/ 1274417 w 1785984"/>
                      <a:gd name="connsiteY4" fmla="*/ 497495 h 1878866"/>
                      <a:gd name="connsiteX5" fmla="*/ 1104516 w 1785984"/>
                      <a:gd name="connsiteY5" fmla="*/ 591885 h 1878866"/>
                      <a:gd name="connsiteX6" fmla="*/ 1064064 w 1785984"/>
                      <a:gd name="connsiteY6" fmla="*/ 581097 h 1878866"/>
                      <a:gd name="connsiteX7" fmla="*/ 1064064 w 1785984"/>
                      <a:gd name="connsiteY7" fmla="*/ 578400 h 1878866"/>
                      <a:gd name="connsiteX8" fmla="*/ 1064064 w 1785984"/>
                      <a:gd name="connsiteY8" fmla="*/ 578400 h 1878866"/>
                      <a:gd name="connsiteX9" fmla="*/ 872589 w 1785984"/>
                      <a:gd name="connsiteY9" fmla="*/ 222418 h 1878866"/>
                      <a:gd name="connsiteX10" fmla="*/ 829440 w 1785984"/>
                      <a:gd name="connsiteY10" fmla="*/ 195450 h 1878866"/>
                      <a:gd name="connsiteX11" fmla="*/ 605602 w 1785984"/>
                      <a:gd name="connsiteY11" fmla="*/ 49821 h 1878866"/>
                      <a:gd name="connsiteX12" fmla="*/ 295466 w 1785984"/>
                      <a:gd name="connsiteY12" fmla="*/ 36337 h 1878866"/>
                      <a:gd name="connsiteX13" fmla="*/ 66236 w 1785984"/>
                      <a:gd name="connsiteY13" fmla="*/ 427378 h 1878866"/>
                      <a:gd name="connsiteX14" fmla="*/ 6906 w 1785984"/>
                      <a:gd name="connsiteY14" fmla="*/ 964047 h 1878866"/>
                      <a:gd name="connsiteX15" fmla="*/ 52752 w 1785984"/>
                      <a:gd name="connsiteY15" fmla="*/ 1576228 h 1878866"/>
                      <a:gd name="connsiteX16" fmla="*/ 17693 w 1785984"/>
                      <a:gd name="connsiteY16" fmla="*/ 1818943 h 1878866"/>
                      <a:gd name="connsiteX17" fmla="*/ 139051 w 1785984"/>
                      <a:gd name="connsiteY17" fmla="*/ 1878274 h 1878866"/>
                      <a:gd name="connsiteX18" fmla="*/ 260408 w 1785984"/>
                      <a:gd name="connsiteY18" fmla="*/ 1778491 h 1878866"/>
                      <a:gd name="connsiteX19" fmla="*/ 430308 w 1785984"/>
                      <a:gd name="connsiteY19" fmla="*/ 1808156 h 1878866"/>
                      <a:gd name="connsiteX20" fmla="*/ 519304 w 1785984"/>
                      <a:gd name="connsiteY20" fmla="*/ 1665224 h 1878866"/>
                      <a:gd name="connsiteX21" fmla="*/ 673023 w 1785984"/>
                      <a:gd name="connsiteY21" fmla="*/ 1678708 h 1878866"/>
                      <a:gd name="connsiteX22" fmla="*/ 721567 w 1785984"/>
                      <a:gd name="connsiteY22" fmla="*/ 1541170 h 1878866"/>
                      <a:gd name="connsiteX23" fmla="*/ 826743 w 1785984"/>
                      <a:gd name="connsiteY23" fmla="*/ 1549260 h 1878866"/>
                      <a:gd name="connsiteX24" fmla="*/ 880680 w 1785984"/>
                      <a:gd name="connsiteY24" fmla="*/ 1422509 h 1878866"/>
                      <a:gd name="connsiteX25" fmla="*/ 1010127 w 1785984"/>
                      <a:gd name="connsiteY25" fmla="*/ 1446780 h 1878866"/>
                      <a:gd name="connsiteX26" fmla="*/ 1050580 w 1785984"/>
                      <a:gd name="connsiteY26" fmla="*/ 1314635 h 1878866"/>
                      <a:gd name="connsiteX27" fmla="*/ 1077548 w 1785984"/>
                      <a:gd name="connsiteY27" fmla="*/ 1204065 h 1878866"/>
                      <a:gd name="connsiteX28" fmla="*/ 1066761 w 1785984"/>
                      <a:gd name="connsiteY28" fmla="*/ 1187884 h 1878866"/>
                      <a:gd name="connsiteX29" fmla="*/ 1029005 w 1785984"/>
                      <a:gd name="connsiteY29" fmla="*/ 1023378 h 1878866"/>
                      <a:gd name="connsiteX30" fmla="*/ 1705911 w 1785984"/>
                      <a:gd name="connsiteY30" fmla="*/ 777966 h 1878866"/>
                      <a:gd name="connsiteX31" fmla="*/ 1784118 w 1785984"/>
                      <a:gd name="connsiteY31" fmla="*/ 637731 h 1878866"/>
                      <a:gd name="connsiteX32" fmla="*/ 548969 w 1785984"/>
                      <a:gd name="connsiteY32" fmla="*/ 47124 h 1878866"/>
                      <a:gd name="connsiteX33" fmla="*/ 940010 w 1785984"/>
                      <a:gd name="connsiteY33" fmla="*/ 400409 h 1878866"/>
                      <a:gd name="connsiteX34" fmla="*/ 1004734 w 1785984"/>
                      <a:gd name="connsiteY34" fmla="*/ 589188 h 1878866"/>
                      <a:gd name="connsiteX35" fmla="*/ 797078 w 1785984"/>
                      <a:gd name="connsiteY35" fmla="*/ 699758 h 1878866"/>
                      <a:gd name="connsiteX36" fmla="*/ 486942 w 1785984"/>
                      <a:gd name="connsiteY36" fmla="*/ 287142 h 1878866"/>
                      <a:gd name="connsiteX37" fmla="*/ 548969 w 1785984"/>
                      <a:gd name="connsiteY37" fmla="*/ 47124 h 1878866"/>
                      <a:gd name="connsiteX38" fmla="*/ 152535 w 1785984"/>
                      <a:gd name="connsiteY38" fmla="*/ 1843215 h 1878866"/>
                      <a:gd name="connsiteX39" fmla="*/ 63540 w 1785984"/>
                      <a:gd name="connsiteY39" fmla="*/ 1732644 h 1878866"/>
                      <a:gd name="connsiteX40" fmla="*/ 214562 w 1785984"/>
                      <a:gd name="connsiteY40" fmla="*/ 1700283 h 1878866"/>
                      <a:gd name="connsiteX41" fmla="*/ 152535 w 1785984"/>
                      <a:gd name="connsiteY41" fmla="*/ 1843215 h 1878866"/>
                      <a:gd name="connsiteX42" fmla="*/ 414128 w 1785984"/>
                      <a:gd name="connsiteY42" fmla="*/ 1794672 h 1878866"/>
                      <a:gd name="connsiteX43" fmla="*/ 311648 w 1785984"/>
                      <a:gd name="connsiteY43" fmla="*/ 1713767 h 1878866"/>
                      <a:gd name="connsiteX44" fmla="*/ 462670 w 1785984"/>
                      <a:gd name="connsiteY44" fmla="*/ 1659830 h 1878866"/>
                      <a:gd name="connsiteX45" fmla="*/ 414128 w 1785984"/>
                      <a:gd name="connsiteY45" fmla="*/ 1794672 h 1878866"/>
                      <a:gd name="connsiteX46" fmla="*/ 664933 w 1785984"/>
                      <a:gd name="connsiteY46" fmla="*/ 1665224 h 1878866"/>
                      <a:gd name="connsiteX47" fmla="*/ 535485 w 1785984"/>
                      <a:gd name="connsiteY47" fmla="*/ 1635559 h 1878866"/>
                      <a:gd name="connsiteX48" fmla="*/ 686507 w 1785984"/>
                      <a:gd name="connsiteY48" fmla="*/ 1560047 h 1878866"/>
                      <a:gd name="connsiteX49" fmla="*/ 664933 w 1785984"/>
                      <a:gd name="connsiteY49" fmla="*/ 1665224 h 1878866"/>
                      <a:gd name="connsiteX50" fmla="*/ 832137 w 1785984"/>
                      <a:gd name="connsiteY50" fmla="*/ 1519595 h 1878866"/>
                      <a:gd name="connsiteX51" fmla="*/ 729657 w 1785984"/>
                      <a:gd name="connsiteY51" fmla="*/ 1495324 h 1878866"/>
                      <a:gd name="connsiteX52" fmla="*/ 829440 w 1785984"/>
                      <a:gd name="connsiteY52" fmla="*/ 1438690 h 1878866"/>
                      <a:gd name="connsiteX53" fmla="*/ 832137 w 1785984"/>
                      <a:gd name="connsiteY53" fmla="*/ 1519595 h 1878866"/>
                      <a:gd name="connsiteX54" fmla="*/ 1004734 w 1785984"/>
                      <a:gd name="connsiteY54" fmla="*/ 1430599 h 1878866"/>
                      <a:gd name="connsiteX55" fmla="*/ 913042 w 1785984"/>
                      <a:gd name="connsiteY55" fmla="*/ 1403631 h 1878866"/>
                      <a:gd name="connsiteX56" fmla="*/ 1020915 w 1785984"/>
                      <a:gd name="connsiteY56" fmla="*/ 1336210 h 1878866"/>
                      <a:gd name="connsiteX57" fmla="*/ 1004734 w 1785984"/>
                      <a:gd name="connsiteY57" fmla="*/ 1430599 h 1878866"/>
                      <a:gd name="connsiteX58" fmla="*/ 1029005 w 1785984"/>
                      <a:gd name="connsiteY58" fmla="*/ 1228337 h 1878866"/>
                      <a:gd name="connsiteX59" fmla="*/ 864498 w 1785984"/>
                      <a:gd name="connsiteY59" fmla="*/ 1325423 h 1878866"/>
                      <a:gd name="connsiteX60" fmla="*/ 344010 w 1785984"/>
                      <a:gd name="connsiteY60" fmla="*/ 1530382 h 1878866"/>
                      <a:gd name="connsiteX61" fmla="*/ 58146 w 1785984"/>
                      <a:gd name="connsiteY61" fmla="*/ 950563 h 1878866"/>
                      <a:gd name="connsiteX62" fmla="*/ 263105 w 1785984"/>
                      <a:gd name="connsiteY62" fmla="*/ 678183 h 1878866"/>
                      <a:gd name="connsiteX63" fmla="*/ 851014 w 1785984"/>
                      <a:gd name="connsiteY63" fmla="*/ 1190581 h 1878866"/>
                      <a:gd name="connsiteX64" fmla="*/ 1029005 w 1785984"/>
                      <a:gd name="connsiteY64" fmla="*/ 1228337 h 1878866"/>
                      <a:gd name="connsiteX65" fmla="*/ 1010127 w 1785984"/>
                      <a:gd name="connsiteY65" fmla="*/ 842690 h 1878866"/>
                      <a:gd name="connsiteX66" fmla="*/ 948100 w 1785984"/>
                      <a:gd name="connsiteY66" fmla="*/ 802237 h 1878866"/>
                      <a:gd name="connsiteX67" fmla="*/ 1047883 w 1785984"/>
                      <a:gd name="connsiteY67" fmla="*/ 602672 h 1878866"/>
                      <a:gd name="connsiteX68" fmla="*/ 1055974 w 1785984"/>
                      <a:gd name="connsiteY68" fmla="*/ 640427 h 1878866"/>
                      <a:gd name="connsiteX69" fmla="*/ 1010127 w 1785984"/>
                      <a:gd name="connsiteY69" fmla="*/ 842690 h 1878866"/>
                      <a:gd name="connsiteX70" fmla="*/ 1608824 w 1785984"/>
                      <a:gd name="connsiteY70" fmla="*/ 678183 h 1878866"/>
                      <a:gd name="connsiteX71" fmla="*/ 1163847 w 1785984"/>
                      <a:gd name="connsiteY71" fmla="*/ 807631 h 1878866"/>
                      <a:gd name="connsiteX72" fmla="*/ 1101820 w 1785984"/>
                      <a:gd name="connsiteY72" fmla="*/ 624246 h 1878866"/>
                      <a:gd name="connsiteX73" fmla="*/ 1287901 w 1785984"/>
                      <a:gd name="connsiteY73" fmla="*/ 505586 h 1878866"/>
                      <a:gd name="connsiteX74" fmla="*/ 1463196 w 1785984"/>
                      <a:gd name="connsiteY74" fmla="*/ 384228 h 1878866"/>
                      <a:gd name="connsiteX75" fmla="*/ 1622309 w 1785984"/>
                      <a:gd name="connsiteY75" fmla="*/ 319504 h 1878866"/>
                      <a:gd name="connsiteX76" fmla="*/ 1670851 w 1785984"/>
                      <a:gd name="connsiteY76" fmla="*/ 492101 h 1878866"/>
                      <a:gd name="connsiteX77" fmla="*/ 1608824 w 1785984"/>
                      <a:gd name="connsiteY77" fmla="*/ 678183 h 1878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1785984" h="1878866">
                        <a:moveTo>
                          <a:pt x="1784118" y="637731"/>
                        </a:moveTo>
                        <a:cubicBezTo>
                          <a:pt x="1784118" y="637731"/>
                          <a:pt x="1754453" y="613459"/>
                          <a:pt x="1714001" y="519070"/>
                        </a:cubicBezTo>
                        <a:cubicBezTo>
                          <a:pt x="1673548" y="424681"/>
                          <a:pt x="1676245" y="343776"/>
                          <a:pt x="1676245" y="343776"/>
                        </a:cubicBezTo>
                        <a:cubicBezTo>
                          <a:pt x="1676245" y="343776"/>
                          <a:pt x="1616915" y="287142"/>
                          <a:pt x="1546798" y="314111"/>
                        </a:cubicBezTo>
                        <a:cubicBezTo>
                          <a:pt x="1473983" y="341079"/>
                          <a:pt x="1393078" y="443559"/>
                          <a:pt x="1274417" y="497495"/>
                        </a:cubicBezTo>
                        <a:cubicBezTo>
                          <a:pt x="1155757" y="551432"/>
                          <a:pt x="1104516" y="591885"/>
                          <a:pt x="1104516" y="591885"/>
                        </a:cubicBezTo>
                        <a:cubicBezTo>
                          <a:pt x="1082942" y="567613"/>
                          <a:pt x="1064064" y="581097"/>
                          <a:pt x="1064064" y="581097"/>
                        </a:cubicBezTo>
                        <a:cubicBezTo>
                          <a:pt x="1064064" y="581097"/>
                          <a:pt x="1064064" y="578400"/>
                          <a:pt x="1064064" y="578400"/>
                        </a:cubicBezTo>
                        <a:lnTo>
                          <a:pt x="1064064" y="578400"/>
                        </a:lnTo>
                        <a:cubicBezTo>
                          <a:pt x="1064064" y="578400"/>
                          <a:pt x="966979" y="368047"/>
                          <a:pt x="872589" y="222418"/>
                        </a:cubicBezTo>
                        <a:cubicBezTo>
                          <a:pt x="856408" y="214328"/>
                          <a:pt x="842924" y="203540"/>
                          <a:pt x="829440" y="195450"/>
                        </a:cubicBezTo>
                        <a:cubicBezTo>
                          <a:pt x="780896" y="160391"/>
                          <a:pt x="605602" y="49821"/>
                          <a:pt x="605602" y="49821"/>
                        </a:cubicBezTo>
                        <a:cubicBezTo>
                          <a:pt x="605602" y="49821"/>
                          <a:pt x="495033" y="-52659"/>
                          <a:pt x="295466" y="36337"/>
                        </a:cubicBezTo>
                        <a:cubicBezTo>
                          <a:pt x="85114" y="130726"/>
                          <a:pt x="66236" y="427378"/>
                          <a:pt x="66236" y="427378"/>
                        </a:cubicBezTo>
                        <a:cubicBezTo>
                          <a:pt x="66236" y="427378"/>
                          <a:pt x="36571" y="683577"/>
                          <a:pt x="6906" y="964047"/>
                        </a:cubicBezTo>
                        <a:cubicBezTo>
                          <a:pt x="-22759" y="1244518"/>
                          <a:pt x="52752" y="1576228"/>
                          <a:pt x="52752" y="1576228"/>
                        </a:cubicBezTo>
                        <a:cubicBezTo>
                          <a:pt x="52752" y="1600500"/>
                          <a:pt x="20390" y="1729948"/>
                          <a:pt x="17693" y="1818943"/>
                        </a:cubicBezTo>
                        <a:cubicBezTo>
                          <a:pt x="39267" y="1851305"/>
                          <a:pt x="77024" y="1883667"/>
                          <a:pt x="139051" y="1878274"/>
                        </a:cubicBezTo>
                        <a:cubicBezTo>
                          <a:pt x="255014" y="1867486"/>
                          <a:pt x="260408" y="1778491"/>
                          <a:pt x="260408" y="1778491"/>
                        </a:cubicBezTo>
                        <a:cubicBezTo>
                          <a:pt x="260408" y="1778491"/>
                          <a:pt x="319739" y="1845912"/>
                          <a:pt x="430308" y="1808156"/>
                        </a:cubicBezTo>
                        <a:cubicBezTo>
                          <a:pt x="538181" y="1770400"/>
                          <a:pt x="519304" y="1665224"/>
                          <a:pt x="519304" y="1665224"/>
                        </a:cubicBezTo>
                        <a:cubicBezTo>
                          <a:pt x="519304" y="1665224"/>
                          <a:pt x="586725" y="1738038"/>
                          <a:pt x="673023" y="1678708"/>
                        </a:cubicBezTo>
                        <a:cubicBezTo>
                          <a:pt x="759322" y="1619378"/>
                          <a:pt x="721567" y="1541170"/>
                          <a:pt x="721567" y="1541170"/>
                        </a:cubicBezTo>
                        <a:cubicBezTo>
                          <a:pt x="721567" y="1541170"/>
                          <a:pt x="775503" y="1578925"/>
                          <a:pt x="826743" y="1549260"/>
                        </a:cubicBezTo>
                        <a:cubicBezTo>
                          <a:pt x="896861" y="1508808"/>
                          <a:pt x="880680" y="1422509"/>
                          <a:pt x="880680" y="1422509"/>
                        </a:cubicBezTo>
                        <a:cubicBezTo>
                          <a:pt x="880680" y="1422509"/>
                          <a:pt x="948100" y="1479142"/>
                          <a:pt x="1010127" y="1446780"/>
                        </a:cubicBezTo>
                        <a:cubicBezTo>
                          <a:pt x="1080245" y="1409025"/>
                          <a:pt x="1050580" y="1314635"/>
                          <a:pt x="1050580" y="1314635"/>
                        </a:cubicBezTo>
                        <a:cubicBezTo>
                          <a:pt x="1050580" y="1314635"/>
                          <a:pt x="1128788" y="1276880"/>
                          <a:pt x="1077548" y="1204065"/>
                        </a:cubicBezTo>
                        <a:cubicBezTo>
                          <a:pt x="1072155" y="1198672"/>
                          <a:pt x="1069458" y="1195975"/>
                          <a:pt x="1066761" y="1187884"/>
                        </a:cubicBezTo>
                        <a:cubicBezTo>
                          <a:pt x="1053277" y="1163613"/>
                          <a:pt x="1058671" y="1082708"/>
                          <a:pt x="1029005" y="1023378"/>
                        </a:cubicBezTo>
                        <a:cubicBezTo>
                          <a:pt x="1029005" y="1023378"/>
                          <a:pt x="1533313" y="931685"/>
                          <a:pt x="1705911" y="777966"/>
                        </a:cubicBezTo>
                        <a:cubicBezTo>
                          <a:pt x="1705911" y="777966"/>
                          <a:pt x="1800300" y="729423"/>
                          <a:pt x="1784118" y="637731"/>
                        </a:cubicBezTo>
                        <a:close/>
                        <a:moveTo>
                          <a:pt x="548969" y="47124"/>
                        </a:moveTo>
                        <a:cubicBezTo>
                          <a:pt x="637965" y="60608"/>
                          <a:pt x="818653" y="187360"/>
                          <a:pt x="940010" y="400409"/>
                        </a:cubicBezTo>
                        <a:cubicBezTo>
                          <a:pt x="1015521" y="532554"/>
                          <a:pt x="1031702" y="567613"/>
                          <a:pt x="1004734" y="589188"/>
                        </a:cubicBezTo>
                        <a:cubicBezTo>
                          <a:pt x="904951" y="667396"/>
                          <a:pt x="877983" y="761785"/>
                          <a:pt x="797078" y="699758"/>
                        </a:cubicBezTo>
                        <a:cubicBezTo>
                          <a:pt x="667630" y="602672"/>
                          <a:pt x="610996" y="448952"/>
                          <a:pt x="486942" y="287142"/>
                        </a:cubicBezTo>
                        <a:cubicBezTo>
                          <a:pt x="368281" y="130726"/>
                          <a:pt x="459973" y="33640"/>
                          <a:pt x="548969" y="47124"/>
                        </a:cubicBezTo>
                        <a:close/>
                        <a:moveTo>
                          <a:pt x="152535" y="1843215"/>
                        </a:moveTo>
                        <a:cubicBezTo>
                          <a:pt x="36571" y="1845912"/>
                          <a:pt x="17693" y="1713767"/>
                          <a:pt x="63540" y="1732644"/>
                        </a:cubicBezTo>
                        <a:cubicBezTo>
                          <a:pt x="117476" y="1756916"/>
                          <a:pt x="174109" y="1748826"/>
                          <a:pt x="214562" y="1700283"/>
                        </a:cubicBezTo>
                        <a:cubicBezTo>
                          <a:pt x="249621" y="1659830"/>
                          <a:pt x="284679" y="1840518"/>
                          <a:pt x="152535" y="1843215"/>
                        </a:cubicBezTo>
                        <a:close/>
                        <a:moveTo>
                          <a:pt x="414128" y="1794672"/>
                        </a:moveTo>
                        <a:cubicBezTo>
                          <a:pt x="319739" y="1827034"/>
                          <a:pt x="228046" y="1700283"/>
                          <a:pt x="311648" y="1713767"/>
                        </a:cubicBezTo>
                        <a:cubicBezTo>
                          <a:pt x="365584" y="1721857"/>
                          <a:pt x="430308" y="1705676"/>
                          <a:pt x="462670" y="1659830"/>
                        </a:cubicBezTo>
                        <a:cubicBezTo>
                          <a:pt x="495033" y="1611287"/>
                          <a:pt x="527394" y="1756916"/>
                          <a:pt x="414128" y="1794672"/>
                        </a:cubicBezTo>
                        <a:close/>
                        <a:moveTo>
                          <a:pt x="664933" y="1665224"/>
                        </a:moveTo>
                        <a:cubicBezTo>
                          <a:pt x="597512" y="1713767"/>
                          <a:pt x="486942" y="1635559"/>
                          <a:pt x="535485" y="1635559"/>
                        </a:cubicBezTo>
                        <a:cubicBezTo>
                          <a:pt x="584028" y="1635559"/>
                          <a:pt x="667630" y="1624771"/>
                          <a:pt x="686507" y="1560047"/>
                        </a:cubicBezTo>
                        <a:cubicBezTo>
                          <a:pt x="691901" y="1538473"/>
                          <a:pt x="716173" y="1624771"/>
                          <a:pt x="664933" y="1665224"/>
                        </a:cubicBezTo>
                        <a:close/>
                        <a:moveTo>
                          <a:pt x="832137" y="1519595"/>
                        </a:moveTo>
                        <a:cubicBezTo>
                          <a:pt x="788987" y="1576228"/>
                          <a:pt x="667630" y="1506111"/>
                          <a:pt x="729657" y="1495324"/>
                        </a:cubicBezTo>
                        <a:cubicBezTo>
                          <a:pt x="756625" y="1489930"/>
                          <a:pt x="810562" y="1489930"/>
                          <a:pt x="829440" y="1438690"/>
                        </a:cubicBezTo>
                        <a:cubicBezTo>
                          <a:pt x="842924" y="1384753"/>
                          <a:pt x="875286" y="1462961"/>
                          <a:pt x="832137" y="1519595"/>
                        </a:cubicBezTo>
                        <a:close/>
                        <a:moveTo>
                          <a:pt x="1004734" y="1430599"/>
                        </a:moveTo>
                        <a:cubicBezTo>
                          <a:pt x="953494" y="1462961"/>
                          <a:pt x="872589" y="1414419"/>
                          <a:pt x="913042" y="1403631"/>
                        </a:cubicBezTo>
                        <a:cubicBezTo>
                          <a:pt x="950797" y="1395540"/>
                          <a:pt x="1007431" y="1384753"/>
                          <a:pt x="1020915" y="1336210"/>
                        </a:cubicBezTo>
                        <a:cubicBezTo>
                          <a:pt x="1026308" y="1314635"/>
                          <a:pt x="1053277" y="1398237"/>
                          <a:pt x="1004734" y="1430599"/>
                        </a:cubicBezTo>
                        <a:close/>
                        <a:moveTo>
                          <a:pt x="1029005" y="1228337"/>
                        </a:moveTo>
                        <a:cubicBezTo>
                          <a:pt x="1037095" y="1274183"/>
                          <a:pt x="975069" y="1287667"/>
                          <a:pt x="864498" y="1325423"/>
                        </a:cubicBezTo>
                        <a:cubicBezTo>
                          <a:pt x="570544" y="1425206"/>
                          <a:pt x="497729" y="1511504"/>
                          <a:pt x="344010" y="1530382"/>
                        </a:cubicBezTo>
                        <a:cubicBezTo>
                          <a:pt x="157929" y="1554654"/>
                          <a:pt x="33874" y="1373966"/>
                          <a:pt x="58146" y="950563"/>
                        </a:cubicBezTo>
                        <a:cubicBezTo>
                          <a:pt x="74327" y="694364"/>
                          <a:pt x="225349" y="432771"/>
                          <a:pt x="263105" y="678183"/>
                        </a:cubicBezTo>
                        <a:cubicBezTo>
                          <a:pt x="306254" y="972138"/>
                          <a:pt x="325132" y="1314635"/>
                          <a:pt x="851014" y="1190581"/>
                        </a:cubicBezTo>
                        <a:cubicBezTo>
                          <a:pt x="942706" y="1169007"/>
                          <a:pt x="1020915" y="1182491"/>
                          <a:pt x="1029005" y="1228337"/>
                        </a:cubicBezTo>
                        <a:close/>
                        <a:moveTo>
                          <a:pt x="1010127" y="842690"/>
                        </a:moveTo>
                        <a:cubicBezTo>
                          <a:pt x="1026308" y="907414"/>
                          <a:pt x="953494" y="907414"/>
                          <a:pt x="948100" y="802237"/>
                        </a:cubicBezTo>
                        <a:cubicBezTo>
                          <a:pt x="942706" y="729423"/>
                          <a:pt x="993947" y="640427"/>
                          <a:pt x="1047883" y="602672"/>
                        </a:cubicBezTo>
                        <a:cubicBezTo>
                          <a:pt x="1077548" y="583794"/>
                          <a:pt x="1088336" y="597278"/>
                          <a:pt x="1055974" y="640427"/>
                        </a:cubicBezTo>
                        <a:cubicBezTo>
                          <a:pt x="1026308" y="683577"/>
                          <a:pt x="996643" y="777966"/>
                          <a:pt x="1010127" y="842690"/>
                        </a:cubicBezTo>
                        <a:close/>
                        <a:moveTo>
                          <a:pt x="1608824" y="678183"/>
                        </a:moveTo>
                        <a:cubicBezTo>
                          <a:pt x="1492861" y="710545"/>
                          <a:pt x="1336444" y="831902"/>
                          <a:pt x="1163847" y="807631"/>
                        </a:cubicBezTo>
                        <a:cubicBezTo>
                          <a:pt x="991250" y="783359"/>
                          <a:pt x="1077548" y="651215"/>
                          <a:pt x="1101820" y="624246"/>
                        </a:cubicBezTo>
                        <a:cubicBezTo>
                          <a:pt x="1144969" y="578400"/>
                          <a:pt x="1215087" y="535251"/>
                          <a:pt x="1287901" y="505586"/>
                        </a:cubicBezTo>
                        <a:cubicBezTo>
                          <a:pt x="1360715" y="478617"/>
                          <a:pt x="1406562" y="427378"/>
                          <a:pt x="1463196" y="384228"/>
                        </a:cubicBezTo>
                        <a:cubicBezTo>
                          <a:pt x="1519829" y="341079"/>
                          <a:pt x="1568372" y="306020"/>
                          <a:pt x="1622309" y="319504"/>
                        </a:cubicBezTo>
                        <a:cubicBezTo>
                          <a:pt x="1676245" y="332988"/>
                          <a:pt x="1635793" y="403106"/>
                          <a:pt x="1670851" y="492101"/>
                        </a:cubicBezTo>
                        <a:cubicBezTo>
                          <a:pt x="1708608" y="581097"/>
                          <a:pt x="1724788" y="645821"/>
                          <a:pt x="1608824" y="678183"/>
                        </a:cubicBezTo>
                        <a:close/>
                      </a:path>
                    </a:pathLst>
                  </a:custGeom>
                  <a:solidFill>
                    <a:srgbClr val="BCB9B1"/>
                  </a:solidFill>
                  <a:ln w="26947" cap="flat">
                    <a:noFill/>
                    <a:prstDash val="solid"/>
                    <a:miter/>
                  </a:ln>
                </p:spPr>
                <p:txBody>
                  <a:bodyPr rtlCol="1" anchor="ctr"/>
                  <a:lstStyle/>
                  <a:p>
                    <a:endParaRPr lang="ar-SA"/>
                  </a:p>
                </p:txBody>
              </p:sp>
              <p:sp>
                <p:nvSpPr>
                  <p:cNvPr id="2101" name="شكل حر: شكل 208">
                    <a:extLst>
                      <a:ext uri="{FF2B5EF4-FFF2-40B4-BE49-F238E27FC236}">
                        <a16:creationId xmlns:a16="http://schemas.microsoft.com/office/drawing/2014/main" id="{04884031-B806-427E-B242-4C0758828CCE}"/>
                      </a:ext>
                    </a:extLst>
                  </p:cNvPr>
                  <p:cNvSpPr/>
                  <p:nvPr/>
                </p:nvSpPr>
                <p:spPr>
                  <a:xfrm>
                    <a:off x="7626642" y="5105103"/>
                    <a:ext cx="1450063" cy="755113"/>
                  </a:xfrm>
                  <a:custGeom>
                    <a:avLst/>
                    <a:gdLst>
                      <a:gd name="connsiteX0" fmla="*/ 1448200 w 1450063"/>
                      <a:gd name="connsiteY0" fmla="*/ 256199 h 755113"/>
                      <a:gd name="connsiteX1" fmla="*/ 1378082 w 1450063"/>
                      <a:gd name="connsiteY1" fmla="*/ 137538 h 755113"/>
                      <a:gd name="connsiteX2" fmla="*/ 1369992 w 1450063"/>
                      <a:gd name="connsiteY2" fmla="*/ 115964 h 755113"/>
                      <a:gd name="connsiteX3" fmla="*/ 1369992 w 1450063"/>
                      <a:gd name="connsiteY3" fmla="*/ 115964 h 755113"/>
                      <a:gd name="connsiteX4" fmla="*/ 1399657 w 1450063"/>
                      <a:gd name="connsiteY4" fmla="*/ 234624 h 755113"/>
                      <a:gd name="connsiteX5" fmla="*/ 1148851 w 1450063"/>
                      <a:gd name="connsiteY5" fmla="*/ 482733 h 755113"/>
                      <a:gd name="connsiteX6" fmla="*/ 652634 w 1450063"/>
                      <a:gd name="connsiteY6" fmla="*/ 636452 h 755113"/>
                      <a:gd name="connsiteX7" fmla="*/ 312833 w 1450063"/>
                      <a:gd name="connsiteY7" fmla="*/ 431493 h 755113"/>
                      <a:gd name="connsiteX8" fmla="*/ 51240 w 1450063"/>
                      <a:gd name="connsiteY8" fmla="*/ 0 h 755113"/>
                      <a:gd name="connsiteX9" fmla="*/ 80905 w 1450063"/>
                      <a:gd name="connsiteY9" fmla="*/ 105176 h 755113"/>
                      <a:gd name="connsiteX10" fmla="*/ 0 w 1450063"/>
                      <a:gd name="connsiteY10" fmla="*/ 48543 h 755113"/>
                      <a:gd name="connsiteX11" fmla="*/ 145630 w 1450063"/>
                      <a:gd name="connsiteY11" fmla="*/ 275077 h 755113"/>
                      <a:gd name="connsiteX12" fmla="*/ 579819 w 1450063"/>
                      <a:gd name="connsiteY12" fmla="*/ 687692 h 755113"/>
                      <a:gd name="connsiteX13" fmla="*/ 717358 w 1450063"/>
                      <a:gd name="connsiteY13" fmla="*/ 755113 h 755113"/>
                      <a:gd name="connsiteX14" fmla="*/ 717358 w 1450063"/>
                      <a:gd name="connsiteY14" fmla="*/ 755113 h 755113"/>
                      <a:gd name="connsiteX15" fmla="*/ 690389 w 1450063"/>
                      <a:gd name="connsiteY15" fmla="*/ 644543 h 755113"/>
                      <a:gd name="connsiteX16" fmla="*/ 1367295 w 1450063"/>
                      <a:gd name="connsiteY16" fmla="*/ 399131 h 755113"/>
                      <a:gd name="connsiteX17" fmla="*/ 1448200 w 1450063"/>
                      <a:gd name="connsiteY17" fmla="*/ 256199 h 755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50063" h="755113">
                        <a:moveTo>
                          <a:pt x="1448200" y="256199"/>
                        </a:moveTo>
                        <a:cubicBezTo>
                          <a:pt x="1448200" y="256199"/>
                          <a:pt x="1418534" y="231927"/>
                          <a:pt x="1378082" y="137538"/>
                        </a:cubicBezTo>
                        <a:cubicBezTo>
                          <a:pt x="1375385" y="129448"/>
                          <a:pt x="1372689" y="124054"/>
                          <a:pt x="1369992" y="115964"/>
                        </a:cubicBezTo>
                        <a:lnTo>
                          <a:pt x="1369992" y="115964"/>
                        </a:lnTo>
                        <a:cubicBezTo>
                          <a:pt x="1369992" y="115964"/>
                          <a:pt x="1369992" y="164507"/>
                          <a:pt x="1399657" y="234624"/>
                        </a:cubicBezTo>
                        <a:cubicBezTo>
                          <a:pt x="1429321" y="304742"/>
                          <a:pt x="1343023" y="396434"/>
                          <a:pt x="1148851" y="482733"/>
                        </a:cubicBezTo>
                        <a:cubicBezTo>
                          <a:pt x="951982" y="569031"/>
                          <a:pt x="711965" y="631059"/>
                          <a:pt x="652634" y="636452"/>
                        </a:cubicBezTo>
                        <a:cubicBezTo>
                          <a:pt x="593303" y="641846"/>
                          <a:pt x="461159" y="628362"/>
                          <a:pt x="312833" y="431493"/>
                        </a:cubicBezTo>
                        <a:cubicBezTo>
                          <a:pt x="164507" y="231927"/>
                          <a:pt x="75512" y="56633"/>
                          <a:pt x="51240" y="0"/>
                        </a:cubicBezTo>
                        <a:cubicBezTo>
                          <a:pt x="51240" y="0"/>
                          <a:pt x="72815" y="80905"/>
                          <a:pt x="80905" y="105176"/>
                        </a:cubicBezTo>
                        <a:cubicBezTo>
                          <a:pt x="91693" y="129448"/>
                          <a:pt x="80905" y="88996"/>
                          <a:pt x="0" y="48543"/>
                        </a:cubicBezTo>
                        <a:cubicBezTo>
                          <a:pt x="0" y="48543"/>
                          <a:pt x="59331" y="132145"/>
                          <a:pt x="145630" y="275077"/>
                        </a:cubicBezTo>
                        <a:cubicBezTo>
                          <a:pt x="234625" y="418009"/>
                          <a:pt x="347892" y="644543"/>
                          <a:pt x="579819" y="687692"/>
                        </a:cubicBezTo>
                        <a:cubicBezTo>
                          <a:pt x="641847" y="698480"/>
                          <a:pt x="711965" y="711964"/>
                          <a:pt x="717358" y="755113"/>
                        </a:cubicBezTo>
                        <a:lnTo>
                          <a:pt x="717358" y="755113"/>
                        </a:lnTo>
                        <a:cubicBezTo>
                          <a:pt x="714661" y="720054"/>
                          <a:pt x="706571" y="679602"/>
                          <a:pt x="690389" y="644543"/>
                        </a:cubicBezTo>
                        <a:cubicBezTo>
                          <a:pt x="690389" y="644543"/>
                          <a:pt x="1194697" y="552851"/>
                          <a:pt x="1367295" y="399131"/>
                        </a:cubicBezTo>
                        <a:cubicBezTo>
                          <a:pt x="1369992" y="396434"/>
                          <a:pt x="1464381" y="347891"/>
                          <a:pt x="1448200" y="256199"/>
                        </a:cubicBezTo>
                        <a:close/>
                      </a:path>
                    </a:pathLst>
                  </a:custGeom>
                  <a:solidFill>
                    <a:srgbClr val="BCB9B1"/>
                  </a:solidFill>
                  <a:ln w="26947" cap="flat">
                    <a:noFill/>
                    <a:prstDash val="solid"/>
                    <a:miter/>
                  </a:ln>
                </p:spPr>
                <p:txBody>
                  <a:bodyPr rtlCol="1" anchor="ctr"/>
                  <a:lstStyle/>
                  <a:p>
                    <a:endParaRPr lang="ar-SA"/>
                  </a:p>
                </p:txBody>
              </p:sp>
              <p:sp>
                <p:nvSpPr>
                  <p:cNvPr id="2102" name="شكل حر: شكل 209">
                    <a:extLst>
                      <a:ext uri="{FF2B5EF4-FFF2-40B4-BE49-F238E27FC236}">
                        <a16:creationId xmlns:a16="http://schemas.microsoft.com/office/drawing/2014/main" id="{AD834ACE-46F6-45E4-AC95-A8CDEEDF08D3}"/>
                      </a:ext>
                    </a:extLst>
                  </p:cNvPr>
                  <p:cNvSpPr/>
                  <p:nvPr/>
                </p:nvSpPr>
                <p:spPr>
                  <a:xfrm>
                    <a:off x="7288026" y="4865084"/>
                    <a:ext cx="637964" cy="1587337"/>
                  </a:xfrm>
                  <a:custGeom>
                    <a:avLst/>
                    <a:gdLst>
                      <a:gd name="connsiteX0" fmla="*/ 77024 w 637964"/>
                      <a:gd name="connsiteY0" fmla="*/ 1526408 h 1587337"/>
                      <a:gd name="connsiteX1" fmla="*/ 133657 w 637964"/>
                      <a:gd name="connsiteY1" fmla="*/ 1572254 h 1587337"/>
                      <a:gd name="connsiteX2" fmla="*/ 303557 w 637964"/>
                      <a:gd name="connsiteY2" fmla="*/ 1496742 h 1587337"/>
                      <a:gd name="connsiteX3" fmla="*/ 637965 w 637964"/>
                      <a:gd name="connsiteY3" fmla="*/ 1386172 h 1587337"/>
                      <a:gd name="connsiteX4" fmla="*/ 120173 w 637964"/>
                      <a:gd name="connsiteY4" fmla="*/ 1396959 h 1587337"/>
                      <a:gd name="connsiteX5" fmla="*/ 71630 w 637964"/>
                      <a:gd name="connsiteY5" fmla="*/ 471946 h 1587337"/>
                      <a:gd name="connsiteX6" fmla="*/ 166019 w 637964"/>
                      <a:gd name="connsiteY6" fmla="*/ 0 h 1587337"/>
                      <a:gd name="connsiteX7" fmla="*/ 66236 w 637964"/>
                      <a:gd name="connsiteY7" fmla="*/ 283167 h 1587337"/>
                      <a:gd name="connsiteX8" fmla="*/ 6906 w 637964"/>
                      <a:gd name="connsiteY8" fmla="*/ 819837 h 1587337"/>
                      <a:gd name="connsiteX9" fmla="*/ 52752 w 637964"/>
                      <a:gd name="connsiteY9" fmla="*/ 1432018 h 1587337"/>
                      <a:gd name="connsiteX10" fmla="*/ 39268 w 637964"/>
                      <a:gd name="connsiteY10" fmla="*/ 1515620 h 1587337"/>
                      <a:gd name="connsiteX11" fmla="*/ 77024 w 637964"/>
                      <a:gd name="connsiteY11" fmla="*/ 1526408 h 1587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37964" h="1587337">
                        <a:moveTo>
                          <a:pt x="77024" y="1526408"/>
                        </a:moveTo>
                        <a:cubicBezTo>
                          <a:pt x="122869" y="1588435"/>
                          <a:pt x="155232" y="1601919"/>
                          <a:pt x="133657" y="1572254"/>
                        </a:cubicBezTo>
                        <a:cubicBezTo>
                          <a:pt x="112082" y="1542589"/>
                          <a:pt x="79721" y="1504833"/>
                          <a:pt x="303557" y="1496742"/>
                        </a:cubicBezTo>
                        <a:cubicBezTo>
                          <a:pt x="527394" y="1485955"/>
                          <a:pt x="637965" y="1386172"/>
                          <a:pt x="637965" y="1386172"/>
                        </a:cubicBezTo>
                        <a:cubicBezTo>
                          <a:pt x="530091" y="1442806"/>
                          <a:pt x="206471" y="1512923"/>
                          <a:pt x="120173" y="1396959"/>
                        </a:cubicBezTo>
                        <a:cubicBezTo>
                          <a:pt x="-3881" y="1232453"/>
                          <a:pt x="52752" y="798263"/>
                          <a:pt x="71630" y="471946"/>
                        </a:cubicBezTo>
                        <a:cubicBezTo>
                          <a:pt x="90508" y="151023"/>
                          <a:pt x="166019" y="2697"/>
                          <a:pt x="166019" y="0"/>
                        </a:cubicBezTo>
                        <a:cubicBezTo>
                          <a:pt x="77024" y="124054"/>
                          <a:pt x="66236" y="283167"/>
                          <a:pt x="66236" y="283167"/>
                        </a:cubicBezTo>
                        <a:cubicBezTo>
                          <a:pt x="66236" y="283167"/>
                          <a:pt x="36571" y="539367"/>
                          <a:pt x="6906" y="819837"/>
                        </a:cubicBezTo>
                        <a:cubicBezTo>
                          <a:pt x="-22760" y="1100308"/>
                          <a:pt x="52752" y="1432018"/>
                          <a:pt x="52752" y="1432018"/>
                        </a:cubicBezTo>
                        <a:cubicBezTo>
                          <a:pt x="52752" y="1442806"/>
                          <a:pt x="47358" y="1475168"/>
                          <a:pt x="39268" y="1515620"/>
                        </a:cubicBezTo>
                        <a:cubicBezTo>
                          <a:pt x="52752" y="1510226"/>
                          <a:pt x="63539" y="1510226"/>
                          <a:pt x="77024" y="1526408"/>
                        </a:cubicBezTo>
                        <a:close/>
                      </a:path>
                    </a:pathLst>
                  </a:custGeom>
                  <a:solidFill>
                    <a:srgbClr val="BCB9B1"/>
                  </a:solidFill>
                  <a:ln w="26947" cap="flat">
                    <a:noFill/>
                    <a:prstDash val="solid"/>
                    <a:miter/>
                  </a:ln>
                </p:spPr>
                <p:txBody>
                  <a:bodyPr rtlCol="1" anchor="ctr"/>
                  <a:lstStyle/>
                  <a:p>
                    <a:endParaRPr lang="ar-SA"/>
                  </a:p>
                </p:txBody>
              </p:sp>
              <p:sp>
                <p:nvSpPr>
                  <p:cNvPr id="2103" name="شكل حر: شكل 210">
                    <a:extLst>
                      <a:ext uri="{FF2B5EF4-FFF2-40B4-BE49-F238E27FC236}">
                        <a16:creationId xmlns:a16="http://schemas.microsoft.com/office/drawing/2014/main" id="{1E7DF989-C496-4A83-9956-F8CE4A93564B}"/>
                      </a:ext>
                    </a:extLst>
                  </p:cNvPr>
                  <p:cNvSpPr/>
                  <p:nvPr/>
                </p:nvSpPr>
                <p:spPr>
                  <a:xfrm>
                    <a:off x="8166008" y="4945989"/>
                    <a:ext cx="191475" cy="355982"/>
                  </a:xfrm>
                  <a:custGeom>
                    <a:avLst/>
                    <a:gdLst>
                      <a:gd name="connsiteX0" fmla="*/ 167204 w 191475"/>
                      <a:gd name="connsiteY0" fmla="*/ 248109 h 355982"/>
                      <a:gd name="connsiteX1" fmla="*/ 83602 w 191475"/>
                      <a:gd name="connsiteY1" fmla="*/ 53937 h 355982"/>
                      <a:gd name="connsiteX2" fmla="*/ 124054 w 191475"/>
                      <a:gd name="connsiteY2" fmla="*/ 83602 h 355982"/>
                      <a:gd name="connsiteX3" fmla="*/ 113267 w 191475"/>
                      <a:gd name="connsiteY3" fmla="*/ 40452 h 355982"/>
                      <a:gd name="connsiteX4" fmla="*/ 0 w 191475"/>
                      <a:gd name="connsiteY4" fmla="*/ 0 h 355982"/>
                      <a:gd name="connsiteX5" fmla="*/ 191475 w 191475"/>
                      <a:gd name="connsiteY5" fmla="*/ 355982 h 355982"/>
                      <a:gd name="connsiteX6" fmla="*/ 191475 w 191475"/>
                      <a:gd name="connsiteY6" fmla="*/ 355982 h 355982"/>
                      <a:gd name="connsiteX7" fmla="*/ 167204 w 191475"/>
                      <a:gd name="connsiteY7" fmla="*/ 248109 h 355982"/>
                      <a:gd name="connsiteX8" fmla="*/ 167204 w 191475"/>
                      <a:gd name="connsiteY8" fmla="*/ 248109 h 355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75" h="355982">
                        <a:moveTo>
                          <a:pt x="167204" y="248109"/>
                        </a:moveTo>
                        <a:cubicBezTo>
                          <a:pt x="177991" y="326317"/>
                          <a:pt x="56634" y="56634"/>
                          <a:pt x="83602" y="53937"/>
                        </a:cubicBezTo>
                        <a:cubicBezTo>
                          <a:pt x="107873" y="51240"/>
                          <a:pt x="124054" y="83602"/>
                          <a:pt x="124054" y="83602"/>
                        </a:cubicBezTo>
                        <a:cubicBezTo>
                          <a:pt x="115964" y="56634"/>
                          <a:pt x="113267" y="40452"/>
                          <a:pt x="113267" y="40452"/>
                        </a:cubicBezTo>
                        <a:cubicBezTo>
                          <a:pt x="88996" y="40452"/>
                          <a:pt x="43149" y="21575"/>
                          <a:pt x="0" y="0"/>
                        </a:cubicBezTo>
                        <a:cubicBezTo>
                          <a:pt x="94389" y="145629"/>
                          <a:pt x="191475" y="355982"/>
                          <a:pt x="191475" y="355982"/>
                        </a:cubicBezTo>
                        <a:lnTo>
                          <a:pt x="191475" y="355982"/>
                        </a:lnTo>
                        <a:cubicBezTo>
                          <a:pt x="188778" y="331711"/>
                          <a:pt x="177991" y="291258"/>
                          <a:pt x="167204" y="248109"/>
                        </a:cubicBezTo>
                        <a:lnTo>
                          <a:pt x="167204" y="248109"/>
                        </a:lnTo>
                        <a:close/>
                      </a:path>
                    </a:pathLst>
                  </a:custGeom>
                  <a:solidFill>
                    <a:srgbClr val="BCB9B1"/>
                  </a:solidFill>
                  <a:ln w="26947" cap="flat">
                    <a:noFill/>
                    <a:prstDash val="solid"/>
                    <a:miter/>
                  </a:ln>
                </p:spPr>
                <p:txBody>
                  <a:bodyPr rtlCol="1" anchor="ctr"/>
                  <a:lstStyle/>
                  <a:p>
                    <a:endParaRPr lang="ar-SA"/>
                  </a:p>
                </p:txBody>
              </p:sp>
              <p:sp>
                <p:nvSpPr>
                  <p:cNvPr id="2104" name="شكل حر: شكل 211">
                    <a:extLst>
                      <a:ext uri="{FF2B5EF4-FFF2-40B4-BE49-F238E27FC236}">
                        <a16:creationId xmlns:a16="http://schemas.microsoft.com/office/drawing/2014/main" id="{A91139AC-2BE1-481D-B358-FE63108D1B86}"/>
                      </a:ext>
                    </a:extLst>
                  </p:cNvPr>
                  <p:cNvSpPr/>
                  <p:nvPr/>
                </p:nvSpPr>
                <p:spPr>
                  <a:xfrm>
                    <a:off x="7839692" y="4792270"/>
                    <a:ext cx="444977" cy="547457"/>
                  </a:xfrm>
                  <a:custGeom>
                    <a:avLst/>
                    <a:gdLst>
                      <a:gd name="connsiteX0" fmla="*/ 0 w 444977"/>
                      <a:gd name="connsiteY0" fmla="*/ 0 h 547457"/>
                      <a:gd name="connsiteX1" fmla="*/ 32361 w 444977"/>
                      <a:gd name="connsiteY1" fmla="*/ 8091 h 547457"/>
                      <a:gd name="connsiteX2" fmla="*/ 110569 w 444977"/>
                      <a:gd name="connsiteY2" fmla="*/ 43149 h 547457"/>
                      <a:gd name="connsiteX3" fmla="*/ 159113 w 444977"/>
                      <a:gd name="connsiteY3" fmla="*/ 72814 h 547457"/>
                      <a:gd name="connsiteX4" fmla="*/ 183384 w 444977"/>
                      <a:gd name="connsiteY4" fmla="*/ 91693 h 547457"/>
                      <a:gd name="connsiteX5" fmla="*/ 207656 w 444977"/>
                      <a:gd name="connsiteY5" fmla="*/ 113267 h 547457"/>
                      <a:gd name="connsiteX6" fmla="*/ 256199 w 444977"/>
                      <a:gd name="connsiteY6" fmla="*/ 161810 h 547457"/>
                      <a:gd name="connsiteX7" fmla="*/ 266986 w 444977"/>
                      <a:gd name="connsiteY7" fmla="*/ 175294 h 547457"/>
                      <a:gd name="connsiteX8" fmla="*/ 277773 w 444977"/>
                      <a:gd name="connsiteY8" fmla="*/ 188778 h 547457"/>
                      <a:gd name="connsiteX9" fmla="*/ 299348 w 444977"/>
                      <a:gd name="connsiteY9" fmla="*/ 215747 h 547457"/>
                      <a:gd name="connsiteX10" fmla="*/ 339800 w 444977"/>
                      <a:gd name="connsiteY10" fmla="*/ 275077 h 547457"/>
                      <a:gd name="connsiteX11" fmla="*/ 377557 w 444977"/>
                      <a:gd name="connsiteY11" fmla="*/ 334408 h 547457"/>
                      <a:gd name="connsiteX12" fmla="*/ 409918 w 444977"/>
                      <a:gd name="connsiteY12" fmla="*/ 391041 h 547457"/>
                      <a:gd name="connsiteX13" fmla="*/ 434189 w 444977"/>
                      <a:gd name="connsiteY13" fmla="*/ 442281 h 547457"/>
                      <a:gd name="connsiteX14" fmla="*/ 444977 w 444977"/>
                      <a:gd name="connsiteY14" fmla="*/ 490823 h 547457"/>
                      <a:gd name="connsiteX15" fmla="*/ 431493 w 444977"/>
                      <a:gd name="connsiteY15" fmla="*/ 525882 h 547457"/>
                      <a:gd name="connsiteX16" fmla="*/ 412615 w 444977"/>
                      <a:gd name="connsiteY16" fmla="*/ 542064 h 547457"/>
                      <a:gd name="connsiteX17" fmla="*/ 404525 w 444977"/>
                      <a:gd name="connsiteY17" fmla="*/ 547457 h 547457"/>
                      <a:gd name="connsiteX18" fmla="*/ 409918 w 444977"/>
                      <a:gd name="connsiteY18" fmla="*/ 542064 h 547457"/>
                      <a:gd name="connsiteX19" fmla="*/ 426099 w 444977"/>
                      <a:gd name="connsiteY19" fmla="*/ 525882 h 547457"/>
                      <a:gd name="connsiteX20" fmla="*/ 436886 w 444977"/>
                      <a:gd name="connsiteY20" fmla="*/ 493520 h 547457"/>
                      <a:gd name="connsiteX21" fmla="*/ 423402 w 444977"/>
                      <a:gd name="connsiteY21" fmla="*/ 447674 h 547457"/>
                      <a:gd name="connsiteX22" fmla="*/ 396434 w 444977"/>
                      <a:gd name="connsiteY22" fmla="*/ 396434 h 547457"/>
                      <a:gd name="connsiteX23" fmla="*/ 364072 w 444977"/>
                      <a:gd name="connsiteY23" fmla="*/ 342498 h 547457"/>
                      <a:gd name="connsiteX24" fmla="*/ 326316 w 444977"/>
                      <a:gd name="connsiteY24" fmla="*/ 285864 h 547457"/>
                      <a:gd name="connsiteX25" fmla="*/ 285864 w 444977"/>
                      <a:gd name="connsiteY25" fmla="*/ 229231 h 547457"/>
                      <a:gd name="connsiteX26" fmla="*/ 264289 w 444977"/>
                      <a:gd name="connsiteY26" fmla="*/ 202262 h 547457"/>
                      <a:gd name="connsiteX27" fmla="*/ 253502 w 444977"/>
                      <a:gd name="connsiteY27" fmla="*/ 188778 h 547457"/>
                      <a:gd name="connsiteX28" fmla="*/ 250805 w 444977"/>
                      <a:gd name="connsiteY28" fmla="*/ 169901 h 547457"/>
                      <a:gd name="connsiteX29" fmla="*/ 204959 w 444977"/>
                      <a:gd name="connsiteY29" fmla="*/ 121357 h 547457"/>
                      <a:gd name="connsiteX30" fmla="*/ 180687 w 444977"/>
                      <a:gd name="connsiteY30" fmla="*/ 99783 h 547457"/>
                      <a:gd name="connsiteX31" fmla="*/ 156416 w 444977"/>
                      <a:gd name="connsiteY31" fmla="*/ 80905 h 547457"/>
                      <a:gd name="connsiteX32" fmla="*/ 110569 w 444977"/>
                      <a:gd name="connsiteY32" fmla="*/ 48543 h 547457"/>
                      <a:gd name="connsiteX33" fmla="*/ 35058 w 444977"/>
                      <a:gd name="connsiteY33" fmla="*/ 10788 h 547457"/>
                      <a:gd name="connsiteX34" fmla="*/ 0 w 444977"/>
                      <a:gd name="connsiteY34" fmla="*/ 0 h 547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44977" h="547457">
                        <a:moveTo>
                          <a:pt x="0" y="0"/>
                        </a:moveTo>
                        <a:cubicBezTo>
                          <a:pt x="0" y="0"/>
                          <a:pt x="10787" y="0"/>
                          <a:pt x="32361" y="8091"/>
                        </a:cubicBezTo>
                        <a:cubicBezTo>
                          <a:pt x="51240" y="13484"/>
                          <a:pt x="80905" y="24272"/>
                          <a:pt x="110569" y="43149"/>
                        </a:cubicBezTo>
                        <a:cubicBezTo>
                          <a:pt x="126751" y="51240"/>
                          <a:pt x="142932" y="62027"/>
                          <a:pt x="159113" y="72814"/>
                        </a:cubicBezTo>
                        <a:cubicBezTo>
                          <a:pt x="167203" y="78208"/>
                          <a:pt x="175294" y="86299"/>
                          <a:pt x="183384" y="91693"/>
                        </a:cubicBezTo>
                        <a:cubicBezTo>
                          <a:pt x="191474" y="99783"/>
                          <a:pt x="199565" y="105177"/>
                          <a:pt x="207656" y="113267"/>
                        </a:cubicBezTo>
                        <a:cubicBezTo>
                          <a:pt x="223837" y="129448"/>
                          <a:pt x="240018" y="145629"/>
                          <a:pt x="256199" y="161810"/>
                        </a:cubicBezTo>
                        <a:lnTo>
                          <a:pt x="266986" y="175294"/>
                        </a:lnTo>
                        <a:lnTo>
                          <a:pt x="277773" y="188778"/>
                        </a:lnTo>
                        <a:cubicBezTo>
                          <a:pt x="285864" y="196869"/>
                          <a:pt x="293955" y="207656"/>
                          <a:pt x="299348" y="215747"/>
                        </a:cubicBezTo>
                        <a:cubicBezTo>
                          <a:pt x="312832" y="234624"/>
                          <a:pt x="326316" y="256199"/>
                          <a:pt x="339800" y="275077"/>
                        </a:cubicBezTo>
                        <a:cubicBezTo>
                          <a:pt x="353284" y="293955"/>
                          <a:pt x="364072" y="315529"/>
                          <a:pt x="377557" y="334408"/>
                        </a:cubicBezTo>
                        <a:cubicBezTo>
                          <a:pt x="388344" y="353285"/>
                          <a:pt x="399131" y="372163"/>
                          <a:pt x="409918" y="391041"/>
                        </a:cubicBezTo>
                        <a:cubicBezTo>
                          <a:pt x="420705" y="409919"/>
                          <a:pt x="428796" y="426100"/>
                          <a:pt x="434189" y="442281"/>
                        </a:cubicBezTo>
                        <a:cubicBezTo>
                          <a:pt x="442280" y="458462"/>
                          <a:pt x="444977" y="474643"/>
                          <a:pt x="444977" y="490823"/>
                        </a:cubicBezTo>
                        <a:cubicBezTo>
                          <a:pt x="444977" y="507005"/>
                          <a:pt x="436886" y="517792"/>
                          <a:pt x="431493" y="525882"/>
                        </a:cubicBezTo>
                        <a:cubicBezTo>
                          <a:pt x="423402" y="533973"/>
                          <a:pt x="418009" y="539367"/>
                          <a:pt x="412615" y="542064"/>
                        </a:cubicBezTo>
                        <a:cubicBezTo>
                          <a:pt x="407221" y="544760"/>
                          <a:pt x="404525" y="547457"/>
                          <a:pt x="404525" y="547457"/>
                        </a:cubicBezTo>
                        <a:cubicBezTo>
                          <a:pt x="404525" y="547457"/>
                          <a:pt x="407221" y="544760"/>
                          <a:pt x="409918" y="542064"/>
                        </a:cubicBezTo>
                        <a:cubicBezTo>
                          <a:pt x="415312" y="539367"/>
                          <a:pt x="420705" y="533973"/>
                          <a:pt x="426099" y="525882"/>
                        </a:cubicBezTo>
                        <a:cubicBezTo>
                          <a:pt x="431493" y="517792"/>
                          <a:pt x="439583" y="507005"/>
                          <a:pt x="436886" y="493520"/>
                        </a:cubicBezTo>
                        <a:cubicBezTo>
                          <a:pt x="436886" y="480036"/>
                          <a:pt x="431493" y="463855"/>
                          <a:pt x="423402" y="447674"/>
                        </a:cubicBezTo>
                        <a:cubicBezTo>
                          <a:pt x="415312" y="431493"/>
                          <a:pt x="407221" y="415312"/>
                          <a:pt x="396434" y="396434"/>
                        </a:cubicBezTo>
                        <a:cubicBezTo>
                          <a:pt x="385647" y="380254"/>
                          <a:pt x="374860" y="361376"/>
                          <a:pt x="364072" y="342498"/>
                        </a:cubicBezTo>
                        <a:cubicBezTo>
                          <a:pt x="353284" y="323620"/>
                          <a:pt x="339800" y="304742"/>
                          <a:pt x="326316" y="285864"/>
                        </a:cubicBezTo>
                        <a:cubicBezTo>
                          <a:pt x="312832" y="266987"/>
                          <a:pt x="299348" y="248109"/>
                          <a:pt x="285864" y="229231"/>
                        </a:cubicBezTo>
                        <a:cubicBezTo>
                          <a:pt x="280470" y="218444"/>
                          <a:pt x="272379" y="210353"/>
                          <a:pt x="264289" y="202262"/>
                        </a:cubicBezTo>
                        <a:lnTo>
                          <a:pt x="253502" y="188778"/>
                        </a:lnTo>
                        <a:lnTo>
                          <a:pt x="250805" y="169901"/>
                        </a:lnTo>
                        <a:cubicBezTo>
                          <a:pt x="234624" y="151023"/>
                          <a:pt x="218443" y="137539"/>
                          <a:pt x="204959" y="121357"/>
                        </a:cubicBezTo>
                        <a:cubicBezTo>
                          <a:pt x="196868" y="113267"/>
                          <a:pt x="188778" y="107873"/>
                          <a:pt x="180687" y="99783"/>
                        </a:cubicBezTo>
                        <a:cubicBezTo>
                          <a:pt x="172597" y="91693"/>
                          <a:pt x="164506" y="86299"/>
                          <a:pt x="156416" y="80905"/>
                        </a:cubicBezTo>
                        <a:cubicBezTo>
                          <a:pt x="140235" y="70118"/>
                          <a:pt x="124054" y="59330"/>
                          <a:pt x="110569" y="48543"/>
                        </a:cubicBezTo>
                        <a:cubicBezTo>
                          <a:pt x="80905" y="29665"/>
                          <a:pt x="53937" y="18878"/>
                          <a:pt x="35058" y="10788"/>
                        </a:cubicBezTo>
                        <a:cubicBezTo>
                          <a:pt x="13484" y="2697"/>
                          <a:pt x="0" y="0"/>
                          <a:pt x="0" y="0"/>
                        </a:cubicBezTo>
                        <a:close/>
                      </a:path>
                    </a:pathLst>
                  </a:custGeom>
                  <a:solidFill>
                    <a:srgbClr val="FFE6D4"/>
                  </a:solidFill>
                  <a:ln w="26947" cap="flat">
                    <a:noFill/>
                    <a:prstDash val="solid"/>
                    <a:miter/>
                  </a:ln>
                </p:spPr>
                <p:txBody>
                  <a:bodyPr rtlCol="1" anchor="ctr"/>
                  <a:lstStyle/>
                  <a:p>
                    <a:endParaRPr lang="ar-SA"/>
                  </a:p>
                </p:txBody>
              </p:sp>
              <p:sp>
                <p:nvSpPr>
                  <p:cNvPr id="2105" name="شكل حر: شكل 212">
                    <a:extLst>
                      <a:ext uri="{FF2B5EF4-FFF2-40B4-BE49-F238E27FC236}">
                        <a16:creationId xmlns:a16="http://schemas.microsoft.com/office/drawing/2014/main" id="{E2146371-0401-4E08-A397-00A3FA94EE3A}"/>
                      </a:ext>
                    </a:extLst>
                  </p:cNvPr>
                  <p:cNvSpPr/>
                  <p:nvPr/>
                </p:nvSpPr>
                <p:spPr>
                  <a:xfrm>
                    <a:off x="8352091" y="5048469"/>
                    <a:ext cx="595999" cy="404524"/>
                  </a:xfrm>
                  <a:custGeom>
                    <a:avLst/>
                    <a:gdLst>
                      <a:gd name="connsiteX0" fmla="*/ 0 w 595999"/>
                      <a:gd name="connsiteY0" fmla="*/ 404525 h 404524"/>
                      <a:gd name="connsiteX1" fmla="*/ 0 w 595999"/>
                      <a:gd name="connsiteY1" fmla="*/ 396434 h 404524"/>
                      <a:gd name="connsiteX2" fmla="*/ 5393 w 595999"/>
                      <a:gd name="connsiteY2" fmla="*/ 372163 h 404524"/>
                      <a:gd name="connsiteX3" fmla="*/ 18877 w 595999"/>
                      <a:gd name="connsiteY3" fmla="*/ 337104 h 404524"/>
                      <a:gd name="connsiteX4" fmla="*/ 45846 w 595999"/>
                      <a:gd name="connsiteY4" fmla="*/ 296652 h 404524"/>
                      <a:gd name="connsiteX5" fmla="*/ 88995 w 595999"/>
                      <a:gd name="connsiteY5" fmla="*/ 256199 h 404524"/>
                      <a:gd name="connsiteX6" fmla="*/ 115963 w 595999"/>
                      <a:gd name="connsiteY6" fmla="*/ 237321 h 404524"/>
                      <a:gd name="connsiteX7" fmla="*/ 145629 w 595999"/>
                      <a:gd name="connsiteY7" fmla="*/ 221140 h 404524"/>
                      <a:gd name="connsiteX8" fmla="*/ 207656 w 595999"/>
                      <a:gd name="connsiteY8" fmla="*/ 191475 h 404524"/>
                      <a:gd name="connsiteX9" fmla="*/ 269683 w 595999"/>
                      <a:gd name="connsiteY9" fmla="*/ 159113 h 404524"/>
                      <a:gd name="connsiteX10" fmla="*/ 326316 w 595999"/>
                      <a:gd name="connsiteY10" fmla="*/ 118661 h 404524"/>
                      <a:gd name="connsiteX11" fmla="*/ 377557 w 595999"/>
                      <a:gd name="connsiteY11" fmla="*/ 75511 h 404524"/>
                      <a:gd name="connsiteX12" fmla="*/ 404525 w 595999"/>
                      <a:gd name="connsiteY12" fmla="*/ 53937 h 404524"/>
                      <a:gd name="connsiteX13" fmla="*/ 418009 w 595999"/>
                      <a:gd name="connsiteY13" fmla="*/ 43149 h 404524"/>
                      <a:gd name="connsiteX14" fmla="*/ 431493 w 595999"/>
                      <a:gd name="connsiteY14" fmla="*/ 35059 h 404524"/>
                      <a:gd name="connsiteX15" fmla="*/ 482733 w 595999"/>
                      <a:gd name="connsiteY15" fmla="*/ 8091 h 404524"/>
                      <a:gd name="connsiteX16" fmla="*/ 531276 w 595999"/>
                      <a:gd name="connsiteY16" fmla="*/ 0 h 404524"/>
                      <a:gd name="connsiteX17" fmla="*/ 569031 w 595999"/>
                      <a:gd name="connsiteY17" fmla="*/ 8091 h 404524"/>
                      <a:gd name="connsiteX18" fmla="*/ 590606 w 595999"/>
                      <a:gd name="connsiteY18" fmla="*/ 21575 h 404524"/>
                      <a:gd name="connsiteX19" fmla="*/ 595999 w 595999"/>
                      <a:gd name="connsiteY19" fmla="*/ 26968 h 404524"/>
                      <a:gd name="connsiteX20" fmla="*/ 590606 w 595999"/>
                      <a:gd name="connsiteY20" fmla="*/ 21575 h 404524"/>
                      <a:gd name="connsiteX21" fmla="*/ 569031 w 595999"/>
                      <a:gd name="connsiteY21" fmla="*/ 10788 h 404524"/>
                      <a:gd name="connsiteX22" fmla="*/ 533973 w 595999"/>
                      <a:gd name="connsiteY22" fmla="*/ 5394 h 404524"/>
                      <a:gd name="connsiteX23" fmla="*/ 488126 w 595999"/>
                      <a:gd name="connsiteY23" fmla="*/ 16181 h 404524"/>
                      <a:gd name="connsiteX24" fmla="*/ 463855 w 595999"/>
                      <a:gd name="connsiteY24" fmla="*/ 29665 h 404524"/>
                      <a:gd name="connsiteX25" fmla="*/ 458462 w 595999"/>
                      <a:gd name="connsiteY25" fmla="*/ 32362 h 404524"/>
                      <a:gd name="connsiteX26" fmla="*/ 453068 w 595999"/>
                      <a:gd name="connsiteY26" fmla="*/ 37756 h 404524"/>
                      <a:gd name="connsiteX27" fmla="*/ 442280 w 595999"/>
                      <a:gd name="connsiteY27" fmla="*/ 45846 h 404524"/>
                      <a:gd name="connsiteX28" fmla="*/ 428796 w 595999"/>
                      <a:gd name="connsiteY28" fmla="*/ 53937 h 404524"/>
                      <a:gd name="connsiteX29" fmla="*/ 415312 w 595999"/>
                      <a:gd name="connsiteY29" fmla="*/ 64724 h 404524"/>
                      <a:gd name="connsiteX30" fmla="*/ 391041 w 595999"/>
                      <a:gd name="connsiteY30" fmla="*/ 86299 h 404524"/>
                      <a:gd name="connsiteX31" fmla="*/ 339800 w 595999"/>
                      <a:gd name="connsiteY31" fmla="*/ 129448 h 404524"/>
                      <a:gd name="connsiteX32" fmla="*/ 283167 w 595999"/>
                      <a:gd name="connsiteY32" fmla="*/ 169901 h 404524"/>
                      <a:gd name="connsiteX33" fmla="*/ 221140 w 595999"/>
                      <a:gd name="connsiteY33" fmla="*/ 202262 h 404524"/>
                      <a:gd name="connsiteX34" fmla="*/ 159113 w 595999"/>
                      <a:gd name="connsiteY34" fmla="*/ 229231 h 404524"/>
                      <a:gd name="connsiteX35" fmla="*/ 129448 w 595999"/>
                      <a:gd name="connsiteY35" fmla="*/ 242715 h 404524"/>
                      <a:gd name="connsiteX36" fmla="*/ 102479 w 595999"/>
                      <a:gd name="connsiteY36" fmla="*/ 258896 h 404524"/>
                      <a:gd name="connsiteX37" fmla="*/ 59330 w 595999"/>
                      <a:gd name="connsiteY37" fmla="*/ 296652 h 404524"/>
                      <a:gd name="connsiteX38" fmla="*/ 13484 w 595999"/>
                      <a:gd name="connsiteY38" fmla="*/ 366769 h 404524"/>
                      <a:gd name="connsiteX39" fmla="*/ 0 w 595999"/>
                      <a:gd name="connsiteY39" fmla="*/ 404525 h 404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95999" h="404524">
                        <a:moveTo>
                          <a:pt x="0" y="404525"/>
                        </a:moveTo>
                        <a:cubicBezTo>
                          <a:pt x="0" y="404525"/>
                          <a:pt x="0" y="401828"/>
                          <a:pt x="0" y="396434"/>
                        </a:cubicBezTo>
                        <a:cubicBezTo>
                          <a:pt x="0" y="391041"/>
                          <a:pt x="2696" y="382950"/>
                          <a:pt x="5393" y="372163"/>
                        </a:cubicBezTo>
                        <a:cubicBezTo>
                          <a:pt x="8090" y="361376"/>
                          <a:pt x="13484" y="350588"/>
                          <a:pt x="18877" y="337104"/>
                        </a:cubicBezTo>
                        <a:cubicBezTo>
                          <a:pt x="26968" y="323620"/>
                          <a:pt x="35058" y="310136"/>
                          <a:pt x="45846" y="296652"/>
                        </a:cubicBezTo>
                        <a:cubicBezTo>
                          <a:pt x="56633" y="283167"/>
                          <a:pt x="72814" y="269683"/>
                          <a:pt x="88995" y="256199"/>
                        </a:cubicBezTo>
                        <a:cubicBezTo>
                          <a:pt x="97085" y="250806"/>
                          <a:pt x="105176" y="245412"/>
                          <a:pt x="115963" y="237321"/>
                        </a:cubicBezTo>
                        <a:cubicBezTo>
                          <a:pt x="124054" y="231928"/>
                          <a:pt x="134842" y="226534"/>
                          <a:pt x="145629" y="221140"/>
                        </a:cubicBezTo>
                        <a:cubicBezTo>
                          <a:pt x="164506" y="213050"/>
                          <a:pt x="186081" y="202262"/>
                          <a:pt x="207656" y="191475"/>
                        </a:cubicBezTo>
                        <a:cubicBezTo>
                          <a:pt x="229231" y="183385"/>
                          <a:pt x="248108" y="169901"/>
                          <a:pt x="269683" y="159113"/>
                        </a:cubicBezTo>
                        <a:cubicBezTo>
                          <a:pt x="288561" y="145629"/>
                          <a:pt x="310136" y="134842"/>
                          <a:pt x="326316" y="118661"/>
                        </a:cubicBezTo>
                        <a:cubicBezTo>
                          <a:pt x="345194" y="105177"/>
                          <a:pt x="361375" y="88996"/>
                          <a:pt x="377557" y="75511"/>
                        </a:cubicBezTo>
                        <a:cubicBezTo>
                          <a:pt x="385647" y="67421"/>
                          <a:pt x="393737" y="62027"/>
                          <a:pt x="404525" y="53937"/>
                        </a:cubicBezTo>
                        <a:cubicBezTo>
                          <a:pt x="409918" y="51240"/>
                          <a:pt x="412615" y="48543"/>
                          <a:pt x="418009" y="43149"/>
                        </a:cubicBezTo>
                        <a:cubicBezTo>
                          <a:pt x="423402" y="40452"/>
                          <a:pt x="426099" y="37756"/>
                          <a:pt x="431493" y="35059"/>
                        </a:cubicBezTo>
                        <a:cubicBezTo>
                          <a:pt x="447674" y="24272"/>
                          <a:pt x="463855" y="13484"/>
                          <a:pt x="482733" y="8091"/>
                        </a:cubicBezTo>
                        <a:cubicBezTo>
                          <a:pt x="498914" y="2697"/>
                          <a:pt x="515094" y="0"/>
                          <a:pt x="531276" y="0"/>
                        </a:cubicBezTo>
                        <a:cubicBezTo>
                          <a:pt x="544760" y="0"/>
                          <a:pt x="558244" y="2697"/>
                          <a:pt x="569031" y="8091"/>
                        </a:cubicBezTo>
                        <a:cubicBezTo>
                          <a:pt x="579819" y="13484"/>
                          <a:pt x="585212" y="16181"/>
                          <a:pt x="590606" y="21575"/>
                        </a:cubicBezTo>
                        <a:cubicBezTo>
                          <a:pt x="595999" y="24272"/>
                          <a:pt x="595999" y="26968"/>
                          <a:pt x="595999" y="26968"/>
                        </a:cubicBezTo>
                        <a:cubicBezTo>
                          <a:pt x="595999" y="26968"/>
                          <a:pt x="593303" y="24272"/>
                          <a:pt x="590606" y="21575"/>
                        </a:cubicBezTo>
                        <a:cubicBezTo>
                          <a:pt x="585212" y="18878"/>
                          <a:pt x="579819" y="13484"/>
                          <a:pt x="569031" y="10788"/>
                        </a:cubicBezTo>
                        <a:cubicBezTo>
                          <a:pt x="560941" y="8091"/>
                          <a:pt x="547457" y="5394"/>
                          <a:pt x="533973" y="5394"/>
                        </a:cubicBezTo>
                        <a:cubicBezTo>
                          <a:pt x="520488" y="5394"/>
                          <a:pt x="504307" y="10788"/>
                          <a:pt x="488126" y="16181"/>
                        </a:cubicBezTo>
                        <a:cubicBezTo>
                          <a:pt x="480036" y="18878"/>
                          <a:pt x="471946" y="24272"/>
                          <a:pt x="463855" y="29665"/>
                        </a:cubicBezTo>
                        <a:lnTo>
                          <a:pt x="458462" y="32362"/>
                        </a:lnTo>
                        <a:lnTo>
                          <a:pt x="453068" y="37756"/>
                        </a:lnTo>
                        <a:cubicBezTo>
                          <a:pt x="447674" y="40452"/>
                          <a:pt x="444977" y="43149"/>
                          <a:pt x="442280" y="45846"/>
                        </a:cubicBezTo>
                        <a:cubicBezTo>
                          <a:pt x="436886" y="48543"/>
                          <a:pt x="434189" y="51240"/>
                          <a:pt x="428796" y="53937"/>
                        </a:cubicBezTo>
                        <a:cubicBezTo>
                          <a:pt x="426099" y="56634"/>
                          <a:pt x="420705" y="59330"/>
                          <a:pt x="415312" y="64724"/>
                        </a:cubicBezTo>
                        <a:cubicBezTo>
                          <a:pt x="407221" y="70118"/>
                          <a:pt x="399131" y="78208"/>
                          <a:pt x="391041" y="86299"/>
                        </a:cubicBezTo>
                        <a:cubicBezTo>
                          <a:pt x="374860" y="99783"/>
                          <a:pt x="355981" y="115964"/>
                          <a:pt x="339800" y="129448"/>
                        </a:cubicBezTo>
                        <a:cubicBezTo>
                          <a:pt x="320923" y="142932"/>
                          <a:pt x="302045" y="156416"/>
                          <a:pt x="283167" y="169901"/>
                        </a:cubicBezTo>
                        <a:cubicBezTo>
                          <a:pt x="261592" y="180688"/>
                          <a:pt x="242715" y="194172"/>
                          <a:pt x="221140" y="202262"/>
                        </a:cubicBezTo>
                        <a:cubicBezTo>
                          <a:pt x="199565" y="210353"/>
                          <a:pt x="177990" y="221140"/>
                          <a:pt x="159113" y="229231"/>
                        </a:cubicBezTo>
                        <a:cubicBezTo>
                          <a:pt x="148326" y="234624"/>
                          <a:pt x="140235" y="240018"/>
                          <a:pt x="129448" y="242715"/>
                        </a:cubicBezTo>
                        <a:cubicBezTo>
                          <a:pt x="121357" y="248109"/>
                          <a:pt x="110569" y="253503"/>
                          <a:pt x="102479" y="258896"/>
                        </a:cubicBezTo>
                        <a:cubicBezTo>
                          <a:pt x="86298" y="269683"/>
                          <a:pt x="72814" y="283167"/>
                          <a:pt x="59330" y="296652"/>
                        </a:cubicBezTo>
                        <a:cubicBezTo>
                          <a:pt x="35058" y="320923"/>
                          <a:pt x="21574" y="347892"/>
                          <a:pt x="13484" y="366769"/>
                        </a:cubicBezTo>
                        <a:cubicBezTo>
                          <a:pt x="0" y="393738"/>
                          <a:pt x="0" y="404525"/>
                          <a:pt x="0" y="404525"/>
                        </a:cubicBezTo>
                        <a:close/>
                      </a:path>
                    </a:pathLst>
                  </a:custGeom>
                  <a:solidFill>
                    <a:srgbClr val="FFE6D4"/>
                  </a:solidFill>
                  <a:ln w="26947" cap="flat">
                    <a:noFill/>
                    <a:prstDash val="solid"/>
                    <a:miter/>
                  </a:ln>
                </p:spPr>
                <p:txBody>
                  <a:bodyPr rtlCol="1" anchor="ctr"/>
                  <a:lstStyle/>
                  <a:p>
                    <a:endParaRPr lang="ar-SA"/>
                  </a:p>
                </p:txBody>
              </p:sp>
              <p:sp>
                <p:nvSpPr>
                  <p:cNvPr id="2106" name="شكل حر: شكل 213">
                    <a:extLst>
                      <a:ext uri="{FF2B5EF4-FFF2-40B4-BE49-F238E27FC236}">
                        <a16:creationId xmlns:a16="http://schemas.microsoft.com/office/drawing/2014/main" id="{32A8EB64-123D-4FA4-BEB7-A4BEF8BD9BA6}"/>
                      </a:ext>
                    </a:extLst>
                  </p:cNvPr>
                  <p:cNvSpPr/>
                  <p:nvPr/>
                </p:nvSpPr>
                <p:spPr>
                  <a:xfrm>
                    <a:off x="7365050" y="5973483"/>
                    <a:ext cx="803655" cy="264976"/>
                  </a:xfrm>
                  <a:custGeom>
                    <a:avLst/>
                    <a:gdLst>
                      <a:gd name="connsiteX0" fmla="*/ 0 w 803655"/>
                      <a:gd name="connsiteY0" fmla="*/ 0 h 264976"/>
                      <a:gd name="connsiteX1" fmla="*/ 16181 w 803655"/>
                      <a:gd name="connsiteY1" fmla="*/ 37755 h 264976"/>
                      <a:gd name="connsiteX2" fmla="*/ 70118 w 803655"/>
                      <a:gd name="connsiteY2" fmla="*/ 132145 h 264976"/>
                      <a:gd name="connsiteX3" fmla="*/ 118660 w 803655"/>
                      <a:gd name="connsiteY3" fmla="*/ 186081 h 264976"/>
                      <a:gd name="connsiteX4" fmla="*/ 186081 w 803655"/>
                      <a:gd name="connsiteY4" fmla="*/ 229231 h 264976"/>
                      <a:gd name="connsiteX5" fmla="*/ 269683 w 803655"/>
                      <a:gd name="connsiteY5" fmla="*/ 248109 h 264976"/>
                      <a:gd name="connsiteX6" fmla="*/ 355981 w 803655"/>
                      <a:gd name="connsiteY6" fmla="*/ 234624 h 264976"/>
                      <a:gd name="connsiteX7" fmla="*/ 377557 w 803655"/>
                      <a:gd name="connsiteY7" fmla="*/ 226534 h 264976"/>
                      <a:gd name="connsiteX8" fmla="*/ 396434 w 803655"/>
                      <a:gd name="connsiteY8" fmla="*/ 218444 h 264976"/>
                      <a:gd name="connsiteX9" fmla="*/ 436886 w 803655"/>
                      <a:gd name="connsiteY9" fmla="*/ 199565 h 264976"/>
                      <a:gd name="connsiteX10" fmla="*/ 515095 w 803655"/>
                      <a:gd name="connsiteY10" fmla="*/ 161810 h 264976"/>
                      <a:gd name="connsiteX11" fmla="*/ 590606 w 803655"/>
                      <a:gd name="connsiteY11" fmla="*/ 129448 h 264976"/>
                      <a:gd name="connsiteX12" fmla="*/ 658027 w 803655"/>
                      <a:gd name="connsiteY12" fmla="*/ 102480 h 264976"/>
                      <a:gd name="connsiteX13" fmla="*/ 717358 w 803655"/>
                      <a:gd name="connsiteY13" fmla="*/ 83602 h 264976"/>
                      <a:gd name="connsiteX14" fmla="*/ 763203 w 803655"/>
                      <a:gd name="connsiteY14" fmla="*/ 72814 h 264976"/>
                      <a:gd name="connsiteX15" fmla="*/ 792869 w 803655"/>
                      <a:gd name="connsiteY15" fmla="*/ 67421 h 264976"/>
                      <a:gd name="connsiteX16" fmla="*/ 803656 w 803655"/>
                      <a:gd name="connsiteY16" fmla="*/ 67421 h 264976"/>
                      <a:gd name="connsiteX17" fmla="*/ 792869 w 803655"/>
                      <a:gd name="connsiteY17" fmla="*/ 70118 h 264976"/>
                      <a:gd name="connsiteX18" fmla="*/ 763203 w 803655"/>
                      <a:gd name="connsiteY18" fmla="*/ 78208 h 264976"/>
                      <a:gd name="connsiteX19" fmla="*/ 717358 w 803655"/>
                      <a:gd name="connsiteY19" fmla="*/ 91692 h 264976"/>
                      <a:gd name="connsiteX20" fmla="*/ 660724 w 803655"/>
                      <a:gd name="connsiteY20" fmla="*/ 113267 h 264976"/>
                      <a:gd name="connsiteX21" fmla="*/ 593303 w 803655"/>
                      <a:gd name="connsiteY21" fmla="*/ 140235 h 264976"/>
                      <a:gd name="connsiteX22" fmla="*/ 520488 w 803655"/>
                      <a:gd name="connsiteY22" fmla="*/ 175294 h 264976"/>
                      <a:gd name="connsiteX23" fmla="*/ 442280 w 803655"/>
                      <a:gd name="connsiteY23" fmla="*/ 213050 h 264976"/>
                      <a:gd name="connsiteX24" fmla="*/ 401828 w 803655"/>
                      <a:gd name="connsiteY24" fmla="*/ 231928 h 264976"/>
                      <a:gd name="connsiteX25" fmla="*/ 380254 w 803655"/>
                      <a:gd name="connsiteY25" fmla="*/ 242715 h 264976"/>
                      <a:gd name="connsiteX26" fmla="*/ 358678 w 803655"/>
                      <a:gd name="connsiteY26" fmla="*/ 250806 h 264976"/>
                      <a:gd name="connsiteX27" fmla="*/ 266986 w 803655"/>
                      <a:gd name="connsiteY27" fmla="*/ 264290 h 264976"/>
                      <a:gd name="connsiteX28" fmla="*/ 180687 w 803655"/>
                      <a:gd name="connsiteY28" fmla="*/ 245412 h 264976"/>
                      <a:gd name="connsiteX29" fmla="*/ 113266 w 803655"/>
                      <a:gd name="connsiteY29" fmla="*/ 199565 h 264976"/>
                      <a:gd name="connsiteX30" fmla="*/ 64724 w 803655"/>
                      <a:gd name="connsiteY30" fmla="*/ 142932 h 264976"/>
                      <a:gd name="connsiteX31" fmla="*/ 13484 w 803655"/>
                      <a:gd name="connsiteY31" fmla="*/ 45846 h 264976"/>
                      <a:gd name="connsiteX32" fmla="*/ 0 w 803655"/>
                      <a:gd name="connsiteY32" fmla="*/ 0 h 264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3655" h="264976">
                        <a:moveTo>
                          <a:pt x="0" y="0"/>
                        </a:moveTo>
                        <a:cubicBezTo>
                          <a:pt x="0" y="0"/>
                          <a:pt x="5393" y="13484"/>
                          <a:pt x="16181" y="37755"/>
                        </a:cubicBezTo>
                        <a:cubicBezTo>
                          <a:pt x="26968" y="62027"/>
                          <a:pt x="45846" y="94389"/>
                          <a:pt x="70118" y="132145"/>
                        </a:cubicBezTo>
                        <a:cubicBezTo>
                          <a:pt x="83602" y="151023"/>
                          <a:pt x="99782" y="167204"/>
                          <a:pt x="118660" y="186081"/>
                        </a:cubicBezTo>
                        <a:cubicBezTo>
                          <a:pt x="137539" y="202262"/>
                          <a:pt x="159113" y="218444"/>
                          <a:pt x="186081" y="229231"/>
                        </a:cubicBezTo>
                        <a:cubicBezTo>
                          <a:pt x="210353" y="240018"/>
                          <a:pt x="240018" y="248109"/>
                          <a:pt x="269683" y="248109"/>
                        </a:cubicBezTo>
                        <a:cubicBezTo>
                          <a:pt x="299349" y="248109"/>
                          <a:pt x="329013" y="242715"/>
                          <a:pt x="355981" y="234624"/>
                        </a:cubicBezTo>
                        <a:lnTo>
                          <a:pt x="377557" y="226534"/>
                        </a:lnTo>
                        <a:lnTo>
                          <a:pt x="396434" y="218444"/>
                        </a:lnTo>
                        <a:cubicBezTo>
                          <a:pt x="409918" y="213050"/>
                          <a:pt x="423402" y="204959"/>
                          <a:pt x="436886" y="199565"/>
                        </a:cubicBezTo>
                        <a:cubicBezTo>
                          <a:pt x="463855" y="186081"/>
                          <a:pt x="490823" y="172597"/>
                          <a:pt x="515095" y="161810"/>
                        </a:cubicBezTo>
                        <a:cubicBezTo>
                          <a:pt x="542064" y="151023"/>
                          <a:pt x="566335" y="140235"/>
                          <a:pt x="590606" y="129448"/>
                        </a:cubicBezTo>
                        <a:cubicBezTo>
                          <a:pt x="614878" y="121357"/>
                          <a:pt x="639149" y="110570"/>
                          <a:pt x="658027" y="102480"/>
                        </a:cubicBezTo>
                        <a:cubicBezTo>
                          <a:pt x="679601" y="94389"/>
                          <a:pt x="698480" y="88996"/>
                          <a:pt x="717358" y="83602"/>
                        </a:cubicBezTo>
                        <a:cubicBezTo>
                          <a:pt x="736235" y="78208"/>
                          <a:pt x="749719" y="75511"/>
                          <a:pt x="763203" y="72814"/>
                        </a:cubicBezTo>
                        <a:cubicBezTo>
                          <a:pt x="776688" y="70118"/>
                          <a:pt x="787475" y="67421"/>
                          <a:pt x="792869" y="67421"/>
                        </a:cubicBezTo>
                        <a:cubicBezTo>
                          <a:pt x="800959" y="67421"/>
                          <a:pt x="803656" y="67421"/>
                          <a:pt x="803656" y="67421"/>
                        </a:cubicBezTo>
                        <a:cubicBezTo>
                          <a:pt x="803656" y="67421"/>
                          <a:pt x="800959" y="67421"/>
                          <a:pt x="792869" y="70118"/>
                        </a:cubicBezTo>
                        <a:cubicBezTo>
                          <a:pt x="784778" y="70118"/>
                          <a:pt x="776688" y="72814"/>
                          <a:pt x="763203" y="78208"/>
                        </a:cubicBezTo>
                        <a:cubicBezTo>
                          <a:pt x="749719" y="80905"/>
                          <a:pt x="736235" y="86299"/>
                          <a:pt x="717358" y="91692"/>
                        </a:cubicBezTo>
                        <a:cubicBezTo>
                          <a:pt x="701177" y="97086"/>
                          <a:pt x="679601" y="105176"/>
                          <a:pt x="660724" y="113267"/>
                        </a:cubicBezTo>
                        <a:cubicBezTo>
                          <a:pt x="639149" y="121357"/>
                          <a:pt x="617575" y="132145"/>
                          <a:pt x="593303" y="140235"/>
                        </a:cubicBezTo>
                        <a:cubicBezTo>
                          <a:pt x="569032" y="151023"/>
                          <a:pt x="544760" y="161810"/>
                          <a:pt x="520488" y="175294"/>
                        </a:cubicBezTo>
                        <a:cubicBezTo>
                          <a:pt x="493520" y="186081"/>
                          <a:pt x="469249" y="199565"/>
                          <a:pt x="442280" y="213050"/>
                        </a:cubicBezTo>
                        <a:cubicBezTo>
                          <a:pt x="428796" y="218444"/>
                          <a:pt x="415312" y="226534"/>
                          <a:pt x="401828" y="231928"/>
                        </a:cubicBezTo>
                        <a:lnTo>
                          <a:pt x="380254" y="242715"/>
                        </a:lnTo>
                        <a:lnTo>
                          <a:pt x="358678" y="250806"/>
                        </a:lnTo>
                        <a:cubicBezTo>
                          <a:pt x="329013" y="261593"/>
                          <a:pt x="299349" y="266986"/>
                          <a:pt x="266986" y="264290"/>
                        </a:cubicBezTo>
                        <a:cubicBezTo>
                          <a:pt x="237321" y="264290"/>
                          <a:pt x="207656" y="256199"/>
                          <a:pt x="180687" y="245412"/>
                        </a:cubicBezTo>
                        <a:cubicBezTo>
                          <a:pt x="153719" y="234624"/>
                          <a:pt x="132145" y="215747"/>
                          <a:pt x="113266" y="199565"/>
                        </a:cubicBezTo>
                        <a:cubicBezTo>
                          <a:pt x="94389" y="180688"/>
                          <a:pt x="78208" y="161810"/>
                          <a:pt x="64724" y="142932"/>
                        </a:cubicBezTo>
                        <a:cubicBezTo>
                          <a:pt x="37755" y="105176"/>
                          <a:pt x="24271" y="70118"/>
                          <a:pt x="13484" y="45846"/>
                        </a:cubicBezTo>
                        <a:cubicBezTo>
                          <a:pt x="5393" y="13484"/>
                          <a:pt x="0" y="0"/>
                          <a:pt x="0" y="0"/>
                        </a:cubicBezTo>
                        <a:close/>
                      </a:path>
                    </a:pathLst>
                  </a:custGeom>
                  <a:solidFill>
                    <a:srgbClr val="FFE6D4"/>
                  </a:solidFill>
                  <a:ln w="26947" cap="flat">
                    <a:noFill/>
                    <a:prstDash val="solid"/>
                    <a:miter/>
                  </a:ln>
                </p:spPr>
                <p:txBody>
                  <a:bodyPr rtlCol="1" anchor="ctr"/>
                  <a:lstStyle/>
                  <a:p>
                    <a:endParaRPr lang="ar-SA"/>
                  </a:p>
                </p:txBody>
              </p:sp>
            </p:grpSp>
            <p:grpSp>
              <p:nvGrpSpPr>
                <p:cNvPr id="2059" name="رسم 4">
                  <a:extLst>
                    <a:ext uri="{FF2B5EF4-FFF2-40B4-BE49-F238E27FC236}">
                      <a16:creationId xmlns:a16="http://schemas.microsoft.com/office/drawing/2014/main" id="{B4B38F06-F8F0-497D-95DE-6E590B467881}"/>
                    </a:ext>
                  </a:extLst>
                </p:cNvPr>
                <p:cNvGrpSpPr/>
                <p:nvPr/>
              </p:nvGrpSpPr>
              <p:grpSpPr>
                <a:xfrm>
                  <a:off x="8961052" y="5030940"/>
                  <a:ext cx="185280" cy="330362"/>
                  <a:chOff x="8961052" y="5030940"/>
                  <a:chExt cx="185280" cy="330362"/>
                </a:xfrm>
                <a:solidFill>
                  <a:schemeClr val="accent1"/>
                </a:solidFill>
              </p:grpSpPr>
              <p:grpSp>
                <p:nvGrpSpPr>
                  <p:cNvPr id="2089" name="رسم 4">
                    <a:extLst>
                      <a:ext uri="{FF2B5EF4-FFF2-40B4-BE49-F238E27FC236}">
                        <a16:creationId xmlns:a16="http://schemas.microsoft.com/office/drawing/2014/main" id="{F96126D5-0B6B-4D48-8999-6180E3729337}"/>
                      </a:ext>
                    </a:extLst>
                  </p:cNvPr>
                  <p:cNvGrpSpPr/>
                  <p:nvPr/>
                </p:nvGrpSpPr>
                <p:grpSpPr>
                  <a:xfrm>
                    <a:off x="8961052" y="5030940"/>
                    <a:ext cx="185280" cy="330362"/>
                    <a:chOff x="8961052" y="5030940"/>
                    <a:chExt cx="185280" cy="330362"/>
                  </a:xfrm>
                  <a:solidFill>
                    <a:schemeClr val="accent1"/>
                  </a:solidFill>
                </p:grpSpPr>
                <p:sp>
                  <p:nvSpPr>
                    <p:cNvPr id="2092" name="شكل حر: شكل 216">
                      <a:extLst>
                        <a:ext uri="{FF2B5EF4-FFF2-40B4-BE49-F238E27FC236}">
                          <a16:creationId xmlns:a16="http://schemas.microsoft.com/office/drawing/2014/main" id="{94D94FBF-F7C1-4FAF-A989-B28FAE38911D}"/>
                        </a:ext>
                      </a:extLst>
                    </p:cNvPr>
                    <p:cNvSpPr/>
                    <p:nvPr/>
                  </p:nvSpPr>
                  <p:spPr>
                    <a:xfrm>
                      <a:off x="8969628" y="5030940"/>
                      <a:ext cx="175331" cy="330362"/>
                    </a:xfrm>
                    <a:custGeom>
                      <a:avLst/>
                      <a:gdLst>
                        <a:gd name="connsiteX0" fmla="*/ 148363 w 175331"/>
                        <a:gd name="connsiteY0" fmla="*/ 141584 h 330362"/>
                        <a:gd name="connsiteX1" fmla="*/ 86335 w 175331"/>
                        <a:gd name="connsiteY1" fmla="*/ 9439 h 330362"/>
                        <a:gd name="connsiteX2" fmla="*/ 43187 w 175331"/>
                        <a:gd name="connsiteY2" fmla="*/ 6742 h 330362"/>
                        <a:gd name="connsiteX3" fmla="*/ 37 w 175331"/>
                        <a:gd name="connsiteY3" fmla="*/ 36407 h 330362"/>
                        <a:gd name="connsiteX4" fmla="*/ 37793 w 175331"/>
                        <a:gd name="connsiteY4" fmla="*/ 211701 h 330362"/>
                        <a:gd name="connsiteX5" fmla="*/ 107911 w 175331"/>
                        <a:gd name="connsiteY5" fmla="*/ 330362 h 330362"/>
                        <a:gd name="connsiteX6" fmla="*/ 175331 w 175331"/>
                        <a:gd name="connsiteY6" fmla="*/ 276426 h 330362"/>
                        <a:gd name="connsiteX7" fmla="*/ 148363 w 175331"/>
                        <a:gd name="connsiteY7" fmla="*/ 141584 h 330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5331" h="330362">
                          <a:moveTo>
                            <a:pt x="148363" y="141584"/>
                          </a:moveTo>
                          <a:cubicBezTo>
                            <a:pt x="118698" y="52588"/>
                            <a:pt x="86335" y="9439"/>
                            <a:pt x="86335" y="9439"/>
                          </a:cubicBezTo>
                          <a:cubicBezTo>
                            <a:pt x="75548" y="-4045"/>
                            <a:pt x="64761" y="-1348"/>
                            <a:pt x="43187" y="6742"/>
                          </a:cubicBezTo>
                          <a:cubicBezTo>
                            <a:pt x="21612" y="14833"/>
                            <a:pt x="37" y="36407"/>
                            <a:pt x="37" y="36407"/>
                          </a:cubicBezTo>
                          <a:cubicBezTo>
                            <a:pt x="37" y="36407"/>
                            <a:pt x="-2660" y="117312"/>
                            <a:pt x="37793" y="211701"/>
                          </a:cubicBezTo>
                          <a:cubicBezTo>
                            <a:pt x="78245" y="306090"/>
                            <a:pt x="107911" y="330362"/>
                            <a:pt x="107911" y="330362"/>
                          </a:cubicBezTo>
                          <a:cubicBezTo>
                            <a:pt x="107911" y="330362"/>
                            <a:pt x="169937" y="316878"/>
                            <a:pt x="175331" y="276426"/>
                          </a:cubicBezTo>
                          <a:cubicBezTo>
                            <a:pt x="172634" y="273729"/>
                            <a:pt x="180725" y="241367"/>
                            <a:pt x="148363" y="141584"/>
                          </a:cubicBezTo>
                          <a:close/>
                        </a:path>
                      </a:pathLst>
                    </a:custGeom>
                    <a:solidFill>
                      <a:srgbClr val="FFF9EB"/>
                    </a:solidFill>
                    <a:ln w="26947" cap="flat">
                      <a:noFill/>
                      <a:prstDash val="solid"/>
                      <a:miter/>
                    </a:ln>
                  </p:spPr>
                  <p:txBody>
                    <a:bodyPr rtlCol="1" anchor="ctr"/>
                    <a:lstStyle/>
                    <a:p>
                      <a:endParaRPr lang="ar-SA"/>
                    </a:p>
                  </p:txBody>
                </p:sp>
                <p:sp>
                  <p:nvSpPr>
                    <p:cNvPr id="2093" name="شكل حر: شكل 217">
                      <a:extLst>
                        <a:ext uri="{FF2B5EF4-FFF2-40B4-BE49-F238E27FC236}">
                          <a16:creationId xmlns:a16="http://schemas.microsoft.com/office/drawing/2014/main" id="{F23FE2C7-066F-4952-8873-83F039B78B4F}"/>
                        </a:ext>
                      </a:extLst>
                    </p:cNvPr>
                    <p:cNvSpPr/>
                    <p:nvPr/>
                  </p:nvSpPr>
                  <p:spPr>
                    <a:xfrm>
                      <a:off x="8961052" y="5032110"/>
                      <a:ext cx="185280" cy="326917"/>
                    </a:xfrm>
                    <a:custGeom>
                      <a:avLst/>
                      <a:gdLst>
                        <a:gd name="connsiteX0" fmla="*/ 159636 w 185280"/>
                        <a:gd name="connsiteY0" fmla="*/ 140414 h 326917"/>
                        <a:gd name="connsiteX1" fmla="*/ 49066 w 185280"/>
                        <a:gd name="connsiteY1" fmla="*/ 2875 h 326917"/>
                        <a:gd name="connsiteX2" fmla="*/ 49066 w 185280"/>
                        <a:gd name="connsiteY2" fmla="*/ 232106 h 326917"/>
                        <a:gd name="connsiteX3" fmla="*/ 129971 w 185280"/>
                        <a:gd name="connsiteY3" fmla="*/ 323799 h 326917"/>
                        <a:gd name="connsiteX4" fmla="*/ 159636 w 185280"/>
                        <a:gd name="connsiteY4" fmla="*/ 140414 h 326917"/>
                        <a:gd name="connsiteX5" fmla="*/ 154242 w 185280"/>
                        <a:gd name="connsiteY5" fmla="*/ 140414 h 326917"/>
                        <a:gd name="connsiteX6" fmla="*/ 178513 w 185280"/>
                        <a:gd name="connsiteY6" fmla="*/ 272558 h 326917"/>
                        <a:gd name="connsiteX7" fmla="*/ 113790 w 185280"/>
                        <a:gd name="connsiteY7" fmla="*/ 323799 h 326917"/>
                        <a:gd name="connsiteX8" fmla="*/ 73337 w 185280"/>
                        <a:gd name="connsiteY8" fmla="*/ 264468 h 326917"/>
                        <a:gd name="connsiteX9" fmla="*/ 8613 w 185280"/>
                        <a:gd name="connsiteY9" fmla="*/ 35237 h 326917"/>
                        <a:gd name="connsiteX10" fmla="*/ 97608 w 185280"/>
                        <a:gd name="connsiteY10" fmla="*/ 13663 h 326917"/>
                        <a:gd name="connsiteX11" fmla="*/ 151545 w 185280"/>
                        <a:gd name="connsiteY11" fmla="*/ 137717 h 326917"/>
                        <a:gd name="connsiteX12" fmla="*/ 159636 w 185280"/>
                        <a:gd name="connsiteY12" fmla="*/ 140414 h 326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5280" h="326917">
                          <a:moveTo>
                            <a:pt x="159636" y="140414"/>
                          </a:moveTo>
                          <a:cubicBezTo>
                            <a:pt x="140758" y="86477"/>
                            <a:pt x="121880" y="-18700"/>
                            <a:pt x="49066" y="2875"/>
                          </a:cubicBezTo>
                          <a:cubicBezTo>
                            <a:pt x="-48020" y="32540"/>
                            <a:pt x="24794" y="172776"/>
                            <a:pt x="49066" y="232106"/>
                          </a:cubicBezTo>
                          <a:cubicBezTo>
                            <a:pt x="62550" y="261771"/>
                            <a:pt x="84124" y="342676"/>
                            <a:pt x="129971" y="323799"/>
                          </a:cubicBezTo>
                          <a:cubicBezTo>
                            <a:pt x="216269" y="291436"/>
                            <a:pt x="181210" y="207835"/>
                            <a:pt x="159636" y="140414"/>
                          </a:cubicBezTo>
                          <a:cubicBezTo>
                            <a:pt x="159636" y="137717"/>
                            <a:pt x="154242" y="140414"/>
                            <a:pt x="154242" y="140414"/>
                          </a:cubicBezTo>
                          <a:cubicBezTo>
                            <a:pt x="167726" y="180866"/>
                            <a:pt x="183907" y="229409"/>
                            <a:pt x="178513" y="272558"/>
                          </a:cubicBezTo>
                          <a:cubicBezTo>
                            <a:pt x="175816" y="288740"/>
                            <a:pt x="129971" y="339979"/>
                            <a:pt x="113790" y="323799"/>
                          </a:cubicBezTo>
                          <a:cubicBezTo>
                            <a:pt x="97608" y="307617"/>
                            <a:pt x="86821" y="286043"/>
                            <a:pt x="73337" y="264468"/>
                          </a:cubicBezTo>
                          <a:cubicBezTo>
                            <a:pt x="35582" y="194350"/>
                            <a:pt x="11310" y="116142"/>
                            <a:pt x="8613" y="35237"/>
                          </a:cubicBezTo>
                          <a:cubicBezTo>
                            <a:pt x="8613" y="5572"/>
                            <a:pt x="81427" y="-13306"/>
                            <a:pt x="97608" y="13663"/>
                          </a:cubicBezTo>
                          <a:cubicBezTo>
                            <a:pt x="121880" y="51418"/>
                            <a:pt x="138061" y="94568"/>
                            <a:pt x="151545" y="137717"/>
                          </a:cubicBezTo>
                          <a:cubicBezTo>
                            <a:pt x="156939" y="143110"/>
                            <a:pt x="159636" y="140414"/>
                            <a:pt x="159636" y="140414"/>
                          </a:cubicBezTo>
                          <a:close/>
                        </a:path>
                      </a:pathLst>
                    </a:custGeom>
                    <a:solidFill>
                      <a:srgbClr val="8C877D"/>
                    </a:solidFill>
                    <a:ln w="26947" cap="flat">
                      <a:noFill/>
                      <a:prstDash val="solid"/>
                      <a:miter/>
                    </a:ln>
                  </p:spPr>
                  <p:txBody>
                    <a:bodyPr rtlCol="1" anchor="ctr"/>
                    <a:lstStyle/>
                    <a:p>
                      <a:endParaRPr lang="ar-SA"/>
                    </a:p>
                  </p:txBody>
                </p:sp>
              </p:grpSp>
              <p:sp>
                <p:nvSpPr>
                  <p:cNvPr id="2090" name="شكل حر: شكل 218">
                    <a:extLst>
                      <a:ext uri="{FF2B5EF4-FFF2-40B4-BE49-F238E27FC236}">
                        <a16:creationId xmlns:a16="http://schemas.microsoft.com/office/drawing/2014/main" id="{4844950C-EA92-4AC6-9083-FC70FF90BC3D}"/>
                      </a:ext>
                    </a:extLst>
                  </p:cNvPr>
                  <p:cNvSpPr/>
                  <p:nvPr/>
                </p:nvSpPr>
                <p:spPr>
                  <a:xfrm>
                    <a:off x="8969628" y="5030940"/>
                    <a:ext cx="175331" cy="330362"/>
                  </a:xfrm>
                  <a:custGeom>
                    <a:avLst/>
                    <a:gdLst>
                      <a:gd name="connsiteX0" fmla="*/ 148363 w 175331"/>
                      <a:gd name="connsiteY0" fmla="*/ 141584 h 330362"/>
                      <a:gd name="connsiteX1" fmla="*/ 86335 w 175331"/>
                      <a:gd name="connsiteY1" fmla="*/ 9439 h 330362"/>
                      <a:gd name="connsiteX2" fmla="*/ 43187 w 175331"/>
                      <a:gd name="connsiteY2" fmla="*/ 6742 h 330362"/>
                      <a:gd name="connsiteX3" fmla="*/ 37 w 175331"/>
                      <a:gd name="connsiteY3" fmla="*/ 36407 h 330362"/>
                      <a:gd name="connsiteX4" fmla="*/ 37793 w 175331"/>
                      <a:gd name="connsiteY4" fmla="*/ 211701 h 330362"/>
                      <a:gd name="connsiteX5" fmla="*/ 107911 w 175331"/>
                      <a:gd name="connsiteY5" fmla="*/ 330362 h 330362"/>
                      <a:gd name="connsiteX6" fmla="*/ 175331 w 175331"/>
                      <a:gd name="connsiteY6" fmla="*/ 276426 h 330362"/>
                      <a:gd name="connsiteX7" fmla="*/ 148363 w 175331"/>
                      <a:gd name="connsiteY7" fmla="*/ 141584 h 330362"/>
                      <a:gd name="connsiteX8" fmla="*/ 148363 w 175331"/>
                      <a:gd name="connsiteY8" fmla="*/ 214398 h 330362"/>
                      <a:gd name="connsiteX9" fmla="*/ 51277 w 175331"/>
                      <a:gd name="connsiteY9" fmla="*/ 214398 h 330362"/>
                      <a:gd name="connsiteX10" fmla="*/ 32399 w 175331"/>
                      <a:gd name="connsiteY10" fmla="*/ 20226 h 330362"/>
                      <a:gd name="connsiteX11" fmla="*/ 148363 w 175331"/>
                      <a:gd name="connsiteY11" fmla="*/ 214398 h 330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5331" h="330362">
                        <a:moveTo>
                          <a:pt x="148363" y="141584"/>
                        </a:moveTo>
                        <a:cubicBezTo>
                          <a:pt x="118698" y="52588"/>
                          <a:pt x="86335" y="9439"/>
                          <a:pt x="86335" y="9439"/>
                        </a:cubicBezTo>
                        <a:cubicBezTo>
                          <a:pt x="75548" y="-4045"/>
                          <a:pt x="64761" y="-1348"/>
                          <a:pt x="43187" y="6742"/>
                        </a:cubicBezTo>
                        <a:cubicBezTo>
                          <a:pt x="21612" y="14833"/>
                          <a:pt x="37" y="36407"/>
                          <a:pt x="37" y="36407"/>
                        </a:cubicBezTo>
                        <a:cubicBezTo>
                          <a:pt x="37" y="36407"/>
                          <a:pt x="-2660" y="117312"/>
                          <a:pt x="37793" y="211701"/>
                        </a:cubicBezTo>
                        <a:cubicBezTo>
                          <a:pt x="78245" y="306090"/>
                          <a:pt x="107911" y="330362"/>
                          <a:pt x="107911" y="330362"/>
                        </a:cubicBezTo>
                        <a:cubicBezTo>
                          <a:pt x="107911" y="330362"/>
                          <a:pt x="169937" y="316878"/>
                          <a:pt x="175331" y="276426"/>
                        </a:cubicBezTo>
                        <a:cubicBezTo>
                          <a:pt x="172634" y="273729"/>
                          <a:pt x="180725" y="241367"/>
                          <a:pt x="148363" y="141584"/>
                        </a:cubicBezTo>
                        <a:close/>
                        <a:moveTo>
                          <a:pt x="148363" y="214398"/>
                        </a:moveTo>
                        <a:cubicBezTo>
                          <a:pt x="145666" y="287213"/>
                          <a:pt x="89032" y="308787"/>
                          <a:pt x="51277" y="214398"/>
                        </a:cubicBezTo>
                        <a:cubicBezTo>
                          <a:pt x="13521" y="120009"/>
                          <a:pt x="-8054" y="33711"/>
                          <a:pt x="32399" y="20226"/>
                        </a:cubicBezTo>
                        <a:cubicBezTo>
                          <a:pt x="83639" y="4045"/>
                          <a:pt x="148363" y="141584"/>
                          <a:pt x="148363" y="214398"/>
                        </a:cubicBezTo>
                        <a:close/>
                      </a:path>
                    </a:pathLst>
                  </a:custGeom>
                  <a:solidFill>
                    <a:srgbClr val="BCB9B1"/>
                  </a:solidFill>
                  <a:ln w="26947" cap="flat">
                    <a:noFill/>
                    <a:prstDash val="solid"/>
                    <a:miter/>
                  </a:ln>
                </p:spPr>
                <p:txBody>
                  <a:bodyPr rtlCol="1" anchor="ctr"/>
                  <a:lstStyle/>
                  <a:p>
                    <a:endParaRPr lang="ar-SA"/>
                  </a:p>
                </p:txBody>
              </p:sp>
              <p:sp>
                <p:nvSpPr>
                  <p:cNvPr id="2091" name="شكل حر: شكل 219">
                    <a:extLst>
                      <a:ext uri="{FF2B5EF4-FFF2-40B4-BE49-F238E27FC236}">
                        <a16:creationId xmlns:a16="http://schemas.microsoft.com/office/drawing/2014/main" id="{E47B3F07-A2EB-4F42-AADF-CF6EF12D73DF}"/>
                      </a:ext>
                    </a:extLst>
                  </p:cNvPr>
                  <p:cNvSpPr/>
                  <p:nvPr/>
                </p:nvSpPr>
                <p:spPr>
                  <a:xfrm>
                    <a:off x="9047873" y="5080831"/>
                    <a:ext cx="64723" cy="210353"/>
                  </a:xfrm>
                  <a:custGeom>
                    <a:avLst/>
                    <a:gdLst>
                      <a:gd name="connsiteX0" fmla="*/ 0 w 64723"/>
                      <a:gd name="connsiteY0" fmla="*/ 0 h 210353"/>
                      <a:gd name="connsiteX1" fmla="*/ 8090 w 64723"/>
                      <a:gd name="connsiteY1" fmla="*/ 8091 h 210353"/>
                      <a:gd name="connsiteX2" fmla="*/ 16181 w 64723"/>
                      <a:gd name="connsiteY2" fmla="*/ 18878 h 210353"/>
                      <a:gd name="connsiteX3" fmla="*/ 26968 w 64723"/>
                      <a:gd name="connsiteY3" fmla="*/ 32362 h 210353"/>
                      <a:gd name="connsiteX4" fmla="*/ 37755 w 64723"/>
                      <a:gd name="connsiteY4" fmla="*/ 48543 h 210353"/>
                      <a:gd name="connsiteX5" fmla="*/ 48543 w 64723"/>
                      <a:gd name="connsiteY5" fmla="*/ 67421 h 210353"/>
                      <a:gd name="connsiteX6" fmla="*/ 56634 w 64723"/>
                      <a:gd name="connsiteY6" fmla="*/ 88996 h 210353"/>
                      <a:gd name="connsiteX7" fmla="*/ 62027 w 64723"/>
                      <a:gd name="connsiteY7" fmla="*/ 113267 h 210353"/>
                      <a:gd name="connsiteX8" fmla="*/ 64724 w 64723"/>
                      <a:gd name="connsiteY8" fmla="*/ 137539 h 210353"/>
                      <a:gd name="connsiteX9" fmla="*/ 64724 w 64723"/>
                      <a:gd name="connsiteY9" fmla="*/ 161810 h 210353"/>
                      <a:gd name="connsiteX10" fmla="*/ 59331 w 64723"/>
                      <a:gd name="connsiteY10" fmla="*/ 183385 h 210353"/>
                      <a:gd name="connsiteX11" fmla="*/ 48543 w 64723"/>
                      <a:gd name="connsiteY11" fmla="*/ 202262 h 210353"/>
                      <a:gd name="connsiteX12" fmla="*/ 32362 w 64723"/>
                      <a:gd name="connsiteY12" fmla="*/ 210353 h 210353"/>
                      <a:gd name="connsiteX13" fmla="*/ 24271 w 64723"/>
                      <a:gd name="connsiteY13" fmla="*/ 210353 h 210353"/>
                      <a:gd name="connsiteX14" fmla="*/ 18878 w 64723"/>
                      <a:gd name="connsiteY14" fmla="*/ 207656 h 210353"/>
                      <a:gd name="connsiteX15" fmla="*/ 10787 w 64723"/>
                      <a:gd name="connsiteY15" fmla="*/ 204959 h 210353"/>
                      <a:gd name="connsiteX16" fmla="*/ 8090 w 64723"/>
                      <a:gd name="connsiteY16" fmla="*/ 204959 h 210353"/>
                      <a:gd name="connsiteX17" fmla="*/ 10787 w 64723"/>
                      <a:gd name="connsiteY17" fmla="*/ 204959 h 210353"/>
                      <a:gd name="connsiteX18" fmla="*/ 18878 w 64723"/>
                      <a:gd name="connsiteY18" fmla="*/ 207656 h 210353"/>
                      <a:gd name="connsiteX19" fmla="*/ 24271 w 64723"/>
                      <a:gd name="connsiteY19" fmla="*/ 207656 h 210353"/>
                      <a:gd name="connsiteX20" fmla="*/ 29665 w 64723"/>
                      <a:gd name="connsiteY20" fmla="*/ 207656 h 210353"/>
                      <a:gd name="connsiteX21" fmla="*/ 40452 w 64723"/>
                      <a:gd name="connsiteY21" fmla="*/ 199566 h 210353"/>
                      <a:gd name="connsiteX22" fmla="*/ 48543 w 64723"/>
                      <a:gd name="connsiteY22" fmla="*/ 183385 h 210353"/>
                      <a:gd name="connsiteX23" fmla="*/ 51240 w 64723"/>
                      <a:gd name="connsiteY23" fmla="*/ 161810 h 210353"/>
                      <a:gd name="connsiteX24" fmla="*/ 51240 w 64723"/>
                      <a:gd name="connsiteY24" fmla="*/ 140236 h 210353"/>
                      <a:gd name="connsiteX25" fmla="*/ 48543 w 64723"/>
                      <a:gd name="connsiteY25" fmla="*/ 115964 h 210353"/>
                      <a:gd name="connsiteX26" fmla="*/ 43149 w 64723"/>
                      <a:gd name="connsiteY26" fmla="*/ 91693 h 210353"/>
                      <a:gd name="connsiteX27" fmla="*/ 37755 w 64723"/>
                      <a:gd name="connsiteY27" fmla="*/ 70118 h 210353"/>
                      <a:gd name="connsiteX28" fmla="*/ 29665 w 64723"/>
                      <a:gd name="connsiteY28" fmla="*/ 51240 h 210353"/>
                      <a:gd name="connsiteX29" fmla="*/ 21574 w 64723"/>
                      <a:gd name="connsiteY29" fmla="*/ 32362 h 210353"/>
                      <a:gd name="connsiteX30" fmla="*/ 8090 w 64723"/>
                      <a:gd name="connsiteY30" fmla="*/ 5394 h 210353"/>
                      <a:gd name="connsiteX31" fmla="*/ 0 w 64723"/>
                      <a:gd name="connsiteY31" fmla="*/ 0 h 210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4723" h="210353">
                        <a:moveTo>
                          <a:pt x="0" y="0"/>
                        </a:moveTo>
                        <a:cubicBezTo>
                          <a:pt x="0" y="0"/>
                          <a:pt x="2697" y="2697"/>
                          <a:pt x="8090" y="8091"/>
                        </a:cubicBezTo>
                        <a:cubicBezTo>
                          <a:pt x="10787" y="10788"/>
                          <a:pt x="13484" y="13484"/>
                          <a:pt x="16181" y="18878"/>
                        </a:cubicBezTo>
                        <a:cubicBezTo>
                          <a:pt x="18878" y="24272"/>
                          <a:pt x="21574" y="26968"/>
                          <a:pt x="26968" y="32362"/>
                        </a:cubicBezTo>
                        <a:cubicBezTo>
                          <a:pt x="29665" y="37756"/>
                          <a:pt x="35058" y="43149"/>
                          <a:pt x="37755" y="48543"/>
                        </a:cubicBezTo>
                        <a:cubicBezTo>
                          <a:pt x="40452" y="53937"/>
                          <a:pt x="45846" y="62027"/>
                          <a:pt x="48543" y="67421"/>
                        </a:cubicBezTo>
                        <a:cubicBezTo>
                          <a:pt x="51240" y="75511"/>
                          <a:pt x="53937" y="80905"/>
                          <a:pt x="56634" y="88996"/>
                        </a:cubicBezTo>
                        <a:cubicBezTo>
                          <a:pt x="59331" y="97086"/>
                          <a:pt x="62027" y="105177"/>
                          <a:pt x="62027" y="113267"/>
                        </a:cubicBezTo>
                        <a:cubicBezTo>
                          <a:pt x="64724" y="121357"/>
                          <a:pt x="64724" y="129448"/>
                          <a:pt x="64724" y="137539"/>
                        </a:cubicBezTo>
                        <a:cubicBezTo>
                          <a:pt x="64724" y="145629"/>
                          <a:pt x="64724" y="153720"/>
                          <a:pt x="64724" y="161810"/>
                        </a:cubicBezTo>
                        <a:cubicBezTo>
                          <a:pt x="64724" y="169901"/>
                          <a:pt x="62027" y="177991"/>
                          <a:pt x="59331" y="183385"/>
                        </a:cubicBezTo>
                        <a:cubicBezTo>
                          <a:pt x="56634" y="191475"/>
                          <a:pt x="53937" y="196869"/>
                          <a:pt x="48543" y="202262"/>
                        </a:cubicBezTo>
                        <a:cubicBezTo>
                          <a:pt x="43149" y="207656"/>
                          <a:pt x="37755" y="210353"/>
                          <a:pt x="32362" y="210353"/>
                        </a:cubicBezTo>
                        <a:cubicBezTo>
                          <a:pt x="29665" y="210353"/>
                          <a:pt x="26968" y="210353"/>
                          <a:pt x="24271" y="210353"/>
                        </a:cubicBezTo>
                        <a:cubicBezTo>
                          <a:pt x="21574" y="210353"/>
                          <a:pt x="18878" y="210353"/>
                          <a:pt x="18878" y="207656"/>
                        </a:cubicBezTo>
                        <a:cubicBezTo>
                          <a:pt x="16181" y="207656"/>
                          <a:pt x="13484" y="204959"/>
                          <a:pt x="10787" y="204959"/>
                        </a:cubicBezTo>
                        <a:cubicBezTo>
                          <a:pt x="8090" y="204959"/>
                          <a:pt x="8090" y="204959"/>
                          <a:pt x="8090" y="204959"/>
                        </a:cubicBezTo>
                        <a:cubicBezTo>
                          <a:pt x="8090" y="204959"/>
                          <a:pt x="8090" y="204959"/>
                          <a:pt x="10787" y="204959"/>
                        </a:cubicBezTo>
                        <a:cubicBezTo>
                          <a:pt x="13484" y="204959"/>
                          <a:pt x="16181" y="204959"/>
                          <a:pt x="18878" y="207656"/>
                        </a:cubicBezTo>
                        <a:cubicBezTo>
                          <a:pt x="21574" y="207656"/>
                          <a:pt x="21574" y="207656"/>
                          <a:pt x="24271" y="207656"/>
                        </a:cubicBezTo>
                        <a:cubicBezTo>
                          <a:pt x="26968" y="207656"/>
                          <a:pt x="29665" y="207656"/>
                          <a:pt x="29665" y="207656"/>
                        </a:cubicBezTo>
                        <a:cubicBezTo>
                          <a:pt x="35058" y="204959"/>
                          <a:pt x="37755" y="204959"/>
                          <a:pt x="40452" y="199566"/>
                        </a:cubicBezTo>
                        <a:cubicBezTo>
                          <a:pt x="43149" y="194172"/>
                          <a:pt x="45846" y="188778"/>
                          <a:pt x="48543" y="183385"/>
                        </a:cubicBezTo>
                        <a:cubicBezTo>
                          <a:pt x="51240" y="177991"/>
                          <a:pt x="51240" y="169901"/>
                          <a:pt x="51240" y="161810"/>
                        </a:cubicBezTo>
                        <a:cubicBezTo>
                          <a:pt x="51240" y="153720"/>
                          <a:pt x="51240" y="148326"/>
                          <a:pt x="51240" y="140236"/>
                        </a:cubicBezTo>
                        <a:cubicBezTo>
                          <a:pt x="51240" y="132145"/>
                          <a:pt x="48543" y="124054"/>
                          <a:pt x="48543" y="115964"/>
                        </a:cubicBezTo>
                        <a:cubicBezTo>
                          <a:pt x="48543" y="107873"/>
                          <a:pt x="45846" y="99783"/>
                          <a:pt x="43149" y="91693"/>
                        </a:cubicBezTo>
                        <a:cubicBezTo>
                          <a:pt x="40452" y="83602"/>
                          <a:pt x="37755" y="78208"/>
                          <a:pt x="37755" y="70118"/>
                        </a:cubicBezTo>
                        <a:cubicBezTo>
                          <a:pt x="35058" y="62027"/>
                          <a:pt x="32362" y="56634"/>
                          <a:pt x="29665" y="51240"/>
                        </a:cubicBezTo>
                        <a:cubicBezTo>
                          <a:pt x="26968" y="45846"/>
                          <a:pt x="24271" y="40452"/>
                          <a:pt x="21574" y="32362"/>
                        </a:cubicBezTo>
                        <a:cubicBezTo>
                          <a:pt x="16181" y="21575"/>
                          <a:pt x="10787" y="13484"/>
                          <a:pt x="8090" y="5394"/>
                        </a:cubicBezTo>
                        <a:cubicBezTo>
                          <a:pt x="0" y="2697"/>
                          <a:pt x="0" y="0"/>
                          <a:pt x="0" y="0"/>
                        </a:cubicBezTo>
                        <a:close/>
                      </a:path>
                    </a:pathLst>
                  </a:custGeom>
                  <a:solidFill>
                    <a:srgbClr val="D89AA3"/>
                  </a:solidFill>
                  <a:ln w="26947" cap="flat">
                    <a:noFill/>
                    <a:prstDash val="solid"/>
                    <a:miter/>
                  </a:ln>
                </p:spPr>
                <p:txBody>
                  <a:bodyPr rtlCol="1" anchor="ctr"/>
                  <a:lstStyle/>
                  <a:p>
                    <a:endParaRPr lang="ar-SA"/>
                  </a:p>
                </p:txBody>
              </p:sp>
            </p:grpSp>
            <p:grpSp>
              <p:nvGrpSpPr>
                <p:cNvPr id="2060" name="رسم 4">
                  <a:extLst>
                    <a:ext uri="{FF2B5EF4-FFF2-40B4-BE49-F238E27FC236}">
                      <a16:creationId xmlns:a16="http://schemas.microsoft.com/office/drawing/2014/main" id="{E372B4AC-7081-43A7-9EDD-7FF7C2F91481}"/>
                    </a:ext>
                  </a:extLst>
                </p:cNvPr>
                <p:cNvGrpSpPr/>
                <p:nvPr/>
              </p:nvGrpSpPr>
              <p:grpSpPr>
                <a:xfrm>
                  <a:off x="9056113" y="4492922"/>
                  <a:ext cx="820396" cy="822613"/>
                  <a:chOff x="9056113" y="4492922"/>
                  <a:chExt cx="820396" cy="822613"/>
                </a:xfrm>
                <a:solidFill>
                  <a:schemeClr val="accent1"/>
                </a:solidFill>
              </p:grpSpPr>
              <p:grpSp>
                <p:nvGrpSpPr>
                  <p:cNvPr id="2078" name="رسم 4">
                    <a:extLst>
                      <a:ext uri="{FF2B5EF4-FFF2-40B4-BE49-F238E27FC236}">
                        <a16:creationId xmlns:a16="http://schemas.microsoft.com/office/drawing/2014/main" id="{621C126D-456F-42D8-9B57-6078CC8A62E9}"/>
                      </a:ext>
                    </a:extLst>
                  </p:cNvPr>
                  <p:cNvGrpSpPr/>
                  <p:nvPr/>
                </p:nvGrpSpPr>
                <p:grpSpPr>
                  <a:xfrm>
                    <a:off x="9056113" y="4492922"/>
                    <a:ext cx="820396" cy="819836"/>
                    <a:chOff x="9056113" y="4492922"/>
                    <a:chExt cx="820396" cy="819836"/>
                  </a:xfrm>
                  <a:solidFill>
                    <a:schemeClr val="accent1"/>
                  </a:solidFill>
                </p:grpSpPr>
                <p:sp>
                  <p:nvSpPr>
                    <p:cNvPr id="2087" name="شكل حر: شكل 222">
                      <a:extLst>
                        <a:ext uri="{FF2B5EF4-FFF2-40B4-BE49-F238E27FC236}">
                          <a16:creationId xmlns:a16="http://schemas.microsoft.com/office/drawing/2014/main" id="{0D01A8D9-24BE-4347-80B0-13724B5C12C5}"/>
                        </a:ext>
                      </a:extLst>
                    </p:cNvPr>
                    <p:cNvSpPr/>
                    <p:nvPr/>
                  </p:nvSpPr>
                  <p:spPr>
                    <a:xfrm>
                      <a:off x="9058660" y="4492922"/>
                      <a:ext cx="812596" cy="814523"/>
                    </a:xfrm>
                    <a:custGeom>
                      <a:avLst/>
                      <a:gdLst>
                        <a:gd name="connsiteX0" fmla="*/ 768597 w 812596"/>
                        <a:gd name="connsiteY0" fmla="*/ 202262 h 814523"/>
                        <a:gd name="connsiteX1" fmla="*/ 560942 w 812596"/>
                        <a:gd name="connsiteY1" fmla="*/ 124054 h 814523"/>
                        <a:gd name="connsiteX2" fmla="*/ 380254 w 812596"/>
                        <a:gd name="connsiteY2" fmla="*/ 115963 h 814523"/>
                        <a:gd name="connsiteX3" fmla="*/ 183385 w 812596"/>
                        <a:gd name="connsiteY3" fmla="*/ 180688 h 814523"/>
                        <a:gd name="connsiteX4" fmla="*/ 283167 w 812596"/>
                        <a:gd name="connsiteY4" fmla="*/ 0 h 814523"/>
                        <a:gd name="connsiteX5" fmla="*/ 175294 w 812596"/>
                        <a:gd name="connsiteY5" fmla="*/ 78208 h 814523"/>
                        <a:gd name="connsiteX6" fmla="*/ 37755 w 812596"/>
                        <a:gd name="connsiteY6" fmla="*/ 312832 h 814523"/>
                        <a:gd name="connsiteX7" fmla="*/ 18878 w 812596"/>
                        <a:gd name="connsiteY7" fmla="*/ 498914 h 814523"/>
                        <a:gd name="connsiteX8" fmla="*/ 0 w 812596"/>
                        <a:gd name="connsiteY8" fmla="*/ 539367 h 814523"/>
                        <a:gd name="connsiteX9" fmla="*/ 62028 w 812596"/>
                        <a:gd name="connsiteY9" fmla="*/ 671511 h 814523"/>
                        <a:gd name="connsiteX10" fmla="*/ 86299 w 812596"/>
                        <a:gd name="connsiteY10" fmla="*/ 806353 h 814523"/>
                        <a:gd name="connsiteX11" fmla="*/ 240018 w 812596"/>
                        <a:gd name="connsiteY11" fmla="*/ 800959 h 814523"/>
                        <a:gd name="connsiteX12" fmla="*/ 331711 w 812596"/>
                        <a:gd name="connsiteY12" fmla="*/ 730841 h 814523"/>
                        <a:gd name="connsiteX13" fmla="*/ 418009 w 812596"/>
                        <a:gd name="connsiteY13" fmla="*/ 579819 h 814523"/>
                        <a:gd name="connsiteX14" fmla="*/ 471946 w 812596"/>
                        <a:gd name="connsiteY14" fmla="*/ 593303 h 814523"/>
                        <a:gd name="connsiteX15" fmla="*/ 412616 w 812596"/>
                        <a:gd name="connsiteY15" fmla="*/ 706570 h 814523"/>
                        <a:gd name="connsiteX16" fmla="*/ 585213 w 812596"/>
                        <a:gd name="connsiteY16" fmla="*/ 585213 h 814523"/>
                        <a:gd name="connsiteX17" fmla="*/ 577122 w 812596"/>
                        <a:gd name="connsiteY17" fmla="*/ 496217 h 814523"/>
                        <a:gd name="connsiteX18" fmla="*/ 612181 w 812596"/>
                        <a:gd name="connsiteY18" fmla="*/ 420706 h 814523"/>
                        <a:gd name="connsiteX19" fmla="*/ 590606 w 812596"/>
                        <a:gd name="connsiteY19" fmla="*/ 366769 h 814523"/>
                        <a:gd name="connsiteX20" fmla="*/ 501611 w 812596"/>
                        <a:gd name="connsiteY20" fmla="*/ 248109 h 814523"/>
                        <a:gd name="connsiteX21" fmla="*/ 652634 w 812596"/>
                        <a:gd name="connsiteY21" fmla="*/ 266986 h 814523"/>
                        <a:gd name="connsiteX22" fmla="*/ 800960 w 812596"/>
                        <a:gd name="connsiteY22" fmla="*/ 264289 h 814523"/>
                        <a:gd name="connsiteX23" fmla="*/ 768597 w 812596"/>
                        <a:gd name="connsiteY23" fmla="*/ 202262 h 814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12596" h="814523">
                          <a:moveTo>
                            <a:pt x="768597" y="202262"/>
                          </a:moveTo>
                          <a:cubicBezTo>
                            <a:pt x="690389" y="175294"/>
                            <a:pt x="649937" y="142932"/>
                            <a:pt x="560942" y="124054"/>
                          </a:cubicBezTo>
                          <a:cubicBezTo>
                            <a:pt x="471946" y="105176"/>
                            <a:pt x="469249" y="99783"/>
                            <a:pt x="380254" y="115963"/>
                          </a:cubicBezTo>
                          <a:cubicBezTo>
                            <a:pt x="288561" y="132145"/>
                            <a:pt x="183385" y="180688"/>
                            <a:pt x="183385" y="180688"/>
                          </a:cubicBezTo>
                          <a:cubicBezTo>
                            <a:pt x="183385" y="180688"/>
                            <a:pt x="237322" y="62027"/>
                            <a:pt x="283167" y="0"/>
                          </a:cubicBezTo>
                          <a:cubicBezTo>
                            <a:pt x="264290" y="2697"/>
                            <a:pt x="226534" y="32362"/>
                            <a:pt x="175294" y="78208"/>
                          </a:cubicBezTo>
                          <a:cubicBezTo>
                            <a:pt x="132145" y="118660"/>
                            <a:pt x="67421" y="199565"/>
                            <a:pt x="37755" y="312832"/>
                          </a:cubicBezTo>
                          <a:cubicBezTo>
                            <a:pt x="8091" y="426099"/>
                            <a:pt x="18878" y="498914"/>
                            <a:pt x="18878" y="498914"/>
                          </a:cubicBezTo>
                          <a:cubicBezTo>
                            <a:pt x="5394" y="517792"/>
                            <a:pt x="0" y="539367"/>
                            <a:pt x="0" y="539367"/>
                          </a:cubicBezTo>
                          <a:cubicBezTo>
                            <a:pt x="0" y="539367"/>
                            <a:pt x="32362" y="585213"/>
                            <a:pt x="62028" y="671511"/>
                          </a:cubicBezTo>
                          <a:cubicBezTo>
                            <a:pt x="94389" y="771294"/>
                            <a:pt x="86299" y="806353"/>
                            <a:pt x="86299" y="806353"/>
                          </a:cubicBezTo>
                          <a:cubicBezTo>
                            <a:pt x="86299" y="806353"/>
                            <a:pt x="175294" y="827928"/>
                            <a:pt x="240018" y="800959"/>
                          </a:cubicBezTo>
                          <a:cubicBezTo>
                            <a:pt x="304743" y="773991"/>
                            <a:pt x="331711" y="730841"/>
                            <a:pt x="331711" y="730841"/>
                          </a:cubicBezTo>
                          <a:cubicBezTo>
                            <a:pt x="331711" y="730841"/>
                            <a:pt x="401828" y="695783"/>
                            <a:pt x="418009" y="579819"/>
                          </a:cubicBezTo>
                          <a:cubicBezTo>
                            <a:pt x="418009" y="579819"/>
                            <a:pt x="426100" y="596000"/>
                            <a:pt x="471946" y="593303"/>
                          </a:cubicBezTo>
                          <a:cubicBezTo>
                            <a:pt x="471946" y="593303"/>
                            <a:pt x="385648" y="660724"/>
                            <a:pt x="412616" y="706570"/>
                          </a:cubicBezTo>
                          <a:cubicBezTo>
                            <a:pt x="439584" y="752416"/>
                            <a:pt x="563638" y="649936"/>
                            <a:pt x="585213" y="585213"/>
                          </a:cubicBezTo>
                          <a:cubicBezTo>
                            <a:pt x="606787" y="523185"/>
                            <a:pt x="577122" y="496217"/>
                            <a:pt x="577122" y="496217"/>
                          </a:cubicBezTo>
                          <a:cubicBezTo>
                            <a:pt x="577122" y="496217"/>
                            <a:pt x="606787" y="455765"/>
                            <a:pt x="612181" y="420706"/>
                          </a:cubicBezTo>
                          <a:cubicBezTo>
                            <a:pt x="617575" y="385647"/>
                            <a:pt x="590606" y="366769"/>
                            <a:pt x="590606" y="366769"/>
                          </a:cubicBezTo>
                          <a:cubicBezTo>
                            <a:pt x="590606" y="366769"/>
                            <a:pt x="639150" y="277773"/>
                            <a:pt x="501611" y="248109"/>
                          </a:cubicBezTo>
                          <a:cubicBezTo>
                            <a:pt x="501611" y="248109"/>
                            <a:pt x="587910" y="248109"/>
                            <a:pt x="652634" y="266986"/>
                          </a:cubicBezTo>
                          <a:cubicBezTo>
                            <a:pt x="714661" y="285864"/>
                            <a:pt x="763204" y="302045"/>
                            <a:pt x="800960" y="264289"/>
                          </a:cubicBezTo>
                          <a:cubicBezTo>
                            <a:pt x="833321" y="231927"/>
                            <a:pt x="790172" y="210353"/>
                            <a:pt x="768597" y="202262"/>
                          </a:cubicBezTo>
                          <a:close/>
                        </a:path>
                      </a:pathLst>
                    </a:custGeom>
                    <a:solidFill>
                      <a:srgbClr val="F7C7A2"/>
                    </a:solidFill>
                    <a:ln w="26947" cap="flat">
                      <a:noFill/>
                      <a:prstDash val="solid"/>
                      <a:miter/>
                    </a:ln>
                  </p:spPr>
                  <p:txBody>
                    <a:bodyPr rtlCol="1" anchor="ctr"/>
                    <a:lstStyle/>
                    <a:p>
                      <a:endParaRPr lang="ar-SA"/>
                    </a:p>
                  </p:txBody>
                </p:sp>
                <p:sp>
                  <p:nvSpPr>
                    <p:cNvPr id="2088" name="شكل حر: شكل 223">
                      <a:extLst>
                        <a:ext uri="{FF2B5EF4-FFF2-40B4-BE49-F238E27FC236}">
                          <a16:creationId xmlns:a16="http://schemas.microsoft.com/office/drawing/2014/main" id="{86D365A5-4DD3-47AC-9331-32C613134DBA}"/>
                        </a:ext>
                      </a:extLst>
                    </p:cNvPr>
                    <p:cNvSpPr/>
                    <p:nvPr/>
                  </p:nvSpPr>
                  <p:spPr>
                    <a:xfrm>
                      <a:off x="9056113" y="4492922"/>
                      <a:ext cx="820396" cy="819836"/>
                    </a:xfrm>
                    <a:custGeom>
                      <a:avLst/>
                      <a:gdLst>
                        <a:gd name="connsiteX0" fmla="*/ 771144 w 820396"/>
                        <a:gd name="connsiteY0" fmla="*/ 202262 h 819836"/>
                        <a:gd name="connsiteX1" fmla="*/ 541914 w 820396"/>
                        <a:gd name="connsiteY1" fmla="*/ 118660 h 819836"/>
                        <a:gd name="connsiteX2" fmla="*/ 361226 w 820396"/>
                        <a:gd name="connsiteY2" fmla="*/ 118660 h 819836"/>
                        <a:gd name="connsiteX3" fmla="*/ 188628 w 820396"/>
                        <a:gd name="connsiteY3" fmla="*/ 180688 h 819836"/>
                        <a:gd name="connsiteX4" fmla="*/ 285714 w 820396"/>
                        <a:gd name="connsiteY4" fmla="*/ 2697 h 819836"/>
                        <a:gd name="connsiteX5" fmla="*/ 280321 w 820396"/>
                        <a:gd name="connsiteY5" fmla="*/ 0 h 819836"/>
                        <a:gd name="connsiteX6" fmla="*/ 113117 w 820396"/>
                        <a:gd name="connsiteY6" fmla="*/ 145629 h 819836"/>
                        <a:gd name="connsiteX7" fmla="*/ 16031 w 820396"/>
                        <a:gd name="connsiteY7" fmla="*/ 450371 h 819836"/>
                        <a:gd name="connsiteX8" fmla="*/ 7941 w 820396"/>
                        <a:gd name="connsiteY8" fmla="*/ 520488 h 819836"/>
                        <a:gd name="connsiteX9" fmla="*/ 10638 w 820396"/>
                        <a:gd name="connsiteY9" fmla="*/ 560941 h 819836"/>
                        <a:gd name="connsiteX10" fmla="*/ 86149 w 820396"/>
                        <a:gd name="connsiteY10" fmla="*/ 809050 h 819836"/>
                        <a:gd name="connsiteX11" fmla="*/ 88846 w 820396"/>
                        <a:gd name="connsiteY11" fmla="*/ 811746 h 819836"/>
                        <a:gd name="connsiteX12" fmla="*/ 331561 w 820396"/>
                        <a:gd name="connsiteY12" fmla="*/ 741629 h 819836"/>
                        <a:gd name="connsiteX13" fmla="*/ 372013 w 820396"/>
                        <a:gd name="connsiteY13" fmla="*/ 703873 h 819836"/>
                        <a:gd name="connsiteX14" fmla="*/ 407072 w 820396"/>
                        <a:gd name="connsiteY14" fmla="*/ 641846 h 819836"/>
                        <a:gd name="connsiteX15" fmla="*/ 420556 w 820396"/>
                        <a:gd name="connsiteY15" fmla="*/ 587909 h 819836"/>
                        <a:gd name="connsiteX16" fmla="*/ 439434 w 820396"/>
                        <a:gd name="connsiteY16" fmla="*/ 596000 h 819836"/>
                        <a:gd name="connsiteX17" fmla="*/ 461009 w 820396"/>
                        <a:gd name="connsiteY17" fmla="*/ 606787 h 819836"/>
                        <a:gd name="connsiteX18" fmla="*/ 409769 w 820396"/>
                        <a:gd name="connsiteY18" fmla="*/ 698480 h 819836"/>
                        <a:gd name="connsiteX19" fmla="*/ 541914 w 820396"/>
                        <a:gd name="connsiteY19" fmla="*/ 660724 h 819836"/>
                        <a:gd name="connsiteX20" fmla="*/ 598547 w 820396"/>
                        <a:gd name="connsiteY20" fmla="*/ 533973 h 819836"/>
                        <a:gd name="connsiteX21" fmla="*/ 585063 w 820396"/>
                        <a:gd name="connsiteY21" fmla="*/ 501611 h 819836"/>
                        <a:gd name="connsiteX22" fmla="*/ 614728 w 820396"/>
                        <a:gd name="connsiteY22" fmla="*/ 442280 h 819836"/>
                        <a:gd name="connsiteX23" fmla="*/ 612031 w 820396"/>
                        <a:gd name="connsiteY23" fmla="*/ 391041 h 819836"/>
                        <a:gd name="connsiteX24" fmla="*/ 598547 w 820396"/>
                        <a:gd name="connsiteY24" fmla="*/ 364072 h 819836"/>
                        <a:gd name="connsiteX25" fmla="*/ 587760 w 820396"/>
                        <a:gd name="connsiteY25" fmla="*/ 291258 h 819836"/>
                        <a:gd name="connsiteX26" fmla="*/ 506855 w 820396"/>
                        <a:gd name="connsiteY26" fmla="*/ 250805 h 819836"/>
                        <a:gd name="connsiteX27" fmla="*/ 711814 w 820396"/>
                        <a:gd name="connsiteY27" fmla="*/ 285864 h 819836"/>
                        <a:gd name="connsiteX28" fmla="*/ 816991 w 820396"/>
                        <a:gd name="connsiteY28" fmla="*/ 250805 h 819836"/>
                        <a:gd name="connsiteX29" fmla="*/ 771144 w 820396"/>
                        <a:gd name="connsiteY29" fmla="*/ 202262 h 819836"/>
                        <a:gd name="connsiteX30" fmla="*/ 771144 w 820396"/>
                        <a:gd name="connsiteY30" fmla="*/ 202262 h 819836"/>
                        <a:gd name="connsiteX31" fmla="*/ 784628 w 820396"/>
                        <a:gd name="connsiteY31" fmla="*/ 280470 h 819836"/>
                        <a:gd name="connsiteX32" fmla="*/ 690239 w 820396"/>
                        <a:gd name="connsiteY32" fmla="*/ 283167 h 819836"/>
                        <a:gd name="connsiteX33" fmla="*/ 609334 w 820396"/>
                        <a:gd name="connsiteY33" fmla="*/ 261593 h 819836"/>
                        <a:gd name="connsiteX34" fmla="*/ 498764 w 820396"/>
                        <a:gd name="connsiteY34" fmla="*/ 253502 h 819836"/>
                        <a:gd name="connsiteX35" fmla="*/ 501461 w 820396"/>
                        <a:gd name="connsiteY35" fmla="*/ 256199 h 819836"/>
                        <a:gd name="connsiteX36" fmla="*/ 587760 w 820396"/>
                        <a:gd name="connsiteY36" fmla="*/ 372163 h 819836"/>
                        <a:gd name="connsiteX37" fmla="*/ 587760 w 820396"/>
                        <a:gd name="connsiteY37" fmla="*/ 372163 h 819836"/>
                        <a:gd name="connsiteX38" fmla="*/ 574276 w 820396"/>
                        <a:gd name="connsiteY38" fmla="*/ 501611 h 819836"/>
                        <a:gd name="connsiteX39" fmla="*/ 574276 w 820396"/>
                        <a:gd name="connsiteY39" fmla="*/ 501611 h 819836"/>
                        <a:gd name="connsiteX40" fmla="*/ 496068 w 820396"/>
                        <a:gd name="connsiteY40" fmla="*/ 690389 h 819836"/>
                        <a:gd name="connsiteX41" fmla="*/ 447524 w 820396"/>
                        <a:gd name="connsiteY41" fmla="*/ 717357 h 819836"/>
                        <a:gd name="connsiteX42" fmla="*/ 417859 w 820396"/>
                        <a:gd name="connsiteY42" fmla="*/ 655330 h 819836"/>
                        <a:gd name="connsiteX43" fmla="*/ 469099 w 820396"/>
                        <a:gd name="connsiteY43" fmla="*/ 601393 h 819836"/>
                        <a:gd name="connsiteX44" fmla="*/ 466403 w 820396"/>
                        <a:gd name="connsiteY44" fmla="*/ 598697 h 819836"/>
                        <a:gd name="connsiteX45" fmla="*/ 415163 w 820396"/>
                        <a:gd name="connsiteY45" fmla="*/ 585213 h 819836"/>
                        <a:gd name="connsiteX46" fmla="*/ 409769 w 820396"/>
                        <a:gd name="connsiteY46" fmla="*/ 585213 h 819836"/>
                        <a:gd name="connsiteX47" fmla="*/ 158964 w 820396"/>
                        <a:gd name="connsiteY47" fmla="*/ 819837 h 819836"/>
                        <a:gd name="connsiteX48" fmla="*/ 86149 w 820396"/>
                        <a:gd name="connsiteY48" fmla="*/ 811746 h 819836"/>
                        <a:gd name="connsiteX49" fmla="*/ 83452 w 820396"/>
                        <a:gd name="connsiteY49" fmla="*/ 760507 h 819836"/>
                        <a:gd name="connsiteX50" fmla="*/ 2547 w 820396"/>
                        <a:gd name="connsiteY50" fmla="*/ 552851 h 819836"/>
                        <a:gd name="connsiteX51" fmla="*/ 18728 w 820396"/>
                        <a:gd name="connsiteY51" fmla="*/ 507004 h 819836"/>
                        <a:gd name="connsiteX52" fmla="*/ 18728 w 820396"/>
                        <a:gd name="connsiteY52" fmla="*/ 426099 h 819836"/>
                        <a:gd name="connsiteX53" fmla="*/ 105027 w 820396"/>
                        <a:gd name="connsiteY53" fmla="*/ 167204 h 819836"/>
                        <a:gd name="connsiteX54" fmla="*/ 175144 w 820396"/>
                        <a:gd name="connsiteY54" fmla="*/ 86299 h 819836"/>
                        <a:gd name="connsiteX55" fmla="*/ 226385 w 820396"/>
                        <a:gd name="connsiteY55" fmla="*/ 40452 h 819836"/>
                        <a:gd name="connsiteX56" fmla="*/ 269533 w 820396"/>
                        <a:gd name="connsiteY56" fmla="*/ 16181 h 819836"/>
                        <a:gd name="connsiteX57" fmla="*/ 180538 w 820396"/>
                        <a:gd name="connsiteY57" fmla="*/ 183384 h 819836"/>
                        <a:gd name="connsiteX58" fmla="*/ 185932 w 820396"/>
                        <a:gd name="connsiteY58" fmla="*/ 186081 h 819836"/>
                        <a:gd name="connsiteX59" fmla="*/ 442131 w 820396"/>
                        <a:gd name="connsiteY59" fmla="*/ 110570 h 819836"/>
                        <a:gd name="connsiteX60" fmla="*/ 771144 w 820396"/>
                        <a:gd name="connsiteY60" fmla="*/ 202262 h 819836"/>
                        <a:gd name="connsiteX61" fmla="*/ 771144 w 820396"/>
                        <a:gd name="connsiteY61" fmla="*/ 202262 h 819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820396" h="819836">
                          <a:moveTo>
                            <a:pt x="771144" y="202262"/>
                          </a:moveTo>
                          <a:cubicBezTo>
                            <a:pt x="692936" y="175294"/>
                            <a:pt x="622818" y="137538"/>
                            <a:pt x="541914" y="118660"/>
                          </a:cubicBezTo>
                          <a:cubicBezTo>
                            <a:pt x="477190" y="105176"/>
                            <a:pt x="425950" y="107873"/>
                            <a:pt x="361226" y="118660"/>
                          </a:cubicBezTo>
                          <a:cubicBezTo>
                            <a:pt x="326167" y="126751"/>
                            <a:pt x="199416" y="153719"/>
                            <a:pt x="188628" y="180688"/>
                          </a:cubicBezTo>
                          <a:cubicBezTo>
                            <a:pt x="215597" y="118660"/>
                            <a:pt x="247959" y="56633"/>
                            <a:pt x="285714" y="2697"/>
                          </a:cubicBezTo>
                          <a:cubicBezTo>
                            <a:pt x="285714" y="2697"/>
                            <a:pt x="283017" y="0"/>
                            <a:pt x="280321" y="0"/>
                          </a:cubicBezTo>
                          <a:cubicBezTo>
                            <a:pt x="212900" y="18878"/>
                            <a:pt x="153570" y="91692"/>
                            <a:pt x="113117" y="145629"/>
                          </a:cubicBezTo>
                          <a:cubicBezTo>
                            <a:pt x="48393" y="231927"/>
                            <a:pt x="21425" y="342498"/>
                            <a:pt x="16031" y="450371"/>
                          </a:cubicBezTo>
                          <a:cubicBezTo>
                            <a:pt x="16031" y="477339"/>
                            <a:pt x="21425" y="496217"/>
                            <a:pt x="7941" y="520488"/>
                          </a:cubicBezTo>
                          <a:cubicBezTo>
                            <a:pt x="-2846" y="542063"/>
                            <a:pt x="-150" y="542063"/>
                            <a:pt x="10638" y="560941"/>
                          </a:cubicBezTo>
                          <a:cubicBezTo>
                            <a:pt x="48393" y="622968"/>
                            <a:pt x="99633" y="733538"/>
                            <a:pt x="86149" y="809050"/>
                          </a:cubicBezTo>
                          <a:cubicBezTo>
                            <a:pt x="86149" y="809050"/>
                            <a:pt x="88846" y="811746"/>
                            <a:pt x="88846" y="811746"/>
                          </a:cubicBezTo>
                          <a:cubicBezTo>
                            <a:pt x="177841" y="830624"/>
                            <a:pt x="272230" y="814443"/>
                            <a:pt x="331561" y="741629"/>
                          </a:cubicBezTo>
                          <a:cubicBezTo>
                            <a:pt x="342348" y="728145"/>
                            <a:pt x="361226" y="720054"/>
                            <a:pt x="372013" y="703873"/>
                          </a:cubicBezTo>
                          <a:cubicBezTo>
                            <a:pt x="388195" y="684995"/>
                            <a:pt x="398982" y="663421"/>
                            <a:pt x="407072" y="641846"/>
                          </a:cubicBezTo>
                          <a:cubicBezTo>
                            <a:pt x="412466" y="628362"/>
                            <a:pt x="415163" y="585213"/>
                            <a:pt x="420556" y="587909"/>
                          </a:cubicBezTo>
                          <a:cubicBezTo>
                            <a:pt x="425950" y="590606"/>
                            <a:pt x="431343" y="593303"/>
                            <a:pt x="439434" y="596000"/>
                          </a:cubicBezTo>
                          <a:cubicBezTo>
                            <a:pt x="452918" y="598697"/>
                            <a:pt x="477190" y="590606"/>
                            <a:pt x="461009" y="606787"/>
                          </a:cubicBezTo>
                          <a:cubicBezTo>
                            <a:pt x="434040" y="631059"/>
                            <a:pt x="407072" y="660724"/>
                            <a:pt x="409769" y="698480"/>
                          </a:cubicBezTo>
                          <a:cubicBezTo>
                            <a:pt x="415163" y="768597"/>
                            <a:pt x="531126" y="671511"/>
                            <a:pt x="541914" y="660724"/>
                          </a:cubicBezTo>
                          <a:cubicBezTo>
                            <a:pt x="576973" y="625665"/>
                            <a:pt x="601244" y="585213"/>
                            <a:pt x="598547" y="533973"/>
                          </a:cubicBezTo>
                          <a:cubicBezTo>
                            <a:pt x="598547" y="523185"/>
                            <a:pt x="593153" y="509701"/>
                            <a:pt x="585063" y="501611"/>
                          </a:cubicBezTo>
                          <a:cubicBezTo>
                            <a:pt x="585063" y="498914"/>
                            <a:pt x="612031" y="447674"/>
                            <a:pt x="614728" y="442280"/>
                          </a:cubicBezTo>
                          <a:cubicBezTo>
                            <a:pt x="620121" y="426099"/>
                            <a:pt x="622818" y="404525"/>
                            <a:pt x="612031" y="391041"/>
                          </a:cubicBezTo>
                          <a:cubicBezTo>
                            <a:pt x="606637" y="382950"/>
                            <a:pt x="593153" y="374860"/>
                            <a:pt x="598547" y="364072"/>
                          </a:cubicBezTo>
                          <a:cubicBezTo>
                            <a:pt x="609334" y="339801"/>
                            <a:pt x="603941" y="312832"/>
                            <a:pt x="587760" y="291258"/>
                          </a:cubicBezTo>
                          <a:cubicBezTo>
                            <a:pt x="571579" y="269683"/>
                            <a:pt x="531126" y="250805"/>
                            <a:pt x="506855" y="250805"/>
                          </a:cubicBezTo>
                          <a:cubicBezTo>
                            <a:pt x="579669" y="250805"/>
                            <a:pt x="641697" y="272380"/>
                            <a:pt x="711814" y="285864"/>
                          </a:cubicBezTo>
                          <a:cubicBezTo>
                            <a:pt x="757660" y="293955"/>
                            <a:pt x="787325" y="288561"/>
                            <a:pt x="816991" y="250805"/>
                          </a:cubicBezTo>
                          <a:cubicBezTo>
                            <a:pt x="833172" y="229231"/>
                            <a:pt x="787325" y="207656"/>
                            <a:pt x="771144" y="202262"/>
                          </a:cubicBezTo>
                          <a:cubicBezTo>
                            <a:pt x="768447" y="199565"/>
                            <a:pt x="768447" y="202262"/>
                            <a:pt x="771144" y="202262"/>
                          </a:cubicBezTo>
                          <a:cubicBezTo>
                            <a:pt x="816991" y="231927"/>
                            <a:pt x="822384" y="258896"/>
                            <a:pt x="784628" y="280470"/>
                          </a:cubicBezTo>
                          <a:cubicBezTo>
                            <a:pt x="752267" y="293955"/>
                            <a:pt x="722602" y="296652"/>
                            <a:pt x="690239" y="283167"/>
                          </a:cubicBezTo>
                          <a:cubicBezTo>
                            <a:pt x="663271" y="275077"/>
                            <a:pt x="639000" y="266986"/>
                            <a:pt x="609334" y="261593"/>
                          </a:cubicBezTo>
                          <a:cubicBezTo>
                            <a:pt x="571579" y="256199"/>
                            <a:pt x="536520" y="253502"/>
                            <a:pt x="498764" y="253502"/>
                          </a:cubicBezTo>
                          <a:cubicBezTo>
                            <a:pt x="496068" y="253502"/>
                            <a:pt x="498764" y="256199"/>
                            <a:pt x="501461" y="256199"/>
                          </a:cubicBezTo>
                          <a:cubicBezTo>
                            <a:pt x="558095" y="269683"/>
                            <a:pt x="622818" y="310136"/>
                            <a:pt x="587760" y="372163"/>
                          </a:cubicBezTo>
                          <a:cubicBezTo>
                            <a:pt x="587760" y="372163"/>
                            <a:pt x="587760" y="372163"/>
                            <a:pt x="587760" y="372163"/>
                          </a:cubicBezTo>
                          <a:cubicBezTo>
                            <a:pt x="630909" y="409919"/>
                            <a:pt x="601244" y="463855"/>
                            <a:pt x="574276" y="501611"/>
                          </a:cubicBezTo>
                          <a:cubicBezTo>
                            <a:pt x="574276" y="501611"/>
                            <a:pt x="574276" y="501611"/>
                            <a:pt x="574276" y="501611"/>
                          </a:cubicBezTo>
                          <a:cubicBezTo>
                            <a:pt x="633606" y="560941"/>
                            <a:pt x="539217" y="655330"/>
                            <a:pt x="496068" y="690389"/>
                          </a:cubicBezTo>
                          <a:cubicBezTo>
                            <a:pt x="482584" y="701177"/>
                            <a:pt x="466403" y="709267"/>
                            <a:pt x="447524" y="717357"/>
                          </a:cubicBezTo>
                          <a:cubicBezTo>
                            <a:pt x="385498" y="741629"/>
                            <a:pt x="409769" y="671511"/>
                            <a:pt x="417859" y="655330"/>
                          </a:cubicBezTo>
                          <a:cubicBezTo>
                            <a:pt x="428647" y="633756"/>
                            <a:pt x="450221" y="614878"/>
                            <a:pt x="469099" y="601393"/>
                          </a:cubicBezTo>
                          <a:cubicBezTo>
                            <a:pt x="471796" y="601393"/>
                            <a:pt x="466403" y="598697"/>
                            <a:pt x="466403" y="598697"/>
                          </a:cubicBezTo>
                          <a:cubicBezTo>
                            <a:pt x="450221" y="593303"/>
                            <a:pt x="431343" y="590606"/>
                            <a:pt x="415163" y="585213"/>
                          </a:cubicBezTo>
                          <a:cubicBezTo>
                            <a:pt x="415163" y="585213"/>
                            <a:pt x="409769" y="582516"/>
                            <a:pt x="409769" y="585213"/>
                          </a:cubicBezTo>
                          <a:cubicBezTo>
                            <a:pt x="388195" y="703873"/>
                            <a:pt x="280321" y="811746"/>
                            <a:pt x="158964" y="819837"/>
                          </a:cubicBezTo>
                          <a:cubicBezTo>
                            <a:pt x="156267" y="819837"/>
                            <a:pt x="83452" y="817140"/>
                            <a:pt x="86149" y="811746"/>
                          </a:cubicBezTo>
                          <a:cubicBezTo>
                            <a:pt x="88846" y="795566"/>
                            <a:pt x="86149" y="776688"/>
                            <a:pt x="83452" y="760507"/>
                          </a:cubicBezTo>
                          <a:cubicBezTo>
                            <a:pt x="72665" y="687692"/>
                            <a:pt x="42999" y="614878"/>
                            <a:pt x="2547" y="552851"/>
                          </a:cubicBezTo>
                          <a:cubicBezTo>
                            <a:pt x="-8240" y="536670"/>
                            <a:pt x="18728" y="520488"/>
                            <a:pt x="18728" y="507004"/>
                          </a:cubicBezTo>
                          <a:cubicBezTo>
                            <a:pt x="16031" y="480036"/>
                            <a:pt x="18728" y="453068"/>
                            <a:pt x="18728" y="426099"/>
                          </a:cubicBezTo>
                          <a:cubicBezTo>
                            <a:pt x="26818" y="334407"/>
                            <a:pt x="56484" y="245412"/>
                            <a:pt x="105027" y="167204"/>
                          </a:cubicBezTo>
                          <a:cubicBezTo>
                            <a:pt x="123904" y="137538"/>
                            <a:pt x="148176" y="110570"/>
                            <a:pt x="175144" y="86299"/>
                          </a:cubicBezTo>
                          <a:cubicBezTo>
                            <a:pt x="191325" y="70117"/>
                            <a:pt x="210203" y="56633"/>
                            <a:pt x="226385" y="40452"/>
                          </a:cubicBezTo>
                          <a:cubicBezTo>
                            <a:pt x="231778" y="37755"/>
                            <a:pt x="272230" y="13484"/>
                            <a:pt x="269533" y="16181"/>
                          </a:cubicBezTo>
                          <a:cubicBezTo>
                            <a:pt x="234475" y="67421"/>
                            <a:pt x="204809" y="126751"/>
                            <a:pt x="180538" y="183384"/>
                          </a:cubicBezTo>
                          <a:cubicBezTo>
                            <a:pt x="180538" y="186081"/>
                            <a:pt x="183235" y="186081"/>
                            <a:pt x="185932" y="186081"/>
                          </a:cubicBezTo>
                          <a:cubicBezTo>
                            <a:pt x="266837" y="148326"/>
                            <a:pt x="353135" y="121357"/>
                            <a:pt x="442131" y="110570"/>
                          </a:cubicBezTo>
                          <a:cubicBezTo>
                            <a:pt x="555398" y="97086"/>
                            <a:pt x="665968" y="167204"/>
                            <a:pt x="771144" y="202262"/>
                          </a:cubicBezTo>
                          <a:cubicBezTo>
                            <a:pt x="773841" y="204959"/>
                            <a:pt x="773841" y="202262"/>
                            <a:pt x="771144" y="202262"/>
                          </a:cubicBezTo>
                          <a:close/>
                        </a:path>
                      </a:pathLst>
                    </a:custGeom>
                    <a:solidFill>
                      <a:srgbClr val="755743"/>
                    </a:solidFill>
                    <a:ln w="26947" cap="flat">
                      <a:noFill/>
                      <a:prstDash val="solid"/>
                      <a:miter/>
                    </a:ln>
                  </p:spPr>
                  <p:txBody>
                    <a:bodyPr rtlCol="1" anchor="ctr"/>
                    <a:lstStyle/>
                    <a:p>
                      <a:endParaRPr lang="ar-SA"/>
                    </a:p>
                  </p:txBody>
                </p:sp>
              </p:grpSp>
              <p:sp>
                <p:nvSpPr>
                  <p:cNvPr id="2079" name="شكل حر: شكل 224">
                    <a:extLst>
                      <a:ext uri="{FF2B5EF4-FFF2-40B4-BE49-F238E27FC236}">
                        <a16:creationId xmlns:a16="http://schemas.microsoft.com/office/drawing/2014/main" id="{7AD9A4DB-CEA2-47DE-B325-D668E183E347}"/>
                      </a:ext>
                    </a:extLst>
                  </p:cNvPr>
                  <p:cNvSpPr/>
                  <p:nvPr/>
                </p:nvSpPr>
                <p:spPr>
                  <a:xfrm>
                    <a:off x="9492850" y="4951383"/>
                    <a:ext cx="153719" cy="59330"/>
                  </a:xfrm>
                  <a:custGeom>
                    <a:avLst/>
                    <a:gdLst>
                      <a:gd name="connsiteX0" fmla="*/ 0 w 153719"/>
                      <a:gd name="connsiteY0" fmla="*/ 0 h 59330"/>
                      <a:gd name="connsiteX1" fmla="*/ 26968 w 153719"/>
                      <a:gd name="connsiteY1" fmla="*/ 0 h 59330"/>
                      <a:gd name="connsiteX2" fmla="*/ 53937 w 153719"/>
                      <a:gd name="connsiteY2" fmla="*/ 2697 h 59330"/>
                      <a:gd name="connsiteX3" fmla="*/ 83602 w 153719"/>
                      <a:gd name="connsiteY3" fmla="*/ 10787 h 59330"/>
                      <a:gd name="connsiteX4" fmla="*/ 113267 w 153719"/>
                      <a:gd name="connsiteY4" fmla="*/ 21574 h 59330"/>
                      <a:gd name="connsiteX5" fmla="*/ 126751 w 153719"/>
                      <a:gd name="connsiteY5" fmla="*/ 29665 h 59330"/>
                      <a:gd name="connsiteX6" fmla="*/ 137539 w 153719"/>
                      <a:gd name="connsiteY6" fmla="*/ 37755 h 59330"/>
                      <a:gd name="connsiteX7" fmla="*/ 145629 w 153719"/>
                      <a:gd name="connsiteY7" fmla="*/ 45846 h 59330"/>
                      <a:gd name="connsiteX8" fmla="*/ 151023 w 153719"/>
                      <a:gd name="connsiteY8" fmla="*/ 53937 h 59330"/>
                      <a:gd name="connsiteX9" fmla="*/ 153720 w 153719"/>
                      <a:gd name="connsiteY9" fmla="*/ 59330 h 59330"/>
                      <a:gd name="connsiteX10" fmla="*/ 148326 w 153719"/>
                      <a:gd name="connsiteY10" fmla="*/ 53937 h 59330"/>
                      <a:gd name="connsiteX11" fmla="*/ 142932 w 153719"/>
                      <a:gd name="connsiteY11" fmla="*/ 48543 h 59330"/>
                      <a:gd name="connsiteX12" fmla="*/ 134842 w 153719"/>
                      <a:gd name="connsiteY12" fmla="*/ 43149 h 59330"/>
                      <a:gd name="connsiteX13" fmla="*/ 110570 w 153719"/>
                      <a:gd name="connsiteY13" fmla="*/ 32362 h 59330"/>
                      <a:gd name="connsiteX14" fmla="*/ 97086 w 153719"/>
                      <a:gd name="connsiteY14" fmla="*/ 26968 h 59330"/>
                      <a:gd name="connsiteX15" fmla="*/ 83602 w 153719"/>
                      <a:gd name="connsiteY15" fmla="*/ 21574 h 59330"/>
                      <a:gd name="connsiteX16" fmla="*/ 53937 w 153719"/>
                      <a:gd name="connsiteY16" fmla="*/ 13484 h 59330"/>
                      <a:gd name="connsiteX17" fmla="*/ 29665 w 153719"/>
                      <a:gd name="connsiteY17" fmla="*/ 5394 h 59330"/>
                      <a:gd name="connsiteX18" fmla="*/ 0 w 153719"/>
                      <a:gd name="connsiteY18" fmla="*/ 0 h 59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3719" h="59330">
                        <a:moveTo>
                          <a:pt x="0" y="0"/>
                        </a:moveTo>
                        <a:cubicBezTo>
                          <a:pt x="0" y="0"/>
                          <a:pt x="10787" y="0"/>
                          <a:pt x="26968" y="0"/>
                        </a:cubicBezTo>
                        <a:cubicBezTo>
                          <a:pt x="35058" y="0"/>
                          <a:pt x="43149" y="2697"/>
                          <a:pt x="53937" y="2697"/>
                        </a:cubicBezTo>
                        <a:cubicBezTo>
                          <a:pt x="64724" y="5394"/>
                          <a:pt x="72815" y="8090"/>
                          <a:pt x="83602" y="10787"/>
                        </a:cubicBezTo>
                        <a:cubicBezTo>
                          <a:pt x="94389" y="13484"/>
                          <a:pt x="102479" y="18878"/>
                          <a:pt x="113267" y="21574"/>
                        </a:cubicBezTo>
                        <a:cubicBezTo>
                          <a:pt x="118660" y="24271"/>
                          <a:pt x="121357" y="26968"/>
                          <a:pt x="126751" y="29665"/>
                        </a:cubicBezTo>
                        <a:cubicBezTo>
                          <a:pt x="129448" y="32362"/>
                          <a:pt x="134842" y="35058"/>
                          <a:pt x="137539" y="37755"/>
                        </a:cubicBezTo>
                        <a:cubicBezTo>
                          <a:pt x="140236" y="40452"/>
                          <a:pt x="142932" y="43149"/>
                          <a:pt x="145629" y="45846"/>
                        </a:cubicBezTo>
                        <a:cubicBezTo>
                          <a:pt x="148326" y="48543"/>
                          <a:pt x="148326" y="51240"/>
                          <a:pt x="151023" y="53937"/>
                        </a:cubicBezTo>
                        <a:cubicBezTo>
                          <a:pt x="153720" y="59330"/>
                          <a:pt x="153720" y="59330"/>
                          <a:pt x="153720" y="59330"/>
                        </a:cubicBezTo>
                        <a:cubicBezTo>
                          <a:pt x="153720" y="59330"/>
                          <a:pt x="151023" y="56633"/>
                          <a:pt x="148326" y="53937"/>
                        </a:cubicBezTo>
                        <a:cubicBezTo>
                          <a:pt x="145629" y="51240"/>
                          <a:pt x="145629" y="51240"/>
                          <a:pt x="142932" y="48543"/>
                        </a:cubicBezTo>
                        <a:cubicBezTo>
                          <a:pt x="140236" y="45846"/>
                          <a:pt x="137539" y="45846"/>
                          <a:pt x="134842" y="43149"/>
                        </a:cubicBezTo>
                        <a:cubicBezTo>
                          <a:pt x="129448" y="40452"/>
                          <a:pt x="121357" y="35058"/>
                          <a:pt x="110570" y="32362"/>
                        </a:cubicBezTo>
                        <a:cubicBezTo>
                          <a:pt x="105176" y="29665"/>
                          <a:pt x="102479" y="29665"/>
                          <a:pt x="97086" y="26968"/>
                        </a:cubicBezTo>
                        <a:cubicBezTo>
                          <a:pt x="91692" y="24271"/>
                          <a:pt x="86299" y="24271"/>
                          <a:pt x="83602" y="21574"/>
                        </a:cubicBezTo>
                        <a:cubicBezTo>
                          <a:pt x="72815" y="18878"/>
                          <a:pt x="64724" y="16181"/>
                          <a:pt x="53937" y="13484"/>
                        </a:cubicBezTo>
                        <a:cubicBezTo>
                          <a:pt x="45846" y="10787"/>
                          <a:pt x="35058" y="8090"/>
                          <a:pt x="29665" y="5394"/>
                        </a:cubicBezTo>
                        <a:cubicBezTo>
                          <a:pt x="10787" y="2697"/>
                          <a:pt x="0" y="0"/>
                          <a:pt x="0" y="0"/>
                        </a:cubicBezTo>
                        <a:close/>
                      </a:path>
                    </a:pathLst>
                  </a:custGeom>
                  <a:solidFill>
                    <a:srgbClr val="755743"/>
                  </a:solidFill>
                  <a:ln w="26947" cap="flat">
                    <a:noFill/>
                    <a:prstDash val="solid"/>
                    <a:miter/>
                  </a:ln>
                </p:spPr>
                <p:txBody>
                  <a:bodyPr rtlCol="1" anchor="ctr"/>
                  <a:lstStyle/>
                  <a:p>
                    <a:endParaRPr lang="ar-SA"/>
                  </a:p>
                </p:txBody>
              </p:sp>
              <p:sp>
                <p:nvSpPr>
                  <p:cNvPr id="2080" name="شكل حر: شكل 225">
                    <a:extLst>
                      <a:ext uri="{FF2B5EF4-FFF2-40B4-BE49-F238E27FC236}">
                        <a16:creationId xmlns:a16="http://schemas.microsoft.com/office/drawing/2014/main" id="{76002939-36C4-48CE-AAE3-766F22012712}"/>
                      </a:ext>
                    </a:extLst>
                  </p:cNvPr>
                  <p:cNvSpPr/>
                  <p:nvPr/>
                </p:nvSpPr>
                <p:spPr>
                  <a:xfrm>
                    <a:off x="9503638" y="4830026"/>
                    <a:ext cx="167203" cy="75510"/>
                  </a:xfrm>
                  <a:custGeom>
                    <a:avLst/>
                    <a:gdLst>
                      <a:gd name="connsiteX0" fmla="*/ 0 w 167203"/>
                      <a:gd name="connsiteY0" fmla="*/ 2697 h 75510"/>
                      <a:gd name="connsiteX1" fmla="*/ 29665 w 167203"/>
                      <a:gd name="connsiteY1" fmla="*/ 0 h 75510"/>
                      <a:gd name="connsiteX2" fmla="*/ 62028 w 167203"/>
                      <a:gd name="connsiteY2" fmla="*/ 2697 h 75510"/>
                      <a:gd name="connsiteX3" fmla="*/ 80905 w 167203"/>
                      <a:gd name="connsiteY3" fmla="*/ 5394 h 75510"/>
                      <a:gd name="connsiteX4" fmla="*/ 99783 w 167203"/>
                      <a:gd name="connsiteY4" fmla="*/ 10787 h 75510"/>
                      <a:gd name="connsiteX5" fmla="*/ 118660 w 167203"/>
                      <a:gd name="connsiteY5" fmla="*/ 16181 h 75510"/>
                      <a:gd name="connsiteX6" fmla="*/ 134842 w 167203"/>
                      <a:gd name="connsiteY6" fmla="*/ 24271 h 75510"/>
                      <a:gd name="connsiteX7" fmla="*/ 148326 w 167203"/>
                      <a:gd name="connsiteY7" fmla="*/ 35058 h 75510"/>
                      <a:gd name="connsiteX8" fmla="*/ 159113 w 167203"/>
                      <a:gd name="connsiteY8" fmla="*/ 45846 h 75510"/>
                      <a:gd name="connsiteX9" fmla="*/ 164507 w 167203"/>
                      <a:gd name="connsiteY9" fmla="*/ 56633 h 75510"/>
                      <a:gd name="connsiteX10" fmla="*/ 167204 w 167203"/>
                      <a:gd name="connsiteY10" fmla="*/ 67421 h 75510"/>
                      <a:gd name="connsiteX11" fmla="*/ 167204 w 167203"/>
                      <a:gd name="connsiteY11" fmla="*/ 75511 h 75510"/>
                      <a:gd name="connsiteX12" fmla="*/ 164507 w 167203"/>
                      <a:gd name="connsiteY12" fmla="*/ 67421 h 75510"/>
                      <a:gd name="connsiteX13" fmla="*/ 159113 w 167203"/>
                      <a:gd name="connsiteY13" fmla="*/ 59330 h 75510"/>
                      <a:gd name="connsiteX14" fmla="*/ 151023 w 167203"/>
                      <a:gd name="connsiteY14" fmla="*/ 51240 h 75510"/>
                      <a:gd name="connsiteX15" fmla="*/ 140236 w 167203"/>
                      <a:gd name="connsiteY15" fmla="*/ 43149 h 75510"/>
                      <a:gd name="connsiteX16" fmla="*/ 126751 w 167203"/>
                      <a:gd name="connsiteY16" fmla="*/ 35058 h 75510"/>
                      <a:gd name="connsiteX17" fmla="*/ 110570 w 167203"/>
                      <a:gd name="connsiteY17" fmla="*/ 26968 h 75510"/>
                      <a:gd name="connsiteX18" fmla="*/ 94389 w 167203"/>
                      <a:gd name="connsiteY18" fmla="*/ 21574 h 75510"/>
                      <a:gd name="connsiteX19" fmla="*/ 78208 w 167203"/>
                      <a:gd name="connsiteY19" fmla="*/ 16181 h 75510"/>
                      <a:gd name="connsiteX20" fmla="*/ 62028 w 167203"/>
                      <a:gd name="connsiteY20" fmla="*/ 13484 h 75510"/>
                      <a:gd name="connsiteX21" fmla="*/ 32362 w 167203"/>
                      <a:gd name="connsiteY21" fmla="*/ 8090 h 75510"/>
                      <a:gd name="connsiteX22" fmla="*/ 0 w 167203"/>
                      <a:gd name="connsiteY22" fmla="*/ 2697 h 75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7203" h="75510">
                        <a:moveTo>
                          <a:pt x="0" y="2697"/>
                        </a:moveTo>
                        <a:cubicBezTo>
                          <a:pt x="0" y="2697"/>
                          <a:pt x="13484" y="0"/>
                          <a:pt x="29665" y="0"/>
                        </a:cubicBezTo>
                        <a:cubicBezTo>
                          <a:pt x="37755" y="0"/>
                          <a:pt x="48543" y="0"/>
                          <a:pt x="62028" y="2697"/>
                        </a:cubicBezTo>
                        <a:cubicBezTo>
                          <a:pt x="67421" y="2697"/>
                          <a:pt x="72815" y="5394"/>
                          <a:pt x="80905" y="5394"/>
                        </a:cubicBezTo>
                        <a:cubicBezTo>
                          <a:pt x="86299" y="8090"/>
                          <a:pt x="91692" y="8090"/>
                          <a:pt x="99783" y="10787"/>
                        </a:cubicBezTo>
                        <a:cubicBezTo>
                          <a:pt x="105176" y="13484"/>
                          <a:pt x="110570" y="13484"/>
                          <a:pt x="118660" y="16181"/>
                        </a:cubicBezTo>
                        <a:cubicBezTo>
                          <a:pt x="124054" y="18878"/>
                          <a:pt x="129448" y="21574"/>
                          <a:pt x="134842" y="24271"/>
                        </a:cubicBezTo>
                        <a:cubicBezTo>
                          <a:pt x="140236" y="26968"/>
                          <a:pt x="142933" y="32362"/>
                          <a:pt x="148326" y="35058"/>
                        </a:cubicBezTo>
                        <a:cubicBezTo>
                          <a:pt x="153720" y="37755"/>
                          <a:pt x="156417" y="43149"/>
                          <a:pt x="159113" y="45846"/>
                        </a:cubicBezTo>
                        <a:cubicBezTo>
                          <a:pt x="161810" y="48543"/>
                          <a:pt x="164507" y="53937"/>
                          <a:pt x="164507" y="56633"/>
                        </a:cubicBezTo>
                        <a:cubicBezTo>
                          <a:pt x="167204" y="59330"/>
                          <a:pt x="167204" y="64724"/>
                          <a:pt x="167204" y="67421"/>
                        </a:cubicBezTo>
                        <a:cubicBezTo>
                          <a:pt x="167204" y="72814"/>
                          <a:pt x="167204" y="75511"/>
                          <a:pt x="167204" y="75511"/>
                        </a:cubicBezTo>
                        <a:cubicBezTo>
                          <a:pt x="167204" y="75511"/>
                          <a:pt x="167204" y="72814"/>
                          <a:pt x="164507" y="67421"/>
                        </a:cubicBezTo>
                        <a:cubicBezTo>
                          <a:pt x="164507" y="64724"/>
                          <a:pt x="161810" y="62027"/>
                          <a:pt x="159113" y="59330"/>
                        </a:cubicBezTo>
                        <a:cubicBezTo>
                          <a:pt x="156417" y="56633"/>
                          <a:pt x="153720" y="53937"/>
                          <a:pt x="151023" y="51240"/>
                        </a:cubicBezTo>
                        <a:cubicBezTo>
                          <a:pt x="148326" y="48543"/>
                          <a:pt x="145629" y="45846"/>
                          <a:pt x="140236" y="43149"/>
                        </a:cubicBezTo>
                        <a:cubicBezTo>
                          <a:pt x="134842" y="40452"/>
                          <a:pt x="132145" y="37755"/>
                          <a:pt x="126751" y="35058"/>
                        </a:cubicBezTo>
                        <a:cubicBezTo>
                          <a:pt x="121357" y="32362"/>
                          <a:pt x="115964" y="29665"/>
                          <a:pt x="110570" y="26968"/>
                        </a:cubicBezTo>
                        <a:cubicBezTo>
                          <a:pt x="105176" y="24271"/>
                          <a:pt x="99783" y="21574"/>
                          <a:pt x="94389" y="21574"/>
                        </a:cubicBezTo>
                        <a:cubicBezTo>
                          <a:pt x="88996" y="18878"/>
                          <a:pt x="83602" y="18878"/>
                          <a:pt x="78208" y="16181"/>
                        </a:cubicBezTo>
                        <a:cubicBezTo>
                          <a:pt x="72815" y="16181"/>
                          <a:pt x="67421" y="13484"/>
                          <a:pt x="62028" y="13484"/>
                        </a:cubicBezTo>
                        <a:cubicBezTo>
                          <a:pt x="51240" y="10787"/>
                          <a:pt x="40452" y="8090"/>
                          <a:pt x="32362" y="8090"/>
                        </a:cubicBezTo>
                        <a:cubicBezTo>
                          <a:pt x="13484" y="5394"/>
                          <a:pt x="0" y="2697"/>
                          <a:pt x="0" y="2697"/>
                        </a:cubicBezTo>
                        <a:close/>
                      </a:path>
                    </a:pathLst>
                  </a:custGeom>
                  <a:solidFill>
                    <a:srgbClr val="755743"/>
                  </a:solidFill>
                  <a:ln w="26947" cap="flat">
                    <a:noFill/>
                    <a:prstDash val="solid"/>
                    <a:miter/>
                  </a:ln>
                </p:spPr>
                <p:txBody>
                  <a:bodyPr rtlCol="1" anchor="ctr"/>
                  <a:lstStyle/>
                  <a:p>
                    <a:endParaRPr lang="ar-SA"/>
                  </a:p>
                </p:txBody>
              </p:sp>
              <p:sp>
                <p:nvSpPr>
                  <p:cNvPr id="2081" name="شكل حر: شكل 226">
                    <a:extLst>
                      <a:ext uri="{FF2B5EF4-FFF2-40B4-BE49-F238E27FC236}">
                        <a16:creationId xmlns:a16="http://schemas.microsoft.com/office/drawing/2014/main" id="{35678E82-5241-42C5-AF43-FD141B5418A3}"/>
                      </a:ext>
                    </a:extLst>
                  </p:cNvPr>
                  <p:cNvSpPr/>
                  <p:nvPr/>
                </p:nvSpPr>
                <p:spPr>
                  <a:xfrm>
                    <a:off x="9498244" y="4741030"/>
                    <a:ext cx="121357" cy="10787"/>
                  </a:xfrm>
                  <a:custGeom>
                    <a:avLst/>
                    <a:gdLst>
                      <a:gd name="connsiteX0" fmla="*/ 0 w 121357"/>
                      <a:gd name="connsiteY0" fmla="*/ 8091 h 10787"/>
                      <a:gd name="connsiteX1" fmla="*/ 18877 w 121357"/>
                      <a:gd name="connsiteY1" fmla="*/ 2697 h 10787"/>
                      <a:gd name="connsiteX2" fmla="*/ 37755 w 121357"/>
                      <a:gd name="connsiteY2" fmla="*/ 0 h 10787"/>
                      <a:gd name="connsiteX3" fmla="*/ 62027 w 121357"/>
                      <a:gd name="connsiteY3" fmla="*/ 0 h 10787"/>
                      <a:gd name="connsiteX4" fmla="*/ 83601 w 121357"/>
                      <a:gd name="connsiteY4" fmla="*/ 0 h 10787"/>
                      <a:gd name="connsiteX5" fmla="*/ 102479 w 121357"/>
                      <a:gd name="connsiteY5" fmla="*/ 2697 h 10787"/>
                      <a:gd name="connsiteX6" fmla="*/ 121357 w 121357"/>
                      <a:gd name="connsiteY6" fmla="*/ 8091 h 10787"/>
                      <a:gd name="connsiteX7" fmla="*/ 102479 w 121357"/>
                      <a:gd name="connsiteY7" fmla="*/ 10787 h 10787"/>
                      <a:gd name="connsiteX8" fmla="*/ 83601 w 121357"/>
                      <a:gd name="connsiteY8" fmla="*/ 10787 h 10787"/>
                      <a:gd name="connsiteX9" fmla="*/ 62027 w 121357"/>
                      <a:gd name="connsiteY9" fmla="*/ 10787 h 10787"/>
                      <a:gd name="connsiteX10" fmla="*/ 18877 w 121357"/>
                      <a:gd name="connsiteY10" fmla="*/ 8091 h 10787"/>
                      <a:gd name="connsiteX11" fmla="*/ 0 w 121357"/>
                      <a:gd name="connsiteY11" fmla="*/ 8091 h 10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357" h="10787">
                        <a:moveTo>
                          <a:pt x="0" y="8091"/>
                        </a:moveTo>
                        <a:cubicBezTo>
                          <a:pt x="0" y="8091"/>
                          <a:pt x="8090" y="5394"/>
                          <a:pt x="18877" y="2697"/>
                        </a:cubicBezTo>
                        <a:cubicBezTo>
                          <a:pt x="24271" y="2697"/>
                          <a:pt x="32361" y="0"/>
                          <a:pt x="37755" y="0"/>
                        </a:cubicBezTo>
                        <a:cubicBezTo>
                          <a:pt x="45846" y="0"/>
                          <a:pt x="53937" y="0"/>
                          <a:pt x="62027" y="0"/>
                        </a:cubicBezTo>
                        <a:cubicBezTo>
                          <a:pt x="70117" y="0"/>
                          <a:pt x="78208" y="0"/>
                          <a:pt x="83601" y="0"/>
                        </a:cubicBezTo>
                        <a:cubicBezTo>
                          <a:pt x="91692" y="0"/>
                          <a:pt x="97085" y="2697"/>
                          <a:pt x="102479" y="2697"/>
                        </a:cubicBezTo>
                        <a:cubicBezTo>
                          <a:pt x="113266" y="5394"/>
                          <a:pt x="121357" y="8091"/>
                          <a:pt x="121357" y="8091"/>
                        </a:cubicBezTo>
                        <a:cubicBezTo>
                          <a:pt x="121357" y="8091"/>
                          <a:pt x="113266" y="10787"/>
                          <a:pt x="102479" y="10787"/>
                        </a:cubicBezTo>
                        <a:cubicBezTo>
                          <a:pt x="97085" y="10787"/>
                          <a:pt x="88995" y="10787"/>
                          <a:pt x="83601" y="10787"/>
                        </a:cubicBezTo>
                        <a:cubicBezTo>
                          <a:pt x="75511" y="10787"/>
                          <a:pt x="67421" y="10787"/>
                          <a:pt x="62027" y="10787"/>
                        </a:cubicBezTo>
                        <a:cubicBezTo>
                          <a:pt x="45846" y="10787"/>
                          <a:pt x="32361" y="10787"/>
                          <a:pt x="18877" y="8091"/>
                        </a:cubicBezTo>
                        <a:cubicBezTo>
                          <a:pt x="8090" y="10787"/>
                          <a:pt x="0" y="8091"/>
                          <a:pt x="0" y="8091"/>
                        </a:cubicBezTo>
                        <a:close/>
                      </a:path>
                    </a:pathLst>
                  </a:custGeom>
                  <a:solidFill>
                    <a:srgbClr val="755743"/>
                  </a:solidFill>
                  <a:ln w="26947" cap="flat">
                    <a:noFill/>
                    <a:prstDash val="solid"/>
                    <a:miter/>
                  </a:ln>
                </p:spPr>
                <p:txBody>
                  <a:bodyPr rtlCol="1" anchor="ctr"/>
                  <a:lstStyle/>
                  <a:p>
                    <a:endParaRPr lang="ar-SA"/>
                  </a:p>
                </p:txBody>
              </p:sp>
              <p:sp>
                <p:nvSpPr>
                  <p:cNvPr id="2082" name="شكل حر: شكل 227">
                    <a:extLst>
                      <a:ext uri="{FF2B5EF4-FFF2-40B4-BE49-F238E27FC236}">
                        <a16:creationId xmlns:a16="http://schemas.microsoft.com/office/drawing/2014/main" id="{2F5C80B7-72BF-45A6-85A2-F70D60F3F060}"/>
                      </a:ext>
                    </a:extLst>
                  </p:cNvPr>
                  <p:cNvSpPr/>
                  <p:nvPr/>
                </p:nvSpPr>
                <p:spPr>
                  <a:xfrm>
                    <a:off x="9455095" y="4722153"/>
                    <a:ext cx="48542" cy="272379"/>
                  </a:xfrm>
                  <a:custGeom>
                    <a:avLst/>
                    <a:gdLst>
                      <a:gd name="connsiteX0" fmla="*/ 10787 w 48542"/>
                      <a:gd name="connsiteY0" fmla="*/ 0 h 272379"/>
                      <a:gd name="connsiteX1" fmla="*/ 10787 w 48542"/>
                      <a:gd name="connsiteY1" fmla="*/ 0 h 272379"/>
                      <a:gd name="connsiteX2" fmla="*/ 18877 w 48542"/>
                      <a:gd name="connsiteY2" fmla="*/ 10787 h 272379"/>
                      <a:gd name="connsiteX3" fmla="*/ 26968 w 48542"/>
                      <a:gd name="connsiteY3" fmla="*/ 24271 h 272379"/>
                      <a:gd name="connsiteX4" fmla="*/ 35058 w 48542"/>
                      <a:gd name="connsiteY4" fmla="*/ 40452 h 272379"/>
                      <a:gd name="connsiteX5" fmla="*/ 43149 w 48542"/>
                      <a:gd name="connsiteY5" fmla="*/ 62027 h 272379"/>
                      <a:gd name="connsiteX6" fmla="*/ 45846 w 48542"/>
                      <a:gd name="connsiteY6" fmla="*/ 72814 h 272379"/>
                      <a:gd name="connsiteX7" fmla="*/ 48543 w 48542"/>
                      <a:gd name="connsiteY7" fmla="*/ 86299 h 272379"/>
                      <a:gd name="connsiteX8" fmla="*/ 45846 w 48542"/>
                      <a:gd name="connsiteY8" fmla="*/ 113267 h 272379"/>
                      <a:gd name="connsiteX9" fmla="*/ 40452 w 48542"/>
                      <a:gd name="connsiteY9" fmla="*/ 140235 h 272379"/>
                      <a:gd name="connsiteX10" fmla="*/ 35058 w 48542"/>
                      <a:gd name="connsiteY10" fmla="*/ 164507 h 272379"/>
                      <a:gd name="connsiteX11" fmla="*/ 32361 w 48542"/>
                      <a:gd name="connsiteY11" fmla="*/ 188778 h 272379"/>
                      <a:gd name="connsiteX12" fmla="*/ 29665 w 48542"/>
                      <a:gd name="connsiteY12" fmla="*/ 213050 h 272379"/>
                      <a:gd name="connsiteX13" fmla="*/ 24271 w 48542"/>
                      <a:gd name="connsiteY13" fmla="*/ 234624 h 272379"/>
                      <a:gd name="connsiteX14" fmla="*/ 16181 w 48542"/>
                      <a:gd name="connsiteY14" fmla="*/ 250805 h 272379"/>
                      <a:gd name="connsiteX15" fmla="*/ 8090 w 48542"/>
                      <a:gd name="connsiteY15" fmla="*/ 261593 h 272379"/>
                      <a:gd name="connsiteX16" fmla="*/ 0 w 48542"/>
                      <a:gd name="connsiteY16" fmla="*/ 272380 h 272379"/>
                      <a:gd name="connsiteX17" fmla="*/ 5393 w 48542"/>
                      <a:gd name="connsiteY17" fmla="*/ 261593 h 272379"/>
                      <a:gd name="connsiteX18" fmla="*/ 10787 w 48542"/>
                      <a:gd name="connsiteY18" fmla="*/ 248109 h 272379"/>
                      <a:gd name="connsiteX19" fmla="*/ 16181 w 48542"/>
                      <a:gd name="connsiteY19" fmla="*/ 231927 h 272379"/>
                      <a:gd name="connsiteX20" fmla="*/ 18877 w 48542"/>
                      <a:gd name="connsiteY20" fmla="*/ 210353 h 272379"/>
                      <a:gd name="connsiteX21" fmla="*/ 18877 w 48542"/>
                      <a:gd name="connsiteY21" fmla="*/ 186081 h 272379"/>
                      <a:gd name="connsiteX22" fmla="*/ 21574 w 48542"/>
                      <a:gd name="connsiteY22" fmla="*/ 159113 h 272379"/>
                      <a:gd name="connsiteX23" fmla="*/ 26968 w 48542"/>
                      <a:gd name="connsiteY23" fmla="*/ 132145 h 272379"/>
                      <a:gd name="connsiteX24" fmla="*/ 32361 w 48542"/>
                      <a:gd name="connsiteY24" fmla="*/ 107873 h 272379"/>
                      <a:gd name="connsiteX25" fmla="*/ 35058 w 48542"/>
                      <a:gd name="connsiteY25" fmla="*/ 94389 h 272379"/>
                      <a:gd name="connsiteX26" fmla="*/ 35058 w 48542"/>
                      <a:gd name="connsiteY26" fmla="*/ 83602 h 272379"/>
                      <a:gd name="connsiteX27" fmla="*/ 35058 w 48542"/>
                      <a:gd name="connsiteY27" fmla="*/ 70117 h 272379"/>
                      <a:gd name="connsiteX28" fmla="*/ 32361 w 48542"/>
                      <a:gd name="connsiteY28" fmla="*/ 59330 h 272379"/>
                      <a:gd name="connsiteX29" fmla="*/ 26968 w 48542"/>
                      <a:gd name="connsiteY29" fmla="*/ 37755 h 272379"/>
                      <a:gd name="connsiteX30" fmla="*/ 21574 w 48542"/>
                      <a:gd name="connsiteY30" fmla="*/ 21574 h 272379"/>
                      <a:gd name="connsiteX31" fmla="*/ 16181 w 48542"/>
                      <a:gd name="connsiteY31" fmla="*/ 8090 h 272379"/>
                      <a:gd name="connsiteX32" fmla="*/ 10787 w 48542"/>
                      <a:gd name="connsiteY32" fmla="*/ 0 h 27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8542" h="272379">
                        <a:moveTo>
                          <a:pt x="10787" y="0"/>
                        </a:moveTo>
                        <a:cubicBezTo>
                          <a:pt x="10787" y="0"/>
                          <a:pt x="13484" y="0"/>
                          <a:pt x="10787" y="0"/>
                        </a:cubicBezTo>
                        <a:cubicBezTo>
                          <a:pt x="13484" y="5394"/>
                          <a:pt x="16181" y="8090"/>
                          <a:pt x="18877" y="10787"/>
                        </a:cubicBezTo>
                        <a:cubicBezTo>
                          <a:pt x="21574" y="13484"/>
                          <a:pt x="24271" y="18878"/>
                          <a:pt x="26968" y="24271"/>
                        </a:cubicBezTo>
                        <a:cubicBezTo>
                          <a:pt x="29665" y="29665"/>
                          <a:pt x="32361" y="35058"/>
                          <a:pt x="35058" y="40452"/>
                        </a:cubicBezTo>
                        <a:cubicBezTo>
                          <a:pt x="37755" y="45846"/>
                          <a:pt x="40452" y="53937"/>
                          <a:pt x="43149" y="62027"/>
                        </a:cubicBezTo>
                        <a:cubicBezTo>
                          <a:pt x="43149" y="64724"/>
                          <a:pt x="45846" y="70117"/>
                          <a:pt x="45846" y="72814"/>
                        </a:cubicBezTo>
                        <a:cubicBezTo>
                          <a:pt x="45846" y="75511"/>
                          <a:pt x="48543" y="80905"/>
                          <a:pt x="48543" y="86299"/>
                        </a:cubicBezTo>
                        <a:cubicBezTo>
                          <a:pt x="48543" y="94389"/>
                          <a:pt x="48543" y="105176"/>
                          <a:pt x="45846" y="113267"/>
                        </a:cubicBezTo>
                        <a:cubicBezTo>
                          <a:pt x="43149" y="121357"/>
                          <a:pt x="40452" y="132145"/>
                          <a:pt x="40452" y="140235"/>
                        </a:cubicBezTo>
                        <a:cubicBezTo>
                          <a:pt x="37755" y="148326"/>
                          <a:pt x="35058" y="156416"/>
                          <a:pt x="35058" y="164507"/>
                        </a:cubicBezTo>
                        <a:cubicBezTo>
                          <a:pt x="32361" y="172597"/>
                          <a:pt x="32361" y="180688"/>
                          <a:pt x="32361" y="188778"/>
                        </a:cubicBezTo>
                        <a:cubicBezTo>
                          <a:pt x="32361" y="196868"/>
                          <a:pt x="32361" y="204959"/>
                          <a:pt x="29665" y="213050"/>
                        </a:cubicBezTo>
                        <a:cubicBezTo>
                          <a:pt x="26968" y="221140"/>
                          <a:pt x="26968" y="229231"/>
                          <a:pt x="24271" y="234624"/>
                        </a:cubicBezTo>
                        <a:cubicBezTo>
                          <a:pt x="21574" y="240018"/>
                          <a:pt x="18877" y="245412"/>
                          <a:pt x="16181" y="250805"/>
                        </a:cubicBezTo>
                        <a:cubicBezTo>
                          <a:pt x="13484" y="256199"/>
                          <a:pt x="10787" y="258896"/>
                          <a:pt x="8090" y="261593"/>
                        </a:cubicBezTo>
                        <a:cubicBezTo>
                          <a:pt x="2697" y="266986"/>
                          <a:pt x="0" y="272380"/>
                          <a:pt x="0" y="272380"/>
                        </a:cubicBezTo>
                        <a:cubicBezTo>
                          <a:pt x="0" y="272380"/>
                          <a:pt x="2697" y="269683"/>
                          <a:pt x="5393" y="261593"/>
                        </a:cubicBezTo>
                        <a:cubicBezTo>
                          <a:pt x="8090" y="258896"/>
                          <a:pt x="10787" y="253502"/>
                          <a:pt x="10787" y="248109"/>
                        </a:cubicBezTo>
                        <a:cubicBezTo>
                          <a:pt x="13484" y="242715"/>
                          <a:pt x="16181" y="237321"/>
                          <a:pt x="16181" y="231927"/>
                        </a:cubicBezTo>
                        <a:cubicBezTo>
                          <a:pt x="18877" y="226534"/>
                          <a:pt x="18877" y="218443"/>
                          <a:pt x="18877" y="210353"/>
                        </a:cubicBezTo>
                        <a:cubicBezTo>
                          <a:pt x="18877" y="202262"/>
                          <a:pt x="18877" y="194172"/>
                          <a:pt x="18877" y="186081"/>
                        </a:cubicBezTo>
                        <a:cubicBezTo>
                          <a:pt x="18877" y="177991"/>
                          <a:pt x="18877" y="169900"/>
                          <a:pt x="21574" y="159113"/>
                        </a:cubicBezTo>
                        <a:cubicBezTo>
                          <a:pt x="21574" y="151022"/>
                          <a:pt x="24271" y="140235"/>
                          <a:pt x="26968" y="132145"/>
                        </a:cubicBezTo>
                        <a:cubicBezTo>
                          <a:pt x="29665" y="124054"/>
                          <a:pt x="32361" y="115963"/>
                          <a:pt x="32361" y="107873"/>
                        </a:cubicBezTo>
                        <a:cubicBezTo>
                          <a:pt x="32361" y="102479"/>
                          <a:pt x="32361" y="99783"/>
                          <a:pt x="35058" y="94389"/>
                        </a:cubicBezTo>
                        <a:cubicBezTo>
                          <a:pt x="35058" y="91692"/>
                          <a:pt x="35058" y="86299"/>
                          <a:pt x="35058" y="83602"/>
                        </a:cubicBezTo>
                        <a:cubicBezTo>
                          <a:pt x="35058" y="80905"/>
                          <a:pt x="35058" y="75511"/>
                          <a:pt x="35058" y="70117"/>
                        </a:cubicBezTo>
                        <a:cubicBezTo>
                          <a:pt x="35058" y="67421"/>
                          <a:pt x="32361" y="62027"/>
                          <a:pt x="32361" y="59330"/>
                        </a:cubicBezTo>
                        <a:cubicBezTo>
                          <a:pt x="29665" y="51240"/>
                          <a:pt x="29665" y="45846"/>
                          <a:pt x="26968" y="37755"/>
                        </a:cubicBezTo>
                        <a:cubicBezTo>
                          <a:pt x="24271" y="32362"/>
                          <a:pt x="24271" y="26968"/>
                          <a:pt x="21574" y="21574"/>
                        </a:cubicBezTo>
                        <a:cubicBezTo>
                          <a:pt x="18877" y="16181"/>
                          <a:pt x="18877" y="13484"/>
                          <a:pt x="16181" y="8090"/>
                        </a:cubicBezTo>
                        <a:cubicBezTo>
                          <a:pt x="13484" y="2697"/>
                          <a:pt x="10787" y="0"/>
                          <a:pt x="10787" y="0"/>
                        </a:cubicBezTo>
                        <a:close/>
                      </a:path>
                    </a:pathLst>
                  </a:custGeom>
                  <a:solidFill>
                    <a:srgbClr val="755743"/>
                  </a:solidFill>
                  <a:ln w="26947" cap="flat">
                    <a:noFill/>
                    <a:prstDash val="solid"/>
                    <a:miter/>
                  </a:ln>
                </p:spPr>
                <p:txBody>
                  <a:bodyPr rtlCol="1" anchor="ctr"/>
                  <a:lstStyle/>
                  <a:p>
                    <a:endParaRPr lang="ar-SA"/>
                  </a:p>
                </p:txBody>
              </p:sp>
              <p:sp>
                <p:nvSpPr>
                  <p:cNvPr id="2083" name="شكل حر: شكل 228">
                    <a:extLst>
                      <a:ext uri="{FF2B5EF4-FFF2-40B4-BE49-F238E27FC236}">
                        <a16:creationId xmlns:a16="http://schemas.microsoft.com/office/drawing/2014/main" id="{460B1BEA-F0EA-4D22-A98F-2CB4C71C9E54}"/>
                      </a:ext>
                    </a:extLst>
                  </p:cNvPr>
                  <p:cNvSpPr/>
                  <p:nvPr/>
                </p:nvSpPr>
                <p:spPr>
                  <a:xfrm>
                    <a:off x="9155746" y="4649338"/>
                    <a:ext cx="140235" cy="121357"/>
                  </a:xfrm>
                  <a:custGeom>
                    <a:avLst/>
                    <a:gdLst>
                      <a:gd name="connsiteX0" fmla="*/ 0 w 140235"/>
                      <a:gd name="connsiteY0" fmla="*/ 121357 h 121357"/>
                      <a:gd name="connsiteX1" fmla="*/ 13484 w 140235"/>
                      <a:gd name="connsiteY1" fmla="*/ 94389 h 121357"/>
                      <a:gd name="connsiteX2" fmla="*/ 32362 w 140235"/>
                      <a:gd name="connsiteY2" fmla="*/ 67421 h 121357"/>
                      <a:gd name="connsiteX3" fmla="*/ 56634 w 140235"/>
                      <a:gd name="connsiteY3" fmla="*/ 40452 h 121357"/>
                      <a:gd name="connsiteX4" fmla="*/ 70118 w 140235"/>
                      <a:gd name="connsiteY4" fmla="*/ 29665 h 121357"/>
                      <a:gd name="connsiteX5" fmla="*/ 83602 w 140235"/>
                      <a:gd name="connsiteY5" fmla="*/ 18878 h 121357"/>
                      <a:gd name="connsiteX6" fmla="*/ 97086 w 140235"/>
                      <a:gd name="connsiteY6" fmla="*/ 10788 h 121357"/>
                      <a:gd name="connsiteX7" fmla="*/ 110570 w 140235"/>
                      <a:gd name="connsiteY7" fmla="*/ 5394 h 121357"/>
                      <a:gd name="connsiteX8" fmla="*/ 121357 w 140235"/>
                      <a:gd name="connsiteY8" fmla="*/ 2697 h 121357"/>
                      <a:gd name="connsiteX9" fmla="*/ 132145 w 140235"/>
                      <a:gd name="connsiteY9" fmla="*/ 0 h 121357"/>
                      <a:gd name="connsiteX10" fmla="*/ 140236 w 140235"/>
                      <a:gd name="connsiteY10" fmla="*/ 0 h 121357"/>
                      <a:gd name="connsiteX11" fmla="*/ 132145 w 140235"/>
                      <a:gd name="connsiteY11" fmla="*/ 2697 h 121357"/>
                      <a:gd name="connsiteX12" fmla="*/ 124054 w 140235"/>
                      <a:gd name="connsiteY12" fmla="*/ 5394 h 121357"/>
                      <a:gd name="connsiteX13" fmla="*/ 113267 w 140235"/>
                      <a:gd name="connsiteY13" fmla="*/ 10788 h 121357"/>
                      <a:gd name="connsiteX14" fmla="*/ 99783 w 140235"/>
                      <a:gd name="connsiteY14" fmla="*/ 18878 h 121357"/>
                      <a:gd name="connsiteX15" fmla="*/ 86299 w 140235"/>
                      <a:gd name="connsiteY15" fmla="*/ 26968 h 121357"/>
                      <a:gd name="connsiteX16" fmla="*/ 72815 w 140235"/>
                      <a:gd name="connsiteY16" fmla="*/ 37756 h 121357"/>
                      <a:gd name="connsiteX17" fmla="*/ 59331 w 140235"/>
                      <a:gd name="connsiteY17" fmla="*/ 48543 h 121357"/>
                      <a:gd name="connsiteX18" fmla="*/ 45846 w 140235"/>
                      <a:gd name="connsiteY18" fmla="*/ 59331 h 121357"/>
                      <a:gd name="connsiteX19" fmla="*/ 35058 w 140235"/>
                      <a:gd name="connsiteY19" fmla="*/ 70118 h 121357"/>
                      <a:gd name="connsiteX20" fmla="*/ 13484 w 140235"/>
                      <a:gd name="connsiteY20" fmla="*/ 91693 h 121357"/>
                      <a:gd name="connsiteX21" fmla="*/ 0 w 140235"/>
                      <a:gd name="connsiteY21" fmla="*/ 121357 h 12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0235" h="121357">
                        <a:moveTo>
                          <a:pt x="0" y="121357"/>
                        </a:moveTo>
                        <a:cubicBezTo>
                          <a:pt x="0" y="121357"/>
                          <a:pt x="2697" y="110570"/>
                          <a:pt x="13484" y="94389"/>
                        </a:cubicBezTo>
                        <a:cubicBezTo>
                          <a:pt x="18878" y="86299"/>
                          <a:pt x="24271" y="78208"/>
                          <a:pt x="32362" y="67421"/>
                        </a:cubicBezTo>
                        <a:cubicBezTo>
                          <a:pt x="40452" y="59331"/>
                          <a:pt x="48543" y="48543"/>
                          <a:pt x="56634" y="40452"/>
                        </a:cubicBezTo>
                        <a:cubicBezTo>
                          <a:pt x="62027" y="37756"/>
                          <a:pt x="64724" y="32362"/>
                          <a:pt x="70118" y="29665"/>
                        </a:cubicBezTo>
                        <a:cubicBezTo>
                          <a:pt x="75511" y="26968"/>
                          <a:pt x="80905" y="21575"/>
                          <a:pt x="83602" y="18878"/>
                        </a:cubicBezTo>
                        <a:cubicBezTo>
                          <a:pt x="88995" y="16181"/>
                          <a:pt x="94389" y="13484"/>
                          <a:pt x="97086" y="10788"/>
                        </a:cubicBezTo>
                        <a:cubicBezTo>
                          <a:pt x="102479" y="8091"/>
                          <a:pt x="105176" y="5394"/>
                          <a:pt x="110570" y="5394"/>
                        </a:cubicBezTo>
                        <a:cubicBezTo>
                          <a:pt x="115963" y="2697"/>
                          <a:pt x="118660" y="2697"/>
                          <a:pt x="121357" y="2697"/>
                        </a:cubicBezTo>
                        <a:cubicBezTo>
                          <a:pt x="124054" y="2697"/>
                          <a:pt x="129448" y="2697"/>
                          <a:pt x="132145" y="0"/>
                        </a:cubicBezTo>
                        <a:cubicBezTo>
                          <a:pt x="137539" y="0"/>
                          <a:pt x="140236" y="0"/>
                          <a:pt x="140236" y="0"/>
                        </a:cubicBezTo>
                        <a:cubicBezTo>
                          <a:pt x="140236" y="0"/>
                          <a:pt x="137539" y="0"/>
                          <a:pt x="132145" y="2697"/>
                        </a:cubicBezTo>
                        <a:cubicBezTo>
                          <a:pt x="129448" y="2697"/>
                          <a:pt x="126751" y="5394"/>
                          <a:pt x="124054" y="5394"/>
                        </a:cubicBezTo>
                        <a:cubicBezTo>
                          <a:pt x="121357" y="8091"/>
                          <a:pt x="118660" y="8091"/>
                          <a:pt x="113267" y="10788"/>
                        </a:cubicBezTo>
                        <a:cubicBezTo>
                          <a:pt x="110570" y="13484"/>
                          <a:pt x="105176" y="16181"/>
                          <a:pt x="99783" y="18878"/>
                        </a:cubicBezTo>
                        <a:cubicBezTo>
                          <a:pt x="94389" y="21575"/>
                          <a:pt x="91692" y="24272"/>
                          <a:pt x="86299" y="26968"/>
                        </a:cubicBezTo>
                        <a:cubicBezTo>
                          <a:pt x="80905" y="29665"/>
                          <a:pt x="78208" y="35059"/>
                          <a:pt x="72815" y="37756"/>
                        </a:cubicBezTo>
                        <a:cubicBezTo>
                          <a:pt x="67421" y="40452"/>
                          <a:pt x="64724" y="45846"/>
                          <a:pt x="59331" y="48543"/>
                        </a:cubicBezTo>
                        <a:cubicBezTo>
                          <a:pt x="53937" y="51240"/>
                          <a:pt x="51240" y="56634"/>
                          <a:pt x="45846" y="59331"/>
                        </a:cubicBezTo>
                        <a:cubicBezTo>
                          <a:pt x="43149" y="64724"/>
                          <a:pt x="37755" y="67421"/>
                          <a:pt x="35058" y="70118"/>
                        </a:cubicBezTo>
                        <a:cubicBezTo>
                          <a:pt x="26968" y="78208"/>
                          <a:pt x="21574" y="86299"/>
                          <a:pt x="13484" y="91693"/>
                        </a:cubicBezTo>
                        <a:cubicBezTo>
                          <a:pt x="8090" y="113267"/>
                          <a:pt x="0" y="121357"/>
                          <a:pt x="0" y="121357"/>
                        </a:cubicBezTo>
                        <a:close/>
                      </a:path>
                    </a:pathLst>
                  </a:custGeom>
                  <a:solidFill>
                    <a:srgbClr val="755743"/>
                  </a:solidFill>
                  <a:ln w="26947" cap="flat">
                    <a:noFill/>
                    <a:prstDash val="solid"/>
                    <a:miter/>
                  </a:ln>
                </p:spPr>
                <p:txBody>
                  <a:bodyPr rtlCol="1" anchor="ctr"/>
                  <a:lstStyle/>
                  <a:p>
                    <a:endParaRPr lang="ar-SA"/>
                  </a:p>
                </p:txBody>
              </p:sp>
              <p:sp>
                <p:nvSpPr>
                  <p:cNvPr id="2084" name="شكل حر: شكل 229">
                    <a:extLst>
                      <a:ext uri="{FF2B5EF4-FFF2-40B4-BE49-F238E27FC236}">
                        <a16:creationId xmlns:a16="http://schemas.microsoft.com/office/drawing/2014/main" id="{1431B4B0-CA7A-4BDC-B1E2-9000ACB8D84A}"/>
                      </a:ext>
                    </a:extLst>
                  </p:cNvPr>
                  <p:cNvSpPr/>
                  <p:nvPr/>
                </p:nvSpPr>
                <p:spPr>
                  <a:xfrm>
                    <a:off x="9058660" y="4492922"/>
                    <a:ext cx="810504" cy="814523"/>
                  </a:xfrm>
                  <a:custGeom>
                    <a:avLst/>
                    <a:gdLst>
                      <a:gd name="connsiteX0" fmla="*/ 768597 w 810504"/>
                      <a:gd name="connsiteY0" fmla="*/ 202262 h 814523"/>
                      <a:gd name="connsiteX1" fmla="*/ 560942 w 810504"/>
                      <a:gd name="connsiteY1" fmla="*/ 124054 h 814523"/>
                      <a:gd name="connsiteX2" fmla="*/ 380254 w 810504"/>
                      <a:gd name="connsiteY2" fmla="*/ 115963 h 814523"/>
                      <a:gd name="connsiteX3" fmla="*/ 183385 w 810504"/>
                      <a:gd name="connsiteY3" fmla="*/ 180688 h 814523"/>
                      <a:gd name="connsiteX4" fmla="*/ 283167 w 810504"/>
                      <a:gd name="connsiteY4" fmla="*/ 0 h 814523"/>
                      <a:gd name="connsiteX5" fmla="*/ 175294 w 810504"/>
                      <a:gd name="connsiteY5" fmla="*/ 78208 h 814523"/>
                      <a:gd name="connsiteX6" fmla="*/ 37755 w 810504"/>
                      <a:gd name="connsiteY6" fmla="*/ 312832 h 814523"/>
                      <a:gd name="connsiteX7" fmla="*/ 18878 w 810504"/>
                      <a:gd name="connsiteY7" fmla="*/ 498914 h 814523"/>
                      <a:gd name="connsiteX8" fmla="*/ 0 w 810504"/>
                      <a:gd name="connsiteY8" fmla="*/ 539367 h 814523"/>
                      <a:gd name="connsiteX9" fmla="*/ 62028 w 810504"/>
                      <a:gd name="connsiteY9" fmla="*/ 671511 h 814523"/>
                      <a:gd name="connsiteX10" fmla="*/ 86299 w 810504"/>
                      <a:gd name="connsiteY10" fmla="*/ 806353 h 814523"/>
                      <a:gd name="connsiteX11" fmla="*/ 240018 w 810504"/>
                      <a:gd name="connsiteY11" fmla="*/ 800959 h 814523"/>
                      <a:gd name="connsiteX12" fmla="*/ 331711 w 810504"/>
                      <a:gd name="connsiteY12" fmla="*/ 730841 h 814523"/>
                      <a:gd name="connsiteX13" fmla="*/ 418009 w 810504"/>
                      <a:gd name="connsiteY13" fmla="*/ 579819 h 814523"/>
                      <a:gd name="connsiteX14" fmla="*/ 471946 w 810504"/>
                      <a:gd name="connsiteY14" fmla="*/ 593303 h 814523"/>
                      <a:gd name="connsiteX15" fmla="*/ 412616 w 810504"/>
                      <a:gd name="connsiteY15" fmla="*/ 706570 h 814523"/>
                      <a:gd name="connsiteX16" fmla="*/ 585213 w 810504"/>
                      <a:gd name="connsiteY16" fmla="*/ 585213 h 814523"/>
                      <a:gd name="connsiteX17" fmla="*/ 593303 w 810504"/>
                      <a:gd name="connsiteY17" fmla="*/ 552851 h 814523"/>
                      <a:gd name="connsiteX18" fmla="*/ 533973 w 810504"/>
                      <a:gd name="connsiteY18" fmla="*/ 552851 h 814523"/>
                      <a:gd name="connsiteX19" fmla="*/ 418009 w 810504"/>
                      <a:gd name="connsiteY19" fmla="*/ 515095 h 814523"/>
                      <a:gd name="connsiteX20" fmla="*/ 498914 w 810504"/>
                      <a:gd name="connsiteY20" fmla="*/ 458462 h 814523"/>
                      <a:gd name="connsiteX21" fmla="*/ 577122 w 810504"/>
                      <a:gd name="connsiteY21" fmla="*/ 493520 h 814523"/>
                      <a:gd name="connsiteX22" fmla="*/ 609484 w 810504"/>
                      <a:gd name="connsiteY22" fmla="*/ 423403 h 814523"/>
                      <a:gd name="connsiteX23" fmla="*/ 547458 w 810504"/>
                      <a:gd name="connsiteY23" fmla="*/ 439583 h 814523"/>
                      <a:gd name="connsiteX24" fmla="*/ 442280 w 810504"/>
                      <a:gd name="connsiteY24" fmla="*/ 388344 h 814523"/>
                      <a:gd name="connsiteX25" fmla="*/ 504308 w 810504"/>
                      <a:gd name="connsiteY25" fmla="*/ 334407 h 814523"/>
                      <a:gd name="connsiteX26" fmla="*/ 590606 w 810504"/>
                      <a:gd name="connsiteY26" fmla="*/ 361375 h 814523"/>
                      <a:gd name="connsiteX27" fmla="*/ 593303 w 810504"/>
                      <a:gd name="connsiteY27" fmla="*/ 312832 h 814523"/>
                      <a:gd name="connsiteX28" fmla="*/ 552851 w 810504"/>
                      <a:gd name="connsiteY28" fmla="*/ 331710 h 814523"/>
                      <a:gd name="connsiteX29" fmla="*/ 450371 w 810504"/>
                      <a:gd name="connsiteY29" fmla="*/ 283167 h 814523"/>
                      <a:gd name="connsiteX30" fmla="*/ 498914 w 810504"/>
                      <a:gd name="connsiteY30" fmla="*/ 248109 h 814523"/>
                      <a:gd name="connsiteX31" fmla="*/ 496217 w 810504"/>
                      <a:gd name="connsiteY31" fmla="*/ 248109 h 814523"/>
                      <a:gd name="connsiteX32" fmla="*/ 647240 w 810504"/>
                      <a:gd name="connsiteY32" fmla="*/ 266986 h 814523"/>
                      <a:gd name="connsiteX33" fmla="*/ 795566 w 810504"/>
                      <a:gd name="connsiteY33" fmla="*/ 264289 h 814523"/>
                      <a:gd name="connsiteX34" fmla="*/ 768597 w 810504"/>
                      <a:gd name="connsiteY34" fmla="*/ 202262 h 814523"/>
                      <a:gd name="connsiteX35" fmla="*/ 658027 w 810504"/>
                      <a:gd name="connsiteY35" fmla="*/ 256199 h 814523"/>
                      <a:gd name="connsiteX36" fmla="*/ 423403 w 810504"/>
                      <a:gd name="connsiteY36" fmla="*/ 218443 h 814523"/>
                      <a:gd name="connsiteX37" fmla="*/ 409919 w 810504"/>
                      <a:gd name="connsiteY37" fmla="*/ 258896 h 814523"/>
                      <a:gd name="connsiteX38" fmla="*/ 409919 w 810504"/>
                      <a:gd name="connsiteY38" fmla="*/ 377557 h 814523"/>
                      <a:gd name="connsiteX39" fmla="*/ 388344 w 810504"/>
                      <a:gd name="connsiteY39" fmla="*/ 501611 h 814523"/>
                      <a:gd name="connsiteX40" fmla="*/ 153720 w 810504"/>
                      <a:gd name="connsiteY40" fmla="*/ 647240 h 814523"/>
                      <a:gd name="connsiteX41" fmla="*/ 62028 w 810504"/>
                      <a:gd name="connsiteY41" fmla="*/ 353285 h 814523"/>
                      <a:gd name="connsiteX42" fmla="*/ 377557 w 810504"/>
                      <a:gd name="connsiteY42" fmla="*/ 132145 h 814523"/>
                      <a:gd name="connsiteX43" fmla="*/ 674208 w 810504"/>
                      <a:gd name="connsiteY43" fmla="*/ 175294 h 814523"/>
                      <a:gd name="connsiteX44" fmla="*/ 800960 w 810504"/>
                      <a:gd name="connsiteY44" fmla="*/ 245412 h 814523"/>
                      <a:gd name="connsiteX45" fmla="*/ 658027 w 810504"/>
                      <a:gd name="connsiteY45" fmla="*/ 256199 h 814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810504" h="814523">
                        <a:moveTo>
                          <a:pt x="768597" y="202262"/>
                        </a:moveTo>
                        <a:cubicBezTo>
                          <a:pt x="690389" y="175294"/>
                          <a:pt x="649937" y="142932"/>
                          <a:pt x="560942" y="124054"/>
                        </a:cubicBezTo>
                        <a:cubicBezTo>
                          <a:pt x="471946" y="105176"/>
                          <a:pt x="469249" y="99783"/>
                          <a:pt x="380254" y="115963"/>
                        </a:cubicBezTo>
                        <a:cubicBezTo>
                          <a:pt x="288561" y="132145"/>
                          <a:pt x="183385" y="180688"/>
                          <a:pt x="183385" y="180688"/>
                        </a:cubicBezTo>
                        <a:cubicBezTo>
                          <a:pt x="183385" y="180688"/>
                          <a:pt x="237322" y="62027"/>
                          <a:pt x="283167" y="0"/>
                        </a:cubicBezTo>
                        <a:cubicBezTo>
                          <a:pt x="264290" y="2697"/>
                          <a:pt x="226534" y="32362"/>
                          <a:pt x="175294" y="78208"/>
                        </a:cubicBezTo>
                        <a:cubicBezTo>
                          <a:pt x="132145" y="118660"/>
                          <a:pt x="67421" y="199565"/>
                          <a:pt x="37755" y="312832"/>
                        </a:cubicBezTo>
                        <a:cubicBezTo>
                          <a:pt x="8091" y="426099"/>
                          <a:pt x="18878" y="498914"/>
                          <a:pt x="18878" y="498914"/>
                        </a:cubicBezTo>
                        <a:cubicBezTo>
                          <a:pt x="5394" y="517792"/>
                          <a:pt x="0" y="539367"/>
                          <a:pt x="0" y="539367"/>
                        </a:cubicBezTo>
                        <a:cubicBezTo>
                          <a:pt x="0" y="539367"/>
                          <a:pt x="32362" y="585213"/>
                          <a:pt x="62028" y="671511"/>
                        </a:cubicBezTo>
                        <a:cubicBezTo>
                          <a:pt x="94389" y="771294"/>
                          <a:pt x="86299" y="806353"/>
                          <a:pt x="86299" y="806353"/>
                        </a:cubicBezTo>
                        <a:cubicBezTo>
                          <a:pt x="86299" y="806353"/>
                          <a:pt x="175294" y="827928"/>
                          <a:pt x="240018" y="800959"/>
                        </a:cubicBezTo>
                        <a:cubicBezTo>
                          <a:pt x="304743" y="773991"/>
                          <a:pt x="331711" y="730841"/>
                          <a:pt x="331711" y="730841"/>
                        </a:cubicBezTo>
                        <a:cubicBezTo>
                          <a:pt x="331711" y="730841"/>
                          <a:pt x="401828" y="695783"/>
                          <a:pt x="418009" y="579819"/>
                        </a:cubicBezTo>
                        <a:cubicBezTo>
                          <a:pt x="418009" y="579819"/>
                          <a:pt x="426100" y="596000"/>
                          <a:pt x="471946" y="593303"/>
                        </a:cubicBezTo>
                        <a:cubicBezTo>
                          <a:pt x="471946" y="593303"/>
                          <a:pt x="385648" y="660724"/>
                          <a:pt x="412616" y="706570"/>
                        </a:cubicBezTo>
                        <a:cubicBezTo>
                          <a:pt x="439584" y="752416"/>
                          <a:pt x="563638" y="649936"/>
                          <a:pt x="585213" y="585213"/>
                        </a:cubicBezTo>
                        <a:cubicBezTo>
                          <a:pt x="590606" y="574425"/>
                          <a:pt x="590606" y="563638"/>
                          <a:pt x="593303" y="552851"/>
                        </a:cubicBezTo>
                        <a:cubicBezTo>
                          <a:pt x="577122" y="558244"/>
                          <a:pt x="555548" y="560941"/>
                          <a:pt x="533973" y="552851"/>
                        </a:cubicBezTo>
                        <a:cubicBezTo>
                          <a:pt x="477340" y="531276"/>
                          <a:pt x="434190" y="539367"/>
                          <a:pt x="418009" y="515095"/>
                        </a:cubicBezTo>
                        <a:cubicBezTo>
                          <a:pt x="401828" y="490823"/>
                          <a:pt x="428796" y="442280"/>
                          <a:pt x="498914" y="458462"/>
                        </a:cubicBezTo>
                        <a:cubicBezTo>
                          <a:pt x="539367" y="469249"/>
                          <a:pt x="563638" y="482733"/>
                          <a:pt x="577122" y="493520"/>
                        </a:cubicBezTo>
                        <a:cubicBezTo>
                          <a:pt x="582516" y="488126"/>
                          <a:pt x="604090" y="453068"/>
                          <a:pt x="609484" y="423403"/>
                        </a:cubicBezTo>
                        <a:cubicBezTo>
                          <a:pt x="596000" y="436887"/>
                          <a:pt x="574426" y="447674"/>
                          <a:pt x="547458" y="439583"/>
                        </a:cubicBezTo>
                        <a:cubicBezTo>
                          <a:pt x="480037" y="420706"/>
                          <a:pt x="447674" y="423403"/>
                          <a:pt x="442280" y="388344"/>
                        </a:cubicBezTo>
                        <a:cubicBezTo>
                          <a:pt x="436887" y="355982"/>
                          <a:pt x="442280" y="323620"/>
                          <a:pt x="504308" y="334407"/>
                        </a:cubicBezTo>
                        <a:cubicBezTo>
                          <a:pt x="550154" y="342498"/>
                          <a:pt x="579819" y="353285"/>
                          <a:pt x="590606" y="361375"/>
                        </a:cubicBezTo>
                        <a:cubicBezTo>
                          <a:pt x="593303" y="353285"/>
                          <a:pt x="601394" y="331710"/>
                          <a:pt x="593303" y="312832"/>
                        </a:cubicBezTo>
                        <a:cubicBezTo>
                          <a:pt x="590606" y="326317"/>
                          <a:pt x="577122" y="337104"/>
                          <a:pt x="552851" y="331710"/>
                        </a:cubicBezTo>
                        <a:cubicBezTo>
                          <a:pt x="501611" y="320923"/>
                          <a:pt x="458462" y="315529"/>
                          <a:pt x="450371" y="283167"/>
                        </a:cubicBezTo>
                        <a:cubicBezTo>
                          <a:pt x="444977" y="256199"/>
                          <a:pt x="463856" y="245412"/>
                          <a:pt x="498914" y="248109"/>
                        </a:cubicBezTo>
                        <a:cubicBezTo>
                          <a:pt x="498914" y="248109"/>
                          <a:pt x="496217" y="248109"/>
                          <a:pt x="496217" y="248109"/>
                        </a:cubicBezTo>
                        <a:cubicBezTo>
                          <a:pt x="496217" y="248109"/>
                          <a:pt x="582516" y="248109"/>
                          <a:pt x="647240" y="266986"/>
                        </a:cubicBezTo>
                        <a:cubicBezTo>
                          <a:pt x="709268" y="285864"/>
                          <a:pt x="757810" y="302045"/>
                          <a:pt x="795566" y="264289"/>
                        </a:cubicBezTo>
                        <a:cubicBezTo>
                          <a:pt x="833321" y="231927"/>
                          <a:pt x="790172" y="210353"/>
                          <a:pt x="768597" y="202262"/>
                        </a:cubicBezTo>
                        <a:close/>
                        <a:moveTo>
                          <a:pt x="658027" y="256199"/>
                        </a:moveTo>
                        <a:cubicBezTo>
                          <a:pt x="496217" y="221140"/>
                          <a:pt x="463856" y="218443"/>
                          <a:pt x="423403" y="218443"/>
                        </a:cubicBezTo>
                        <a:cubicBezTo>
                          <a:pt x="382951" y="218443"/>
                          <a:pt x="396435" y="191475"/>
                          <a:pt x="409919" y="258896"/>
                        </a:cubicBezTo>
                        <a:cubicBezTo>
                          <a:pt x="426100" y="326317"/>
                          <a:pt x="420706" y="334407"/>
                          <a:pt x="409919" y="377557"/>
                        </a:cubicBezTo>
                        <a:cubicBezTo>
                          <a:pt x="399132" y="420706"/>
                          <a:pt x="412616" y="469249"/>
                          <a:pt x="388344" y="501611"/>
                        </a:cubicBezTo>
                        <a:cubicBezTo>
                          <a:pt x="364072" y="533973"/>
                          <a:pt x="304743" y="660724"/>
                          <a:pt x="153720" y="647240"/>
                        </a:cubicBezTo>
                        <a:cubicBezTo>
                          <a:pt x="2697" y="636452"/>
                          <a:pt x="21575" y="450371"/>
                          <a:pt x="62028" y="353285"/>
                        </a:cubicBezTo>
                        <a:cubicBezTo>
                          <a:pt x="99783" y="256199"/>
                          <a:pt x="221141" y="167204"/>
                          <a:pt x="377557" y="132145"/>
                        </a:cubicBezTo>
                        <a:cubicBezTo>
                          <a:pt x="533973" y="97086"/>
                          <a:pt x="544761" y="126751"/>
                          <a:pt x="674208" y="175294"/>
                        </a:cubicBezTo>
                        <a:cubicBezTo>
                          <a:pt x="803657" y="223837"/>
                          <a:pt x="795566" y="223837"/>
                          <a:pt x="800960" y="245412"/>
                        </a:cubicBezTo>
                        <a:cubicBezTo>
                          <a:pt x="806353" y="264289"/>
                          <a:pt x="728145" y="272380"/>
                          <a:pt x="658027" y="256199"/>
                        </a:cubicBezTo>
                        <a:close/>
                      </a:path>
                    </a:pathLst>
                  </a:custGeom>
                  <a:solidFill>
                    <a:srgbClr val="EFBB97"/>
                  </a:solidFill>
                  <a:ln w="26947" cap="flat">
                    <a:noFill/>
                    <a:prstDash val="solid"/>
                    <a:miter/>
                  </a:ln>
                </p:spPr>
                <p:txBody>
                  <a:bodyPr rtlCol="1" anchor="ctr"/>
                  <a:lstStyle/>
                  <a:p>
                    <a:endParaRPr lang="ar-SA"/>
                  </a:p>
                </p:txBody>
              </p:sp>
              <p:sp>
                <p:nvSpPr>
                  <p:cNvPr id="2085" name="شكل حر: شكل 230">
                    <a:extLst>
                      <a:ext uri="{FF2B5EF4-FFF2-40B4-BE49-F238E27FC236}">
                        <a16:creationId xmlns:a16="http://schemas.microsoft.com/office/drawing/2014/main" id="{398150B1-F6D7-4640-9498-209DD5947CDC}"/>
                      </a:ext>
                    </a:extLst>
                  </p:cNvPr>
                  <p:cNvSpPr/>
                  <p:nvPr/>
                </p:nvSpPr>
                <p:spPr>
                  <a:xfrm>
                    <a:off x="9091023" y="5060489"/>
                    <a:ext cx="462341" cy="255046"/>
                  </a:xfrm>
                  <a:custGeom>
                    <a:avLst/>
                    <a:gdLst>
                      <a:gd name="connsiteX0" fmla="*/ 450371 w 462341"/>
                      <a:gd name="connsiteY0" fmla="*/ 47311 h 255046"/>
                      <a:gd name="connsiteX1" fmla="*/ 407222 w 462341"/>
                      <a:gd name="connsiteY1" fmla="*/ 12252 h 255046"/>
                      <a:gd name="connsiteX2" fmla="*/ 339801 w 462341"/>
                      <a:gd name="connsiteY2" fmla="*/ 58098 h 255046"/>
                      <a:gd name="connsiteX3" fmla="*/ 110570 w 462341"/>
                      <a:gd name="connsiteY3" fmla="*/ 168668 h 255046"/>
                      <a:gd name="connsiteX4" fmla="*/ 0 w 462341"/>
                      <a:gd name="connsiteY4" fmla="*/ 41917 h 255046"/>
                      <a:gd name="connsiteX5" fmla="*/ 26968 w 462341"/>
                      <a:gd name="connsiteY5" fmla="*/ 112035 h 255046"/>
                      <a:gd name="connsiteX6" fmla="*/ 51240 w 462341"/>
                      <a:gd name="connsiteY6" fmla="*/ 246876 h 255046"/>
                      <a:gd name="connsiteX7" fmla="*/ 204959 w 462341"/>
                      <a:gd name="connsiteY7" fmla="*/ 241483 h 255046"/>
                      <a:gd name="connsiteX8" fmla="*/ 296652 w 462341"/>
                      <a:gd name="connsiteY8" fmla="*/ 171365 h 255046"/>
                      <a:gd name="connsiteX9" fmla="*/ 382950 w 462341"/>
                      <a:gd name="connsiteY9" fmla="*/ 20342 h 255046"/>
                      <a:gd name="connsiteX10" fmla="*/ 436886 w 462341"/>
                      <a:gd name="connsiteY10" fmla="*/ 33826 h 255046"/>
                      <a:gd name="connsiteX11" fmla="*/ 377557 w 462341"/>
                      <a:gd name="connsiteY11" fmla="*/ 147094 h 255046"/>
                      <a:gd name="connsiteX12" fmla="*/ 393738 w 462341"/>
                      <a:gd name="connsiteY12" fmla="*/ 157881 h 255046"/>
                      <a:gd name="connsiteX13" fmla="*/ 450371 w 462341"/>
                      <a:gd name="connsiteY13" fmla="*/ 47311 h 255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2341" h="255046">
                        <a:moveTo>
                          <a:pt x="450371" y="47311"/>
                        </a:moveTo>
                        <a:cubicBezTo>
                          <a:pt x="480036" y="20342"/>
                          <a:pt x="450371" y="25736"/>
                          <a:pt x="407222" y="12252"/>
                        </a:cubicBezTo>
                        <a:cubicBezTo>
                          <a:pt x="366769" y="-1232"/>
                          <a:pt x="361375" y="-20110"/>
                          <a:pt x="339801" y="58098"/>
                        </a:cubicBezTo>
                        <a:cubicBezTo>
                          <a:pt x="315529" y="136306"/>
                          <a:pt x="175294" y="184849"/>
                          <a:pt x="110570" y="168668"/>
                        </a:cubicBezTo>
                        <a:cubicBezTo>
                          <a:pt x="64724" y="157881"/>
                          <a:pt x="18877" y="82369"/>
                          <a:pt x="0" y="41917"/>
                        </a:cubicBezTo>
                        <a:cubicBezTo>
                          <a:pt x="8090" y="60795"/>
                          <a:pt x="18877" y="85066"/>
                          <a:pt x="26968" y="112035"/>
                        </a:cubicBezTo>
                        <a:cubicBezTo>
                          <a:pt x="59330" y="211818"/>
                          <a:pt x="51240" y="246876"/>
                          <a:pt x="51240" y="246876"/>
                        </a:cubicBezTo>
                        <a:cubicBezTo>
                          <a:pt x="51240" y="246876"/>
                          <a:pt x="140235" y="268451"/>
                          <a:pt x="204959" y="241483"/>
                        </a:cubicBezTo>
                        <a:cubicBezTo>
                          <a:pt x="269683" y="214515"/>
                          <a:pt x="296652" y="171365"/>
                          <a:pt x="296652" y="171365"/>
                        </a:cubicBezTo>
                        <a:cubicBezTo>
                          <a:pt x="296652" y="171365"/>
                          <a:pt x="366769" y="136306"/>
                          <a:pt x="382950" y="20342"/>
                        </a:cubicBezTo>
                        <a:cubicBezTo>
                          <a:pt x="382950" y="20342"/>
                          <a:pt x="391041" y="36523"/>
                          <a:pt x="436886" y="33826"/>
                        </a:cubicBezTo>
                        <a:cubicBezTo>
                          <a:pt x="436886" y="33826"/>
                          <a:pt x="350588" y="101247"/>
                          <a:pt x="377557" y="147094"/>
                        </a:cubicBezTo>
                        <a:cubicBezTo>
                          <a:pt x="380254" y="152487"/>
                          <a:pt x="385647" y="155184"/>
                          <a:pt x="393738" y="157881"/>
                        </a:cubicBezTo>
                        <a:cubicBezTo>
                          <a:pt x="382950" y="117428"/>
                          <a:pt x="428796" y="66189"/>
                          <a:pt x="450371" y="47311"/>
                        </a:cubicBezTo>
                        <a:close/>
                      </a:path>
                    </a:pathLst>
                  </a:custGeom>
                  <a:solidFill>
                    <a:srgbClr val="EFBB97"/>
                  </a:solidFill>
                  <a:ln w="26947" cap="flat">
                    <a:noFill/>
                    <a:prstDash val="solid"/>
                    <a:miter/>
                  </a:ln>
                </p:spPr>
                <p:txBody>
                  <a:bodyPr rtlCol="1" anchor="ctr"/>
                  <a:lstStyle/>
                  <a:p>
                    <a:endParaRPr lang="ar-SA"/>
                  </a:p>
                </p:txBody>
              </p:sp>
              <p:sp>
                <p:nvSpPr>
                  <p:cNvPr id="2086" name="شكل حر: شكل 231">
                    <a:extLst>
                      <a:ext uri="{FF2B5EF4-FFF2-40B4-BE49-F238E27FC236}">
                        <a16:creationId xmlns:a16="http://schemas.microsoft.com/office/drawing/2014/main" id="{4D5AD159-E905-4607-92BE-DB7EDC5B8674}"/>
                      </a:ext>
                    </a:extLst>
                  </p:cNvPr>
                  <p:cNvSpPr/>
                  <p:nvPr/>
                </p:nvSpPr>
                <p:spPr>
                  <a:xfrm>
                    <a:off x="9139565" y="4614279"/>
                    <a:ext cx="663420" cy="204959"/>
                  </a:xfrm>
                  <a:custGeom>
                    <a:avLst/>
                    <a:gdLst>
                      <a:gd name="connsiteX0" fmla="*/ 0 w 663420"/>
                      <a:gd name="connsiteY0" fmla="*/ 204959 h 204959"/>
                      <a:gd name="connsiteX1" fmla="*/ 5394 w 663420"/>
                      <a:gd name="connsiteY1" fmla="*/ 196868 h 204959"/>
                      <a:gd name="connsiteX2" fmla="*/ 18878 w 663420"/>
                      <a:gd name="connsiteY2" fmla="*/ 177991 h 204959"/>
                      <a:gd name="connsiteX3" fmla="*/ 29665 w 663420"/>
                      <a:gd name="connsiteY3" fmla="*/ 164507 h 204959"/>
                      <a:gd name="connsiteX4" fmla="*/ 43149 w 663420"/>
                      <a:gd name="connsiteY4" fmla="*/ 151022 h 204959"/>
                      <a:gd name="connsiteX5" fmla="*/ 80905 w 663420"/>
                      <a:gd name="connsiteY5" fmla="*/ 118660 h 204959"/>
                      <a:gd name="connsiteX6" fmla="*/ 102480 w 663420"/>
                      <a:gd name="connsiteY6" fmla="*/ 102479 h 204959"/>
                      <a:gd name="connsiteX7" fmla="*/ 126751 w 663420"/>
                      <a:gd name="connsiteY7" fmla="*/ 86299 h 204959"/>
                      <a:gd name="connsiteX8" fmla="*/ 180688 w 663420"/>
                      <a:gd name="connsiteY8" fmla="*/ 53937 h 204959"/>
                      <a:gd name="connsiteX9" fmla="*/ 242715 w 663420"/>
                      <a:gd name="connsiteY9" fmla="*/ 26968 h 204959"/>
                      <a:gd name="connsiteX10" fmla="*/ 275077 w 663420"/>
                      <a:gd name="connsiteY10" fmla="*/ 16181 h 204959"/>
                      <a:gd name="connsiteX11" fmla="*/ 310136 w 663420"/>
                      <a:gd name="connsiteY11" fmla="*/ 8090 h 204959"/>
                      <a:gd name="connsiteX12" fmla="*/ 345195 w 663420"/>
                      <a:gd name="connsiteY12" fmla="*/ 2697 h 204959"/>
                      <a:gd name="connsiteX13" fmla="*/ 380254 w 663420"/>
                      <a:gd name="connsiteY13" fmla="*/ 0 h 204959"/>
                      <a:gd name="connsiteX14" fmla="*/ 415312 w 663420"/>
                      <a:gd name="connsiteY14" fmla="*/ 0 h 204959"/>
                      <a:gd name="connsiteX15" fmla="*/ 423403 w 663420"/>
                      <a:gd name="connsiteY15" fmla="*/ 0 h 204959"/>
                      <a:gd name="connsiteX16" fmla="*/ 426100 w 663420"/>
                      <a:gd name="connsiteY16" fmla="*/ 0 h 204959"/>
                      <a:gd name="connsiteX17" fmla="*/ 426100 w 663420"/>
                      <a:gd name="connsiteY17" fmla="*/ 0 h 204959"/>
                      <a:gd name="connsiteX18" fmla="*/ 426100 w 663420"/>
                      <a:gd name="connsiteY18" fmla="*/ 0 h 204959"/>
                      <a:gd name="connsiteX19" fmla="*/ 426100 w 663420"/>
                      <a:gd name="connsiteY19" fmla="*/ 0 h 204959"/>
                      <a:gd name="connsiteX20" fmla="*/ 428796 w 663420"/>
                      <a:gd name="connsiteY20" fmla="*/ 0 h 204959"/>
                      <a:gd name="connsiteX21" fmla="*/ 444977 w 663420"/>
                      <a:gd name="connsiteY21" fmla="*/ 2697 h 204959"/>
                      <a:gd name="connsiteX22" fmla="*/ 507005 w 663420"/>
                      <a:gd name="connsiteY22" fmla="*/ 21574 h 204959"/>
                      <a:gd name="connsiteX23" fmla="*/ 558245 w 663420"/>
                      <a:gd name="connsiteY23" fmla="*/ 43149 h 204959"/>
                      <a:gd name="connsiteX24" fmla="*/ 601394 w 663420"/>
                      <a:gd name="connsiteY24" fmla="*/ 64724 h 204959"/>
                      <a:gd name="connsiteX25" fmla="*/ 633756 w 663420"/>
                      <a:gd name="connsiteY25" fmla="*/ 80905 h 204959"/>
                      <a:gd name="connsiteX26" fmla="*/ 663421 w 663420"/>
                      <a:gd name="connsiteY26" fmla="*/ 91692 h 204959"/>
                      <a:gd name="connsiteX27" fmla="*/ 655331 w 663420"/>
                      <a:gd name="connsiteY27" fmla="*/ 88995 h 204959"/>
                      <a:gd name="connsiteX28" fmla="*/ 633756 w 663420"/>
                      <a:gd name="connsiteY28" fmla="*/ 80905 h 204959"/>
                      <a:gd name="connsiteX29" fmla="*/ 598697 w 663420"/>
                      <a:gd name="connsiteY29" fmla="*/ 67421 h 204959"/>
                      <a:gd name="connsiteX30" fmla="*/ 555548 w 663420"/>
                      <a:gd name="connsiteY30" fmla="*/ 48543 h 204959"/>
                      <a:gd name="connsiteX31" fmla="*/ 504308 w 663420"/>
                      <a:gd name="connsiteY31" fmla="*/ 26968 h 204959"/>
                      <a:gd name="connsiteX32" fmla="*/ 444977 w 663420"/>
                      <a:gd name="connsiteY32" fmla="*/ 8090 h 204959"/>
                      <a:gd name="connsiteX33" fmla="*/ 428796 w 663420"/>
                      <a:gd name="connsiteY33" fmla="*/ 5394 h 204959"/>
                      <a:gd name="connsiteX34" fmla="*/ 423403 w 663420"/>
                      <a:gd name="connsiteY34" fmla="*/ 5394 h 204959"/>
                      <a:gd name="connsiteX35" fmla="*/ 423403 w 663420"/>
                      <a:gd name="connsiteY35" fmla="*/ 5394 h 204959"/>
                      <a:gd name="connsiteX36" fmla="*/ 423403 w 663420"/>
                      <a:gd name="connsiteY36" fmla="*/ 5394 h 204959"/>
                      <a:gd name="connsiteX37" fmla="*/ 423403 w 663420"/>
                      <a:gd name="connsiteY37" fmla="*/ 5394 h 204959"/>
                      <a:gd name="connsiteX38" fmla="*/ 420706 w 663420"/>
                      <a:gd name="connsiteY38" fmla="*/ 5394 h 204959"/>
                      <a:gd name="connsiteX39" fmla="*/ 412616 w 663420"/>
                      <a:gd name="connsiteY39" fmla="*/ 5394 h 204959"/>
                      <a:gd name="connsiteX40" fmla="*/ 380254 w 663420"/>
                      <a:gd name="connsiteY40" fmla="*/ 5394 h 204959"/>
                      <a:gd name="connsiteX41" fmla="*/ 345195 w 663420"/>
                      <a:gd name="connsiteY41" fmla="*/ 8090 h 204959"/>
                      <a:gd name="connsiteX42" fmla="*/ 310136 w 663420"/>
                      <a:gd name="connsiteY42" fmla="*/ 13484 h 204959"/>
                      <a:gd name="connsiteX43" fmla="*/ 277774 w 663420"/>
                      <a:gd name="connsiteY43" fmla="*/ 21574 h 204959"/>
                      <a:gd name="connsiteX44" fmla="*/ 245412 w 663420"/>
                      <a:gd name="connsiteY44" fmla="*/ 32362 h 204959"/>
                      <a:gd name="connsiteX45" fmla="*/ 183385 w 663420"/>
                      <a:gd name="connsiteY45" fmla="*/ 59330 h 204959"/>
                      <a:gd name="connsiteX46" fmla="*/ 129448 w 663420"/>
                      <a:gd name="connsiteY46" fmla="*/ 88995 h 204959"/>
                      <a:gd name="connsiteX47" fmla="*/ 105176 w 663420"/>
                      <a:gd name="connsiteY47" fmla="*/ 105176 h 204959"/>
                      <a:gd name="connsiteX48" fmla="*/ 83602 w 663420"/>
                      <a:gd name="connsiteY48" fmla="*/ 121357 h 204959"/>
                      <a:gd name="connsiteX49" fmla="*/ 45846 w 663420"/>
                      <a:gd name="connsiteY49" fmla="*/ 151022 h 204959"/>
                      <a:gd name="connsiteX50" fmla="*/ 29665 w 663420"/>
                      <a:gd name="connsiteY50" fmla="*/ 164507 h 204959"/>
                      <a:gd name="connsiteX51" fmla="*/ 16181 w 663420"/>
                      <a:gd name="connsiteY51" fmla="*/ 175294 h 204959"/>
                      <a:gd name="connsiteX52" fmla="*/ 0 w 663420"/>
                      <a:gd name="connsiteY52" fmla="*/ 194172 h 204959"/>
                      <a:gd name="connsiteX53" fmla="*/ 0 w 663420"/>
                      <a:gd name="connsiteY53" fmla="*/ 204959 h 204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663420" h="204959">
                        <a:moveTo>
                          <a:pt x="0" y="204959"/>
                        </a:moveTo>
                        <a:cubicBezTo>
                          <a:pt x="0" y="204959"/>
                          <a:pt x="2697" y="202262"/>
                          <a:pt x="5394" y="196868"/>
                        </a:cubicBezTo>
                        <a:cubicBezTo>
                          <a:pt x="8091" y="191475"/>
                          <a:pt x="13484" y="186081"/>
                          <a:pt x="18878" y="177991"/>
                        </a:cubicBezTo>
                        <a:cubicBezTo>
                          <a:pt x="21575" y="172597"/>
                          <a:pt x="26968" y="169900"/>
                          <a:pt x="29665" y="164507"/>
                        </a:cubicBezTo>
                        <a:cubicBezTo>
                          <a:pt x="35059" y="159113"/>
                          <a:pt x="37755" y="156416"/>
                          <a:pt x="43149" y="151022"/>
                        </a:cubicBezTo>
                        <a:cubicBezTo>
                          <a:pt x="53937" y="140235"/>
                          <a:pt x="64724" y="129448"/>
                          <a:pt x="80905" y="118660"/>
                        </a:cubicBezTo>
                        <a:cubicBezTo>
                          <a:pt x="88996" y="113267"/>
                          <a:pt x="94389" y="107873"/>
                          <a:pt x="102480" y="102479"/>
                        </a:cubicBezTo>
                        <a:cubicBezTo>
                          <a:pt x="110570" y="97086"/>
                          <a:pt x="118660" y="91692"/>
                          <a:pt x="126751" y="86299"/>
                        </a:cubicBezTo>
                        <a:cubicBezTo>
                          <a:pt x="142933" y="75511"/>
                          <a:pt x="161810" y="64724"/>
                          <a:pt x="180688" y="53937"/>
                        </a:cubicBezTo>
                        <a:cubicBezTo>
                          <a:pt x="199565" y="43149"/>
                          <a:pt x="221141" y="35058"/>
                          <a:pt x="242715" y="26968"/>
                        </a:cubicBezTo>
                        <a:cubicBezTo>
                          <a:pt x="253502" y="21574"/>
                          <a:pt x="264290" y="18878"/>
                          <a:pt x="275077" y="16181"/>
                        </a:cubicBezTo>
                        <a:cubicBezTo>
                          <a:pt x="285864" y="13484"/>
                          <a:pt x="296652" y="10787"/>
                          <a:pt x="310136" y="8090"/>
                        </a:cubicBezTo>
                        <a:cubicBezTo>
                          <a:pt x="320923" y="5394"/>
                          <a:pt x="334407" y="2697"/>
                          <a:pt x="345195" y="2697"/>
                        </a:cubicBezTo>
                        <a:cubicBezTo>
                          <a:pt x="355982" y="0"/>
                          <a:pt x="369466" y="0"/>
                          <a:pt x="380254" y="0"/>
                        </a:cubicBezTo>
                        <a:cubicBezTo>
                          <a:pt x="391041" y="0"/>
                          <a:pt x="404525" y="0"/>
                          <a:pt x="415312" y="0"/>
                        </a:cubicBezTo>
                        <a:lnTo>
                          <a:pt x="423403" y="0"/>
                        </a:lnTo>
                        <a:lnTo>
                          <a:pt x="426100" y="0"/>
                        </a:lnTo>
                        <a:lnTo>
                          <a:pt x="426100" y="0"/>
                        </a:lnTo>
                        <a:lnTo>
                          <a:pt x="426100" y="0"/>
                        </a:lnTo>
                        <a:lnTo>
                          <a:pt x="426100" y="0"/>
                        </a:lnTo>
                        <a:lnTo>
                          <a:pt x="428796" y="0"/>
                        </a:lnTo>
                        <a:cubicBezTo>
                          <a:pt x="434190" y="0"/>
                          <a:pt x="439584" y="2697"/>
                          <a:pt x="444977" y="2697"/>
                        </a:cubicBezTo>
                        <a:cubicBezTo>
                          <a:pt x="466553" y="8090"/>
                          <a:pt x="488127" y="16181"/>
                          <a:pt x="507005" y="21574"/>
                        </a:cubicBezTo>
                        <a:cubicBezTo>
                          <a:pt x="525882" y="29665"/>
                          <a:pt x="542064" y="37755"/>
                          <a:pt x="558245" y="43149"/>
                        </a:cubicBezTo>
                        <a:cubicBezTo>
                          <a:pt x="574426" y="51240"/>
                          <a:pt x="587910" y="56633"/>
                          <a:pt x="601394" y="64724"/>
                        </a:cubicBezTo>
                        <a:cubicBezTo>
                          <a:pt x="614878" y="70117"/>
                          <a:pt x="625666" y="75511"/>
                          <a:pt x="633756" y="80905"/>
                        </a:cubicBezTo>
                        <a:cubicBezTo>
                          <a:pt x="652634" y="88995"/>
                          <a:pt x="663421" y="91692"/>
                          <a:pt x="663421" y="91692"/>
                        </a:cubicBezTo>
                        <a:cubicBezTo>
                          <a:pt x="663421" y="91692"/>
                          <a:pt x="660724" y="91692"/>
                          <a:pt x="655331" y="88995"/>
                        </a:cubicBezTo>
                        <a:cubicBezTo>
                          <a:pt x="649937" y="86299"/>
                          <a:pt x="641847" y="86299"/>
                          <a:pt x="633756" y="80905"/>
                        </a:cubicBezTo>
                        <a:cubicBezTo>
                          <a:pt x="622969" y="78208"/>
                          <a:pt x="612181" y="72814"/>
                          <a:pt x="598697" y="67421"/>
                        </a:cubicBezTo>
                        <a:cubicBezTo>
                          <a:pt x="585213" y="62027"/>
                          <a:pt x="571729" y="56633"/>
                          <a:pt x="555548" y="48543"/>
                        </a:cubicBezTo>
                        <a:cubicBezTo>
                          <a:pt x="539367" y="43149"/>
                          <a:pt x="523185" y="35058"/>
                          <a:pt x="504308" y="26968"/>
                        </a:cubicBezTo>
                        <a:cubicBezTo>
                          <a:pt x="485430" y="18878"/>
                          <a:pt x="466553" y="13484"/>
                          <a:pt x="444977" y="8090"/>
                        </a:cubicBezTo>
                        <a:cubicBezTo>
                          <a:pt x="439584" y="8090"/>
                          <a:pt x="434190" y="5394"/>
                          <a:pt x="428796" y="5394"/>
                        </a:cubicBezTo>
                        <a:lnTo>
                          <a:pt x="423403" y="5394"/>
                        </a:lnTo>
                        <a:lnTo>
                          <a:pt x="423403" y="5394"/>
                        </a:lnTo>
                        <a:cubicBezTo>
                          <a:pt x="423403" y="5394"/>
                          <a:pt x="423403" y="5394"/>
                          <a:pt x="423403" y="5394"/>
                        </a:cubicBezTo>
                        <a:lnTo>
                          <a:pt x="423403" y="5394"/>
                        </a:lnTo>
                        <a:lnTo>
                          <a:pt x="420706" y="5394"/>
                        </a:lnTo>
                        <a:lnTo>
                          <a:pt x="412616" y="5394"/>
                        </a:lnTo>
                        <a:cubicBezTo>
                          <a:pt x="401828" y="5394"/>
                          <a:pt x="391041" y="2697"/>
                          <a:pt x="380254" y="5394"/>
                        </a:cubicBezTo>
                        <a:cubicBezTo>
                          <a:pt x="369466" y="5394"/>
                          <a:pt x="358679" y="5394"/>
                          <a:pt x="345195" y="8090"/>
                        </a:cubicBezTo>
                        <a:cubicBezTo>
                          <a:pt x="334407" y="10787"/>
                          <a:pt x="323620" y="10787"/>
                          <a:pt x="310136" y="13484"/>
                        </a:cubicBezTo>
                        <a:cubicBezTo>
                          <a:pt x="299349" y="16181"/>
                          <a:pt x="288561" y="18878"/>
                          <a:pt x="277774" y="21574"/>
                        </a:cubicBezTo>
                        <a:cubicBezTo>
                          <a:pt x="266986" y="24271"/>
                          <a:pt x="256199" y="26968"/>
                          <a:pt x="245412" y="32362"/>
                        </a:cubicBezTo>
                        <a:cubicBezTo>
                          <a:pt x="223838" y="40452"/>
                          <a:pt x="202262" y="48543"/>
                          <a:pt x="183385" y="59330"/>
                        </a:cubicBezTo>
                        <a:cubicBezTo>
                          <a:pt x="164507" y="70117"/>
                          <a:pt x="145629" y="78208"/>
                          <a:pt x="129448" y="88995"/>
                        </a:cubicBezTo>
                        <a:cubicBezTo>
                          <a:pt x="121357" y="94389"/>
                          <a:pt x="113267" y="99783"/>
                          <a:pt x="105176" y="105176"/>
                        </a:cubicBezTo>
                        <a:cubicBezTo>
                          <a:pt x="97086" y="110570"/>
                          <a:pt x="88996" y="115963"/>
                          <a:pt x="83602" y="121357"/>
                        </a:cubicBezTo>
                        <a:cubicBezTo>
                          <a:pt x="70118" y="132145"/>
                          <a:pt x="56634" y="140235"/>
                          <a:pt x="45846" y="151022"/>
                        </a:cubicBezTo>
                        <a:cubicBezTo>
                          <a:pt x="40452" y="156416"/>
                          <a:pt x="35059" y="159113"/>
                          <a:pt x="29665" y="164507"/>
                        </a:cubicBezTo>
                        <a:cubicBezTo>
                          <a:pt x="24271" y="169900"/>
                          <a:pt x="21575" y="172597"/>
                          <a:pt x="16181" y="175294"/>
                        </a:cubicBezTo>
                        <a:cubicBezTo>
                          <a:pt x="8091" y="183384"/>
                          <a:pt x="2697" y="188778"/>
                          <a:pt x="0" y="194172"/>
                        </a:cubicBezTo>
                        <a:cubicBezTo>
                          <a:pt x="2697" y="204959"/>
                          <a:pt x="0" y="204959"/>
                          <a:pt x="0" y="204959"/>
                        </a:cubicBezTo>
                        <a:close/>
                      </a:path>
                    </a:pathLst>
                  </a:custGeom>
                  <a:solidFill>
                    <a:srgbClr val="F7C7A2"/>
                  </a:solidFill>
                  <a:ln w="26947" cap="flat">
                    <a:noFill/>
                    <a:prstDash val="solid"/>
                    <a:miter/>
                  </a:ln>
                </p:spPr>
                <p:txBody>
                  <a:bodyPr rtlCol="1" anchor="ctr"/>
                  <a:lstStyle/>
                  <a:p>
                    <a:endParaRPr lang="ar-SA"/>
                  </a:p>
                </p:txBody>
              </p:sp>
            </p:grpSp>
            <p:grpSp>
              <p:nvGrpSpPr>
                <p:cNvPr id="2061" name="رسم 4">
                  <a:extLst>
                    <a:ext uri="{FF2B5EF4-FFF2-40B4-BE49-F238E27FC236}">
                      <a16:creationId xmlns:a16="http://schemas.microsoft.com/office/drawing/2014/main" id="{3A5E192F-0B47-41A4-AB10-96CBAD2A968A}"/>
                    </a:ext>
                  </a:extLst>
                </p:cNvPr>
                <p:cNvGrpSpPr/>
                <p:nvPr/>
              </p:nvGrpSpPr>
              <p:grpSpPr>
                <a:xfrm>
                  <a:off x="9347222" y="6062474"/>
                  <a:ext cx="922478" cy="619181"/>
                  <a:chOff x="9347222" y="6062474"/>
                  <a:chExt cx="922478" cy="619181"/>
                </a:xfrm>
                <a:solidFill>
                  <a:schemeClr val="accent1"/>
                </a:solidFill>
              </p:grpSpPr>
              <p:grpSp>
                <p:nvGrpSpPr>
                  <p:cNvPr id="2073" name="رسم 4">
                    <a:extLst>
                      <a:ext uri="{FF2B5EF4-FFF2-40B4-BE49-F238E27FC236}">
                        <a16:creationId xmlns:a16="http://schemas.microsoft.com/office/drawing/2014/main" id="{C3868EAA-476E-418B-8AE5-A45347F4EF82}"/>
                      </a:ext>
                    </a:extLst>
                  </p:cNvPr>
                  <p:cNvGrpSpPr/>
                  <p:nvPr/>
                </p:nvGrpSpPr>
                <p:grpSpPr>
                  <a:xfrm>
                    <a:off x="9347222" y="6062474"/>
                    <a:ext cx="922478" cy="619181"/>
                    <a:chOff x="9347222" y="6062474"/>
                    <a:chExt cx="922478" cy="619181"/>
                  </a:xfrm>
                  <a:solidFill>
                    <a:schemeClr val="accent1"/>
                  </a:solidFill>
                </p:grpSpPr>
                <p:sp>
                  <p:nvSpPr>
                    <p:cNvPr id="2076" name="شكل حر: شكل 234">
                      <a:extLst>
                        <a:ext uri="{FF2B5EF4-FFF2-40B4-BE49-F238E27FC236}">
                          <a16:creationId xmlns:a16="http://schemas.microsoft.com/office/drawing/2014/main" id="{B5D53BB1-0D77-45E1-89E7-77390DFFBAEE}"/>
                        </a:ext>
                      </a:extLst>
                    </p:cNvPr>
                    <p:cNvSpPr/>
                    <p:nvPr/>
                  </p:nvSpPr>
                  <p:spPr>
                    <a:xfrm>
                      <a:off x="9347222" y="6062474"/>
                      <a:ext cx="917697" cy="611526"/>
                    </a:xfrm>
                    <a:custGeom>
                      <a:avLst/>
                      <a:gdLst>
                        <a:gd name="connsiteX0" fmla="*/ 914226 w 917697"/>
                        <a:gd name="connsiteY0" fmla="*/ 221145 h 611526"/>
                        <a:gd name="connsiteX1" fmla="*/ 730842 w 917697"/>
                        <a:gd name="connsiteY1" fmla="*/ 10792 h 611526"/>
                        <a:gd name="connsiteX2" fmla="*/ 366769 w 917697"/>
                        <a:gd name="connsiteY2" fmla="*/ 56638 h 611526"/>
                        <a:gd name="connsiteX3" fmla="*/ 202262 w 917697"/>
                        <a:gd name="connsiteY3" fmla="*/ 323625 h 611526"/>
                        <a:gd name="connsiteX4" fmla="*/ 153719 w 917697"/>
                        <a:gd name="connsiteY4" fmla="*/ 490828 h 611526"/>
                        <a:gd name="connsiteX5" fmla="*/ 0 w 917697"/>
                        <a:gd name="connsiteY5" fmla="*/ 585218 h 611526"/>
                        <a:gd name="connsiteX6" fmla="*/ 674208 w 917697"/>
                        <a:gd name="connsiteY6" fmla="*/ 550159 h 611526"/>
                        <a:gd name="connsiteX7" fmla="*/ 914226 w 917697"/>
                        <a:gd name="connsiteY7" fmla="*/ 221145 h 611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7697" h="611526">
                          <a:moveTo>
                            <a:pt x="914226" y="221145"/>
                          </a:moveTo>
                          <a:cubicBezTo>
                            <a:pt x="914226" y="221145"/>
                            <a:pt x="889955" y="51245"/>
                            <a:pt x="730842" y="10792"/>
                          </a:cubicBezTo>
                          <a:cubicBezTo>
                            <a:pt x="571728" y="-29660"/>
                            <a:pt x="366769" y="56638"/>
                            <a:pt x="366769" y="56638"/>
                          </a:cubicBezTo>
                          <a:cubicBezTo>
                            <a:pt x="366769" y="56638"/>
                            <a:pt x="288561" y="240023"/>
                            <a:pt x="202262" y="323625"/>
                          </a:cubicBezTo>
                          <a:cubicBezTo>
                            <a:pt x="202262" y="323625"/>
                            <a:pt x="258896" y="404530"/>
                            <a:pt x="153719" y="490828"/>
                          </a:cubicBezTo>
                          <a:cubicBezTo>
                            <a:pt x="51240" y="577127"/>
                            <a:pt x="0" y="585218"/>
                            <a:pt x="0" y="585218"/>
                          </a:cubicBezTo>
                          <a:cubicBezTo>
                            <a:pt x="0" y="585218"/>
                            <a:pt x="385647" y="663426"/>
                            <a:pt x="674208" y="550159"/>
                          </a:cubicBezTo>
                          <a:cubicBezTo>
                            <a:pt x="965466" y="436892"/>
                            <a:pt x="914226" y="221145"/>
                            <a:pt x="914226" y="221145"/>
                          </a:cubicBezTo>
                          <a:close/>
                        </a:path>
                      </a:pathLst>
                    </a:custGeom>
                    <a:solidFill>
                      <a:srgbClr val="FFF9EB"/>
                    </a:solidFill>
                    <a:ln w="26947" cap="flat">
                      <a:noFill/>
                      <a:prstDash val="solid"/>
                      <a:miter/>
                    </a:ln>
                  </p:spPr>
                  <p:txBody>
                    <a:bodyPr rtlCol="1" anchor="ctr"/>
                    <a:lstStyle/>
                    <a:p>
                      <a:endParaRPr lang="ar-SA"/>
                    </a:p>
                  </p:txBody>
                </p:sp>
                <p:sp>
                  <p:nvSpPr>
                    <p:cNvPr id="2077" name="شكل حر: شكل 235">
                      <a:extLst>
                        <a:ext uri="{FF2B5EF4-FFF2-40B4-BE49-F238E27FC236}">
                          <a16:creationId xmlns:a16="http://schemas.microsoft.com/office/drawing/2014/main" id="{B1203F26-E110-4FBC-88F0-C89E1F414EEC}"/>
                        </a:ext>
                      </a:extLst>
                    </p:cNvPr>
                    <p:cNvSpPr/>
                    <p:nvPr/>
                  </p:nvSpPr>
                  <p:spPr>
                    <a:xfrm>
                      <a:off x="9347896" y="6063395"/>
                      <a:ext cx="921804" cy="618260"/>
                    </a:xfrm>
                    <a:custGeom>
                      <a:avLst/>
                      <a:gdLst>
                        <a:gd name="connsiteX0" fmla="*/ 916249 w 921804"/>
                        <a:gd name="connsiteY0" fmla="*/ 220223 h 618260"/>
                        <a:gd name="connsiteX1" fmla="*/ 554873 w 921804"/>
                        <a:gd name="connsiteY1" fmla="*/ 4477 h 618260"/>
                        <a:gd name="connsiteX2" fmla="*/ 422728 w 921804"/>
                        <a:gd name="connsiteY2" fmla="*/ 36839 h 618260"/>
                        <a:gd name="connsiteX3" fmla="*/ 366095 w 921804"/>
                        <a:gd name="connsiteY3" fmla="*/ 58414 h 618260"/>
                        <a:gd name="connsiteX4" fmla="*/ 201588 w 921804"/>
                        <a:gd name="connsiteY4" fmla="*/ 325400 h 618260"/>
                        <a:gd name="connsiteX5" fmla="*/ 201588 w 921804"/>
                        <a:gd name="connsiteY5" fmla="*/ 325400 h 618260"/>
                        <a:gd name="connsiteX6" fmla="*/ 2023 w 921804"/>
                        <a:gd name="connsiteY6" fmla="*/ 586993 h 618260"/>
                        <a:gd name="connsiteX7" fmla="*/ 2023 w 921804"/>
                        <a:gd name="connsiteY7" fmla="*/ 589689 h 618260"/>
                        <a:gd name="connsiteX8" fmla="*/ 619597 w 921804"/>
                        <a:gd name="connsiteY8" fmla="*/ 573509 h 618260"/>
                        <a:gd name="connsiteX9" fmla="*/ 916249 w 921804"/>
                        <a:gd name="connsiteY9" fmla="*/ 220223 h 618260"/>
                        <a:gd name="connsiteX10" fmla="*/ 910855 w 921804"/>
                        <a:gd name="connsiteY10" fmla="*/ 220223 h 618260"/>
                        <a:gd name="connsiteX11" fmla="*/ 535995 w 921804"/>
                        <a:gd name="connsiteY11" fmla="*/ 589689 h 618260"/>
                        <a:gd name="connsiteX12" fmla="*/ 88321 w 921804"/>
                        <a:gd name="connsiteY12" fmla="*/ 597780 h 618260"/>
                        <a:gd name="connsiteX13" fmla="*/ 4719 w 921804"/>
                        <a:gd name="connsiteY13" fmla="*/ 584296 h 618260"/>
                        <a:gd name="connsiteX14" fmla="*/ 61353 w 921804"/>
                        <a:gd name="connsiteY14" fmla="*/ 562721 h 618260"/>
                        <a:gd name="connsiteX15" fmla="*/ 212375 w 921804"/>
                        <a:gd name="connsiteY15" fmla="*/ 333490 h 618260"/>
                        <a:gd name="connsiteX16" fmla="*/ 301371 w 921804"/>
                        <a:gd name="connsiteY16" fmla="*/ 198649 h 618260"/>
                        <a:gd name="connsiteX17" fmla="*/ 368791 w 921804"/>
                        <a:gd name="connsiteY17" fmla="*/ 66504 h 618260"/>
                        <a:gd name="connsiteX18" fmla="*/ 438909 w 921804"/>
                        <a:gd name="connsiteY18" fmla="*/ 34142 h 618260"/>
                        <a:gd name="connsiteX19" fmla="*/ 730168 w 921804"/>
                        <a:gd name="connsiteY19" fmla="*/ 12567 h 618260"/>
                        <a:gd name="connsiteX20" fmla="*/ 910855 w 921804"/>
                        <a:gd name="connsiteY20" fmla="*/ 222920 h 618260"/>
                        <a:gd name="connsiteX21" fmla="*/ 916249 w 921804"/>
                        <a:gd name="connsiteY21" fmla="*/ 220223 h 618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21804" h="618260">
                          <a:moveTo>
                            <a:pt x="916249" y="220223"/>
                          </a:moveTo>
                          <a:cubicBezTo>
                            <a:pt x="886584" y="36839"/>
                            <a:pt x="716683" y="-17098"/>
                            <a:pt x="554873" y="4477"/>
                          </a:cubicBezTo>
                          <a:cubicBezTo>
                            <a:pt x="509027" y="9870"/>
                            <a:pt x="465877" y="23355"/>
                            <a:pt x="422728" y="36839"/>
                          </a:cubicBezTo>
                          <a:cubicBezTo>
                            <a:pt x="414638" y="39536"/>
                            <a:pt x="371488" y="47626"/>
                            <a:pt x="366095" y="58414"/>
                          </a:cubicBezTo>
                          <a:cubicBezTo>
                            <a:pt x="325643" y="152803"/>
                            <a:pt x="274402" y="249889"/>
                            <a:pt x="201588" y="325400"/>
                          </a:cubicBezTo>
                          <a:cubicBezTo>
                            <a:pt x="201588" y="325400"/>
                            <a:pt x="201588" y="325400"/>
                            <a:pt x="201588" y="325400"/>
                          </a:cubicBezTo>
                          <a:cubicBezTo>
                            <a:pt x="269009" y="433273"/>
                            <a:pt x="96412" y="565418"/>
                            <a:pt x="2023" y="586993"/>
                          </a:cubicBezTo>
                          <a:cubicBezTo>
                            <a:pt x="-674" y="586993"/>
                            <a:pt x="-674" y="589689"/>
                            <a:pt x="2023" y="589689"/>
                          </a:cubicBezTo>
                          <a:cubicBezTo>
                            <a:pt x="201588" y="630142"/>
                            <a:pt x="422728" y="630142"/>
                            <a:pt x="619597" y="573509"/>
                          </a:cubicBezTo>
                          <a:cubicBezTo>
                            <a:pt x="767923" y="527662"/>
                            <a:pt x="956701" y="400911"/>
                            <a:pt x="916249" y="220223"/>
                          </a:cubicBezTo>
                          <a:cubicBezTo>
                            <a:pt x="916249" y="217526"/>
                            <a:pt x="910855" y="220223"/>
                            <a:pt x="910855" y="220223"/>
                          </a:cubicBezTo>
                          <a:cubicBezTo>
                            <a:pt x="959398" y="435970"/>
                            <a:pt x="703199" y="554631"/>
                            <a:pt x="535995" y="589689"/>
                          </a:cubicBezTo>
                          <a:cubicBezTo>
                            <a:pt x="390367" y="619355"/>
                            <a:pt x="236647" y="616658"/>
                            <a:pt x="88321" y="597780"/>
                          </a:cubicBezTo>
                          <a:cubicBezTo>
                            <a:pt x="61353" y="595083"/>
                            <a:pt x="31687" y="589689"/>
                            <a:pt x="4719" y="584296"/>
                          </a:cubicBezTo>
                          <a:cubicBezTo>
                            <a:pt x="18203" y="586993"/>
                            <a:pt x="45171" y="568115"/>
                            <a:pt x="61353" y="562721"/>
                          </a:cubicBezTo>
                          <a:cubicBezTo>
                            <a:pt x="139561" y="519572"/>
                            <a:pt x="258222" y="438667"/>
                            <a:pt x="212375" y="333490"/>
                          </a:cubicBezTo>
                          <a:cubicBezTo>
                            <a:pt x="204285" y="314613"/>
                            <a:pt x="285190" y="220223"/>
                            <a:pt x="301371" y="198649"/>
                          </a:cubicBezTo>
                          <a:cubicBezTo>
                            <a:pt x="325643" y="155500"/>
                            <a:pt x="349914" y="112350"/>
                            <a:pt x="368791" y="66504"/>
                          </a:cubicBezTo>
                          <a:cubicBezTo>
                            <a:pt x="379579" y="44929"/>
                            <a:pt x="420032" y="39536"/>
                            <a:pt x="438909" y="34142"/>
                          </a:cubicBezTo>
                          <a:cubicBezTo>
                            <a:pt x="533298" y="4477"/>
                            <a:pt x="633081" y="-9007"/>
                            <a:pt x="730168" y="12567"/>
                          </a:cubicBezTo>
                          <a:cubicBezTo>
                            <a:pt x="827253" y="34142"/>
                            <a:pt x="897371" y="128531"/>
                            <a:pt x="910855" y="222920"/>
                          </a:cubicBezTo>
                          <a:cubicBezTo>
                            <a:pt x="913552" y="220223"/>
                            <a:pt x="916249" y="220223"/>
                            <a:pt x="916249" y="220223"/>
                          </a:cubicBezTo>
                          <a:close/>
                        </a:path>
                      </a:pathLst>
                    </a:custGeom>
                    <a:solidFill>
                      <a:srgbClr val="8C877D"/>
                    </a:solidFill>
                    <a:ln w="26947" cap="flat">
                      <a:noFill/>
                      <a:prstDash val="solid"/>
                      <a:miter/>
                    </a:ln>
                  </p:spPr>
                  <p:txBody>
                    <a:bodyPr rtlCol="1" anchor="ctr"/>
                    <a:lstStyle/>
                    <a:p>
                      <a:endParaRPr lang="ar-SA"/>
                    </a:p>
                  </p:txBody>
                </p:sp>
              </p:grpSp>
              <p:sp>
                <p:nvSpPr>
                  <p:cNvPr id="2074" name="شكل حر: شكل 236">
                    <a:extLst>
                      <a:ext uri="{FF2B5EF4-FFF2-40B4-BE49-F238E27FC236}">
                        <a16:creationId xmlns:a16="http://schemas.microsoft.com/office/drawing/2014/main" id="{D87BC97F-4010-4505-90D2-5D75274A83BA}"/>
                      </a:ext>
                    </a:extLst>
                  </p:cNvPr>
                  <p:cNvSpPr/>
                  <p:nvPr/>
                </p:nvSpPr>
                <p:spPr>
                  <a:xfrm>
                    <a:off x="9347222" y="6062474"/>
                    <a:ext cx="917697" cy="611526"/>
                  </a:xfrm>
                  <a:custGeom>
                    <a:avLst/>
                    <a:gdLst>
                      <a:gd name="connsiteX0" fmla="*/ 914226 w 917697"/>
                      <a:gd name="connsiteY0" fmla="*/ 221145 h 611526"/>
                      <a:gd name="connsiteX1" fmla="*/ 730842 w 917697"/>
                      <a:gd name="connsiteY1" fmla="*/ 10792 h 611526"/>
                      <a:gd name="connsiteX2" fmla="*/ 366769 w 917697"/>
                      <a:gd name="connsiteY2" fmla="*/ 56638 h 611526"/>
                      <a:gd name="connsiteX3" fmla="*/ 202262 w 917697"/>
                      <a:gd name="connsiteY3" fmla="*/ 323625 h 611526"/>
                      <a:gd name="connsiteX4" fmla="*/ 153719 w 917697"/>
                      <a:gd name="connsiteY4" fmla="*/ 490828 h 611526"/>
                      <a:gd name="connsiteX5" fmla="*/ 0 w 917697"/>
                      <a:gd name="connsiteY5" fmla="*/ 585218 h 611526"/>
                      <a:gd name="connsiteX6" fmla="*/ 674208 w 917697"/>
                      <a:gd name="connsiteY6" fmla="*/ 550159 h 611526"/>
                      <a:gd name="connsiteX7" fmla="*/ 914226 w 917697"/>
                      <a:gd name="connsiteY7" fmla="*/ 221145 h 611526"/>
                      <a:gd name="connsiteX8" fmla="*/ 482733 w 917697"/>
                      <a:gd name="connsiteY8" fmla="*/ 477344 h 611526"/>
                      <a:gd name="connsiteX9" fmla="*/ 253502 w 917697"/>
                      <a:gd name="connsiteY9" fmla="*/ 334412 h 611526"/>
                      <a:gd name="connsiteX10" fmla="*/ 364072 w 917697"/>
                      <a:gd name="connsiteY10" fmla="*/ 134847 h 611526"/>
                      <a:gd name="connsiteX11" fmla="*/ 482733 w 917697"/>
                      <a:gd name="connsiteY11" fmla="*/ 29670 h 611526"/>
                      <a:gd name="connsiteX12" fmla="*/ 857592 w 917697"/>
                      <a:gd name="connsiteY12" fmla="*/ 110575 h 611526"/>
                      <a:gd name="connsiteX13" fmla="*/ 482733 w 917697"/>
                      <a:gd name="connsiteY13" fmla="*/ 477344 h 611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7697" h="611526">
                        <a:moveTo>
                          <a:pt x="914226" y="221145"/>
                        </a:moveTo>
                        <a:cubicBezTo>
                          <a:pt x="914226" y="221145"/>
                          <a:pt x="889955" y="51245"/>
                          <a:pt x="730842" y="10792"/>
                        </a:cubicBezTo>
                        <a:cubicBezTo>
                          <a:pt x="571728" y="-29660"/>
                          <a:pt x="366769" y="56638"/>
                          <a:pt x="366769" y="56638"/>
                        </a:cubicBezTo>
                        <a:cubicBezTo>
                          <a:pt x="366769" y="56638"/>
                          <a:pt x="288561" y="240023"/>
                          <a:pt x="202262" y="323625"/>
                        </a:cubicBezTo>
                        <a:cubicBezTo>
                          <a:pt x="202262" y="323625"/>
                          <a:pt x="258896" y="404530"/>
                          <a:pt x="153719" y="490828"/>
                        </a:cubicBezTo>
                        <a:cubicBezTo>
                          <a:pt x="51240" y="577127"/>
                          <a:pt x="0" y="585218"/>
                          <a:pt x="0" y="585218"/>
                        </a:cubicBezTo>
                        <a:cubicBezTo>
                          <a:pt x="0" y="585218"/>
                          <a:pt x="385647" y="663426"/>
                          <a:pt x="674208" y="550159"/>
                        </a:cubicBezTo>
                        <a:cubicBezTo>
                          <a:pt x="965466" y="436892"/>
                          <a:pt x="914226" y="221145"/>
                          <a:pt x="914226" y="221145"/>
                        </a:cubicBezTo>
                        <a:close/>
                        <a:moveTo>
                          <a:pt x="482733" y="477344"/>
                        </a:moveTo>
                        <a:cubicBezTo>
                          <a:pt x="172597" y="525887"/>
                          <a:pt x="323620" y="431498"/>
                          <a:pt x="253502" y="334412"/>
                        </a:cubicBezTo>
                        <a:cubicBezTo>
                          <a:pt x="248108" y="326321"/>
                          <a:pt x="337104" y="223842"/>
                          <a:pt x="364072" y="134847"/>
                        </a:cubicBezTo>
                        <a:cubicBezTo>
                          <a:pt x="391041" y="48548"/>
                          <a:pt x="482733" y="29670"/>
                          <a:pt x="482733" y="29670"/>
                        </a:cubicBezTo>
                        <a:cubicBezTo>
                          <a:pt x="628362" y="5"/>
                          <a:pt x="771294" y="-13479"/>
                          <a:pt x="857592" y="110575"/>
                        </a:cubicBezTo>
                        <a:cubicBezTo>
                          <a:pt x="943891" y="234629"/>
                          <a:pt x="792869" y="428801"/>
                          <a:pt x="482733" y="477344"/>
                        </a:cubicBezTo>
                        <a:close/>
                      </a:path>
                    </a:pathLst>
                  </a:custGeom>
                  <a:solidFill>
                    <a:srgbClr val="BCB9B1"/>
                  </a:solidFill>
                  <a:ln w="26947" cap="flat">
                    <a:noFill/>
                    <a:prstDash val="solid"/>
                    <a:miter/>
                  </a:ln>
                </p:spPr>
                <p:txBody>
                  <a:bodyPr rtlCol="1" anchor="ctr"/>
                  <a:lstStyle/>
                  <a:p>
                    <a:endParaRPr lang="ar-SA"/>
                  </a:p>
                </p:txBody>
              </p:sp>
              <p:sp>
                <p:nvSpPr>
                  <p:cNvPr id="2075" name="شكل حر: شكل 237">
                    <a:extLst>
                      <a:ext uri="{FF2B5EF4-FFF2-40B4-BE49-F238E27FC236}">
                        <a16:creationId xmlns:a16="http://schemas.microsoft.com/office/drawing/2014/main" id="{5B126A30-E8B6-4F44-8C56-530C3F7B397D}"/>
                      </a:ext>
                    </a:extLst>
                  </p:cNvPr>
                  <p:cNvSpPr/>
                  <p:nvPr/>
                </p:nvSpPr>
                <p:spPr>
                  <a:xfrm>
                    <a:off x="9797592" y="6076888"/>
                    <a:ext cx="409918" cy="131219"/>
                  </a:xfrm>
                  <a:custGeom>
                    <a:avLst/>
                    <a:gdLst>
                      <a:gd name="connsiteX0" fmla="*/ 0 w 409918"/>
                      <a:gd name="connsiteY0" fmla="*/ 39527 h 131219"/>
                      <a:gd name="connsiteX1" fmla="*/ 67421 w 409918"/>
                      <a:gd name="connsiteY1" fmla="*/ 15255 h 131219"/>
                      <a:gd name="connsiteX2" fmla="*/ 102480 w 409918"/>
                      <a:gd name="connsiteY2" fmla="*/ 7165 h 131219"/>
                      <a:gd name="connsiteX3" fmla="*/ 140236 w 409918"/>
                      <a:gd name="connsiteY3" fmla="*/ 1771 h 131219"/>
                      <a:gd name="connsiteX4" fmla="*/ 226535 w 409918"/>
                      <a:gd name="connsiteY4" fmla="*/ 4468 h 131219"/>
                      <a:gd name="connsiteX5" fmla="*/ 269683 w 409918"/>
                      <a:gd name="connsiteY5" fmla="*/ 12559 h 131219"/>
                      <a:gd name="connsiteX6" fmla="*/ 310136 w 409918"/>
                      <a:gd name="connsiteY6" fmla="*/ 26043 h 131219"/>
                      <a:gd name="connsiteX7" fmla="*/ 345195 w 409918"/>
                      <a:gd name="connsiteY7" fmla="*/ 44921 h 131219"/>
                      <a:gd name="connsiteX8" fmla="*/ 372163 w 409918"/>
                      <a:gd name="connsiteY8" fmla="*/ 69192 h 131219"/>
                      <a:gd name="connsiteX9" fmla="*/ 391041 w 409918"/>
                      <a:gd name="connsiteY9" fmla="*/ 93464 h 131219"/>
                      <a:gd name="connsiteX10" fmla="*/ 401829 w 409918"/>
                      <a:gd name="connsiteY10" fmla="*/ 112342 h 131219"/>
                      <a:gd name="connsiteX11" fmla="*/ 409919 w 409918"/>
                      <a:gd name="connsiteY11" fmla="*/ 131219 h 131219"/>
                      <a:gd name="connsiteX12" fmla="*/ 396435 w 409918"/>
                      <a:gd name="connsiteY12" fmla="*/ 115039 h 131219"/>
                      <a:gd name="connsiteX13" fmla="*/ 380254 w 409918"/>
                      <a:gd name="connsiteY13" fmla="*/ 98857 h 131219"/>
                      <a:gd name="connsiteX14" fmla="*/ 358679 w 409918"/>
                      <a:gd name="connsiteY14" fmla="*/ 79980 h 131219"/>
                      <a:gd name="connsiteX15" fmla="*/ 345195 w 409918"/>
                      <a:gd name="connsiteY15" fmla="*/ 71889 h 131219"/>
                      <a:gd name="connsiteX16" fmla="*/ 331711 w 409918"/>
                      <a:gd name="connsiteY16" fmla="*/ 63798 h 131219"/>
                      <a:gd name="connsiteX17" fmla="*/ 315530 w 409918"/>
                      <a:gd name="connsiteY17" fmla="*/ 55708 h 131219"/>
                      <a:gd name="connsiteX18" fmla="*/ 299349 w 409918"/>
                      <a:gd name="connsiteY18" fmla="*/ 47618 h 131219"/>
                      <a:gd name="connsiteX19" fmla="*/ 261593 w 409918"/>
                      <a:gd name="connsiteY19" fmla="*/ 36830 h 131219"/>
                      <a:gd name="connsiteX20" fmla="*/ 221141 w 409918"/>
                      <a:gd name="connsiteY20" fmla="*/ 28740 h 131219"/>
                      <a:gd name="connsiteX21" fmla="*/ 180688 w 409918"/>
                      <a:gd name="connsiteY21" fmla="*/ 26043 h 131219"/>
                      <a:gd name="connsiteX22" fmla="*/ 140236 w 409918"/>
                      <a:gd name="connsiteY22" fmla="*/ 26043 h 131219"/>
                      <a:gd name="connsiteX23" fmla="*/ 67421 w 409918"/>
                      <a:gd name="connsiteY23" fmla="*/ 28740 h 131219"/>
                      <a:gd name="connsiteX24" fmla="*/ 0 w 409918"/>
                      <a:gd name="connsiteY24" fmla="*/ 39527 h 131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09918" h="131219">
                        <a:moveTo>
                          <a:pt x="0" y="39527"/>
                        </a:moveTo>
                        <a:cubicBezTo>
                          <a:pt x="0" y="39527"/>
                          <a:pt x="26968" y="26043"/>
                          <a:pt x="67421" y="15255"/>
                        </a:cubicBezTo>
                        <a:cubicBezTo>
                          <a:pt x="78209" y="12559"/>
                          <a:pt x="88996" y="9862"/>
                          <a:pt x="102480" y="7165"/>
                        </a:cubicBezTo>
                        <a:cubicBezTo>
                          <a:pt x="115964" y="4468"/>
                          <a:pt x="126751" y="1771"/>
                          <a:pt x="140236" y="1771"/>
                        </a:cubicBezTo>
                        <a:cubicBezTo>
                          <a:pt x="167204" y="-925"/>
                          <a:pt x="196869" y="-925"/>
                          <a:pt x="226535" y="4468"/>
                        </a:cubicBezTo>
                        <a:cubicBezTo>
                          <a:pt x="240019" y="7165"/>
                          <a:pt x="256199" y="9862"/>
                          <a:pt x="269683" y="12559"/>
                        </a:cubicBezTo>
                        <a:cubicBezTo>
                          <a:pt x="283167" y="15255"/>
                          <a:pt x="296652" y="20649"/>
                          <a:pt x="310136" y="26043"/>
                        </a:cubicBezTo>
                        <a:cubicBezTo>
                          <a:pt x="323620" y="31437"/>
                          <a:pt x="334408" y="39527"/>
                          <a:pt x="345195" y="44921"/>
                        </a:cubicBezTo>
                        <a:cubicBezTo>
                          <a:pt x="355982" y="53011"/>
                          <a:pt x="364072" y="61102"/>
                          <a:pt x="372163" y="69192"/>
                        </a:cubicBezTo>
                        <a:cubicBezTo>
                          <a:pt x="380254" y="77283"/>
                          <a:pt x="385648" y="85373"/>
                          <a:pt x="391041" y="93464"/>
                        </a:cubicBezTo>
                        <a:cubicBezTo>
                          <a:pt x="396435" y="101554"/>
                          <a:pt x="399132" y="106948"/>
                          <a:pt x="401829" y="112342"/>
                        </a:cubicBezTo>
                        <a:cubicBezTo>
                          <a:pt x="407222" y="123129"/>
                          <a:pt x="409919" y="131219"/>
                          <a:pt x="409919" y="131219"/>
                        </a:cubicBezTo>
                        <a:cubicBezTo>
                          <a:pt x="409919" y="131219"/>
                          <a:pt x="404525" y="125826"/>
                          <a:pt x="396435" y="115039"/>
                        </a:cubicBezTo>
                        <a:cubicBezTo>
                          <a:pt x="391041" y="109645"/>
                          <a:pt x="388345" y="104251"/>
                          <a:pt x="380254" y="98857"/>
                        </a:cubicBezTo>
                        <a:cubicBezTo>
                          <a:pt x="374860" y="93464"/>
                          <a:pt x="366769" y="88070"/>
                          <a:pt x="358679" y="79980"/>
                        </a:cubicBezTo>
                        <a:cubicBezTo>
                          <a:pt x="355982" y="77283"/>
                          <a:pt x="350588" y="74586"/>
                          <a:pt x="345195" y="71889"/>
                        </a:cubicBezTo>
                        <a:cubicBezTo>
                          <a:pt x="339801" y="69192"/>
                          <a:pt x="334408" y="66495"/>
                          <a:pt x="331711" y="63798"/>
                        </a:cubicBezTo>
                        <a:cubicBezTo>
                          <a:pt x="326317" y="61102"/>
                          <a:pt x="320924" y="58405"/>
                          <a:pt x="315530" y="55708"/>
                        </a:cubicBezTo>
                        <a:cubicBezTo>
                          <a:pt x="310136" y="53011"/>
                          <a:pt x="304743" y="50314"/>
                          <a:pt x="299349" y="47618"/>
                        </a:cubicBezTo>
                        <a:cubicBezTo>
                          <a:pt x="288561" y="42224"/>
                          <a:pt x="275077" y="39527"/>
                          <a:pt x="261593" y="36830"/>
                        </a:cubicBezTo>
                        <a:cubicBezTo>
                          <a:pt x="248109" y="34134"/>
                          <a:pt x="234625" y="31437"/>
                          <a:pt x="221141" y="28740"/>
                        </a:cubicBezTo>
                        <a:cubicBezTo>
                          <a:pt x="207656" y="26043"/>
                          <a:pt x="194172" y="26043"/>
                          <a:pt x="180688" y="26043"/>
                        </a:cubicBezTo>
                        <a:cubicBezTo>
                          <a:pt x="167204" y="26043"/>
                          <a:pt x="153720" y="26043"/>
                          <a:pt x="140236" y="26043"/>
                        </a:cubicBezTo>
                        <a:cubicBezTo>
                          <a:pt x="113267" y="26043"/>
                          <a:pt x="88996" y="28740"/>
                          <a:pt x="67421" y="28740"/>
                        </a:cubicBezTo>
                        <a:cubicBezTo>
                          <a:pt x="26968" y="36830"/>
                          <a:pt x="0" y="39527"/>
                          <a:pt x="0" y="39527"/>
                        </a:cubicBezTo>
                        <a:close/>
                      </a:path>
                    </a:pathLst>
                  </a:custGeom>
                  <a:solidFill>
                    <a:srgbClr val="A3877A"/>
                  </a:solidFill>
                  <a:ln w="26947" cap="flat">
                    <a:noFill/>
                    <a:prstDash val="solid"/>
                    <a:miter/>
                  </a:ln>
                </p:spPr>
                <p:txBody>
                  <a:bodyPr rtlCol="1" anchor="ctr"/>
                  <a:lstStyle/>
                  <a:p>
                    <a:endParaRPr lang="ar-SA"/>
                  </a:p>
                </p:txBody>
              </p:sp>
            </p:grpSp>
            <p:grpSp>
              <p:nvGrpSpPr>
                <p:cNvPr id="2062" name="رسم 4">
                  <a:extLst>
                    <a:ext uri="{FF2B5EF4-FFF2-40B4-BE49-F238E27FC236}">
                      <a16:creationId xmlns:a16="http://schemas.microsoft.com/office/drawing/2014/main" id="{A6669D88-4F7B-4707-A5B6-B8212BFB96ED}"/>
                    </a:ext>
                  </a:extLst>
                </p:cNvPr>
                <p:cNvGrpSpPr/>
                <p:nvPr/>
              </p:nvGrpSpPr>
              <p:grpSpPr>
                <a:xfrm>
                  <a:off x="8993936" y="4066822"/>
                  <a:ext cx="1413140" cy="1704398"/>
                  <a:chOff x="8993936" y="4066822"/>
                  <a:chExt cx="1413140" cy="1704398"/>
                </a:xfrm>
                <a:solidFill>
                  <a:schemeClr val="accent1"/>
                </a:solidFill>
              </p:grpSpPr>
              <p:grpSp>
                <p:nvGrpSpPr>
                  <p:cNvPr id="2063" name="رسم 4">
                    <a:extLst>
                      <a:ext uri="{FF2B5EF4-FFF2-40B4-BE49-F238E27FC236}">
                        <a16:creationId xmlns:a16="http://schemas.microsoft.com/office/drawing/2014/main" id="{714875EE-F839-4093-882A-A5B0222E4CEA}"/>
                      </a:ext>
                    </a:extLst>
                  </p:cNvPr>
                  <p:cNvGrpSpPr/>
                  <p:nvPr/>
                </p:nvGrpSpPr>
                <p:grpSpPr>
                  <a:xfrm>
                    <a:off x="8993936" y="4066822"/>
                    <a:ext cx="1413140" cy="1701701"/>
                    <a:chOff x="8993936" y="4066822"/>
                    <a:chExt cx="1413140" cy="1701701"/>
                  </a:xfrm>
                  <a:solidFill>
                    <a:schemeClr val="accent1"/>
                  </a:solidFill>
                </p:grpSpPr>
                <p:grpSp>
                  <p:nvGrpSpPr>
                    <p:cNvPr id="2066" name="رسم 4">
                      <a:extLst>
                        <a:ext uri="{FF2B5EF4-FFF2-40B4-BE49-F238E27FC236}">
                          <a16:creationId xmlns:a16="http://schemas.microsoft.com/office/drawing/2014/main" id="{5FE4A7C3-FA51-4177-BBC9-3423212CA241}"/>
                        </a:ext>
                      </a:extLst>
                    </p:cNvPr>
                    <p:cNvGrpSpPr/>
                    <p:nvPr/>
                  </p:nvGrpSpPr>
                  <p:grpSpPr>
                    <a:xfrm>
                      <a:off x="9236651" y="4066822"/>
                      <a:ext cx="461158" cy="609483"/>
                      <a:chOff x="9236651" y="4066822"/>
                      <a:chExt cx="461158" cy="609483"/>
                    </a:xfrm>
                    <a:solidFill>
                      <a:schemeClr val="accent1"/>
                    </a:solidFill>
                  </p:grpSpPr>
                  <p:sp>
                    <p:nvSpPr>
                      <p:cNvPr id="2071" name="شكل حر: شكل 241">
                        <a:extLst>
                          <a:ext uri="{FF2B5EF4-FFF2-40B4-BE49-F238E27FC236}">
                            <a16:creationId xmlns:a16="http://schemas.microsoft.com/office/drawing/2014/main" id="{8E3D2FDA-5749-4D81-81C8-9A6FCEF95E88}"/>
                          </a:ext>
                        </a:extLst>
                      </p:cNvPr>
                      <p:cNvSpPr/>
                      <p:nvPr/>
                    </p:nvSpPr>
                    <p:spPr>
                      <a:xfrm>
                        <a:off x="9239348" y="4066822"/>
                        <a:ext cx="455764" cy="609483"/>
                      </a:xfrm>
                      <a:custGeom>
                        <a:avLst/>
                        <a:gdLst>
                          <a:gd name="connsiteX0" fmla="*/ 415312 w 455764"/>
                          <a:gd name="connsiteY0" fmla="*/ 0 h 609483"/>
                          <a:gd name="connsiteX1" fmla="*/ 99782 w 455764"/>
                          <a:gd name="connsiteY1" fmla="*/ 428796 h 609483"/>
                          <a:gd name="connsiteX2" fmla="*/ 0 w 455764"/>
                          <a:gd name="connsiteY2" fmla="*/ 609484 h 609483"/>
                          <a:gd name="connsiteX3" fmla="*/ 45846 w 455764"/>
                          <a:gd name="connsiteY3" fmla="*/ 590606 h 609483"/>
                          <a:gd name="connsiteX4" fmla="*/ 455765 w 455764"/>
                          <a:gd name="connsiteY4" fmla="*/ 29665 h 609483"/>
                          <a:gd name="connsiteX5" fmla="*/ 415312 w 455764"/>
                          <a:gd name="connsiteY5" fmla="*/ 0 h 609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5764" h="609483">
                            <a:moveTo>
                              <a:pt x="415312" y="0"/>
                            </a:moveTo>
                            <a:cubicBezTo>
                              <a:pt x="393738" y="29665"/>
                              <a:pt x="99782" y="428796"/>
                              <a:pt x="99782" y="428796"/>
                            </a:cubicBezTo>
                            <a:cubicBezTo>
                              <a:pt x="53937" y="490823"/>
                              <a:pt x="0" y="609484"/>
                              <a:pt x="0" y="609484"/>
                            </a:cubicBezTo>
                            <a:cubicBezTo>
                              <a:pt x="0" y="609484"/>
                              <a:pt x="18877" y="601394"/>
                              <a:pt x="45846" y="590606"/>
                            </a:cubicBezTo>
                            <a:cubicBezTo>
                              <a:pt x="207656" y="312832"/>
                              <a:pt x="455765" y="29665"/>
                              <a:pt x="455765" y="29665"/>
                            </a:cubicBezTo>
                            <a:lnTo>
                              <a:pt x="415312" y="0"/>
                            </a:lnTo>
                            <a:close/>
                          </a:path>
                        </a:pathLst>
                      </a:custGeom>
                      <a:solidFill>
                        <a:srgbClr val="E5D9CA"/>
                      </a:solidFill>
                      <a:ln w="26947" cap="flat">
                        <a:noFill/>
                        <a:prstDash val="solid"/>
                        <a:miter/>
                      </a:ln>
                    </p:spPr>
                    <p:txBody>
                      <a:bodyPr rtlCol="1" anchor="ctr"/>
                      <a:lstStyle/>
                      <a:p>
                        <a:endParaRPr lang="ar-SA"/>
                      </a:p>
                    </p:txBody>
                  </p:sp>
                  <p:sp>
                    <p:nvSpPr>
                      <p:cNvPr id="2072" name="شكل حر: شكل 242">
                        <a:extLst>
                          <a:ext uri="{FF2B5EF4-FFF2-40B4-BE49-F238E27FC236}">
                            <a16:creationId xmlns:a16="http://schemas.microsoft.com/office/drawing/2014/main" id="{50107F29-2262-46FD-97B2-0608B17DE903}"/>
                          </a:ext>
                        </a:extLst>
                      </p:cNvPr>
                      <p:cNvSpPr/>
                      <p:nvPr/>
                    </p:nvSpPr>
                    <p:spPr>
                      <a:xfrm>
                        <a:off x="9236651" y="4066822"/>
                        <a:ext cx="461158" cy="609483"/>
                      </a:xfrm>
                      <a:custGeom>
                        <a:avLst/>
                        <a:gdLst>
                          <a:gd name="connsiteX0" fmla="*/ 415312 w 461158"/>
                          <a:gd name="connsiteY0" fmla="*/ 0 h 609483"/>
                          <a:gd name="connsiteX1" fmla="*/ 0 w 461158"/>
                          <a:gd name="connsiteY1" fmla="*/ 606787 h 609483"/>
                          <a:gd name="connsiteX2" fmla="*/ 5394 w 461158"/>
                          <a:gd name="connsiteY2" fmla="*/ 609484 h 609483"/>
                          <a:gd name="connsiteX3" fmla="*/ 51240 w 461158"/>
                          <a:gd name="connsiteY3" fmla="*/ 590606 h 609483"/>
                          <a:gd name="connsiteX4" fmla="*/ 113267 w 461158"/>
                          <a:gd name="connsiteY4" fmla="*/ 490823 h 609483"/>
                          <a:gd name="connsiteX5" fmla="*/ 280470 w 461158"/>
                          <a:gd name="connsiteY5" fmla="*/ 253502 h 609483"/>
                          <a:gd name="connsiteX6" fmla="*/ 461159 w 461158"/>
                          <a:gd name="connsiteY6" fmla="*/ 29665 h 609483"/>
                          <a:gd name="connsiteX7" fmla="*/ 461159 w 461158"/>
                          <a:gd name="connsiteY7" fmla="*/ 26968 h 609483"/>
                          <a:gd name="connsiteX8" fmla="*/ 420706 w 461158"/>
                          <a:gd name="connsiteY8" fmla="*/ 0 h 609483"/>
                          <a:gd name="connsiteX9" fmla="*/ 415312 w 461158"/>
                          <a:gd name="connsiteY9" fmla="*/ 0 h 609483"/>
                          <a:gd name="connsiteX10" fmla="*/ 455765 w 461158"/>
                          <a:gd name="connsiteY10" fmla="*/ 26968 h 609483"/>
                          <a:gd name="connsiteX11" fmla="*/ 420706 w 461158"/>
                          <a:gd name="connsiteY11" fmla="*/ 70117 h 609483"/>
                          <a:gd name="connsiteX12" fmla="*/ 264289 w 461158"/>
                          <a:gd name="connsiteY12" fmla="*/ 266986 h 609483"/>
                          <a:gd name="connsiteX13" fmla="*/ 83602 w 461158"/>
                          <a:gd name="connsiteY13" fmla="*/ 528579 h 609483"/>
                          <a:gd name="connsiteX14" fmla="*/ 29665 w 461158"/>
                          <a:gd name="connsiteY14" fmla="*/ 596000 h 609483"/>
                          <a:gd name="connsiteX15" fmla="*/ 10787 w 461158"/>
                          <a:gd name="connsiteY15" fmla="*/ 604090 h 609483"/>
                          <a:gd name="connsiteX16" fmla="*/ 62027 w 461158"/>
                          <a:gd name="connsiteY16" fmla="*/ 504308 h 609483"/>
                          <a:gd name="connsiteX17" fmla="*/ 240018 w 461158"/>
                          <a:gd name="connsiteY17" fmla="*/ 250806 h 609483"/>
                          <a:gd name="connsiteX18" fmla="*/ 423403 w 461158"/>
                          <a:gd name="connsiteY18" fmla="*/ 2697 h 609483"/>
                          <a:gd name="connsiteX19" fmla="*/ 415312 w 461158"/>
                          <a:gd name="connsiteY19" fmla="*/ 0 h 609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1158" h="609483">
                            <a:moveTo>
                              <a:pt x="415312" y="0"/>
                            </a:moveTo>
                            <a:cubicBezTo>
                              <a:pt x="272380" y="196869"/>
                              <a:pt x="102479" y="385647"/>
                              <a:pt x="0" y="606787"/>
                            </a:cubicBezTo>
                            <a:cubicBezTo>
                              <a:pt x="0" y="606787"/>
                              <a:pt x="2697" y="609484"/>
                              <a:pt x="5394" y="609484"/>
                            </a:cubicBezTo>
                            <a:cubicBezTo>
                              <a:pt x="18878" y="604090"/>
                              <a:pt x="40452" y="598697"/>
                              <a:pt x="51240" y="590606"/>
                            </a:cubicBezTo>
                            <a:cubicBezTo>
                              <a:pt x="75511" y="571728"/>
                              <a:pt x="94389" y="517792"/>
                              <a:pt x="113267" y="490823"/>
                            </a:cubicBezTo>
                            <a:cubicBezTo>
                              <a:pt x="167204" y="409919"/>
                              <a:pt x="223837" y="329014"/>
                              <a:pt x="280470" y="253502"/>
                            </a:cubicBezTo>
                            <a:cubicBezTo>
                              <a:pt x="337104" y="177991"/>
                              <a:pt x="399131" y="102480"/>
                              <a:pt x="461159" y="29665"/>
                            </a:cubicBezTo>
                            <a:cubicBezTo>
                              <a:pt x="461159" y="29665"/>
                              <a:pt x="461159" y="29665"/>
                              <a:pt x="461159" y="26968"/>
                            </a:cubicBezTo>
                            <a:cubicBezTo>
                              <a:pt x="447674" y="18878"/>
                              <a:pt x="434190" y="8091"/>
                              <a:pt x="420706" y="0"/>
                            </a:cubicBezTo>
                            <a:cubicBezTo>
                              <a:pt x="418009" y="0"/>
                              <a:pt x="415312" y="0"/>
                              <a:pt x="415312" y="0"/>
                            </a:cubicBezTo>
                            <a:cubicBezTo>
                              <a:pt x="420706" y="5394"/>
                              <a:pt x="455765" y="26968"/>
                              <a:pt x="455765" y="26968"/>
                            </a:cubicBezTo>
                            <a:cubicBezTo>
                              <a:pt x="444977" y="40452"/>
                              <a:pt x="431493" y="53937"/>
                              <a:pt x="420706" y="70117"/>
                            </a:cubicBezTo>
                            <a:cubicBezTo>
                              <a:pt x="366769" y="134842"/>
                              <a:pt x="315530" y="199565"/>
                              <a:pt x="264289" y="266986"/>
                            </a:cubicBezTo>
                            <a:cubicBezTo>
                              <a:pt x="199565" y="350588"/>
                              <a:pt x="140236" y="439584"/>
                              <a:pt x="83602" y="528579"/>
                            </a:cubicBezTo>
                            <a:cubicBezTo>
                              <a:pt x="70118" y="550154"/>
                              <a:pt x="56634" y="585213"/>
                              <a:pt x="29665" y="596000"/>
                            </a:cubicBezTo>
                            <a:cubicBezTo>
                              <a:pt x="18878" y="598697"/>
                              <a:pt x="5394" y="614878"/>
                              <a:pt x="10787" y="604090"/>
                            </a:cubicBezTo>
                            <a:cubicBezTo>
                              <a:pt x="26968" y="569031"/>
                              <a:pt x="43149" y="536670"/>
                              <a:pt x="62027" y="504308"/>
                            </a:cubicBezTo>
                            <a:cubicBezTo>
                              <a:pt x="110570" y="412615"/>
                              <a:pt x="180688" y="331711"/>
                              <a:pt x="240018" y="250806"/>
                            </a:cubicBezTo>
                            <a:cubicBezTo>
                              <a:pt x="302046" y="169901"/>
                              <a:pt x="361375" y="86299"/>
                              <a:pt x="423403" y="2697"/>
                            </a:cubicBezTo>
                            <a:cubicBezTo>
                              <a:pt x="420706" y="0"/>
                              <a:pt x="418009" y="0"/>
                              <a:pt x="415312" y="0"/>
                            </a:cubicBezTo>
                            <a:close/>
                          </a:path>
                        </a:pathLst>
                      </a:custGeom>
                      <a:solidFill>
                        <a:srgbClr val="89765D"/>
                      </a:solidFill>
                      <a:ln w="26947" cap="flat">
                        <a:noFill/>
                        <a:prstDash val="solid"/>
                        <a:miter/>
                      </a:ln>
                    </p:spPr>
                    <p:txBody>
                      <a:bodyPr rtlCol="1" anchor="ctr"/>
                      <a:lstStyle/>
                      <a:p>
                        <a:endParaRPr lang="ar-SA"/>
                      </a:p>
                    </p:txBody>
                  </p:sp>
                </p:grpSp>
                <p:sp>
                  <p:nvSpPr>
                    <p:cNvPr id="2067" name="شكل حر: شكل 243">
                      <a:extLst>
                        <a:ext uri="{FF2B5EF4-FFF2-40B4-BE49-F238E27FC236}">
                          <a16:creationId xmlns:a16="http://schemas.microsoft.com/office/drawing/2014/main" id="{2EE23380-DFA0-4C4E-875A-E9CDF1F32B60}"/>
                        </a:ext>
                      </a:extLst>
                    </p:cNvPr>
                    <p:cNvSpPr/>
                    <p:nvPr/>
                  </p:nvSpPr>
                  <p:spPr>
                    <a:xfrm>
                      <a:off x="9239348" y="4066822"/>
                      <a:ext cx="455764" cy="609483"/>
                    </a:xfrm>
                    <a:custGeom>
                      <a:avLst/>
                      <a:gdLst>
                        <a:gd name="connsiteX0" fmla="*/ 415312 w 455764"/>
                        <a:gd name="connsiteY0" fmla="*/ 0 h 609483"/>
                        <a:gd name="connsiteX1" fmla="*/ 99782 w 455764"/>
                        <a:gd name="connsiteY1" fmla="*/ 428796 h 609483"/>
                        <a:gd name="connsiteX2" fmla="*/ 0 w 455764"/>
                        <a:gd name="connsiteY2" fmla="*/ 609484 h 609483"/>
                        <a:gd name="connsiteX3" fmla="*/ 45846 w 455764"/>
                        <a:gd name="connsiteY3" fmla="*/ 590606 h 609483"/>
                        <a:gd name="connsiteX4" fmla="*/ 455765 w 455764"/>
                        <a:gd name="connsiteY4" fmla="*/ 29665 h 609483"/>
                        <a:gd name="connsiteX5" fmla="*/ 415312 w 455764"/>
                        <a:gd name="connsiteY5" fmla="*/ 0 h 609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5764" h="609483">
                          <a:moveTo>
                            <a:pt x="415312" y="0"/>
                          </a:moveTo>
                          <a:cubicBezTo>
                            <a:pt x="393738" y="29665"/>
                            <a:pt x="99782" y="428796"/>
                            <a:pt x="99782" y="428796"/>
                          </a:cubicBezTo>
                          <a:cubicBezTo>
                            <a:pt x="53937" y="490823"/>
                            <a:pt x="0" y="609484"/>
                            <a:pt x="0" y="609484"/>
                          </a:cubicBezTo>
                          <a:cubicBezTo>
                            <a:pt x="0" y="609484"/>
                            <a:pt x="18877" y="601394"/>
                            <a:pt x="45846" y="590606"/>
                          </a:cubicBezTo>
                          <a:cubicBezTo>
                            <a:pt x="207656" y="312832"/>
                            <a:pt x="455765" y="29665"/>
                            <a:pt x="455765" y="29665"/>
                          </a:cubicBezTo>
                          <a:lnTo>
                            <a:pt x="415312" y="0"/>
                          </a:lnTo>
                          <a:close/>
                        </a:path>
                      </a:pathLst>
                    </a:custGeom>
                    <a:solidFill>
                      <a:srgbClr val="D1C2B2"/>
                    </a:solidFill>
                    <a:ln w="26947" cap="flat">
                      <a:noFill/>
                      <a:prstDash val="solid"/>
                      <a:miter/>
                    </a:ln>
                  </p:spPr>
                  <p:txBody>
                    <a:bodyPr rtlCol="1" anchor="ctr"/>
                    <a:lstStyle/>
                    <a:p>
                      <a:endParaRPr lang="ar-SA"/>
                    </a:p>
                  </p:txBody>
                </p:sp>
                <p:grpSp>
                  <p:nvGrpSpPr>
                    <p:cNvPr id="2068" name="رسم 4">
                      <a:extLst>
                        <a:ext uri="{FF2B5EF4-FFF2-40B4-BE49-F238E27FC236}">
                          <a16:creationId xmlns:a16="http://schemas.microsoft.com/office/drawing/2014/main" id="{E933A192-4442-4659-B013-710E2839FAB5}"/>
                        </a:ext>
                      </a:extLst>
                    </p:cNvPr>
                    <p:cNvGrpSpPr/>
                    <p:nvPr/>
                  </p:nvGrpSpPr>
                  <p:grpSpPr>
                    <a:xfrm>
                      <a:off x="8993936" y="4074913"/>
                      <a:ext cx="1413140" cy="1693610"/>
                      <a:chOff x="8993936" y="4074913"/>
                      <a:chExt cx="1413140" cy="1693610"/>
                    </a:xfrm>
                    <a:solidFill>
                      <a:schemeClr val="accent1"/>
                    </a:solidFill>
                  </p:grpSpPr>
                  <p:sp>
                    <p:nvSpPr>
                      <p:cNvPr id="2069" name="شكل حر: شكل 245">
                        <a:extLst>
                          <a:ext uri="{FF2B5EF4-FFF2-40B4-BE49-F238E27FC236}">
                            <a16:creationId xmlns:a16="http://schemas.microsoft.com/office/drawing/2014/main" id="{4934D73B-8378-4220-8B24-A50ABE6DA297}"/>
                          </a:ext>
                        </a:extLst>
                      </p:cNvPr>
                      <p:cNvSpPr/>
                      <p:nvPr/>
                    </p:nvSpPr>
                    <p:spPr>
                      <a:xfrm>
                        <a:off x="8993936" y="4077609"/>
                        <a:ext cx="1413140" cy="1690914"/>
                      </a:xfrm>
                      <a:custGeom>
                        <a:avLst/>
                        <a:gdLst>
                          <a:gd name="connsiteX0" fmla="*/ 1332235 w 1413140"/>
                          <a:gd name="connsiteY0" fmla="*/ 396434 h 1690914"/>
                          <a:gd name="connsiteX1" fmla="*/ 978950 w 1413140"/>
                          <a:gd name="connsiteY1" fmla="*/ 161810 h 1690914"/>
                          <a:gd name="connsiteX2" fmla="*/ 720055 w 1413140"/>
                          <a:gd name="connsiteY2" fmla="*/ 0 h 1690914"/>
                          <a:gd name="connsiteX3" fmla="*/ 701177 w 1413140"/>
                          <a:gd name="connsiteY3" fmla="*/ 16181 h 1690914"/>
                          <a:gd name="connsiteX4" fmla="*/ 291258 w 1413140"/>
                          <a:gd name="connsiteY4" fmla="*/ 577122 h 1690914"/>
                          <a:gd name="connsiteX5" fmla="*/ 442280 w 1413140"/>
                          <a:gd name="connsiteY5" fmla="*/ 531276 h 1690914"/>
                          <a:gd name="connsiteX6" fmla="*/ 622969 w 1413140"/>
                          <a:gd name="connsiteY6" fmla="*/ 539367 h 1690914"/>
                          <a:gd name="connsiteX7" fmla="*/ 830624 w 1413140"/>
                          <a:gd name="connsiteY7" fmla="*/ 617575 h 1690914"/>
                          <a:gd name="connsiteX8" fmla="*/ 857592 w 1413140"/>
                          <a:gd name="connsiteY8" fmla="*/ 684996 h 1690914"/>
                          <a:gd name="connsiteX9" fmla="*/ 709267 w 1413140"/>
                          <a:gd name="connsiteY9" fmla="*/ 687692 h 1690914"/>
                          <a:gd name="connsiteX10" fmla="*/ 560941 w 1413140"/>
                          <a:gd name="connsiteY10" fmla="*/ 668815 h 1690914"/>
                          <a:gd name="connsiteX11" fmla="*/ 649937 w 1413140"/>
                          <a:gd name="connsiteY11" fmla="*/ 787475 h 1690914"/>
                          <a:gd name="connsiteX12" fmla="*/ 671511 w 1413140"/>
                          <a:gd name="connsiteY12" fmla="*/ 841412 h 1690914"/>
                          <a:gd name="connsiteX13" fmla="*/ 636453 w 1413140"/>
                          <a:gd name="connsiteY13" fmla="*/ 916923 h 1690914"/>
                          <a:gd name="connsiteX14" fmla="*/ 644543 w 1413140"/>
                          <a:gd name="connsiteY14" fmla="*/ 1005919 h 1690914"/>
                          <a:gd name="connsiteX15" fmla="*/ 471946 w 1413140"/>
                          <a:gd name="connsiteY15" fmla="*/ 1127276 h 1690914"/>
                          <a:gd name="connsiteX16" fmla="*/ 531276 w 1413140"/>
                          <a:gd name="connsiteY16" fmla="*/ 1014009 h 1690914"/>
                          <a:gd name="connsiteX17" fmla="*/ 477340 w 1413140"/>
                          <a:gd name="connsiteY17" fmla="*/ 1000525 h 1690914"/>
                          <a:gd name="connsiteX18" fmla="*/ 391041 w 1413140"/>
                          <a:gd name="connsiteY18" fmla="*/ 1151548 h 1690914"/>
                          <a:gd name="connsiteX19" fmla="*/ 299349 w 1413140"/>
                          <a:gd name="connsiteY19" fmla="*/ 1221665 h 1690914"/>
                          <a:gd name="connsiteX20" fmla="*/ 145629 w 1413140"/>
                          <a:gd name="connsiteY20" fmla="*/ 1227059 h 1690914"/>
                          <a:gd name="connsiteX21" fmla="*/ 78208 w 1413140"/>
                          <a:gd name="connsiteY21" fmla="*/ 1280996 h 1690914"/>
                          <a:gd name="connsiteX22" fmla="*/ 0 w 1413140"/>
                          <a:gd name="connsiteY22" fmla="*/ 1423928 h 1690914"/>
                          <a:gd name="connsiteX23" fmla="*/ 369466 w 1413140"/>
                          <a:gd name="connsiteY23" fmla="*/ 1585738 h 1690914"/>
                          <a:gd name="connsiteX24" fmla="*/ 369466 w 1413140"/>
                          <a:gd name="connsiteY24" fmla="*/ 1585738 h 1690914"/>
                          <a:gd name="connsiteX25" fmla="*/ 679602 w 1413140"/>
                          <a:gd name="connsiteY25" fmla="*/ 1690914 h 1690914"/>
                          <a:gd name="connsiteX26" fmla="*/ 798263 w 1413140"/>
                          <a:gd name="connsiteY26" fmla="*/ 1477864 h 1690914"/>
                          <a:gd name="connsiteX27" fmla="*/ 997828 w 1413140"/>
                          <a:gd name="connsiteY27" fmla="*/ 1132670 h 1690914"/>
                          <a:gd name="connsiteX28" fmla="*/ 1232453 w 1413140"/>
                          <a:gd name="connsiteY28" fmla="*/ 765901 h 1690914"/>
                          <a:gd name="connsiteX29" fmla="*/ 1413140 w 1413140"/>
                          <a:gd name="connsiteY29" fmla="*/ 450371 h 1690914"/>
                          <a:gd name="connsiteX30" fmla="*/ 1332235 w 1413140"/>
                          <a:gd name="connsiteY30" fmla="*/ 396434 h 169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3140" h="1690914">
                            <a:moveTo>
                              <a:pt x="1332235" y="396434"/>
                            </a:moveTo>
                            <a:cubicBezTo>
                              <a:pt x="1280996" y="364072"/>
                              <a:pt x="1046371" y="204959"/>
                              <a:pt x="978950" y="161810"/>
                            </a:cubicBezTo>
                            <a:cubicBezTo>
                              <a:pt x="911529" y="121357"/>
                              <a:pt x="720055" y="0"/>
                              <a:pt x="720055" y="0"/>
                            </a:cubicBezTo>
                            <a:lnTo>
                              <a:pt x="701177" y="16181"/>
                            </a:lnTo>
                            <a:cubicBezTo>
                              <a:pt x="701177" y="16181"/>
                              <a:pt x="453068" y="302045"/>
                              <a:pt x="291258" y="577122"/>
                            </a:cubicBezTo>
                            <a:cubicBezTo>
                              <a:pt x="331710" y="560941"/>
                              <a:pt x="388344" y="539367"/>
                              <a:pt x="442280" y="531276"/>
                            </a:cubicBezTo>
                            <a:cubicBezTo>
                              <a:pt x="533973" y="515095"/>
                              <a:pt x="536670" y="520489"/>
                              <a:pt x="622969" y="539367"/>
                            </a:cubicBezTo>
                            <a:cubicBezTo>
                              <a:pt x="709267" y="558244"/>
                              <a:pt x="752416" y="590607"/>
                              <a:pt x="830624" y="617575"/>
                            </a:cubicBezTo>
                            <a:cubicBezTo>
                              <a:pt x="852199" y="625665"/>
                              <a:pt x="895349" y="647240"/>
                              <a:pt x="857592" y="684996"/>
                            </a:cubicBezTo>
                            <a:cubicBezTo>
                              <a:pt x="819837" y="725448"/>
                              <a:pt x="771294" y="706570"/>
                              <a:pt x="709267" y="687692"/>
                            </a:cubicBezTo>
                            <a:cubicBezTo>
                              <a:pt x="647240" y="668815"/>
                              <a:pt x="560941" y="668815"/>
                              <a:pt x="560941" y="668815"/>
                            </a:cubicBezTo>
                            <a:cubicBezTo>
                              <a:pt x="701177" y="698480"/>
                              <a:pt x="649937" y="787475"/>
                              <a:pt x="649937" y="787475"/>
                            </a:cubicBezTo>
                            <a:cubicBezTo>
                              <a:pt x="649937" y="787475"/>
                              <a:pt x="676905" y="809050"/>
                              <a:pt x="671511" y="841412"/>
                            </a:cubicBezTo>
                            <a:cubicBezTo>
                              <a:pt x="666118" y="873774"/>
                              <a:pt x="636453" y="916923"/>
                              <a:pt x="636453" y="916923"/>
                            </a:cubicBezTo>
                            <a:cubicBezTo>
                              <a:pt x="636453" y="916923"/>
                              <a:pt x="666118" y="941195"/>
                              <a:pt x="644543" y="1005919"/>
                            </a:cubicBezTo>
                            <a:cubicBezTo>
                              <a:pt x="622969" y="1067946"/>
                              <a:pt x="498914" y="1173122"/>
                              <a:pt x="471946" y="1127276"/>
                            </a:cubicBezTo>
                            <a:cubicBezTo>
                              <a:pt x="444977" y="1081430"/>
                              <a:pt x="531276" y="1014009"/>
                              <a:pt x="531276" y="1014009"/>
                            </a:cubicBezTo>
                            <a:cubicBezTo>
                              <a:pt x="485430" y="1016706"/>
                              <a:pt x="477340" y="1000525"/>
                              <a:pt x="477340" y="1000525"/>
                            </a:cubicBezTo>
                            <a:cubicBezTo>
                              <a:pt x="461159" y="1119186"/>
                              <a:pt x="391041" y="1151548"/>
                              <a:pt x="391041" y="1151548"/>
                            </a:cubicBezTo>
                            <a:cubicBezTo>
                              <a:pt x="391041" y="1151548"/>
                              <a:pt x="366769" y="1192000"/>
                              <a:pt x="299349" y="1221665"/>
                            </a:cubicBezTo>
                            <a:cubicBezTo>
                              <a:pt x="234625" y="1248634"/>
                              <a:pt x="145629" y="1227059"/>
                              <a:pt x="145629" y="1227059"/>
                            </a:cubicBezTo>
                            <a:cubicBezTo>
                              <a:pt x="140236" y="1267511"/>
                              <a:pt x="78208" y="1280996"/>
                              <a:pt x="78208" y="1280996"/>
                            </a:cubicBezTo>
                            <a:cubicBezTo>
                              <a:pt x="94389" y="1375385"/>
                              <a:pt x="0" y="1423928"/>
                              <a:pt x="0" y="1423928"/>
                            </a:cubicBezTo>
                            <a:lnTo>
                              <a:pt x="369466" y="1585738"/>
                            </a:lnTo>
                            <a:lnTo>
                              <a:pt x="369466" y="1585738"/>
                            </a:lnTo>
                            <a:cubicBezTo>
                              <a:pt x="482733" y="1588435"/>
                              <a:pt x="593303" y="1618100"/>
                              <a:pt x="679602" y="1690914"/>
                            </a:cubicBezTo>
                            <a:cubicBezTo>
                              <a:pt x="679602" y="1690914"/>
                              <a:pt x="782082" y="1515620"/>
                              <a:pt x="798263" y="1477864"/>
                            </a:cubicBezTo>
                            <a:cubicBezTo>
                              <a:pt x="814444" y="1440109"/>
                              <a:pt x="960073" y="1194697"/>
                              <a:pt x="997828" y="1132670"/>
                            </a:cubicBezTo>
                            <a:cubicBezTo>
                              <a:pt x="1035584" y="1067946"/>
                              <a:pt x="1178516" y="849502"/>
                              <a:pt x="1232453" y="765901"/>
                            </a:cubicBezTo>
                            <a:cubicBezTo>
                              <a:pt x="1286390" y="684996"/>
                              <a:pt x="1410443" y="455765"/>
                              <a:pt x="1413140" y="450371"/>
                            </a:cubicBezTo>
                            <a:cubicBezTo>
                              <a:pt x="1413140" y="447674"/>
                              <a:pt x="1380779" y="431493"/>
                              <a:pt x="1332235" y="396434"/>
                            </a:cubicBezTo>
                            <a:close/>
                          </a:path>
                        </a:pathLst>
                      </a:custGeom>
                      <a:solidFill>
                        <a:srgbClr val="6E5243"/>
                      </a:solidFill>
                      <a:ln w="26947" cap="flat">
                        <a:noFill/>
                        <a:prstDash val="solid"/>
                        <a:miter/>
                      </a:ln>
                    </p:spPr>
                    <p:txBody>
                      <a:bodyPr rtlCol="1" anchor="ctr"/>
                      <a:lstStyle/>
                      <a:p>
                        <a:endParaRPr lang="ar-SA"/>
                      </a:p>
                    </p:txBody>
                  </p:sp>
                  <p:sp>
                    <p:nvSpPr>
                      <p:cNvPr id="2070" name="شكل حر: شكل 246">
                        <a:extLst>
                          <a:ext uri="{FF2B5EF4-FFF2-40B4-BE49-F238E27FC236}">
                            <a16:creationId xmlns:a16="http://schemas.microsoft.com/office/drawing/2014/main" id="{590A602C-11D0-4346-B5B8-BFAE146D24E6}"/>
                          </a:ext>
                        </a:extLst>
                      </p:cNvPr>
                      <p:cNvSpPr/>
                      <p:nvPr/>
                    </p:nvSpPr>
                    <p:spPr>
                      <a:xfrm>
                        <a:off x="8993936" y="4074913"/>
                        <a:ext cx="1409507" cy="1692112"/>
                      </a:xfrm>
                      <a:custGeom>
                        <a:avLst/>
                        <a:gdLst>
                          <a:gd name="connsiteX0" fmla="*/ 1332235 w 1409507"/>
                          <a:gd name="connsiteY0" fmla="*/ 399131 h 1692112"/>
                          <a:gd name="connsiteX1" fmla="*/ 722751 w 1409507"/>
                          <a:gd name="connsiteY1" fmla="*/ 2697 h 1692112"/>
                          <a:gd name="connsiteX2" fmla="*/ 717358 w 1409507"/>
                          <a:gd name="connsiteY2" fmla="*/ 2697 h 1692112"/>
                          <a:gd name="connsiteX3" fmla="*/ 577122 w 1409507"/>
                          <a:gd name="connsiteY3" fmla="*/ 164507 h 1692112"/>
                          <a:gd name="connsiteX4" fmla="*/ 288561 w 1409507"/>
                          <a:gd name="connsiteY4" fmla="*/ 579819 h 1692112"/>
                          <a:gd name="connsiteX5" fmla="*/ 293955 w 1409507"/>
                          <a:gd name="connsiteY5" fmla="*/ 582516 h 1692112"/>
                          <a:gd name="connsiteX6" fmla="*/ 555548 w 1409507"/>
                          <a:gd name="connsiteY6" fmla="*/ 528579 h 1692112"/>
                          <a:gd name="connsiteX7" fmla="*/ 773991 w 1409507"/>
                          <a:gd name="connsiteY7" fmla="*/ 598697 h 1692112"/>
                          <a:gd name="connsiteX8" fmla="*/ 857592 w 1409507"/>
                          <a:gd name="connsiteY8" fmla="*/ 687692 h 1692112"/>
                          <a:gd name="connsiteX9" fmla="*/ 693086 w 1409507"/>
                          <a:gd name="connsiteY9" fmla="*/ 684995 h 1692112"/>
                          <a:gd name="connsiteX10" fmla="*/ 560941 w 1409507"/>
                          <a:gd name="connsiteY10" fmla="*/ 671511 h 1692112"/>
                          <a:gd name="connsiteX11" fmla="*/ 560941 w 1409507"/>
                          <a:gd name="connsiteY11" fmla="*/ 674208 h 1692112"/>
                          <a:gd name="connsiteX12" fmla="*/ 649937 w 1409507"/>
                          <a:gd name="connsiteY12" fmla="*/ 790172 h 1692112"/>
                          <a:gd name="connsiteX13" fmla="*/ 649937 w 1409507"/>
                          <a:gd name="connsiteY13" fmla="*/ 790172 h 1692112"/>
                          <a:gd name="connsiteX14" fmla="*/ 639150 w 1409507"/>
                          <a:gd name="connsiteY14" fmla="*/ 919620 h 1692112"/>
                          <a:gd name="connsiteX15" fmla="*/ 639150 w 1409507"/>
                          <a:gd name="connsiteY15" fmla="*/ 919620 h 1692112"/>
                          <a:gd name="connsiteX16" fmla="*/ 574425 w 1409507"/>
                          <a:gd name="connsiteY16" fmla="*/ 1097611 h 1692112"/>
                          <a:gd name="connsiteX17" fmla="*/ 525882 w 1409507"/>
                          <a:gd name="connsiteY17" fmla="*/ 1129973 h 1692112"/>
                          <a:gd name="connsiteX18" fmla="*/ 474643 w 1409507"/>
                          <a:gd name="connsiteY18" fmla="*/ 1094914 h 1692112"/>
                          <a:gd name="connsiteX19" fmla="*/ 493520 w 1409507"/>
                          <a:gd name="connsiteY19" fmla="*/ 1059855 h 1692112"/>
                          <a:gd name="connsiteX20" fmla="*/ 536670 w 1409507"/>
                          <a:gd name="connsiteY20" fmla="*/ 1016706 h 1692112"/>
                          <a:gd name="connsiteX21" fmla="*/ 533973 w 1409507"/>
                          <a:gd name="connsiteY21" fmla="*/ 1014009 h 1692112"/>
                          <a:gd name="connsiteX22" fmla="*/ 482733 w 1409507"/>
                          <a:gd name="connsiteY22" fmla="*/ 1000525 h 1692112"/>
                          <a:gd name="connsiteX23" fmla="*/ 477340 w 1409507"/>
                          <a:gd name="connsiteY23" fmla="*/ 1000525 h 1692112"/>
                          <a:gd name="connsiteX24" fmla="*/ 148326 w 1409507"/>
                          <a:gd name="connsiteY24" fmla="*/ 1227059 h 1692112"/>
                          <a:gd name="connsiteX25" fmla="*/ 145629 w 1409507"/>
                          <a:gd name="connsiteY25" fmla="*/ 1227059 h 1692112"/>
                          <a:gd name="connsiteX26" fmla="*/ 78208 w 1409507"/>
                          <a:gd name="connsiteY26" fmla="*/ 1280996 h 1692112"/>
                          <a:gd name="connsiteX27" fmla="*/ 78208 w 1409507"/>
                          <a:gd name="connsiteY27" fmla="*/ 1280996 h 1692112"/>
                          <a:gd name="connsiteX28" fmla="*/ 0 w 1409507"/>
                          <a:gd name="connsiteY28" fmla="*/ 1421231 h 1692112"/>
                          <a:gd name="connsiteX29" fmla="*/ 0 w 1409507"/>
                          <a:gd name="connsiteY29" fmla="*/ 1423927 h 1692112"/>
                          <a:gd name="connsiteX30" fmla="*/ 283167 w 1409507"/>
                          <a:gd name="connsiteY30" fmla="*/ 1547982 h 1692112"/>
                          <a:gd name="connsiteX31" fmla="*/ 366769 w 1409507"/>
                          <a:gd name="connsiteY31" fmla="*/ 1585737 h 1692112"/>
                          <a:gd name="connsiteX32" fmla="*/ 453068 w 1409507"/>
                          <a:gd name="connsiteY32" fmla="*/ 1593828 h 1692112"/>
                          <a:gd name="connsiteX33" fmla="*/ 676905 w 1409507"/>
                          <a:gd name="connsiteY33" fmla="*/ 1690914 h 1692112"/>
                          <a:gd name="connsiteX34" fmla="*/ 682298 w 1409507"/>
                          <a:gd name="connsiteY34" fmla="*/ 1690914 h 1692112"/>
                          <a:gd name="connsiteX35" fmla="*/ 1049068 w 1409507"/>
                          <a:gd name="connsiteY35" fmla="*/ 1051765 h 1692112"/>
                          <a:gd name="connsiteX36" fmla="*/ 1297177 w 1409507"/>
                          <a:gd name="connsiteY36" fmla="*/ 660724 h 1692112"/>
                          <a:gd name="connsiteX37" fmla="*/ 1405050 w 1409507"/>
                          <a:gd name="connsiteY37" fmla="*/ 466552 h 1692112"/>
                          <a:gd name="connsiteX38" fmla="*/ 1332235 w 1409507"/>
                          <a:gd name="connsiteY38" fmla="*/ 399131 h 1692112"/>
                          <a:gd name="connsiteX39" fmla="*/ 1329538 w 1409507"/>
                          <a:gd name="connsiteY39" fmla="*/ 399131 h 1692112"/>
                          <a:gd name="connsiteX40" fmla="*/ 1405050 w 1409507"/>
                          <a:gd name="connsiteY40" fmla="*/ 458462 h 1692112"/>
                          <a:gd name="connsiteX41" fmla="*/ 1380779 w 1409507"/>
                          <a:gd name="connsiteY41" fmla="*/ 504308 h 1692112"/>
                          <a:gd name="connsiteX42" fmla="*/ 1283693 w 1409507"/>
                          <a:gd name="connsiteY42" fmla="*/ 674208 h 1692112"/>
                          <a:gd name="connsiteX43" fmla="*/ 1086823 w 1409507"/>
                          <a:gd name="connsiteY43" fmla="*/ 984344 h 1692112"/>
                          <a:gd name="connsiteX44" fmla="*/ 773991 w 1409507"/>
                          <a:gd name="connsiteY44" fmla="*/ 1518317 h 1692112"/>
                          <a:gd name="connsiteX45" fmla="*/ 693086 w 1409507"/>
                          <a:gd name="connsiteY45" fmla="*/ 1661249 h 1692112"/>
                          <a:gd name="connsiteX46" fmla="*/ 663421 w 1409507"/>
                          <a:gd name="connsiteY46" fmla="*/ 1677430 h 1692112"/>
                          <a:gd name="connsiteX47" fmla="*/ 574425 w 1409507"/>
                          <a:gd name="connsiteY47" fmla="*/ 1623493 h 1692112"/>
                          <a:gd name="connsiteX48" fmla="*/ 331710 w 1409507"/>
                          <a:gd name="connsiteY48" fmla="*/ 1566860 h 1692112"/>
                          <a:gd name="connsiteX49" fmla="*/ 56634 w 1409507"/>
                          <a:gd name="connsiteY49" fmla="*/ 1445502 h 1692112"/>
                          <a:gd name="connsiteX50" fmla="*/ 13484 w 1409507"/>
                          <a:gd name="connsiteY50" fmla="*/ 1426624 h 1692112"/>
                          <a:gd name="connsiteX51" fmla="*/ 5394 w 1409507"/>
                          <a:gd name="connsiteY51" fmla="*/ 1421231 h 1692112"/>
                          <a:gd name="connsiteX52" fmla="*/ 80905 w 1409507"/>
                          <a:gd name="connsiteY52" fmla="*/ 1316054 h 1692112"/>
                          <a:gd name="connsiteX53" fmla="*/ 105176 w 1409507"/>
                          <a:gd name="connsiteY53" fmla="*/ 1272905 h 1692112"/>
                          <a:gd name="connsiteX54" fmla="*/ 142932 w 1409507"/>
                          <a:gd name="connsiteY54" fmla="*/ 1240543 h 1692112"/>
                          <a:gd name="connsiteX55" fmla="*/ 175294 w 1409507"/>
                          <a:gd name="connsiteY55" fmla="*/ 1232453 h 1692112"/>
                          <a:gd name="connsiteX56" fmla="*/ 264289 w 1409507"/>
                          <a:gd name="connsiteY56" fmla="*/ 1232453 h 1692112"/>
                          <a:gd name="connsiteX57" fmla="*/ 453068 w 1409507"/>
                          <a:gd name="connsiteY57" fmla="*/ 1086823 h 1692112"/>
                          <a:gd name="connsiteX58" fmla="*/ 477340 w 1409507"/>
                          <a:gd name="connsiteY58" fmla="*/ 1000525 h 1692112"/>
                          <a:gd name="connsiteX59" fmla="*/ 498914 w 1409507"/>
                          <a:gd name="connsiteY59" fmla="*/ 1011312 h 1692112"/>
                          <a:gd name="connsiteX60" fmla="*/ 520488 w 1409507"/>
                          <a:gd name="connsiteY60" fmla="*/ 1022099 h 1692112"/>
                          <a:gd name="connsiteX61" fmla="*/ 474643 w 1409507"/>
                          <a:gd name="connsiteY61" fmla="*/ 1078733 h 1692112"/>
                          <a:gd name="connsiteX62" fmla="*/ 579819 w 1409507"/>
                          <a:gd name="connsiteY62" fmla="*/ 1097611 h 1692112"/>
                          <a:gd name="connsiteX63" fmla="*/ 660724 w 1409507"/>
                          <a:gd name="connsiteY63" fmla="*/ 949285 h 1692112"/>
                          <a:gd name="connsiteX64" fmla="*/ 647240 w 1409507"/>
                          <a:gd name="connsiteY64" fmla="*/ 916923 h 1692112"/>
                          <a:gd name="connsiteX65" fmla="*/ 679602 w 1409507"/>
                          <a:gd name="connsiteY65" fmla="*/ 841412 h 1692112"/>
                          <a:gd name="connsiteX66" fmla="*/ 663421 w 1409507"/>
                          <a:gd name="connsiteY66" fmla="*/ 771294 h 1692112"/>
                          <a:gd name="connsiteX67" fmla="*/ 631059 w 1409507"/>
                          <a:gd name="connsiteY67" fmla="*/ 693086 h 1692112"/>
                          <a:gd name="connsiteX68" fmla="*/ 566335 w 1409507"/>
                          <a:gd name="connsiteY68" fmla="*/ 668814 h 1692112"/>
                          <a:gd name="connsiteX69" fmla="*/ 674208 w 1409507"/>
                          <a:gd name="connsiteY69" fmla="*/ 676905 h 1692112"/>
                          <a:gd name="connsiteX70" fmla="*/ 838715 w 1409507"/>
                          <a:gd name="connsiteY70" fmla="*/ 701177 h 1692112"/>
                          <a:gd name="connsiteX71" fmla="*/ 860289 w 1409507"/>
                          <a:gd name="connsiteY71" fmla="*/ 622968 h 1692112"/>
                          <a:gd name="connsiteX72" fmla="*/ 674208 w 1409507"/>
                          <a:gd name="connsiteY72" fmla="*/ 547457 h 1692112"/>
                          <a:gd name="connsiteX73" fmla="*/ 488127 w 1409507"/>
                          <a:gd name="connsiteY73" fmla="*/ 520488 h 1692112"/>
                          <a:gd name="connsiteX74" fmla="*/ 331710 w 1409507"/>
                          <a:gd name="connsiteY74" fmla="*/ 560941 h 1692112"/>
                          <a:gd name="connsiteX75" fmla="*/ 334407 w 1409507"/>
                          <a:gd name="connsiteY75" fmla="*/ 517792 h 1692112"/>
                          <a:gd name="connsiteX76" fmla="*/ 385647 w 1409507"/>
                          <a:gd name="connsiteY76" fmla="*/ 439583 h 1692112"/>
                          <a:gd name="connsiteX77" fmla="*/ 703874 w 1409507"/>
                          <a:gd name="connsiteY77" fmla="*/ 18878 h 1692112"/>
                          <a:gd name="connsiteX78" fmla="*/ 725448 w 1409507"/>
                          <a:gd name="connsiteY78" fmla="*/ 0 h 1692112"/>
                          <a:gd name="connsiteX79" fmla="*/ 790172 w 1409507"/>
                          <a:gd name="connsiteY79" fmla="*/ 40452 h 1692112"/>
                          <a:gd name="connsiteX80" fmla="*/ 981647 w 1409507"/>
                          <a:gd name="connsiteY80" fmla="*/ 161810 h 1692112"/>
                          <a:gd name="connsiteX81" fmla="*/ 1334932 w 1409507"/>
                          <a:gd name="connsiteY81" fmla="*/ 396434 h 1692112"/>
                          <a:gd name="connsiteX82" fmla="*/ 1332235 w 1409507"/>
                          <a:gd name="connsiteY82" fmla="*/ 399131 h 1692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409507" h="1692112">
                            <a:moveTo>
                              <a:pt x="1332235" y="399131"/>
                            </a:moveTo>
                            <a:cubicBezTo>
                              <a:pt x="1129973" y="266986"/>
                              <a:pt x="927710" y="132145"/>
                              <a:pt x="722751" y="2697"/>
                            </a:cubicBezTo>
                            <a:cubicBezTo>
                              <a:pt x="722751" y="2697"/>
                              <a:pt x="720055" y="2697"/>
                              <a:pt x="717358" y="2697"/>
                            </a:cubicBezTo>
                            <a:cubicBezTo>
                              <a:pt x="663421" y="48543"/>
                              <a:pt x="622969" y="110570"/>
                              <a:pt x="577122" y="164507"/>
                            </a:cubicBezTo>
                            <a:cubicBezTo>
                              <a:pt x="471946" y="296652"/>
                              <a:pt x="374860" y="434190"/>
                              <a:pt x="288561" y="579819"/>
                            </a:cubicBezTo>
                            <a:cubicBezTo>
                              <a:pt x="288561" y="582516"/>
                              <a:pt x="291258" y="582516"/>
                              <a:pt x="293955" y="582516"/>
                            </a:cubicBezTo>
                            <a:cubicBezTo>
                              <a:pt x="374860" y="552851"/>
                              <a:pt x="466552" y="517792"/>
                              <a:pt x="555548" y="528579"/>
                            </a:cubicBezTo>
                            <a:cubicBezTo>
                              <a:pt x="633756" y="539367"/>
                              <a:pt x="703874" y="566335"/>
                              <a:pt x="773991" y="598697"/>
                            </a:cubicBezTo>
                            <a:cubicBezTo>
                              <a:pt x="809050" y="614878"/>
                              <a:pt x="903439" y="628362"/>
                              <a:pt x="857592" y="687692"/>
                            </a:cubicBezTo>
                            <a:cubicBezTo>
                              <a:pt x="819837" y="738932"/>
                              <a:pt x="738932" y="695783"/>
                              <a:pt x="693086" y="684995"/>
                            </a:cubicBezTo>
                            <a:cubicBezTo>
                              <a:pt x="649937" y="676905"/>
                              <a:pt x="606787" y="671511"/>
                              <a:pt x="560941" y="671511"/>
                            </a:cubicBezTo>
                            <a:cubicBezTo>
                              <a:pt x="558245" y="671511"/>
                              <a:pt x="558245" y="671511"/>
                              <a:pt x="560941" y="674208"/>
                            </a:cubicBezTo>
                            <a:cubicBezTo>
                              <a:pt x="614878" y="687692"/>
                              <a:pt x="682298" y="728145"/>
                              <a:pt x="649937" y="790172"/>
                            </a:cubicBezTo>
                            <a:cubicBezTo>
                              <a:pt x="649937" y="790172"/>
                              <a:pt x="649937" y="790172"/>
                              <a:pt x="649937" y="790172"/>
                            </a:cubicBezTo>
                            <a:cubicBezTo>
                              <a:pt x="693086" y="827928"/>
                              <a:pt x="663421" y="881864"/>
                              <a:pt x="639150" y="919620"/>
                            </a:cubicBezTo>
                            <a:cubicBezTo>
                              <a:pt x="639150" y="919620"/>
                              <a:pt x="639150" y="919620"/>
                              <a:pt x="639150" y="919620"/>
                            </a:cubicBezTo>
                            <a:cubicBezTo>
                              <a:pt x="695783" y="973556"/>
                              <a:pt x="614878" y="1062552"/>
                              <a:pt x="574425" y="1097611"/>
                            </a:cubicBezTo>
                            <a:cubicBezTo>
                              <a:pt x="560941" y="1111095"/>
                              <a:pt x="542064" y="1121882"/>
                              <a:pt x="525882" y="1129973"/>
                            </a:cubicBezTo>
                            <a:cubicBezTo>
                              <a:pt x="482733" y="1129973"/>
                              <a:pt x="466552" y="1119186"/>
                              <a:pt x="474643" y="1094914"/>
                            </a:cubicBezTo>
                            <a:cubicBezTo>
                              <a:pt x="480036" y="1081430"/>
                              <a:pt x="485430" y="1070643"/>
                              <a:pt x="493520" y="1059855"/>
                            </a:cubicBezTo>
                            <a:cubicBezTo>
                              <a:pt x="504308" y="1043674"/>
                              <a:pt x="520488" y="1027493"/>
                              <a:pt x="536670" y="1016706"/>
                            </a:cubicBezTo>
                            <a:cubicBezTo>
                              <a:pt x="536670" y="1016706"/>
                              <a:pt x="533973" y="1014009"/>
                              <a:pt x="533973" y="1014009"/>
                            </a:cubicBezTo>
                            <a:cubicBezTo>
                              <a:pt x="517792" y="1008615"/>
                              <a:pt x="498914" y="1005918"/>
                              <a:pt x="482733" y="1000525"/>
                            </a:cubicBezTo>
                            <a:cubicBezTo>
                              <a:pt x="482733" y="1000525"/>
                              <a:pt x="477340" y="997828"/>
                              <a:pt x="477340" y="1000525"/>
                            </a:cubicBezTo>
                            <a:cubicBezTo>
                              <a:pt x="450371" y="1148851"/>
                              <a:pt x="299349" y="1259421"/>
                              <a:pt x="148326" y="1227059"/>
                            </a:cubicBezTo>
                            <a:cubicBezTo>
                              <a:pt x="148326" y="1227059"/>
                              <a:pt x="145629" y="1227059"/>
                              <a:pt x="145629" y="1227059"/>
                            </a:cubicBezTo>
                            <a:cubicBezTo>
                              <a:pt x="137539" y="1259421"/>
                              <a:pt x="107873" y="1272905"/>
                              <a:pt x="78208" y="1280996"/>
                            </a:cubicBezTo>
                            <a:cubicBezTo>
                              <a:pt x="78208" y="1280996"/>
                              <a:pt x="78208" y="1280996"/>
                              <a:pt x="78208" y="1280996"/>
                            </a:cubicBezTo>
                            <a:cubicBezTo>
                              <a:pt x="83602" y="1340326"/>
                              <a:pt x="53937" y="1394262"/>
                              <a:pt x="0" y="1421231"/>
                            </a:cubicBezTo>
                            <a:cubicBezTo>
                              <a:pt x="0" y="1421231"/>
                              <a:pt x="0" y="1421231"/>
                              <a:pt x="0" y="1423927"/>
                            </a:cubicBezTo>
                            <a:cubicBezTo>
                              <a:pt x="94389" y="1464380"/>
                              <a:pt x="188778" y="1507529"/>
                              <a:pt x="283167" y="1547982"/>
                            </a:cubicBezTo>
                            <a:cubicBezTo>
                              <a:pt x="304742" y="1558769"/>
                              <a:pt x="350588" y="1569557"/>
                              <a:pt x="366769" y="1585737"/>
                            </a:cubicBezTo>
                            <a:cubicBezTo>
                              <a:pt x="374860" y="1591131"/>
                              <a:pt x="447674" y="1593828"/>
                              <a:pt x="453068" y="1593828"/>
                            </a:cubicBezTo>
                            <a:cubicBezTo>
                              <a:pt x="536670" y="1604616"/>
                              <a:pt x="612181" y="1639674"/>
                              <a:pt x="676905" y="1690914"/>
                            </a:cubicBezTo>
                            <a:cubicBezTo>
                              <a:pt x="676905" y="1690914"/>
                              <a:pt x="679602" y="1693611"/>
                              <a:pt x="682298" y="1690914"/>
                            </a:cubicBezTo>
                            <a:cubicBezTo>
                              <a:pt x="806353" y="1480561"/>
                              <a:pt x="916923" y="1259421"/>
                              <a:pt x="1049068" y="1051765"/>
                            </a:cubicBezTo>
                            <a:cubicBezTo>
                              <a:pt x="1132670" y="922317"/>
                              <a:pt x="1218969" y="795566"/>
                              <a:pt x="1297177" y="660724"/>
                            </a:cubicBezTo>
                            <a:cubicBezTo>
                              <a:pt x="1334932" y="596000"/>
                              <a:pt x="1369991" y="531276"/>
                              <a:pt x="1405050" y="466552"/>
                            </a:cubicBezTo>
                            <a:cubicBezTo>
                              <a:pt x="1426624" y="431493"/>
                              <a:pt x="1364598" y="420706"/>
                              <a:pt x="1332235" y="399131"/>
                            </a:cubicBezTo>
                            <a:cubicBezTo>
                              <a:pt x="1332235" y="399131"/>
                              <a:pt x="1326842" y="399131"/>
                              <a:pt x="1329538" y="399131"/>
                            </a:cubicBezTo>
                            <a:cubicBezTo>
                              <a:pt x="1343022" y="407222"/>
                              <a:pt x="1415837" y="442280"/>
                              <a:pt x="1405050" y="458462"/>
                            </a:cubicBezTo>
                            <a:cubicBezTo>
                              <a:pt x="1396959" y="474642"/>
                              <a:pt x="1388869" y="490823"/>
                              <a:pt x="1380779" y="504308"/>
                            </a:cubicBezTo>
                            <a:cubicBezTo>
                              <a:pt x="1348416" y="560941"/>
                              <a:pt x="1316054" y="617575"/>
                              <a:pt x="1283693" y="674208"/>
                            </a:cubicBezTo>
                            <a:cubicBezTo>
                              <a:pt x="1221665" y="779385"/>
                              <a:pt x="1154244" y="881864"/>
                              <a:pt x="1086823" y="984344"/>
                            </a:cubicBezTo>
                            <a:cubicBezTo>
                              <a:pt x="973557" y="1156941"/>
                              <a:pt x="871077" y="1337629"/>
                              <a:pt x="773991" y="1518317"/>
                            </a:cubicBezTo>
                            <a:cubicBezTo>
                              <a:pt x="749719" y="1566860"/>
                              <a:pt x="720055" y="1612706"/>
                              <a:pt x="693086" y="1661249"/>
                            </a:cubicBezTo>
                            <a:cubicBezTo>
                              <a:pt x="682298" y="1682823"/>
                              <a:pt x="682298" y="1693611"/>
                              <a:pt x="663421" y="1677430"/>
                            </a:cubicBezTo>
                            <a:cubicBezTo>
                              <a:pt x="636453" y="1655855"/>
                              <a:pt x="604090" y="1639674"/>
                              <a:pt x="574425" y="1623493"/>
                            </a:cubicBezTo>
                            <a:cubicBezTo>
                              <a:pt x="496217" y="1588434"/>
                              <a:pt x="409919" y="1599222"/>
                              <a:pt x="331710" y="1566860"/>
                            </a:cubicBezTo>
                            <a:cubicBezTo>
                              <a:pt x="240018" y="1526407"/>
                              <a:pt x="148326" y="1485955"/>
                              <a:pt x="56634" y="1445502"/>
                            </a:cubicBezTo>
                            <a:cubicBezTo>
                              <a:pt x="43149" y="1440109"/>
                              <a:pt x="26968" y="1432018"/>
                              <a:pt x="13484" y="1426624"/>
                            </a:cubicBezTo>
                            <a:cubicBezTo>
                              <a:pt x="5394" y="1423927"/>
                              <a:pt x="0" y="1423927"/>
                              <a:pt x="5394" y="1421231"/>
                            </a:cubicBezTo>
                            <a:cubicBezTo>
                              <a:pt x="45846" y="1399656"/>
                              <a:pt x="72815" y="1361901"/>
                              <a:pt x="80905" y="1316054"/>
                            </a:cubicBezTo>
                            <a:cubicBezTo>
                              <a:pt x="86299" y="1283692"/>
                              <a:pt x="75511" y="1283692"/>
                              <a:pt x="105176" y="1272905"/>
                            </a:cubicBezTo>
                            <a:cubicBezTo>
                              <a:pt x="118660" y="1267511"/>
                              <a:pt x="140236" y="1254027"/>
                              <a:pt x="142932" y="1240543"/>
                            </a:cubicBezTo>
                            <a:cubicBezTo>
                              <a:pt x="148326" y="1221665"/>
                              <a:pt x="153720" y="1232453"/>
                              <a:pt x="175294" y="1232453"/>
                            </a:cubicBezTo>
                            <a:cubicBezTo>
                              <a:pt x="204959" y="1235149"/>
                              <a:pt x="234625" y="1237846"/>
                              <a:pt x="264289" y="1232453"/>
                            </a:cubicBezTo>
                            <a:cubicBezTo>
                              <a:pt x="331710" y="1218968"/>
                              <a:pt x="420706" y="1151548"/>
                              <a:pt x="453068" y="1086823"/>
                            </a:cubicBezTo>
                            <a:cubicBezTo>
                              <a:pt x="461159" y="1073339"/>
                              <a:pt x="490824" y="1014009"/>
                              <a:pt x="477340" y="1000525"/>
                            </a:cubicBezTo>
                            <a:cubicBezTo>
                              <a:pt x="482733" y="1005918"/>
                              <a:pt x="490824" y="1008615"/>
                              <a:pt x="498914" y="1011312"/>
                            </a:cubicBezTo>
                            <a:cubicBezTo>
                              <a:pt x="512398" y="1014009"/>
                              <a:pt x="539367" y="1005918"/>
                              <a:pt x="520488" y="1022099"/>
                            </a:cubicBezTo>
                            <a:cubicBezTo>
                              <a:pt x="504308" y="1038281"/>
                              <a:pt x="482733" y="1057158"/>
                              <a:pt x="474643" y="1078733"/>
                            </a:cubicBezTo>
                            <a:cubicBezTo>
                              <a:pt x="439583" y="1173122"/>
                              <a:pt x="547457" y="1121882"/>
                              <a:pt x="579819" y="1097611"/>
                            </a:cubicBezTo>
                            <a:cubicBezTo>
                              <a:pt x="625666" y="1059855"/>
                              <a:pt x="663421" y="1011312"/>
                              <a:pt x="660724" y="949285"/>
                            </a:cubicBezTo>
                            <a:cubicBezTo>
                              <a:pt x="660724" y="938497"/>
                              <a:pt x="655330" y="925013"/>
                              <a:pt x="647240" y="916923"/>
                            </a:cubicBezTo>
                            <a:cubicBezTo>
                              <a:pt x="647240" y="916923"/>
                              <a:pt x="679602" y="844108"/>
                              <a:pt x="679602" y="841412"/>
                            </a:cubicBezTo>
                            <a:cubicBezTo>
                              <a:pt x="687692" y="809050"/>
                              <a:pt x="655330" y="798262"/>
                              <a:pt x="663421" y="771294"/>
                            </a:cubicBezTo>
                            <a:cubicBezTo>
                              <a:pt x="671511" y="741629"/>
                              <a:pt x="658027" y="709267"/>
                              <a:pt x="631059" y="693086"/>
                            </a:cubicBezTo>
                            <a:cubicBezTo>
                              <a:pt x="612181" y="682298"/>
                              <a:pt x="590606" y="668814"/>
                              <a:pt x="566335" y="668814"/>
                            </a:cubicBezTo>
                            <a:cubicBezTo>
                              <a:pt x="601393" y="668814"/>
                              <a:pt x="639150" y="671511"/>
                              <a:pt x="674208" y="676905"/>
                            </a:cubicBezTo>
                            <a:cubicBezTo>
                              <a:pt x="717358" y="682298"/>
                              <a:pt x="792869" y="725448"/>
                              <a:pt x="838715" y="701177"/>
                            </a:cubicBezTo>
                            <a:cubicBezTo>
                              <a:pt x="868380" y="684995"/>
                              <a:pt x="903439" y="644543"/>
                              <a:pt x="860289" y="622968"/>
                            </a:cubicBezTo>
                            <a:cubicBezTo>
                              <a:pt x="803656" y="593303"/>
                              <a:pt x="736235" y="563638"/>
                              <a:pt x="674208" y="547457"/>
                            </a:cubicBezTo>
                            <a:cubicBezTo>
                              <a:pt x="614878" y="528579"/>
                              <a:pt x="550154" y="512398"/>
                              <a:pt x="488127" y="520488"/>
                            </a:cubicBezTo>
                            <a:cubicBezTo>
                              <a:pt x="434190" y="528579"/>
                              <a:pt x="382951" y="542063"/>
                              <a:pt x="331710" y="560941"/>
                            </a:cubicBezTo>
                            <a:cubicBezTo>
                              <a:pt x="285864" y="577122"/>
                              <a:pt x="323620" y="536670"/>
                              <a:pt x="334407" y="517792"/>
                            </a:cubicBezTo>
                            <a:cubicBezTo>
                              <a:pt x="350588" y="490823"/>
                              <a:pt x="366769" y="466552"/>
                              <a:pt x="385647" y="439583"/>
                            </a:cubicBezTo>
                            <a:cubicBezTo>
                              <a:pt x="482733" y="293955"/>
                              <a:pt x="590606" y="153719"/>
                              <a:pt x="703874" y="18878"/>
                            </a:cubicBezTo>
                            <a:cubicBezTo>
                              <a:pt x="709267" y="13484"/>
                              <a:pt x="720055" y="0"/>
                              <a:pt x="725448" y="0"/>
                            </a:cubicBezTo>
                            <a:cubicBezTo>
                              <a:pt x="747023" y="13484"/>
                              <a:pt x="768597" y="26968"/>
                              <a:pt x="790172" y="40452"/>
                            </a:cubicBezTo>
                            <a:cubicBezTo>
                              <a:pt x="854896" y="80905"/>
                              <a:pt x="916923" y="121357"/>
                              <a:pt x="981647" y="161810"/>
                            </a:cubicBezTo>
                            <a:cubicBezTo>
                              <a:pt x="1100307" y="237321"/>
                              <a:pt x="1216272" y="318226"/>
                              <a:pt x="1334932" y="396434"/>
                            </a:cubicBezTo>
                            <a:cubicBezTo>
                              <a:pt x="1329538" y="401828"/>
                              <a:pt x="1334932" y="401828"/>
                              <a:pt x="1332235" y="399131"/>
                            </a:cubicBezTo>
                            <a:close/>
                          </a:path>
                        </a:pathLst>
                      </a:custGeom>
                      <a:solidFill>
                        <a:srgbClr val="513C33"/>
                      </a:solidFill>
                      <a:ln w="26947" cap="flat">
                        <a:noFill/>
                        <a:prstDash val="solid"/>
                        <a:miter/>
                      </a:ln>
                    </p:spPr>
                    <p:txBody>
                      <a:bodyPr rtlCol="1" anchor="ctr"/>
                      <a:lstStyle/>
                      <a:p>
                        <a:endParaRPr lang="ar-SA"/>
                      </a:p>
                    </p:txBody>
                  </p:sp>
                </p:grpSp>
              </p:grpSp>
              <p:sp>
                <p:nvSpPr>
                  <p:cNvPr id="2064" name="شكل حر: شكل 247">
                    <a:extLst>
                      <a:ext uri="{FF2B5EF4-FFF2-40B4-BE49-F238E27FC236}">
                        <a16:creationId xmlns:a16="http://schemas.microsoft.com/office/drawing/2014/main" id="{017EA28C-8295-4F57-AE03-84459CC764FA}"/>
                      </a:ext>
                    </a:extLst>
                  </p:cNvPr>
                  <p:cNvSpPr/>
                  <p:nvPr/>
                </p:nvSpPr>
                <p:spPr>
                  <a:xfrm>
                    <a:off x="8996633" y="4080306"/>
                    <a:ext cx="925013" cy="1690914"/>
                  </a:xfrm>
                  <a:custGeom>
                    <a:avLst/>
                    <a:gdLst>
                      <a:gd name="connsiteX0" fmla="*/ 925013 w 925013"/>
                      <a:gd name="connsiteY0" fmla="*/ 1251330 h 1690914"/>
                      <a:gd name="connsiteX1" fmla="*/ 374860 w 925013"/>
                      <a:gd name="connsiteY1" fmla="*/ 1502136 h 1690914"/>
                      <a:gd name="connsiteX2" fmla="*/ 458462 w 925013"/>
                      <a:gd name="connsiteY2" fmla="*/ 1162335 h 1690914"/>
                      <a:gd name="connsiteX3" fmla="*/ 674208 w 925013"/>
                      <a:gd name="connsiteY3" fmla="*/ 1030190 h 1690914"/>
                      <a:gd name="connsiteX4" fmla="*/ 695783 w 925013"/>
                      <a:gd name="connsiteY4" fmla="*/ 827928 h 1690914"/>
                      <a:gd name="connsiteX5" fmla="*/ 790172 w 925013"/>
                      <a:gd name="connsiteY5" fmla="*/ 730841 h 1690914"/>
                      <a:gd name="connsiteX6" fmla="*/ 809050 w 925013"/>
                      <a:gd name="connsiteY6" fmla="*/ 571728 h 1690914"/>
                      <a:gd name="connsiteX7" fmla="*/ 803656 w 925013"/>
                      <a:gd name="connsiteY7" fmla="*/ 53937 h 1690914"/>
                      <a:gd name="connsiteX8" fmla="*/ 720054 w 925013"/>
                      <a:gd name="connsiteY8" fmla="*/ 0 h 1690914"/>
                      <a:gd name="connsiteX9" fmla="*/ 701177 w 925013"/>
                      <a:gd name="connsiteY9" fmla="*/ 16181 h 1690914"/>
                      <a:gd name="connsiteX10" fmla="*/ 291258 w 925013"/>
                      <a:gd name="connsiteY10" fmla="*/ 577122 h 1690914"/>
                      <a:gd name="connsiteX11" fmla="*/ 442280 w 925013"/>
                      <a:gd name="connsiteY11" fmla="*/ 531276 h 1690914"/>
                      <a:gd name="connsiteX12" fmla="*/ 622969 w 925013"/>
                      <a:gd name="connsiteY12" fmla="*/ 539367 h 1690914"/>
                      <a:gd name="connsiteX13" fmla="*/ 830624 w 925013"/>
                      <a:gd name="connsiteY13" fmla="*/ 617575 h 1690914"/>
                      <a:gd name="connsiteX14" fmla="*/ 857592 w 925013"/>
                      <a:gd name="connsiteY14" fmla="*/ 684995 h 1690914"/>
                      <a:gd name="connsiteX15" fmla="*/ 709267 w 925013"/>
                      <a:gd name="connsiteY15" fmla="*/ 687692 h 1690914"/>
                      <a:gd name="connsiteX16" fmla="*/ 560941 w 925013"/>
                      <a:gd name="connsiteY16" fmla="*/ 668815 h 1690914"/>
                      <a:gd name="connsiteX17" fmla="*/ 649937 w 925013"/>
                      <a:gd name="connsiteY17" fmla="*/ 787475 h 1690914"/>
                      <a:gd name="connsiteX18" fmla="*/ 671511 w 925013"/>
                      <a:gd name="connsiteY18" fmla="*/ 841412 h 1690914"/>
                      <a:gd name="connsiteX19" fmla="*/ 636453 w 925013"/>
                      <a:gd name="connsiteY19" fmla="*/ 916923 h 1690914"/>
                      <a:gd name="connsiteX20" fmla="*/ 644543 w 925013"/>
                      <a:gd name="connsiteY20" fmla="*/ 1005919 h 1690914"/>
                      <a:gd name="connsiteX21" fmla="*/ 471946 w 925013"/>
                      <a:gd name="connsiteY21" fmla="*/ 1127276 h 1690914"/>
                      <a:gd name="connsiteX22" fmla="*/ 531276 w 925013"/>
                      <a:gd name="connsiteY22" fmla="*/ 1014009 h 1690914"/>
                      <a:gd name="connsiteX23" fmla="*/ 477339 w 925013"/>
                      <a:gd name="connsiteY23" fmla="*/ 1000525 h 1690914"/>
                      <a:gd name="connsiteX24" fmla="*/ 391041 w 925013"/>
                      <a:gd name="connsiteY24" fmla="*/ 1151548 h 1690914"/>
                      <a:gd name="connsiteX25" fmla="*/ 299349 w 925013"/>
                      <a:gd name="connsiteY25" fmla="*/ 1221665 h 1690914"/>
                      <a:gd name="connsiteX26" fmla="*/ 145629 w 925013"/>
                      <a:gd name="connsiteY26" fmla="*/ 1227059 h 1690914"/>
                      <a:gd name="connsiteX27" fmla="*/ 78208 w 925013"/>
                      <a:gd name="connsiteY27" fmla="*/ 1280996 h 1690914"/>
                      <a:gd name="connsiteX28" fmla="*/ 0 w 925013"/>
                      <a:gd name="connsiteY28" fmla="*/ 1423928 h 1690914"/>
                      <a:gd name="connsiteX29" fmla="*/ 369466 w 925013"/>
                      <a:gd name="connsiteY29" fmla="*/ 1585738 h 1690914"/>
                      <a:gd name="connsiteX30" fmla="*/ 369466 w 925013"/>
                      <a:gd name="connsiteY30" fmla="*/ 1585738 h 1690914"/>
                      <a:gd name="connsiteX31" fmla="*/ 679601 w 925013"/>
                      <a:gd name="connsiteY31" fmla="*/ 1690914 h 1690914"/>
                      <a:gd name="connsiteX32" fmla="*/ 798263 w 925013"/>
                      <a:gd name="connsiteY32" fmla="*/ 1477864 h 1690914"/>
                      <a:gd name="connsiteX33" fmla="*/ 925013 w 925013"/>
                      <a:gd name="connsiteY33" fmla="*/ 1251330 h 1690914"/>
                      <a:gd name="connsiteX34" fmla="*/ 925013 w 925013"/>
                      <a:gd name="connsiteY34" fmla="*/ 1251330 h 169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25013" h="1690914">
                        <a:moveTo>
                          <a:pt x="925013" y="1251330"/>
                        </a:moveTo>
                        <a:cubicBezTo>
                          <a:pt x="747022" y="1561466"/>
                          <a:pt x="482733" y="1612706"/>
                          <a:pt x="374860" y="1502136"/>
                        </a:cubicBezTo>
                        <a:cubicBezTo>
                          <a:pt x="264289" y="1391565"/>
                          <a:pt x="447674" y="1073340"/>
                          <a:pt x="458462" y="1162335"/>
                        </a:cubicBezTo>
                        <a:cubicBezTo>
                          <a:pt x="469249" y="1251330"/>
                          <a:pt x="639149" y="1129973"/>
                          <a:pt x="674208" y="1030190"/>
                        </a:cubicBezTo>
                        <a:cubicBezTo>
                          <a:pt x="711964" y="927710"/>
                          <a:pt x="674208" y="941194"/>
                          <a:pt x="695783" y="827928"/>
                        </a:cubicBezTo>
                        <a:cubicBezTo>
                          <a:pt x="714661" y="717357"/>
                          <a:pt x="612181" y="720054"/>
                          <a:pt x="790172" y="730841"/>
                        </a:cubicBezTo>
                        <a:cubicBezTo>
                          <a:pt x="968163" y="741629"/>
                          <a:pt x="916923" y="620272"/>
                          <a:pt x="809050" y="571728"/>
                        </a:cubicBezTo>
                        <a:cubicBezTo>
                          <a:pt x="520488" y="442280"/>
                          <a:pt x="690389" y="183385"/>
                          <a:pt x="803656" y="53937"/>
                        </a:cubicBezTo>
                        <a:cubicBezTo>
                          <a:pt x="757810" y="24271"/>
                          <a:pt x="720054" y="0"/>
                          <a:pt x="720054" y="0"/>
                        </a:cubicBezTo>
                        <a:lnTo>
                          <a:pt x="701177" y="16181"/>
                        </a:lnTo>
                        <a:cubicBezTo>
                          <a:pt x="701177" y="16181"/>
                          <a:pt x="453068" y="302045"/>
                          <a:pt x="291258" y="577122"/>
                        </a:cubicBezTo>
                        <a:cubicBezTo>
                          <a:pt x="331710" y="560941"/>
                          <a:pt x="388344" y="539367"/>
                          <a:pt x="442280" y="531276"/>
                        </a:cubicBezTo>
                        <a:cubicBezTo>
                          <a:pt x="533973" y="515095"/>
                          <a:pt x="536670" y="520489"/>
                          <a:pt x="622969" y="539367"/>
                        </a:cubicBezTo>
                        <a:cubicBezTo>
                          <a:pt x="709267" y="558244"/>
                          <a:pt x="752416" y="590606"/>
                          <a:pt x="830624" y="617575"/>
                        </a:cubicBezTo>
                        <a:cubicBezTo>
                          <a:pt x="852199" y="625665"/>
                          <a:pt x="895348" y="647240"/>
                          <a:pt x="857592" y="684995"/>
                        </a:cubicBezTo>
                        <a:cubicBezTo>
                          <a:pt x="819837" y="725448"/>
                          <a:pt x="771294" y="706570"/>
                          <a:pt x="709267" y="687692"/>
                        </a:cubicBezTo>
                        <a:cubicBezTo>
                          <a:pt x="647240" y="668815"/>
                          <a:pt x="560941" y="668815"/>
                          <a:pt x="560941" y="668815"/>
                        </a:cubicBezTo>
                        <a:cubicBezTo>
                          <a:pt x="701177" y="698480"/>
                          <a:pt x="649937" y="787475"/>
                          <a:pt x="649937" y="787475"/>
                        </a:cubicBezTo>
                        <a:cubicBezTo>
                          <a:pt x="649937" y="787475"/>
                          <a:pt x="676905" y="809050"/>
                          <a:pt x="671511" y="841412"/>
                        </a:cubicBezTo>
                        <a:cubicBezTo>
                          <a:pt x="666117" y="873774"/>
                          <a:pt x="636453" y="916923"/>
                          <a:pt x="636453" y="916923"/>
                        </a:cubicBezTo>
                        <a:cubicBezTo>
                          <a:pt x="636453" y="916923"/>
                          <a:pt x="666117" y="941194"/>
                          <a:pt x="644543" y="1005919"/>
                        </a:cubicBezTo>
                        <a:cubicBezTo>
                          <a:pt x="622969" y="1067946"/>
                          <a:pt x="498914" y="1173122"/>
                          <a:pt x="471946" y="1127276"/>
                        </a:cubicBezTo>
                        <a:cubicBezTo>
                          <a:pt x="444977" y="1081430"/>
                          <a:pt x="531276" y="1014009"/>
                          <a:pt x="531276" y="1014009"/>
                        </a:cubicBezTo>
                        <a:cubicBezTo>
                          <a:pt x="485430" y="1016706"/>
                          <a:pt x="477339" y="1000525"/>
                          <a:pt x="477339" y="1000525"/>
                        </a:cubicBezTo>
                        <a:cubicBezTo>
                          <a:pt x="461159" y="1119186"/>
                          <a:pt x="391041" y="1151548"/>
                          <a:pt x="391041" y="1151548"/>
                        </a:cubicBezTo>
                        <a:cubicBezTo>
                          <a:pt x="391041" y="1151548"/>
                          <a:pt x="366769" y="1192000"/>
                          <a:pt x="299349" y="1221665"/>
                        </a:cubicBezTo>
                        <a:cubicBezTo>
                          <a:pt x="234624" y="1248634"/>
                          <a:pt x="145629" y="1227059"/>
                          <a:pt x="145629" y="1227059"/>
                        </a:cubicBezTo>
                        <a:cubicBezTo>
                          <a:pt x="140235" y="1267511"/>
                          <a:pt x="78208" y="1280996"/>
                          <a:pt x="78208" y="1280996"/>
                        </a:cubicBezTo>
                        <a:cubicBezTo>
                          <a:pt x="94389" y="1375385"/>
                          <a:pt x="0" y="1423928"/>
                          <a:pt x="0" y="1423928"/>
                        </a:cubicBezTo>
                        <a:lnTo>
                          <a:pt x="369466" y="1585738"/>
                        </a:lnTo>
                        <a:lnTo>
                          <a:pt x="369466" y="1585738"/>
                        </a:lnTo>
                        <a:cubicBezTo>
                          <a:pt x="482733" y="1588434"/>
                          <a:pt x="593303" y="1618100"/>
                          <a:pt x="679601" y="1690914"/>
                        </a:cubicBezTo>
                        <a:cubicBezTo>
                          <a:pt x="679601" y="1690914"/>
                          <a:pt x="782082" y="1515620"/>
                          <a:pt x="798263" y="1477864"/>
                        </a:cubicBezTo>
                        <a:cubicBezTo>
                          <a:pt x="806353" y="1453593"/>
                          <a:pt x="868380" y="1343023"/>
                          <a:pt x="925013" y="1251330"/>
                        </a:cubicBezTo>
                        <a:lnTo>
                          <a:pt x="925013" y="1251330"/>
                        </a:lnTo>
                        <a:close/>
                      </a:path>
                    </a:pathLst>
                  </a:custGeom>
                  <a:solidFill>
                    <a:srgbClr val="6E5243"/>
                  </a:solidFill>
                  <a:ln w="26947" cap="flat">
                    <a:noFill/>
                    <a:prstDash val="solid"/>
                    <a:miter/>
                  </a:ln>
                </p:spPr>
                <p:txBody>
                  <a:bodyPr rtlCol="1" anchor="ctr"/>
                  <a:lstStyle/>
                  <a:p>
                    <a:endParaRPr lang="ar-SA"/>
                  </a:p>
                </p:txBody>
              </p:sp>
              <p:sp>
                <p:nvSpPr>
                  <p:cNvPr id="2065" name="شكل حر: شكل 248">
                    <a:extLst>
                      <a:ext uri="{FF2B5EF4-FFF2-40B4-BE49-F238E27FC236}">
                        <a16:creationId xmlns:a16="http://schemas.microsoft.com/office/drawing/2014/main" id="{2127D4F9-BB18-4E38-A550-AB7ED53BE6F5}"/>
                      </a:ext>
                    </a:extLst>
                  </p:cNvPr>
                  <p:cNvSpPr/>
                  <p:nvPr/>
                </p:nvSpPr>
                <p:spPr>
                  <a:xfrm>
                    <a:off x="9827258" y="4285265"/>
                    <a:ext cx="543180" cy="1119185"/>
                  </a:xfrm>
                  <a:custGeom>
                    <a:avLst/>
                    <a:gdLst>
                      <a:gd name="connsiteX0" fmla="*/ 172597 w 543180"/>
                      <a:gd name="connsiteY0" fmla="*/ 0 h 1119185"/>
                      <a:gd name="connsiteX1" fmla="*/ 226534 w 543180"/>
                      <a:gd name="connsiteY1" fmla="*/ 32362 h 1119185"/>
                      <a:gd name="connsiteX2" fmla="*/ 366769 w 543180"/>
                      <a:gd name="connsiteY2" fmla="*/ 121357 h 1119185"/>
                      <a:gd name="connsiteX3" fmla="*/ 458462 w 543180"/>
                      <a:gd name="connsiteY3" fmla="*/ 180688 h 1119185"/>
                      <a:gd name="connsiteX4" fmla="*/ 509701 w 543180"/>
                      <a:gd name="connsiteY4" fmla="*/ 213050 h 1119185"/>
                      <a:gd name="connsiteX5" fmla="*/ 523185 w 543180"/>
                      <a:gd name="connsiteY5" fmla="*/ 221141 h 1119185"/>
                      <a:gd name="connsiteX6" fmla="*/ 539367 w 543180"/>
                      <a:gd name="connsiteY6" fmla="*/ 234625 h 1119185"/>
                      <a:gd name="connsiteX7" fmla="*/ 542064 w 543180"/>
                      <a:gd name="connsiteY7" fmla="*/ 248109 h 1119185"/>
                      <a:gd name="connsiteX8" fmla="*/ 542064 w 543180"/>
                      <a:gd name="connsiteY8" fmla="*/ 253503 h 1119185"/>
                      <a:gd name="connsiteX9" fmla="*/ 539367 w 543180"/>
                      <a:gd name="connsiteY9" fmla="*/ 258896 h 1119185"/>
                      <a:gd name="connsiteX10" fmla="*/ 531276 w 543180"/>
                      <a:gd name="connsiteY10" fmla="*/ 275077 h 1119185"/>
                      <a:gd name="connsiteX11" fmla="*/ 463856 w 543180"/>
                      <a:gd name="connsiteY11" fmla="*/ 388344 h 1119185"/>
                      <a:gd name="connsiteX12" fmla="*/ 393738 w 543180"/>
                      <a:gd name="connsiteY12" fmla="*/ 504308 h 1119185"/>
                      <a:gd name="connsiteX13" fmla="*/ 323620 w 543180"/>
                      <a:gd name="connsiteY13" fmla="*/ 620272 h 1119185"/>
                      <a:gd name="connsiteX14" fmla="*/ 253502 w 543180"/>
                      <a:gd name="connsiteY14" fmla="*/ 733539 h 1119185"/>
                      <a:gd name="connsiteX15" fmla="*/ 126751 w 543180"/>
                      <a:gd name="connsiteY15" fmla="*/ 930407 h 1119185"/>
                      <a:gd name="connsiteX16" fmla="*/ 35059 w 543180"/>
                      <a:gd name="connsiteY16" fmla="*/ 1067946 h 1119185"/>
                      <a:gd name="connsiteX17" fmla="*/ 0 w 543180"/>
                      <a:gd name="connsiteY17" fmla="*/ 1119186 h 1119185"/>
                      <a:gd name="connsiteX18" fmla="*/ 29665 w 543180"/>
                      <a:gd name="connsiteY18" fmla="*/ 1065249 h 1119185"/>
                      <a:gd name="connsiteX19" fmla="*/ 110570 w 543180"/>
                      <a:gd name="connsiteY19" fmla="*/ 922317 h 1119185"/>
                      <a:gd name="connsiteX20" fmla="*/ 229231 w 543180"/>
                      <a:gd name="connsiteY20" fmla="*/ 720055 h 1119185"/>
                      <a:gd name="connsiteX21" fmla="*/ 296652 w 543180"/>
                      <a:gd name="connsiteY21" fmla="*/ 606787 h 1119185"/>
                      <a:gd name="connsiteX22" fmla="*/ 366769 w 543180"/>
                      <a:gd name="connsiteY22" fmla="*/ 490824 h 1119185"/>
                      <a:gd name="connsiteX23" fmla="*/ 436887 w 543180"/>
                      <a:gd name="connsiteY23" fmla="*/ 374860 h 1119185"/>
                      <a:gd name="connsiteX24" fmla="*/ 504308 w 543180"/>
                      <a:gd name="connsiteY24" fmla="*/ 261593 h 1119185"/>
                      <a:gd name="connsiteX25" fmla="*/ 509701 w 543180"/>
                      <a:gd name="connsiteY25" fmla="*/ 248109 h 1119185"/>
                      <a:gd name="connsiteX26" fmla="*/ 509701 w 543180"/>
                      <a:gd name="connsiteY26" fmla="*/ 245412 h 1119185"/>
                      <a:gd name="connsiteX27" fmla="*/ 509701 w 543180"/>
                      <a:gd name="connsiteY27" fmla="*/ 242715 h 1119185"/>
                      <a:gd name="connsiteX28" fmla="*/ 509701 w 543180"/>
                      <a:gd name="connsiteY28" fmla="*/ 242715 h 1119185"/>
                      <a:gd name="connsiteX29" fmla="*/ 488127 w 543180"/>
                      <a:gd name="connsiteY29" fmla="*/ 226534 h 1119185"/>
                      <a:gd name="connsiteX30" fmla="*/ 439584 w 543180"/>
                      <a:gd name="connsiteY30" fmla="*/ 191475 h 1119185"/>
                      <a:gd name="connsiteX31" fmla="*/ 347891 w 543180"/>
                      <a:gd name="connsiteY31" fmla="*/ 126751 h 1119185"/>
                      <a:gd name="connsiteX32" fmla="*/ 213050 w 543180"/>
                      <a:gd name="connsiteY32" fmla="*/ 29665 h 1119185"/>
                      <a:gd name="connsiteX33" fmla="*/ 172597 w 543180"/>
                      <a:gd name="connsiteY33" fmla="*/ 0 h 1119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43180" h="1119185">
                        <a:moveTo>
                          <a:pt x="172597" y="0"/>
                        </a:moveTo>
                        <a:cubicBezTo>
                          <a:pt x="172597" y="0"/>
                          <a:pt x="191475" y="10788"/>
                          <a:pt x="226534" y="32362"/>
                        </a:cubicBezTo>
                        <a:cubicBezTo>
                          <a:pt x="261593" y="53937"/>
                          <a:pt x="310136" y="83602"/>
                          <a:pt x="366769" y="121357"/>
                        </a:cubicBezTo>
                        <a:cubicBezTo>
                          <a:pt x="396435" y="140236"/>
                          <a:pt x="426100" y="159113"/>
                          <a:pt x="458462" y="180688"/>
                        </a:cubicBezTo>
                        <a:cubicBezTo>
                          <a:pt x="474643" y="191475"/>
                          <a:pt x="490824" y="202262"/>
                          <a:pt x="509701" y="213050"/>
                        </a:cubicBezTo>
                        <a:cubicBezTo>
                          <a:pt x="515095" y="215747"/>
                          <a:pt x="517792" y="218444"/>
                          <a:pt x="523185" y="221141"/>
                        </a:cubicBezTo>
                        <a:cubicBezTo>
                          <a:pt x="528579" y="223837"/>
                          <a:pt x="533973" y="226534"/>
                          <a:pt x="539367" y="234625"/>
                        </a:cubicBezTo>
                        <a:cubicBezTo>
                          <a:pt x="542064" y="237321"/>
                          <a:pt x="544761" y="245412"/>
                          <a:pt x="542064" y="248109"/>
                        </a:cubicBezTo>
                        <a:cubicBezTo>
                          <a:pt x="542064" y="250806"/>
                          <a:pt x="542064" y="253503"/>
                          <a:pt x="542064" y="253503"/>
                        </a:cubicBezTo>
                        <a:cubicBezTo>
                          <a:pt x="542064" y="256199"/>
                          <a:pt x="542064" y="256199"/>
                          <a:pt x="539367" y="258896"/>
                        </a:cubicBezTo>
                        <a:cubicBezTo>
                          <a:pt x="536670" y="264290"/>
                          <a:pt x="533973" y="269683"/>
                          <a:pt x="531276" y="275077"/>
                        </a:cubicBezTo>
                        <a:cubicBezTo>
                          <a:pt x="509701" y="312833"/>
                          <a:pt x="488127" y="350588"/>
                          <a:pt x="463856" y="388344"/>
                        </a:cubicBezTo>
                        <a:cubicBezTo>
                          <a:pt x="439584" y="426100"/>
                          <a:pt x="418009" y="466552"/>
                          <a:pt x="393738" y="504308"/>
                        </a:cubicBezTo>
                        <a:cubicBezTo>
                          <a:pt x="369466" y="542064"/>
                          <a:pt x="345195" y="582516"/>
                          <a:pt x="323620" y="620272"/>
                        </a:cubicBezTo>
                        <a:cubicBezTo>
                          <a:pt x="299349" y="658027"/>
                          <a:pt x="277774" y="695783"/>
                          <a:pt x="253502" y="733539"/>
                        </a:cubicBezTo>
                        <a:cubicBezTo>
                          <a:pt x="207656" y="806353"/>
                          <a:pt x="164507" y="873774"/>
                          <a:pt x="126751" y="930407"/>
                        </a:cubicBezTo>
                        <a:cubicBezTo>
                          <a:pt x="88996" y="987041"/>
                          <a:pt x="59331" y="1035584"/>
                          <a:pt x="35059" y="1067946"/>
                        </a:cubicBezTo>
                        <a:cubicBezTo>
                          <a:pt x="13484" y="1100308"/>
                          <a:pt x="0" y="1119186"/>
                          <a:pt x="0" y="1119186"/>
                        </a:cubicBezTo>
                        <a:cubicBezTo>
                          <a:pt x="0" y="1119186"/>
                          <a:pt x="10787" y="1100308"/>
                          <a:pt x="29665" y="1065249"/>
                        </a:cubicBezTo>
                        <a:cubicBezTo>
                          <a:pt x="48543" y="1030190"/>
                          <a:pt x="78208" y="981647"/>
                          <a:pt x="110570" y="922317"/>
                        </a:cubicBezTo>
                        <a:cubicBezTo>
                          <a:pt x="145629" y="862986"/>
                          <a:pt x="186081" y="795566"/>
                          <a:pt x="229231" y="720055"/>
                        </a:cubicBezTo>
                        <a:cubicBezTo>
                          <a:pt x="250806" y="682299"/>
                          <a:pt x="272380" y="644543"/>
                          <a:pt x="296652" y="606787"/>
                        </a:cubicBezTo>
                        <a:cubicBezTo>
                          <a:pt x="320923" y="569032"/>
                          <a:pt x="342498" y="528579"/>
                          <a:pt x="366769" y="490824"/>
                        </a:cubicBezTo>
                        <a:cubicBezTo>
                          <a:pt x="391041" y="453068"/>
                          <a:pt x="415312" y="412615"/>
                          <a:pt x="436887" y="374860"/>
                        </a:cubicBezTo>
                        <a:cubicBezTo>
                          <a:pt x="461159" y="337104"/>
                          <a:pt x="482733" y="299349"/>
                          <a:pt x="504308" y="261593"/>
                        </a:cubicBezTo>
                        <a:cubicBezTo>
                          <a:pt x="507005" y="256199"/>
                          <a:pt x="509701" y="253503"/>
                          <a:pt x="509701" y="248109"/>
                        </a:cubicBezTo>
                        <a:cubicBezTo>
                          <a:pt x="509701" y="248109"/>
                          <a:pt x="509701" y="245412"/>
                          <a:pt x="509701" y="245412"/>
                        </a:cubicBezTo>
                        <a:cubicBezTo>
                          <a:pt x="509701" y="245412"/>
                          <a:pt x="509701" y="242715"/>
                          <a:pt x="509701" y="242715"/>
                        </a:cubicBezTo>
                        <a:cubicBezTo>
                          <a:pt x="509701" y="242715"/>
                          <a:pt x="509701" y="242715"/>
                          <a:pt x="509701" y="242715"/>
                        </a:cubicBezTo>
                        <a:cubicBezTo>
                          <a:pt x="507005" y="240018"/>
                          <a:pt x="496217" y="231928"/>
                          <a:pt x="488127" y="226534"/>
                        </a:cubicBezTo>
                        <a:cubicBezTo>
                          <a:pt x="471946" y="215747"/>
                          <a:pt x="455765" y="202262"/>
                          <a:pt x="439584" y="191475"/>
                        </a:cubicBezTo>
                        <a:cubicBezTo>
                          <a:pt x="407222" y="169901"/>
                          <a:pt x="377557" y="148326"/>
                          <a:pt x="347891" y="126751"/>
                        </a:cubicBezTo>
                        <a:cubicBezTo>
                          <a:pt x="291258" y="86299"/>
                          <a:pt x="245412" y="53937"/>
                          <a:pt x="213050" y="29665"/>
                        </a:cubicBezTo>
                        <a:cubicBezTo>
                          <a:pt x="191475" y="13484"/>
                          <a:pt x="172597" y="0"/>
                          <a:pt x="172597" y="0"/>
                        </a:cubicBezTo>
                        <a:close/>
                      </a:path>
                    </a:pathLst>
                  </a:custGeom>
                  <a:solidFill>
                    <a:srgbClr val="6E5243"/>
                  </a:solidFill>
                  <a:ln w="26947" cap="flat">
                    <a:noFill/>
                    <a:prstDash val="solid"/>
                    <a:miter/>
                  </a:ln>
                </p:spPr>
                <p:txBody>
                  <a:bodyPr rtlCol="1" anchor="ctr"/>
                  <a:lstStyle/>
                  <a:p>
                    <a:endParaRPr lang="ar-SA"/>
                  </a:p>
                </p:txBody>
              </p:sp>
            </p:grpSp>
          </p:grpSp>
          <p:grpSp>
            <p:nvGrpSpPr>
              <p:cNvPr id="1870" name="رسم 4">
                <a:extLst>
                  <a:ext uri="{FF2B5EF4-FFF2-40B4-BE49-F238E27FC236}">
                    <a16:creationId xmlns:a16="http://schemas.microsoft.com/office/drawing/2014/main" id="{EB7DDC81-9E0D-4C35-B373-8FA246BB9BC7}"/>
                  </a:ext>
                </a:extLst>
              </p:cNvPr>
              <p:cNvGrpSpPr/>
              <p:nvPr/>
            </p:nvGrpSpPr>
            <p:grpSpPr>
              <a:xfrm>
                <a:off x="100595" y="2180325"/>
                <a:ext cx="2991761" cy="4626820"/>
                <a:chOff x="100595" y="2180325"/>
                <a:chExt cx="2991761" cy="4626820"/>
              </a:xfrm>
              <a:solidFill>
                <a:schemeClr val="accent1"/>
              </a:solidFill>
            </p:grpSpPr>
            <p:grpSp>
              <p:nvGrpSpPr>
                <p:cNvPr id="1871" name="رسم 4">
                  <a:extLst>
                    <a:ext uri="{FF2B5EF4-FFF2-40B4-BE49-F238E27FC236}">
                      <a16:creationId xmlns:a16="http://schemas.microsoft.com/office/drawing/2014/main" id="{481D3B25-DFD1-4A64-95C4-7247E6EE46CB}"/>
                    </a:ext>
                  </a:extLst>
                </p:cNvPr>
                <p:cNvGrpSpPr/>
                <p:nvPr/>
              </p:nvGrpSpPr>
              <p:grpSpPr>
                <a:xfrm>
                  <a:off x="2111620" y="4204360"/>
                  <a:ext cx="245411" cy="167203"/>
                  <a:chOff x="2111620" y="4204360"/>
                  <a:chExt cx="245411" cy="167203"/>
                </a:xfrm>
                <a:solidFill>
                  <a:schemeClr val="accent1"/>
                </a:solidFill>
              </p:grpSpPr>
              <p:grpSp>
                <p:nvGrpSpPr>
                  <p:cNvPr id="2050" name="رسم 4">
                    <a:extLst>
                      <a:ext uri="{FF2B5EF4-FFF2-40B4-BE49-F238E27FC236}">
                        <a16:creationId xmlns:a16="http://schemas.microsoft.com/office/drawing/2014/main" id="{A1BE490D-827C-48A5-A01B-E76BDC559B6D}"/>
                      </a:ext>
                    </a:extLst>
                  </p:cNvPr>
                  <p:cNvGrpSpPr/>
                  <p:nvPr/>
                </p:nvGrpSpPr>
                <p:grpSpPr>
                  <a:xfrm>
                    <a:off x="2111620" y="4204360"/>
                    <a:ext cx="243470" cy="164506"/>
                    <a:chOff x="2111620" y="4204360"/>
                    <a:chExt cx="243470" cy="164506"/>
                  </a:xfrm>
                  <a:solidFill>
                    <a:schemeClr val="accent1"/>
                  </a:solidFill>
                </p:grpSpPr>
                <p:sp>
                  <p:nvSpPr>
                    <p:cNvPr id="2053" name="شكل حر: شكل 252">
                      <a:extLst>
                        <a:ext uri="{FF2B5EF4-FFF2-40B4-BE49-F238E27FC236}">
                          <a16:creationId xmlns:a16="http://schemas.microsoft.com/office/drawing/2014/main" id="{72467783-FE67-4E60-BA92-E26B6067D0EA}"/>
                        </a:ext>
                      </a:extLst>
                    </p:cNvPr>
                    <p:cNvSpPr/>
                    <p:nvPr/>
                  </p:nvSpPr>
                  <p:spPr>
                    <a:xfrm>
                      <a:off x="2114316" y="4207057"/>
                      <a:ext cx="240018" cy="161809"/>
                    </a:xfrm>
                    <a:custGeom>
                      <a:avLst/>
                      <a:gdLst>
                        <a:gd name="connsiteX0" fmla="*/ 240018 w 240018"/>
                        <a:gd name="connsiteY0" fmla="*/ 0 h 161809"/>
                        <a:gd name="connsiteX1" fmla="*/ 105177 w 240018"/>
                        <a:gd name="connsiteY1" fmla="*/ 26968 h 161809"/>
                        <a:gd name="connsiteX2" fmla="*/ 0 w 240018"/>
                        <a:gd name="connsiteY2" fmla="*/ 102480 h 161809"/>
                        <a:gd name="connsiteX3" fmla="*/ 40452 w 240018"/>
                        <a:gd name="connsiteY3" fmla="*/ 161810 h 161809"/>
                        <a:gd name="connsiteX4" fmla="*/ 240018 w 240018"/>
                        <a:gd name="connsiteY4" fmla="*/ 0 h 161809"/>
                        <a:gd name="connsiteX5" fmla="*/ 240018 w 240018"/>
                        <a:gd name="connsiteY5" fmla="*/ 0 h 16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0018" h="161809">
                          <a:moveTo>
                            <a:pt x="240018" y="0"/>
                          </a:moveTo>
                          <a:cubicBezTo>
                            <a:pt x="161810" y="26968"/>
                            <a:pt x="105177" y="26968"/>
                            <a:pt x="105177" y="26968"/>
                          </a:cubicBezTo>
                          <a:cubicBezTo>
                            <a:pt x="67421" y="64724"/>
                            <a:pt x="0" y="102480"/>
                            <a:pt x="0" y="102480"/>
                          </a:cubicBezTo>
                          <a:cubicBezTo>
                            <a:pt x="8090" y="121357"/>
                            <a:pt x="40452" y="161810"/>
                            <a:pt x="40452" y="161810"/>
                          </a:cubicBezTo>
                          <a:cubicBezTo>
                            <a:pt x="40452" y="161810"/>
                            <a:pt x="191475" y="32362"/>
                            <a:pt x="240018" y="0"/>
                          </a:cubicBezTo>
                          <a:lnTo>
                            <a:pt x="240018" y="0"/>
                          </a:lnTo>
                          <a:close/>
                        </a:path>
                      </a:pathLst>
                    </a:custGeom>
                    <a:solidFill>
                      <a:srgbClr val="F7C7A2"/>
                    </a:solidFill>
                    <a:ln w="26947" cap="flat">
                      <a:noFill/>
                      <a:prstDash val="solid"/>
                      <a:miter/>
                    </a:ln>
                  </p:spPr>
                  <p:txBody>
                    <a:bodyPr rtlCol="1" anchor="ctr"/>
                    <a:lstStyle/>
                    <a:p>
                      <a:endParaRPr lang="ar-SA"/>
                    </a:p>
                  </p:txBody>
                </p:sp>
                <p:sp>
                  <p:nvSpPr>
                    <p:cNvPr id="2054" name="شكل حر: شكل 253">
                      <a:extLst>
                        <a:ext uri="{FF2B5EF4-FFF2-40B4-BE49-F238E27FC236}">
                          <a16:creationId xmlns:a16="http://schemas.microsoft.com/office/drawing/2014/main" id="{2400B36B-8BC8-43F1-9259-411F78C434E7}"/>
                        </a:ext>
                      </a:extLst>
                    </p:cNvPr>
                    <p:cNvSpPr/>
                    <p:nvPr/>
                  </p:nvSpPr>
                  <p:spPr>
                    <a:xfrm>
                      <a:off x="2111620" y="4204360"/>
                      <a:ext cx="243470" cy="164506"/>
                    </a:xfrm>
                    <a:custGeom>
                      <a:avLst/>
                      <a:gdLst>
                        <a:gd name="connsiteX0" fmla="*/ 240018 w 243470"/>
                        <a:gd name="connsiteY0" fmla="*/ 2697 h 164506"/>
                        <a:gd name="connsiteX1" fmla="*/ 137538 w 243470"/>
                        <a:gd name="connsiteY1" fmla="*/ 26968 h 164506"/>
                        <a:gd name="connsiteX2" fmla="*/ 105176 w 243470"/>
                        <a:gd name="connsiteY2" fmla="*/ 29665 h 164506"/>
                        <a:gd name="connsiteX3" fmla="*/ 48543 w 243470"/>
                        <a:gd name="connsiteY3" fmla="*/ 72815 h 164506"/>
                        <a:gd name="connsiteX4" fmla="*/ 0 w 243470"/>
                        <a:gd name="connsiteY4" fmla="*/ 102480 h 164506"/>
                        <a:gd name="connsiteX5" fmla="*/ 0 w 243470"/>
                        <a:gd name="connsiteY5" fmla="*/ 102480 h 164506"/>
                        <a:gd name="connsiteX6" fmla="*/ 40452 w 243470"/>
                        <a:gd name="connsiteY6" fmla="*/ 161810 h 164506"/>
                        <a:gd name="connsiteX7" fmla="*/ 45846 w 243470"/>
                        <a:gd name="connsiteY7" fmla="*/ 161810 h 164506"/>
                        <a:gd name="connsiteX8" fmla="*/ 126751 w 243470"/>
                        <a:gd name="connsiteY8" fmla="*/ 91693 h 164506"/>
                        <a:gd name="connsiteX9" fmla="*/ 199565 w 243470"/>
                        <a:gd name="connsiteY9" fmla="*/ 32362 h 164506"/>
                        <a:gd name="connsiteX10" fmla="*/ 242715 w 243470"/>
                        <a:gd name="connsiteY10" fmla="*/ 0 h 164506"/>
                        <a:gd name="connsiteX11" fmla="*/ 240018 w 243470"/>
                        <a:gd name="connsiteY11" fmla="*/ 2697 h 164506"/>
                        <a:gd name="connsiteX12" fmla="*/ 188778 w 243470"/>
                        <a:gd name="connsiteY12" fmla="*/ 40452 h 164506"/>
                        <a:gd name="connsiteX13" fmla="*/ 129448 w 243470"/>
                        <a:gd name="connsiteY13" fmla="*/ 88996 h 164506"/>
                        <a:gd name="connsiteX14" fmla="*/ 70118 w 243470"/>
                        <a:gd name="connsiteY14" fmla="*/ 140236 h 164506"/>
                        <a:gd name="connsiteX15" fmla="*/ 43149 w 243470"/>
                        <a:gd name="connsiteY15" fmla="*/ 164507 h 164506"/>
                        <a:gd name="connsiteX16" fmla="*/ 5394 w 243470"/>
                        <a:gd name="connsiteY16" fmla="*/ 107873 h 164506"/>
                        <a:gd name="connsiteX17" fmla="*/ 86299 w 243470"/>
                        <a:gd name="connsiteY17" fmla="*/ 51240 h 164506"/>
                        <a:gd name="connsiteX18" fmla="*/ 129448 w 243470"/>
                        <a:gd name="connsiteY18" fmla="*/ 32362 h 164506"/>
                        <a:gd name="connsiteX19" fmla="*/ 240018 w 243470"/>
                        <a:gd name="connsiteY19" fmla="*/ 5394 h 164506"/>
                        <a:gd name="connsiteX20" fmla="*/ 240018 w 243470"/>
                        <a:gd name="connsiteY20" fmla="*/ 2697 h 16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470" h="164506">
                          <a:moveTo>
                            <a:pt x="240018" y="2697"/>
                          </a:moveTo>
                          <a:cubicBezTo>
                            <a:pt x="207656" y="13484"/>
                            <a:pt x="172597" y="21575"/>
                            <a:pt x="137538" y="26968"/>
                          </a:cubicBezTo>
                          <a:cubicBezTo>
                            <a:pt x="126751" y="29665"/>
                            <a:pt x="113267" y="26968"/>
                            <a:pt x="105176" y="29665"/>
                          </a:cubicBezTo>
                          <a:cubicBezTo>
                            <a:pt x="86299" y="35059"/>
                            <a:pt x="64724" y="62027"/>
                            <a:pt x="48543" y="72815"/>
                          </a:cubicBezTo>
                          <a:cubicBezTo>
                            <a:pt x="32362" y="83602"/>
                            <a:pt x="16181" y="94389"/>
                            <a:pt x="0" y="102480"/>
                          </a:cubicBezTo>
                          <a:cubicBezTo>
                            <a:pt x="0" y="102480"/>
                            <a:pt x="0" y="102480"/>
                            <a:pt x="0" y="102480"/>
                          </a:cubicBezTo>
                          <a:cubicBezTo>
                            <a:pt x="10787" y="124054"/>
                            <a:pt x="24271" y="142932"/>
                            <a:pt x="40452" y="161810"/>
                          </a:cubicBezTo>
                          <a:cubicBezTo>
                            <a:pt x="40452" y="161810"/>
                            <a:pt x="43149" y="164507"/>
                            <a:pt x="45846" y="161810"/>
                          </a:cubicBezTo>
                          <a:cubicBezTo>
                            <a:pt x="72814" y="137539"/>
                            <a:pt x="99783" y="115964"/>
                            <a:pt x="126751" y="91693"/>
                          </a:cubicBezTo>
                          <a:cubicBezTo>
                            <a:pt x="151023" y="70118"/>
                            <a:pt x="175294" y="51240"/>
                            <a:pt x="199565" y="32362"/>
                          </a:cubicBezTo>
                          <a:cubicBezTo>
                            <a:pt x="210353" y="24272"/>
                            <a:pt x="237321" y="10788"/>
                            <a:pt x="242715" y="0"/>
                          </a:cubicBezTo>
                          <a:cubicBezTo>
                            <a:pt x="245412" y="2697"/>
                            <a:pt x="240018" y="2697"/>
                            <a:pt x="240018" y="2697"/>
                          </a:cubicBezTo>
                          <a:cubicBezTo>
                            <a:pt x="231928" y="16181"/>
                            <a:pt x="202262" y="32362"/>
                            <a:pt x="188778" y="40452"/>
                          </a:cubicBezTo>
                          <a:cubicBezTo>
                            <a:pt x="169900" y="56634"/>
                            <a:pt x="151023" y="72815"/>
                            <a:pt x="129448" y="88996"/>
                          </a:cubicBezTo>
                          <a:cubicBezTo>
                            <a:pt x="110570" y="105177"/>
                            <a:pt x="88995" y="121357"/>
                            <a:pt x="70118" y="140236"/>
                          </a:cubicBezTo>
                          <a:cubicBezTo>
                            <a:pt x="62027" y="148326"/>
                            <a:pt x="40452" y="161810"/>
                            <a:pt x="43149" y="164507"/>
                          </a:cubicBezTo>
                          <a:cubicBezTo>
                            <a:pt x="40452" y="159113"/>
                            <a:pt x="2697" y="107873"/>
                            <a:pt x="5394" y="107873"/>
                          </a:cubicBezTo>
                          <a:cubicBezTo>
                            <a:pt x="35059" y="91693"/>
                            <a:pt x="62027" y="72815"/>
                            <a:pt x="86299" y="51240"/>
                          </a:cubicBezTo>
                          <a:cubicBezTo>
                            <a:pt x="105176" y="37756"/>
                            <a:pt x="107873" y="32362"/>
                            <a:pt x="129448" y="32362"/>
                          </a:cubicBezTo>
                          <a:cubicBezTo>
                            <a:pt x="167204" y="26968"/>
                            <a:pt x="204959" y="18878"/>
                            <a:pt x="240018" y="5394"/>
                          </a:cubicBezTo>
                          <a:cubicBezTo>
                            <a:pt x="245412" y="2697"/>
                            <a:pt x="240018" y="2697"/>
                            <a:pt x="240018" y="2697"/>
                          </a:cubicBezTo>
                          <a:close/>
                        </a:path>
                      </a:pathLst>
                    </a:custGeom>
                    <a:solidFill>
                      <a:srgbClr val="543A28"/>
                    </a:solidFill>
                    <a:ln w="26947" cap="flat">
                      <a:noFill/>
                      <a:prstDash val="solid"/>
                      <a:miter/>
                    </a:ln>
                  </p:spPr>
                  <p:txBody>
                    <a:bodyPr rtlCol="1" anchor="ctr"/>
                    <a:lstStyle/>
                    <a:p>
                      <a:endParaRPr lang="ar-SA"/>
                    </a:p>
                  </p:txBody>
                </p:sp>
              </p:grpSp>
              <p:sp>
                <p:nvSpPr>
                  <p:cNvPr id="2051" name="شكل حر: شكل 254">
                    <a:extLst>
                      <a:ext uri="{FF2B5EF4-FFF2-40B4-BE49-F238E27FC236}">
                        <a16:creationId xmlns:a16="http://schemas.microsoft.com/office/drawing/2014/main" id="{D44221DF-CE50-4D1D-B449-5D99BB864224}"/>
                      </a:ext>
                    </a:extLst>
                  </p:cNvPr>
                  <p:cNvSpPr/>
                  <p:nvPr/>
                </p:nvSpPr>
                <p:spPr>
                  <a:xfrm>
                    <a:off x="2114316" y="4207057"/>
                    <a:ext cx="240018" cy="161809"/>
                  </a:xfrm>
                  <a:custGeom>
                    <a:avLst/>
                    <a:gdLst>
                      <a:gd name="connsiteX0" fmla="*/ 240018 w 240018"/>
                      <a:gd name="connsiteY0" fmla="*/ 0 h 161809"/>
                      <a:gd name="connsiteX1" fmla="*/ 105177 w 240018"/>
                      <a:gd name="connsiteY1" fmla="*/ 26968 h 161809"/>
                      <a:gd name="connsiteX2" fmla="*/ 0 w 240018"/>
                      <a:gd name="connsiteY2" fmla="*/ 102480 h 161809"/>
                      <a:gd name="connsiteX3" fmla="*/ 40452 w 240018"/>
                      <a:gd name="connsiteY3" fmla="*/ 161810 h 161809"/>
                      <a:gd name="connsiteX4" fmla="*/ 240018 w 240018"/>
                      <a:gd name="connsiteY4" fmla="*/ 0 h 161809"/>
                      <a:gd name="connsiteX5" fmla="*/ 240018 w 240018"/>
                      <a:gd name="connsiteY5" fmla="*/ 0 h 16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0018" h="161809">
                        <a:moveTo>
                          <a:pt x="240018" y="0"/>
                        </a:moveTo>
                        <a:cubicBezTo>
                          <a:pt x="161810" y="26968"/>
                          <a:pt x="105177" y="26968"/>
                          <a:pt x="105177" y="26968"/>
                        </a:cubicBezTo>
                        <a:cubicBezTo>
                          <a:pt x="67421" y="64724"/>
                          <a:pt x="0" y="102480"/>
                          <a:pt x="0" y="102480"/>
                        </a:cubicBezTo>
                        <a:cubicBezTo>
                          <a:pt x="8090" y="121357"/>
                          <a:pt x="40452" y="161810"/>
                          <a:pt x="40452" y="161810"/>
                        </a:cubicBezTo>
                        <a:cubicBezTo>
                          <a:pt x="40452" y="161810"/>
                          <a:pt x="191475" y="32362"/>
                          <a:pt x="240018" y="0"/>
                        </a:cubicBezTo>
                        <a:lnTo>
                          <a:pt x="240018" y="0"/>
                        </a:lnTo>
                        <a:close/>
                      </a:path>
                    </a:pathLst>
                  </a:custGeom>
                  <a:solidFill>
                    <a:srgbClr val="F7C7A2"/>
                  </a:solidFill>
                  <a:ln w="26947" cap="flat">
                    <a:noFill/>
                    <a:prstDash val="solid"/>
                    <a:miter/>
                  </a:ln>
                </p:spPr>
                <p:txBody>
                  <a:bodyPr rtlCol="1" anchor="ctr"/>
                  <a:lstStyle/>
                  <a:p>
                    <a:endParaRPr lang="ar-SA"/>
                  </a:p>
                </p:txBody>
              </p:sp>
              <p:sp>
                <p:nvSpPr>
                  <p:cNvPr id="2052" name="شكل حر: شكل 255">
                    <a:extLst>
                      <a:ext uri="{FF2B5EF4-FFF2-40B4-BE49-F238E27FC236}">
                        <a16:creationId xmlns:a16="http://schemas.microsoft.com/office/drawing/2014/main" id="{CDBB818D-8417-4745-B2F2-03EE80CB0ED4}"/>
                      </a:ext>
                    </a:extLst>
                  </p:cNvPr>
                  <p:cNvSpPr/>
                  <p:nvPr/>
                </p:nvSpPr>
                <p:spPr>
                  <a:xfrm>
                    <a:off x="2149375" y="4209754"/>
                    <a:ext cx="207656" cy="161809"/>
                  </a:xfrm>
                  <a:custGeom>
                    <a:avLst/>
                    <a:gdLst>
                      <a:gd name="connsiteX0" fmla="*/ 70118 w 207656"/>
                      <a:gd name="connsiteY0" fmla="*/ 26968 h 161809"/>
                      <a:gd name="connsiteX1" fmla="*/ 5394 w 207656"/>
                      <a:gd name="connsiteY1" fmla="*/ 78208 h 161809"/>
                      <a:gd name="connsiteX2" fmla="*/ 0 w 207656"/>
                      <a:gd name="connsiteY2" fmla="*/ 151022 h 161809"/>
                      <a:gd name="connsiteX3" fmla="*/ 8091 w 207656"/>
                      <a:gd name="connsiteY3" fmla="*/ 161810 h 161809"/>
                      <a:gd name="connsiteX4" fmla="*/ 207656 w 207656"/>
                      <a:gd name="connsiteY4" fmla="*/ 0 h 161809"/>
                      <a:gd name="connsiteX5" fmla="*/ 207656 w 207656"/>
                      <a:gd name="connsiteY5" fmla="*/ 0 h 161809"/>
                      <a:gd name="connsiteX6" fmla="*/ 70118 w 207656"/>
                      <a:gd name="connsiteY6" fmla="*/ 26968 h 16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656" h="161809">
                        <a:moveTo>
                          <a:pt x="70118" y="26968"/>
                        </a:moveTo>
                        <a:cubicBezTo>
                          <a:pt x="51240" y="45846"/>
                          <a:pt x="24272" y="64724"/>
                          <a:pt x="5394" y="78208"/>
                        </a:cubicBezTo>
                        <a:cubicBezTo>
                          <a:pt x="51240" y="67421"/>
                          <a:pt x="72815" y="88995"/>
                          <a:pt x="0" y="151022"/>
                        </a:cubicBezTo>
                        <a:cubicBezTo>
                          <a:pt x="5394" y="156416"/>
                          <a:pt x="8091" y="161810"/>
                          <a:pt x="8091" y="161810"/>
                        </a:cubicBezTo>
                        <a:cubicBezTo>
                          <a:pt x="8091" y="161810"/>
                          <a:pt x="159113" y="32362"/>
                          <a:pt x="207656" y="0"/>
                        </a:cubicBezTo>
                        <a:lnTo>
                          <a:pt x="207656" y="0"/>
                        </a:lnTo>
                        <a:cubicBezTo>
                          <a:pt x="126751" y="24271"/>
                          <a:pt x="70118" y="26968"/>
                          <a:pt x="70118" y="26968"/>
                        </a:cubicBezTo>
                        <a:close/>
                      </a:path>
                    </a:pathLst>
                  </a:custGeom>
                  <a:solidFill>
                    <a:srgbClr val="E8B795"/>
                  </a:solidFill>
                  <a:ln w="26947" cap="flat">
                    <a:noFill/>
                    <a:prstDash val="solid"/>
                    <a:miter/>
                  </a:ln>
                </p:spPr>
                <p:txBody>
                  <a:bodyPr rtlCol="1" anchor="ctr"/>
                  <a:lstStyle/>
                  <a:p>
                    <a:endParaRPr lang="ar-SA"/>
                  </a:p>
                </p:txBody>
              </p:sp>
            </p:grpSp>
            <p:sp>
              <p:nvSpPr>
                <p:cNvPr id="1872" name="شكل حر: شكل 256">
                  <a:extLst>
                    <a:ext uri="{FF2B5EF4-FFF2-40B4-BE49-F238E27FC236}">
                      <a16:creationId xmlns:a16="http://schemas.microsoft.com/office/drawing/2014/main" id="{6C9FE6D6-179B-4A34-BC92-2538D9C8BF0F}"/>
                    </a:ext>
                  </a:extLst>
                </p:cNvPr>
                <p:cNvSpPr/>
                <p:nvPr/>
              </p:nvSpPr>
              <p:spPr>
                <a:xfrm>
                  <a:off x="1135366" y="3033935"/>
                  <a:ext cx="78208" cy="167203"/>
                </a:xfrm>
                <a:custGeom>
                  <a:avLst/>
                  <a:gdLst>
                    <a:gd name="connsiteX0" fmla="*/ 78208 w 78208"/>
                    <a:gd name="connsiteY0" fmla="*/ 0 h 167203"/>
                    <a:gd name="connsiteX1" fmla="*/ 64724 w 78208"/>
                    <a:gd name="connsiteY1" fmla="*/ 24272 h 167203"/>
                    <a:gd name="connsiteX2" fmla="*/ 59330 w 78208"/>
                    <a:gd name="connsiteY2" fmla="*/ 37756 h 167203"/>
                    <a:gd name="connsiteX3" fmla="*/ 51240 w 78208"/>
                    <a:gd name="connsiteY3" fmla="*/ 51240 h 167203"/>
                    <a:gd name="connsiteX4" fmla="*/ 43149 w 78208"/>
                    <a:gd name="connsiteY4" fmla="*/ 64724 h 167203"/>
                    <a:gd name="connsiteX5" fmla="*/ 35059 w 78208"/>
                    <a:gd name="connsiteY5" fmla="*/ 80905 h 167203"/>
                    <a:gd name="connsiteX6" fmla="*/ 26968 w 78208"/>
                    <a:gd name="connsiteY6" fmla="*/ 97086 h 167203"/>
                    <a:gd name="connsiteX7" fmla="*/ 21575 w 78208"/>
                    <a:gd name="connsiteY7" fmla="*/ 113267 h 167203"/>
                    <a:gd name="connsiteX8" fmla="*/ 16181 w 78208"/>
                    <a:gd name="connsiteY8" fmla="*/ 126751 h 167203"/>
                    <a:gd name="connsiteX9" fmla="*/ 10787 w 78208"/>
                    <a:gd name="connsiteY9" fmla="*/ 140235 h 167203"/>
                    <a:gd name="connsiteX10" fmla="*/ 0 w 78208"/>
                    <a:gd name="connsiteY10" fmla="*/ 167204 h 167203"/>
                    <a:gd name="connsiteX11" fmla="*/ 5394 w 78208"/>
                    <a:gd name="connsiteY11" fmla="*/ 137538 h 167203"/>
                    <a:gd name="connsiteX12" fmla="*/ 8091 w 78208"/>
                    <a:gd name="connsiteY12" fmla="*/ 124054 h 167203"/>
                    <a:gd name="connsiteX13" fmla="*/ 13484 w 78208"/>
                    <a:gd name="connsiteY13" fmla="*/ 107873 h 167203"/>
                    <a:gd name="connsiteX14" fmla="*/ 18878 w 78208"/>
                    <a:gd name="connsiteY14" fmla="*/ 91692 h 167203"/>
                    <a:gd name="connsiteX15" fmla="*/ 26968 w 78208"/>
                    <a:gd name="connsiteY15" fmla="*/ 75511 h 167203"/>
                    <a:gd name="connsiteX16" fmla="*/ 35059 w 78208"/>
                    <a:gd name="connsiteY16" fmla="*/ 59330 h 167203"/>
                    <a:gd name="connsiteX17" fmla="*/ 43149 w 78208"/>
                    <a:gd name="connsiteY17" fmla="*/ 45846 h 167203"/>
                    <a:gd name="connsiteX18" fmla="*/ 59330 w 78208"/>
                    <a:gd name="connsiteY18" fmla="*/ 21575 h 167203"/>
                    <a:gd name="connsiteX19" fmla="*/ 72815 w 78208"/>
                    <a:gd name="connsiteY19" fmla="*/ 5394 h 167203"/>
                    <a:gd name="connsiteX20" fmla="*/ 78208 w 78208"/>
                    <a:gd name="connsiteY20" fmla="*/ 0 h 167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8208" h="167203">
                      <a:moveTo>
                        <a:pt x="78208" y="0"/>
                      </a:moveTo>
                      <a:cubicBezTo>
                        <a:pt x="78208" y="0"/>
                        <a:pt x="72815" y="10787"/>
                        <a:pt x="64724" y="24272"/>
                      </a:cubicBezTo>
                      <a:cubicBezTo>
                        <a:pt x="62027" y="26968"/>
                        <a:pt x="59330" y="32362"/>
                        <a:pt x="59330" y="37756"/>
                      </a:cubicBezTo>
                      <a:cubicBezTo>
                        <a:pt x="56634" y="43149"/>
                        <a:pt x="53937" y="45846"/>
                        <a:pt x="51240" y="51240"/>
                      </a:cubicBezTo>
                      <a:cubicBezTo>
                        <a:pt x="48543" y="56633"/>
                        <a:pt x="45846" y="62027"/>
                        <a:pt x="43149" y="64724"/>
                      </a:cubicBezTo>
                      <a:cubicBezTo>
                        <a:pt x="40452" y="70118"/>
                        <a:pt x="37756" y="75511"/>
                        <a:pt x="35059" y="80905"/>
                      </a:cubicBezTo>
                      <a:cubicBezTo>
                        <a:pt x="32362" y="86299"/>
                        <a:pt x="29665" y="91692"/>
                        <a:pt x="26968" y="97086"/>
                      </a:cubicBezTo>
                      <a:cubicBezTo>
                        <a:pt x="24272" y="102480"/>
                        <a:pt x="21575" y="107873"/>
                        <a:pt x="21575" y="113267"/>
                      </a:cubicBezTo>
                      <a:cubicBezTo>
                        <a:pt x="18878" y="118661"/>
                        <a:pt x="16181" y="124054"/>
                        <a:pt x="16181" y="126751"/>
                      </a:cubicBezTo>
                      <a:cubicBezTo>
                        <a:pt x="13484" y="132145"/>
                        <a:pt x="13484" y="134842"/>
                        <a:pt x="10787" y="140235"/>
                      </a:cubicBezTo>
                      <a:cubicBezTo>
                        <a:pt x="5394" y="156416"/>
                        <a:pt x="0" y="167204"/>
                        <a:pt x="0" y="167204"/>
                      </a:cubicBezTo>
                      <a:cubicBezTo>
                        <a:pt x="0" y="167204"/>
                        <a:pt x="0" y="156416"/>
                        <a:pt x="5394" y="137538"/>
                      </a:cubicBezTo>
                      <a:cubicBezTo>
                        <a:pt x="5394" y="132145"/>
                        <a:pt x="8091" y="129448"/>
                        <a:pt x="8091" y="124054"/>
                      </a:cubicBezTo>
                      <a:cubicBezTo>
                        <a:pt x="10787" y="118661"/>
                        <a:pt x="10787" y="113267"/>
                        <a:pt x="13484" y="107873"/>
                      </a:cubicBezTo>
                      <a:cubicBezTo>
                        <a:pt x="16181" y="102480"/>
                        <a:pt x="16181" y="97086"/>
                        <a:pt x="18878" y="91692"/>
                      </a:cubicBezTo>
                      <a:cubicBezTo>
                        <a:pt x="21575" y="86299"/>
                        <a:pt x="24272" y="80905"/>
                        <a:pt x="26968" y="75511"/>
                      </a:cubicBezTo>
                      <a:cubicBezTo>
                        <a:pt x="29665" y="70118"/>
                        <a:pt x="32362" y="64724"/>
                        <a:pt x="35059" y="59330"/>
                      </a:cubicBezTo>
                      <a:cubicBezTo>
                        <a:pt x="37756" y="53937"/>
                        <a:pt x="40452" y="48543"/>
                        <a:pt x="43149" y="45846"/>
                      </a:cubicBezTo>
                      <a:cubicBezTo>
                        <a:pt x="48543" y="37756"/>
                        <a:pt x="53937" y="29665"/>
                        <a:pt x="59330" y="21575"/>
                      </a:cubicBezTo>
                      <a:cubicBezTo>
                        <a:pt x="64724" y="16181"/>
                        <a:pt x="70118" y="10787"/>
                        <a:pt x="72815" y="5394"/>
                      </a:cubicBezTo>
                      <a:cubicBezTo>
                        <a:pt x="75511" y="2697"/>
                        <a:pt x="78208" y="0"/>
                        <a:pt x="78208" y="0"/>
                      </a:cubicBezTo>
                      <a:close/>
                    </a:path>
                  </a:pathLst>
                </a:custGeom>
                <a:solidFill>
                  <a:srgbClr val="35190F"/>
                </a:solidFill>
                <a:ln w="26947" cap="flat">
                  <a:noFill/>
                  <a:prstDash val="solid"/>
                  <a:miter/>
                </a:ln>
              </p:spPr>
              <p:txBody>
                <a:bodyPr rtlCol="1" anchor="ctr"/>
                <a:lstStyle/>
                <a:p>
                  <a:endParaRPr lang="ar-SA"/>
                </a:p>
              </p:txBody>
            </p:sp>
            <p:grpSp>
              <p:nvGrpSpPr>
                <p:cNvPr id="1873" name="رسم 4">
                  <a:extLst>
                    <a:ext uri="{FF2B5EF4-FFF2-40B4-BE49-F238E27FC236}">
                      <a16:creationId xmlns:a16="http://schemas.microsoft.com/office/drawing/2014/main" id="{26454DDC-0477-4938-98BF-9891663D3244}"/>
                    </a:ext>
                  </a:extLst>
                </p:cNvPr>
                <p:cNvGrpSpPr/>
                <p:nvPr/>
              </p:nvGrpSpPr>
              <p:grpSpPr>
                <a:xfrm>
                  <a:off x="868637" y="2931042"/>
                  <a:ext cx="2222597" cy="1305680"/>
                  <a:chOff x="868637" y="2931042"/>
                  <a:chExt cx="2222597" cy="1305680"/>
                </a:xfrm>
                <a:solidFill>
                  <a:schemeClr val="accent1"/>
                </a:solidFill>
              </p:grpSpPr>
              <p:grpSp>
                <p:nvGrpSpPr>
                  <p:cNvPr id="2027" name="رسم 4">
                    <a:extLst>
                      <a:ext uri="{FF2B5EF4-FFF2-40B4-BE49-F238E27FC236}">
                        <a16:creationId xmlns:a16="http://schemas.microsoft.com/office/drawing/2014/main" id="{9345F949-E045-4C20-A706-FD45418CBC72}"/>
                      </a:ext>
                    </a:extLst>
                  </p:cNvPr>
                  <p:cNvGrpSpPr/>
                  <p:nvPr/>
                </p:nvGrpSpPr>
                <p:grpSpPr>
                  <a:xfrm>
                    <a:off x="868637" y="2931042"/>
                    <a:ext cx="2222597" cy="1305680"/>
                    <a:chOff x="868637" y="2931042"/>
                    <a:chExt cx="2222597" cy="1305680"/>
                  </a:xfrm>
                  <a:solidFill>
                    <a:schemeClr val="accent1"/>
                  </a:solidFill>
                </p:grpSpPr>
                <p:sp>
                  <p:nvSpPr>
                    <p:cNvPr id="2048" name="شكل حر: شكل 259">
                      <a:extLst>
                        <a:ext uri="{FF2B5EF4-FFF2-40B4-BE49-F238E27FC236}">
                          <a16:creationId xmlns:a16="http://schemas.microsoft.com/office/drawing/2014/main" id="{8391AD63-7A63-4D36-8076-1AC25E3D59E1}"/>
                        </a:ext>
                      </a:extLst>
                    </p:cNvPr>
                    <p:cNvSpPr/>
                    <p:nvPr/>
                  </p:nvSpPr>
                  <p:spPr>
                    <a:xfrm>
                      <a:off x="877292" y="2931922"/>
                      <a:ext cx="2211916" cy="1299407"/>
                    </a:xfrm>
                    <a:custGeom>
                      <a:avLst/>
                      <a:gdLst>
                        <a:gd name="connsiteX0" fmla="*/ 2189006 w 2211916"/>
                        <a:gd name="connsiteY0" fmla="*/ 420240 h 1299407"/>
                        <a:gd name="connsiteX1" fmla="*/ 2132373 w 2211916"/>
                        <a:gd name="connsiteY1" fmla="*/ 325851 h 1299407"/>
                        <a:gd name="connsiteX2" fmla="*/ 1086002 w 2211916"/>
                        <a:gd name="connsiteY2" fmla="*/ 15715 h 1299407"/>
                        <a:gd name="connsiteX3" fmla="*/ 15359 w 2211916"/>
                        <a:gd name="connsiteY3" fmla="*/ 161344 h 1299407"/>
                        <a:gd name="connsiteX4" fmla="*/ 42328 w 2211916"/>
                        <a:gd name="connsiteY4" fmla="*/ 468783 h 1299407"/>
                        <a:gd name="connsiteX5" fmla="*/ 147504 w 2211916"/>
                        <a:gd name="connsiteY5" fmla="*/ 573959 h 1299407"/>
                        <a:gd name="connsiteX6" fmla="*/ 139414 w 2211916"/>
                        <a:gd name="connsiteY6" fmla="*/ 525416 h 1299407"/>
                        <a:gd name="connsiteX7" fmla="*/ 158292 w 2211916"/>
                        <a:gd name="connsiteY7" fmla="*/ 544294 h 1299407"/>
                        <a:gd name="connsiteX8" fmla="*/ 287739 w 2211916"/>
                        <a:gd name="connsiteY8" fmla="*/ 177525 h 1299407"/>
                        <a:gd name="connsiteX9" fmla="*/ 239196 w 2211916"/>
                        <a:gd name="connsiteY9" fmla="*/ 323154 h 1299407"/>
                        <a:gd name="connsiteX10" fmla="*/ 287739 w 2211916"/>
                        <a:gd name="connsiteY10" fmla="*/ 315064 h 1299407"/>
                        <a:gd name="connsiteX11" fmla="*/ 231106 w 2211916"/>
                        <a:gd name="connsiteY11" fmla="*/ 401362 h 1299407"/>
                        <a:gd name="connsiteX12" fmla="*/ 595178 w 2211916"/>
                        <a:gd name="connsiteY12" fmla="*/ 166738 h 1299407"/>
                        <a:gd name="connsiteX13" fmla="*/ 560120 w 2211916"/>
                        <a:gd name="connsiteY13" fmla="*/ 231462 h 1299407"/>
                        <a:gd name="connsiteX14" fmla="*/ 805531 w 2211916"/>
                        <a:gd name="connsiteY14" fmla="*/ 107407 h 1299407"/>
                        <a:gd name="connsiteX15" fmla="*/ 657206 w 2211916"/>
                        <a:gd name="connsiteY15" fmla="*/ 236855 h 1299407"/>
                        <a:gd name="connsiteX16" fmla="*/ 1129151 w 2211916"/>
                        <a:gd name="connsiteY16" fmla="*/ 85833 h 1299407"/>
                        <a:gd name="connsiteX17" fmla="*/ 1107577 w 2211916"/>
                        <a:gd name="connsiteY17" fmla="*/ 134376 h 1299407"/>
                        <a:gd name="connsiteX18" fmla="*/ 1245115 w 2211916"/>
                        <a:gd name="connsiteY18" fmla="*/ 75045 h 1299407"/>
                        <a:gd name="connsiteX19" fmla="*/ 1312536 w 2211916"/>
                        <a:gd name="connsiteY19" fmla="*/ 188312 h 1299407"/>
                        <a:gd name="connsiteX20" fmla="*/ 1455468 w 2211916"/>
                        <a:gd name="connsiteY20" fmla="*/ 457996 h 1299407"/>
                        <a:gd name="connsiteX21" fmla="*/ 1474346 w 2211916"/>
                        <a:gd name="connsiteY21" fmla="*/ 223371 h 1299407"/>
                        <a:gd name="connsiteX22" fmla="*/ 1533676 w 2211916"/>
                        <a:gd name="connsiteY22" fmla="*/ 652167 h 1299407"/>
                        <a:gd name="connsiteX23" fmla="*/ 1611884 w 2211916"/>
                        <a:gd name="connsiteY23" fmla="*/ 525416 h 1299407"/>
                        <a:gd name="connsiteX24" fmla="*/ 1725151 w 2211916"/>
                        <a:gd name="connsiteY24" fmla="*/ 409453 h 1299407"/>
                        <a:gd name="connsiteX25" fmla="*/ 1714364 w 2211916"/>
                        <a:gd name="connsiteY25" fmla="*/ 762738 h 1299407"/>
                        <a:gd name="connsiteX26" fmla="*/ 1614581 w 2211916"/>
                        <a:gd name="connsiteY26" fmla="*/ 792403 h 1299407"/>
                        <a:gd name="connsiteX27" fmla="*/ 1409622 w 2211916"/>
                        <a:gd name="connsiteY27" fmla="*/ 1172656 h 1299407"/>
                        <a:gd name="connsiteX28" fmla="*/ 1444681 w 2211916"/>
                        <a:gd name="connsiteY28" fmla="*/ 1191534 h 1299407"/>
                        <a:gd name="connsiteX29" fmla="*/ 1339504 w 2211916"/>
                        <a:gd name="connsiteY29" fmla="*/ 1299407 h 1299407"/>
                        <a:gd name="connsiteX30" fmla="*/ 1571432 w 2211916"/>
                        <a:gd name="connsiteY30" fmla="*/ 1229290 h 1299407"/>
                        <a:gd name="connsiteX31" fmla="*/ 1827631 w 2211916"/>
                        <a:gd name="connsiteY31" fmla="*/ 1010846 h 1299407"/>
                        <a:gd name="connsiteX32" fmla="*/ 1808753 w 2211916"/>
                        <a:gd name="connsiteY32" fmla="*/ 1064783 h 1299407"/>
                        <a:gd name="connsiteX33" fmla="*/ 2078436 w 2211916"/>
                        <a:gd name="connsiteY33" fmla="*/ 762738 h 1299407"/>
                        <a:gd name="connsiteX34" fmla="*/ 2091921 w 2211916"/>
                        <a:gd name="connsiteY34" fmla="*/ 816674 h 1299407"/>
                        <a:gd name="connsiteX35" fmla="*/ 2189006 w 2211916"/>
                        <a:gd name="connsiteY35" fmla="*/ 420240 h 1299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211916" h="1299407">
                          <a:moveTo>
                            <a:pt x="2189006" y="420240"/>
                          </a:moveTo>
                          <a:cubicBezTo>
                            <a:pt x="2164735" y="358213"/>
                            <a:pt x="2132373" y="325851"/>
                            <a:pt x="2132373" y="325851"/>
                          </a:cubicBezTo>
                          <a:cubicBezTo>
                            <a:pt x="2132373" y="325851"/>
                            <a:pt x="1768301" y="91226"/>
                            <a:pt x="1086002" y="15715"/>
                          </a:cubicBezTo>
                          <a:cubicBezTo>
                            <a:pt x="403703" y="-59796"/>
                            <a:pt x="15359" y="161344"/>
                            <a:pt x="15359" y="161344"/>
                          </a:cubicBezTo>
                          <a:cubicBezTo>
                            <a:pt x="15359" y="161344"/>
                            <a:pt x="-33184" y="325851"/>
                            <a:pt x="42328" y="468783"/>
                          </a:cubicBezTo>
                          <a:cubicBezTo>
                            <a:pt x="93567" y="565869"/>
                            <a:pt x="147504" y="573959"/>
                            <a:pt x="147504" y="573959"/>
                          </a:cubicBezTo>
                          <a:cubicBezTo>
                            <a:pt x="147504" y="573959"/>
                            <a:pt x="142110" y="552385"/>
                            <a:pt x="139414" y="525416"/>
                          </a:cubicBezTo>
                          <a:cubicBezTo>
                            <a:pt x="139414" y="525416"/>
                            <a:pt x="150201" y="541598"/>
                            <a:pt x="158292" y="544294"/>
                          </a:cubicBezTo>
                          <a:cubicBezTo>
                            <a:pt x="166382" y="549688"/>
                            <a:pt x="155595" y="409453"/>
                            <a:pt x="287739" y="177525"/>
                          </a:cubicBezTo>
                          <a:cubicBezTo>
                            <a:pt x="287739" y="177525"/>
                            <a:pt x="247287" y="290792"/>
                            <a:pt x="239196" y="323154"/>
                          </a:cubicBezTo>
                          <a:cubicBezTo>
                            <a:pt x="231106" y="355516"/>
                            <a:pt x="287739" y="315064"/>
                            <a:pt x="287739" y="315064"/>
                          </a:cubicBezTo>
                          <a:cubicBezTo>
                            <a:pt x="287739" y="315064"/>
                            <a:pt x="247287" y="363606"/>
                            <a:pt x="231106" y="401362"/>
                          </a:cubicBezTo>
                          <a:cubicBezTo>
                            <a:pt x="214925" y="439118"/>
                            <a:pt x="392916" y="360910"/>
                            <a:pt x="595178" y="166738"/>
                          </a:cubicBezTo>
                          <a:cubicBezTo>
                            <a:pt x="595178" y="166738"/>
                            <a:pt x="565513" y="220674"/>
                            <a:pt x="560120" y="231462"/>
                          </a:cubicBezTo>
                          <a:cubicBezTo>
                            <a:pt x="554726" y="242249"/>
                            <a:pt x="676083" y="223371"/>
                            <a:pt x="805531" y="107407"/>
                          </a:cubicBezTo>
                          <a:cubicBezTo>
                            <a:pt x="805531" y="107407"/>
                            <a:pt x="716536" y="209887"/>
                            <a:pt x="657206" y="236855"/>
                          </a:cubicBezTo>
                          <a:cubicBezTo>
                            <a:pt x="641025" y="244946"/>
                            <a:pt x="856771" y="288095"/>
                            <a:pt x="1129151" y="85833"/>
                          </a:cubicBezTo>
                          <a:cubicBezTo>
                            <a:pt x="1129151" y="85833"/>
                            <a:pt x="1123758" y="107407"/>
                            <a:pt x="1107577" y="134376"/>
                          </a:cubicBezTo>
                          <a:cubicBezTo>
                            <a:pt x="1091396" y="158647"/>
                            <a:pt x="1180391" y="126285"/>
                            <a:pt x="1245115" y="75045"/>
                          </a:cubicBezTo>
                          <a:cubicBezTo>
                            <a:pt x="1269387" y="58864"/>
                            <a:pt x="1285567" y="134376"/>
                            <a:pt x="1312536" y="188312"/>
                          </a:cubicBezTo>
                          <a:cubicBezTo>
                            <a:pt x="1339504" y="242249"/>
                            <a:pt x="1433893" y="382484"/>
                            <a:pt x="1455468" y="457996"/>
                          </a:cubicBezTo>
                          <a:cubicBezTo>
                            <a:pt x="1463559" y="487661"/>
                            <a:pt x="1501314" y="363606"/>
                            <a:pt x="1474346" y="223371"/>
                          </a:cubicBezTo>
                          <a:cubicBezTo>
                            <a:pt x="1474346" y="223371"/>
                            <a:pt x="1579522" y="444511"/>
                            <a:pt x="1533676" y="652167"/>
                          </a:cubicBezTo>
                          <a:cubicBezTo>
                            <a:pt x="1522889" y="706104"/>
                            <a:pt x="1595703" y="625199"/>
                            <a:pt x="1611884" y="525416"/>
                          </a:cubicBezTo>
                          <a:cubicBezTo>
                            <a:pt x="1630762" y="425634"/>
                            <a:pt x="1660427" y="401362"/>
                            <a:pt x="1725151" y="409453"/>
                          </a:cubicBezTo>
                          <a:cubicBezTo>
                            <a:pt x="1789875" y="420240"/>
                            <a:pt x="1789875" y="654864"/>
                            <a:pt x="1714364" y="762738"/>
                          </a:cubicBezTo>
                          <a:cubicBezTo>
                            <a:pt x="1638853" y="870611"/>
                            <a:pt x="1614581" y="792403"/>
                            <a:pt x="1614581" y="792403"/>
                          </a:cubicBezTo>
                          <a:cubicBezTo>
                            <a:pt x="1614581" y="792403"/>
                            <a:pt x="1555251" y="1064783"/>
                            <a:pt x="1409622" y="1172656"/>
                          </a:cubicBezTo>
                          <a:cubicBezTo>
                            <a:pt x="1374563" y="1199625"/>
                            <a:pt x="1396138" y="1207715"/>
                            <a:pt x="1444681" y="1191534"/>
                          </a:cubicBezTo>
                          <a:cubicBezTo>
                            <a:pt x="1493224" y="1178050"/>
                            <a:pt x="1374563" y="1280530"/>
                            <a:pt x="1339504" y="1299407"/>
                          </a:cubicBezTo>
                          <a:cubicBezTo>
                            <a:pt x="1339504" y="1299407"/>
                            <a:pt x="1447377" y="1296711"/>
                            <a:pt x="1571432" y="1229290"/>
                          </a:cubicBezTo>
                          <a:cubicBezTo>
                            <a:pt x="1768301" y="1151082"/>
                            <a:pt x="1827631" y="1010846"/>
                            <a:pt x="1827631" y="1010846"/>
                          </a:cubicBezTo>
                          <a:cubicBezTo>
                            <a:pt x="1819540" y="1040512"/>
                            <a:pt x="1808753" y="1064783"/>
                            <a:pt x="1808753" y="1064783"/>
                          </a:cubicBezTo>
                          <a:cubicBezTo>
                            <a:pt x="2046074" y="973091"/>
                            <a:pt x="2081133" y="760041"/>
                            <a:pt x="2078436" y="762738"/>
                          </a:cubicBezTo>
                          <a:cubicBezTo>
                            <a:pt x="2075740" y="776222"/>
                            <a:pt x="2070346" y="835552"/>
                            <a:pt x="2091921" y="816674"/>
                          </a:cubicBezTo>
                          <a:cubicBezTo>
                            <a:pt x="2232156" y="703408"/>
                            <a:pt x="2226762" y="525416"/>
                            <a:pt x="2189006" y="420240"/>
                          </a:cubicBezTo>
                          <a:close/>
                        </a:path>
                      </a:pathLst>
                    </a:custGeom>
                    <a:solidFill>
                      <a:srgbClr val="54331C"/>
                    </a:solidFill>
                    <a:ln w="26947" cap="flat">
                      <a:noFill/>
                      <a:prstDash val="solid"/>
                      <a:miter/>
                    </a:ln>
                  </p:spPr>
                  <p:txBody>
                    <a:bodyPr rtlCol="1" anchor="ctr"/>
                    <a:lstStyle/>
                    <a:p>
                      <a:endParaRPr lang="ar-SA"/>
                    </a:p>
                  </p:txBody>
                </p:sp>
                <p:sp>
                  <p:nvSpPr>
                    <p:cNvPr id="2049" name="شكل حر: شكل 260">
                      <a:extLst>
                        <a:ext uri="{FF2B5EF4-FFF2-40B4-BE49-F238E27FC236}">
                          <a16:creationId xmlns:a16="http://schemas.microsoft.com/office/drawing/2014/main" id="{E5F751F5-E61E-458D-8EF4-5A69A681B84D}"/>
                        </a:ext>
                      </a:extLst>
                    </p:cNvPr>
                    <p:cNvSpPr/>
                    <p:nvPr/>
                  </p:nvSpPr>
                  <p:spPr>
                    <a:xfrm>
                      <a:off x="868637" y="2931042"/>
                      <a:ext cx="2222597" cy="1305680"/>
                    </a:xfrm>
                    <a:custGeom>
                      <a:avLst/>
                      <a:gdLst>
                        <a:gd name="connsiteX0" fmla="*/ 2200358 w 2222597"/>
                        <a:gd name="connsiteY0" fmla="*/ 421120 h 1305680"/>
                        <a:gd name="connsiteX1" fmla="*/ 2100575 w 2222597"/>
                        <a:gd name="connsiteY1" fmla="*/ 302459 h 1305680"/>
                        <a:gd name="connsiteX2" fmla="*/ 1882132 w 2222597"/>
                        <a:gd name="connsiteY2" fmla="*/ 202676 h 1305680"/>
                        <a:gd name="connsiteX3" fmla="*/ 922059 w 2222597"/>
                        <a:gd name="connsiteY3" fmla="*/ 3111 h 1305680"/>
                        <a:gd name="connsiteX4" fmla="*/ 150765 w 2222597"/>
                        <a:gd name="connsiteY4" fmla="*/ 105590 h 1305680"/>
                        <a:gd name="connsiteX5" fmla="*/ 21317 w 2222597"/>
                        <a:gd name="connsiteY5" fmla="*/ 159527 h 1305680"/>
                        <a:gd name="connsiteX6" fmla="*/ 10530 w 2222597"/>
                        <a:gd name="connsiteY6" fmla="*/ 208070 h 1305680"/>
                        <a:gd name="connsiteX7" fmla="*/ 29408 w 2222597"/>
                        <a:gd name="connsiteY7" fmla="*/ 426513 h 1305680"/>
                        <a:gd name="connsiteX8" fmla="*/ 153462 w 2222597"/>
                        <a:gd name="connsiteY8" fmla="*/ 574839 h 1305680"/>
                        <a:gd name="connsiteX9" fmla="*/ 156159 w 2222597"/>
                        <a:gd name="connsiteY9" fmla="*/ 574839 h 1305680"/>
                        <a:gd name="connsiteX10" fmla="*/ 153462 w 2222597"/>
                        <a:gd name="connsiteY10" fmla="*/ 539780 h 1305680"/>
                        <a:gd name="connsiteX11" fmla="*/ 164249 w 2222597"/>
                        <a:gd name="connsiteY11" fmla="*/ 547871 h 1305680"/>
                        <a:gd name="connsiteX12" fmla="*/ 169643 w 2222597"/>
                        <a:gd name="connsiteY12" fmla="*/ 537084 h 1305680"/>
                        <a:gd name="connsiteX13" fmla="*/ 282910 w 2222597"/>
                        <a:gd name="connsiteY13" fmla="*/ 202676 h 1305680"/>
                        <a:gd name="connsiteX14" fmla="*/ 277516 w 2222597"/>
                        <a:gd name="connsiteY14" fmla="*/ 213464 h 1305680"/>
                        <a:gd name="connsiteX15" fmla="*/ 250548 w 2222597"/>
                        <a:gd name="connsiteY15" fmla="*/ 294369 h 1305680"/>
                        <a:gd name="connsiteX16" fmla="*/ 247851 w 2222597"/>
                        <a:gd name="connsiteY16" fmla="*/ 337518 h 1305680"/>
                        <a:gd name="connsiteX17" fmla="*/ 288304 w 2222597"/>
                        <a:gd name="connsiteY17" fmla="*/ 318640 h 1305680"/>
                        <a:gd name="connsiteX18" fmla="*/ 231670 w 2222597"/>
                        <a:gd name="connsiteY18" fmla="*/ 410332 h 1305680"/>
                        <a:gd name="connsiteX19" fmla="*/ 336847 w 2222597"/>
                        <a:gd name="connsiteY19" fmla="*/ 372577 h 1305680"/>
                        <a:gd name="connsiteX20" fmla="*/ 509444 w 2222597"/>
                        <a:gd name="connsiteY20" fmla="*/ 251219 h 1305680"/>
                        <a:gd name="connsiteX21" fmla="*/ 563381 w 2222597"/>
                        <a:gd name="connsiteY21" fmla="*/ 202676 h 1305680"/>
                        <a:gd name="connsiteX22" fmla="*/ 590349 w 2222597"/>
                        <a:gd name="connsiteY22" fmla="*/ 178405 h 1305680"/>
                        <a:gd name="connsiteX23" fmla="*/ 560684 w 2222597"/>
                        <a:gd name="connsiteY23" fmla="*/ 232341 h 1305680"/>
                        <a:gd name="connsiteX24" fmla="*/ 682041 w 2222597"/>
                        <a:gd name="connsiteY24" fmla="*/ 197283 h 1305680"/>
                        <a:gd name="connsiteX25" fmla="*/ 752159 w 2222597"/>
                        <a:gd name="connsiteY25" fmla="*/ 154133 h 1305680"/>
                        <a:gd name="connsiteX26" fmla="*/ 789915 w 2222597"/>
                        <a:gd name="connsiteY26" fmla="*/ 124468 h 1305680"/>
                        <a:gd name="connsiteX27" fmla="*/ 657770 w 2222597"/>
                        <a:gd name="connsiteY27" fmla="*/ 237735 h 1305680"/>
                        <a:gd name="connsiteX28" fmla="*/ 657770 w 2222597"/>
                        <a:gd name="connsiteY28" fmla="*/ 237735 h 1305680"/>
                        <a:gd name="connsiteX29" fmla="*/ 789915 w 2222597"/>
                        <a:gd name="connsiteY29" fmla="*/ 240432 h 1305680"/>
                        <a:gd name="connsiteX30" fmla="*/ 954421 w 2222597"/>
                        <a:gd name="connsiteY30" fmla="*/ 191889 h 1305680"/>
                        <a:gd name="connsiteX31" fmla="*/ 1054204 w 2222597"/>
                        <a:gd name="connsiteY31" fmla="*/ 140649 h 1305680"/>
                        <a:gd name="connsiteX32" fmla="*/ 1116231 w 2222597"/>
                        <a:gd name="connsiteY32" fmla="*/ 100197 h 1305680"/>
                        <a:gd name="connsiteX33" fmla="*/ 1110838 w 2222597"/>
                        <a:gd name="connsiteY33" fmla="*/ 137952 h 1305680"/>
                        <a:gd name="connsiteX34" fmla="*/ 1129716 w 2222597"/>
                        <a:gd name="connsiteY34" fmla="*/ 140649 h 1305680"/>
                        <a:gd name="connsiteX35" fmla="*/ 1202530 w 2222597"/>
                        <a:gd name="connsiteY35" fmla="*/ 108287 h 1305680"/>
                        <a:gd name="connsiteX36" fmla="*/ 1237589 w 2222597"/>
                        <a:gd name="connsiteY36" fmla="*/ 86712 h 1305680"/>
                        <a:gd name="connsiteX37" fmla="*/ 1291526 w 2222597"/>
                        <a:gd name="connsiteY37" fmla="*/ 129862 h 1305680"/>
                        <a:gd name="connsiteX38" fmla="*/ 1383218 w 2222597"/>
                        <a:gd name="connsiteY38" fmla="*/ 305156 h 1305680"/>
                        <a:gd name="connsiteX39" fmla="*/ 1434458 w 2222597"/>
                        <a:gd name="connsiteY39" fmla="*/ 402242 h 1305680"/>
                        <a:gd name="connsiteX40" fmla="*/ 1458729 w 2222597"/>
                        <a:gd name="connsiteY40" fmla="*/ 461572 h 1305680"/>
                        <a:gd name="connsiteX41" fmla="*/ 1477607 w 2222597"/>
                        <a:gd name="connsiteY41" fmla="*/ 226948 h 1305680"/>
                        <a:gd name="connsiteX42" fmla="*/ 1534240 w 2222597"/>
                        <a:gd name="connsiteY42" fmla="*/ 650351 h 1305680"/>
                        <a:gd name="connsiteX43" fmla="*/ 1545028 w 2222597"/>
                        <a:gd name="connsiteY43" fmla="*/ 666531 h 1305680"/>
                        <a:gd name="connsiteX44" fmla="*/ 1612449 w 2222597"/>
                        <a:gd name="connsiteY44" fmla="*/ 545174 h 1305680"/>
                        <a:gd name="connsiteX45" fmla="*/ 1650204 w 2222597"/>
                        <a:gd name="connsiteY45" fmla="*/ 434604 h 1305680"/>
                        <a:gd name="connsiteX46" fmla="*/ 1763471 w 2222597"/>
                        <a:gd name="connsiteY46" fmla="*/ 453482 h 1305680"/>
                        <a:gd name="connsiteX47" fmla="*/ 1763471 w 2222597"/>
                        <a:gd name="connsiteY47" fmla="*/ 647654 h 1305680"/>
                        <a:gd name="connsiteX48" fmla="*/ 1717625 w 2222597"/>
                        <a:gd name="connsiteY48" fmla="*/ 763617 h 1305680"/>
                        <a:gd name="connsiteX49" fmla="*/ 1623236 w 2222597"/>
                        <a:gd name="connsiteY49" fmla="*/ 793283 h 1305680"/>
                        <a:gd name="connsiteX50" fmla="*/ 1617842 w 2222597"/>
                        <a:gd name="connsiteY50" fmla="*/ 793283 h 1305680"/>
                        <a:gd name="connsiteX51" fmla="*/ 1437155 w 2222597"/>
                        <a:gd name="connsiteY51" fmla="*/ 1151961 h 1305680"/>
                        <a:gd name="connsiteX52" fmla="*/ 1418277 w 2222597"/>
                        <a:gd name="connsiteY52" fmla="*/ 1200504 h 1305680"/>
                        <a:gd name="connsiteX53" fmla="*/ 1456032 w 2222597"/>
                        <a:gd name="connsiteY53" fmla="*/ 1203201 h 1305680"/>
                        <a:gd name="connsiteX54" fmla="*/ 1418277 w 2222597"/>
                        <a:gd name="connsiteY54" fmla="*/ 1243654 h 1305680"/>
                        <a:gd name="connsiteX55" fmla="*/ 1342765 w 2222597"/>
                        <a:gd name="connsiteY55" fmla="*/ 1302984 h 1305680"/>
                        <a:gd name="connsiteX56" fmla="*/ 1345462 w 2222597"/>
                        <a:gd name="connsiteY56" fmla="*/ 1305681 h 1305680"/>
                        <a:gd name="connsiteX57" fmla="*/ 1674476 w 2222597"/>
                        <a:gd name="connsiteY57" fmla="*/ 1187020 h 1305680"/>
                        <a:gd name="connsiteX58" fmla="*/ 1806621 w 2222597"/>
                        <a:gd name="connsiteY58" fmla="*/ 1065663 h 1305680"/>
                        <a:gd name="connsiteX59" fmla="*/ 1830892 w 2222597"/>
                        <a:gd name="connsiteY59" fmla="*/ 1027907 h 1305680"/>
                        <a:gd name="connsiteX60" fmla="*/ 1812014 w 2222597"/>
                        <a:gd name="connsiteY60" fmla="*/ 1071056 h 1305680"/>
                        <a:gd name="connsiteX61" fmla="*/ 1817408 w 2222597"/>
                        <a:gd name="connsiteY61" fmla="*/ 1071056 h 1305680"/>
                        <a:gd name="connsiteX62" fmla="*/ 2060123 w 2222597"/>
                        <a:gd name="connsiteY62" fmla="*/ 852613 h 1305680"/>
                        <a:gd name="connsiteX63" fmla="*/ 2087091 w 2222597"/>
                        <a:gd name="connsiteY63" fmla="*/ 777102 h 1305680"/>
                        <a:gd name="connsiteX64" fmla="*/ 2081698 w 2222597"/>
                        <a:gd name="connsiteY64" fmla="*/ 785192 h 1305680"/>
                        <a:gd name="connsiteX65" fmla="*/ 2089788 w 2222597"/>
                        <a:gd name="connsiteY65" fmla="*/ 822948 h 1305680"/>
                        <a:gd name="connsiteX66" fmla="*/ 2092485 w 2222597"/>
                        <a:gd name="connsiteY66" fmla="*/ 822948 h 1305680"/>
                        <a:gd name="connsiteX67" fmla="*/ 2205752 w 2222597"/>
                        <a:gd name="connsiteY67" fmla="*/ 647654 h 1305680"/>
                        <a:gd name="connsiteX68" fmla="*/ 2200358 w 2222597"/>
                        <a:gd name="connsiteY68" fmla="*/ 421120 h 1305680"/>
                        <a:gd name="connsiteX69" fmla="*/ 2194965 w 2222597"/>
                        <a:gd name="connsiteY69" fmla="*/ 421120 h 1305680"/>
                        <a:gd name="connsiteX70" fmla="*/ 2211145 w 2222597"/>
                        <a:gd name="connsiteY70" fmla="*/ 631473 h 1305680"/>
                        <a:gd name="connsiteX71" fmla="*/ 2154512 w 2222597"/>
                        <a:gd name="connsiteY71" fmla="*/ 760920 h 1305680"/>
                        <a:gd name="connsiteX72" fmla="*/ 2092485 w 2222597"/>
                        <a:gd name="connsiteY72" fmla="*/ 809464 h 1305680"/>
                        <a:gd name="connsiteX73" fmla="*/ 2092485 w 2222597"/>
                        <a:gd name="connsiteY73" fmla="*/ 763617 h 1305680"/>
                        <a:gd name="connsiteX74" fmla="*/ 2087091 w 2222597"/>
                        <a:gd name="connsiteY74" fmla="*/ 763617 h 1305680"/>
                        <a:gd name="connsiteX75" fmla="*/ 2033154 w 2222597"/>
                        <a:gd name="connsiteY75" fmla="*/ 890369 h 1305680"/>
                        <a:gd name="connsiteX76" fmla="*/ 1933372 w 2222597"/>
                        <a:gd name="connsiteY76" fmla="*/ 1000939 h 1305680"/>
                        <a:gd name="connsiteX77" fmla="*/ 1855164 w 2222597"/>
                        <a:gd name="connsiteY77" fmla="*/ 1049482 h 1305680"/>
                        <a:gd name="connsiteX78" fmla="*/ 1841679 w 2222597"/>
                        <a:gd name="connsiteY78" fmla="*/ 1014423 h 1305680"/>
                        <a:gd name="connsiteX79" fmla="*/ 1836286 w 2222597"/>
                        <a:gd name="connsiteY79" fmla="*/ 1014423 h 1305680"/>
                        <a:gd name="connsiteX80" fmla="*/ 1582784 w 2222597"/>
                        <a:gd name="connsiteY80" fmla="*/ 1232866 h 1305680"/>
                        <a:gd name="connsiteX81" fmla="*/ 1353553 w 2222597"/>
                        <a:gd name="connsiteY81" fmla="*/ 1302984 h 1305680"/>
                        <a:gd name="connsiteX82" fmla="*/ 1464123 w 2222597"/>
                        <a:gd name="connsiteY82" fmla="*/ 1213988 h 1305680"/>
                        <a:gd name="connsiteX83" fmla="*/ 1466820 w 2222597"/>
                        <a:gd name="connsiteY83" fmla="*/ 1195111 h 1305680"/>
                        <a:gd name="connsiteX84" fmla="*/ 1450639 w 2222597"/>
                        <a:gd name="connsiteY84" fmla="*/ 1157355 h 1305680"/>
                        <a:gd name="connsiteX85" fmla="*/ 1512666 w 2222597"/>
                        <a:gd name="connsiteY85" fmla="*/ 1081844 h 1305680"/>
                        <a:gd name="connsiteX86" fmla="*/ 1628630 w 2222597"/>
                        <a:gd name="connsiteY86" fmla="*/ 801373 h 1305680"/>
                        <a:gd name="connsiteX87" fmla="*/ 1628630 w 2222597"/>
                        <a:gd name="connsiteY87" fmla="*/ 804070 h 1305680"/>
                        <a:gd name="connsiteX88" fmla="*/ 1644811 w 2222597"/>
                        <a:gd name="connsiteY88" fmla="*/ 820251 h 1305680"/>
                        <a:gd name="connsiteX89" fmla="*/ 1701444 w 2222597"/>
                        <a:gd name="connsiteY89" fmla="*/ 801373 h 1305680"/>
                        <a:gd name="connsiteX90" fmla="*/ 1774259 w 2222597"/>
                        <a:gd name="connsiteY90" fmla="*/ 458875 h 1305680"/>
                        <a:gd name="connsiteX91" fmla="*/ 1658295 w 2222597"/>
                        <a:gd name="connsiteY91" fmla="*/ 431907 h 1305680"/>
                        <a:gd name="connsiteX92" fmla="*/ 1585480 w 2222597"/>
                        <a:gd name="connsiteY92" fmla="*/ 623382 h 1305680"/>
                        <a:gd name="connsiteX93" fmla="*/ 1550421 w 2222597"/>
                        <a:gd name="connsiteY93" fmla="*/ 634169 h 1305680"/>
                        <a:gd name="connsiteX94" fmla="*/ 1553118 w 2222597"/>
                        <a:gd name="connsiteY94" fmla="*/ 480450 h 1305680"/>
                        <a:gd name="connsiteX95" fmla="*/ 1485698 w 2222597"/>
                        <a:gd name="connsiteY95" fmla="*/ 226948 h 1305680"/>
                        <a:gd name="connsiteX96" fmla="*/ 1480304 w 2222597"/>
                        <a:gd name="connsiteY96" fmla="*/ 226948 h 1305680"/>
                        <a:gd name="connsiteX97" fmla="*/ 1485698 w 2222597"/>
                        <a:gd name="connsiteY97" fmla="*/ 388758 h 1305680"/>
                        <a:gd name="connsiteX98" fmla="*/ 1469516 w 2222597"/>
                        <a:gd name="connsiteY98" fmla="*/ 456178 h 1305680"/>
                        <a:gd name="connsiteX99" fmla="*/ 1456032 w 2222597"/>
                        <a:gd name="connsiteY99" fmla="*/ 434604 h 1305680"/>
                        <a:gd name="connsiteX100" fmla="*/ 1331978 w 2222597"/>
                        <a:gd name="connsiteY100" fmla="*/ 210767 h 1305680"/>
                        <a:gd name="connsiteX101" fmla="*/ 1259164 w 2222597"/>
                        <a:gd name="connsiteY101" fmla="*/ 75925 h 1305680"/>
                        <a:gd name="connsiteX102" fmla="*/ 1180955 w 2222597"/>
                        <a:gd name="connsiteY102" fmla="*/ 121771 h 1305680"/>
                        <a:gd name="connsiteX103" fmla="*/ 1124322 w 2222597"/>
                        <a:gd name="connsiteY103" fmla="*/ 119074 h 1305680"/>
                        <a:gd name="connsiteX104" fmla="*/ 1135109 w 2222597"/>
                        <a:gd name="connsiteY104" fmla="*/ 89409 h 1305680"/>
                        <a:gd name="connsiteX105" fmla="*/ 1129716 w 2222597"/>
                        <a:gd name="connsiteY105" fmla="*/ 89409 h 1305680"/>
                        <a:gd name="connsiteX106" fmla="*/ 698222 w 2222597"/>
                        <a:gd name="connsiteY106" fmla="*/ 248522 h 1305680"/>
                        <a:gd name="connsiteX107" fmla="*/ 663163 w 2222597"/>
                        <a:gd name="connsiteY107" fmla="*/ 243129 h 1305680"/>
                        <a:gd name="connsiteX108" fmla="*/ 722494 w 2222597"/>
                        <a:gd name="connsiteY108" fmla="*/ 199979 h 1305680"/>
                        <a:gd name="connsiteX109" fmla="*/ 808793 w 2222597"/>
                        <a:gd name="connsiteY109" fmla="*/ 113681 h 1305680"/>
                        <a:gd name="connsiteX110" fmla="*/ 803399 w 2222597"/>
                        <a:gd name="connsiteY110" fmla="*/ 113681 h 1305680"/>
                        <a:gd name="connsiteX111" fmla="*/ 630801 w 2222597"/>
                        <a:gd name="connsiteY111" fmla="*/ 221554 h 1305680"/>
                        <a:gd name="connsiteX112" fmla="*/ 571471 w 2222597"/>
                        <a:gd name="connsiteY112" fmla="*/ 218857 h 1305680"/>
                        <a:gd name="connsiteX113" fmla="*/ 595743 w 2222597"/>
                        <a:gd name="connsiteY113" fmla="*/ 173011 h 1305680"/>
                        <a:gd name="connsiteX114" fmla="*/ 590349 w 2222597"/>
                        <a:gd name="connsiteY114" fmla="*/ 173011 h 1305680"/>
                        <a:gd name="connsiteX115" fmla="*/ 339544 w 2222597"/>
                        <a:gd name="connsiteY115" fmla="*/ 369880 h 1305680"/>
                        <a:gd name="connsiteX116" fmla="*/ 231670 w 2222597"/>
                        <a:gd name="connsiteY116" fmla="*/ 407636 h 1305680"/>
                        <a:gd name="connsiteX117" fmla="*/ 288304 w 2222597"/>
                        <a:gd name="connsiteY117" fmla="*/ 321337 h 1305680"/>
                        <a:gd name="connsiteX118" fmla="*/ 282910 w 2222597"/>
                        <a:gd name="connsiteY118" fmla="*/ 321337 h 1305680"/>
                        <a:gd name="connsiteX119" fmla="*/ 255942 w 2222597"/>
                        <a:gd name="connsiteY119" fmla="*/ 272794 h 1305680"/>
                        <a:gd name="connsiteX120" fmla="*/ 288304 w 2222597"/>
                        <a:gd name="connsiteY120" fmla="*/ 183798 h 1305680"/>
                        <a:gd name="connsiteX121" fmla="*/ 282910 w 2222597"/>
                        <a:gd name="connsiteY121" fmla="*/ 183798 h 1305680"/>
                        <a:gd name="connsiteX122" fmla="*/ 175037 w 2222597"/>
                        <a:gd name="connsiteY122" fmla="*/ 442694 h 1305680"/>
                        <a:gd name="connsiteX123" fmla="*/ 161553 w 2222597"/>
                        <a:gd name="connsiteY123" fmla="*/ 518206 h 1305680"/>
                        <a:gd name="connsiteX124" fmla="*/ 139978 w 2222597"/>
                        <a:gd name="connsiteY124" fmla="*/ 531690 h 1305680"/>
                        <a:gd name="connsiteX125" fmla="*/ 134584 w 2222597"/>
                        <a:gd name="connsiteY125" fmla="*/ 531690 h 1305680"/>
                        <a:gd name="connsiteX126" fmla="*/ 126494 w 2222597"/>
                        <a:gd name="connsiteY126" fmla="*/ 572142 h 1305680"/>
                        <a:gd name="connsiteX127" fmla="*/ 53679 w 2222597"/>
                        <a:gd name="connsiteY127" fmla="*/ 496631 h 1305680"/>
                        <a:gd name="connsiteX128" fmla="*/ 2439 w 2222597"/>
                        <a:gd name="connsiteY128" fmla="*/ 243129 h 1305680"/>
                        <a:gd name="connsiteX129" fmla="*/ 67163 w 2222597"/>
                        <a:gd name="connsiteY129" fmla="*/ 143346 h 1305680"/>
                        <a:gd name="connsiteX130" fmla="*/ 798005 w 2222597"/>
                        <a:gd name="connsiteY130" fmla="*/ 8504 h 1305680"/>
                        <a:gd name="connsiteX131" fmla="*/ 1841679 w 2222597"/>
                        <a:gd name="connsiteY131" fmla="*/ 197283 h 1305680"/>
                        <a:gd name="connsiteX132" fmla="*/ 2081698 w 2222597"/>
                        <a:gd name="connsiteY132" fmla="*/ 305156 h 1305680"/>
                        <a:gd name="connsiteX133" fmla="*/ 2184177 w 2222597"/>
                        <a:gd name="connsiteY133" fmla="*/ 426513 h 1305680"/>
                        <a:gd name="connsiteX134" fmla="*/ 2200358 w 2222597"/>
                        <a:gd name="connsiteY134" fmla="*/ 421120 h 130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2222597" h="1305680">
                          <a:moveTo>
                            <a:pt x="2200358" y="421120"/>
                          </a:moveTo>
                          <a:cubicBezTo>
                            <a:pt x="2176087" y="361789"/>
                            <a:pt x="2154512" y="332124"/>
                            <a:pt x="2100575" y="302459"/>
                          </a:cubicBezTo>
                          <a:cubicBezTo>
                            <a:pt x="2030458" y="264703"/>
                            <a:pt x="1954946" y="232341"/>
                            <a:pt x="1882132" y="202676"/>
                          </a:cubicBezTo>
                          <a:cubicBezTo>
                            <a:pt x="1577390" y="84016"/>
                            <a:pt x="1248376" y="19292"/>
                            <a:pt x="922059" y="3111"/>
                          </a:cubicBezTo>
                          <a:cubicBezTo>
                            <a:pt x="663163" y="-10373"/>
                            <a:pt x="396177" y="19292"/>
                            <a:pt x="150765" y="105590"/>
                          </a:cubicBezTo>
                          <a:cubicBezTo>
                            <a:pt x="107616" y="121771"/>
                            <a:pt x="61770" y="137952"/>
                            <a:pt x="21317" y="159527"/>
                          </a:cubicBezTo>
                          <a:cubicBezTo>
                            <a:pt x="13227" y="164921"/>
                            <a:pt x="10530" y="199979"/>
                            <a:pt x="10530" y="208070"/>
                          </a:cubicBezTo>
                          <a:cubicBezTo>
                            <a:pt x="-257" y="278188"/>
                            <a:pt x="2439" y="359093"/>
                            <a:pt x="29408" y="426513"/>
                          </a:cubicBezTo>
                          <a:cubicBezTo>
                            <a:pt x="50982" y="477753"/>
                            <a:pt x="88738" y="561355"/>
                            <a:pt x="153462" y="574839"/>
                          </a:cubicBezTo>
                          <a:cubicBezTo>
                            <a:pt x="153462" y="574839"/>
                            <a:pt x="158856" y="574839"/>
                            <a:pt x="156159" y="574839"/>
                          </a:cubicBezTo>
                          <a:cubicBezTo>
                            <a:pt x="153462" y="564052"/>
                            <a:pt x="137281" y="520903"/>
                            <a:pt x="153462" y="539780"/>
                          </a:cubicBezTo>
                          <a:cubicBezTo>
                            <a:pt x="156159" y="542477"/>
                            <a:pt x="158856" y="547871"/>
                            <a:pt x="164249" y="547871"/>
                          </a:cubicBezTo>
                          <a:cubicBezTo>
                            <a:pt x="169643" y="547871"/>
                            <a:pt x="169643" y="542477"/>
                            <a:pt x="169643" y="537084"/>
                          </a:cubicBezTo>
                          <a:cubicBezTo>
                            <a:pt x="188521" y="418423"/>
                            <a:pt x="226277" y="307853"/>
                            <a:pt x="282910" y="202676"/>
                          </a:cubicBezTo>
                          <a:cubicBezTo>
                            <a:pt x="304485" y="159527"/>
                            <a:pt x="282910" y="199979"/>
                            <a:pt x="277516" y="213464"/>
                          </a:cubicBezTo>
                          <a:cubicBezTo>
                            <a:pt x="266729" y="240432"/>
                            <a:pt x="258639" y="267400"/>
                            <a:pt x="250548" y="294369"/>
                          </a:cubicBezTo>
                          <a:cubicBezTo>
                            <a:pt x="247851" y="302459"/>
                            <a:pt x="231670" y="337518"/>
                            <a:pt x="247851" y="337518"/>
                          </a:cubicBezTo>
                          <a:cubicBezTo>
                            <a:pt x="264032" y="340215"/>
                            <a:pt x="285607" y="321337"/>
                            <a:pt x="288304" y="318640"/>
                          </a:cubicBezTo>
                          <a:cubicBezTo>
                            <a:pt x="277516" y="332124"/>
                            <a:pt x="220883" y="391454"/>
                            <a:pt x="231670" y="410332"/>
                          </a:cubicBezTo>
                          <a:cubicBezTo>
                            <a:pt x="245154" y="429210"/>
                            <a:pt x="326059" y="377970"/>
                            <a:pt x="336847" y="372577"/>
                          </a:cubicBezTo>
                          <a:cubicBezTo>
                            <a:pt x="398874" y="337518"/>
                            <a:pt x="452811" y="294369"/>
                            <a:pt x="509444" y="251219"/>
                          </a:cubicBezTo>
                          <a:cubicBezTo>
                            <a:pt x="528322" y="235038"/>
                            <a:pt x="547200" y="218857"/>
                            <a:pt x="563381" y="202676"/>
                          </a:cubicBezTo>
                          <a:cubicBezTo>
                            <a:pt x="563381" y="202676"/>
                            <a:pt x="603833" y="151437"/>
                            <a:pt x="590349" y="178405"/>
                          </a:cubicBezTo>
                          <a:cubicBezTo>
                            <a:pt x="584955" y="189192"/>
                            <a:pt x="560684" y="218857"/>
                            <a:pt x="560684" y="232341"/>
                          </a:cubicBezTo>
                          <a:cubicBezTo>
                            <a:pt x="563381" y="253916"/>
                            <a:pt x="676648" y="199979"/>
                            <a:pt x="682041" y="197283"/>
                          </a:cubicBezTo>
                          <a:cubicBezTo>
                            <a:pt x="706313" y="183798"/>
                            <a:pt x="730584" y="170314"/>
                            <a:pt x="752159" y="154133"/>
                          </a:cubicBezTo>
                          <a:cubicBezTo>
                            <a:pt x="762946" y="146043"/>
                            <a:pt x="824973" y="86712"/>
                            <a:pt x="789915" y="124468"/>
                          </a:cubicBezTo>
                          <a:cubicBezTo>
                            <a:pt x="749462" y="170314"/>
                            <a:pt x="703616" y="199979"/>
                            <a:pt x="657770" y="237735"/>
                          </a:cubicBezTo>
                          <a:cubicBezTo>
                            <a:pt x="657770" y="237735"/>
                            <a:pt x="657770" y="237735"/>
                            <a:pt x="657770" y="237735"/>
                          </a:cubicBezTo>
                          <a:cubicBezTo>
                            <a:pt x="660467" y="259310"/>
                            <a:pt x="776430" y="243129"/>
                            <a:pt x="789915" y="240432"/>
                          </a:cubicBezTo>
                          <a:cubicBezTo>
                            <a:pt x="846548" y="232341"/>
                            <a:pt x="900485" y="213464"/>
                            <a:pt x="954421" y="191889"/>
                          </a:cubicBezTo>
                          <a:cubicBezTo>
                            <a:pt x="989480" y="178405"/>
                            <a:pt x="1021842" y="159527"/>
                            <a:pt x="1054204" y="140649"/>
                          </a:cubicBezTo>
                          <a:cubicBezTo>
                            <a:pt x="1075779" y="127165"/>
                            <a:pt x="1097354" y="113681"/>
                            <a:pt x="1116231" y="100197"/>
                          </a:cubicBezTo>
                          <a:cubicBezTo>
                            <a:pt x="1143200" y="81319"/>
                            <a:pt x="1110838" y="132559"/>
                            <a:pt x="1110838" y="137952"/>
                          </a:cubicBezTo>
                          <a:cubicBezTo>
                            <a:pt x="1108141" y="146043"/>
                            <a:pt x="1129716" y="140649"/>
                            <a:pt x="1129716" y="140649"/>
                          </a:cubicBezTo>
                          <a:cubicBezTo>
                            <a:pt x="1156684" y="132559"/>
                            <a:pt x="1178259" y="121771"/>
                            <a:pt x="1202530" y="108287"/>
                          </a:cubicBezTo>
                          <a:cubicBezTo>
                            <a:pt x="1216014" y="102893"/>
                            <a:pt x="1226801" y="94803"/>
                            <a:pt x="1237589" y="86712"/>
                          </a:cubicBezTo>
                          <a:cubicBezTo>
                            <a:pt x="1275345" y="62441"/>
                            <a:pt x="1283435" y="108287"/>
                            <a:pt x="1291526" y="129862"/>
                          </a:cubicBezTo>
                          <a:cubicBezTo>
                            <a:pt x="1315797" y="191889"/>
                            <a:pt x="1350856" y="248522"/>
                            <a:pt x="1383218" y="305156"/>
                          </a:cubicBezTo>
                          <a:cubicBezTo>
                            <a:pt x="1402096" y="337518"/>
                            <a:pt x="1418277" y="367183"/>
                            <a:pt x="1434458" y="402242"/>
                          </a:cubicBezTo>
                          <a:cubicBezTo>
                            <a:pt x="1439851" y="413029"/>
                            <a:pt x="1450639" y="458875"/>
                            <a:pt x="1458729" y="461572"/>
                          </a:cubicBezTo>
                          <a:cubicBezTo>
                            <a:pt x="1499182" y="477753"/>
                            <a:pt x="1480304" y="237735"/>
                            <a:pt x="1477607" y="226948"/>
                          </a:cubicBezTo>
                          <a:cubicBezTo>
                            <a:pt x="1536937" y="356396"/>
                            <a:pt x="1561209" y="510115"/>
                            <a:pt x="1534240" y="650351"/>
                          </a:cubicBezTo>
                          <a:cubicBezTo>
                            <a:pt x="1531544" y="663835"/>
                            <a:pt x="1534240" y="669228"/>
                            <a:pt x="1545028" y="666531"/>
                          </a:cubicBezTo>
                          <a:cubicBezTo>
                            <a:pt x="1582784" y="655744"/>
                            <a:pt x="1604358" y="577536"/>
                            <a:pt x="1612449" y="545174"/>
                          </a:cubicBezTo>
                          <a:cubicBezTo>
                            <a:pt x="1623236" y="507418"/>
                            <a:pt x="1625933" y="469663"/>
                            <a:pt x="1650204" y="434604"/>
                          </a:cubicBezTo>
                          <a:cubicBezTo>
                            <a:pt x="1685263" y="383364"/>
                            <a:pt x="1747290" y="407636"/>
                            <a:pt x="1763471" y="453482"/>
                          </a:cubicBezTo>
                          <a:cubicBezTo>
                            <a:pt x="1785046" y="512812"/>
                            <a:pt x="1776955" y="585626"/>
                            <a:pt x="1763471" y="647654"/>
                          </a:cubicBezTo>
                          <a:cubicBezTo>
                            <a:pt x="1755381" y="688106"/>
                            <a:pt x="1739200" y="728559"/>
                            <a:pt x="1717625" y="763617"/>
                          </a:cubicBezTo>
                          <a:cubicBezTo>
                            <a:pt x="1701444" y="790586"/>
                            <a:pt x="1642114" y="844522"/>
                            <a:pt x="1623236" y="793283"/>
                          </a:cubicBezTo>
                          <a:cubicBezTo>
                            <a:pt x="1623236" y="790586"/>
                            <a:pt x="1617842" y="793283"/>
                            <a:pt x="1617842" y="793283"/>
                          </a:cubicBezTo>
                          <a:cubicBezTo>
                            <a:pt x="1588177" y="922730"/>
                            <a:pt x="1534240" y="1060269"/>
                            <a:pt x="1437155" y="1151961"/>
                          </a:cubicBezTo>
                          <a:cubicBezTo>
                            <a:pt x="1429064" y="1160052"/>
                            <a:pt x="1367037" y="1208595"/>
                            <a:pt x="1418277" y="1200504"/>
                          </a:cubicBezTo>
                          <a:cubicBezTo>
                            <a:pt x="1423670" y="1200504"/>
                            <a:pt x="1466820" y="1187020"/>
                            <a:pt x="1456032" y="1203201"/>
                          </a:cubicBezTo>
                          <a:cubicBezTo>
                            <a:pt x="1447942" y="1219382"/>
                            <a:pt x="1431761" y="1230170"/>
                            <a:pt x="1418277" y="1243654"/>
                          </a:cubicBezTo>
                          <a:cubicBezTo>
                            <a:pt x="1394005" y="1265229"/>
                            <a:pt x="1369734" y="1286803"/>
                            <a:pt x="1342765" y="1302984"/>
                          </a:cubicBezTo>
                          <a:cubicBezTo>
                            <a:pt x="1340069" y="1302984"/>
                            <a:pt x="1345462" y="1305681"/>
                            <a:pt x="1345462" y="1305681"/>
                          </a:cubicBezTo>
                          <a:cubicBezTo>
                            <a:pt x="1461426" y="1302984"/>
                            <a:pt x="1577390" y="1246350"/>
                            <a:pt x="1674476" y="1187020"/>
                          </a:cubicBezTo>
                          <a:cubicBezTo>
                            <a:pt x="1725716" y="1154658"/>
                            <a:pt x="1771562" y="1114206"/>
                            <a:pt x="1806621" y="1065663"/>
                          </a:cubicBezTo>
                          <a:cubicBezTo>
                            <a:pt x="1814711" y="1052179"/>
                            <a:pt x="1822802" y="1041391"/>
                            <a:pt x="1830892" y="1027907"/>
                          </a:cubicBezTo>
                          <a:cubicBezTo>
                            <a:pt x="1844376" y="1003635"/>
                            <a:pt x="1814711" y="1065663"/>
                            <a:pt x="1812014" y="1071056"/>
                          </a:cubicBezTo>
                          <a:cubicBezTo>
                            <a:pt x="1812014" y="1073753"/>
                            <a:pt x="1814711" y="1071056"/>
                            <a:pt x="1817408" y="1071056"/>
                          </a:cubicBezTo>
                          <a:cubicBezTo>
                            <a:pt x="1922584" y="1027907"/>
                            <a:pt x="2006186" y="955093"/>
                            <a:pt x="2060123" y="852613"/>
                          </a:cubicBezTo>
                          <a:cubicBezTo>
                            <a:pt x="2070910" y="828341"/>
                            <a:pt x="2081698" y="804070"/>
                            <a:pt x="2087091" y="777102"/>
                          </a:cubicBezTo>
                          <a:cubicBezTo>
                            <a:pt x="2092485" y="758224"/>
                            <a:pt x="2084394" y="777102"/>
                            <a:pt x="2081698" y="785192"/>
                          </a:cubicBezTo>
                          <a:cubicBezTo>
                            <a:pt x="2081698" y="798676"/>
                            <a:pt x="2079001" y="814857"/>
                            <a:pt x="2089788" y="822948"/>
                          </a:cubicBezTo>
                          <a:cubicBezTo>
                            <a:pt x="2089788" y="822948"/>
                            <a:pt x="2092485" y="822948"/>
                            <a:pt x="2092485" y="822948"/>
                          </a:cubicBezTo>
                          <a:cubicBezTo>
                            <a:pt x="2154512" y="795979"/>
                            <a:pt x="2189571" y="706984"/>
                            <a:pt x="2205752" y="647654"/>
                          </a:cubicBezTo>
                          <a:cubicBezTo>
                            <a:pt x="2232720" y="577536"/>
                            <a:pt x="2224630" y="493934"/>
                            <a:pt x="2200358" y="421120"/>
                          </a:cubicBezTo>
                          <a:cubicBezTo>
                            <a:pt x="2200358" y="421120"/>
                            <a:pt x="2194965" y="421120"/>
                            <a:pt x="2194965" y="421120"/>
                          </a:cubicBezTo>
                          <a:cubicBezTo>
                            <a:pt x="2219236" y="488541"/>
                            <a:pt x="2224630" y="561355"/>
                            <a:pt x="2211145" y="631473"/>
                          </a:cubicBezTo>
                          <a:cubicBezTo>
                            <a:pt x="2203055" y="680015"/>
                            <a:pt x="2181480" y="723165"/>
                            <a:pt x="2154512" y="760920"/>
                          </a:cubicBezTo>
                          <a:cubicBezTo>
                            <a:pt x="2151815" y="766314"/>
                            <a:pt x="2097879" y="831038"/>
                            <a:pt x="2092485" y="809464"/>
                          </a:cubicBezTo>
                          <a:cubicBezTo>
                            <a:pt x="2089788" y="795979"/>
                            <a:pt x="2092485" y="779799"/>
                            <a:pt x="2092485" y="763617"/>
                          </a:cubicBezTo>
                          <a:cubicBezTo>
                            <a:pt x="2092485" y="763617"/>
                            <a:pt x="2087091" y="763617"/>
                            <a:pt x="2087091" y="763617"/>
                          </a:cubicBezTo>
                          <a:cubicBezTo>
                            <a:pt x="2079001" y="809464"/>
                            <a:pt x="2057426" y="852613"/>
                            <a:pt x="2033154" y="890369"/>
                          </a:cubicBezTo>
                          <a:cubicBezTo>
                            <a:pt x="2006186" y="933518"/>
                            <a:pt x="1971127" y="968577"/>
                            <a:pt x="1933372" y="1000939"/>
                          </a:cubicBezTo>
                          <a:cubicBezTo>
                            <a:pt x="1909100" y="1019817"/>
                            <a:pt x="1882132" y="1035998"/>
                            <a:pt x="1855164" y="1049482"/>
                          </a:cubicBezTo>
                          <a:cubicBezTo>
                            <a:pt x="1809318" y="1073753"/>
                            <a:pt x="1830892" y="1049482"/>
                            <a:pt x="1841679" y="1014423"/>
                          </a:cubicBezTo>
                          <a:cubicBezTo>
                            <a:pt x="1841679" y="1011726"/>
                            <a:pt x="1836286" y="1011726"/>
                            <a:pt x="1836286" y="1014423"/>
                          </a:cubicBezTo>
                          <a:cubicBezTo>
                            <a:pt x="1790440" y="1119599"/>
                            <a:pt x="1679869" y="1189717"/>
                            <a:pt x="1582784" y="1232866"/>
                          </a:cubicBezTo>
                          <a:cubicBezTo>
                            <a:pt x="1507272" y="1265229"/>
                            <a:pt x="1437155" y="1297590"/>
                            <a:pt x="1353553" y="1302984"/>
                          </a:cubicBezTo>
                          <a:cubicBezTo>
                            <a:pt x="1388611" y="1300287"/>
                            <a:pt x="1439851" y="1238260"/>
                            <a:pt x="1464123" y="1213988"/>
                          </a:cubicBezTo>
                          <a:cubicBezTo>
                            <a:pt x="1469516" y="1208595"/>
                            <a:pt x="1480304" y="1192414"/>
                            <a:pt x="1466820" y="1195111"/>
                          </a:cubicBezTo>
                          <a:cubicBezTo>
                            <a:pt x="1418277" y="1197808"/>
                            <a:pt x="1426367" y="1178930"/>
                            <a:pt x="1450639" y="1157355"/>
                          </a:cubicBezTo>
                          <a:cubicBezTo>
                            <a:pt x="1474910" y="1135780"/>
                            <a:pt x="1493788" y="1108812"/>
                            <a:pt x="1512666" y="1081844"/>
                          </a:cubicBezTo>
                          <a:cubicBezTo>
                            <a:pt x="1569299" y="998242"/>
                            <a:pt x="1604358" y="898459"/>
                            <a:pt x="1628630" y="801373"/>
                          </a:cubicBezTo>
                          <a:cubicBezTo>
                            <a:pt x="1631326" y="795979"/>
                            <a:pt x="1623236" y="793283"/>
                            <a:pt x="1628630" y="804070"/>
                          </a:cubicBezTo>
                          <a:cubicBezTo>
                            <a:pt x="1631326" y="809464"/>
                            <a:pt x="1636720" y="817554"/>
                            <a:pt x="1644811" y="820251"/>
                          </a:cubicBezTo>
                          <a:cubicBezTo>
                            <a:pt x="1669082" y="828341"/>
                            <a:pt x="1685263" y="814857"/>
                            <a:pt x="1701444" y="801373"/>
                          </a:cubicBezTo>
                          <a:cubicBezTo>
                            <a:pt x="1787743" y="725862"/>
                            <a:pt x="1803924" y="561355"/>
                            <a:pt x="1774259" y="458875"/>
                          </a:cubicBezTo>
                          <a:cubicBezTo>
                            <a:pt x="1760774" y="410332"/>
                            <a:pt x="1696050" y="391454"/>
                            <a:pt x="1658295" y="431907"/>
                          </a:cubicBezTo>
                          <a:cubicBezTo>
                            <a:pt x="1612449" y="483147"/>
                            <a:pt x="1615145" y="564052"/>
                            <a:pt x="1585480" y="623382"/>
                          </a:cubicBezTo>
                          <a:cubicBezTo>
                            <a:pt x="1571996" y="650351"/>
                            <a:pt x="1539634" y="693500"/>
                            <a:pt x="1550421" y="634169"/>
                          </a:cubicBezTo>
                          <a:cubicBezTo>
                            <a:pt x="1561209" y="582930"/>
                            <a:pt x="1558512" y="531690"/>
                            <a:pt x="1553118" y="480450"/>
                          </a:cubicBezTo>
                          <a:cubicBezTo>
                            <a:pt x="1545028" y="394151"/>
                            <a:pt x="1523453" y="305156"/>
                            <a:pt x="1485698" y="226948"/>
                          </a:cubicBezTo>
                          <a:cubicBezTo>
                            <a:pt x="1485698" y="226948"/>
                            <a:pt x="1480304" y="226948"/>
                            <a:pt x="1480304" y="226948"/>
                          </a:cubicBezTo>
                          <a:cubicBezTo>
                            <a:pt x="1491091" y="280884"/>
                            <a:pt x="1491091" y="334821"/>
                            <a:pt x="1485698" y="388758"/>
                          </a:cubicBezTo>
                          <a:cubicBezTo>
                            <a:pt x="1483001" y="410332"/>
                            <a:pt x="1477607" y="434604"/>
                            <a:pt x="1469516" y="456178"/>
                          </a:cubicBezTo>
                          <a:cubicBezTo>
                            <a:pt x="1464123" y="472359"/>
                            <a:pt x="1456032" y="439998"/>
                            <a:pt x="1456032" y="434604"/>
                          </a:cubicBezTo>
                          <a:cubicBezTo>
                            <a:pt x="1426367" y="356396"/>
                            <a:pt x="1375127" y="283581"/>
                            <a:pt x="1331978" y="210767"/>
                          </a:cubicBezTo>
                          <a:cubicBezTo>
                            <a:pt x="1318494" y="186495"/>
                            <a:pt x="1291526" y="73228"/>
                            <a:pt x="1259164" y="75925"/>
                          </a:cubicBezTo>
                          <a:cubicBezTo>
                            <a:pt x="1234892" y="75925"/>
                            <a:pt x="1199833" y="110984"/>
                            <a:pt x="1180955" y="121771"/>
                          </a:cubicBezTo>
                          <a:cubicBezTo>
                            <a:pt x="1162078" y="132559"/>
                            <a:pt x="1100050" y="164921"/>
                            <a:pt x="1124322" y="119074"/>
                          </a:cubicBezTo>
                          <a:cubicBezTo>
                            <a:pt x="1129716" y="110984"/>
                            <a:pt x="1132412" y="100197"/>
                            <a:pt x="1135109" y="89409"/>
                          </a:cubicBezTo>
                          <a:cubicBezTo>
                            <a:pt x="1135109" y="86712"/>
                            <a:pt x="1129716" y="89409"/>
                            <a:pt x="1129716" y="89409"/>
                          </a:cubicBezTo>
                          <a:cubicBezTo>
                            <a:pt x="1005661" y="178405"/>
                            <a:pt x="857335" y="253916"/>
                            <a:pt x="698222" y="248522"/>
                          </a:cubicBezTo>
                          <a:cubicBezTo>
                            <a:pt x="687435" y="248522"/>
                            <a:pt x="673951" y="245826"/>
                            <a:pt x="663163" y="243129"/>
                          </a:cubicBezTo>
                          <a:cubicBezTo>
                            <a:pt x="671254" y="245826"/>
                            <a:pt x="714403" y="205373"/>
                            <a:pt x="722494" y="199979"/>
                          </a:cubicBezTo>
                          <a:cubicBezTo>
                            <a:pt x="754856" y="173011"/>
                            <a:pt x="781824" y="143346"/>
                            <a:pt x="808793" y="113681"/>
                          </a:cubicBezTo>
                          <a:cubicBezTo>
                            <a:pt x="808793" y="113681"/>
                            <a:pt x="806096" y="110984"/>
                            <a:pt x="803399" y="113681"/>
                          </a:cubicBezTo>
                          <a:cubicBezTo>
                            <a:pt x="752159" y="159527"/>
                            <a:pt x="695526" y="197283"/>
                            <a:pt x="630801" y="221554"/>
                          </a:cubicBezTo>
                          <a:cubicBezTo>
                            <a:pt x="620014" y="226948"/>
                            <a:pt x="555290" y="253916"/>
                            <a:pt x="571471" y="218857"/>
                          </a:cubicBezTo>
                          <a:cubicBezTo>
                            <a:pt x="579562" y="202676"/>
                            <a:pt x="587652" y="186495"/>
                            <a:pt x="595743" y="173011"/>
                          </a:cubicBezTo>
                          <a:cubicBezTo>
                            <a:pt x="595743" y="170314"/>
                            <a:pt x="593046" y="173011"/>
                            <a:pt x="590349" y="173011"/>
                          </a:cubicBezTo>
                          <a:cubicBezTo>
                            <a:pt x="512141" y="245826"/>
                            <a:pt x="431236" y="313246"/>
                            <a:pt x="339544" y="369880"/>
                          </a:cubicBezTo>
                          <a:cubicBezTo>
                            <a:pt x="339544" y="369880"/>
                            <a:pt x="226277" y="426513"/>
                            <a:pt x="231670" y="407636"/>
                          </a:cubicBezTo>
                          <a:cubicBezTo>
                            <a:pt x="239761" y="377970"/>
                            <a:pt x="269426" y="345608"/>
                            <a:pt x="288304" y="321337"/>
                          </a:cubicBezTo>
                          <a:cubicBezTo>
                            <a:pt x="288304" y="321337"/>
                            <a:pt x="285607" y="321337"/>
                            <a:pt x="282910" y="321337"/>
                          </a:cubicBezTo>
                          <a:cubicBezTo>
                            <a:pt x="226277" y="361789"/>
                            <a:pt x="245154" y="310549"/>
                            <a:pt x="255942" y="272794"/>
                          </a:cubicBezTo>
                          <a:cubicBezTo>
                            <a:pt x="266729" y="243129"/>
                            <a:pt x="277516" y="213464"/>
                            <a:pt x="288304" y="183798"/>
                          </a:cubicBezTo>
                          <a:cubicBezTo>
                            <a:pt x="288304" y="181102"/>
                            <a:pt x="282910" y="181102"/>
                            <a:pt x="282910" y="183798"/>
                          </a:cubicBezTo>
                          <a:cubicBezTo>
                            <a:pt x="237064" y="267400"/>
                            <a:pt x="199308" y="351002"/>
                            <a:pt x="175037" y="442694"/>
                          </a:cubicBezTo>
                          <a:cubicBezTo>
                            <a:pt x="169643" y="466966"/>
                            <a:pt x="164249" y="491237"/>
                            <a:pt x="161553" y="518206"/>
                          </a:cubicBezTo>
                          <a:cubicBezTo>
                            <a:pt x="158856" y="539780"/>
                            <a:pt x="164249" y="558658"/>
                            <a:pt x="139978" y="531690"/>
                          </a:cubicBezTo>
                          <a:cubicBezTo>
                            <a:pt x="139978" y="531690"/>
                            <a:pt x="134584" y="531690"/>
                            <a:pt x="134584" y="531690"/>
                          </a:cubicBezTo>
                          <a:cubicBezTo>
                            <a:pt x="137281" y="558658"/>
                            <a:pt x="158856" y="585626"/>
                            <a:pt x="126494" y="572142"/>
                          </a:cubicBezTo>
                          <a:cubicBezTo>
                            <a:pt x="94132" y="555961"/>
                            <a:pt x="72557" y="526296"/>
                            <a:pt x="53679" y="496631"/>
                          </a:cubicBezTo>
                          <a:cubicBezTo>
                            <a:pt x="5136" y="423817"/>
                            <a:pt x="-5651" y="329427"/>
                            <a:pt x="2439" y="243129"/>
                          </a:cubicBezTo>
                          <a:cubicBezTo>
                            <a:pt x="7833" y="175708"/>
                            <a:pt x="10530" y="167617"/>
                            <a:pt x="67163" y="143346"/>
                          </a:cubicBezTo>
                          <a:cubicBezTo>
                            <a:pt x="293697" y="43563"/>
                            <a:pt x="552593" y="8504"/>
                            <a:pt x="798005" y="8504"/>
                          </a:cubicBezTo>
                          <a:cubicBezTo>
                            <a:pt x="1151290" y="5808"/>
                            <a:pt x="1512666" y="75925"/>
                            <a:pt x="1841679" y="197283"/>
                          </a:cubicBezTo>
                          <a:cubicBezTo>
                            <a:pt x="1922584" y="226948"/>
                            <a:pt x="2003489" y="262007"/>
                            <a:pt x="2081698" y="305156"/>
                          </a:cubicBezTo>
                          <a:cubicBezTo>
                            <a:pt x="2135634" y="334821"/>
                            <a:pt x="2159906" y="364486"/>
                            <a:pt x="2184177" y="426513"/>
                          </a:cubicBezTo>
                          <a:cubicBezTo>
                            <a:pt x="2194965" y="423817"/>
                            <a:pt x="2200358" y="423817"/>
                            <a:pt x="2200358" y="421120"/>
                          </a:cubicBezTo>
                          <a:close/>
                        </a:path>
                      </a:pathLst>
                    </a:custGeom>
                    <a:solidFill>
                      <a:srgbClr val="35190F"/>
                    </a:solidFill>
                    <a:ln w="26947" cap="flat">
                      <a:noFill/>
                      <a:prstDash val="solid"/>
                      <a:miter/>
                    </a:ln>
                  </p:spPr>
                  <p:txBody>
                    <a:bodyPr rtlCol="1" anchor="ctr"/>
                    <a:lstStyle/>
                    <a:p>
                      <a:endParaRPr lang="ar-SA"/>
                    </a:p>
                  </p:txBody>
                </p:sp>
              </p:grpSp>
              <p:grpSp>
                <p:nvGrpSpPr>
                  <p:cNvPr id="2028" name="رسم 4">
                    <a:extLst>
                      <a:ext uri="{FF2B5EF4-FFF2-40B4-BE49-F238E27FC236}">
                        <a16:creationId xmlns:a16="http://schemas.microsoft.com/office/drawing/2014/main" id="{D0989D85-99B9-4D35-B329-151A6715E4D9}"/>
                      </a:ext>
                    </a:extLst>
                  </p:cNvPr>
                  <p:cNvGrpSpPr/>
                  <p:nvPr/>
                </p:nvGrpSpPr>
                <p:grpSpPr>
                  <a:xfrm>
                    <a:off x="957375" y="2979999"/>
                    <a:ext cx="2011837" cy="1151547"/>
                    <a:chOff x="957375" y="2979999"/>
                    <a:chExt cx="2011837" cy="1151547"/>
                  </a:xfrm>
                  <a:solidFill>
                    <a:srgbClr val="35190F"/>
                  </a:solidFill>
                </p:grpSpPr>
                <p:sp>
                  <p:nvSpPr>
                    <p:cNvPr id="2040" name="شكل حر: شكل 262">
                      <a:extLst>
                        <a:ext uri="{FF2B5EF4-FFF2-40B4-BE49-F238E27FC236}">
                          <a16:creationId xmlns:a16="http://schemas.microsoft.com/office/drawing/2014/main" id="{D8099F8C-041E-418B-9214-34F39ED58A04}"/>
                        </a:ext>
                      </a:extLst>
                    </p:cNvPr>
                    <p:cNvSpPr/>
                    <p:nvPr/>
                  </p:nvSpPr>
                  <p:spPr>
                    <a:xfrm>
                      <a:off x="957375" y="3098659"/>
                      <a:ext cx="78208" cy="377556"/>
                    </a:xfrm>
                    <a:custGeom>
                      <a:avLst/>
                      <a:gdLst>
                        <a:gd name="connsiteX0" fmla="*/ 26968 w 78208"/>
                        <a:gd name="connsiteY0" fmla="*/ 0 h 377556"/>
                        <a:gd name="connsiteX1" fmla="*/ 21575 w 78208"/>
                        <a:gd name="connsiteY1" fmla="*/ 16181 h 377556"/>
                        <a:gd name="connsiteX2" fmla="*/ 13484 w 78208"/>
                        <a:gd name="connsiteY2" fmla="*/ 59330 h 377556"/>
                        <a:gd name="connsiteX3" fmla="*/ 8090 w 78208"/>
                        <a:gd name="connsiteY3" fmla="*/ 88995 h 377556"/>
                        <a:gd name="connsiteX4" fmla="*/ 5394 w 78208"/>
                        <a:gd name="connsiteY4" fmla="*/ 121357 h 377556"/>
                        <a:gd name="connsiteX5" fmla="*/ 5394 w 78208"/>
                        <a:gd name="connsiteY5" fmla="*/ 156416 h 377556"/>
                        <a:gd name="connsiteX6" fmla="*/ 8090 w 78208"/>
                        <a:gd name="connsiteY6" fmla="*/ 194172 h 377556"/>
                        <a:gd name="connsiteX7" fmla="*/ 13484 w 78208"/>
                        <a:gd name="connsiteY7" fmla="*/ 231928 h 377556"/>
                        <a:gd name="connsiteX8" fmla="*/ 21575 w 78208"/>
                        <a:gd name="connsiteY8" fmla="*/ 266986 h 377556"/>
                        <a:gd name="connsiteX9" fmla="*/ 26968 w 78208"/>
                        <a:gd name="connsiteY9" fmla="*/ 283167 h 377556"/>
                        <a:gd name="connsiteX10" fmla="*/ 32362 w 78208"/>
                        <a:gd name="connsiteY10" fmla="*/ 299348 h 377556"/>
                        <a:gd name="connsiteX11" fmla="*/ 45846 w 78208"/>
                        <a:gd name="connsiteY11" fmla="*/ 326317 h 377556"/>
                        <a:gd name="connsiteX12" fmla="*/ 56633 w 78208"/>
                        <a:gd name="connsiteY12" fmla="*/ 347891 h 377556"/>
                        <a:gd name="connsiteX13" fmla="*/ 67421 w 78208"/>
                        <a:gd name="connsiteY13" fmla="*/ 364072 h 377556"/>
                        <a:gd name="connsiteX14" fmla="*/ 78208 w 78208"/>
                        <a:gd name="connsiteY14" fmla="*/ 377556 h 377556"/>
                        <a:gd name="connsiteX15" fmla="*/ 67421 w 78208"/>
                        <a:gd name="connsiteY15" fmla="*/ 364072 h 377556"/>
                        <a:gd name="connsiteX16" fmla="*/ 53937 w 78208"/>
                        <a:gd name="connsiteY16" fmla="*/ 347891 h 377556"/>
                        <a:gd name="connsiteX17" fmla="*/ 40452 w 78208"/>
                        <a:gd name="connsiteY17" fmla="*/ 326317 h 377556"/>
                        <a:gd name="connsiteX18" fmla="*/ 26968 w 78208"/>
                        <a:gd name="connsiteY18" fmla="*/ 299348 h 377556"/>
                        <a:gd name="connsiteX19" fmla="*/ 18878 w 78208"/>
                        <a:gd name="connsiteY19" fmla="*/ 283167 h 377556"/>
                        <a:gd name="connsiteX20" fmla="*/ 13484 w 78208"/>
                        <a:gd name="connsiteY20" fmla="*/ 266986 h 377556"/>
                        <a:gd name="connsiteX21" fmla="*/ 5394 w 78208"/>
                        <a:gd name="connsiteY21" fmla="*/ 231928 h 377556"/>
                        <a:gd name="connsiteX22" fmla="*/ 0 w 78208"/>
                        <a:gd name="connsiteY22" fmla="*/ 194172 h 377556"/>
                        <a:gd name="connsiteX23" fmla="*/ 0 w 78208"/>
                        <a:gd name="connsiteY23" fmla="*/ 156416 h 377556"/>
                        <a:gd name="connsiteX24" fmla="*/ 2697 w 78208"/>
                        <a:gd name="connsiteY24" fmla="*/ 118661 h 377556"/>
                        <a:gd name="connsiteX25" fmla="*/ 8090 w 78208"/>
                        <a:gd name="connsiteY25" fmla="*/ 83602 h 377556"/>
                        <a:gd name="connsiteX26" fmla="*/ 13484 w 78208"/>
                        <a:gd name="connsiteY26" fmla="*/ 53937 h 377556"/>
                        <a:gd name="connsiteX27" fmla="*/ 26968 w 78208"/>
                        <a:gd name="connsiteY27" fmla="*/ 0 h 377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8208" h="377556">
                          <a:moveTo>
                            <a:pt x="26968" y="0"/>
                          </a:moveTo>
                          <a:cubicBezTo>
                            <a:pt x="26968" y="0"/>
                            <a:pt x="24272" y="5394"/>
                            <a:pt x="21575" y="16181"/>
                          </a:cubicBezTo>
                          <a:cubicBezTo>
                            <a:pt x="18878" y="26968"/>
                            <a:pt x="16181" y="43149"/>
                            <a:pt x="13484" y="59330"/>
                          </a:cubicBezTo>
                          <a:cubicBezTo>
                            <a:pt x="10787" y="67421"/>
                            <a:pt x="10787" y="78208"/>
                            <a:pt x="8090" y="88995"/>
                          </a:cubicBezTo>
                          <a:cubicBezTo>
                            <a:pt x="5394" y="99783"/>
                            <a:pt x="5394" y="110570"/>
                            <a:pt x="5394" y="121357"/>
                          </a:cubicBezTo>
                          <a:cubicBezTo>
                            <a:pt x="5394" y="132145"/>
                            <a:pt x="5394" y="145629"/>
                            <a:pt x="5394" y="156416"/>
                          </a:cubicBezTo>
                          <a:cubicBezTo>
                            <a:pt x="5394" y="169900"/>
                            <a:pt x="5394" y="180688"/>
                            <a:pt x="8090" y="194172"/>
                          </a:cubicBezTo>
                          <a:cubicBezTo>
                            <a:pt x="10787" y="207656"/>
                            <a:pt x="10787" y="218443"/>
                            <a:pt x="13484" y="231928"/>
                          </a:cubicBezTo>
                          <a:cubicBezTo>
                            <a:pt x="16181" y="242715"/>
                            <a:pt x="18878" y="256199"/>
                            <a:pt x="21575" y="266986"/>
                          </a:cubicBezTo>
                          <a:cubicBezTo>
                            <a:pt x="24272" y="272380"/>
                            <a:pt x="24272" y="277774"/>
                            <a:pt x="26968" y="283167"/>
                          </a:cubicBezTo>
                          <a:cubicBezTo>
                            <a:pt x="29665" y="288561"/>
                            <a:pt x="29665" y="293955"/>
                            <a:pt x="32362" y="299348"/>
                          </a:cubicBezTo>
                          <a:cubicBezTo>
                            <a:pt x="35059" y="310136"/>
                            <a:pt x="40452" y="318226"/>
                            <a:pt x="45846" y="326317"/>
                          </a:cubicBezTo>
                          <a:cubicBezTo>
                            <a:pt x="51240" y="334407"/>
                            <a:pt x="53937" y="342498"/>
                            <a:pt x="56633" y="347891"/>
                          </a:cubicBezTo>
                          <a:cubicBezTo>
                            <a:pt x="62027" y="353285"/>
                            <a:pt x="64724" y="358679"/>
                            <a:pt x="67421" y="364072"/>
                          </a:cubicBezTo>
                          <a:cubicBezTo>
                            <a:pt x="72815" y="372163"/>
                            <a:pt x="78208" y="377556"/>
                            <a:pt x="78208" y="377556"/>
                          </a:cubicBezTo>
                          <a:cubicBezTo>
                            <a:pt x="78208" y="377556"/>
                            <a:pt x="72815" y="372163"/>
                            <a:pt x="67421" y="364072"/>
                          </a:cubicBezTo>
                          <a:cubicBezTo>
                            <a:pt x="64724" y="358679"/>
                            <a:pt x="59330" y="355982"/>
                            <a:pt x="53937" y="347891"/>
                          </a:cubicBezTo>
                          <a:cubicBezTo>
                            <a:pt x="48543" y="342498"/>
                            <a:pt x="45846" y="334407"/>
                            <a:pt x="40452" y="326317"/>
                          </a:cubicBezTo>
                          <a:cubicBezTo>
                            <a:pt x="35059" y="318226"/>
                            <a:pt x="29665" y="310136"/>
                            <a:pt x="26968" y="299348"/>
                          </a:cubicBezTo>
                          <a:cubicBezTo>
                            <a:pt x="24272" y="293955"/>
                            <a:pt x="21575" y="288561"/>
                            <a:pt x="18878" y="283167"/>
                          </a:cubicBezTo>
                          <a:cubicBezTo>
                            <a:pt x="16181" y="277774"/>
                            <a:pt x="16181" y="272380"/>
                            <a:pt x="13484" y="266986"/>
                          </a:cubicBezTo>
                          <a:cubicBezTo>
                            <a:pt x="8090" y="256199"/>
                            <a:pt x="5394" y="242715"/>
                            <a:pt x="5394" y="231928"/>
                          </a:cubicBezTo>
                          <a:cubicBezTo>
                            <a:pt x="2697" y="218443"/>
                            <a:pt x="2697" y="207656"/>
                            <a:pt x="0" y="194172"/>
                          </a:cubicBezTo>
                          <a:cubicBezTo>
                            <a:pt x="0" y="180688"/>
                            <a:pt x="0" y="169900"/>
                            <a:pt x="0" y="156416"/>
                          </a:cubicBezTo>
                          <a:cubicBezTo>
                            <a:pt x="0" y="142932"/>
                            <a:pt x="0" y="132145"/>
                            <a:pt x="2697" y="118661"/>
                          </a:cubicBezTo>
                          <a:cubicBezTo>
                            <a:pt x="2697" y="107873"/>
                            <a:pt x="5394" y="94389"/>
                            <a:pt x="8090" y="83602"/>
                          </a:cubicBezTo>
                          <a:cubicBezTo>
                            <a:pt x="10787" y="72814"/>
                            <a:pt x="13484" y="62027"/>
                            <a:pt x="13484" y="53937"/>
                          </a:cubicBezTo>
                          <a:cubicBezTo>
                            <a:pt x="16181" y="21575"/>
                            <a:pt x="26968" y="0"/>
                            <a:pt x="26968" y="0"/>
                          </a:cubicBezTo>
                          <a:close/>
                        </a:path>
                      </a:pathLst>
                    </a:custGeom>
                    <a:solidFill>
                      <a:srgbClr val="35190F"/>
                    </a:solidFill>
                    <a:ln w="26947" cap="flat">
                      <a:noFill/>
                      <a:prstDash val="solid"/>
                      <a:miter/>
                    </a:ln>
                  </p:spPr>
                  <p:txBody>
                    <a:bodyPr rtlCol="1" anchor="ctr"/>
                    <a:lstStyle/>
                    <a:p>
                      <a:endParaRPr lang="ar-SA"/>
                    </a:p>
                  </p:txBody>
                </p:sp>
                <p:sp>
                  <p:nvSpPr>
                    <p:cNvPr id="2041" name="شكل حر: شكل 263">
                      <a:extLst>
                        <a:ext uri="{FF2B5EF4-FFF2-40B4-BE49-F238E27FC236}">
                          <a16:creationId xmlns:a16="http://schemas.microsoft.com/office/drawing/2014/main" id="{855C2265-8636-4FE6-9E09-9B09D6EE1B25}"/>
                        </a:ext>
                      </a:extLst>
                    </p:cNvPr>
                    <p:cNvSpPr/>
                    <p:nvPr/>
                  </p:nvSpPr>
                  <p:spPr>
                    <a:xfrm>
                      <a:off x="1129972" y="3047419"/>
                      <a:ext cx="304742" cy="253502"/>
                    </a:xfrm>
                    <a:custGeom>
                      <a:avLst/>
                      <a:gdLst>
                        <a:gd name="connsiteX0" fmla="*/ 304742 w 304742"/>
                        <a:gd name="connsiteY0" fmla="*/ 0 h 253502"/>
                        <a:gd name="connsiteX1" fmla="*/ 291258 w 304742"/>
                        <a:gd name="connsiteY1" fmla="*/ 8091 h 253502"/>
                        <a:gd name="connsiteX2" fmla="*/ 253502 w 304742"/>
                        <a:gd name="connsiteY2" fmla="*/ 32362 h 253502"/>
                        <a:gd name="connsiteX3" fmla="*/ 199566 w 304742"/>
                        <a:gd name="connsiteY3" fmla="*/ 67421 h 253502"/>
                        <a:gd name="connsiteX4" fmla="*/ 169900 w 304742"/>
                        <a:gd name="connsiteY4" fmla="*/ 88996 h 253502"/>
                        <a:gd name="connsiteX5" fmla="*/ 140235 w 304742"/>
                        <a:gd name="connsiteY5" fmla="*/ 110570 h 253502"/>
                        <a:gd name="connsiteX6" fmla="*/ 110570 w 304742"/>
                        <a:gd name="connsiteY6" fmla="*/ 134842 h 253502"/>
                        <a:gd name="connsiteX7" fmla="*/ 83602 w 304742"/>
                        <a:gd name="connsiteY7" fmla="*/ 159113 h 253502"/>
                        <a:gd name="connsiteX8" fmla="*/ 59330 w 304742"/>
                        <a:gd name="connsiteY8" fmla="*/ 183385 h 253502"/>
                        <a:gd name="connsiteX9" fmla="*/ 37756 w 304742"/>
                        <a:gd name="connsiteY9" fmla="*/ 204959 h 253502"/>
                        <a:gd name="connsiteX10" fmla="*/ 21575 w 304742"/>
                        <a:gd name="connsiteY10" fmla="*/ 223837 h 253502"/>
                        <a:gd name="connsiteX11" fmla="*/ 10787 w 304742"/>
                        <a:gd name="connsiteY11" fmla="*/ 240018 h 253502"/>
                        <a:gd name="connsiteX12" fmla="*/ 0 w 304742"/>
                        <a:gd name="connsiteY12" fmla="*/ 253502 h 253502"/>
                        <a:gd name="connsiteX13" fmla="*/ 8090 w 304742"/>
                        <a:gd name="connsiteY13" fmla="*/ 237321 h 253502"/>
                        <a:gd name="connsiteX14" fmla="*/ 18878 w 304742"/>
                        <a:gd name="connsiteY14" fmla="*/ 221140 h 253502"/>
                        <a:gd name="connsiteX15" fmla="*/ 35059 w 304742"/>
                        <a:gd name="connsiteY15" fmla="*/ 199566 h 253502"/>
                        <a:gd name="connsiteX16" fmla="*/ 53937 w 304742"/>
                        <a:gd name="connsiteY16" fmla="*/ 175294 h 253502"/>
                        <a:gd name="connsiteX17" fmla="*/ 78208 w 304742"/>
                        <a:gd name="connsiteY17" fmla="*/ 151023 h 253502"/>
                        <a:gd name="connsiteX18" fmla="*/ 105176 w 304742"/>
                        <a:gd name="connsiteY18" fmla="*/ 126751 h 253502"/>
                        <a:gd name="connsiteX19" fmla="*/ 134842 w 304742"/>
                        <a:gd name="connsiteY19" fmla="*/ 102480 h 253502"/>
                        <a:gd name="connsiteX20" fmla="*/ 164507 w 304742"/>
                        <a:gd name="connsiteY20" fmla="*/ 80905 h 253502"/>
                        <a:gd name="connsiteX21" fmla="*/ 194172 w 304742"/>
                        <a:gd name="connsiteY21" fmla="*/ 62027 h 253502"/>
                        <a:gd name="connsiteX22" fmla="*/ 250805 w 304742"/>
                        <a:gd name="connsiteY22" fmla="*/ 29665 h 253502"/>
                        <a:gd name="connsiteX23" fmla="*/ 304742 w 304742"/>
                        <a:gd name="connsiteY23" fmla="*/ 0 h 25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4742" h="253502">
                          <a:moveTo>
                            <a:pt x="304742" y="0"/>
                          </a:moveTo>
                          <a:cubicBezTo>
                            <a:pt x="304742" y="0"/>
                            <a:pt x="299348" y="2697"/>
                            <a:pt x="291258" y="8091"/>
                          </a:cubicBezTo>
                          <a:cubicBezTo>
                            <a:pt x="280471" y="13484"/>
                            <a:pt x="269683" y="21575"/>
                            <a:pt x="253502" y="32362"/>
                          </a:cubicBezTo>
                          <a:cubicBezTo>
                            <a:pt x="237321" y="43149"/>
                            <a:pt x="218443" y="53937"/>
                            <a:pt x="199566" y="67421"/>
                          </a:cubicBezTo>
                          <a:cubicBezTo>
                            <a:pt x="188778" y="72814"/>
                            <a:pt x="180688" y="80905"/>
                            <a:pt x="169900" y="88996"/>
                          </a:cubicBezTo>
                          <a:cubicBezTo>
                            <a:pt x="159113" y="97086"/>
                            <a:pt x="151023" y="105177"/>
                            <a:pt x="140235" y="110570"/>
                          </a:cubicBezTo>
                          <a:cubicBezTo>
                            <a:pt x="129448" y="118661"/>
                            <a:pt x="121357" y="126751"/>
                            <a:pt x="110570" y="134842"/>
                          </a:cubicBezTo>
                          <a:cubicBezTo>
                            <a:pt x="102480" y="142932"/>
                            <a:pt x="91692" y="151023"/>
                            <a:pt x="83602" y="159113"/>
                          </a:cubicBezTo>
                          <a:cubicBezTo>
                            <a:pt x="75511" y="167204"/>
                            <a:pt x="67421" y="175294"/>
                            <a:pt x="59330" y="183385"/>
                          </a:cubicBezTo>
                          <a:cubicBezTo>
                            <a:pt x="51240" y="191475"/>
                            <a:pt x="45846" y="196869"/>
                            <a:pt x="37756" y="204959"/>
                          </a:cubicBezTo>
                          <a:cubicBezTo>
                            <a:pt x="32362" y="213050"/>
                            <a:pt x="26968" y="218443"/>
                            <a:pt x="21575" y="223837"/>
                          </a:cubicBezTo>
                          <a:cubicBezTo>
                            <a:pt x="16181" y="229231"/>
                            <a:pt x="13484" y="234624"/>
                            <a:pt x="10787" y="240018"/>
                          </a:cubicBezTo>
                          <a:cubicBezTo>
                            <a:pt x="5394" y="248109"/>
                            <a:pt x="0" y="253502"/>
                            <a:pt x="0" y="253502"/>
                          </a:cubicBezTo>
                          <a:cubicBezTo>
                            <a:pt x="0" y="253502"/>
                            <a:pt x="2697" y="248109"/>
                            <a:pt x="8090" y="237321"/>
                          </a:cubicBezTo>
                          <a:cubicBezTo>
                            <a:pt x="10787" y="231928"/>
                            <a:pt x="13484" y="226534"/>
                            <a:pt x="18878" y="221140"/>
                          </a:cubicBezTo>
                          <a:cubicBezTo>
                            <a:pt x="24271" y="215747"/>
                            <a:pt x="26968" y="207656"/>
                            <a:pt x="35059" y="199566"/>
                          </a:cubicBezTo>
                          <a:cubicBezTo>
                            <a:pt x="40452" y="191475"/>
                            <a:pt x="48543" y="183385"/>
                            <a:pt x="53937" y="175294"/>
                          </a:cubicBezTo>
                          <a:cubicBezTo>
                            <a:pt x="62027" y="167204"/>
                            <a:pt x="70118" y="159113"/>
                            <a:pt x="78208" y="151023"/>
                          </a:cubicBezTo>
                          <a:cubicBezTo>
                            <a:pt x="86299" y="142932"/>
                            <a:pt x="97086" y="134842"/>
                            <a:pt x="105176" y="126751"/>
                          </a:cubicBezTo>
                          <a:cubicBezTo>
                            <a:pt x="115964" y="118661"/>
                            <a:pt x="124054" y="110570"/>
                            <a:pt x="134842" y="102480"/>
                          </a:cubicBezTo>
                          <a:cubicBezTo>
                            <a:pt x="145629" y="94389"/>
                            <a:pt x="156416" y="86299"/>
                            <a:pt x="164507" y="80905"/>
                          </a:cubicBezTo>
                          <a:cubicBezTo>
                            <a:pt x="175294" y="72814"/>
                            <a:pt x="186081" y="67421"/>
                            <a:pt x="194172" y="62027"/>
                          </a:cubicBezTo>
                          <a:cubicBezTo>
                            <a:pt x="213050" y="48543"/>
                            <a:pt x="234624" y="37756"/>
                            <a:pt x="250805" y="29665"/>
                          </a:cubicBezTo>
                          <a:cubicBezTo>
                            <a:pt x="283167" y="8091"/>
                            <a:pt x="304742" y="0"/>
                            <a:pt x="304742" y="0"/>
                          </a:cubicBezTo>
                          <a:close/>
                        </a:path>
                      </a:pathLst>
                    </a:custGeom>
                    <a:solidFill>
                      <a:srgbClr val="35190F"/>
                    </a:solidFill>
                    <a:ln w="26947" cap="flat">
                      <a:noFill/>
                      <a:prstDash val="solid"/>
                      <a:miter/>
                    </a:ln>
                  </p:spPr>
                  <p:txBody>
                    <a:bodyPr rtlCol="1" anchor="ctr"/>
                    <a:lstStyle/>
                    <a:p>
                      <a:endParaRPr lang="ar-SA"/>
                    </a:p>
                  </p:txBody>
                </p:sp>
                <p:sp>
                  <p:nvSpPr>
                    <p:cNvPr id="2042" name="شكل حر: شكل 264">
                      <a:extLst>
                        <a:ext uri="{FF2B5EF4-FFF2-40B4-BE49-F238E27FC236}">
                          <a16:creationId xmlns:a16="http://schemas.microsoft.com/office/drawing/2014/main" id="{8B3B21EB-0C81-4BDF-B2EF-3FE604053B84}"/>
                        </a:ext>
                      </a:extLst>
                    </p:cNvPr>
                    <p:cNvSpPr/>
                    <p:nvPr/>
                  </p:nvSpPr>
                  <p:spPr>
                    <a:xfrm>
                      <a:off x="1636977" y="2979999"/>
                      <a:ext cx="94389" cy="110570"/>
                    </a:xfrm>
                    <a:custGeom>
                      <a:avLst/>
                      <a:gdLst>
                        <a:gd name="connsiteX0" fmla="*/ 94389 w 94389"/>
                        <a:gd name="connsiteY0" fmla="*/ 0 h 110570"/>
                        <a:gd name="connsiteX1" fmla="*/ 83602 w 94389"/>
                        <a:gd name="connsiteY1" fmla="*/ 21575 h 110570"/>
                        <a:gd name="connsiteX2" fmla="*/ 70118 w 94389"/>
                        <a:gd name="connsiteY2" fmla="*/ 40452 h 110570"/>
                        <a:gd name="connsiteX3" fmla="*/ 53937 w 94389"/>
                        <a:gd name="connsiteY3" fmla="*/ 62027 h 110570"/>
                        <a:gd name="connsiteX4" fmla="*/ 45846 w 94389"/>
                        <a:gd name="connsiteY4" fmla="*/ 72814 h 110570"/>
                        <a:gd name="connsiteX5" fmla="*/ 37756 w 94389"/>
                        <a:gd name="connsiteY5" fmla="*/ 80905 h 110570"/>
                        <a:gd name="connsiteX6" fmla="*/ 18878 w 94389"/>
                        <a:gd name="connsiteY6" fmla="*/ 97086 h 110570"/>
                        <a:gd name="connsiteX7" fmla="*/ 0 w 94389"/>
                        <a:gd name="connsiteY7" fmla="*/ 110570 h 110570"/>
                        <a:gd name="connsiteX8" fmla="*/ 13484 w 94389"/>
                        <a:gd name="connsiteY8" fmla="*/ 91692 h 110570"/>
                        <a:gd name="connsiteX9" fmla="*/ 26968 w 94389"/>
                        <a:gd name="connsiteY9" fmla="*/ 72814 h 110570"/>
                        <a:gd name="connsiteX10" fmla="*/ 43149 w 94389"/>
                        <a:gd name="connsiteY10" fmla="*/ 53937 h 110570"/>
                        <a:gd name="connsiteX11" fmla="*/ 62027 w 94389"/>
                        <a:gd name="connsiteY11" fmla="*/ 35059 h 110570"/>
                        <a:gd name="connsiteX12" fmla="*/ 78208 w 94389"/>
                        <a:gd name="connsiteY12" fmla="*/ 18878 h 110570"/>
                        <a:gd name="connsiteX13" fmla="*/ 88995 w 94389"/>
                        <a:gd name="connsiteY13" fmla="*/ 8091 h 110570"/>
                        <a:gd name="connsiteX14" fmla="*/ 94389 w 94389"/>
                        <a:gd name="connsiteY14" fmla="*/ 0 h 110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4389" h="110570">
                          <a:moveTo>
                            <a:pt x="94389" y="0"/>
                          </a:moveTo>
                          <a:cubicBezTo>
                            <a:pt x="94389" y="0"/>
                            <a:pt x="91692" y="8091"/>
                            <a:pt x="83602" y="21575"/>
                          </a:cubicBezTo>
                          <a:cubicBezTo>
                            <a:pt x="80905" y="26968"/>
                            <a:pt x="75511" y="35059"/>
                            <a:pt x="70118" y="40452"/>
                          </a:cubicBezTo>
                          <a:cubicBezTo>
                            <a:pt x="64724" y="48543"/>
                            <a:pt x="59330" y="53937"/>
                            <a:pt x="53937" y="62027"/>
                          </a:cubicBezTo>
                          <a:cubicBezTo>
                            <a:pt x="51240" y="64724"/>
                            <a:pt x="48543" y="70118"/>
                            <a:pt x="45846" y="72814"/>
                          </a:cubicBezTo>
                          <a:cubicBezTo>
                            <a:pt x="43149" y="75511"/>
                            <a:pt x="40452" y="78208"/>
                            <a:pt x="37756" y="80905"/>
                          </a:cubicBezTo>
                          <a:cubicBezTo>
                            <a:pt x="32362" y="86299"/>
                            <a:pt x="24271" y="91692"/>
                            <a:pt x="18878" y="97086"/>
                          </a:cubicBezTo>
                          <a:cubicBezTo>
                            <a:pt x="8090" y="105177"/>
                            <a:pt x="0" y="110570"/>
                            <a:pt x="0" y="110570"/>
                          </a:cubicBezTo>
                          <a:cubicBezTo>
                            <a:pt x="0" y="110570"/>
                            <a:pt x="5394" y="102480"/>
                            <a:pt x="13484" y="91692"/>
                          </a:cubicBezTo>
                          <a:cubicBezTo>
                            <a:pt x="18878" y="86299"/>
                            <a:pt x="21575" y="80905"/>
                            <a:pt x="26968" y="72814"/>
                          </a:cubicBezTo>
                          <a:cubicBezTo>
                            <a:pt x="32362" y="67421"/>
                            <a:pt x="37756" y="59330"/>
                            <a:pt x="43149" y="53937"/>
                          </a:cubicBezTo>
                          <a:cubicBezTo>
                            <a:pt x="48543" y="48543"/>
                            <a:pt x="53937" y="40452"/>
                            <a:pt x="62027" y="35059"/>
                          </a:cubicBezTo>
                          <a:cubicBezTo>
                            <a:pt x="67421" y="29665"/>
                            <a:pt x="72815" y="21575"/>
                            <a:pt x="78208" y="18878"/>
                          </a:cubicBezTo>
                          <a:cubicBezTo>
                            <a:pt x="83602" y="13484"/>
                            <a:pt x="86299" y="10787"/>
                            <a:pt x="88995" y="8091"/>
                          </a:cubicBezTo>
                          <a:cubicBezTo>
                            <a:pt x="91692" y="2697"/>
                            <a:pt x="94389" y="0"/>
                            <a:pt x="94389" y="0"/>
                          </a:cubicBezTo>
                          <a:close/>
                        </a:path>
                      </a:pathLst>
                    </a:custGeom>
                    <a:solidFill>
                      <a:srgbClr val="35190F"/>
                    </a:solidFill>
                    <a:ln w="26947" cap="flat">
                      <a:noFill/>
                      <a:prstDash val="solid"/>
                      <a:miter/>
                    </a:ln>
                  </p:spPr>
                  <p:txBody>
                    <a:bodyPr rtlCol="1" anchor="ctr"/>
                    <a:lstStyle/>
                    <a:p>
                      <a:endParaRPr lang="ar-SA"/>
                    </a:p>
                  </p:txBody>
                </p:sp>
                <p:sp>
                  <p:nvSpPr>
                    <p:cNvPr id="2043" name="شكل حر: شكل 265">
                      <a:extLst>
                        <a:ext uri="{FF2B5EF4-FFF2-40B4-BE49-F238E27FC236}">
                          <a16:creationId xmlns:a16="http://schemas.microsoft.com/office/drawing/2014/main" id="{2CA3498D-E7D5-40D2-93FF-36A14127704E}"/>
                        </a:ext>
                      </a:extLst>
                    </p:cNvPr>
                    <p:cNvSpPr/>
                    <p:nvPr/>
                  </p:nvSpPr>
                  <p:spPr>
                    <a:xfrm>
                      <a:off x="2316579" y="3079781"/>
                      <a:ext cx="80904" cy="186081"/>
                    </a:xfrm>
                    <a:custGeom>
                      <a:avLst/>
                      <a:gdLst>
                        <a:gd name="connsiteX0" fmla="*/ 0 w 80904"/>
                        <a:gd name="connsiteY0" fmla="*/ 0 h 186081"/>
                        <a:gd name="connsiteX1" fmla="*/ 18878 w 80904"/>
                        <a:gd name="connsiteY1" fmla="*/ 26968 h 186081"/>
                        <a:gd name="connsiteX2" fmla="*/ 26968 w 80904"/>
                        <a:gd name="connsiteY2" fmla="*/ 40452 h 186081"/>
                        <a:gd name="connsiteX3" fmla="*/ 35059 w 80904"/>
                        <a:gd name="connsiteY3" fmla="*/ 56634 h 186081"/>
                        <a:gd name="connsiteX4" fmla="*/ 51240 w 80904"/>
                        <a:gd name="connsiteY4" fmla="*/ 91692 h 186081"/>
                        <a:gd name="connsiteX5" fmla="*/ 59330 w 80904"/>
                        <a:gd name="connsiteY5" fmla="*/ 107873 h 186081"/>
                        <a:gd name="connsiteX6" fmla="*/ 64724 w 80904"/>
                        <a:gd name="connsiteY6" fmla="*/ 124054 h 186081"/>
                        <a:gd name="connsiteX7" fmla="*/ 72814 w 80904"/>
                        <a:gd name="connsiteY7" fmla="*/ 156416 h 186081"/>
                        <a:gd name="connsiteX8" fmla="*/ 78208 w 80904"/>
                        <a:gd name="connsiteY8" fmla="*/ 177991 h 186081"/>
                        <a:gd name="connsiteX9" fmla="*/ 80905 w 80904"/>
                        <a:gd name="connsiteY9" fmla="*/ 186082 h 186081"/>
                        <a:gd name="connsiteX10" fmla="*/ 78208 w 80904"/>
                        <a:gd name="connsiteY10" fmla="*/ 177991 h 186081"/>
                        <a:gd name="connsiteX11" fmla="*/ 70118 w 80904"/>
                        <a:gd name="connsiteY11" fmla="*/ 156416 h 186081"/>
                        <a:gd name="connsiteX12" fmla="*/ 59330 w 80904"/>
                        <a:gd name="connsiteY12" fmla="*/ 126751 h 186081"/>
                        <a:gd name="connsiteX13" fmla="*/ 53937 w 80904"/>
                        <a:gd name="connsiteY13" fmla="*/ 110570 h 186081"/>
                        <a:gd name="connsiteX14" fmla="*/ 45846 w 80904"/>
                        <a:gd name="connsiteY14" fmla="*/ 94389 h 186081"/>
                        <a:gd name="connsiteX15" fmla="*/ 32362 w 80904"/>
                        <a:gd name="connsiteY15" fmla="*/ 59330 h 186081"/>
                        <a:gd name="connsiteX16" fmla="*/ 26968 w 80904"/>
                        <a:gd name="connsiteY16" fmla="*/ 43149 h 186081"/>
                        <a:gd name="connsiteX17" fmla="*/ 21575 w 80904"/>
                        <a:gd name="connsiteY17" fmla="*/ 29665 h 186081"/>
                        <a:gd name="connsiteX18" fmla="*/ 13484 w 80904"/>
                        <a:gd name="connsiteY18" fmla="*/ 8091 h 186081"/>
                        <a:gd name="connsiteX19" fmla="*/ 0 w 80904"/>
                        <a:gd name="connsiteY19" fmla="*/ 0 h 186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0904" h="186081">
                          <a:moveTo>
                            <a:pt x="0" y="0"/>
                          </a:moveTo>
                          <a:cubicBezTo>
                            <a:pt x="0" y="0"/>
                            <a:pt x="8090" y="10787"/>
                            <a:pt x="18878" y="26968"/>
                          </a:cubicBezTo>
                          <a:cubicBezTo>
                            <a:pt x="21575" y="32362"/>
                            <a:pt x="24272" y="35059"/>
                            <a:pt x="26968" y="40452"/>
                          </a:cubicBezTo>
                          <a:cubicBezTo>
                            <a:pt x="29665" y="45846"/>
                            <a:pt x="32362" y="51240"/>
                            <a:pt x="35059" y="56634"/>
                          </a:cubicBezTo>
                          <a:cubicBezTo>
                            <a:pt x="40452" y="67421"/>
                            <a:pt x="45846" y="78208"/>
                            <a:pt x="51240" y="91692"/>
                          </a:cubicBezTo>
                          <a:cubicBezTo>
                            <a:pt x="53937" y="97086"/>
                            <a:pt x="56633" y="102480"/>
                            <a:pt x="59330" y="107873"/>
                          </a:cubicBezTo>
                          <a:cubicBezTo>
                            <a:pt x="62027" y="113267"/>
                            <a:pt x="62027" y="118661"/>
                            <a:pt x="64724" y="124054"/>
                          </a:cubicBezTo>
                          <a:cubicBezTo>
                            <a:pt x="67421" y="134842"/>
                            <a:pt x="70118" y="145629"/>
                            <a:pt x="72814" y="156416"/>
                          </a:cubicBezTo>
                          <a:cubicBezTo>
                            <a:pt x="75511" y="164507"/>
                            <a:pt x="75511" y="172597"/>
                            <a:pt x="78208" y="177991"/>
                          </a:cubicBezTo>
                          <a:cubicBezTo>
                            <a:pt x="78208" y="183385"/>
                            <a:pt x="80905" y="186082"/>
                            <a:pt x="80905" y="186082"/>
                          </a:cubicBezTo>
                          <a:cubicBezTo>
                            <a:pt x="80905" y="186082"/>
                            <a:pt x="78208" y="183385"/>
                            <a:pt x="78208" y="177991"/>
                          </a:cubicBezTo>
                          <a:cubicBezTo>
                            <a:pt x="75511" y="172597"/>
                            <a:pt x="72814" y="164507"/>
                            <a:pt x="70118" y="156416"/>
                          </a:cubicBezTo>
                          <a:cubicBezTo>
                            <a:pt x="67421" y="148326"/>
                            <a:pt x="62027" y="137539"/>
                            <a:pt x="59330" y="126751"/>
                          </a:cubicBezTo>
                          <a:cubicBezTo>
                            <a:pt x="56633" y="121357"/>
                            <a:pt x="56633" y="115964"/>
                            <a:pt x="53937" y="110570"/>
                          </a:cubicBezTo>
                          <a:cubicBezTo>
                            <a:pt x="51240" y="105177"/>
                            <a:pt x="48543" y="99783"/>
                            <a:pt x="45846" y="94389"/>
                          </a:cubicBezTo>
                          <a:cubicBezTo>
                            <a:pt x="40452" y="83602"/>
                            <a:pt x="37756" y="70118"/>
                            <a:pt x="32362" y="59330"/>
                          </a:cubicBezTo>
                          <a:cubicBezTo>
                            <a:pt x="29665" y="53937"/>
                            <a:pt x="26968" y="48543"/>
                            <a:pt x="26968" y="43149"/>
                          </a:cubicBezTo>
                          <a:cubicBezTo>
                            <a:pt x="24272" y="37756"/>
                            <a:pt x="24272" y="32362"/>
                            <a:pt x="21575" y="29665"/>
                          </a:cubicBezTo>
                          <a:cubicBezTo>
                            <a:pt x="18878" y="21575"/>
                            <a:pt x="16181" y="13484"/>
                            <a:pt x="13484" y="8091"/>
                          </a:cubicBezTo>
                          <a:cubicBezTo>
                            <a:pt x="0" y="2697"/>
                            <a:pt x="0" y="0"/>
                            <a:pt x="0" y="0"/>
                          </a:cubicBezTo>
                          <a:close/>
                        </a:path>
                      </a:pathLst>
                    </a:custGeom>
                    <a:solidFill>
                      <a:srgbClr val="35190F"/>
                    </a:solidFill>
                    <a:ln w="26947" cap="flat">
                      <a:noFill/>
                      <a:prstDash val="solid"/>
                      <a:miter/>
                    </a:ln>
                  </p:spPr>
                  <p:txBody>
                    <a:bodyPr rtlCol="1" anchor="ctr"/>
                    <a:lstStyle/>
                    <a:p>
                      <a:endParaRPr lang="ar-SA"/>
                    </a:p>
                  </p:txBody>
                </p:sp>
                <p:sp>
                  <p:nvSpPr>
                    <p:cNvPr id="2044" name="شكل حر: شكل 266">
                      <a:extLst>
                        <a:ext uri="{FF2B5EF4-FFF2-40B4-BE49-F238E27FC236}">
                          <a16:creationId xmlns:a16="http://schemas.microsoft.com/office/drawing/2014/main" id="{3343AFFA-C9E5-41A5-B602-3EDC61ABF935}"/>
                        </a:ext>
                      </a:extLst>
                    </p:cNvPr>
                    <p:cNvSpPr/>
                    <p:nvPr/>
                  </p:nvSpPr>
                  <p:spPr>
                    <a:xfrm>
                      <a:off x="2478389" y="3174170"/>
                      <a:ext cx="43149" cy="320923"/>
                    </a:xfrm>
                    <a:custGeom>
                      <a:avLst/>
                      <a:gdLst>
                        <a:gd name="connsiteX0" fmla="*/ 37756 w 43149"/>
                        <a:gd name="connsiteY0" fmla="*/ 0 h 320923"/>
                        <a:gd name="connsiteX1" fmla="*/ 43149 w 43149"/>
                        <a:gd name="connsiteY1" fmla="*/ 51240 h 320923"/>
                        <a:gd name="connsiteX2" fmla="*/ 43149 w 43149"/>
                        <a:gd name="connsiteY2" fmla="*/ 75511 h 320923"/>
                        <a:gd name="connsiteX3" fmla="*/ 43149 w 43149"/>
                        <a:gd name="connsiteY3" fmla="*/ 102480 h 320923"/>
                        <a:gd name="connsiteX4" fmla="*/ 40452 w 43149"/>
                        <a:gd name="connsiteY4" fmla="*/ 132145 h 320923"/>
                        <a:gd name="connsiteX5" fmla="*/ 37756 w 43149"/>
                        <a:gd name="connsiteY5" fmla="*/ 161810 h 320923"/>
                        <a:gd name="connsiteX6" fmla="*/ 35059 w 43149"/>
                        <a:gd name="connsiteY6" fmla="*/ 191475 h 320923"/>
                        <a:gd name="connsiteX7" fmla="*/ 29665 w 43149"/>
                        <a:gd name="connsiteY7" fmla="*/ 221140 h 320923"/>
                        <a:gd name="connsiteX8" fmla="*/ 24272 w 43149"/>
                        <a:gd name="connsiteY8" fmla="*/ 248109 h 320923"/>
                        <a:gd name="connsiteX9" fmla="*/ 16181 w 43149"/>
                        <a:gd name="connsiteY9" fmla="*/ 272380 h 320923"/>
                        <a:gd name="connsiteX10" fmla="*/ 5394 w 43149"/>
                        <a:gd name="connsiteY10" fmla="*/ 307439 h 320923"/>
                        <a:gd name="connsiteX11" fmla="*/ 0 w 43149"/>
                        <a:gd name="connsiteY11" fmla="*/ 320923 h 320923"/>
                        <a:gd name="connsiteX12" fmla="*/ 2697 w 43149"/>
                        <a:gd name="connsiteY12" fmla="*/ 307439 h 320923"/>
                        <a:gd name="connsiteX13" fmla="*/ 10787 w 43149"/>
                        <a:gd name="connsiteY13" fmla="*/ 272380 h 320923"/>
                        <a:gd name="connsiteX14" fmla="*/ 16181 w 43149"/>
                        <a:gd name="connsiteY14" fmla="*/ 248109 h 320923"/>
                        <a:gd name="connsiteX15" fmla="*/ 21575 w 43149"/>
                        <a:gd name="connsiteY15" fmla="*/ 221140 h 320923"/>
                        <a:gd name="connsiteX16" fmla="*/ 26968 w 43149"/>
                        <a:gd name="connsiteY16" fmla="*/ 191475 h 320923"/>
                        <a:gd name="connsiteX17" fmla="*/ 29665 w 43149"/>
                        <a:gd name="connsiteY17" fmla="*/ 161810 h 320923"/>
                        <a:gd name="connsiteX18" fmla="*/ 32362 w 43149"/>
                        <a:gd name="connsiteY18" fmla="*/ 132145 h 320923"/>
                        <a:gd name="connsiteX19" fmla="*/ 35059 w 43149"/>
                        <a:gd name="connsiteY19" fmla="*/ 102480 h 320923"/>
                        <a:gd name="connsiteX20" fmla="*/ 37756 w 43149"/>
                        <a:gd name="connsiteY20" fmla="*/ 75511 h 320923"/>
                        <a:gd name="connsiteX21" fmla="*/ 37756 w 43149"/>
                        <a:gd name="connsiteY21" fmla="*/ 51240 h 320923"/>
                        <a:gd name="connsiteX22" fmla="*/ 37756 w 43149"/>
                        <a:gd name="connsiteY22" fmla="*/ 13484 h 320923"/>
                        <a:gd name="connsiteX23" fmla="*/ 37756 w 43149"/>
                        <a:gd name="connsiteY23" fmla="*/ 0 h 320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3149" h="320923">
                          <a:moveTo>
                            <a:pt x="37756" y="0"/>
                          </a:moveTo>
                          <a:cubicBezTo>
                            <a:pt x="37756" y="0"/>
                            <a:pt x="43149" y="18878"/>
                            <a:pt x="43149" y="51240"/>
                          </a:cubicBezTo>
                          <a:cubicBezTo>
                            <a:pt x="43149" y="59330"/>
                            <a:pt x="43149" y="67421"/>
                            <a:pt x="43149" y="75511"/>
                          </a:cubicBezTo>
                          <a:cubicBezTo>
                            <a:pt x="43149" y="83602"/>
                            <a:pt x="43149" y="94389"/>
                            <a:pt x="43149" y="102480"/>
                          </a:cubicBezTo>
                          <a:cubicBezTo>
                            <a:pt x="43149" y="113267"/>
                            <a:pt x="43149" y="121357"/>
                            <a:pt x="40452" y="132145"/>
                          </a:cubicBezTo>
                          <a:cubicBezTo>
                            <a:pt x="40452" y="142932"/>
                            <a:pt x="40452" y="153720"/>
                            <a:pt x="37756" y="161810"/>
                          </a:cubicBezTo>
                          <a:cubicBezTo>
                            <a:pt x="37756" y="172597"/>
                            <a:pt x="35059" y="183385"/>
                            <a:pt x="35059" y="191475"/>
                          </a:cubicBezTo>
                          <a:cubicBezTo>
                            <a:pt x="35059" y="202262"/>
                            <a:pt x="32362" y="210353"/>
                            <a:pt x="29665" y="221140"/>
                          </a:cubicBezTo>
                          <a:cubicBezTo>
                            <a:pt x="26968" y="229231"/>
                            <a:pt x="24272" y="240018"/>
                            <a:pt x="24272" y="248109"/>
                          </a:cubicBezTo>
                          <a:cubicBezTo>
                            <a:pt x="21575" y="256199"/>
                            <a:pt x="18878" y="264290"/>
                            <a:pt x="16181" y="272380"/>
                          </a:cubicBezTo>
                          <a:cubicBezTo>
                            <a:pt x="10787" y="285864"/>
                            <a:pt x="8090" y="299349"/>
                            <a:pt x="5394" y="307439"/>
                          </a:cubicBezTo>
                          <a:cubicBezTo>
                            <a:pt x="2697" y="315529"/>
                            <a:pt x="0" y="320923"/>
                            <a:pt x="0" y="320923"/>
                          </a:cubicBezTo>
                          <a:cubicBezTo>
                            <a:pt x="0" y="320923"/>
                            <a:pt x="0" y="315529"/>
                            <a:pt x="2697" y="307439"/>
                          </a:cubicBezTo>
                          <a:cubicBezTo>
                            <a:pt x="5394" y="299349"/>
                            <a:pt x="5394" y="285864"/>
                            <a:pt x="10787" y="272380"/>
                          </a:cubicBezTo>
                          <a:cubicBezTo>
                            <a:pt x="13484" y="264290"/>
                            <a:pt x="13484" y="256199"/>
                            <a:pt x="16181" y="248109"/>
                          </a:cubicBezTo>
                          <a:cubicBezTo>
                            <a:pt x="18878" y="240018"/>
                            <a:pt x="18878" y="229231"/>
                            <a:pt x="21575" y="221140"/>
                          </a:cubicBezTo>
                          <a:cubicBezTo>
                            <a:pt x="24272" y="213050"/>
                            <a:pt x="24272" y="202262"/>
                            <a:pt x="26968" y="191475"/>
                          </a:cubicBezTo>
                          <a:cubicBezTo>
                            <a:pt x="26968" y="180688"/>
                            <a:pt x="29665" y="172597"/>
                            <a:pt x="29665" y="161810"/>
                          </a:cubicBezTo>
                          <a:cubicBezTo>
                            <a:pt x="32362" y="151023"/>
                            <a:pt x="32362" y="142932"/>
                            <a:pt x="32362" y="132145"/>
                          </a:cubicBezTo>
                          <a:cubicBezTo>
                            <a:pt x="32362" y="121357"/>
                            <a:pt x="35059" y="113267"/>
                            <a:pt x="35059" y="102480"/>
                          </a:cubicBezTo>
                          <a:cubicBezTo>
                            <a:pt x="35059" y="94389"/>
                            <a:pt x="35059" y="83602"/>
                            <a:pt x="37756" y="75511"/>
                          </a:cubicBezTo>
                          <a:cubicBezTo>
                            <a:pt x="37756" y="67421"/>
                            <a:pt x="37756" y="59330"/>
                            <a:pt x="37756" y="51240"/>
                          </a:cubicBezTo>
                          <a:cubicBezTo>
                            <a:pt x="37756" y="35059"/>
                            <a:pt x="37756" y="24272"/>
                            <a:pt x="37756" y="13484"/>
                          </a:cubicBezTo>
                          <a:cubicBezTo>
                            <a:pt x="37756" y="5394"/>
                            <a:pt x="37756" y="0"/>
                            <a:pt x="37756" y="0"/>
                          </a:cubicBezTo>
                          <a:close/>
                        </a:path>
                      </a:pathLst>
                    </a:custGeom>
                    <a:solidFill>
                      <a:srgbClr val="35190F"/>
                    </a:solidFill>
                    <a:ln w="26947" cap="flat">
                      <a:noFill/>
                      <a:prstDash val="solid"/>
                      <a:miter/>
                    </a:ln>
                  </p:spPr>
                  <p:txBody>
                    <a:bodyPr rtlCol="1" anchor="ctr"/>
                    <a:lstStyle/>
                    <a:p>
                      <a:endParaRPr lang="ar-SA"/>
                    </a:p>
                  </p:txBody>
                </p:sp>
                <p:sp>
                  <p:nvSpPr>
                    <p:cNvPr id="2045" name="شكل حر: شكل 267">
                      <a:extLst>
                        <a:ext uri="{FF2B5EF4-FFF2-40B4-BE49-F238E27FC236}">
                          <a16:creationId xmlns:a16="http://schemas.microsoft.com/office/drawing/2014/main" id="{0DAFF2BC-A26D-477C-83AA-E1EE955C36BB}"/>
                        </a:ext>
                      </a:extLst>
                    </p:cNvPr>
                    <p:cNvSpPr/>
                    <p:nvPr/>
                  </p:nvSpPr>
                  <p:spPr>
                    <a:xfrm>
                      <a:off x="2928760" y="3478913"/>
                      <a:ext cx="40452" cy="291258"/>
                    </a:xfrm>
                    <a:custGeom>
                      <a:avLst/>
                      <a:gdLst>
                        <a:gd name="connsiteX0" fmla="*/ 0 w 40452"/>
                        <a:gd name="connsiteY0" fmla="*/ 0 h 291258"/>
                        <a:gd name="connsiteX1" fmla="*/ 18878 w 40452"/>
                        <a:gd name="connsiteY1" fmla="*/ 43149 h 291258"/>
                        <a:gd name="connsiteX2" fmla="*/ 32362 w 40452"/>
                        <a:gd name="connsiteY2" fmla="*/ 88996 h 291258"/>
                        <a:gd name="connsiteX3" fmla="*/ 37756 w 40452"/>
                        <a:gd name="connsiteY3" fmla="*/ 115964 h 291258"/>
                        <a:gd name="connsiteX4" fmla="*/ 40452 w 40452"/>
                        <a:gd name="connsiteY4" fmla="*/ 145629 h 291258"/>
                        <a:gd name="connsiteX5" fmla="*/ 40452 w 40452"/>
                        <a:gd name="connsiteY5" fmla="*/ 175294 h 291258"/>
                        <a:gd name="connsiteX6" fmla="*/ 37756 w 40452"/>
                        <a:gd name="connsiteY6" fmla="*/ 202262 h 291258"/>
                        <a:gd name="connsiteX7" fmla="*/ 32362 w 40452"/>
                        <a:gd name="connsiteY7" fmla="*/ 226534 h 291258"/>
                        <a:gd name="connsiteX8" fmla="*/ 26968 w 40452"/>
                        <a:gd name="connsiteY8" fmla="*/ 248109 h 291258"/>
                        <a:gd name="connsiteX9" fmla="*/ 18878 w 40452"/>
                        <a:gd name="connsiteY9" fmla="*/ 266986 h 291258"/>
                        <a:gd name="connsiteX10" fmla="*/ 10787 w 40452"/>
                        <a:gd name="connsiteY10" fmla="*/ 280470 h 291258"/>
                        <a:gd name="connsiteX11" fmla="*/ 5394 w 40452"/>
                        <a:gd name="connsiteY11" fmla="*/ 291258 h 291258"/>
                        <a:gd name="connsiteX12" fmla="*/ 8091 w 40452"/>
                        <a:gd name="connsiteY12" fmla="*/ 277774 h 291258"/>
                        <a:gd name="connsiteX13" fmla="*/ 13484 w 40452"/>
                        <a:gd name="connsiteY13" fmla="*/ 264290 h 291258"/>
                        <a:gd name="connsiteX14" fmla="*/ 18878 w 40452"/>
                        <a:gd name="connsiteY14" fmla="*/ 245412 h 291258"/>
                        <a:gd name="connsiteX15" fmla="*/ 21575 w 40452"/>
                        <a:gd name="connsiteY15" fmla="*/ 223837 h 291258"/>
                        <a:gd name="connsiteX16" fmla="*/ 24272 w 40452"/>
                        <a:gd name="connsiteY16" fmla="*/ 199565 h 291258"/>
                        <a:gd name="connsiteX17" fmla="*/ 24272 w 40452"/>
                        <a:gd name="connsiteY17" fmla="*/ 172597 h 291258"/>
                        <a:gd name="connsiteX18" fmla="*/ 24272 w 40452"/>
                        <a:gd name="connsiteY18" fmla="*/ 145629 h 291258"/>
                        <a:gd name="connsiteX19" fmla="*/ 21575 w 40452"/>
                        <a:gd name="connsiteY19" fmla="*/ 118660 h 291258"/>
                        <a:gd name="connsiteX20" fmla="*/ 18878 w 40452"/>
                        <a:gd name="connsiteY20" fmla="*/ 91692 h 291258"/>
                        <a:gd name="connsiteX21" fmla="*/ 10787 w 40452"/>
                        <a:gd name="connsiteY21" fmla="*/ 45846 h 291258"/>
                        <a:gd name="connsiteX22" fmla="*/ 2697 w 40452"/>
                        <a:gd name="connsiteY22" fmla="*/ 13484 h 291258"/>
                        <a:gd name="connsiteX23" fmla="*/ 0 w 40452"/>
                        <a:gd name="connsiteY23" fmla="*/ 0 h 291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0452" h="291258">
                          <a:moveTo>
                            <a:pt x="0" y="0"/>
                          </a:moveTo>
                          <a:cubicBezTo>
                            <a:pt x="0" y="0"/>
                            <a:pt x="8091" y="16181"/>
                            <a:pt x="18878" y="43149"/>
                          </a:cubicBezTo>
                          <a:cubicBezTo>
                            <a:pt x="24272" y="56634"/>
                            <a:pt x="26968" y="72814"/>
                            <a:pt x="32362" y="88996"/>
                          </a:cubicBezTo>
                          <a:cubicBezTo>
                            <a:pt x="35059" y="97086"/>
                            <a:pt x="35059" y="107873"/>
                            <a:pt x="37756" y="115964"/>
                          </a:cubicBezTo>
                          <a:cubicBezTo>
                            <a:pt x="37756" y="124054"/>
                            <a:pt x="40452" y="134842"/>
                            <a:pt x="40452" y="145629"/>
                          </a:cubicBezTo>
                          <a:cubicBezTo>
                            <a:pt x="40452" y="156416"/>
                            <a:pt x="40452" y="164507"/>
                            <a:pt x="40452" y="175294"/>
                          </a:cubicBezTo>
                          <a:cubicBezTo>
                            <a:pt x="40452" y="183385"/>
                            <a:pt x="40452" y="194172"/>
                            <a:pt x="37756" y="202262"/>
                          </a:cubicBezTo>
                          <a:cubicBezTo>
                            <a:pt x="37756" y="210353"/>
                            <a:pt x="35059" y="221140"/>
                            <a:pt x="32362" y="226534"/>
                          </a:cubicBezTo>
                          <a:cubicBezTo>
                            <a:pt x="29665" y="234624"/>
                            <a:pt x="29665" y="242715"/>
                            <a:pt x="26968" y="248109"/>
                          </a:cubicBezTo>
                          <a:cubicBezTo>
                            <a:pt x="24272" y="253502"/>
                            <a:pt x="21575" y="261593"/>
                            <a:pt x="18878" y="266986"/>
                          </a:cubicBezTo>
                          <a:cubicBezTo>
                            <a:pt x="16181" y="272380"/>
                            <a:pt x="13484" y="277774"/>
                            <a:pt x="10787" y="280470"/>
                          </a:cubicBezTo>
                          <a:cubicBezTo>
                            <a:pt x="8091" y="288561"/>
                            <a:pt x="5394" y="291258"/>
                            <a:pt x="5394" y="291258"/>
                          </a:cubicBezTo>
                          <a:cubicBezTo>
                            <a:pt x="5394" y="291258"/>
                            <a:pt x="5394" y="285864"/>
                            <a:pt x="8091" y="277774"/>
                          </a:cubicBezTo>
                          <a:cubicBezTo>
                            <a:pt x="8091" y="275077"/>
                            <a:pt x="10787" y="269683"/>
                            <a:pt x="13484" y="264290"/>
                          </a:cubicBezTo>
                          <a:cubicBezTo>
                            <a:pt x="13484" y="258896"/>
                            <a:pt x="16181" y="253502"/>
                            <a:pt x="18878" y="245412"/>
                          </a:cubicBezTo>
                          <a:cubicBezTo>
                            <a:pt x="21575" y="240018"/>
                            <a:pt x="21575" y="231928"/>
                            <a:pt x="21575" y="223837"/>
                          </a:cubicBezTo>
                          <a:cubicBezTo>
                            <a:pt x="24272" y="215747"/>
                            <a:pt x="24272" y="207656"/>
                            <a:pt x="24272" y="199565"/>
                          </a:cubicBezTo>
                          <a:cubicBezTo>
                            <a:pt x="24272" y="191475"/>
                            <a:pt x="24272" y="180688"/>
                            <a:pt x="24272" y="172597"/>
                          </a:cubicBezTo>
                          <a:cubicBezTo>
                            <a:pt x="24272" y="164507"/>
                            <a:pt x="24272" y="153719"/>
                            <a:pt x="24272" y="145629"/>
                          </a:cubicBezTo>
                          <a:cubicBezTo>
                            <a:pt x="24272" y="137539"/>
                            <a:pt x="24272" y="126751"/>
                            <a:pt x="21575" y="118660"/>
                          </a:cubicBezTo>
                          <a:cubicBezTo>
                            <a:pt x="18878" y="110570"/>
                            <a:pt x="18878" y="99783"/>
                            <a:pt x="18878" y="91692"/>
                          </a:cubicBezTo>
                          <a:cubicBezTo>
                            <a:pt x="16181" y="75511"/>
                            <a:pt x="13484" y="59330"/>
                            <a:pt x="10787" y="45846"/>
                          </a:cubicBezTo>
                          <a:cubicBezTo>
                            <a:pt x="8091" y="32362"/>
                            <a:pt x="5394" y="21575"/>
                            <a:pt x="2697" y="13484"/>
                          </a:cubicBezTo>
                          <a:cubicBezTo>
                            <a:pt x="0" y="2697"/>
                            <a:pt x="0" y="0"/>
                            <a:pt x="0" y="0"/>
                          </a:cubicBezTo>
                          <a:close/>
                        </a:path>
                      </a:pathLst>
                    </a:custGeom>
                    <a:solidFill>
                      <a:srgbClr val="35190F"/>
                    </a:solidFill>
                    <a:ln w="26947" cap="flat">
                      <a:noFill/>
                      <a:prstDash val="solid"/>
                      <a:miter/>
                    </a:ln>
                  </p:spPr>
                  <p:txBody>
                    <a:bodyPr rtlCol="1" anchor="ctr"/>
                    <a:lstStyle/>
                    <a:p>
                      <a:endParaRPr lang="ar-SA"/>
                    </a:p>
                  </p:txBody>
                </p:sp>
                <p:sp>
                  <p:nvSpPr>
                    <p:cNvPr id="2046" name="شكل حر: شكل 268">
                      <a:extLst>
                        <a:ext uri="{FF2B5EF4-FFF2-40B4-BE49-F238E27FC236}">
                          <a16:creationId xmlns:a16="http://schemas.microsoft.com/office/drawing/2014/main" id="{8A4A7C12-30FE-4759-BE80-09D2A2C866A3}"/>
                        </a:ext>
                      </a:extLst>
                    </p:cNvPr>
                    <p:cNvSpPr/>
                    <p:nvPr/>
                  </p:nvSpPr>
                  <p:spPr>
                    <a:xfrm>
                      <a:off x="2645592" y="3840288"/>
                      <a:ext cx="91692" cy="186081"/>
                    </a:xfrm>
                    <a:custGeom>
                      <a:avLst/>
                      <a:gdLst>
                        <a:gd name="connsiteX0" fmla="*/ 91692 w 91692"/>
                        <a:gd name="connsiteY0" fmla="*/ 0 h 186081"/>
                        <a:gd name="connsiteX1" fmla="*/ 91692 w 91692"/>
                        <a:gd name="connsiteY1" fmla="*/ 8091 h 186081"/>
                        <a:gd name="connsiteX2" fmla="*/ 88996 w 91692"/>
                        <a:gd name="connsiteY2" fmla="*/ 32362 h 186081"/>
                        <a:gd name="connsiteX3" fmla="*/ 80905 w 91692"/>
                        <a:gd name="connsiteY3" fmla="*/ 64724 h 186081"/>
                        <a:gd name="connsiteX4" fmla="*/ 75511 w 91692"/>
                        <a:gd name="connsiteY4" fmla="*/ 83602 h 186081"/>
                        <a:gd name="connsiteX5" fmla="*/ 67421 w 91692"/>
                        <a:gd name="connsiteY5" fmla="*/ 102480 h 186081"/>
                        <a:gd name="connsiteX6" fmla="*/ 59330 w 91692"/>
                        <a:gd name="connsiteY6" fmla="*/ 121357 h 186081"/>
                        <a:gd name="connsiteX7" fmla="*/ 48543 w 91692"/>
                        <a:gd name="connsiteY7" fmla="*/ 137539 h 186081"/>
                        <a:gd name="connsiteX8" fmla="*/ 37756 w 91692"/>
                        <a:gd name="connsiteY8" fmla="*/ 151023 h 186081"/>
                        <a:gd name="connsiteX9" fmla="*/ 26968 w 91692"/>
                        <a:gd name="connsiteY9" fmla="*/ 164507 h 186081"/>
                        <a:gd name="connsiteX10" fmla="*/ 8091 w 91692"/>
                        <a:gd name="connsiteY10" fmla="*/ 180688 h 186081"/>
                        <a:gd name="connsiteX11" fmla="*/ 0 w 91692"/>
                        <a:gd name="connsiteY11" fmla="*/ 186082 h 186081"/>
                        <a:gd name="connsiteX12" fmla="*/ 5394 w 91692"/>
                        <a:gd name="connsiteY12" fmla="*/ 177991 h 186081"/>
                        <a:gd name="connsiteX13" fmla="*/ 18878 w 91692"/>
                        <a:gd name="connsiteY13" fmla="*/ 159113 h 186081"/>
                        <a:gd name="connsiteX14" fmla="*/ 26968 w 91692"/>
                        <a:gd name="connsiteY14" fmla="*/ 145629 h 186081"/>
                        <a:gd name="connsiteX15" fmla="*/ 35059 w 91692"/>
                        <a:gd name="connsiteY15" fmla="*/ 129448 h 186081"/>
                        <a:gd name="connsiteX16" fmla="*/ 51240 w 91692"/>
                        <a:gd name="connsiteY16" fmla="*/ 94389 h 186081"/>
                        <a:gd name="connsiteX17" fmla="*/ 64724 w 91692"/>
                        <a:gd name="connsiteY17" fmla="*/ 59331 h 186081"/>
                        <a:gd name="connsiteX18" fmla="*/ 75511 w 91692"/>
                        <a:gd name="connsiteY18" fmla="*/ 26968 h 186081"/>
                        <a:gd name="connsiteX19" fmla="*/ 80905 w 91692"/>
                        <a:gd name="connsiteY19" fmla="*/ 5394 h 186081"/>
                        <a:gd name="connsiteX20" fmla="*/ 91692 w 91692"/>
                        <a:gd name="connsiteY20" fmla="*/ 0 h 186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1692" h="186081">
                          <a:moveTo>
                            <a:pt x="91692" y="0"/>
                          </a:moveTo>
                          <a:cubicBezTo>
                            <a:pt x="91692" y="0"/>
                            <a:pt x="91692" y="2697"/>
                            <a:pt x="91692" y="8091"/>
                          </a:cubicBezTo>
                          <a:cubicBezTo>
                            <a:pt x="91692" y="13484"/>
                            <a:pt x="91692" y="21575"/>
                            <a:pt x="88996" y="32362"/>
                          </a:cubicBezTo>
                          <a:cubicBezTo>
                            <a:pt x="88996" y="43149"/>
                            <a:pt x="86299" y="53937"/>
                            <a:pt x="80905" y="64724"/>
                          </a:cubicBezTo>
                          <a:cubicBezTo>
                            <a:pt x="78208" y="70118"/>
                            <a:pt x="78208" y="78208"/>
                            <a:pt x="75511" y="83602"/>
                          </a:cubicBezTo>
                          <a:cubicBezTo>
                            <a:pt x="72815" y="88996"/>
                            <a:pt x="70118" y="97086"/>
                            <a:pt x="67421" y="102480"/>
                          </a:cubicBezTo>
                          <a:cubicBezTo>
                            <a:pt x="64724" y="107873"/>
                            <a:pt x="62027" y="115964"/>
                            <a:pt x="59330" y="121357"/>
                          </a:cubicBezTo>
                          <a:cubicBezTo>
                            <a:pt x="56633" y="126751"/>
                            <a:pt x="51240" y="132145"/>
                            <a:pt x="48543" y="137539"/>
                          </a:cubicBezTo>
                          <a:cubicBezTo>
                            <a:pt x="45846" y="142932"/>
                            <a:pt x="40452" y="148326"/>
                            <a:pt x="37756" y="151023"/>
                          </a:cubicBezTo>
                          <a:cubicBezTo>
                            <a:pt x="35059" y="156416"/>
                            <a:pt x="29665" y="159113"/>
                            <a:pt x="26968" y="164507"/>
                          </a:cubicBezTo>
                          <a:cubicBezTo>
                            <a:pt x="21575" y="172598"/>
                            <a:pt x="13484" y="177991"/>
                            <a:pt x="8091" y="180688"/>
                          </a:cubicBezTo>
                          <a:cubicBezTo>
                            <a:pt x="2697" y="183385"/>
                            <a:pt x="0" y="186082"/>
                            <a:pt x="0" y="186082"/>
                          </a:cubicBezTo>
                          <a:cubicBezTo>
                            <a:pt x="0" y="186082"/>
                            <a:pt x="2697" y="183385"/>
                            <a:pt x="5394" y="177991"/>
                          </a:cubicBezTo>
                          <a:cubicBezTo>
                            <a:pt x="8091" y="172598"/>
                            <a:pt x="13484" y="167204"/>
                            <a:pt x="18878" y="159113"/>
                          </a:cubicBezTo>
                          <a:cubicBezTo>
                            <a:pt x="21575" y="156416"/>
                            <a:pt x="24272" y="151023"/>
                            <a:pt x="26968" y="145629"/>
                          </a:cubicBezTo>
                          <a:cubicBezTo>
                            <a:pt x="29665" y="140236"/>
                            <a:pt x="32362" y="134842"/>
                            <a:pt x="35059" y="129448"/>
                          </a:cubicBezTo>
                          <a:cubicBezTo>
                            <a:pt x="40452" y="118661"/>
                            <a:pt x="45846" y="107873"/>
                            <a:pt x="51240" y="94389"/>
                          </a:cubicBezTo>
                          <a:cubicBezTo>
                            <a:pt x="56633" y="83602"/>
                            <a:pt x="62027" y="70118"/>
                            <a:pt x="64724" y="59331"/>
                          </a:cubicBezTo>
                          <a:cubicBezTo>
                            <a:pt x="70118" y="48543"/>
                            <a:pt x="72815" y="37756"/>
                            <a:pt x="75511" y="26968"/>
                          </a:cubicBezTo>
                          <a:cubicBezTo>
                            <a:pt x="78208" y="18878"/>
                            <a:pt x="80905" y="10788"/>
                            <a:pt x="80905" y="5394"/>
                          </a:cubicBezTo>
                          <a:cubicBezTo>
                            <a:pt x="91692" y="2697"/>
                            <a:pt x="91692" y="0"/>
                            <a:pt x="91692" y="0"/>
                          </a:cubicBezTo>
                          <a:close/>
                        </a:path>
                      </a:pathLst>
                    </a:custGeom>
                    <a:solidFill>
                      <a:srgbClr val="35190F"/>
                    </a:solidFill>
                    <a:ln w="26947" cap="flat">
                      <a:noFill/>
                      <a:prstDash val="solid"/>
                      <a:miter/>
                    </a:ln>
                  </p:spPr>
                  <p:txBody>
                    <a:bodyPr rtlCol="1" anchor="ctr"/>
                    <a:lstStyle/>
                    <a:p>
                      <a:endParaRPr lang="ar-SA"/>
                    </a:p>
                  </p:txBody>
                </p:sp>
                <p:sp>
                  <p:nvSpPr>
                    <p:cNvPr id="2047" name="شكل حر: شكل 269">
                      <a:extLst>
                        <a:ext uri="{FF2B5EF4-FFF2-40B4-BE49-F238E27FC236}">
                          <a16:creationId xmlns:a16="http://schemas.microsoft.com/office/drawing/2014/main" id="{DCFA7D4D-2E32-4343-B0E2-70A676A91FB8}"/>
                        </a:ext>
                      </a:extLst>
                    </p:cNvPr>
                    <p:cNvSpPr/>
                    <p:nvPr/>
                  </p:nvSpPr>
                  <p:spPr>
                    <a:xfrm>
                      <a:off x="2316579" y="3961646"/>
                      <a:ext cx="207656" cy="169900"/>
                    </a:xfrm>
                    <a:custGeom>
                      <a:avLst/>
                      <a:gdLst>
                        <a:gd name="connsiteX0" fmla="*/ 207656 w 207656"/>
                        <a:gd name="connsiteY0" fmla="*/ 0 h 169900"/>
                        <a:gd name="connsiteX1" fmla="*/ 186082 w 207656"/>
                        <a:gd name="connsiteY1" fmla="*/ 37756 h 169900"/>
                        <a:gd name="connsiteX2" fmla="*/ 159113 w 207656"/>
                        <a:gd name="connsiteY2" fmla="*/ 72815 h 169900"/>
                        <a:gd name="connsiteX3" fmla="*/ 142932 w 207656"/>
                        <a:gd name="connsiteY3" fmla="*/ 91693 h 169900"/>
                        <a:gd name="connsiteX4" fmla="*/ 124054 w 207656"/>
                        <a:gd name="connsiteY4" fmla="*/ 110570 h 169900"/>
                        <a:gd name="connsiteX5" fmla="*/ 102480 w 207656"/>
                        <a:gd name="connsiteY5" fmla="*/ 126751 h 169900"/>
                        <a:gd name="connsiteX6" fmla="*/ 80905 w 207656"/>
                        <a:gd name="connsiteY6" fmla="*/ 140236 h 169900"/>
                        <a:gd name="connsiteX7" fmla="*/ 59330 w 207656"/>
                        <a:gd name="connsiteY7" fmla="*/ 151023 h 169900"/>
                        <a:gd name="connsiteX8" fmla="*/ 40452 w 207656"/>
                        <a:gd name="connsiteY8" fmla="*/ 159113 h 169900"/>
                        <a:gd name="connsiteX9" fmla="*/ 24272 w 207656"/>
                        <a:gd name="connsiteY9" fmla="*/ 164507 h 169900"/>
                        <a:gd name="connsiteX10" fmla="*/ 10787 w 207656"/>
                        <a:gd name="connsiteY10" fmla="*/ 167204 h 169900"/>
                        <a:gd name="connsiteX11" fmla="*/ 0 w 207656"/>
                        <a:gd name="connsiteY11" fmla="*/ 169901 h 169900"/>
                        <a:gd name="connsiteX12" fmla="*/ 10787 w 207656"/>
                        <a:gd name="connsiteY12" fmla="*/ 164507 h 169900"/>
                        <a:gd name="connsiteX13" fmla="*/ 24272 w 207656"/>
                        <a:gd name="connsiteY13" fmla="*/ 159113 h 169900"/>
                        <a:gd name="connsiteX14" fmla="*/ 40452 w 207656"/>
                        <a:gd name="connsiteY14" fmla="*/ 151023 h 169900"/>
                        <a:gd name="connsiteX15" fmla="*/ 59330 w 207656"/>
                        <a:gd name="connsiteY15" fmla="*/ 142932 h 169900"/>
                        <a:gd name="connsiteX16" fmla="*/ 78208 w 207656"/>
                        <a:gd name="connsiteY16" fmla="*/ 132145 h 169900"/>
                        <a:gd name="connsiteX17" fmla="*/ 99783 w 207656"/>
                        <a:gd name="connsiteY17" fmla="*/ 118661 h 169900"/>
                        <a:gd name="connsiteX18" fmla="*/ 118661 w 207656"/>
                        <a:gd name="connsiteY18" fmla="*/ 102480 h 169900"/>
                        <a:gd name="connsiteX19" fmla="*/ 137538 w 207656"/>
                        <a:gd name="connsiteY19" fmla="*/ 86299 h 169900"/>
                        <a:gd name="connsiteX20" fmla="*/ 156416 w 207656"/>
                        <a:gd name="connsiteY20" fmla="*/ 70118 h 169900"/>
                        <a:gd name="connsiteX21" fmla="*/ 186082 w 207656"/>
                        <a:gd name="connsiteY21" fmla="*/ 37756 h 169900"/>
                        <a:gd name="connsiteX22" fmla="*/ 204959 w 207656"/>
                        <a:gd name="connsiteY22" fmla="*/ 13484 h 169900"/>
                        <a:gd name="connsiteX23" fmla="*/ 207656 w 207656"/>
                        <a:gd name="connsiteY23" fmla="*/ 0 h 169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07656" h="169900">
                          <a:moveTo>
                            <a:pt x="207656" y="0"/>
                          </a:moveTo>
                          <a:cubicBezTo>
                            <a:pt x="207656" y="0"/>
                            <a:pt x="202262" y="16181"/>
                            <a:pt x="186082" y="37756"/>
                          </a:cubicBezTo>
                          <a:cubicBezTo>
                            <a:pt x="177991" y="48543"/>
                            <a:pt x="169900" y="62027"/>
                            <a:pt x="159113" y="72815"/>
                          </a:cubicBezTo>
                          <a:cubicBezTo>
                            <a:pt x="153719" y="78208"/>
                            <a:pt x="148326" y="86299"/>
                            <a:pt x="142932" y="91693"/>
                          </a:cubicBezTo>
                          <a:cubicBezTo>
                            <a:pt x="137538" y="97086"/>
                            <a:pt x="129448" y="105177"/>
                            <a:pt x="124054" y="110570"/>
                          </a:cubicBezTo>
                          <a:cubicBezTo>
                            <a:pt x="115964" y="115964"/>
                            <a:pt x="110570" y="121357"/>
                            <a:pt x="102480" y="126751"/>
                          </a:cubicBezTo>
                          <a:cubicBezTo>
                            <a:pt x="94389" y="132145"/>
                            <a:pt x="88995" y="137539"/>
                            <a:pt x="80905" y="140236"/>
                          </a:cubicBezTo>
                          <a:cubicBezTo>
                            <a:pt x="72814" y="145629"/>
                            <a:pt x="67421" y="148326"/>
                            <a:pt x="59330" y="151023"/>
                          </a:cubicBezTo>
                          <a:cubicBezTo>
                            <a:pt x="51240" y="153720"/>
                            <a:pt x="45846" y="156416"/>
                            <a:pt x="40452" y="159113"/>
                          </a:cubicBezTo>
                          <a:cubicBezTo>
                            <a:pt x="35059" y="161810"/>
                            <a:pt x="26968" y="161810"/>
                            <a:pt x="24272" y="164507"/>
                          </a:cubicBezTo>
                          <a:cubicBezTo>
                            <a:pt x="18878" y="164507"/>
                            <a:pt x="13484" y="167204"/>
                            <a:pt x="10787" y="167204"/>
                          </a:cubicBezTo>
                          <a:cubicBezTo>
                            <a:pt x="2697" y="167204"/>
                            <a:pt x="0" y="169901"/>
                            <a:pt x="0" y="169901"/>
                          </a:cubicBezTo>
                          <a:cubicBezTo>
                            <a:pt x="0" y="169901"/>
                            <a:pt x="5394" y="167204"/>
                            <a:pt x="10787" y="164507"/>
                          </a:cubicBezTo>
                          <a:cubicBezTo>
                            <a:pt x="13484" y="164507"/>
                            <a:pt x="18878" y="161810"/>
                            <a:pt x="24272" y="159113"/>
                          </a:cubicBezTo>
                          <a:cubicBezTo>
                            <a:pt x="29665" y="156416"/>
                            <a:pt x="35059" y="153720"/>
                            <a:pt x="40452" y="151023"/>
                          </a:cubicBezTo>
                          <a:cubicBezTo>
                            <a:pt x="45846" y="148326"/>
                            <a:pt x="53937" y="145629"/>
                            <a:pt x="59330" y="142932"/>
                          </a:cubicBezTo>
                          <a:cubicBezTo>
                            <a:pt x="64724" y="140236"/>
                            <a:pt x="72814" y="134842"/>
                            <a:pt x="78208" y="132145"/>
                          </a:cubicBezTo>
                          <a:cubicBezTo>
                            <a:pt x="86299" y="126751"/>
                            <a:pt x="91692" y="124054"/>
                            <a:pt x="99783" y="118661"/>
                          </a:cubicBezTo>
                          <a:cubicBezTo>
                            <a:pt x="107873" y="113267"/>
                            <a:pt x="113267" y="107873"/>
                            <a:pt x="118661" y="102480"/>
                          </a:cubicBezTo>
                          <a:cubicBezTo>
                            <a:pt x="124054" y="97086"/>
                            <a:pt x="132145" y="91693"/>
                            <a:pt x="137538" y="86299"/>
                          </a:cubicBezTo>
                          <a:cubicBezTo>
                            <a:pt x="142932" y="80905"/>
                            <a:pt x="151023" y="75511"/>
                            <a:pt x="156416" y="70118"/>
                          </a:cubicBezTo>
                          <a:cubicBezTo>
                            <a:pt x="167204" y="59331"/>
                            <a:pt x="177991" y="48543"/>
                            <a:pt x="186082" y="37756"/>
                          </a:cubicBezTo>
                          <a:cubicBezTo>
                            <a:pt x="194172" y="26968"/>
                            <a:pt x="202262" y="18878"/>
                            <a:pt x="204959" y="13484"/>
                          </a:cubicBezTo>
                          <a:cubicBezTo>
                            <a:pt x="204959" y="5394"/>
                            <a:pt x="207656" y="0"/>
                            <a:pt x="207656" y="0"/>
                          </a:cubicBezTo>
                          <a:close/>
                        </a:path>
                      </a:pathLst>
                    </a:custGeom>
                    <a:solidFill>
                      <a:srgbClr val="35190F"/>
                    </a:solidFill>
                    <a:ln w="26947" cap="flat">
                      <a:noFill/>
                      <a:prstDash val="solid"/>
                      <a:miter/>
                    </a:ln>
                  </p:spPr>
                  <p:txBody>
                    <a:bodyPr rtlCol="1" anchor="ctr"/>
                    <a:lstStyle/>
                    <a:p>
                      <a:endParaRPr lang="ar-SA"/>
                    </a:p>
                  </p:txBody>
                </p:sp>
              </p:grpSp>
              <p:grpSp>
                <p:nvGrpSpPr>
                  <p:cNvPr id="2029" name="رسم 4">
                    <a:extLst>
                      <a:ext uri="{FF2B5EF4-FFF2-40B4-BE49-F238E27FC236}">
                        <a16:creationId xmlns:a16="http://schemas.microsoft.com/office/drawing/2014/main" id="{9CFEF188-1E89-40B2-8695-5BE6517E204F}"/>
                      </a:ext>
                    </a:extLst>
                  </p:cNvPr>
                  <p:cNvGrpSpPr/>
                  <p:nvPr/>
                </p:nvGrpSpPr>
                <p:grpSpPr>
                  <a:xfrm>
                    <a:off x="874595" y="2954055"/>
                    <a:ext cx="2214489" cy="1274577"/>
                    <a:chOff x="874595" y="2954055"/>
                    <a:chExt cx="2214489" cy="1274577"/>
                  </a:xfrm>
                  <a:solidFill>
                    <a:schemeClr val="accent1"/>
                  </a:solidFill>
                </p:grpSpPr>
                <p:sp>
                  <p:nvSpPr>
                    <p:cNvPr id="2038" name="شكل حر: شكل 271">
                      <a:extLst>
                        <a:ext uri="{FF2B5EF4-FFF2-40B4-BE49-F238E27FC236}">
                          <a16:creationId xmlns:a16="http://schemas.microsoft.com/office/drawing/2014/main" id="{49FB1A51-58EF-46DB-925F-E1CB9F5497F5}"/>
                        </a:ext>
                      </a:extLst>
                    </p:cNvPr>
                    <p:cNvSpPr/>
                    <p:nvPr/>
                  </p:nvSpPr>
                  <p:spPr>
                    <a:xfrm>
                      <a:off x="2143981" y="2974605"/>
                      <a:ext cx="26968" cy="5393"/>
                    </a:xfrm>
                    <a:custGeom>
                      <a:avLst/>
                      <a:gdLst>
                        <a:gd name="connsiteX0" fmla="*/ 0 w 26968"/>
                        <a:gd name="connsiteY0" fmla="*/ 0 h 5393"/>
                        <a:gd name="connsiteX1" fmla="*/ 26968 w 26968"/>
                        <a:gd name="connsiteY1" fmla="*/ 5394 h 5393"/>
                        <a:gd name="connsiteX2" fmla="*/ 0 w 26968"/>
                        <a:gd name="connsiteY2" fmla="*/ 0 h 5393"/>
                      </a:gdLst>
                      <a:ahLst/>
                      <a:cxnLst>
                        <a:cxn ang="0">
                          <a:pos x="connsiteX0" y="connsiteY0"/>
                        </a:cxn>
                        <a:cxn ang="0">
                          <a:pos x="connsiteX1" y="connsiteY1"/>
                        </a:cxn>
                        <a:cxn ang="0">
                          <a:pos x="connsiteX2" y="connsiteY2"/>
                        </a:cxn>
                      </a:cxnLst>
                      <a:rect l="l" t="t" r="r" b="b"/>
                      <a:pathLst>
                        <a:path w="26968" h="5393">
                          <a:moveTo>
                            <a:pt x="0" y="0"/>
                          </a:moveTo>
                          <a:cubicBezTo>
                            <a:pt x="8091" y="2697"/>
                            <a:pt x="18878" y="2697"/>
                            <a:pt x="26968" y="5394"/>
                          </a:cubicBezTo>
                          <a:cubicBezTo>
                            <a:pt x="16181" y="2697"/>
                            <a:pt x="8091" y="2697"/>
                            <a:pt x="0" y="0"/>
                          </a:cubicBezTo>
                          <a:close/>
                        </a:path>
                      </a:pathLst>
                    </a:custGeom>
                    <a:noFill/>
                    <a:ln w="26947" cap="flat">
                      <a:noFill/>
                      <a:prstDash val="solid"/>
                      <a:miter/>
                    </a:ln>
                  </p:spPr>
                  <p:txBody>
                    <a:bodyPr rtlCol="1" anchor="ctr"/>
                    <a:lstStyle/>
                    <a:p>
                      <a:endParaRPr lang="ar-SA"/>
                    </a:p>
                  </p:txBody>
                </p:sp>
                <p:sp>
                  <p:nvSpPr>
                    <p:cNvPr id="2039" name="شكل حر: شكل 272">
                      <a:extLst>
                        <a:ext uri="{FF2B5EF4-FFF2-40B4-BE49-F238E27FC236}">
                          <a16:creationId xmlns:a16="http://schemas.microsoft.com/office/drawing/2014/main" id="{991427FE-EB64-4729-A817-E742DA54C693}"/>
                        </a:ext>
                      </a:extLst>
                    </p:cNvPr>
                    <p:cNvSpPr/>
                    <p:nvPr/>
                  </p:nvSpPr>
                  <p:spPr>
                    <a:xfrm>
                      <a:off x="874595" y="2954055"/>
                      <a:ext cx="2214489" cy="1274577"/>
                    </a:xfrm>
                    <a:custGeom>
                      <a:avLst/>
                      <a:gdLst>
                        <a:gd name="connsiteX0" fmla="*/ 2191703 w 2214489"/>
                        <a:gd name="connsiteY0" fmla="*/ 398107 h 1274577"/>
                        <a:gd name="connsiteX1" fmla="*/ 2135070 w 2214489"/>
                        <a:gd name="connsiteY1" fmla="*/ 303718 h 1274577"/>
                        <a:gd name="connsiteX2" fmla="*/ 1296355 w 2214489"/>
                        <a:gd name="connsiteY2" fmla="*/ 23247 h 1274577"/>
                        <a:gd name="connsiteX3" fmla="*/ 1868083 w 2214489"/>
                        <a:gd name="connsiteY3" fmla="*/ 198541 h 1274577"/>
                        <a:gd name="connsiteX4" fmla="*/ 2143160 w 2214489"/>
                        <a:gd name="connsiteY4" fmla="*/ 387319 h 1274577"/>
                        <a:gd name="connsiteX5" fmla="*/ 2102708 w 2214489"/>
                        <a:gd name="connsiteY5" fmla="*/ 586885 h 1274577"/>
                        <a:gd name="connsiteX6" fmla="*/ 2013712 w 2214489"/>
                        <a:gd name="connsiteY6" fmla="*/ 438559 h 1274577"/>
                        <a:gd name="connsiteX7" fmla="*/ 1930111 w 2214489"/>
                        <a:gd name="connsiteY7" fmla="*/ 673184 h 1274577"/>
                        <a:gd name="connsiteX8" fmla="*/ 1862690 w 2214489"/>
                        <a:gd name="connsiteY8" fmla="*/ 484405 h 1274577"/>
                        <a:gd name="connsiteX9" fmla="*/ 1806056 w 2214489"/>
                        <a:gd name="connsiteY9" fmla="*/ 479012 h 1274577"/>
                        <a:gd name="connsiteX10" fmla="*/ 1706273 w 2214489"/>
                        <a:gd name="connsiteY10" fmla="*/ 265962 h 1274577"/>
                        <a:gd name="connsiteX11" fmla="*/ 1663124 w 2214489"/>
                        <a:gd name="connsiteY11" fmla="*/ 274052 h 1274577"/>
                        <a:gd name="connsiteX12" fmla="*/ 1633459 w 2214489"/>
                        <a:gd name="connsiteY12" fmla="*/ 195844 h 1274577"/>
                        <a:gd name="connsiteX13" fmla="*/ 1579522 w 2214489"/>
                        <a:gd name="connsiteY13" fmla="*/ 508677 h 1274577"/>
                        <a:gd name="connsiteX14" fmla="*/ 1539070 w 2214489"/>
                        <a:gd name="connsiteY14" fmla="*/ 260568 h 1274577"/>
                        <a:gd name="connsiteX15" fmla="*/ 1425803 w 2214489"/>
                        <a:gd name="connsiteY15" fmla="*/ 123030 h 1274577"/>
                        <a:gd name="connsiteX16" fmla="*/ 1455468 w 2214489"/>
                        <a:gd name="connsiteY16" fmla="*/ 373835 h 1274577"/>
                        <a:gd name="connsiteX17" fmla="*/ 1393441 w 2214489"/>
                        <a:gd name="connsiteY17" fmla="*/ 260568 h 1274577"/>
                        <a:gd name="connsiteX18" fmla="*/ 1323323 w 2214489"/>
                        <a:gd name="connsiteY18" fmla="*/ 112242 h 1274577"/>
                        <a:gd name="connsiteX19" fmla="*/ 1234328 w 2214489"/>
                        <a:gd name="connsiteY19" fmla="*/ 44822 h 1274577"/>
                        <a:gd name="connsiteX20" fmla="*/ 1145332 w 2214489"/>
                        <a:gd name="connsiteY20" fmla="*/ 66396 h 1274577"/>
                        <a:gd name="connsiteX21" fmla="*/ 1121061 w 2214489"/>
                        <a:gd name="connsiteY21" fmla="*/ 47519 h 1274577"/>
                        <a:gd name="connsiteX22" fmla="*/ 781260 w 2214489"/>
                        <a:gd name="connsiteY22" fmla="*/ 147301 h 1274577"/>
                        <a:gd name="connsiteX23" fmla="*/ 859468 w 2214489"/>
                        <a:gd name="connsiteY23" fmla="*/ 1672 h 1274577"/>
                        <a:gd name="connsiteX24" fmla="*/ 597875 w 2214489"/>
                        <a:gd name="connsiteY24" fmla="*/ 168876 h 1274577"/>
                        <a:gd name="connsiteX25" fmla="*/ 592482 w 2214489"/>
                        <a:gd name="connsiteY25" fmla="*/ 128424 h 1274577"/>
                        <a:gd name="connsiteX26" fmla="*/ 371341 w 2214489"/>
                        <a:gd name="connsiteY26" fmla="*/ 233600 h 1274577"/>
                        <a:gd name="connsiteX27" fmla="*/ 578997 w 2214489"/>
                        <a:gd name="connsiteY27" fmla="*/ 79881 h 1274577"/>
                        <a:gd name="connsiteX28" fmla="*/ 287739 w 2214489"/>
                        <a:gd name="connsiteY28" fmla="*/ 217419 h 1274577"/>
                        <a:gd name="connsiteX29" fmla="*/ 352463 w 2214489"/>
                        <a:gd name="connsiteY29" fmla="*/ 50215 h 1274577"/>
                        <a:gd name="connsiteX30" fmla="*/ 158291 w 2214489"/>
                        <a:gd name="connsiteY30" fmla="*/ 338776 h 1274577"/>
                        <a:gd name="connsiteX31" fmla="*/ 107052 w 2214489"/>
                        <a:gd name="connsiteY31" fmla="*/ 387319 h 1274577"/>
                        <a:gd name="connsiteX32" fmla="*/ 107052 w 2214489"/>
                        <a:gd name="connsiteY32" fmla="*/ 131120 h 1274577"/>
                        <a:gd name="connsiteX33" fmla="*/ 61205 w 2214489"/>
                        <a:gd name="connsiteY33" fmla="*/ 349564 h 1274577"/>
                        <a:gd name="connsiteX34" fmla="*/ 42328 w 2214489"/>
                        <a:gd name="connsiteY34" fmla="*/ 414288 h 1274577"/>
                        <a:gd name="connsiteX35" fmla="*/ 15359 w 2214489"/>
                        <a:gd name="connsiteY35" fmla="*/ 209329 h 1274577"/>
                        <a:gd name="connsiteX36" fmla="*/ 214925 w 2214489"/>
                        <a:gd name="connsiteY36" fmla="*/ 58306 h 1274577"/>
                        <a:gd name="connsiteX37" fmla="*/ 15359 w 2214489"/>
                        <a:gd name="connsiteY37" fmla="*/ 136514 h 1274577"/>
                        <a:gd name="connsiteX38" fmla="*/ 42328 w 2214489"/>
                        <a:gd name="connsiteY38" fmla="*/ 443953 h 1274577"/>
                        <a:gd name="connsiteX39" fmla="*/ 147504 w 2214489"/>
                        <a:gd name="connsiteY39" fmla="*/ 549129 h 1274577"/>
                        <a:gd name="connsiteX40" fmla="*/ 139414 w 2214489"/>
                        <a:gd name="connsiteY40" fmla="*/ 500587 h 1274577"/>
                        <a:gd name="connsiteX41" fmla="*/ 158291 w 2214489"/>
                        <a:gd name="connsiteY41" fmla="*/ 519464 h 1274577"/>
                        <a:gd name="connsiteX42" fmla="*/ 287739 w 2214489"/>
                        <a:gd name="connsiteY42" fmla="*/ 152695 h 1274577"/>
                        <a:gd name="connsiteX43" fmla="*/ 239196 w 2214489"/>
                        <a:gd name="connsiteY43" fmla="*/ 298324 h 1274577"/>
                        <a:gd name="connsiteX44" fmla="*/ 287739 w 2214489"/>
                        <a:gd name="connsiteY44" fmla="*/ 290234 h 1274577"/>
                        <a:gd name="connsiteX45" fmla="*/ 231106 w 2214489"/>
                        <a:gd name="connsiteY45" fmla="*/ 376532 h 1274577"/>
                        <a:gd name="connsiteX46" fmla="*/ 595178 w 2214489"/>
                        <a:gd name="connsiteY46" fmla="*/ 141908 h 1274577"/>
                        <a:gd name="connsiteX47" fmla="*/ 560120 w 2214489"/>
                        <a:gd name="connsiteY47" fmla="*/ 206632 h 1274577"/>
                        <a:gd name="connsiteX48" fmla="*/ 805531 w 2214489"/>
                        <a:gd name="connsiteY48" fmla="*/ 82577 h 1274577"/>
                        <a:gd name="connsiteX49" fmla="*/ 657205 w 2214489"/>
                        <a:gd name="connsiteY49" fmla="*/ 212025 h 1274577"/>
                        <a:gd name="connsiteX50" fmla="*/ 1129151 w 2214489"/>
                        <a:gd name="connsiteY50" fmla="*/ 61003 h 1274577"/>
                        <a:gd name="connsiteX51" fmla="*/ 1107577 w 2214489"/>
                        <a:gd name="connsiteY51" fmla="*/ 109546 h 1274577"/>
                        <a:gd name="connsiteX52" fmla="*/ 1245115 w 2214489"/>
                        <a:gd name="connsiteY52" fmla="*/ 50215 h 1274577"/>
                        <a:gd name="connsiteX53" fmla="*/ 1312536 w 2214489"/>
                        <a:gd name="connsiteY53" fmla="*/ 163482 h 1274577"/>
                        <a:gd name="connsiteX54" fmla="*/ 1455468 w 2214489"/>
                        <a:gd name="connsiteY54" fmla="*/ 433166 h 1274577"/>
                        <a:gd name="connsiteX55" fmla="*/ 1474346 w 2214489"/>
                        <a:gd name="connsiteY55" fmla="*/ 198541 h 1274577"/>
                        <a:gd name="connsiteX56" fmla="*/ 1533676 w 2214489"/>
                        <a:gd name="connsiteY56" fmla="*/ 627338 h 1274577"/>
                        <a:gd name="connsiteX57" fmla="*/ 1611884 w 2214489"/>
                        <a:gd name="connsiteY57" fmla="*/ 500587 h 1274577"/>
                        <a:gd name="connsiteX58" fmla="*/ 1725151 w 2214489"/>
                        <a:gd name="connsiteY58" fmla="*/ 384623 h 1274577"/>
                        <a:gd name="connsiteX59" fmla="*/ 1714364 w 2214489"/>
                        <a:gd name="connsiteY59" fmla="*/ 737908 h 1274577"/>
                        <a:gd name="connsiteX60" fmla="*/ 1614581 w 2214489"/>
                        <a:gd name="connsiteY60" fmla="*/ 767573 h 1274577"/>
                        <a:gd name="connsiteX61" fmla="*/ 1409622 w 2214489"/>
                        <a:gd name="connsiteY61" fmla="*/ 1147826 h 1274577"/>
                        <a:gd name="connsiteX62" fmla="*/ 1444681 w 2214489"/>
                        <a:gd name="connsiteY62" fmla="*/ 1166704 h 1274577"/>
                        <a:gd name="connsiteX63" fmla="*/ 1339504 w 2214489"/>
                        <a:gd name="connsiteY63" fmla="*/ 1274578 h 1274577"/>
                        <a:gd name="connsiteX64" fmla="*/ 1571432 w 2214489"/>
                        <a:gd name="connsiteY64" fmla="*/ 1204460 h 1274577"/>
                        <a:gd name="connsiteX65" fmla="*/ 1827631 w 2214489"/>
                        <a:gd name="connsiteY65" fmla="*/ 986016 h 1274577"/>
                        <a:gd name="connsiteX66" fmla="*/ 1808753 w 2214489"/>
                        <a:gd name="connsiteY66" fmla="*/ 1039953 h 1274577"/>
                        <a:gd name="connsiteX67" fmla="*/ 2078436 w 2214489"/>
                        <a:gd name="connsiteY67" fmla="*/ 737908 h 1274577"/>
                        <a:gd name="connsiteX68" fmla="*/ 2091921 w 2214489"/>
                        <a:gd name="connsiteY68" fmla="*/ 791844 h 1274577"/>
                        <a:gd name="connsiteX69" fmla="*/ 2191703 w 2214489"/>
                        <a:gd name="connsiteY69" fmla="*/ 398107 h 1274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2214489" h="1274577">
                          <a:moveTo>
                            <a:pt x="2191703" y="398107"/>
                          </a:moveTo>
                          <a:cubicBezTo>
                            <a:pt x="2167432" y="336080"/>
                            <a:pt x="2135070" y="303718"/>
                            <a:pt x="2135070" y="303718"/>
                          </a:cubicBezTo>
                          <a:cubicBezTo>
                            <a:pt x="2135070" y="303718"/>
                            <a:pt x="1843812" y="117636"/>
                            <a:pt x="1296355" y="23247"/>
                          </a:cubicBezTo>
                          <a:cubicBezTo>
                            <a:pt x="1468952" y="55609"/>
                            <a:pt x="1768301" y="158089"/>
                            <a:pt x="1868083" y="198541"/>
                          </a:cubicBezTo>
                          <a:cubicBezTo>
                            <a:pt x="1975957" y="238994"/>
                            <a:pt x="2083830" y="279446"/>
                            <a:pt x="2143160" y="387319"/>
                          </a:cubicBezTo>
                          <a:cubicBezTo>
                            <a:pt x="2224065" y="530252"/>
                            <a:pt x="2110798" y="689365"/>
                            <a:pt x="2102708" y="586885"/>
                          </a:cubicBezTo>
                          <a:cubicBezTo>
                            <a:pt x="2094617" y="487102"/>
                            <a:pt x="1992138" y="363048"/>
                            <a:pt x="2013712" y="438559"/>
                          </a:cubicBezTo>
                          <a:cubicBezTo>
                            <a:pt x="2064952" y="613853"/>
                            <a:pt x="1919323" y="808025"/>
                            <a:pt x="1930111" y="673184"/>
                          </a:cubicBezTo>
                          <a:cubicBezTo>
                            <a:pt x="1940898" y="538342"/>
                            <a:pt x="1897749" y="376532"/>
                            <a:pt x="1862690" y="484405"/>
                          </a:cubicBezTo>
                          <a:cubicBezTo>
                            <a:pt x="1827631" y="592279"/>
                            <a:pt x="1797966" y="589582"/>
                            <a:pt x="1806056" y="479012"/>
                          </a:cubicBezTo>
                          <a:cubicBezTo>
                            <a:pt x="1816844" y="303718"/>
                            <a:pt x="1714364" y="206632"/>
                            <a:pt x="1706273" y="265962"/>
                          </a:cubicBezTo>
                          <a:cubicBezTo>
                            <a:pt x="1695486" y="325292"/>
                            <a:pt x="1657730" y="368442"/>
                            <a:pt x="1663124" y="274052"/>
                          </a:cubicBezTo>
                          <a:cubicBezTo>
                            <a:pt x="1665821" y="182360"/>
                            <a:pt x="1630762" y="104152"/>
                            <a:pt x="1633459" y="195844"/>
                          </a:cubicBezTo>
                          <a:cubicBezTo>
                            <a:pt x="1636156" y="290234"/>
                            <a:pt x="1598400" y="481709"/>
                            <a:pt x="1579522" y="508677"/>
                          </a:cubicBezTo>
                          <a:cubicBezTo>
                            <a:pt x="1560645" y="535645"/>
                            <a:pt x="1574129" y="373835"/>
                            <a:pt x="1539070" y="260568"/>
                          </a:cubicBezTo>
                          <a:cubicBezTo>
                            <a:pt x="1506708" y="147301"/>
                            <a:pt x="1398835" y="58306"/>
                            <a:pt x="1425803" y="123030"/>
                          </a:cubicBezTo>
                          <a:cubicBezTo>
                            <a:pt x="1477043" y="247084"/>
                            <a:pt x="1460862" y="408894"/>
                            <a:pt x="1455468" y="373835"/>
                          </a:cubicBezTo>
                          <a:cubicBezTo>
                            <a:pt x="1447377" y="338776"/>
                            <a:pt x="1425803" y="298324"/>
                            <a:pt x="1393441" y="260568"/>
                          </a:cubicBezTo>
                          <a:cubicBezTo>
                            <a:pt x="1363776" y="220116"/>
                            <a:pt x="1347595" y="190451"/>
                            <a:pt x="1323323" y="112242"/>
                          </a:cubicBezTo>
                          <a:cubicBezTo>
                            <a:pt x="1299052" y="36731"/>
                            <a:pt x="1266690" y="17853"/>
                            <a:pt x="1234328" y="44822"/>
                          </a:cubicBezTo>
                          <a:cubicBezTo>
                            <a:pt x="1201966" y="74487"/>
                            <a:pt x="1121061" y="104152"/>
                            <a:pt x="1145332" y="66396"/>
                          </a:cubicBezTo>
                          <a:cubicBezTo>
                            <a:pt x="1169604" y="28641"/>
                            <a:pt x="1156120" y="23247"/>
                            <a:pt x="1121061" y="47519"/>
                          </a:cubicBezTo>
                          <a:cubicBezTo>
                            <a:pt x="948463" y="166179"/>
                            <a:pt x="708445" y="203935"/>
                            <a:pt x="781260" y="147301"/>
                          </a:cubicBezTo>
                          <a:cubicBezTo>
                            <a:pt x="854074" y="90668"/>
                            <a:pt x="870255" y="-14509"/>
                            <a:pt x="859468" y="1672"/>
                          </a:cubicBezTo>
                          <a:cubicBezTo>
                            <a:pt x="756988" y="136514"/>
                            <a:pt x="581694" y="203935"/>
                            <a:pt x="597875" y="168876"/>
                          </a:cubicBezTo>
                          <a:cubicBezTo>
                            <a:pt x="614056" y="133817"/>
                            <a:pt x="622147" y="104152"/>
                            <a:pt x="592482" y="128424"/>
                          </a:cubicBezTo>
                          <a:cubicBezTo>
                            <a:pt x="495396" y="203935"/>
                            <a:pt x="303920" y="298324"/>
                            <a:pt x="371341" y="233600"/>
                          </a:cubicBezTo>
                          <a:cubicBezTo>
                            <a:pt x="438762" y="168876"/>
                            <a:pt x="619450" y="74487"/>
                            <a:pt x="578997" y="79881"/>
                          </a:cubicBezTo>
                          <a:cubicBezTo>
                            <a:pt x="379432" y="109546"/>
                            <a:pt x="268862" y="309111"/>
                            <a:pt x="287739" y="217419"/>
                          </a:cubicBezTo>
                          <a:cubicBezTo>
                            <a:pt x="306617" y="128424"/>
                            <a:pt x="390219" y="31337"/>
                            <a:pt x="352463" y="50215"/>
                          </a:cubicBezTo>
                          <a:cubicBezTo>
                            <a:pt x="255377" y="98758"/>
                            <a:pt x="179866" y="260568"/>
                            <a:pt x="158291" y="338776"/>
                          </a:cubicBezTo>
                          <a:cubicBezTo>
                            <a:pt x="136717" y="414288"/>
                            <a:pt x="123233" y="438559"/>
                            <a:pt x="107052" y="387319"/>
                          </a:cubicBezTo>
                          <a:cubicBezTo>
                            <a:pt x="58509" y="236297"/>
                            <a:pt x="142110" y="93365"/>
                            <a:pt x="107052" y="131120"/>
                          </a:cubicBezTo>
                          <a:cubicBezTo>
                            <a:pt x="71993" y="168876"/>
                            <a:pt x="50418" y="276749"/>
                            <a:pt x="61205" y="349564"/>
                          </a:cubicBezTo>
                          <a:cubicBezTo>
                            <a:pt x="71993" y="422378"/>
                            <a:pt x="74690" y="481709"/>
                            <a:pt x="42328" y="414288"/>
                          </a:cubicBezTo>
                          <a:cubicBezTo>
                            <a:pt x="7269" y="349564"/>
                            <a:pt x="9966" y="255175"/>
                            <a:pt x="15359" y="209329"/>
                          </a:cubicBezTo>
                          <a:cubicBezTo>
                            <a:pt x="26147" y="133817"/>
                            <a:pt x="201441" y="63700"/>
                            <a:pt x="214925" y="58306"/>
                          </a:cubicBezTo>
                          <a:cubicBezTo>
                            <a:pt x="85477" y="98758"/>
                            <a:pt x="15359" y="136514"/>
                            <a:pt x="15359" y="136514"/>
                          </a:cubicBezTo>
                          <a:cubicBezTo>
                            <a:pt x="15359" y="136514"/>
                            <a:pt x="-33184" y="301021"/>
                            <a:pt x="42328" y="443953"/>
                          </a:cubicBezTo>
                          <a:cubicBezTo>
                            <a:pt x="93567" y="541039"/>
                            <a:pt x="147504" y="549129"/>
                            <a:pt x="147504" y="549129"/>
                          </a:cubicBezTo>
                          <a:cubicBezTo>
                            <a:pt x="147504" y="549129"/>
                            <a:pt x="142110" y="527555"/>
                            <a:pt x="139414" y="500587"/>
                          </a:cubicBezTo>
                          <a:cubicBezTo>
                            <a:pt x="139414" y="500587"/>
                            <a:pt x="150201" y="516767"/>
                            <a:pt x="158291" y="519464"/>
                          </a:cubicBezTo>
                          <a:cubicBezTo>
                            <a:pt x="166382" y="524858"/>
                            <a:pt x="155595" y="384623"/>
                            <a:pt x="287739" y="152695"/>
                          </a:cubicBezTo>
                          <a:cubicBezTo>
                            <a:pt x="287739" y="152695"/>
                            <a:pt x="247287" y="265962"/>
                            <a:pt x="239196" y="298324"/>
                          </a:cubicBezTo>
                          <a:cubicBezTo>
                            <a:pt x="231106" y="330686"/>
                            <a:pt x="287739" y="290234"/>
                            <a:pt x="287739" y="290234"/>
                          </a:cubicBezTo>
                          <a:cubicBezTo>
                            <a:pt x="287739" y="290234"/>
                            <a:pt x="247287" y="338776"/>
                            <a:pt x="231106" y="376532"/>
                          </a:cubicBezTo>
                          <a:cubicBezTo>
                            <a:pt x="214925" y="414288"/>
                            <a:pt x="392916" y="336080"/>
                            <a:pt x="595178" y="141908"/>
                          </a:cubicBezTo>
                          <a:cubicBezTo>
                            <a:pt x="595178" y="141908"/>
                            <a:pt x="565513" y="195844"/>
                            <a:pt x="560120" y="206632"/>
                          </a:cubicBezTo>
                          <a:cubicBezTo>
                            <a:pt x="554726" y="217419"/>
                            <a:pt x="676083" y="198541"/>
                            <a:pt x="805531" y="82577"/>
                          </a:cubicBezTo>
                          <a:cubicBezTo>
                            <a:pt x="805531" y="82577"/>
                            <a:pt x="716536" y="185057"/>
                            <a:pt x="657205" y="212025"/>
                          </a:cubicBezTo>
                          <a:cubicBezTo>
                            <a:pt x="641025" y="220116"/>
                            <a:pt x="856771" y="263265"/>
                            <a:pt x="1129151" y="61003"/>
                          </a:cubicBezTo>
                          <a:cubicBezTo>
                            <a:pt x="1129151" y="61003"/>
                            <a:pt x="1123758" y="82577"/>
                            <a:pt x="1107577" y="109546"/>
                          </a:cubicBezTo>
                          <a:cubicBezTo>
                            <a:pt x="1091396" y="133817"/>
                            <a:pt x="1180391" y="101455"/>
                            <a:pt x="1245115" y="50215"/>
                          </a:cubicBezTo>
                          <a:cubicBezTo>
                            <a:pt x="1269387" y="34034"/>
                            <a:pt x="1285567" y="109546"/>
                            <a:pt x="1312536" y="163482"/>
                          </a:cubicBezTo>
                          <a:cubicBezTo>
                            <a:pt x="1339504" y="217419"/>
                            <a:pt x="1433893" y="357654"/>
                            <a:pt x="1455468" y="433166"/>
                          </a:cubicBezTo>
                          <a:cubicBezTo>
                            <a:pt x="1463558" y="462831"/>
                            <a:pt x="1501314" y="338776"/>
                            <a:pt x="1474346" y="198541"/>
                          </a:cubicBezTo>
                          <a:cubicBezTo>
                            <a:pt x="1474346" y="198541"/>
                            <a:pt x="1579522" y="419681"/>
                            <a:pt x="1533676" y="627338"/>
                          </a:cubicBezTo>
                          <a:cubicBezTo>
                            <a:pt x="1522889" y="681274"/>
                            <a:pt x="1595703" y="600369"/>
                            <a:pt x="1611884" y="500587"/>
                          </a:cubicBezTo>
                          <a:cubicBezTo>
                            <a:pt x="1630762" y="400804"/>
                            <a:pt x="1660427" y="376532"/>
                            <a:pt x="1725151" y="384623"/>
                          </a:cubicBezTo>
                          <a:cubicBezTo>
                            <a:pt x="1789875" y="395410"/>
                            <a:pt x="1789875" y="630034"/>
                            <a:pt x="1714364" y="737908"/>
                          </a:cubicBezTo>
                          <a:cubicBezTo>
                            <a:pt x="1638853" y="845781"/>
                            <a:pt x="1614581" y="767573"/>
                            <a:pt x="1614581" y="767573"/>
                          </a:cubicBezTo>
                          <a:cubicBezTo>
                            <a:pt x="1614581" y="767573"/>
                            <a:pt x="1555251" y="1039953"/>
                            <a:pt x="1409622" y="1147826"/>
                          </a:cubicBezTo>
                          <a:cubicBezTo>
                            <a:pt x="1374563" y="1174795"/>
                            <a:pt x="1396138" y="1182885"/>
                            <a:pt x="1444681" y="1166704"/>
                          </a:cubicBezTo>
                          <a:cubicBezTo>
                            <a:pt x="1493224" y="1153220"/>
                            <a:pt x="1374563" y="1255700"/>
                            <a:pt x="1339504" y="1274578"/>
                          </a:cubicBezTo>
                          <a:cubicBezTo>
                            <a:pt x="1339504" y="1274578"/>
                            <a:pt x="1447377" y="1271881"/>
                            <a:pt x="1571432" y="1204460"/>
                          </a:cubicBezTo>
                          <a:cubicBezTo>
                            <a:pt x="1768301" y="1126252"/>
                            <a:pt x="1827631" y="986016"/>
                            <a:pt x="1827631" y="986016"/>
                          </a:cubicBezTo>
                          <a:cubicBezTo>
                            <a:pt x="1819540" y="1015681"/>
                            <a:pt x="1808753" y="1039953"/>
                            <a:pt x="1808753" y="1039953"/>
                          </a:cubicBezTo>
                          <a:cubicBezTo>
                            <a:pt x="2046074" y="948261"/>
                            <a:pt x="2081133" y="735211"/>
                            <a:pt x="2078436" y="737908"/>
                          </a:cubicBezTo>
                          <a:cubicBezTo>
                            <a:pt x="2075740" y="751392"/>
                            <a:pt x="2070346" y="810722"/>
                            <a:pt x="2091921" y="791844"/>
                          </a:cubicBezTo>
                          <a:cubicBezTo>
                            <a:pt x="2234853" y="681274"/>
                            <a:pt x="2229459" y="503283"/>
                            <a:pt x="2191703" y="398107"/>
                          </a:cubicBezTo>
                          <a:close/>
                        </a:path>
                      </a:pathLst>
                    </a:custGeom>
                    <a:solidFill>
                      <a:srgbClr val="54331C"/>
                    </a:solidFill>
                    <a:ln w="26947" cap="flat">
                      <a:noFill/>
                      <a:prstDash val="solid"/>
                      <a:miter/>
                    </a:ln>
                  </p:spPr>
                  <p:txBody>
                    <a:bodyPr rtlCol="1" anchor="ctr"/>
                    <a:lstStyle/>
                    <a:p>
                      <a:endParaRPr lang="ar-SA"/>
                    </a:p>
                  </p:txBody>
                </p:sp>
              </p:grpSp>
              <p:grpSp>
                <p:nvGrpSpPr>
                  <p:cNvPr id="2030" name="رسم 4">
                    <a:extLst>
                      <a:ext uri="{FF2B5EF4-FFF2-40B4-BE49-F238E27FC236}">
                        <a16:creationId xmlns:a16="http://schemas.microsoft.com/office/drawing/2014/main" id="{AFDF94E8-87B2-4A6B-9891-0917EDA71127}"/>
                      </a:ext>
                    </a:extLst>
                  </p:cNvPr>
                  <p:cNvGrpSpPr/>
                  <p:nvPr/>
                </p:nvGrpSpPr>
                <p:grpSpPr>
                  <a:xfrm>
                    <a:off x="890628" y="2979999"/>
                    <a:ext cx="1930257" cy="633755"/>
                    <a:chOff x="890628" y="2979999"/>
                    <a:chExt cx="1930257" cy="633755"/>
                  </a:xfrm>
                  <a:solidFill>
                    <a:srgbClr val="54331C">
                      <a:alpha val="70000"/>
                    </a:srgbClr>
                  </a:solidFill>
                </p:grpSpPr>
                <p:sp>
                  <p:nvSpPr>
                    <p:cNvPr id="2031" name="شكل حر: شكل 274">
                      <a:extLst>
                        <a:ext uri="{FF2B5EF4-FFF2-40B4-BE49-F238E27FC236}">
                          <a16:creationId xmlns:a16="http://schemas.microsoft.com/office/drawing/2014/main" id="{DC68F342-AA03-487A-84DE-D6FA9B612C56}"/>
                        </a:ext>
                      </a:extLst>
                    </p:cNvPr>
                    <p:cNvSpPr/>
                    <p:nvPr/>
                  </p:nvSpPr>
                  <p:spPr>
                    <a:xfrm>
                      <a:off x="973556" y="3079781"/>
                      <a:ext cx="35058" cy="253502"/>
                    </a:xfrm>
                    <a:custGeom>
                      <a:avLst/>
                      <a:gdLst>
                        <a:gd name="connsiteX0" fmla="*/ 35059 w 35058"/>
                        <a:gd name="connsiteY0" fmla="*/ 0 h 253502"/>
                        <a:gd name="connsiteX1" fmla="*/ 32362 w 35058"/>
                        <a:gd name="connsiteY1" fmla="*/ 10787 h 253502"/>
                        <a:gd name="connsiteX2" fmla="*/ 26968 w 35058"/>
                        <a:gd name="connsiteY2" fmla="*/ 40452 h 253502"/>
                        <a:gd name="connsiteX3" fmla="*/ 21575 w 35058"/>
                        <a:gd name="connsiteY3" fmla="*/ 80905 h 253502"/>
                        <a:gd name="connsiteX4" fmla="*/ 16181 w 35058"/>
                        <a:gd name="connsiteY4" fmla="*/ 126751 h 253502"/>
                        <a:gd name="connsiteX5" fmla="*/ 13484 w 35058"/>
                        <a:gd name="connsiteY5" fmla="*/ 172597 h 253502"/>
                        <a:gd name="connsiteX6" fmla="*/ 13484 w 35058"/>
                        <a:gd name="connsiteY6" fmla="*/ 194172 h 253502"/>
                        <a:gd name="connsiteX7" fmla="*/ 13484 w 35058"/>
                        <a:gd name="connsiteY7" fmla="*/ 213050 h 253502"/>
                        <a:gd name="connsiteX8" fmla="*/ 13484 w 35058"/>
                        <a:gd name="connsiteY8" fmla="*/ 229231 h 253502"/>
                        <a:gd name="connsiteX9" fmla="*/ 16181 w 35058"/>
                        <a:gd name="connsiteY9" fmla="*/ 242715 h 253502"/>
                        <a:gd name="connsiteX10" fmla="*/ 16181 w 35058"/>
                        <a:gd name="connsiteY10" fmla="*/ 253502 h 253502"/>
                        <a:gd name="connsiteX11" fmla="*/ 13484 w 35058"/>
                        <a:gd name="connsiteY11" fmla="*/ 242715 h 253502"/>
                        <a:gd name="connsiteX12" fmla="*/ 5394 w 35058"/>
                        <a:gd name="connsiteY12" fmla="*/ 213050 h 253502"/>
                        <a:gd name="connsiteX13" fmla="*/ 2697 w 35058"/>
                        <a:gd name="connsiteY13" fmla="*/ 194172 h 253502"/>
                        <a:gd name="connsiteX14" fmla="*/ 0 w 35058"/>
                        <a:gd name="connsiteY14" fmla="*/ 172597 h 253502"/>
                        <a:gd name="connsiteX15" fmla="*/ 0 w 35058"/>
                        <a:gd name="connsiteY15" fmla="*/ 148326 h 253502"/>
                        <a:gd name="connsiteX16" fmla="*/ 0 w 35058"/>
                        <a:gd name="connsiteY16" fmla="*/ 124054 h 253502"/>
                        <a:gd name="connsiteX17" fmla="*/ 2697 w 35058"/>
                        <a:gd name="connsiteY17" fmla="*/ 99783 h 253502"/>
                        <a:gd name="connsiteX18" fmla="*/ 5394 w 35058"/>
                        <a:gd name="connsiteY18" fmla="*/ 75511 h 253502"/>
                        <a:gd name="connsiteX19" fmla="*/ 16181 w 35058"/>
                        <a:gd name="connsiteY19" fmla="*/ 35059 h 253502"/>
                        <a:gd name="connsiteX20" fmla="*/ 26968 w 35058"/>
                        <a:gd name="connsiteY20" fmla="*/ 8091 h 253502"/>
                        <a:gd name="connsiteX21" fmla="*/ 35059 w 35058"/>
                        <a:gd name="connsiteY21" fmla="*/ 0 h 25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058" h="253502">
                          <a:moveTo>
                            <a:pt x="35059" y="0"/>
                          </a:moveTo>
                          <a:cubicBezTo>
                            <a:pt x="35059" y="0"/>
                            <a:pt x="35059" y="2697"/>
                            <a:pt x="32362" y="10787"/>
                          </a:cubicBezTo>
                          <a:cubicBezTo>
                            <a:pt x="29665" y="18878"/>
                            <a:pt x="29665" y="26968"/>
                            <a:pt x="26968" y="40452"/>
                          </a:cubicBezTo>
                          <a:cubicBezTo>
                            <a:pt x="24272" y="51240"/>
                            <a:pt x="21575" y="67421"/>
                            <a:pt x="21575" y="80905"/>
                          </a:cubicBezTo>
                          <a:cubicBezTo>
                            <a:pt x="18878" y="97086"/>
                            <a:pt x="18878" y="110570"/>
                            <a:pt x="16181" y="126751"/>
                          </a:cubicBezTo>
                          <a:cubicBezTo>
                            <a:pt x="13484" y="142932"/>
                            <a:pt x="13484" y="159113"/>
                            <a:pt x="13484" y="172597"/>
                          </a:cubicBezTo>
                          <a:cubicBezTo>
                            <a:pt x="13484" y="180688"/>
                            <a:pt x="13484" y="186082"/>
                            <a:pt x="13484" y="194172"/>
                          </a:cubicBezTo>
                          <a:cubicBezTo>
                            <a:pt x="13484" y="202262"/>
                            <a:pt x="13484" y="207656"/>
                            <a:pt x="13484" y="213050"/>
                          </a:cubicBezTo>
                          <a:cubicBezTo>
                            <a:pt x="13484" y="218444"/>
                            <a:pt x="13484" y="223837"/>
                            <a:pt x="13484" y="229231"/>
                          </a:cubicBezTo>
                          <a:cubicBezTo>
                            <a:pt x="13484" y="234625"/>
                            <a:pt x="13484" y="237321"/>
                            <a:pt x="16181" y="242715"/>
                          </a:cubicBezTo>
                          <a:cubicBezTo>
                            <a:pt x="16181" y="250806"/>
                            <a:pt x="16181" y="253502"/>
                            <a:pt x="16181" y="253502"/>
                          </a:cubicBezTo>
                          <a:cubicBezTo>
                            <a:pt x="16181" y="253502"/>
                            <a:pt x="13484" y="250806"/>
                            <a:pt x="13484" y="242715"/>
                          </a:cubicBezTo>
                          <a:cubicBezTo>
                            <a:pt x="10787" y="234625"/>
                            <a:pt x="8091" y="226534"/>
                            <a:pt x="5394" y="213050"/>
                          </a:cubicBezTo>
                          <a:cubicBezTo>
                            <a:pt x="2697" y="207656"/>
                            <a:pt x="2697" y="199566"/>
                            <a:pt x="2697" y="194172"/>
                          </a:cubicBezTo>
                          <a:cubicBezTo>
                            <a:pt x="2697" y="186082"/>
                            <a:pt x="0" y="180688"/>
                            <a:pt x="0" y="172597"/>
                          </a:cubicBezTo>
                          <a:cubicBezTo>
                            <a:pt x="0" y="164507"/>
                            <a:pt x="0" y="156416"/>
                            <a:pt x="0" y="148326"/>
                          </a:cubicBezTo>
                          <a:cubicBezTo>
                            <a:pt x="0" y="140235"/>
                            <a:pt x="0" y="132145"/>
                            <a:pt x="0" y="124054"/>
                          </a:cubicBezTo>
                          <a:cubicBezTo>
                            <a:pt x="0" y="115964"/>
                            <a:pt x="0" y="107873"/>
                            <a:pt x="2697" y="99783"/>
                          </a:cubicBezTo>
                          <a:cubicBezTo>
                            <a:pt x="2697" y="91692"/>
                            <a:pt x="5394" y="83602"/>
                            <a:pt x="5394" y="75511"/>
                          </a:cubicBezTo>
                          <a:cubicBezTo>
                            <a:pt x="8091" y="59330"/>
                            <a:pt x="10787" y="45846"/>
                            <a:pt x="16181" y="35059"/>
                          </a:cubicBezTo>
                          <a:cubicBezTo>
                            <a:pt x="18878" y="24272"/>
                            <a:pt x="24272" y="13484"/>
                            <a:pt x="26968" y="8091"/>
                          </a:cubicBezTo>
                          <a:cubicBezTo>
                            <a:pt x="32362" y="2697"/>
                            <a:pt x="35059" y="0"/>
                            <a:pt x="35059" y="0"/>
                          </a:cubicBezTo>
                          <a:close/>
                        </a:path>
                      </a:pathLst>
                    </a:custGeom>
                    <a:solidFill>
                      <a:srgbClr val="54331C">
                        <a:alpha val="70000"/>
                      </a:srgbClr>
                    </a:solidFill>
                    <a:ln w="26947" cap="flat">
                      <a:noFill/>
                      <a:prstDash val="solid"/>
                      <a:miter/>
                    </a:ln>
                  </p:spPr>
                  <p:txBody>
                    <a:bodyPr rtlCol="1" anchor="ctr"/>
                    <a:lstStyle/>
                    <a:p>
                      <a:endParaRPr lang="ar-SA"/>
                    </a:p>
                  </p:txBody>
                </p:sp>
                <p:sp>
                  <p:nvSpPr>
                    <p:cNvPr id="2032" name="شكل حر: شكل 275">
                      <a:extLst>
                        <a:ext uri="{FF2B5EF4-FFF2-40B4-BE49-F238E27FC236}">
                          <a16:creationId xmlns:a16="http://schemas.microsoft.com/office/drawing/2014/main" id="{506133BF-10EF-4729-A18F-F922E6C248D6}"/>
                        </a:ext>
                      </a:extLst>
                    </p:cNvPr>
                    <p:cNvSpPr/>
                    <p:nvPr/>
                  </p:nvSpPr>
                  <p:spPr>
                    <a:xfrm>
                      <a:off x="1173122" y="2979999"/>
                      <a:ext cx="142932" cy="194171"/>
                    </a:xfrm>
                    <a:custGeom>
                      <a:avLst/>
                      <a:gdLst>
                        <a:gd name="connsiteX0" fmla="*/ 142932 w 142932"/>
                        <a:gd name="connsiteY0" fmla="*/ 0 h 194171"/>
                        <a:gd name="connsiteX1" fmla="*/ 134842 w 142932"/>
                        <a:gd name="connsiteY1" fmla="*/ 5394 h 194171"/>
                        <a:gd name="connsiteX2" fmla="*/ 113267 w 142932"/>
                        <a:gd name="connsiteY2" fmla="*/ 21575 h 194171"/>
                        <a:gd name="connsiteX3" fmla="*/ 86299 w 142932"/>
                        <a:gd name="connsiteY3" fmla="*/ 48543 h 194171"/>
                        <a:gd name="connsiteX4" fmla="*/ 72815 w 142932"/>
                        <a:gd name="connsiteY4" fmla="*/ 64724 h 194171"/>
                        <a:gd name="connsiteX5" fmla="*/ 59330 w 142932"/>
                        <a:gd name="connsiteY5" fmla="*/ 83602 h 194171"/>
                        <a:gd name="connsiteX6" fmla="*/ 45846 w 142932"/>
                        <a:gd name="connsiteY6" fmla="*/ 102480 h 194171"/>
                        <a:gd name="connsiteX7" fmla="*/ 35059 w 142932"/>
                        <a:gd name="connsiteY7" fmla="*/ 121357 h 194171"/>
                        <a:gd name="connsiteX8" fmla="*/ 24272 w 142932"/>
                        <a:gd name="connsiteY8" fmla="*/ 140235 h 194171"/>
                        <a:gd name="connsiteX9" fmla="*/ 16181 w 142932"/>
                        <a:gd name="connsiteY9" fmla="*/ 156416 h 194171"/>
                        <a:gd name="connsiteX10" fmla="*/ 5394 w 142932"/>
                        <a:gd name="connsiteY10" fmla="*/ 183385 h 194171"/>
                        <a:gd name="connsiteX11" fmla="*/ 0 w 142932"/>
                        <a:gd name="connsiteY11" fmla="*/ 194172 h 194171"/>
                        <a:gd name="connsiteX12" fmla="*/ 2697 w 142932"/>
                        <a:gd name="connsiteY12" fmla="*/ 183385 h 194171"/>
                        <a:gd name="connsiteX13" fmla="*/ 8090 w 142932"/>
                        <a:gd name="connsiteY13" fmla="*/ 156416 h 194171"/>
                        <a:gd name="connsiteX14" fmla="*/ 13484 w 142932"/>
                        <a:gd name="connsiteY14" fmla="*/ 137538 h 194171"/>
                        <a:gd name="connsiteX15" fmla="*/ 21575 w 142932"/>
                        <a:gd name="connsiteY15" fmla="*/ 118661 h 194171"/>
                        <a:gd name="connsiteX16" fmla="*/ 32362 w 142932"/>
                        <a:gd name="connsiteY16" fmla="*/ 97086 h 194171"/>
                        <a:gd name="connsiteX17" fmla="*/ 45846 w 142932"/>
                        <a:gd name="connsiteY17" fmla="*/ 78208 h 194171"/>
                        <a:gd name="connsiteX18" fmla="*/ 59330 w 142932"/>
                        <a:gd name="connsiteY18" fmla="*/ 59330 h 194171"/>
                        <a:gd name="connsiteX19" fmla="*/ 75511 w 142932"/>
                        <a:gd name="connsiteY19" fmla="*/ 43149 h 194171"/>
                        <a:gd name="connsiteX20" fmla="*/ 91692 w 142932"/>
                        <a:gd name="connsiteY20" fmla="*/ 29665 h 194171"/>
                        <a:gd name="connsiteX21" fmla="*/ 107873 w 142932"/>
                        <a:gd name="connsiteY21" fmla="*/ 18878 h 194171"/>
                        <a:gd name="connsiteX22" fmla="*/ 132145 w 142932"/>
                        <a:gd name="connsiteY22" fmla="*/ 5394 h 194171"/>
                        <a:gd name="connsiteX23" fmla="*/ 142932 w 142932"/>
                        <a:gd name="connsiteY23" fmla="*/ 0 h 194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2932" h="194171">
                          <a:moveTo>
                            <a:pt x="142932" y="0"/>
                          </a:moveTo>
                          <a:cubicBezTo>
                            <a:pt x="142932" y="0"/>
                            <a:pt x="140235" y="2697"/>
                            <a:pt x="134842" y="5394"/>
                          </a:cubicBezTo>
                          <a:cubicBezTo>
                            <a:pt x="129448" y="8091"/>
                            <a:pt x="121357" y="16181"/>
                            <a:pt x="113267" y="21575"/>
                          </a:cubicBezTo>
                          <a:cubicBezTo>
                            <a:pt x="105177" y="29665"/>
                            <a:pt x="94389" y="37756"/>
                            <a:pt x="86299" y="48543"/>
                          </a:cubicBezTo>
                          <a:cubicBezTo>
                            <a:pt x="80905" y="53937"/>
                            <a:pt x="75511" y="59330"/>
                            <a:pt x="72815" y="64724"/>
                          </a:cubicBezTo>
                          <a:cubicBezTo>
                            <a:pt x="67421" y="70118"/>
                            <a:pt x="64724" y="75511"/>
                            <a:pt x="59330" y="83602"/>
                          </a:cubicBezTo>
                          <a:cubicBezTo>
                            <a:pt x="53937" y="88996"/>
                            <a:pt x="51240" y="97086"/>
                            <a:pt x="45846" y="102480"/>
                          </a:cubicBezTo>
                          <a:cubicBezTo>
                            <a:pt x="43149" y="107873"/>
                            <a:pt x="37756" y="115964"/>
                            <a:pt x="35059" y="121357"/>
                          </a:cubicBezTo>
                          <a:cubicBezTo>
                            <a:pt x="32362" y="126751"/>
                            <a:pt x="29665" y="134842"/>
                            <a:pt x="24272" y="140235"/>
                          </a:cubicBezTo>
                          <a:cubicBezTo>
                            <a:pt x="21575" y="145629"/>
                            <a:pt x="18878" y="151023"/>
                            <a:pt x="16181" y="156416"/>
                          </a:cubicBezTo>
                          <a:cubicBezTo>
                            <a:pt x="10787" y="167204"/>
                            <a:pt x="8090" y="175294"/>
                            <a:pt x="5394" y="183385"/>
                          </a:cubicBezTo>
                          <a:cubicBezTo>
                            <a:pt x="2697" y="188778"/>
                            <a:pt x="0" y="194172"/>
                            <a:pt x="0" y="194172"/>
                          </a:cubicBezTo>
                          <a:cubicBezTo>
                            <a:pt x="0" y="194172"/>
                            <a:pt x="0" y="191475"/>
                            <a:pt x="2697" y="183385"/>
                          </a:cubicBezTo>
                          <a:cubicBezTo>
                            <a:pt x="5394" y="177991"/>
                            <a:pt x="5394" y="167204"/>
                            <a:pt x="8090" y="156416"/>
                          </a:cubicBezTo>
                          <a:cubicBezTo>
                            <a:pt x="10787" y="151023"/>
                            <a:pt x="10787" y="145629"/>
                            <a:pt x="13484" y="137538"/>
                          </a:cubicBezTo>
                          <a:cubicBezTo>
                            <a:pt x="16181" y="132145"/>
                            <a:pt x="18878" y="124054"/>
                            <a:pt x="21575" y="118661"/>
                          </a:cubicBezTo>
                          <a:cubicBezTo>
                            <a:pt x="24272" y="110570"/>
                            <a:pt x="26968" y="105177"/>
                            <a:pt x="32362" y="97086"/>
                          </a:cubicBezTo>
                          <a:cubicBezTo>
                            <a:pt x="35059" y="91692"/>
                            <a:pt x="40452" y="83602"/>
                            <a:pt x="45846" y="78208"/>
                          </a:cubicBezTo>
                          <a:cubicBezTo>
                            <a:pt x="51240" y="72814"/>
                            <a:pt x="56633" y="64724"/>
                            <a:pt x="59330" y="59330"/>
                          </a:cubicBezTo>
                          <a:cubicBezTo>
                            <a:pt x="64724" y="53937"/>
                            <a:pt x="70118" y="48543"/>
                            <a:pt x="75511" y="43149"/>
                          </a:cubicBezTo>
                          <a:cubicBezTo>
                            <a:pt x="80905" y="37756"/>
                            <a:pt x="86299" y="32362"/>
                            <a:pt x="91692" y="29665"/>
                          </a:cubicBezTo>
                          <a:cubicBezTo>
                            <a:pt x="97086" y="24272"/>
                            <a:pt x="102480" y="21575"/>
                            <a:pt x="107873" y="18878"/>
                          </a:cubicBezTo>
                          <a:cubicBezTo>
                            <a:pt x="118661" y="13484"/>
                            <a:pt x="126751" y="8091"/>
                            <a:pt x="132145" y="5394"/>
                          </a:cubicBezTo>
                          <a:cubicBezTo>
                            <a:pt x="140235" y="0"/>
                            <a:pt x="142932" y="0"/>
                            <a:pt x="142932" y="0"/>
                          </a:cubicBezTo>
                          <a:close/>
                        </a:path>
                      </a:pathLst>
                    </a:custGeom>
                    <a:solidFill>
                      <a:srgbClr val="54331C">
                        <a:alpha val="70000"/>
                      </a:srgbClr>
                    </a:solidFill>
                    <a:ln w="26947" cap="flat">
                      <a:noFill/>
                      <a:prstDash val="solid"/>
                      <a:miter/>
                    </a:ln>
                  </p:spPr>
                  <p:txBody>
                    <a:bodyPr rtlCol="1" anchor="ctr"/>
                    <a:lstStyle/>
                    <a:p>
                      <a:endParaRPr lang="ar-SA"/>
                    </a:p>
                  </p:txBody>
                </p:sp>
                <p:sp>
                  <p:nvSpPr>
                    <p:cNvPr id="2033" name="شكل حر: شكل 276">
                      <a:extLst>
                        <a:ext uri="{FF2B5EF4-FFF2-40B4-BE49-F238E27FC236}">
                          <a16:creationId xmlns:a16="http://schemas.microsoft.com/office/drawing/2014/main" id="{F7ACCB38-964B-44ED-9A9B-18A9603B82BF}"/>
                        </a:ext>
                      </a:extLst>
                    </p:cNvPr>
                    <p:cNvSpPr/>
                    <p:nvPr/>
                  </p:nvSpPr>
                  <p:spPr>
                    <a:xfrm>
                      <a:off x="890628" y="3157990"/>
                      <a:ext cx="37081" cy="226533"/>
                    </a:xfrm>
                    <a:custGeom>
                      <a:avLst/>
                      <a:gdLst>
                        <a:gd name="connsiteX0" fmla="*/ 15507 w 37081"/>
                        <a:gd name="connsiteY0" fmla="*/ 0 h 226533"/>
                        <a:gd name="connsiteX1" fmla="*/ 12810 w 37081"/>
                        <a:gd name="connsiteY1" fmla="*/ 35059 h 226533"/>
                        <a:gd name="connsiteX2" fmla="*/ 12810 w 37081"/>
                        <a:gd name="connsiteY2" fmla="*/ 72815 h 226533"/>
                        <a:gd name="connsiteX3" fmla="*/ 12810 w 37081"/>
                        <a:gd name="connsiteY3" fmla="*/ 94389 h 226533"/>
                        <a:gd name="connsiteX4" fmla="*/ 15507 w 37081"/>
                        <a:gd name="connsiteY4" fmla="*/ 115964 h 226533"/>
                        <a:gd name="connsiteX5" fmla="*/ 20900 w 37081"/>
                        <a:gd name="connsiteY5" fmla="*/ 156416 h 226533"/>
                        <a:gd name="connsiteX6" fmla="*/ 23597 w 37081"/>
                        <a:gd name="connsiteY6" fmla="*/ 175294 h 226533"/>
                        <a:gd name="connsiteX7" fmla="*/ 28991 w 37081"/>
                        <a:gd name="connsiteY7" fmla="*/ 191475 h 226533"/>
                        <a:gd name="connsiteX8" fmla="*/ 31688 w 37081"/>
                        <a:gd name="connsiteY8" fmla="*/ 204959 h 226533"/>
                        <a:gd name="connsiteX9" fmla="*/ 34385 w 37081"/>
                        <a:gd name="connsiteY9" fmla="*/ 215747 h 226533"/>
                        <a:gd name="connsiteX10" fmla="*/ 37082 w 37081"/>
                        <a:gd name="connsiteY10" fmla="*/ 226534 h 226533"/>
                        <a:gd name="connsiteX11" fmla="*/ 31688 w 37081"/>
                        <a:gd name="connsiteY11" fmla="*/ 218443 h 226533"/>
                        <a:gd name="connsiteX12" fmla="*/ 26294 w 37081"/>
                        <a:gd name="connsiteY12" fmla="*/ 207656 h 226533"/>
                        <a:gd name="connsiteX13" fmla="*/ 20900 w 37081"/>
                        <a:gd name="connsiteY13" fmla="*/ 194172 h 226533"/>
                        <a:gd name="connsiteX14" fmla="*/ 15507 w 37081"/>
                        <a:gd name="connsiteY14" fmla="*/ 177991 h 226533"/>
                        <a:gd name="connsiteX15" fmla="*/ 10113 w 37081"/>
                        <a:gd name="connsiteY15" fmla="*/ 159113 h 226533"/>
                        <a:gd name="connsiteX16" fmla="*/ 4719 w 37081"/>
                        <a:gd name="connsiteY16" fmla="*/ 137538 h 226533"/>
                        <a:gd name="connsiteX17" fmla="*/ 2023 w 37081"/>
                        <a:gd name="connsiteY17" fmla="*/ 115964 h 226533"/>
                        <a:gd name="connsiteX18" fmla="*/ 2023 w 37081"/>
                        <a:gd name="connsiteY18" fmla="*/ 72815 h 226533"/>
                        <a:gd name="connsiteX19" fmla="*/ 4719 w 37081"/>
                        <a:gd name="connsiteY19" fmla="*/ 53937 h 226533"/>
                        <a:gd name="connsiteX20" fmla="*/ 7416 w 37081"/>
                        <a:gd name="connsiteY20" fmla="*/ 35059 h 226533"/>
                        <a:gd name="connsiteX21" fmla="*/ 15507 w 37081"/>
                        <a:gd name="connsiteY21" fmla="*/ 8091 h 226533"/>
                        <a:gd name="connsiteX22" fmla="*/ 15507 w 37081"/>
                        <a:gd name="connsiteY22" fmla="*/ 0 h 226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7081" h="226533">
                          <a:moveTo>
                            <a:pt x="15507" y="0"/>
                          </a:moveTo>
                          <a:cubicBezTo>
                            <a:pt x="15507" y="0"/>
                            <a:pt x="12810" y="13484"/>
                            <a:pt x="12810" y="35059"/>
                          </a:cubicBezTo>
                          <a:cubicBezTo>
                            <a:pt x="12810" y="45846"/>
                            <a:pt x="12810" y="59330"/>
                            <a:pt x="12810" y="72815"/>
                          </a:cubicBezTo>
                          <a:cubicBezTo>
                            <a:pt x="12810" y="78208"/>
                            <a:pt x="12810" y="86299"/>
                            <a:pt x="12810" y="94389"/>
                          </a:cubicBezTo>
                          <a:cubicBezTo>
                            <a:pt x="12810" y="102480"/>
                            <a:pt x="12810" y="107873"/>
                            <a:pt x="15507" y="115964"/>
                          </a:cubicBezTo>
                          <a:cubicBezTo>
                            <a:pt x="15507" y="129448"/>
                            <a:pt x="18204" y="142932"/>
                            <a:pt x="20900" y="156416"/>
                          </a:cubicBezTo>
                          <a:cubicBezTo>
                            <a:pt x="20900" y="161810"/>
                            <a:pt x="23597" y="169901"/>
                            <a:pt x="23597" y="175294"/>
                          </a:cubicBezTo>
                          <a:cubicBezTo>
                            <a:pt x="23597" y="180688"/>
                            <a:pt x="26294" y="186082"/>
                            <a:pt x="28991" y="191475"/>
                          </a:cubicBezTo>
                          <a:cubicBezTo>
                            <a:pt x="31688" y="196869"/>
                            <a:pt x="31688" y="202262"/>
                            <a:pt x="31688" y="204959"/>
                          </a:cubicBezTo>
                          <a:cubicBezTo>
                            <a:pt x="31688" y="210353"/>
                            <a:pt x="34385" y="213050"/>
                            <a:pt x="34385" y="215747"/>
                          </a:cubicBezTo>
                          <a:cubicBezTo>
                            <a:pt x="37082" y="221140"/>
                            <a:pt x="37082" y="226534"/>
                            <a:pt x="37082" y="226534"/>
                          </a:cubicBezTo>
                          <a:cubicBezTo>
                            <a:pt x="37082" y="226534"/>
                            <a:pt x="34385" y="223837"/>
                            <a:pt x="31688" y="218443"/>
                          </a:cubicBezTo>
                          <a:cubicBezTo>
                            <a:pt x="28991" y="215747"/>
                            <a:pt x="28991" y="213050"/>
                            <a:pt x="26294" y="207656"/>
                          </a:cubicBezTo>
                          <a:cubicBezTo>
                            <a:pt x="23597" y="204959"/>
                            <a:pt x="23597" y="199566"/>
                            <a:pt x="20900" y="194172"/>
                          </a:cubicBezTo>
                          <a:cubicBezTo>
                            <a:pt x="18204" y="188778"/>
                            <a:pt x="15507" y="183385"/>
                            <a:pt x="15507" y="177991"/>
                          </a:cubicBezTo>
                          <a:cubicBezTo>
                            <a:pt x="12810" y="172597"/>
                            <a:pt x="10113" y="164507"/>
                            <a:pt x="10113" y="159113"/>
                          </a:cubicBezTo>
                          <a:cubicBezTo>
                            <a:pt x="7416" y="153720"/>
                            <a:pt x="7416" y="145629"/>
                            <a:pt x="4719" y="137538"/>
                          </a:cubicBezTo>
                          <a:cubicBezTo>
                            <a:pt x="4719" y="129448"/>
                            <a:pt x="2023" y="124054"/>
                            <a:pt x="2023" y="115964"/>
                          </a:cubicBezTo>
                          <a:cubicBezTo>
                            <a:pt x="-674" y="102480"/>
                            <a:pt x="-674" y="86299"/>
                            <a:pt x="2023" y="72815"/>
                          </a:cubicBezTo>
                          <a:cubicBezTo>
                            <a:pt x="2023" y="64724"/>
                            <a:pt x="2023" y="59330"/>
                            <a:pt x="4719" y="53937"/>
                          </a:cubicBezTo>
                          <a:cubicBezTo>
                            <a:pt x="4719" y="48543"/>
                            <a:pt x="7416" y="40452"/>
                            <a:pt x="7416" y="35059"/>
                          </a:cubicBezTo>
                          <a:cubicBezTo>
                            <a:pt x="10113" y="24272"/>
                            <a:pt x="12810" y="16181"/>
                            <a:pt x="15507" y="8091"/>
                          </a:cubicBezTo>
                          <a:cubicBezTo>
                            <a:pt x="12810" y="2697"/>
                            <a:pt x="15507" y="0"/>
                            <a:pt x="15507" y="0"/>
                          </a:cubicBezTo>
                          <a:close/>
                        </a:path>
                      </a:pathLst>
                    </a:custGeom>
                    <a:solidFill>
                      <a:srgbClr val="54331C">
                        <a:alpha val="70000"/>
                      </a:srgbClr>
                    </a:solidFill>
                    <a:ln w="26947" cap="flat">
                      <a:noFill/>
                      <a:prstDash val="solid"/>
                      <a:miter/>
                    </a:ln>
                  </p:spPr>
                  <p:txBody>
                    <a:bodyPr rtlCol="1" anchor="ctr"/>
                    <a:lstStyle/>
                    <a:p>
                      <a:endParaRPr lang="ar-SA"/>
                    </a:p>
                  </p:txBody>
                </p:sp>
                <p:sp>
                  <p:nvSpPr>
                    <p:cNvPr id="2034" name="شكل حر: شكل 277">
                      <a:extLst>
                        <a:ext uri="{FF2B5EF4-FFF2-40B4-BE49-F238E27FC236}">
                          <a16:creationId xmlns:a16="http://schemas.microsoft.com/office/drawing/2014/main" id="{9192F24F-A8CD-4B99-A4F4-2F265D13CD5E}"/>
                        </a:ext>
                      </a:extLst>
                    </p:cNvPr>
                    <p:cNvSpPr/>
                    <p:nvPr/>
                  </p:nvSpPr>
                  <p:spPr>
                    <a:xfrm>
                      <a:off x="1262117" y="3047419"/>
                      <a:ext cx="213049" cy="140235"/>
                    </a:xfrm>
                    <a:custGeom>
                      <a:avLst/>
                      <a:gdLst>
                        <a:gd name="connsiteX0" fmla="*/ 213050 w 213049"/>
                        <a:gd name="connsiteY0" fmla="*/ 0 h 140235"/>
                        <a:gd name="connsiteX1" fmla="*/ 204959 w 213049"/>
                        <a:gd name="connsiteY1" fmla="*/ 5394 h 140235"/>
                        <a:gd name="connsiteX2" fmla="*/ 180688 w 213049"/>
                        <a:gd name="connsiteY2" fmla="*/ 21575 h 140235"/>
                        <a:gd name="connsiteX3" fmla="*/ 105177 w 213049"/>
                        <a:gd name="connsiteY3" fmla="*/ 70118 h 140235"/>
                        <a:gd name="connsiteX4" fmla="*/ 86299 w 213049"/>
                        <a:gd name="connsiteY4" fmla="*/ 83602 h 140235"/>
                        <a:gd name="connsiteX5" fmla="*/ 67421 w 213049"/>
                        <a:gd name="connsiteY5" fmla="*/ 97086 h 140235"/>
                        <a:gd name="connsiteX6" fmla="*/ 32362 w 213049"/>
                        <a:gd name="connsiteY6" fmla="*/ 118661 h 140235"/>
                        <a:gd name="connsiteX7" fmla="*/ 8090 w 213049"/>
                        <a:gd name="connsiteY7" fmla="*/ 134842 h 140235"/>
                        <a:gd name="connsiteX8" fmla="*/ 0 w 213049"/>
                        <a:gd name="connsiteY8" fmla="*/ 140235 h 140235"/>
                        <a:gd name="connsiteX9" fmla="*/ 8090 w 213049"/>
                        <a:gd name="connsiteY9" fmla="*/ 132145 h 140235"/>
                        <a:gd name="connsiteX10" fmla="*/ 29665 w 213049"/>
                        <a:gd name="connsiteY10" fmla="*/ 110570 h 140235"/>
                        <a:gd name="connsiteX11" fmla="*/ 62027 w 213049"/>
                        <a:gd name="connsiteY11" fmla="*/ 83602 h 140235"/>
                        <a:gd name="connsiteX12" fmla="*/ 80905 w 213049"/>
                        <a:gd name="connsiteY12" fmla="*/ 70118 h 140235"/>
                        <a:gd name="connsiteX13" fmla="*/ 99783 w 213049"/>
                        <a:gd name="connsiteY13" fmla="*/ 56633 h 140235"/>
                        <a:gd name="connsiteX14" fmla="*/ 140235 w 213049"/>
                        <a:gd name="connsiteY14" fmla="*/ 32362 h 140235"/>
                        <a:gd name="connsiteX15" fmla="*/ 177991 w 213049"/>
                        <a:gd name="connsiteY15" fmla="*/ 13484 h 140235"/>
                        <a:gd name="connsiteX16" fmla="*/ 213050 w 213049"/>
                        <a:gd name="connsiteY16" fmla="*/ 0 h 14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3049" h="140235">
                          <a:moveTo>
                            <a:pt x="213050" y="0"/>
                          </a:moveTo>
                          <a:cubicBezTo>
                            <a:pt x="213050" y="0"/>
                            <a:pt x="210353" y="2697"/>
                            <a:pt x="204959" y="5394"/>
                          </a:cubicBezTo>
                          <a:cubicBezTo>
                            <a:pt x="199566" y="8091"/>
                            <a:pt x="191475" y="13484"/>
                            <a:pt x="180688" y="21575"/>
                          </a:cubicBezTo>
                          <a:cubicBezTo>
                            <a:pt x="161810" y="35059"/>
                            <a:pt x="132145" y="51240"/>
                            <a:pt x="105177" y="70118"/>
                          </a:cubicBezTo>
                          <a:cubicBezTo>
                            <a:pt x="97086" y="75511"/>
                            <a:pt x="91692" y="78208"/>
                            <a:pt x="86299" y="83602"/>
                          </a:cubicBezTo>
                          <a:cubicBezTo>
                            <a:pt x="80905" y="88996"/>
                            <a:pt x="72815" y="91692"/>
                            <a:pt x="67421" y="97086"/>
                          </a:cubicBezTo>
                          <a:cubicBezTo>
                            <a:pt x="53937" y="105177"/>
                            <a:pt x="43149" y="113267"/>
                            <a:pt x="32362" y="118661"/>
                          </a:cubicBezTo>
                          <a:cubicBezTo>
                            <a:pt x="21575" y="126751"/>
                            <a:pt x="13484" y="132145"/>
                            <a:pt x="8090" y="134842"/>
                          </a:cubicBezTo>
                          <a:cubicBezTo>
                            <a:pt x="2697" y="137538"/>
                            <a:pt x="0" y="140235"/>
                            <a:pt x="0" y="140235"/>
                          </a:cubicBezTo>
                          <a:cubicBezTo>
                            <a:pt x="0" y="140235"/>
                            <a:pt x="2697" y="137538"/>
                            <a:pt x="8090" y="132145"/>
                          </a:cubicBezTo>
                          <a:cubicBezTo>
                            <a:pt x="13484" y="126751"/>
                            <a:pt x="18878" y="118661"/>
                            <a:pt x="29665" y="110570"/>
                          </a:cubicBezTo>
                          <a:cubicBezTo>
                            <a:pt x="37756" y="102480"/>
                            <a:pt x="48543" y="94389"/>
                            <a:pt x="62027" y="83602"/>
                          </a:cubicBezTo>
                          <a:cubicBezTo>
                            <a:pt x="67421" y="78208"/>
                            <a:pt x="75511" y="75511"/>
                            <a:pt x="80905" y="70118"/>
                          </a:cubicBezTo>
                          <a:cubicBezTo>
                            <a:pt x="86299" y="64724"/>
                            <a:pt x="94389" y="62027"/>
                            <a:pt x="99783" y="56633"/>
                          </a:cubicBezTo>
                          <a:cubicBezTo>
                            <a:pt x="113267" y="48543"/>
                            <a:pt x="126751" y="40452"/>
                            <a:pt x="140235" y="32362"/>
                          </a:cubicBezTo>
                          <a:cubicBezTo>
                            <a:pt x="153719" y="24272"/>
                            <a:pt x="167204" y="18878"/>
                            <a:pt x="177991" y="13484"/>
                          </a:cubicBezTo>
                          <a:cubicBezTo>
                            <a:pt x="196869" y="5394"/>
                            <a:pt x="213050" y="0"/>
                            <a:pt x="213050" y="0"/>
                          </a:cubicBezTo>
                          <a:close/>
                        </a:path>
                      </a:pathLst>
                    </a:custGeom>
                    <a:solidFill>
                      <a:srgbClr val="54331C">
                        <a:alpha val="70000"/>
                      </a:srgbClr>
                    </a:solidFill>
                    <a:ln w="26947" cap="flat">
                      <a:noFill/>
                      <a:prstDash val="solid"/>
                      <a:miter/>
                    </a:ln>
                  </p:spPr>
                  <p:txBody>
                    <a:bodyPr rtlCol="1" anchor="ctr"/>
                    <a:lstStyle/>
                    <a:p>
                      <a:endParaRPr lang="ar-SA"/>
                    </a:p>
                  </p:txBody>
                </p:sp>
                <p:sp>
                  <p:nvSpPr>
                    <p:cNvPr id="2035" name="شكل حر: شكل 278">
                      <a:extLst>
                        <a:ext uri="{FF2B5EF4-FFF2-40B4-BE49-F238E27FC236}">
                          <a16:creationId xmlns:a16="http://schemas.microsoft.com/office/drawing/2014/main" id="{0449E15C-E4A5-4893-89C8-D8626D784801}"/>
                        </a:ext>
                      </a:extLst>
                    </p:cNvPr>
                    <p:cNvSpPr/>
                    <p:nvPr/>
                  </p:nvSpPr>
                  <p:spPr>
                    <a:xfrm>
                      <a:off x="2462208" y="3098659"/>
                      <a:ext cx="24271" cy="345194"/>
                    </a:xfrm>
                    <a:custGeom>
                      <a:avLst/>
                      <a:gdLst>
                        <a:gd name="connsiteX0" fmla="*/ 0 w 24271"/>
                        <a:gd name="connsiteY0" fmla="*/ 0 h 345194"/>
                        <a:gd name="connsiteX1" fmla="*/ 5394 w 24271"/>
                        <a:gd name="connsiteY1" fmla="*/ 13484 h 345194"/>
                        <a:gd name="connsiteX2" fmla="*/ 10787 w 24271"/>
                        <a:gd name="connsiteY2" fmla="*/ 29665 h 345194"/>
                        <a:gd name="connsiteX3" fmla="*/ 16181 w 24271"/>
                        <a:gd name="connsiteY3" fmla="*/ 51240 h 345194"/>
                        <a:gd name="connsiteX4" fmla="*/ 21575 w 24271"/>
                        <a:gd name="connsiteY4" fmla="*/ 107873 h 345194"/>
                        <a:gd name="connsiteX5" fmla="*/ 24271 w 24271"/>
                        <a:gd name="connsiteY5" fmla="*/ 140235 h 345194"/>
                        <a:gd name="connsiteX6" fmla="*/ 24271 w 24271"/>
                        <a:gd name="connsiteY6" fmla="*/ 172597 h 345194"/>
                        <a:gd name="connsiteX7" fmla="*/ 21575 w 24271"/>
                        <a:gd name="connsiteY7" fmla="*/ 204959 h 345194"/>
                        <a:gd name="connsiteX8" fmla="*/ 18878 w 24271"/>
                        <a:gd name="connsiteY8" fmla="*/ 237321 h 345194"/>
                        <a:gd name="connsiteX9" fmla="*/ 16181 w 24271"/>
                        <a:gd name="connsiteY9" fmla="*/ 266986 h 345194"/>
                        <a:gd name="connsiteX10" fmla="*/ 10787 w 24271"/>
                        <a:gd name="connsiteY10" fmla="*/ 293955 h 345194"/>
                        <a:gd name="connsiteX11" fmla="*/ 2697 w 24271"/>
                        <a:gd name="connsiteY11" fmla="*/ 331710 h 345194"/>
                        <a:gd name="connsiteX12" fmla="*/ 0 w 24271"/>
                        <a:gd name="connsiteY12" fmla="*/ 345194 h 345194"/>
                        <a:gd name="connsiteX13" fmla="*/ 0 w 24271"/>
                        <a:gd name="connsiteY13" fmla="*/ 329014 h 345194"/>
                        <a:gd name="connsiteX14" fmla="*/ 2697 w 24271"/>
                        <a:gd name="connsiteY14" fmla="*/ 288561 h 345194"/>
                        <a:gd name="connsiteX15" fmla="*/ 5394 w 24271"/>
                        <a:gd name="connsiteY15" fmla="*/ 261593 h 345194"/>
                        <a:gd name="connsiteX16" fmla="*/ 8090 w 24271"/>
                        <a:gd name="connsiteY16" fmla="*/ 231928 h 345194"/>
                        <a:gd name="connsiteX17" fmla="*/ 10787 w 24271"/>
                        <a:gd name="connsiteY17" fmla="*/ 199566 h 345194"/>
                        <a:gd name="connsiteX18" fmla="*/ 10787 w 24271"/>
                        <a:gd name="connsiteY18" fmla="*/ 167204 h 345194"/>
                        <a:gd name="connsiteX19" fmla="*/ 10787 w 24271"/>
                        <a:gd name="connsiteY19" fmla="*/ 134842 h 345194"/>
                        <a:gd name="connsiteX20" fmla="*/ 10787 w 24271"/>
                        <a:gd name="connsiteY20" fmla="*/ 102480 h 345194"/>
                        <a:gd name="connsiteX21" fmla="*/ 10787 w 24271"/>
                        <a:gd name="connsiteY21" fmla="*/ 72814 h 345194"/>
                        <a:gd name="connsiteX22" fmla="*/ 10787 w 24271"/>
                        <a:gd name="connsiteY22" fmla="*/ 45846 h 345194"/>
                        <a:gd name="connsiteX23" fmla="*/ 8090 w 24271"/>
                        <a:gd name="connsiteY23" fmla="*/ 24272 h 345194"/>
                        <a:gd name="connsiteX24" fmla="*/ 5394 w 24271"/>
                        <a:gd name="connsiteY24" fmla="*/ 8090 h 345194"/>
                        <a:gd name="connsiteX25" fmla="*/ 0 w 24271"/>
                        <a:gd name="connsiteY25" fmla="*/ 0 h 34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4271" h="345194">
                          <a:moveTo>
                            <a:pt x="0" y="0"/>
                          </a:moveTo>
                          <a:cubicBezTo>
                            <a:pt x="0" y="0"/>
                            <a:pt x="2697" y="5394"/>
                            <a:pt x="5394" y="13484"/>
                          </a:cubicBezTo>
                          <a:cubicBezTo>
                            <a:pt x="5394" y="18878"/>
                            <a:pt x="8090" y="24272"/>
                            <a:pt x="10787" y="29665"/>
                          </a:cubicBezTo>
                          <a:cubicBezTo>
                            <a:pt x="13484" y="35059"/>
                            <a:pt x="13484" y="43149"/>
                            <a:pt x="16181" y="51240"/>
                          </a:cubicBezTo>
                          <a:cubicBezTo>
                            <a:pt x="18878" y="67421"/>
                            <a:pt x="21575" y="86299"/>
                            <a:pt x="21575" y="107873"/>
                          </a:cubicBezTo>
                          <a:cubicBezTo>
                            <a:pt x="21575" y="118661"/>
                            <a:pt x="21575" y="129448"/>
                            <a:pt x="24271" y="140235"/>
                          </a:cubicBezTo>
                          <a:cubicBezTo>
                            <a:pt x="24271" y="151023"/>
                            <a:pt x="24271" y="161810"/>
                            <a:pt x="24271" y="172597"/>
                          </a:cubicBezTo>
                          <a:cubicBezTo>
                            <a:pt x="24271" y="183385"/>
                            <a:pt x="24271" y="194172"/>
                            <a:pt x="21575" y="204959"/>
                          </a:cubicBezTo>
                          <a:cubicBezTo>
                            <a:pt x="21575" y="215747"/>
                            <a:pt x="18878" y="226534"/>
                            <a:pt x="18878" y="237321"/>
                          </a:cubicBezTo>
                          <a:cubicBezTo>
                            <a:pt x="18878" y="248109"/>
                            <a:pt x="16181" y="256199"/>
                            <a:pt x="16181" y="266986"/>
                          </a:cubicBezTo>
                          <a:cubicBezTo>
                            <a:pt x="13484" y="275077"/>
                            <a:pt x="13484" y="285864"/>
                            <a:pt x="10787" y="293955"/>
                          </a:cubicBezTo>
                          <a:cubicBezTo>
                            <a:pt x="8090" y="310136"/>
                            <a:pt x="2697" y="323620"/>
                            <a:pt x="2697" y="331710"/>
                          </a:cubicBezTo>
                          <a:cubicBezTo>
                            <a:pt x="0" y="339801"/>
                            <a:pt x="0" y="345194"/>
                            <a:pt x="0" y="345194"/>
                          </a:cubicBezTo>
                          <a:cubicBezTo>
                            <a:pt x="0" y="345194"/>
                            <a:pt x="0" y="339801"/>
                            <a:pt x="0" y="329014"/>
                          </a:cubicBezTo>
                          <a:cubicBezTo>
                            <a:pt x="0" y="318226"/>
                            <a:pt x="2697" y="304742"/>
                            <a:pt x="2697" y="288561"/>
                          </a:cubicBezTo>
                          <a:cubicBezTo>
                            <a:pt x="2697" y="280471"/>
                            <a:pt x="5394" y="272380"/>
                            <a:pt x="5394" y="261593"/>
                          </a:cubicBezTo>
                          <a:cubicBezTo>
                            <a:pt x="5394" y="253502"/>
                            <a:pt x="5394" y="242715"/>
                            <a:pt x="8090" y="231928"/>
                          </a:cubicBezTo>
                          <a:cubicBezTo>
                            <a:pt x="8090" y="221140"/>
                            <a:pt x="10787" y="210353"/>
                            <a:pt x="10787" y="199566"/>
                          </a:cubicBezTo>
                          <a:cubicBezTo>
                            <a:pt x="10787" y="188778"/>
                            <a:pt x="10787" y="177991"/>
                            <a:pt x="10787" y="167204"/>
                          </a:cubicBezTo>
                          <a:cubicBezTo>
                            <a:pt x="10787" y="156416"/>
                            <a:pt x="10787" y="145629"/>
                            <a:pt x="10787" y="134842"/>
                          </a:cubicBezTo>
                          <a:cubicBezTo>
                            <a:pt x="10787" y="124054"/>
                            <a:pt x="10787" y="113267"/>
                            <a:pt x="10787" y="102480"/>
                          </a:cubicBezTo>
                          <a:cubicBezTo>
                            <a:pt x="10787" y="91692"/>
                            <a:pt x="10787" y="83602"/>
                            <a:pt x="10787" y="72814"/>
                          </a:cubicBezTo>
                          <a:cubicBezTo>
                            <a:pt x="10787" y="64724"/>
                            <a:pt x="10787" y="53937"/>
                            <a:pt x="10787" y="45846"/>
                          </a:cubicBezTo>
                          <a:cubicBezTo>
                            <a:pt x="10787" y="37756"/>
                            <a:pt x="10787" y="29665"/>
                            <a:pt x="8090" y="24272"/>
                          </a:cubicBezTo>
                          <a:cubicBezTo>
                            <a:pt x="8090" y="18878"/>
                            <a:pt x="8090" y="10787"/>
                            <a:pt x="5394" y="8090"/>
                          </a:cubicBezTo>
                          <a:cubicBezTo>
                            <a:pt x="0" y="5394"/>
                            <a:pt x="0" y="0"/>
                            <a:pt x="0" y="0"/>
                          </a:cubicBezTo>
                          <a:close/>
                        </a:path>
                      </a:pathLst>
                    </a:custGeom>
                    <a:solidFill>
                      <a:srgbClr val="54331C">
                        <a:alpha val="70000"/>
                      </a:srgbClr>
                    </a:solidFill>
                    <a:ln w="26947" cap="flat">
                      <a:noFill/>
                      <a:prstDash val="solid"/>
                      <a:miter/>
                    </a:ln>
                  </p:spPr>
                  <p:txBody>
                    <a:bodyPr rtlCol="1" anchor="ctr"/>
                    <a:lstStyle/>
                    <a:p>
                      <a:endParaRPr lang="ar-SA"/>
                    </a:p>
                  </p:txBody>
                </p:sp>
                <p:sp>
                  <p:nvSpPr>
                    <p:cNvPr id="2036" name="شكل حر: شكل 279">
                      <a:extLst>
                        <a:ext uri="{FF2B5EF4-FFF2-40B4-BE49-F238E27FC236}">
                          <a16:creationId xmlns:a16="http://schemas.microsoft.com/office/drawing/2014/main" id="{69737A2E-5AA7-4073-914B-E8415F7DD3FB}"/>
                        </a:ext>
                      </a:extLst>
                    </p:cNvPr>
                    <p:cNvSpPr/>
                    <p:nvPr/>
                  </p:nvSpPr>
                  <p:spPr>
                    <a:xfrm>
                      <a:off x="2259945" y="3047419"/>
                      <a:ext cx="72814" cy="277773"/>
                    </a:xfrm>
                    <a:custGeom>
                      <a:avLst/>
                      <a:gdLst>
                        <a:gd name="connsiteX0" fmla="*/ 0 w 72814"/>
                        <a:gd name="connsiteY0" fmla="*/ 0 h 277773"/>
                        <a:gd name="connsiteX1" fmla="*/ 8090 w 72814"/>
                        <a:gd name="connsiteY1" fmla="*/ 10787 h 277773"/>
                        <a:gd name="connsiteX2" fmla="*/ 16181 w 72814"/>
                        <a:gd name="connsiteY2" fmla="*/ 21575 h 277773"/>
                        <a:gd name="connsiteX3" fmla="*/ 26968 w 72814"/>
                        <a:gd name="connsiteY3" fmla="*/ 37756 h 277773"/>
                        <a:gd name="connsiteX4" fmla="*/ 37755 w 72814"/>
                        <a:gd name="connsiteY4" fmla="*/ 56633 h 277773"/>
                        <a:gd name="connsiteX5" fmla="*/ 48543 w 72814"/>
                        <a:gd name="connsiteY5" fmla="*/ 80905 h 277773"/>
                        <a:gd name="connsiteX6" fmla="*/ 56633 w 72814"/>
                        <a:gd name="connsiteY6" fmla="*/ 105177 h 277773"/>
                        <a:gd name="connsiteX7" fmla="*/ 62027 w 72814"/>
                        <a:gd name="connsiteY7" fmla="*/ 132145 h 277773"/>
                        <a:gd name="connsiteX8" fmla="*/ 67421 w 72814"/>
                        <a:gd name="connsiteY8" fmla="*/ 159113 h 277773"/>
                        <a:gd name="connsiteX9" fmla="*/ 70118 w 72814"/>
                        <a:gd name="connsiteY9" fmla="*/ 186082 h 277773"/>
                        <a:gd name="connsiteX10" fmla="*/ 72814 w 72814"/>
                        <a:gd name="connsiteY10" fmla="*/ 210353 h 277773"/>
                        <a:gd name="connsiteX11" fmla="*/ 72814 w 72814"/>
                        <a:gd name="connsiteY11" fmla="*/ 231928 h 277773"/>
                        <a:gd name="connsiteX12" fmla="*/ 72814 w 72814"/>
                        <a:gd name="connsiteY12" fmla="*/ 264290 h 277773"/>
                        <a:gd name="connsiteX13" fmla="*/ 72814 w 72814"/>
                        <a:gd name="connsiteY13" fmla="*/ 277774 h 277773"/>
                        <a:gd name="connsiteX14" fmla="*/ 70118 w 72814"/>
                        <a:gd name="connsiteY14" fmla="*/ 264290 h 277773"/>
                        <a:gd name="connsiteX15" fmla="*/ 64724 w 72814"/>
                        <a:gd name="connsiteY15" fmla="*/ 231928 h 277773"/>
                        <a:gd name="connsiteX16" fmla="*/ 62027 w 72814"/>
                        <a:gd name="connsiteY16" fmla="*/ 210353 h 277773"/>
                        <a:gd name="connsiteX17" fmla="*/ 56633 w 72814"/>
                        <a:gd name="connsiteY17" fmla="*/ 186082 h 277773"/>
                        <a:gd name="connsiteX18" fmla="*/ 51240 w 72814"/>
                        <a:gd name="connsiteY18" fmla="*/ 159113 h 277773"/>
                        <a:gd name="connsiteX19" fmla="*/ 45846 w 72814"/>
                        <a:gd name="connsiteY19" fmla="*/ 132145 h 277773"/>
                        <a:gd name="connsiteX20" fmla="*/ 40452 w 72814"/>
                        <a:gd name="connsiteY20" fmla="*/ 105177 h 277773"/>
                        <a:gd name="connsiteX21" fmla="*/ 32362 w 72814"/>
                        <a:gd name="connsiteY21" fmla="*/ 80905 h 277773"/>
                        <a:gd name="connsiteX22" fmla="*/ 24271 w 72814"/>
                        <a:gd name="connsiteY22" fmla="*/ 56633 h 277773"/>
                        <a:gd name="connsiteX23" fmla="*/ 16181 w 72814"/>
                        <a:gd name="connsiteY23" fmla="*/ 35059 h 277773"/>
                        <a:gd name="connsiteX24" fmla="*/ 8090 w 72814"/>
                        <a:gd name="connsiteY24" fmla="*/ 18878 h 277773"/>
                        <a:gd name="connsiteX25" fmla="*/ 2697 w 72814"/>
                        <a:gd name="connsiteY25" fmla="*/ 5394 h 277773"/>
                        <a:gd name="connsiteX26" fmla="*/ 0 w 72814"/>
                        <a:gd name="connsiteY26" fmla="*/ 0 h 27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2814" h="277773">
                          <a:moveTo>
                            <a:pt x="0" y="0"/>
                          </a:moveTo>
                          <a:cubicBezTo>
                            <a:pt x="0" y="0"/>
                            <a:pt x="2697" y="2697"/>
                            <a:pt x="8090" y="10787"/>
                          </a:cubicBezTo>
                          <a:cubicBezTo>
                            <a:pt x="10787" y="13484"/>
                            <a:pt x="13484" y="18878"/>
                            <a:pt x="16181" y="21575"/>
                          </a:cubicBezTo>
                          <a:cubicBezTo>
                            <a:pt x="18878" y="26968"/>
                            <a:pt x="24271" y="32362"/>
                            <a:pt x="26968" y="37756"/>
                          </a:cubicBezTo>
                          <a:cubicBezTo>
                            <a:pt x="29665" y="43149"/>
                            <a:pt x="32362" y="51240"/>
                            <a:pt x="37755" y="56633"/>
                          </a:cubicBezTo>
                          <a:cubicBezTo>
                            <a:pt x="40452" y="64724"/>
                            <a:pt x="43149" y="72814"/>
                            <a:pt x="48543" y="80905"/>
                          </a:cubicBezTo>
                          <a:cubicBezTo>
                            <a:pt x="51240" y="88996"/>
                            <a:pt x="53937" y="97086"/>
                            <a:pt x="56633" y="105177"/>
                          </a:cubicBezTo>
                          <a:cubicBezTo>
                            <a:pt x="59330" y="113267"/>
                            <a:pt x="62027" y="124054"/>
                            <a:pt x="62027" y="132145"/>
                          </a:cubicBezTo>
                          <a:cubicBezTo>
                            <a:pt x="64724" y="140235"/>
                            <a:pt x="67421" y="151023"/>
                            <a:pt x="67421" y="159113"/>
                          </a:cubicBezTo>
                          <a:cubicBezTo>
                            <a:pt x="67421" y="167204"/>
                            <a:pt x="70118" y="177991"/>
                            <a:pt x="70118" y="186082"/>
                          </a:cubicBezTo>
                          <a:cubicBezTo>
                            <a:pt x="70118" y="194172"/>
                            <a:pt x="72814" y="202262"/>
                            <a:pt x="72814" y="210353"/>
                          </a:cubicBezTo>
                          <a:cubicBezTo>
                            <a:pt x="72814" y="218443"/>
                            <a:pt x="72814" y="226534"/>
                            <a:pt x="72814" y="231928"/>
                          </a:cubicBezTo>
                          <a:cubicBezTo>
                            <a:pt x="72814" y="245412"/>
                            <a:pt x="72814" y="256199"/>
                            <a:pt x="72814" y="264290"/>
                          </a:cubicBezTo>
                          <a:cubicBezTo>
                            <a:pt x="72814" y="272380"/>
                            <a:pt x="72814" y="277774"/>
                            <a:pt x="72814" y="277774"/>
                          </a:cubicBezTo>
                          <a:cubicBezTo>
                            <a:pt x="72814" y="277774"/>
                            <a:pt x="72814" y="272380"/>
                            <a:pt x="70118" y="264290"/>
                          </a:cubicBezTo>
                          <a:cubicBezTo>
                            <a:pt x="70118" y="256199"/>
                            <a:pt x="67421" y="245412"/>
                            <a:pt x="64724" y="231928"/>
                          </a:cubicBezTo>
                          <a:cubicBezTo>
                            <a:pt x="64724" y="223837"/>
                            <a:pt x="62027" y="218443"/>
                            <a:pt x="62027" y="210353"/>
                          </a:cubicBezTo>
                          <a:cubicBezTo>
                            <a:pt x="59330" y="202262"/>
                            <a:pt x="59330" y="194172"/>
                            <a:pt x="56633" y="186082"/>
                          </a:cubicBezTo>
                          <a:cubicBezTo>
                            <a:pt x="53937" y="177991"/>
                            <a:pt x="53937" y="169901"/>
                            <a:pt x="51240" y="159113"/>
                          </a:cubicBezTo>
                          <a:cubicBezTo>
                            <a:pt x="51240" y="151023"/>
                            <a:pt x="45846" y="142932"/>
                            <a:pt x="45846" y="132145"/>
                          </a:cubicBezTo>
                          <a:cubicBezTo>
                            <a:pt x="43149" y="124054"/>
                            <a:pt x="40452" y="113267"/>
                            <a:pt x="40452" y="105177"/>
                          </a:cubicBezTo>
                          <a:cubicBezTo>
                            <a:pt x="37755" y="97086"/>
                            <a:pt x="35059" y="88996"/>
                            <a:pt x="32362" y="80905"/>
                          </a:cubicBezTo>
                          <a:cubicBezTo>
                            <a:pt x="29665" y="72814"/>
                            <a:pt x="26968" y="64724"/>
                            <a:pt x="24271" y="56633"/>
                          </a:cubicBezTo>
                          <a:cubicBezTo>
                            <a:pt x="21575" y="48543"/>
                            <a:pt x="18878" y="43149"/>
                            <a:pt x="16181" y="35059"/>
                          </a:cubicBezTo>
                          <a:cubicBezTo>
                            <a:pt x="13484" y="29665"/>
                            <a:pt x="10787" y="24272"/>
                            <a:pt x="8090" y="18878"/>
                          </a:cubicBezTo>
                          <a:cubicBezTo>
                            <a:pt x="5394" y="13484"/>
                            <a:pt x="2697" y="10787"/>
                            <a:pt x="2697" y="5394"/>
                          </a:cubicBezTo>
                          <a:cubicBezTo>
                            <a:pt x="2697" y="2697"/>
                            <a:pt x="0" y="0"/>
                            <a:pt x="0" y="0"/>
                          </a:cubicBezTo>
                          <a:close/>
                        </a:path>
                      </a:pathLst>
                    </a:custGeom>
                    <a:solidFill>
                      <a:srgbClr val="54331C">
                        <a:alpha val="70000"/>
                      </a:srgbClr>
                    </a:solidFill>
                    <a:ln w="26947" cap="flat">
                      <a:noFill/>
                      <a:prstDash val="solid"/>
                      <a:miter/>
                    </a:ln>
                  </p:spPr>
                  <p:txBody>
                    <a:bodyPr rtlCol="1" anchor="ctr"/>
                    <a:lstStyle/>
                    <a:p>
                      <a:endParaRPr lang="ar-SA"/>
                    </a:p>
                  </p:txBody>
                </p:sp>
                <p:sp>
                  <p:nvSpPr>
                    <p:cNvPr id="2037" name="شكل حر: شكل 280">
                      <a:extLst>
                        <a:ext uri="{FF2B5EF4-FFF2-40B4-BE49-F238E27FC236}">
                          <a16:creationId xmlns:a16="http://schemas.microsoft.com/office/drawing/2014/main" id="{E28BED3C-98C9-4B6A-A553-05EE70CE7475}"/>
                        </a:ext>
                      </a:extLst>
                    </p:cNvPr>
                    <p:cNvSpPr/>
                    <p:nvPr/>
                  </p:nvSpPr>
                  <p:spPr>
                    <a:xfrm>
                      <a:off x="2775040" y="3381827"/>
                      <a:ext cx="45846" cy="231927"/>
                    </a:xfrm>
                    <a:custGeom>
                      <a:avLst/>
                      <a:gdLst>
                        <a:gd name="connsiteX0" fmla="*/ 2697 w 45846"/>
                        <a:gd name="connsiteY0" fmla="*/ 0 h 231927"/>
                        <a:gd name="connsiteX1" fmla="*/ 8090 w 45846"/>
                        <a:gd name="connsiteY1" fmla="*/ 8090 h 231927"/>
                        <a:gd name="connsiteX2" fmla="*/ 21575 w 45846"/>
                        <a:gd name="connsiteY2" fmla="*/ 32362 h 231927"/>
                        <a:gd name="connsiteX3" fmla="*/ 29665 w 45846"/>
                        <a:gd name="connsiteY3" fmla="*/ 48543 h 231927"/>
                        <a:gd name="connsiteX4" fmla="*/ 32362 w 45846"/>
                        <a:gd name="connsiteY4" fmla="*/ 56633 h 231927"/>
                        <a:gd name="connsiteX5" fmla="*/ 35059 w 45846"/>
                        <a:gd name="connsiteY5" fmla="*/ 67421 h 231927"/>
                        <a:gd name="connsiteX6" fmla="*/ 40452 w 45846"/>
                        <a:gd name="connsiteY6" fmla="*/ 88995 h 231927"/>
                        <a:gd name="connsiteX7" fmla="*/ 43149 w 45846"/>
                        <a:gd name="connsiteY7" fmla="*/ 110570 h 231927"/>
                        <a:gd name="connsiteX8" fmla="*/ 45846 w 45846"/>
                        <a:gd name="connsiteY8" fmla="*/ 132145 h 231927"/>
                        <a:gd name="connsiteX9" fmla="*/ 45846 w 45846"/>
                        <a:gd name="connsiteY9" fmla="*/ 153720 h 231927"/>
                        <a:gd name="connsiteX10" fmla="*/ 45846 w 45846"/>
                        <a:gd name="connsiteY10" fmla="*/ 175294 h 231927"/>
                        <a:gd name="connsiteX11" fmla="*/ 43149 w 45846"/>
                        <a:gd name="connsiteY11" fmla="*/ 194172 h 231927"/>
                        <a:gd name="connsiteX12" fmla="*/ 37756 w 45846"/>
                        <a:gd name="connsiteY12" fmla="*/ 221140 h 231927"/>
                        <a:gd name="connsiteX13" fmla="*/ 35059 w 45846"/>
                        <a:gd name="connsiteY13" fmla="*/ 231928 h 231927"/>
                        <a:gd name="connsiteX14" fmla="*/ 35059 w 45846"/>
                        <a:gd name="connsiteY14" fmla="*/ 221140 h 231927"/>
                        <a:gd name="connsiteX15" fmla="*/ 35059 w 45846"/>
                        <a:gd name="connsiteY15" fmla="*/ 194172 h 231927"/>
                        <a:gd name="connsiteX16" fmla="*/ 35059 w 45846"/>
                        <a:gd name="connsiteY16" fmla="*/ 175294 h 231927"/>
                        <a:gd name="connsiteX17" fmla="*/ 32362 w 45846"/>
                        <a:gd name="connsiteY17" fmla="*/ 156416 h 231927"/>
                        <a:gd name="connsiteX18" fmla="*/ 32362 w 45846"/>
                        <a:gd name="connsiteY18" fmla="*/ 134841 h 231927"/>
                        <a:gd name="connsiteX19" fmla="*/ 29665 w 45846"/>
                        <a:gd name="connsiteY19" fmla="*/ 113267 h 231927"/>
                        <a:gd name="connsiteX20" fmla="*/ 26968 w 45846"/>
                        <a:gd name="connsiteY20" fmla="*/ 91692 h 231927"/>
                        <a:gd name="connsiteX21" fmla="*/ 21575 w 45846"/>
                        <a:gd name="connsiteY21" fmla="*/ 70118 h 231927"/>
                        <a:gd name="connsiteX22" fmla="*/ 18878 w 45846"/>
                        <a:gd name="connsiteY22" fmla="*/ 59330 h 231927"/>
                        <a:gd name="connsiteX23" fmla="*/ 16181 w 45846"/>
                        <a:gd name="connsiteY23" fmla="*/ 51240 h 231927"/>
                        <a:gd name="connsiteX24" fmla="*/ 10787 w 45846"/>
                        <a:gd name="connsiteY24" fmla="*/ 35059 h 231927"/>
                        <a:gd name="connsiteX25" fmla="*/ 5394 w 45846"/>
                        <a:gd name="connsiteY25" fmla="*/ 21575 h 231927"/>
                        <a:gd name="connsiteX26" fmla="*/ 0 w 45846"/>
                        <a:gd name="connsiteY26" fmla="*/ 10787 h 231927"/>
                        <a:gd name="connsiteX27" fmla="*/ 2697 w 45846"/>
                        <a:gd name="connsiteY27" fmla="*/ 0 h 231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5846" h="231927">
                          <a:moveTo>
                            <a:pt x="2697" y="0"/>
                          </a:moveTo>
                          <a:cubicBezTo>
                            <a:pt x="2697" y="0"/>
                            <a:pt x="5394" y="2697"/>
                            <a:pt x="8090" y="8090"/>
                          </a:cubicBezTo>
                          <a:cubicBezTo>
                            <a:pt x="10787" y="13484"/>
                            <a:pt x="16181" y="21575"/>
                            <a:pt x="21575" y="32362"/>
                          </a:cubicBezTo>
                          <a:cubicBezTo>
                            <a:pt x="24272" y="37756"/>
                            <a:pt x="26968" y="43149"/>
                            <a:pt x="29665" y="48543"/>
                          </a:cubicBezTo>
                          <a:cubicBezTo>
                            <a:pt x="29665" y="51240"/>
                            <a:pt x="32362" y="53937"/>
                            <a:pt x="32362" y="56633"/>
                          </a:cubicBezTo>
                          <a:cubicBezTo>
                            <a:pt x="32362" y="59330"/>
                            <a:pt x="35059" y="62027"/>
                            <a:pt x="35059" y="67421"/>
                          </a:cubicBezTo>
                          <a:cubicBezTo>
                            <a:pt x="37756" y="75511"/>
                            <a:pt x="40452" y="80905"/>
                            <a:pt x="40452" y="88995"/>
                          </a:cubicBezTo>
                          <a:cubicBezTo>
                            <a:pt x="43149" y="97086"/>
                            <a:pt x="43149" y="105177"/>
                            <a:pt x="43149" y="110570"/>
                          </a:cubicBezTo>
                          <a:cubicBezTo>
                            <a:pt x="43149" y="118661"/>
                            <a:pt x="45846" y="126751"/>
                            <a:pt x="45846" y="132145"/>
                          </a:cubicBezTo>
                          <a:cubicBezTo>
                            <a:pt x="45846" y="140235"/>
                            <a:pt x="45846" y="145629"/>
                            <a:pt x="45846" y="153720"/>
                          </a:cubicBezTo>
                          <a:cubicBezTo>
                            <a:pt x="45846" y="161810"/>
                            <a:pt x="45846" y="167204"/>
                            <a:pt x="45846" y="175294"/>
                          </a:cubicBezTo>
                          <a:cubicBezTo>
                            <a:pt x="45846" y="180688"/>
                            <a:pt x="43149" y="188778"/>
                            <a:pt x="43149" y="194172"/>
                          </a:cubicBezTo>
                          <a:cubicBezTo>
                            <a:pt x="40452" y="204959"/>
                            <a:pt x="40452" y="215746"/>
                            <a:pt x="37756" y="221140"/>
                          </a:cubicBezTo>
                          <a:cubicBezTo>
                            <a:pt x="37756" y="226534"/>
                            <a:pt x="35059" y="231928"/>
                            <a:pt x="35059" y="231928"/>
                          </a:cubicBezTo>
                          <a:cubicBezTo>
                            <a:pt x="35059" y="231928"/>
                            <a:pt x="35059" y="229231"/>
                            <a:pt x="35059" y="221140"/>
                          </a:cubicBezTo>
                          <a:cubicBezTo>
                            <a:pt x="35059" y="215746"/>
                            <a:pt x="35059" y="204959"/>
                            <a:pt x="35059" y="194172"/>
                          </a:cubicBezTo>
                          <a:cubicBezTo>
                            <a:pt x="35059" y="188778"/>
                            <a:pt x="35059" y="183385"/>
                            <a:pt x="35059" y="175294"/>
                          </a:cubicBezTo>
                          <a:cubicBezTo>
                            <a:pt x="35059" y="169900"/>
                            <a:pt x="35059" y="161810"/>
                            <a:pt x="32362" y="156416"/>
                          </a:cubicBezTo>
                          <a:cubicBezTo>
                            <a:pt x="32362" y="148326"/>
                            <a:pt x="32362" y="142932"/>
                            <a:pt x="32362" y="134841"/>
                          </a:cubicBezTo>
                          <a:cubicBezTo>
                            <a:pt x="32362" y="126751"/>
                            <a:pt x="29665" y="121357"/>
                            <a:pt x="29665" y="113267"/>
                          </a:cubicBezTo>
                          <a:cubicBezTo>
                            <a:pt x="29665" y="105177"/>
                            <a:pt x="26968" y="99783"/>
                            <a:pt x="26968" y="91692"/>
                          </a:cubicBezTo>
                          <a:cubicBezTo>
                            <a:pt x="24272" y="83602"/>
                            <a:pt x="24272" y="78208"/>
                            <a:pt x="21575" y="70118"/>
                          </a:cubicBezTo>
                          <a:cubicBezTo>
                            <a:pt x="21575" y="67421"/>
                            <a:pt x="21575" y="64724"/>
                            <a:pt x="18878" y="59330"/>
                          </a:cubicBezTo>
                          <a:cubicBezTo>
                            <a:pt x="18878" y="56633"/>
                            <a:pt x="16181" y="53937"/>
                            <a:pt x="16181" y="51240"/>
                          </a:cubicBezTo>
                          <a:cubicBezTo>
                            <a:pt x="13484" y="45846"/>
                            <a:pt x="13484" y="40452"/>
                            <a:pt x="10787" y="35059"/>
                          </a:cubicBezTo>
                          <a:cubicBezTo>
                            <a:pt x="8090" y="29665"/>
                            <a:pt x="8090" y="24272"/>
                            <a:pt x="5394" y="21575"/>
                          </a:cubicBezTo>
                          <a:cubicBezTo>
                            <a:pt x="5394" y="16181"/>
                            <a:pt x="2697" y="13484"/>
                            <a:pt x="0" y="10787"/>
                          </a:cubicBezTo>
                          <a:cubicBezTo>
                            <a:pt x="2697" y="2697"/>
                            <a:pt x="2697" y="0"/>
                            <a:pt x="2697" y="0"/>
                          </a:cubicBezTo>
                          <a:close/>
                        </a:path>
                      </a:pathLst>
                    </a:custGeom>
                    <a:solidFill>
                      <a:srgbClr val="54331C">
                        <a:alpha val="70000"/>
                      </a:srgbClr>
                    </a:solidFill>
                    <a:ln w="26947" cap="flat">
                      <a:noFill/>
                      <a:prstDash val="solid"/>
                      <a:miter/>
                    </a:ln>
                  </p:spPr>
                  <p:txBody>
                    <a:bodyPr rtlCol="1" anchor="ctr"/>
                    <a:lstStyle/>
                    <a:p>
                      <a:endParaRPr lang="ar-SA"/>
                    </a:p>
                  </p:txBody>
                </p:sp>
              </p:grpSp>
            </p:grpSp>
            <p:grpSp>
              <p:nvGrpSpPr>
                <p:cNvPr id="1874" name="رسم 4">
                  <a:extLst>
                    <a:ext uri="{FF2B5EF4-FFF2-40B4-BE49-F238E27FC236}">
                      <a16:creationId xmlns:a16="http://schemas.microsoft.com/office/drawing/2014/main" id="{C358BD9E-12F7-417D-8A51-A73B9E0CE833}"/>
                    </a:ext>
                  </a:extLst>
                </p:cNvPr>
                <p:cNvGrpSpPr/>
                <p:nvPr/>
              </p:nvGrpSpPr>
              <p:grpSpPr>
                <a:xfrm>
                  <a:off x="1000524" y="2996134"/>
                  <a:ext cx="1656339" cy="1400639"/>
                  <a:chOff x="1000524" y="2996134"/>
                  <a:chExt cx="1656339" cy="1400639"/>
                </a:xfrm>
                <a:solidFill>
                  <a:schemeClr val="accent1"/>
                </a:solidFill>
              </p:grpSpPr>
              <p:grpSp>
                <p:nvGrpSpPr>
                  <p:cNvPr id="1970" name="رسم 4">
                    <a:extLst>
                      <a:ext uri="{FF2B5EF4-FFF2-40B4-BE49-F238E27FC236}">
                        <a16:creationId xmlns:a16="http://schemas.microsoft.com/office/drawing/2014/main" id="{AD73E5D1-F37B-4F64-B1F7-CE7C492A8A58}"/>
                      </a:ext>
                    </a:extLst>
                  </p:cNvPr>
                  <p:cNvGrpSpPr/>
                  <p:nvPr/>
                </p:nvGrpSpPr>
                <p:grpSpPr>
                  <a:xfrm>
                    <a:off x="1000524" y="2996134"/>
                    <a:ext cx="1656339" cy="1400639"/>
                    <a:chOff x="1000524" y="2996134"/>
                    <a:chExt cx="1656339" cy="1400639"/>
                  </a:xfrm>
                  <a:solidFill>
                    <a:schemeClr val="accent1"/>
                  </a:solidFill>
                </p:grpSpPr>
                <p:sp>
                  <p:nvSpPr>
                    <p:cNvPr id="2025" name="شكل حر: شكل 283">
                      <a:extLst>
                        <a:ext uri="{FF2B5EF4-FFF2-40B4-BE49-F238E27FC236}">
                          <a16:creationId xmlns:a16="http://schemas.microsoft.com/office/drawing/2014/main" id="{9071898A-1080-4D98-96B6-A8AF87FF5B37}"/>
                        </a:ext>
                      </a:extLst>
                    </p:cNvPr>
                    <p:cNvSpPr/>
                    <p:nvPr/>
                  </p:nvSpPr>
                  <p:spPr>
                    <a:xfrm>
                      <a:off x="1019402" y="3007437"/>
                      <a:ext cx="1631965" cy="1389336"/>
                    </a:xfrm>
                    <a:custGeom>
                      <a:avLst/>
                      <a:gdLst>
                        <a:gd name="connsiteX0" fmla="*/ 1305267 w 1631965"/>
                        <a:gd name="connsiteY0" fmla="*/ 1118715 h 1389336"/>
                        <a:gd name="connsiteX1" fmla="*/ 1270208 w 1631965"/>
                        <a:gd name="connsiteY1" fmla="*/ 1099838 h 1389336"/>
                        <a:gd name="connsiteX2" fmla="*/ 1475168 w 1631965"/>
                        <a:gd name="connsiteY2" fmla="*/ 719584 h 1389336"/>
                        <a:gd name="connsiteX3" fmla="*/ 1574950 w 1631965"/>
                        <a:gd name="connsiteY3" fmla="*/ 689919 h 1389336"/>
                        <a:gd name="connsiteX4" fmla="*/ 1585738 w 1631965"/>
                        <a:gd name="connsiteY4" fmla="*/ 336634 h 1389336"/>
                        <a:gd name="connsiteX5" fmla="*/ 1472471 w 1631965"/>
                        <a:gd name="connsiteY5" fmla="*/ 452598 h 1389336"/>
                        <a:gd name="connsiteX6" fmla="*/ 1394263 w 1631965"/>
                        <a:gd name="connsiteY6" fmla="*/ 579349 h 1389336"/>
                        <a:gd name="connsiteX7" fmla="*/ 1334932 w 1631965"/>
                        <a:gd name="connsiteY7" fmla="*/ 150552 h 1389336"/>
                        <a:gd name="connsiteX8" fmla="*/ 1316054 w 1631965"/>
                        <a:gd name="connsiteY8" fmla="*/ 385177 h 1389336"/>
                        <a:gd name="connsiteX9" fmla="*/ 1173122 w 1631965"/>
                        <a:gd name="connsiteY9" fmla="*/ 115494 h 1389336"/>
                        <a:gd name="connsiteX10" fmla="*/ 1105702 w 1631965"/>
                        <a:gd name="connsiteY10" fmla="*/ 2227 h 1389336"/>
                        <a:gd name="connsiteX11" fmla="*/ 968163 w 1631965"/>
                        <a:gd name="connsiteY11" fmla="*/ 61557 h 1389336"/>
                        <a:gd name="connsiteX12" fmla="*/ 989738 w 1631965"/>
                        <a:gd name="connsiteY12" fmla="*/ 13014 h 1389336"/>
                        <a:gd name="connsiteX13" fmla="*/ 517792 w 1631965"/>
                        <a:gd name="connsiteY13" fmla="*/ 164037 h 1389336"/>
                        <a:gd name="connsiteX14" fmla="*/ 666118 w 1631965"/>
                        <a:gd name="connsiteY14" fmla="*/ 34589 h 1389336"/>
                        <a:gd name="connsiteX15" fmla="*/ 420706 w 1631965"/>
                        <a:gd name="connsiteY15" fmla="*/ 158643 h 1389336"/>
                        <a:gd name="connsiteX16" fmla="*/ 455765 w 1631965"/>
                        <a:gd name="connsiteY16" fmla="*/ 93919 h 1389336"/>
                        <a:gd name="connsiteX17" fmla="*/ 91692 w 1631965"/>
                        <a:gd name="connsiteY17" fmla="*/ 328543 h 1389336"/>
                        <a:gd name="connsiteX18" fmla="*/ 148326 w 1631965"/>
                        <a:gd name="connsiteY18" fmla="*/ 242245 h 1389336"/>
                        <a:gd name="connsiteX19" fmla="*/ 99783 w 1631965"/>
                        <a:gd name="connsiteY19" fmla="*/ 250335 h 1389336"/>
                        <a:gd name="connsiteX20" fmla="*/ 148326 w 1631965"/>
                        <a:gd name="connsiteY20" fmla="*/ 104706 h 1389336"/>
                        <a:gd name="connsiteX21" fmla="*/ 18878 w 1631965"/>
                        <a:gd name="connsiteY21" fmla="*/ 471475 h 1389336"/>
                        <a:gd name="connsiteX22" fmla="*/ 0 w 1631965"/>
                        <a:gd name="connsiteY22" fmla="*/ 452598 h 1389336"/>
                        <a:gd name="connsiteX23" fmla="*/ 8090 w 1631965"/>
                        <a:gd name="connsiteY23" fmla="*/ 501141 h 1389336"/>
                        <a:gd name="connsiteX24" fmla="*/ 24272 w 1631965"/>
                        <a:gd name="connsiteY24" fmla="*/ 808580 h 1389336"/>
                        <a:gd name="connsiteX25" fmla="*/ 350588 w 1631965"/>
                        <a:gd name="connsiteY25" fmla="*/ 1261648 h 1389336"/>
                        <a:gd name="connsiteX26" fmla="*/ 833321 w 1631965"/>
                        <a:gd name="connsiteY26" fmla="*/ 1385702 h 1389336"/>
                        <a:gd name="connsiteX27" fmla="*/ 1097611 w 1631965"/>
                        <a:gd name="connsiteY27" fmla="*/ 1304797 h 1389336"/>
                        <a:gd name="connsiteX28" fmla="*/ 1202787 w 1631965"/>
                        <a:gd name="connsiteY28" fmla="*/ 1229286 h 1389336"/>
                        <a:gd name="connsiteX29" fmla="*/ 1305267 w 1631965"/>
                        <a:gd name="connsiteY29" fmla="*/ 1118715 h 13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631965" h="1389336">
                          <a:moveTo>
                            <a:pt x="1305267" y="1118715"/>
                          </a:moveTo>
                          <a:cubicBezTo>
                            <a:pt x="1256724" y="1132200"/>
                            <a:pt x="1235149" y="1126806"/>
                            <a:pt x="1270208" y="1099838"/>
                          </a:cubicBezTo>
                          <a:cubicBezTo>
                            <a:pt x="1413140" y="991964"/>
                            <a:pt x="1475168" y="719584"/>
                            <a:pt x="1475168" y="719584"/>
                          </a:cubicBezTo>
                          <a:cubicBezTo>
                            <a:pt x="1475168" y="719584"/>
                            <a:pt x="1499439" y="797792"/>
                            <a:pt x="1574950" y="689919"/>
                          </a:cubicBezTo>
                          <a:cubicBezTo>
                            <a:pt x="1650462" y="582046"/>
                            <a:pt x="1647765" y="347421"/>
                            <a:pt x="1585738" y="336634"/>
                          </a:cubicBezTo>
                          <a:cubicBezTo>
                            <a:pt x="1521014" y="325846"/>
                            <a:pt x="1491348" y="352815"/>
                            <a:pt x="1472471" y="452598"/>
                          </a:cubicBezTo>
                          <a:cubicBezTo>
                            <a:pt x="1453593" y="552380"/>
                            <a:pt x="1380778" y="630588"/>
                            <a:pt x="1394263" y="579349"/>
                          </a:cubicBezTo>
                          <a:cubicBezTo>
                            <a:pt x="1440109" y="371693"/>
                            <a:pt x="1334932" y="150552"/>
                            <a:pt x="1334932" y="150552"/>
                          </a:cubicBezTo>
                          <a:cubicBezTo>
                            <a:pt x="1364597" y="288091"/>
                            <a:pt x="1324145" y="412145"/>
                            <a:pt x="1316054" y="385177"/>
                          </a:cubicBezTo>
                          <a:cubicBezTo>
                            <a:pt x="1294480" y="309666"/>
                            <a:pt x="1200091" y="169430"/>
                            <a:pt x="1173122" y="115494"/>
                          </a:cubicBezTo>
                          <a:cubicBezTo>
                            <a:pt x="1146154" y="61557"/>
                            <a:pt x="1129973" y="-13954"/>
                            <a:pt x="1105702" y="2227"/>
                          </a:cubicBezTo>
                          <a:cubicBezTo>
                            <a:pt x="1038281" y="50770"/>
                            <a:pt x="951982" y="85828"/>
                            <a:pt x="968163" y="61557"/>
                          </a:cubicBezTo>
                          <a:cubicBezTo>
                            <a:pt x="984344" y="37285"/>
                            <a:pt x="989738" y="13014"/>
                            <a:pt x="989738" y="13014"/>
                          </a:cubicBezTo>
                          <a:cubicBezTo>
                            <a:pt x="714661" y="215276"/>
                            <a:pt x="501611" y="172127"/>
                            <a:pt x="517792" y="164037"/>
                          </a:cubicBezTo>
                          <a:cubicBezTo>
                            <a:pt x="577122" y="137068"/>
                            <a:pt x="666118" y="34589"/>
                            <a:pt x="666118" y="34589"/>
                          </a:cubicBezTo>
                          <a:cubicBezTo>
                            <a:pt x="536670" y="150552"/>
                            <a:pt x="418009" y="169430"/>
                            <a:pt x="420706" y="158643"/>
                          </a:cubicBezTo>
                          <a:cubicBezTo>
                            <a:pt x="426100" y="147856"/>
                            <a:pt x="455765" y="93919"/>
                            <a:pt x="455765" y="93919"/>
                          </a:cubicBezTo>
                          <a:cubicBezTo>
                            <a:pt x="256199" y="288091"/>
                            <a:pt x="75511" y="366299"/>
                            <a:pt x="91692" y="328543"/>
                          </a:cubicBezTo>
                          <a:cubicBezTo>
                            <a:pt x="107873" y="290788"/>
                            <a:pt x="148326" y="242245"/>
                            <a:pt x="148326" y="242245"/>
                          </a:cubicBezTo>
                          <a:cubicBezTo>
                            <a:pt x="148326" y="242245"/>
                            <a:pt x="91692" y="282697"/>
                            <a:pt x="99783" y="250335"/>
                          </a:cubicBezTo>
                          <a:cubicBezTo>
                            <a:pt x="107873" y="217973"/>
                            <a:pt x="148326" y="104706"/>
                            <a:pt x="148326" y="104706"/>
                          </a:cubicBezTo>
                          <a:cubicBezTo>
                            <a:pt x="16181" y="339331"/>
                            <a:pt x="26968" y="476869"/>
                            <a:pt x="18878" y="471475"/>
                          </a:cubicBezTo>
                          <a:cubicBezTo>
                            <a:pt x="10787" y="466082"/>
                            <a:pt x="0" y="452598"/>
                            <a:pt x="0" y="452598"/>
                          </a:cubicBezTo>
                          <a:cubicBezTo>
                            <a:pt x="2697" y="479566"/>
                            <a:pt x="8090" y="501141"/>
                            <a:pt x="8090" y="501141"/>
                          </a:cubicBezTo>
                          <a:cubicBezTo>
                            <a:pt x="8090" y="501141"/>
                            <a:pt x="37756" y="635982"/>
                            <a:pt x="24272" y="808580"/>
                          </a:cubicBezTo>
                          <a:cubicBezTo>
                            <a:pt x="8090" y="1043204"/>
                            <a:pt x="164507" y="1178046"/>
                            <a:pt x="350588" y="1261648"/>
                          </a:cubicBezTo>
                          <a:cubicBezTo>
                            <a:pt x="547457" y="1347946"/>
                            <a:pt x="676905" y="1404580"/>
                            <a:pt x="833321" y="1385702"/>
                          </a:cubicBezTo>
                          <a:cubicBezTo>
                            <a:pt x="989738" y="1366824"/>
                            <a:pt x="1097611" y="1304797"/>
                            <a:pt x="1097611" y="1304797"/>
                          </a:cubicBezTo>
                          <a:cubicBezTo>
                            <a:pt x="1097611" y="1304797"/>
                            <a:pt x="1162335" y="1267041"/>
                            <a:pt x="1202787" y="1229286"/>
                          </a:cubicBezTo>
                          <a:cubicBezTo>
                            <a:pt x="1235149" y="1207711"/>
                            <a:pt x="1353810" y="1105231"/>
                            <a:pt x="1305267" y="1118715"/>
                          </a:cubicBezTo>
                          <a:close/>
                        </a:path>
                      </a:pathLst>
                    </a:custGeom>
                    <a:solidFill>
                      <a:srgbClr val="F7C7A2"/>
                    </a:solidFill>
                    <a:ln w="26947" cap="flat">
                      <a:noFill/>
                      <a:prstDash val="solid"/>
                      <a:miter/>
                    </a:ln>
                  </p:spPr>
                  <p:txBody>
                    <a:bodyPr rtlCol="1" anchor="ctr"/>
                    <a:lstStyle/>
                    <a:p>
                      <a:endParaRPr lang="ar-SA"/>
                    </a:p>
                  </p:txBody>
                </p:sp>
                <p:sp>
                  <p:nvSpPr>
                    <p:cNvPr id="2026" name="شكل حر: شكل 284">
                      <a:extLst>
                        <a:ext uri="{FF2B5EF4-FFF2-40B4-BE49-F238E27FC236}">
                          <a16:creationId xmlns:a16="http://schemas.microsoft.com/office/drawing/2014/main" id="{97457E26-3DB3-4A79-8E26-DD19E1DC6B8A}"/>
                        </a:ext>
                      </a:extLst>
                    </p:cNvPr>
                    <p:cNvSpPr/>
                    <p:nvPr/>
                  </p:nvSpPr>
                  <p:spPr>
                    <a:xfrm>
                      <a:off x="1000524" y="2996134"/>
                      <a:ext cx="1656339" cy="1396309"/>
                    </a:xfrm>
                    <a:custGeom>
                      <a:avLst/>
                      <a:gdLst>
                        <a:gd name="connsiteX0" fmla="*/ 1324145 w 1656339"/>
                        <a:gd name="connsiteY0" fmla="*/ 1130018 h 1396309"/>
                        <a:gd name="connsiteX1" fmla="*/ 1305267 w 1656339"/>
                        <a:gd name="connsiteY1" fmla="*/ 1100353 h 1396309"/>
                        <a:gd name="connsiteX2" fmla="*/ 1326842 w 1656339"/>
                        <a:gd name="connsiteY2" fmla="*/ 1078779 h 1396309"/>
                        <a:gd name="connsiteX3" fmla="*/ 1367294 w 1656339"/>
                        <a:gd name="connsiteY3" fmla="*/ 1027538 h 1396309"/>
                        <a:gd name="connsiteX4" fmla="*/ 1442806 w 1656339"/>
                        <a:gd name="connsiteY4" fmla="*/ 884606 h 1396309"/>
                        <a:gd name="connsiteX5" fmla="*/ 1480561 w 1656339"/>
                        <a:gd name="connsiteY5" fmla="*/ 774036 h 1396309"/>
                        <a:gd name="connsiteX6" fmla="*/ 1491349 w 1656339"/>
                        <a:gd name="connsiteY6" fmla="*/ 736280 h 1396309"/>
                        <a:gd name="connsiteX7" fmla="*/ 1491349 w 1656339"/>
                        <a:gd name="connsiteY7" fmla="*/ 730887 h 1396309"/>
                        <a:gd name="connsiteX8" fmla="*/ 1553376 w 1656339"/>
                        <a:gd name="connsiteY8" fmla="*/ 741674 h 1396309"/>
                        <a:gd name="connsiteX9" fmla="*/ 1650462 w 1656339"/>
                        <a:gd name="connsiteY9" fmla="*/ 482778 h 1396309"/>
                        <a:gd name="connsiteX10" fmla="*/ 1588435 w 1656339"/>
                        <a:gd name="connsiteY10" fmla="*/ 339846 h 1396309"/>
                        <a:gd name="connsiteX11" fmla="*/ 1488652 w 1656339"/>
                        <a:gd name="connsiteY11" fmla="*/ 436932 h 1396309"/>
                        <a:gd name="connsiteX12" fmla="*/ 1418534 w 1656339"/>
                        <a:gd name="connsiteY12" fmla="*/ 593349 h 1396309"/>
                        <a:gd name="connsiteX13" fmla="*/ 1418534 w 1656339"/>
                        <a:gd name="connsiteY13" fmla="*/ 515140 h 1396309"/>
                        <a:gd name="connsiteX14" fmla="*/ 1415837 w 1656339"/>
                        <a:gd name="connsiteY14" fmla="*/ 407267 h 1396309"/>
                        <a:gd name="connsiteX15" fmla="*/ 1348416 w 1656339"/>
                        <a:gd name="connsiteY15" fmla="*/ 153765 h 1396309"/>
                        <a:gd name="connsiteX16" fmla="*/ 1343023 w 1656339"/>
                        <a:gd name="connsiteY16" fmla="*/ 153765 h 1396309"/>
                        <a:gd name="connsiteX17" fmla="*/ 1348416 w 1656339"/>
                        <a:gd name="connsiteY17" fmla="*/ 315575 h 1396309"/>
                        <a:gd name="connsiteX18" fmla="*/ 1337629 w 1656339"/>
                        <a:gd name="connsiteY18" fmla="*/ 372208 h 1396309"/>
                        <a:gd name="connsiteX19" fmla="*/ 1313358 w 1656339"/>
                        <a:gd name="connsiteY19" fmla="*/ 345240 h 1396309"/>
                        <a:gd name="connsiteX20" fmla="*/ 1194697 w 1656339"/>
                        <a:gd name="connsiteY20" fmla="*/ 134887 h 1396309"/>
                        <a:gd name="connsiteX21" fmla="*/ 1121882 w 1656339"/>
                        <a:gd name="connsiteY21" fmla="*/ 45 h 1396309"/>
                        <a:gd name="connsiteX22" fmla="*/ 1078733 w 1656339"/>
                        <a:gd name="connsiteY22" fmla="*/ 27014 h 1396309"/>
                        <a:gd name="connsiteX23" fmla="*/ 1043674 w 1656339"/>
                        <a:gd name="connsiteY23" fmla="*/ 45892 h 1396309"/>
                        <a:gd name="connsiteX24" fmla="*/ 978950 w 1656339"/>
                        <a:gd name="connsiteY24" fmla="*/ 62072 h 1396309"/>
                        <a:gd name="connsiteX25" fmla="*/ 1000525 w 1656339"/>
                        <a:gd name="connsiteY25" fmla="*/ 13529 h 1396309"/>
                        <a:gd name="connsiteX26" fmla="*/ 995131 w 1656339"/>
                        <a:gd name="connsiteY26" fmla="*/ 13529 h 1396309"/>
                        <a:gd name="connsiteX27" fmla="*/ 574425 w 1656339"/>
                        <a:gd name="connsiteY27" fmla="*/ 172643 h 1396309"/>
                        <a:gd name="connsiteX28" fmla="*/ 531276 w 1656339"/>
                        <a:gd name="connsiteY28" fmla="*/ 167249 h 1396309"/>
                        <a:gd name="connsiteX29" fmla="*/ 587910 w 1656339"/>
                        <a:gd name="connsiteY29" fmla="*/ 121403 h 1396309"/>
                        <a:gd name="connsiteX30" fmla="*/ 674208 w 1656339"/>
                        <a:gd name="connsiteY30" fmla="*/ 35104 h 1396309"/>
                        <a:gd name="connsiteX31" fmla="*/ 668815 w 1656339"/>
                        <a:gd name="connsiteY31" fmla="*/ 35104 h 1396309"/>
                        <a:gd name="connsiteX32" fmla="*/ 485430 w 1656339"/>
                        <a:gd name="connsiteY32" fmla="*/ 148371 h 1396309"/>
                        <a:gd name="connsiteX33" fmla="*/ 439584 w 1656339"/>
                        <a:gd name="connsiteY33" fmla="*/ 140281 h 1396309"/>
                        <a:gd name="connsiteX34" fmla="*/ 463855 w 1656339"/>
                        <a:gd name="connsiteY34" fmla="*/ 94434 h 1396309"/>
                        <a:gd name="connsiteX35" fmla="*/ 458462 w 1656339"/>
                        <a:gd name="connsiteY35" fmla="*/ 94434 h 1396309"/>
                        <a:gd name="connsiteX36" fmla="*/ 207656 w 1656339"/>
                        <a:gd name="connsiteY36" fmla="*/ 291303 h 1396309"/>
                        <a:gd name="connsiteX37" fmla="*/ 124054 w 1656339"/>
                        <a:gd name="connsiteY37" fmla="*/ 334453 h 1396309"/>
                        <a:gd name="connsiteX38" fmla="*/ 156416 w 1656339"/>
                        <a:gd name="connsiteY38" fmla="*/ 245457 h 1396309"/>
                        <a:gd name="connsiteX39" fmla="*/ 151023 w 1656339"/>
                        <a:gd name="connsiteY39" fmla="*/ 245457 h 1396309"/>
                        <a:gd name="connsiteX40" fmla="*/ 107873 w 1656339"/>
                        <a:gd name="connsiteY40" fmla="*/ 245457 h 1396309"/>
                        <a:gd name="connsiteX41" fmla="*/ 124054 w 1656339"/>
                        <a:gd name="connsiteY41" fmla="*/ 196914 h 1396309"/>
                        <a:gd name="connsiteX42" fmla="*/ 156416 w 1656339"/>
                        <a:gd name="connsiteY42" fmla="*/ 107919 h 1396309"/>
                        <a:gd name="connsiteX43" fmla="*/ 151023 w 1656339"/>
                        <a:gd name="connsiteY43" fmla="*/ 107919 h 1396309"/>
                        <a:gd name="connsiteX44" fmla="*/ 37756 w 1656339"/>
                        <a:gd name="connsiteY44" fmla="*/ 380299 h 1396309"/>
                        <a:gd name="connsiteX45" fmla="*/ 24272 w 1656339"/>
                        <a:gd name="connsiteY45" fmla="*/ 447719 h 1396309"/>
                        <a:gd name="connsiteX46" fmla="*/ 5394 w 1656339"/>
                        <a:gd name="connsiteY46" fmla="*/ 453113 h 1396309"/>
                        <a:gd name="connsiteX47" fmla="*/ 0 w 1656339"/>
                        <a:gd name="connsiteY47" fmla="*/ 453113 h 1396309"/>
                        <a:gd name="connsiteX48" fmla="*/ 26968 w 1656339"/>
                        <a:gd name="connsiteY48" fmla="*/ 666163 h 1396309"/>
                        <a:gd name="connsiteX49" fmla="*/ 64724 w 1656339"/>
                        <a:gd name="connsiteY49" fmla="*/ 1022145 h 1396309"/>
                        <a:gd name="connsiteX50" fmla="*/ 269683 w 1656339"/>
                        <a:gd name="connsiteY50" fmla="*/ 1221710 h 1396309"/>
                        <a:gd name="connsiteX51" fmla="*/ 614878 w 1656339"/>
                        <a:gd name="connsiteY51" fmla="*/ 1367340 h 1396309"/>
                        <a:gd name="connsiteX52" fmla="*/ 1100308 w 1656339"/>
                        <a:gd name="connsiteY52" fmla="*/ 1302615 h 1396309"/>
                        <a:gd name="connsiteX53" fmla="*/ 1280996 w 1656339"/>
                        <a:gd name="connsiteY53" fmla="*/ 1167774 h 1396309"/>
                        <a:gd name="connsiteX54" fmla="*/ 1324145 w 1656339"/>
                        <a:gd name="connsiteY54" fmla="*/ 1130018 h 1396309"/>
                        <a:gd name="connsiteX55" fmla="*/ 1324145 w 1656339"/>
                        <a:gd name="connsiteY55" fmla="*/ 1130018 h 1396309"/>
                        <a:gd name="connsiteX56" fmla="*/ 1291783 w 1656339"/>
                        <a:gd name="connsiteY56" fmla="*/ 1181258 h 1396309"/>
                        <a:gd name="connsiteX57" fmla="*/ 1224362 w 1656339"/>
                        <a:gd name="connsiteY57" fmla="*/ 1235195 h 1396309"/>
                        <a:gd name="connsiteX58" fmla="*/ 1105701 w 1656339"/>
                        <a:gd name="connsiteY58" fmla="*/ 1318797 h 1396309"/>
                        <a:gd name="connsiteX59" fmla="*/ 579819 w 1656339"/>
                        <a:gd name="connsiteY59" fmla="*/ 1359249 h 1396309"/>
                        <a:gd name="connsiteX60" fmla="*/ 132145 w 1656339"/>
                        <a:gd name="connsiteY60" fmla="*/ 1103050 h 1396309"/>
                        <a:gd name="connsiteX61" fmla="*/ 43149 w 1656339"/>
                        <a:gd name="connsiteY61" fmla="*/ 617620 h 1396309"/>
                        <a:gd name="connsiteX62" fmla="*/ 26968 w 1656339"/>
                        <a:gd name="connsiteY62" fmla="*/ 507050 h 1396309"/>
                        <a:gd name="connsiteX63" fmla="*/ 18878 w 1656339"/>
                        <a:gd name="connsiteY63" fmla="*/ 466597 h 1396309"/>
                        <a:gd name="connsiteX64" fmla="*/ 35059 w 1656339"/>
                        <a:gd name="connsiteY64" fmla="*/ 482778 h 1396309"/>
                        <a:gd name="connsiteX65" fmla="*/ 40452 w 1656339"/>
                        <a:gd name="connsiteY65" fmla="*/ 482778 h 1396309"/>
                        <a:gd name="connsiteX66" fmla="*/ 45846 w 1656339"/>
                        <a:gd name="connsiteY66" fmla="*/ 447719 h 1396309"/>
                        <a:gd name="connsiteX67" fmla="*/ 97086 w 1656339"/>
                        <a:gd name="connsiteY67" fmla="*/ 261638 h 1396309"/>
                        <a:gd name="connsiteX68" fmla="*/ 156416 w 1656339"/>
                        <a:gd name="connsiteY68" fmla="*/ 137584 h 1396309"/>
                        <a:gd name="connsiteX69" fmla="*/ 148326 w 1656339"/>
                        <a:gd name="connsiteY69" fmla="*/ 161855 h 1396309"/>
                        <a:gd name="connsiteX70" fmla="*/ 121357 w 1656339"/>
                        <a:gd name="connsiteY70" fmla="*/ 275122 h 1396309"/>
                        <a:gd name="connsiteX71" fmla="*/ 167204 w 1656339"/>
                        <a:gd name="connsiteY71" fmla="*/ 256244 h 1396309"/>
                        <a:gd name="connsiteX72" fmla="*/ 107873 w 1656339"/>
                        <a:gd name="connsiteY72" fmla="*/ 345240 h 1396309"/>
                        <a:gd name="connsiteX73" fmla="*/ 226534 w 1656339"/>
                        <a:gd name="connsiteY73" fmla="*/ 302091 h 1396309"/>
                        <a:gd name="connsiteX74" fmla="*/ 385647 w 1656339"/>
                        <a:gd name="connsiteY74" fmla="*/ 188824 h 1396309"/>
                        <a:gd name="connsiteX75" fmla="*/ 439584 w 1656339"/>
                        <a:gd name="connsiteY75" fmla="*/ 140281 h 1396309"/>
                        <a:gd name="connsiteX76" fmla="*/ 466552 w 1656339"/>
                        <a:gd name="connsiteY76" fmla="*/ 116009 h 1396309"/>
                        <a:gd name="connsiteX77" fmla="*/ 436887 w 1656339"/>
                        <a:gd name="connsiteY77" fmla="*/ 169946 h 1396309"/>
                        <a:gd name="connsiteX78" fmla="*/ 574425 w 1656339"/>
                        <a:gd name="connsiteY78" fmla="*/ 126797 h 1396309"/>
                        <a:gd name="connsiteX79" fmla="*/ 647240 w 1656339"/>
                        <a:gd name="connsiteY79" fmla="*/ 78253 h 1396309"/>
                        <a:gd name="connsiteX80" fmla="*/ 658027 w 1656339"/>
                        <a:gd name="connsiteY80" fmla="*/ 70163 h 1396309"/>
                        <a:gd name="connsiteX81" fmla="*/ 531276 w 1656339"/>
                        <a:gd name="connsiteY81" fmla="*/ 175339 h 1396309"/>
                        <a:gd name="connsiteX82" fmla="*/ 531276 w 1656339"/>
                        <a:gd name="connsiteY82" fmla="*/ 175339 h 1396309"/>
                        <a:gd name="connsiteX83" fmla="*/ 676905 w 1656339"/>
                        <a:gd name="connsiteY83" fmla="*/ 175339 h 1396309"/>
                        <a:gd name="connsiteX84" fmla="*/ 846806 w 1656339"/>
                        <a:gd name="connsiteY84" fmla="*/ 121403 h 1396309"/>
                        <a:gd name="connsiteX85" fmla="*/ 946588 w 1656339"/>
                        <a:gd name="connsiteY85" fmla="*/ 67466 h 1396309"/>
                        <a:gd name="connsiteX86" fmla="*/ 989738 w 1656339"/>
                        <a:gd name="connsiteY86" fmla="*/ 40498 h 1396309"/>
                        <a:gd name="connsiteX87" fmla="*/ 987041 w 1656339"/>
                        <a:gd name="connsiteY87" fmla="*/ 72860 h 1396309"/>
                        <a:gd name="connsiteX88" fmla="*/ 1005919 w 1656339"/>
                        <a:gd name="connsiteY88" fmla="*/ 80950 h 1396309"/>
                        <a:gd name="connsiteX89" fmla="*/ 1062552 w 1656339"/>
                        <a:gd name="connsiteY89" fmla="*/ 56679 h 1396309"/>
                        <a:gd name="connsiteX90" fmla="*/ 1113792 w 1656339"/>
                        <a:gd name="connsiteY90" fmla="*/ 27014 h 1396309"/>
                        <a:gd name="connsiteX91" fmla="*/ 1170425 w 1656339"/>
                        <a:gd name="connsiteY91" fmla="*/ 70163 h 1396309"/>
                        <a:gd name="connsiteX92" fmla="*/ 1254027 w 1656339"/>
                        <a:gd name="connsiteY92" fmla="*/ 231973 h 1396309"/>
                        <a:gd name="connsiteX93" fmla="*/ 1307964 w 1656339"/>
                        <a:gd name="connsiteY93" fmla="*/ 329059 h 1396309"/>
                        <a:gd name="connsiteX94" fmla="*/ 1340326 w 1656339"/>
                        <a:gd name="connsiteY94" fmla="*/ 404570 h 1396309"/>
                        <a:gd name="connsiteX95" fmla="*/ 1353810 w 1656339"/>
                        <a:gd name="connsiteY95" fmla="*/ 393783 h 1396309"/>
                        <a:gd name="connsiteX96" fmla="*/ 1356507 w 1656339"/>
                        <a:gd name="connsiteY96" fmla="*/ 167249 h 1396309"/>
                        <a:gd name="connsiteX97" fmla="*/ 1423928 w 1656339"/>
                        <a:gd name="connsiteY97" fmla="*/ 550199 h 1396309"/>
                        <a:gd name="connsiteX98" fmla="*/ 1421231 w 1656339"/>
                        <a:gd name="connsiteY98" fmla="*/ 612226 h 1396309"/>
                        <a:gd name="connsiteX99" fmla="*/ 1488652 w 1656339"/>
                        <a:gd name="connsiteY99" fmla="*/ 509747 h 1396309"/>
                        <a:gd name="connsiteX100" fmla="*/ 1518317 w 1656339"/>
                        <a:gd name="connsiteY100" fmla="*/ 401873 h 1396309"/>
                        <a:gd name="connsiteX101" fmla="*/ 1639674 w 1656339"/>
                        <a:gd name="connsiteY101" fmla="*/ 388389 h 1396309"/>
                        <a:gd name="connsiteX102" fmla="*/ 1642371 w 1656339"/>
                        <a:gd name="connsiteY102" fmla="*/ 593349 h 1396309"/>
                        <a:gd name="connsiteX103" fmla="*/ 1604615 w 1656339"/>
                        <a:gd name="connsiteY103" fmla="*/ 695828 h 1396309"/>
                        <a:gd name="connsiteX104" fmla="*/ 1502136 w 1656339"/>
                        <a:gd name="connsiteY104" fmla="*/ 736280 h 1396309"/>
                        <a:gd name="connsiteX105" fmla="*/ 1496742 w 1656339"/>
                        <a:gd name="connsiteY105" fmla="*/ 736280 h 1396309"/>
                        <a:gd name="connsiteX106" fmla="*/ 1396959 w 1656339"/>
                        <a:gd name="connsiteY106" fmla="*/ 995177 h 1396309"/>
                        <a:gd name="connsiteX107" fmla="*/ 1329539 w 1656339"/>
                        <a:gd name="connsiteY107" fmla="*/ 1086869 h 1396309"/>
                        <a:gd name="connsiteX108" fmla="*/ 1278299 w 1656339"/>
                        <a:gd name="connsiteY108" fmla="*/ 1135412 h 1396309"/>
                        <a:gd name="connsiteX109" fmla="*/ 1324145 w 1656339"/>
                        <a:gd name="connsiteY109" fmla="*/ 1130018 h 1396309"/>
                        <a:gd name="connsiteX110" fmla="*/ 1324145 w 1656339"/>
                        <a:gd name="connsiteY110" fmla="*/ 1130018 h 1396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1656339" h="1396309">
                          <a:moveTo>
                            <a:pt x="1324145" y="1130018"/>
                          </a:moveTo>
                          <a:cubicBezTo>
                            <a:pt x="1289086" y="1121928"/>
                            <a:pt x="1280996" y="1113837"/>
                            <a:pt x="1305267" y="1100353"/>
                          </a:cubicBezTo>
                          <a:cubicBezTo>
                            <a:pt x="1313358" y="1092263"/>
                            <a:pt x="1321448" y="1086869"/>
                            <a:pt x="1326842" y="1078779"/>
                          </a:cubicBezTo>
                          <a:cubicBezTo>
                            <a:pt x="1343023" y="1062597"/>
                            <a:pt x="1356507" y="1046416"/>
                            <a:pt x="1367294" y="1027538"/>
                          </a:cubicBezTo>
                          <a:cubicBezTo>
                            <a:pt x="1399656" y="984389"/>
                            <a:pt x="1423928" y="933149"/>
                            <a:pt x="1442806" y="884606"/>
                          </a:cubicBezTo>
                          <a:cubicBezTo>
                            <a:pt x="1458986" y="849548"/>
                            <a:pt x="1469774" y="811792"/>
                            <a:pt x="1480561" y="774036"/>
                          </a:cubicBezTo>
                          <a:cubicBezTo>
                            <a:pt x="1483258" y="763249"/>
                            <a:pt x="1488652" y="749765"/>
                            <a:pt x="1491349" y="736280"/>
                          </a:cubicBezTo>
                          <a:cubicBezTo>
                            <a:pt x="1494045" y="725493"/>
                            <a:pt x="1488652" y="728190"/>
                            <a:pt x="1491349" y="730887"/>
                          </a:cubicBezTo>
                          <a:cubicBezTo>
                            <a:pt x="1504833" y="763249"/>
                            <a:pt x="1531801" y="757855"/>
                            <a:pt x="1553376" y="741674"/>
                          </a:cubicBezTo>
                          <a:cubicBezTo>
                            <a:pt x="1631584" y="690434"/>
                            <a:pt x="1647765" y="569077"/>
                            <a:pt x="1650462" y="482778"/>
                          </a:cubicBezTo>
                          <a:cubicBezTo>
                            <a:pt x="1653159" y="434235"/>
                            <a:pt x="1650462" y="347937"/>
                            <a:pt x="1588435" y="339846"/>
                          </a:cubicBezTo>
                          <a:cubicBezTo>
                            <a:pt x="1526407" y="331756"/>
                            <a:pt x="1502136" y="385692"/>
                            <a:pt x="1488652" y="436932"/>
                          </a:cubicBezTo>
                          <a:cubicBezTo>
                            <a:pt x="1475168" y="493566"/>
                            <a:pt x="1461683" y="550199"/>
                            <a:pt x="1418534" y="593349"/>
                          </a:cubicBezTo>
                          <a:cubicBezTo>
                            <a:pt x="1407747" y="604136"/>
                            <a:pt x="1418534" y="523231"/>
                            <a:pt x="1418534" y="515140"/>
                          </a:cubicBezTo>
                          <a:cubicBezTo>
                            <a:pt x="1421231" y="480081"/>
                            <a:pt x="1421231" y="442326"/>
                            <a:pt x="1415837" y="407267"/>
                          </a:cubicBezTo>
                          <a:cubicBezTo>
                            <a:pt x="1407747" y="320968"/>
                            <a:pt x="1386172" y="231973"/>
                            <a:pt x="1348416" y="153765"/>
                          </a:cubicBezTo>
                          <a:cubicBezTo>
                            <a:pt x="1348416" y="153765"/>
                            <a:pt x="1343023" y="153765"/>
                            <a:pt x="1343023" y="153765"/>
                          </a:cubicBezTo>
                          <a:cubicBezTo>
                            <a:pt x="1353810" y="207702"/>
                            <a:pt x="1353810" y="261638"/>
                            <a:pt x="1348416" y="315575"/>
                          </a:cubicBezTo>
                          <a:cubicBezTo>
                            <a:pt x="1345720" y="334453"/>
                            <a:pt x="1343023" y="353330"/>
                            <a:pt x="1337629" y="372208"/>
                          </a:cubicBezTo>
                          <a:cubicBezTo>
                            <a:pt x="1329539" y="396480"/>
                            <a:pt x="1316054" y="350634"/>
                            <a:pt x="1313358" y="345240"/>
                          </a:cubicBezTo>
                          <a:cubicBezTo>
                            <a:pt x="1283692" y="272425"/>
                            <a:pt x="1235149" y="205005"/>
                            <a:pt x="1194697" y="134887"/>
                          </a:cubicBezTo>
                          <a:cubicBezTo>
                            <a:pt x="1183910" y="116009"/>
                            <a:pt x="1154245" y="-2652"/>
                            <a:pt x="1121882" y="45"/>
                          </a:cubicBezTo>
                          <a:cubicBezTo>
                            <a:pt x="1108398" y="45"/>
                            <a:pt x="1076036" y="27014"/>
                            <a:pt x="1078733" y="27014"/>
                          </a:cubicBezTo>
                          <a:cubicBezTo>
                            <a:pt x="1067946" y="35104"/>
                            <a:pt x="1057159" y="40498"/>
                            <a:pt x="1043674" y="45892"/>
                          </a:cubicBezTo>
                          <a:cubicBezTo>
                            <a:pt x="1024796" y="59376"/>
                            <a:pt x="1003222" y="64769"/>
                            <a:pt x="978950" y="62072"/>
                          </a:cubicBezTo>
                          <a:cubicBezTo>
                            <a:pt x="984344" y="45892"/>
                            <a:pt x="995131" y="32407"/>
                            <a:pt x="1000525" y="13529"/>
                          </a:cubicBezTo>
                          <a:cubicBezTo>
                            <a:pt x="1000525" y="10833"/>
                            <a:pt x="997828" y="13529"/>
                            <a:pt x="995131" y="13529"/>
                          </a:cubicBezTo>
                          <a:cubicBezTo>
                            <a:pt x="873774" y="102525"/>
                            <a:pt x="728145" y="172643"/>
                            <a:pt x="574425" y="172643"/>
                          </a:cubicBezTo>
                          <a:cubicBezTo>
                            <a:pt x="560941" y="172643"/>
                            <a:pt x="544760" y="172643"/>
                            <a:pt x="531276" y="167249"/>
                          </a:cubicBezTo>
                          <a:cubicBezTo>
                            <a:pt x="536670" y="167249"/>
                            <a:pt x="582516" y="126797"/>
                            <a:pt x="587910" y="121403"/>
                          </a:cubicBezTo>
                          <a:cubicBezTo>
                            <a:pt x="620272" y="94434"/>
                            <a:pt x="647240" y="64769"/>
                            <a:pt x="674208" y="35104"/>
                          </a:cubicBezTo>
                          <a:cubicBezTo>
                            <a:pt x="676905" y="32407"/>
                            <a:pt x="671511" y="35104"/>
                            <a:pt x="668815" y="35104"/>
                          </a:cubicBezTo>
                          <a:cubicBezTo>
                            <a:pt x="612181" y="83647"/>
                            <a:pt x="552851" y="121403"/>
                            <a:pt x="485430" y="148371"/>
                          </a:cubicBezTo>
                          <a:cubicBezTo>
                            <a:pt x="474643" y="151068"/>
                            <a:pt x="423403" y="169946"/>
                            <a:pt x="439584" y="140281"/>
                          </a:cubicBezTo>
                          <a:cubicBezTo>
                            <a:pt x="447674" y="124100"/>
                            <a:pt x="455765" y="107919"/>
                            <a:pt x="463855" y="94434"/>
                          </a:cubicBezTo>
                          <a:cubicBezTo>
                            <a:pt x="463855" y="91738"/>
                            <a:pt x="461158" y="94434"/>
                            <a:pt x="458462" y="94434"/>
                          </a:cubicBezTo>
                          <a:cubicBezTo>
                            <a:pt x="380253" y="167249"/>
                            <a:pt x="299349" y="234670"/>
                            <a:pt x="207656" y="291303"/>
                          </a:cubicBezTo>
                          <a:cubicBezTo>
                            <a:pt x="180688" y="307484"/>
                            <a:pt x="153719" y="323665"/>
                            <a:pt x="124054" y="334453"/>
                          </a:cubicBezTo>
                          <a:cubicBezTo>
                            <a:pt x="70118" y="353330"/>
                            <a:pt x="145629" y="258941"/>
                            <a:pt x="156416" y="245457"/>
                          </a:cubicBezTo>
                          <a:cubicBezTo>
                            <a:pt x="156416" y="242760"/>
                            <a:pt x="153719" y="245457"/>
                            <a:pt x="151023" y="245457"/>
                          </a:cubicBezTo>
                          <a:cubicBezTo>
                            <a:pt x="148326" y="248154"/>
                            <a:pt x="99783" y="277819"/>
                            <a:pt x="107873" y="245457"/>
                          </a:cubicBezTo>
                          <a:cubicBezTo>
                            <a:pt x="113267" y="229276"/>
                            <a:pt x="118661" y="213095"/>
                            <a:pt x="124054" y="196914"/>
                          </a:cubicBezTo>
                          <a:cubicBezTo>
                            <a:pt x="134842" y="167249"/>
                            <a:pt x="145629" y="137584"/>
                            <a:pt x="156416" y="107919"/>
                          </a:cubicBezTo>
                          <a:cubicBezTo>
                            <a:pt x="156416" y="105222"/>
                            <a:pt x="151023" y="107919"/>
                            <a:pt x="151023" y="107919"/>
                          </a:cubicBezTo>
                          <a:cubicBezTo>
                            <a:pt x="102480" y="194217"/>
                            <a:pt x="62027" y="283213"/>
                            <a:pt x="37756" y="380299"/>
                          </a:cubicBezTo>
                          <a:cubicBezTo>
                            <a:pt x="32362" y="401873"/>
                            <a:pt x="26968" y="426145"/>
                            <a:pt x="24272" y="447719"/>
                          </a:cubicBezTo>
                          <a:cubicBezTo>
                            <a:pt x="21575" y="471991"/>
                            <a:pt x="21575" y="474688"/>
                            <a:pt x="5394" y="453113"/>
                          </a:cubicBezTo>
                          <a:cubicBezTo>
                            <a:pt x="5394" y="453113"/>
                            <a:pt x="0" y="453113"/>
                            <a:pt x="0" y="453113"/>
                          </a:cubicBezTo>
                          <a:cubicBezTo>
                            <a:pt x="10787" y="523231"/>
                            <a:pt x="24272" y="593349"/>
                            <a:pt x="26968" y="666163"/>
                          </a:cubicBezTo>
                          <a:cubicBezTo>
                            <a:pt x="32362" y="787521"/>
                            <a:pt x="5394" y="908878"/>
                            <a:pt x="64724" y="1022145"/>
                          </a:cubicBezTo>
                          <a:cubicBezTo>
                            <a:pt x="113267" y="1108444"/>
                            <a:pt x="186082" y="1173168"/>
                            <a:pt x="269683" y="1221710"/>
                          </a:cubicBezTo>
                          <a:cubicBezTo>
                            <a:pt x="374860" y="1283738"/>
                            <a:pt x="498914" y="1332281"/>
                            <a:pt x="614878" y="1367340"/>
                          </a:cubicBezTo>
                          <a:cubicBezTo>
                            <a:pt x="773991" y="1413186"/>
                            <a:pt x="957376" y="1383520"/>
                            <a:pt x="1100308" y="1302615"/>
                          </a:cubicBezTo>
                          <a:cubicBezTo>
                            <a:pt x="1165032" y="1267557"/>
                            <a:pt x="1224362" y="1216317"/>
                            <a:pt x="1280996" y="1167774"/>
                          </a:cubicBezTo>
                          <a:cubicBezTo>
                            <a:pt x="1302570" y="1175864"/>
                            <a:pt x="1364597" y="1121928"/>
                            <a:pt x="1324145" y="1130018"/>
                          </a:cubicBezTo>
                          <a:cubicBezTo>
                            <a:pt x="1321448" y="1130018"/>
                            <a:pt x="1324145" y="1132715"/>
                            <a:pt x="1324145" y="1130018"/>
                          </a:cubicBezTo>
                          <a:cubicBezTo>
                            <a:pt x="1343023" y="1127321"/>
                            <a:pt x="1297177" y="1175864"/>
                            <a:pt x="1291783" y="1181258"/>
                          </a:cubicBezTo>
                          <a:cubicBezTo>
                            <a:pt x="1270208" y="1200136"/>
                            <a:pt x="1248634" y="1219014"/>
                            <a:pt x="1224362" y="1235195"/>
                          </a:cubicBezTo>
                          <a:cubicBezTo>
                            <a:pt x="1183910" y="1262163"/>
                            <a:pt x="1148851" y="1294525"/>
                            <a:pt x="1105701" y="1318797"/>
                          </a:cubicBezTo>
                          <a:cubicBezTo>
                            <a:pt x="941195" y="1407792"/>
                            <a:pt x="755113" y="1418579"/>
                            <a:pt x="579819" y="1359249"/>
                          </a:cubicBezTo>
                          <a:cubicBezTo>
                            <a:pt x="420706" y="1305312"/>
                            <a:pt x="242715" y="1235195"/>
                            <a:pt x="132145" y="1103050"/>
                          </a:cubicBezTo>
                          <a:cubicBezTo>
                            <a:pt x="10787" y="962815"/>
                            <a:pt x="56634" y="787521"/>
                            <a:pt x="43149" y="617620"/>
                          </a:cubicBezTo>
                          <a:cubicBezTo>
                            <a:pt x="40452" y="579865"/>
                            <a:pt x="35059" y="542109"/>
                            <a:pt x="26968" y="507050"/>
                          </a:cubicBezTo>
                          <a:cubicBezTo>
                            <a:pt x="24272" y="496263"/>
                            <a:pt x="24272" y="477385"/>
                            <a:pt x="18878" y="466597"/>
                          </a:cubicBezTo>
                          <a:cubicBezTo>
                            <a:pt x="21575" y="469294"/>
                            <a:pt x="29665" y="480081"/>
                            <a:pt x="35059" y="482778"/>
                          </a:cubicBezTo>
                          <a:cubicBezTo>
                            <a:pt x="35059" y="482778"/>
                            <a:pt x="37756" y="482778"/>
                            <a:pt x="40452" y="482778"/>
                          </a:cubicBezTo>
                          <a:cubicBezTo>
                            <a:pt x="45846" y="480081"/>
                            <a:pt x="45846" y="453113"/>
                            <a:pt x="45846" y="447719"/>
                          </a:cubicBezTo>
                          <a:cubicBezTo>
                            <a:pt x="53937" y="382996"/>
                            <a:pt x="75511" y="320968"/>
                            <a:pt x="97086" y="261638"/>
                          </a:cubicBezTo>
                          <a:cubicBezTo>
                            <a:pt x="113267" y="218489"/>
                            <a:pt x="134842" y="178036"/>
                            <a:pt x="156416" y="137584"/>
                          </a:cubicBezTo>
                          <a:cubicBezTo>
                            <a:pt x="180688" y="91738"/>
                            <a:pt x="153719" y="148371"/>
                            <a:pt x="148326" y="161855"/>
                          </a:cubicBezTo>
                          <a:cubicBezTo>
                            <a:pt x="142932" y="175339"/>
                            <a:pt x="102480" y="264335"/>
                            <a:pt x="121357" y="275122"/>
                          </a:cubicBezTo>
                          <a:cubicBezTo>
                            <a:pt x="134842" y="280516"/>
                            <a:pt x="159113" y="261638"/>
                            <a:pt x="167204" y="256244"/>
                          </a:cubicBezTo>
                          <a:cubicBezTo>
                            <a:pt x="153719" y="264335"/>
                            <a:pt x="97086" y="331756"/>
                            <a:pt x="107873" y="345240"/>
                          </a:cubicBezTo>
                          <a:cubicBezTo>
                            <a:pt x="124054" y="369511"/>
                            <a:pt x="215747" y="307484"/>
                            <a:pt x="226534" y="302091"/>
                          </a:cubicBezTo>
                          <a:cubicBezTo>
                            <a:pt x="283167" y="269729"/>
                            <a:pt x="334407" y="229276"/>
                            <a:pt x="385647" y="188824"/>
                          </a:cubicBezTo>
                          <a:cubicBezTo>
                            <a:pt x="404525" y="172643"/>
                            <a:pt x="423403" y="156462"/>
                            <a:pt x="439584" y="140281"/>
                          </a:cubicBezTo>
                          <a:cubicBezTo>
                            <a:pt x="436887" y="140281"/>
                            <a:pt x="480036" y="89041"/>
                            <a:pt x="466552" y="116009"/>
                          </a:cubicBezTo>
                          <a:cubicBezTo>
                            <a:pt x="461158" y="126797"/>
                            <a:pt x="436887" y="156462"/>
                            <a:pt x="436887" y="169946"/>
                          </a:cubicBezTo>
                          <a:cubicBezTo>
                            <a:pt x="439584" y="191520"/>
                            <a:pt x="566335" y="129493"/>
                            <a:pt x="574425" y="126797"/>
                          </a:cubicBezTo>
                          <a:cubicBezTo>
                            <a:pt x="601394" y="113312"/>
                            <a:pt x="622968" y="97131"/>
                            <a:pt x="647240" y="78253"/>
                          </a:cubicBezTo>
                          <a:cubicBezTo>
                            <a:pt x="674208" y="59376"/>
                            <a:pt x="690389" y="35104"/>
                            <a:pt x="658027" y="70163"/>
                          </a:cubicBezTo>
                          <a:cubicBezTo>
                            <a:pt x="620272" y="113312"/>
                            <a:pt x="577122" y="140281"/>
                            <a:pt x="531276" y="175339"/>
                          </a:cubicBezTo>
                          <a:cubicBezTo>
                            <a:pt x="531276" y="175339"/>
                            <a:pt x="531276" y="175339"/>
                            <a:pt x="531276" y="175339"/>
                          </a:cubicBezTo>
                          <a:cubicBezTo>
                            <a:pt x="533973" y="199611"/>
                            <a:pt x="663421" y="178036"/>
                            <a:pt x="676905" y="175339"/>
                          </a:cubicBezTo>
                          <a:cubicBezTo>
                            <a:pt x="736235" y="164552"/>
                            <a:pt x="792869" y="145674"/>
                            <a:pt x="846806" y="121403"/>
                          </a:cubicBezTo>
                          <a:cubicBezTo>
                            <a:pt x="881864" y="105222"/>
                            <a:pt x="914226" y="86344"/>
                            <a:pt x="946588" y="67466"/>
                          </a:cubicBezTo>
                          <a:cubicBezTo>
                            <a:pt x="957376" y="59376"/>
                            <a:pt x="978950" y="48588"/>
                            <a:pt x="989738" y="40498"/>
                          </a:cubicBezTo>
                          <a:cubicBezTo>
                            <a:pt x="1024796" y="16226"/>
                            <a:pt x="992435" y="59376"/>
                            <a:pt x="987041" y="72860"/>
                          </a:cubicBezTo>
                          <a:cubicBezTo>
                            <a:pt x="981647" y="86344"/>
                            <a:pt x="997828" y="83647"/>
                            <a:pt x="1005919" y="80950"/>
                          </a:cubicBezTo>
                          <a:cubicBezTo>
                            <a:pt x="1024796" y="75557"/>
                            <a:pt x="1043674" y="67466"/>
                            <a:pt x="1062552" y="56679"/>
                          </a:cubicBezTo>
                          <a:cubicBezTo>
                            <a:pt x="1081430" y="48588"/>
                            <a:pt x="1097611" y="37801"/>
                            <a:pt x="1113792" y="27014"/>
                          </a:cubicBezTo>
                          <a:cubicBezTo>
                            <a:pt x="1154245" y="2742"/>
                            <a:pt x="1159638" y="45892"/>
                            <a:pt x="1170425" y="70163"/>
                          </a:cubicBezTo>
                          <a:cubicBezTo>
                            <a:pt x="1194697" y="126797"/>
                            <a:pt x="1221665" y="178036"/>
                            <a:pt x="1254027" y="231973"/>
                          </a:cubicBezTo>
                          <a:cubicBezTo>
                            <a:pt x="1272905" y="264335"/>
                            <a:pt x="1291783" y="296697"/>
                            <a:pt x="1307964" y="329059"/>
                          </a:cubicBezTo>
                          <a:cubicBezTo>
                            <a:pt x="1310661" y="334453"/>
                            <a:pt x="1332235" y="399177"/>
                            <a:pt x="1340326" y="404570"/>
                          </a:cubicBezTo>
                          <a:cubicBezTo>
                            <a:pt x="1348416" y="407267"/>
                            <a:pt x="1351113" y="399177"/>
                            <a:pt x="1353810" y="393783"/>
                          </a:cubicBezTo>
                          <a:cubicBezTo>
                            <a:pt x="1383475" y="337149"/>
                            <a:pt x="1383475" y="221186"/>
                            <a:pt x="1356507" y="167249"/>
                          </a:cubicBezTo>
                          <a:cubicBezTo>
                            <a:pt x="1410444" y="283213"/>
                            <a:pt x="1434715" y="420751"/>
                            <a:pt x="1423928" y="550199"/>
                          </a:cubicBezTo>
                          <a:cubicBezTo>
                            <a:pt x="1423928" y="552896"/>
                            <a:pt x="1405050" y="617620"/>
                            <a:pt x="1421231" y="612226"/>
                          </a:cubicBezTo>
                          <a:cubicBezTo>
                            <a:pt x="1456290" y="604136"/>
                            <a:pt x="1477864" y="536715"/>
                            <a:pt x="1488652" y="509747"/>
                          </a:cubicBezTo>
                          <a:cubicBezTo>
                            <a:pt x="1502136" y="474688"/>
                            <a:pt x="1504833" y="436932"/>
                            <a:pt x="1518317" y="401873"/>
                          </a:cubicBezTo>
                          <a:cubicBezTo>
                            <a:pt x="1539891" y="350634"/>
                            <a:pt x="1615403" y="334453"/>
                            <a:pt x="1639674" y="388389"/>
                          </a:cubicBezTo>
                          <a:cubicBezTo>
                            <a:pt x="1666643" y="447719"/>
                            <a:pt x="1655855" y="531321"/>
                            <a:pt x="1642371" y="593349"/>
                          </a:cubicBezTo>
                          <a:cubicBezTo>
                            <a:pt x="1634281" y="628407"/>
                            <a:pt x="1620796" y="663466"/>
                            <a:pt x="1604615" y="695828"/>
                          </a:cubicBezTo>
                          <a:cubicBezTo>
                            <a:pt x="1588435" y="725493"/>
                            <a:pt x="1523711" y="795611"/>
                            <a:pt x="1502136" y="736280"/>
                          </a:cubicBezTo>
                          <a:cubicBezTo>
                            <a:pt x="1502136" y="736280"/>
                            <a:pt x="1496742" y="736280"/>
                            <a:pt x="1496742" y="736280"/>
                          </a:cubicBezTo>
                          <a:cubicBezTo>
                            <a:pt x="1475168" y="825276"/>
                            <a:pt x="1442806" y="914272"/>
                            <a:pt x="1396959" y="995177"/>
                          </a:cubicBezTo>
                          <a:cubicBezTo>
                            <a:pt x="1378082" y="1027538"/>
                            <a:pt x="1353810" y="1059900"/>
                            <a:pt x="1329539" y="1086869"/>
                          </a:cubicBezTo>
                          <a:cubicBezTo>
                            <a:pt x="1313358" y="1105747"/>
                            <a:pt x="1291783" y="1116534"/>
                            <a:pt x="1278299" y="1135412"/>
                          </a:cubicBezTo>
                          <a:cubicBezTo>
                            <a:pt x="1259421" y="1146199"/>
                            <a:pt x="1326842" y="1130018"/>
                            <a:pt x="1324145" y="1130018"/>
                          </a:cubicBezTo>
                          <a:cubicBezTo>
                            <a:pt x="1329539" y="1130018"/>
                            <a:pt x="1326842" y="1130018"/>
                            <a:pt x="1324145" y="1130018"/>
                          </a:cubicBezTo>
                          <a:close/>
                        </a:path>
                      </a:pathLst>
                    </a:custGeom>
                    <a:solidFill>
                      <a:srgbClr val="543A28"/>
                    </a:solidFill>
                    <a:ln w="26947" cap="flat">
                      <a:noFill/>
                      <a:prstDash val="solid"/>
                      <a:miter/>
                    </a:ln>
                  </p:spPr>
                  <p:txBody>
                    <a:bodyPr rtlCol="1" anchor="ctr"/>
                    <a:lstStyle/>
                    <a:p>
                      <a:endParaRPr lang="ar-SA"/>
                    </a:p>
                  </p:txBody>
                </p:sp>
              </p:grpSp>
              <p:sp>
                <p:nvSpPr>
                  <p:cNvPr id="1971" name="شكل حر: شكل 285">
                    <a:extLst>
                      <a:ext uri="{FF2B5EF4-FFF2-40B4-BE49-F238E27FC236}">
                        <a16:creationId xmlns:a16="http://schemas.microsoft.com/office/drawing/2014/main" id="{3E794E1D-4985-43DB-A845-B17480630195}"/>
                      </a:ext>
                    </a:extLst>
                  </p:cNvPr>
                  <p:cNvSpPr/>
                  <p:nvPr/>
                </p:nvSpPr>
                <p:spPr>
                  <a:xfrm>
                    <a:off x="1667644" y="3341474"/>
                    <a:ext cx="457644" cy="579035"/>
                  </a:xfrm>
                  <a:custGeom>
                    <a:avLst/>
                    <a:gdLst>
                      <a:gd name="connsiteX0" fmla="*/ 252500 w 457644"/>
                      <a:gd name="connsiteY0" fmla="*/ 571628 h 579035"/>
                      <a:gd name="connsiteX1" fmla="*/ 449369 w 457644"/>
                      <a:gd name="connsiteY1" fmla="*/ 428696 h 579035"/>
                      <a:gd name="connsiteX2" fmla="*/ 379251 w 457644"/>
                      <a:gd name="connsiteY2" fmla="*/ 425999 h 579035"/>
                      <a:gd name="connsiteX3" fmla="*/ 390039 w 457644"/>
                      <a:gd name="connsiteY3" fmla="*/ 191375 h 579035"/>
                      <a:gd name="connsiteX4" fmla="*/ 139233 w 457644"/>
                      <a:gd name="connsiteY4" fmla="*/ 5293 h 579035"/>
                      <a:gd name="connsiteX5" fmla="*/ 98781 w 457644"/>
                      <a:gd name="connsiteY5" fmla="*/ 463755 h 579035"/>
                      <a:gd name="connsiteX6" fmla="*/ 244410 w 457644"/>
                      <a:gd name="connsiteY6" fmla="*/ 525782 h 579035"/>
                      <a:gd name="connsiteX7" fmla="*/ 252500 w 457644"/>
                      <a:gd name="connsiteY7" fmla="*/ 571628 h 579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644" h="579035">
                        <a:moveTo>
                          <a:pt x="252500" y="571628"/>
                        </a:moveTo>
                        <a:cubicBezTo>
                          <a:pt x="319921" y="442180"/>
                          <a:pt x="497912" y="431393"/>
                          <a:pt x="449369" y="428696"/>
                        </a:cubicBezTo>
                        <a:cubicBezTo>
                          <a:pt x="400826" y="425999"/>
                          <a:pt x="371161" y="442180"/>
                          <a:pt x="379251" y="425999"/>
                        </a:cubicBezTo>
                        <a:cubicBezTo>
                          <a:pt x="387342" y="409818"/>
                          <a:pt x="438582" y="326216"/>
                          <a:pt x="390039" y="191375"/>
                        </a:cubicBezTo>
                        <a:cubicBezTo>
                          <a:pt x="341496" y="56533"/>
                          <a:pt x="249803" y="-21675"/>
                          <a:pt x="139233" y="5293"/>
                        </a:cubicBezTo>
                        <a:cubicBezTo>
                          <a:pt x="-19880" y="45746"/>
                          <a:pt x="-54939" y="312732"/>
                          <a:pt x="98781" y="463755"/>
                        </a:cubicBezTo>
                        <a:cubicBezTo>
                          <a:pt x="171595" y="533873"/>
                          <a:pt x="252500" y="509601"/>
                          <a:pt x="244410" y="525782"/>
                        </a:cubicBezTo>
                        <a:cubicBezTo>
                          <a:pt x="239016" y="544660"/>
                          <a:pt x="239016" y="598597"/>
                          <a:pt x="252500" y="571628"/>
                        </a:cubicBezTo>
                        <a:close/>
                      </a:path>
                    </a:pathLst>
                  </a:custGeom>
                  <a:solidFill>
                    <a:srgbClr val="EFBB97">
                      <a:alpha val="90000"/>
                    </a:srgbClr>
                  </a:solidFill>
                  <a:ln w="26947" cap="flat">
                    <a:noFill/>
                    <a:prstDash val="solid"/>
                    <a:miter/>
                  </a:ln>
                </p:spPr>
                <p:txBody>
                  <a:bodyPr rtlCol="1" anchor="ctr"/>
                  <a:lstStyle/>
                  <a:p>
                    <a:endParaRPr lang="ar-SA"/>
                  </a:p>
                </p:txBody>
              </p:sp>
              <p:sp>
                <p:nvSpPr>
                  <p:cNvPr id="1972" name="شكل حر: شكل 286">
                    <a:extLst>
                      <a:ext uri="{FF2B5EF4-FFF2-40B4-BE49-F238E27FC236}">
                        <a16:creationId xmlns:a16="http://schemas.microsoft.com/office/drawing/2014/main" id="{24F81CC6-B6C6-4473-883B-F93B54EACBF3}"/>
                      </a:ext>
                    </a:extLst>
                  </p:cNvPr>
                  <p:cNvSpPr/>
                  <p:nvPr/>
                </p:nvSpPr>
                <p:spPr>
                  <a:xfrm>
                    <a:off x="1016705" y="3007437"/>
                    <a:ext cx="1634300" cy="1389336"/>
                  </a:xfrm>
                  <a:custGeom>
                    <a:avLst/>
                    <a:gdLst>
                      <a:gd name="connsiteX0" fmla="*/ 1585738 w 1634300"/>
                      <a:gd name="connsiteY0" fmla="*/ 336634 h 1389336"/>
                      <a:gd name="connsiteX1" fmla="*/ 1472471 w 1634300"/>
                      <a:gd name="connsiteY1" fmla="*/ 452598 h 1389336"/>
                      <a:gd name="connsiteX2" fmla="*/ 1394263 w 1634300"/>
                      <a:gd name="connsiteY2" fmla="*/ 579349 h 1389336"/>
                      <a:gd name="connsiteX3" fmla="*/ 1334932 w 1634300"/>
                      <a:gd name="connsiteY3" fmla="*/ 150552 h 1389336"/>
                      <a:gd name="connsiteX4" fmla="*/ 1316054 w 1634300"/>
                      <a:gd name="connsiteY4" fmla="*/ 385177 h 1389336"/>
                      <a:gd name="connsiteX5" fmla="*/ 1173122 w 1634300"/>
                      <a:gd name="connsiteY5" fmla="*/ 115494 h 1389336"/>
                      <a:gd name="connsiteX6" fmla="*/ 1105701 w 1634300"/>
                      <a:gd name="connsiteY6" fmla="*/ 2227 h 1389336"/>
                      <a:gd name="connsiteX7" fmla="*/ 968163 w 1634300"/>
                      <a:gd name="connsiteY7" fmla="*/ 61557 h 1389336"/>
                      <a:gd name="connsiteX8" fmla="*/ 989738 w 1634300"/>
                      <a:gd name="connsiteY8" fmla="*/ 13014 h 1389336"/>
                      <a:gd name="connsiteX9" fmla="*/ 517792 w 1634300"/>
                      <a:gd name="connsiteY9" fmla="*/ 164037 h 1389336"/>
                      <a:gd name="connsiteX10" fmla="*/ 666118 w 1634300"/>
                      <a:gd name="connsiteY10" fmla="*/ 34589 h 1389336"/>
                      <a:gd name="connsiteX11" fmla="*/ 420706 w 1634300"/>
                      <a:gd name="connsiteY11" fmla="*/ 158643 h 1389336"/>
                      <a:gd name="connsiteX12" fmla="*/ 455765 w 1634300"/>
                      <a:gd name="connsiteY12" fmla="*/ 93919 h 1389336"/>
                      <a:gd name="connsiteX13" fmla="*/ 91692 w 1634300"/>
                      <a:gd name="connsiteY13" fmla="*/ 328543 h 1389336"/>
                      <a:gd name="connsiteX14" fmla="*/ 148326 w 1634300"/>
                      <a:gd name="connsiteY14" fmla="*/ 242245 h 1389336"/>
                      <a:gd name="connsiteX15" fmla="*/ 99783 w 1634300"/>
                      <a:gd name="connsiteY15" fmla="*/ 250335 h 1389336"/>
                      <a:gd name="connsiteX16" fmla="*/ 148326 w 1634300"/>
                      <a:gd name="connsiteY16" fmla="*/ 104706 h 1389336"/>
                      <a:gd name="connsiteX17" fmla="*/ 18878 w 1634300"/>
                      <a:gd name="connsiteY17" fmla="*/ 471475 h 1389336"/>
                      <a:gd name="connsiteX18" fmla="*/ 0 w 1634300"/>
                      <a:gd name="connsiteY18" fmla="*/ 452598 h 1389336"/>
                      <a:gd name="connsiteX19" fmla="*/ 8090 w 1634300"/>
                      <a:gd name="connsiteY19" fmla="*/ 501141 h 1389336"/>
                      <a:gd name="connsiteX20" fmla="*/ 24271 w 1634300"/>
                      <a:gd name="connsiteY20" fmla="*/ 808580 h 1389336"/>
                      <a:gd name="connsiteX21" fmla="*/ 350588 w 1634300"/>
                      <a:gd name="connsiteY21" fmla="*/ 1261648 h 1389336"/>
                      <a:gd name="connsiteX22" fmla="*/ 833321 w 1634300"/>
                      <a:gd name="connsiteY22" fmla="*/ 1385702 h 1389336"/>
                      <a:gd name="connsiteX23" fmla="*/ 1097611 w 1634300"/>
                      <a:gd name="connsiteY23" fmla="*/ 1304797 h 1389336"/>
                      <a:gd name="connsiteX24" fmla="*/ 1202787 w 1634300"/>
                      <a:gd name="connsiteY24" fmla="*/ 1229286 h 1389336"/>
                      <a:gd name="connsiteX25" fmla="*/ 1307964 w 1634300"/>
                      <a:gd name="connsiteY25" fmla="*/ 1121412 h 1389336"/>
                      <a:gd name="connsiteX26" fmla="*/ 1272905 w 1634300"/>
                      <a:gd name="connsiteY26" fmla="*/ 1102534 h 1389336"/>
                      <a:gd name="connsiteX27" fmla="*/ 1477864 w 1634300"/>
                      <a:gd name="connsiteY27" fmla="*/ 722281 h 1389336"/>
                      <a:gd name="connsiteX28" fmla="*/ 1577647 w 1634300"/>
                      <a:gd name="connsiteY28" fmla="*/ 692616 h 1389336"/>
                      <a:gd name="connsiteX29" fmla="*/ 1585738 w 1634300"/>
                      <a:gd name="connsiteY29" fmla="*/ 336634 h 1389336"/>
                      <a:gd name="connsiteX30" fmla="*/ 43149 w 1634300"/>
                      <a:gd name="connsiteY30" fmla="*/ 482263 h 1389336"/>
                      <a:gd name="connsiteX31" fmla="*/ 183385 w 1634300"/>
                      <a:gd name="connsiteY31" fmla="*/ 406751 h 1389336"/>
                      <a:gd name="connsiteX32" fmla="*/ 204959 w 1634300"/>
                      <a:gd name="connsiteY32" fmla="*/ 444507 h 1389336"/>
                      <a:gd name="connsiteX33" fmla="*/ 70118 w 1634300"/>
                      <a:gd name="connsiteY33" fmla="*/ 584742 h 1389336"/>
                      <a:gd name="connsiteX34" fmla="*/ 43149 w 1634300"/>
                      <a:gd name="connsiteY34" fmla="*/ 482263 h 1389336"/>
                      <a:gd name="connsiteX35" fmla="*/ 1243240 w 1634300"/>
                      <a:gd name="connsiteY35" fmla="*/ 768127 h 1389336"/>
                      <a:gd name="connsiteX36" fmla="*/ 1294480 w 1634300"/>
                      <a:gd name="connsiteY36" fmla="*/ 886788 h 1389336"/>
                      <a:gd name="connsiteX37" fmla="*/ 1165032 w 1634300"/>
                      <a:gd name="connsiteY37" fmla="*/ 1137593 h 1389336"/>
                      <a:gd name="connsiteX38" fmla="*/ 951982 w 1634300"/>
                      <a:gd name="connsiteY38" fmla="*/ 1323675 h 1389336"/>
                      <a:gd name="connsiteX39" fmla="*/ 272380 w 1634300"/>
                      <a:gd name="connsiteY39" fmla="*/ 1202317 h 1389336"/>
                      <a:gd name="connsiteX40" fmla="*/ 35059 w 1634300"/>
                      <a:gd name="connsiteY40" fmla="*/ 735765 h 1389336"/>
                      <a:gd name="connsiteX41" fmla="*/ 70118 w 1634300"/>
                      <a:gd name="connsiteY41" fmla="*/ 714190 h 1389336"/>
                      <a:gd name="connsiteX42" fmla="*/ 102480 w 1634300"/>
                      <a:gd name="connsiteY42" fmla="*/ 843639 h 1389336"/>
                      <a:gd name="connsiteX43" fmla="*/ 159113 w 1634300"/>
                      <a:gd name="connsiteY43" fmla="*/ 857123 h 1389336"/>
                      <a:gd name="connsiteX44" fmla="*/ 258896 w 1634300"/>
                      <a:gd name="connsiteY44" fmla="*/ 913756 h 1389336"/>
                      <a:gd name="connsiteX45" fmla="*/ 258896 w 1634300"/>
                      <a:gd name="connsiteY45" fmla="*/ 889485 h 1389336"/>
                      <a:gd name="connsiteX46" fmla="*/ 299348 w 1634300"/>
                      <a:gd name="connsiteY46" fmla="*/ 881394 h 1389336"/>
                      <a:gd name="connsiteX47" fmla="*/ 310136 w 1634300"/>
                      <a:gd name="connsiteY47" fmla="*/ 900272 h 1389336"/>
                      <a:gd name="connsiteX48" fmla="*/ 415312 w 1634300"/>
                      <a:gd name="connsiteY48" fmla="*/ 1013539 h 1389336"/>
                      <a:gd name="connsiteX49" fmla="*/ 488127 w 1634300"/>
                      <a:gd name="connsiteY49" fmla="*/ 975783 h 1389336"/>
                      <a:gd name="connsiteX50" fmla="*/ 431493 w 1634300"/>
                      <a:gd name="connsiteY50" fmla="*/ 970390 h 1389336"/>
                      <a:gd name="connsiteX51" fmla="*/ 331710 w 1634300"/>
                      <a:gd name="connsiteY51" fmla="*/ 878697 h 1389336"/>
                      <a:gd name="connsiteX52" fmla="*/ 404525 w 1634300"/>
                      <a:gd name="connsiteY52" fmla="*/ 733068 h 1389336"/>
                      <a:gd name="connsiteX53" fmla="*/ 283167 w 1634300"/>
                      <a:gd name="connsiteY53" fmla="*/ 444507 h 1389336"/>
                      <a:gd name="connsiteX54" fmla="*/ 299348 w 1634300"/>
                      <a:gd name="connsiteY54" fmla="*/ 422932 h 1389336"/>
                      <a:gd name="connsiteX55" fmla="*/ 191475 w 1634300"/>
                      <a:gd name="connsiteY55" fmla="*/ 331240 h 1389336"/>
                      <a:gd name="connsiteX56" fmla="*/ 329014 w 1634300"/>
                      <a:gd name="connsiteY56" fmla="*/ 231457 h 1389336"/>
                      <a:gd name="connsiteX57" fmla="*/ 412615 w 1634300"/>
                      <a:gd name="connsiteY57" fmla="*/ 188308 h 1389336"/>
                      <a:gd name="connsiteX58" fmla="*/ 482733 w 1634300"/>
                      <a:gd name="connsiteY58" fmla="*/ 174824 h 1389336"/>
                      <a:gd name="connsiteX59" fmla="*/ 539367 w 1634300"/>
                      <a:gd name="connsiteY59" fmla="*/ 207186 h 1389336"/>
                      <a:gd name="connsiteX60" fmla="*/ 671511 w 1634300"/>
                      <a:gd name="connsiteY60" fmla="*/ 201792 h 1389336"/>
                      <a:gd name="connsiteX61" fmla="*/ 593303 w 1634300"/>
                      <a:gd name="connsiteY61" fmla="*/ 352815 h 1389336"/>
                      <a:gd name="connsiteX62" fmla="*/ 914226 w 1634300"/>
                      <a:gd name="connsiteY62" fmla="*/ 274607 h 1389336"/>
                      <a:gd name="connsiteX63" fmla="*/ 922317 w 1634300"/>
                      <a:gd name="connsiteY63" fmla="*/ 228761 h 1389336"/>
                      <a:gd name="connsiteX64" fmla="*/ 849502 w 1634300"/>
                      <a:gd name="connsiteY64" fmla="*/ 166733 h 1389336"/>
                      <a:gd name="connsiteX65" fmla="*/ 946588 w 1634300"/>
                      <a:gd name="connsiteY65" fmla="*/ 139765 h 1389336"/>
                      <a:gd name="connsiteX66" fmla="*/ 1024796 w 1634300"/>
                      <a:gd name="connsiteY66" fmla="*/ 166733 h 1389336"/>
                      <a:gd name="connsiteX67" fmla="*/ 1210878 w 1634300"/>
                      <a:gd name="connsiteY67" fmla="*/ 320453 h 1389336"/>
                      <a:gd name="connsiteX68" fmla="*/ 1272905 w 1634300"/>
                      <a:gd name="connsiteY68" fmla="*/ 520019 h 1389336"/>
                      <a:gd name="connsiteX69" fmla="*/ 1297177 w 1634300"/>
                      <a:gd name="connsiteY69" fmla="*/ 576652 h 1389336"/>
                      <a:gd name="connsiteX70" fmla="*/ 1243240 w 1634300"/>
                      <a:gd name="connsiteY70" fmla="*/ 768127 h 1389336"/>
                      <a:gd name="connsiteX71" fmla="*/ 1593828 w 1634300"/>
                      <a:gd name="connsiteY71" fmla="*/ 412145 h 1389336"/>
                      <a:gd name="connsiteX72" fmla="*/ 1502136 w 1634300"/>
                      <a:gd name="connsiteY72" fmla="*/ 484960 h 1389336"/>
                      <a:gd name="connsiteX73" fmla="*/ 1494045 w 1634300"/>
                      <a:gd name="connsiteY73" fmla="*/ 425629 h 1389336"/>
                      <a:gd name="connsiteX74" fmla="*/ 1596525 w 1634300"/>
                      <a:gd name="connsiteY74" fmla="*/ 358209 h 1389336"/>
                      <a:gd name="connsiteX75" fmla="*/ 1593828 w 1634300"/>
                      <a:gd name="connsiteY75" fmla="*/ 412145 h 13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634300" h="1389336">
                        <a:moveTo>
                          <a:pt x="1585738" y="336634"/>
                        </a:moveTo>
                        <a:cubicBezTo>
                          <a:pt x="1521014" y="325846"/>
                          <a:pt x="1491348" y="352815"/>
                          <a:pt x="1472471" y="452598"/>
                        </a:cubicBezTo>
                        <a:cubicBezTo>
                          <a:pt x="1453593" y="552380"/>
                          <a:pt x="1380778" y="630588"/>
                          <a:pt x="1394263" y="579349"/>
                        </a:cubicBezTo>
                        <a:cubicBezTo>
                          <a:pt x="1440109" y="371693"/>
                          <a:pt x="1334932" y="150552"/>
                          <a:pt x="1334932" y="150552"/>
                        </a:cubicBezTo>
                        <a:cubicBezTo>
                          <a:pt x="1364597" y="288091"/>
                          <a:pt x="1324145" y="412145"/>
                          <a:pt x="1316054" y="385177"/>
                        </a:cubicBezTo>
                        <a:cubicBezTo>
                          <a:pt x="1294480" y="309666"/>
                          <a:pt x="1200090" y="169430"/>
                          <a:pt x="1173122" y="115494"/>
                        </a:cubicBezTo>
                        <a:cubicBezTo>
                          <a:pt x="1146154" y="61557"/>
                          <a:pt x="1129973" y="-13954"/>
                          <a:pt x="1105701" y="2227"/>
                        </a:cubicBezTo>
                        <a:cubicBezTo>
                          <a:pt x="1038280" y="50770"/>
                          <a:pt x="951982" y="85828"/>
                          <a:pt x="968163" y="61557"/>
                        </a:cubicBezTo>
                        <a:cubicBezTo>
                          <a:pt x="984344" y="37285"/>
                          <a:pt x="989738" y="13014"/>
                          <a:pt x="989738" y="13014"/>
                        </a:cubicBezTo>
                        <a:cubicBezTo>
                          <a:pt x="714661" y="215276"/>
                          <a:pt x="501611" y="172127"/>
                          <a:pt x="517792" y="164037"/>
                        </a:cubicBezTo>
                        <a:cubicBezTo>
                          <a:pt x="577122" y="137068"/>
                          <a:pt x="666118" y="34589"/>
                          <a:pt x="666118" y="34589"/>
                        </a:cubicBezTo>
                        <a:cubicBezTo>
                          <a:pt x="536670" y="150552"/>
                          <a:pt x="418009" y="169430"/>
                          <a:pt x="420706" y="158643"/>
                        </a:cubicBezTo>
                        <a:cubicBezTo>
                          <a:pt x="426100" y="147856"/>
                          <a:pt x="455765" y="93919"/>
                          <a:pt x="455765" y="93919"/>
                        </a:cubicBezTo>
                        <a:cubicBezTo>
                          <a:pt x="256199" y="288091"/>
                          <a:pt x="75511" y="366299"/>
                          <a:pt x="91692" y="328543"/>
                        </a:cubicBezTo>
                        <a:cubicBezTo>
                          <a:pt x="107873" y="290788"/>
                          <a:pt x="148326" y="242245"/>
                          <a:pt x="148326" y="242245"/>
                        </a:cubicBezTo>
                        <a:cubicBezTo>
                          <a:pt x="148326" y="242245"/>
                          <a:pt x="91692" y="282697"/>
                          <a:pt x="99783" y="250335"/>
                        </a:cubicBezTo>
                        <a:cubicBezTo>
                          <a:pt x="107873" y="217973"/>
                          <a:pt x="148326" y="104706"/>
                          <a:pt x="148326" y="104706"/>
                        </a:cubicBezTo>
                        <a:cubicBezTo>
                          <a:pt x="16181" y="339331"/>
                          <a:pt x="26968" y="476869"/>
                          <a:pt x="18878" y="471475"/>
                        </a:cubicBezTo>
                        <a:cubicBezTo>
                          <a:pt x="10787" y="466082"/>
                          <a:pt x="0" y="452598"/>
                          <a:pt x="0" y="452598"/>
                        </a:cubicBezTo>
                        <a:cubicBezTo>
                          <a:pt x="2697" y="479566"/>
                          <a:pt x="8090" y="501141"/>
                          <a:pt x="8090" y="501141"/>
                        </a:cubicBezTo>
                        <a:cubicBezTo>
                          <a:pt x="8090" y="501141"/>
                          <a:pt x="37756" y="635982"/>
                          <a:pt x="24271" y="808580"/>
                        </a:cubicBezTo>
                        <a:cubicBezTo>
                          <a:pt x="8090" y="1043204"/>
                          <a:pt x="164507" y="1178046"/>
                          <a:pt x="350588" y="1261648"/>
                        </a:cubicBezTo>
                        <a:cubicBezTo>
                          <a:pt x="547457" y="1347946"/>
                          <a:pt x="676905" y="1404580"/>
                          <a:pt x="833321" y="1385702"/>
                        </a:cubicBezTo>
                        <a:cubicBezTo>
                          <a:pt x="989738" y="1366824"/>
                          <a:pt x="1097611" y="1304797"/>
                          <a:pt x="1097611" y="1304797"/>
                        </a:cubicBezTo>
                        <a:cubicBezTo>
                          <a:pt x="1097611" y="1304797"/>
                          <a:pt x="1162335" y="1267041"/>
                          <a:pt x="1202787" y="1229286"/>
                        </a:cubicBezTo>
                        <a:cubicBezTo>
                          <a:pt x="1237846" y="1207711"/>
                          <a:pt x="1356507" y="1105231"/>
                          <a:pt x="1307964" y="1121412"/>
                        </a:cubicBezTo>
                        <a:cubicBezTo>
                          <a:pt x="1259421" y="1134897"/>
                          <a:pt x="1237846" y="1129503"/>
                          <a:pt x="1272905" y="1102534"/>
                        </a:cubicBezTo>
                        <a:cubicBezTo>
                          <a:pt x="1415837" y="994661"/>
                          <a:pt x="1477864" y="722281"/>
                          <a:pt x="1477864" y="722281"/>
                        </a:cubicBezTo>
                        <a:cubicBezTo>
                          <a:pt x="1477864" y="722281"/>
                          <a:pt x="1502136" y="800489"/>
                          <a:pt x="1577647" y="692616"/>
                        </a:cubicBezTo>
                        <a:cubicBezTo>
                          <a:pt x="1653158" y="584742"/>
                          <a:pt x="1650462" y="347421"/>
                          <a:pt x="1585738" y="336634"/>
                        </a:cubicBezTo>
                        <a:close/>
                        <a:moveTo>
                          <a:pt x="43149" y="482263"/>
                        </a:moveTo>
                        <a:cubicBezTo>
                          <a:pt x="64724" y="436417"/>
                          <a:pt x="113267" y="395964"/>
                          <a:pt x="183385" y="406751"/>
                        </a:cubicBezTo>
                        <a:cubicBezTo>
                          <a:pt x="253502" y="417539"/>
                          <a:pt x="253502" y="444507"/>
                          <a:pt x="204959" y="444507"/>
                        </a:cubicBezTo>
                        <a:cubicBezTo>
                          <a:pt x="156416" y="444507"/>
                          <a:pt x="78208" y="506534"/>
                          <a:pt x="70118" y="584742"/>
                        </a:cubicBezTo>
                        <a:cubicBezTo>
                          <a:pt x="62027" y="662951"/>
                          <a:pt x="-2697" y="584742"/>
                          <a:pt x="43149" y="482263"/>
                        </a:cubicBezTo>
                        <a:close/>
                        <a:moveTo>
                          <a:pt x="1243240" y="768127"/>
                        </a:moveTo>
                        <a:cubicBezTo>
                          <a:pt x="1243240" y="768127"/>
                          <a:pt x="1316054" y="784308"/>
                          <a:pt x="1294480" y="886788"/>
                        </a:cubicBezTo>
                        <a:cubicBezTo>
                          <a:pt x="1256724" y="1070172"/>
                          <a:pt x="1121883" y="1148381"/>
                          <a:pt x="1165032" y="1137593"/>
                        </a:cubicBezTo>
                        <a:cubicBezTo>
                          <a:pt x="1227059" y="1124109"/>
                          <a:pt x="1124579" y="1226589"/>
                          <a:pt x="951982" y="1323675"/>
                        </a:cubicBezTo>
                        <a:cubicBezTo>
                          <a:pt x="779385" y="1420761"/>
                          <a:pt x="614878" y="1366824"/>
                          <a:pt x="272380" y="1202317"/>
                        </a:cubicBezTo>
                        <a:cubicBezTo>
                          <a:pt x="35059" y="1086353"/>
                          <a:pt x="29665" y="884091"/>
                          <a:pt x="35059" y="735765"/>
                        </a:cubicBezTo>
                        <a:cubicBezTo>
                          <a:pt x="37756" y="684525"/>
                          <a:pt x="59330" y="611711"/>
                          <a:pt x="70118" y="714190"/>
                        </a:cubicBezTo>
                        <a:cubicBezTo>
                          <a:pt x="80905" y="816670"/>
                          <a:pt x="126751" y="832851"/>
                          <a:pt x="102480" y="843639"/>
                        </a:cubicBezTo>
                        <a:cubicBezTo>
                          <a:pt x="78208" y="854426"/>
                          <a:pt x="107873" y="851729"/>
                          <a:pt x="159113" y="857123"/>
                        </a:cubicBezTo>
                        <a:cubicBezTo>
                          <a:pt x="213050" y="862516"/>
                          <a:pt x="277774" y="943421"/>
                          <a:pt x="258896" y="913756"/>
                        </a:cubicBezTo>
                        <a:cubicBezTo>
                          <a:pt x="240018" y="886788"/>
                          <a:pt x="248109" y="889485"/>
                          <a:pt x="258896" y="889485"/>
                        </a:cubicBezTo>
                        <a:cubicBezTo>
                          <a:pt x="272380" y="889485"/>
                          <a:pt x="280471" y="889485"/>
                          <a:pt x="299348" y="881394"/>
                        </a:cubicBezTo>
                        <a:cubicBezTo>
                          <a:pt x="320923" y="873303"/>
                          <a:pt x="312833" y="876000"/>
                          <a:pt x="310136" y="900272"/>
                        </a:cubicBezTo>
                        <a:cubicBezTo>
                          <a:pt x="302045" y="981177"/>
                          <a:pt x="372163" y="1008145"/>
                          <a:pt x="415312" y="1013539"/>
                        </a:cubicBezTo>
                        <a:cubicBezTo>
                          <a:pt x="461158" y="1018933"/>
                          <a:pt x="480036" y="997358"/>
                          <a:pt x="488127" y="975783"/>
                        </a:cubicBezTo>
                        <a:cubicBezTo>
                          <a:pt x="496217" y="956905"/>
                          <a:pt x="474643" y="967693"/>
                          <a:pt x="431493" y="970390"/>
                        </a:cubicBezTo>
                        <a:cubicBezTo>
                          <a:pt x="339801" y="975783"/>
                          <a:pt x="304742" y="900272"/>
                          <a:pt x="331710" y="878697"/>
                        </a:cubicBezTo>
                        <a:cubicBezTo>
                          <a:pt x="361376" y="857123"/>
                          <a:pt x="393738" y="840942"/>
                          <a:pt x="404525" y="733068"/>
                        </a:cubicBezTo>
                        <a:cubicBezTo>
                          <a:pt x="423403" y="541593"/>
                          <a:pt x="261593" y="436417"/>
                          <a:pt x="283167" y="444507"/>
                        </a:cubicBezTo>
                        <a:cubicBezTo>
                          <a:pt x="304742" y="452598"/>
                          <a:pt x="318226" y="447204"/>
                          <a:pt x="299348" y="422932"/>
                        </a:cubicBezTo>
                        <a:cubicBezTo>
                          <a:pt x="240018" y="336634"/>
                          <a:pt x="153719" y="344724"/>
                          <a:pt x="191475" y="331240"/>
                        </a:cubicBezTo>
                        <a:cubicBezTo>
                          <a:pt x="229231" y="317756"/>
                          <a:pt x="275077" y="290788"/>
                          <a:pt x="329014" y="231457"/>
                        </a:cubicBezTo>
                        <a:cubicBezTo>
                          <a:pt x="382950" y="172127"/>
                          <a:pt x="369466" y="188308"/>
                          <a:pt x="412615" y="188308"/>
                        </a:cubicBezTo>
                        <a:cubicBezTo>
                          <a:pt x="455765" y="188308"/>
                          <a:pt x="504308" y="153249"/>
                          <a:pt x="482733" y="174824"/>
                        </a:cubicBezTo>
                        <a:cubicBezTo>
                          <a:pt x="461158" y="196399"/>
                          <a:pt x="482733" y="209883"/>
                          <a:pt x="539367" y="207186"/>
                        </a:cubicBezTo>
                        <a:cubicBezTo>
                          <a:pt x="663421" y="204489"/>
                          <a:pt x="765900" y="155946"/>
                          <a:pt x="671511" y="201792"/>
                        </a:cubicBezTo>
                        <a:cubicBezTo>
                          <a:pt x="579819" y="247638"/>
                          <a:pt x="563638" y="377086"/>
                          <a:pt x="593303" y="352815"/>
                        </a:cubicBezTo>
                        <a:cubicBezTo>
                          <a:pt x="728145" y="253032"/>
                          <a:pt x="841412" y="261122"/>
                          <a:pt x="914226" y="274607"/>
                        </a:cubicBezTo>
                        <a:cubicBezTo>
                          <a:pt x="984344" y="288091"/>
                          <a:pt x="1011312" y="293485"/>
                          <a:pt x="922317" y="228761"/>
                        </a:cubicBezTo>
                        <a:cubicBezTo>
                          <a:pt x="833321" y="164037"/>
                          <a:pt x="755113" y="193702"/>
                          <a:pt x="849502" y="166733"/>
                        </a:cubicBezTo>
                        <a:cubicBezTo>
                          <a:pt x="943891" y="139765"/>
                          <a:pt x="976253" y="112797"/>
                          <a:pt x="946588" y="139765"/>
                        </a:cubicBezTo>
                        <a:cubicBezTo>
                          <a:pt x="919620" y="169430"/>
                          <a:pt x="946588" y="207186"/>
                          <a:pt x="1024796" y="166733"/>
                        </a:cubicBezTo>
                        <a:cubicBezTo>
                          <a:pt x="1103005" y="126281"/>
                          <a:pt x="1156941" y="207186"/>
                          <a:pt x="1210878" y="320453"/>
                        </a:cubicBezTo>
                        <a:cubicBezTo>
                          <a:pt x="1264815" y="431023"/>
                          <a:pt x="1254027" y="614408"/>
                          <a:pt x="1272905" y="520019"/>
                        </a:cubicBezTo>
                        <a:cubicBezTo>
                          <a:pt x="1278299" y="495747"/>
                          <a:pt x="1294480" y="560471"/>
                          <a:pt x="1297177" y="576652"/>
                        </a:cubicBezTo>
                        <a:cubicBezTo>
                          <a:pt x="1329539" y="749249"/>
                          <a:pt x="1243240" y="768127"/>
                          <a:pt x="1243240" y="768127"/>
                        </a:cubicBezTo>
                        <a:close/>
                        <a:moveTo>
                          <a:pt x="1593828" y="412145"/>
                        </a:moveTo>
                        <a:cubicBezTo>
                          <a:pt x="1558769" y="395964"/>
                          <a:pt x="1526407" y="414842"/>
                          <a:pt x="1502136" y="484960"/>
                        </a:cubicBezTo>
                        <a:cubicBezTo>
                          <a:pt x="1477864" y="555077"/>
                          <a:pt x="1472471" y="493050"/>
                          <a:pt x="1494045" y="425629"/>
                        </a:cubicBezTo>
                        <a:cubicBezTo>
                          <a:pt x="1521014" y="339331"/>
                          <a:pt x="1583041" y="347421"/>
                          <a:pt x="1596525" y="358209"/>
                        </a:cubicBezTo>
                        <a:cubicBezTo>
                          <a:pt x="1623493" y="385177"/>
                          <a:pt x="1618100" y="422932"/>
                          <a:pt x="1593828" y="412145"/>
                        </a:cubicBezTo>
                        <a:close/>
                      </a:path>
                    </a:pathLst>
                  </a:custGeom>
                  <a:solidFill>
                    <a:srgbClr val="EFBB97"/>
                  </a:solidFill>
                  <a:ln w="26947" cap="flat">
                    <a:noFill/>
                    <a:prstDash val="solid"/>
                    <a:miter/>
                  </a:ln>
                </p:spPr>
                <p:txBody>
                  <a:bodyPr rtlCol="1" anchor="ctr"/>
                  <a:lstStyle/>
                  <a:p>
                    <a:endParaRPr lang="ar-SA"/>
                  </a:p>
                </p:txBody>
              </p:sp>
              <p:sp>
                <p:nvSpPr>
                  <p:cNvPr id="1973" name="شكل حر: شكل 287">
                    <a:extLst>
                      <a:ext uri="{FF2B5EF4-FFF2-40B4-BE49-F238E27FC236}">
                        <a16:creationId xmlns:a16="http://schemas.microsoft.com/office/drawing/2014/main" id="{842255F5-EB2B-4579-9E05-386E0E51B855}"/>
                      </a:ext>
                    </a:extLst>
                  </p:cNvPr>
                  <p:cNvSpPr/>
                  <p:nvPr/>
                </p:nvSpPr>
                <p:spPr>
                  <a:xfrm>
                    <a:off x="1354103" y="4032251"/>
                    <a:ext cx="575775" cy="251646"/>
                  </a:xfrm>
                  <a:custGeom>
                    <a:avLst/>
                    <a:gdLst>
                      <a:gd name="connsiteX0" fmla="*/ 23978 w 575775"/>
                      <a:gd name="connsiteY0" fmla="*/ 88508 h 251646"/>
                      <a:gd name="connsiteX1" fmla="*/ 91399 w 575775"/>
                      <a:gd name="connsiteY1" fmla="*/ 93902 h 251646"/>
                      <a:gd name="connsiteX2" fmla="*/ 458168 w 575775"/>
                      <a:gd name="connsiteY2" fmla="*/ 56146 h 251646"/>
                      <a:gd name="connsiteX3" fmla="*/ 547163 w 575775"/>
                      <a:gd name="connsiteY3" fmla="*/ 26481 h 251646"/>
                      <a:gd name="connsiteX4" fmla="*/ 568738 w 575775"/>
                      <a:gd name="connsiteY4" fmla="*/ 21088 h 251646"/>
                      <a:gd name="connsiteX5" fmla="*/ 509408 w 575775"/>
                      <a:gd name="connsiteY5" fmla="*/ 169413 h 251646"/>
                      <a:gd name="connsiteX6" fmla="*/ 344901 w 575775"/>
                      <a:gd name="connsiteY6" fmla="*/ 250318 h 251646"/>
                      <a:gd name="connsiteX7" fmla="*/ 161516 w 575775"/>
                      <a:gd name="connsiteY7" fmla="*/ 182897 h 251646"/>
                      <a:gd name="connsiteX8" fmla="*/ 42856 w 575775"/>
                      <a:gd name="connsiteY8" fmla="*/ 131657 h 251646"/>
                      <a:gd name="connsiteX9" fmla="*/ 2403 w 575775"/>
                      <a:gd name="connsiteY9" fmla="*/ 88508 h 251646"/>
                      <a:gd name="connsiteX10" fmla="*/ 23978 w 575775"/>
                      <a:gd name="connsiteY10" fmla="*/ 88508 h 251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775" h="251646">
                        <a:moveTo>
                          <a:pt x="23978" y="88508"/>
                        </a:moveTo>
                        <a:cubicBezTo>
                          <a:pt x="26675" y="115477"/>
                          <a:pt x="34765" y="115477"/>
                          <a:pt x="91399" y="93902"/>
                        </a:cubicBezTo>
                        <a:cubicBezTo>
                          <a:pt x="150729" y="75024"/>
                          <a:pt x="274783" y="50752"/>
                          <a:pt x="458168" y="56146"/>
                        </a:cubicBezTo>
                        <a:cubicBezTo>
                          <a:pt x="539073" y="58843"/>
                          <a:pt x="557951" y="53449"/>
                          <a:pt x="547163" y="26481"/>
                        </a:cubicBezTo>
                        <a:cubicBezTo>
                          <a:pt x="536376" y="-487"/>
                          <a:pt x="549860" y="-13971"/>
                          <a:pt x="568738" y="21088"/>
                        </a:cubicBezTo>
                        <a:cubicBezTo>
                          <a:pt x="587616" y="53449"/>
                          <a:pt x="568738" y="118173"/>
                          <a:pt x="509408" y="169413"/>
                        </a:cubicBezTo>
                        <a:cubicBezTo>
                          <a:pt x="450078" y="223350"/>
                          <a:pt x="423109" y="242228"/>
                          <a:pt x="344901" y="250318"/>
                        </a:cubicBezTo>
                        <a:cubicBezTo>
                          <a:pt x="263996" y="258409"/>
                          <a:pt x="204666" y="228744"/>
                          <a:pt x="161516" y="182897"/>
                        </a:cubicBezTo>
                        <a:cubicBezTo>
                          <a:pt x="118367" y="137051"/>
                          <a:pt x="88702" y="115477"/>
                          <a:pt x="42856" y="131657"/>
                        </a:cubicBezTo>
                        <a:cubicBezTo>
                          <a:pt x="-2990" y="147839"/>
                          <a:pt x="-2990" y="112780"/>
                          <a:pt x="2403" y="88508"/>
                        </a:cubicBezTo>
                        <a:cubicBezTo>
                          <a:pt x="5100" y="66934"/>
                          <a:pt x="21281" y="58843"/>
                          <a:pt x="23978" y="88508"/>
                        </a:cubicBezTo>
                        <a:close/>
                      </a:path>
                    </a:pathLst>
                  </a:custGeom>
                  <a:solidFill>
                    <a:srgbClr val="EFBB97">
                      <a:alpha val="90000"/>
                    </a:srgbClr>
                  </a:solidFill>
                  <a:ln w="26947" cap="flat">
                    <a:noFill/>
                    <a:prstDash val="solid"/>
                    <a:miter/>
                  </a:ln>
                </p:spPr>
                <p:txBody>
                  <a:bodyPr rtlCol="1" anchor="ctr"/>
                  <a:lstStyle/>
                  <a:p>
                    <a:endParaRPr lang="ar-SA"/>
                  </a:p>
                </p:txBody>
              </p:sp>
              <p:sp>
                <p:nvSpPr>
                  <p:cNvPr id="1974" name="شكل حر: شكل 288">
                    <a:extLst>
                      <a:ext uri="{FF2B5EF4-FFF2-40B4-BE49-F238E27FC236}">
                        <a16:creationId xmlns:a16="http://schemas.microsoft.com/office/drawing/2014/main" id="{F28AAD62-911F-406B-B4CF-48A35D59B454}"/>
                      </a:ext>
                    </a:extLst>
                  </p:cNvPr>
                  <p:cNvSpPr/>
                  <p:nvPr/>
                </p:nvSpPr>
                <p:spPr>
                  <a:xfrm>
                    <a:off x="1607701" y="3195745"/>
                    <a:ext cx="357600" cy="153045"/>
                  </a:xfrm>
                  <a:custGeom>
                    <a:avLst/>
                    <a:gdLst>
                      <a:gd name="connsiteX0" fmla="*/ 2308 w 357600"/>
                      <a:gd name="connsiteY0" fmla="*/ 142932 h 153045"/>
                      <a:gd name="connsiteX1" fmla="*/ 23882 w 357600"/>
                      <a:gd name="connsiteY1" fmla="*/ 94389 h 153045"/>
                      <a:gd name="connsiteX2" fmla="*/ 75122 w 357600"/>
                      <a:gd name="connsiteY2" fmla="*/ 37756 h 153045"/>
                      <a:gd name="connsiteX3" fmla="*/ 112878 w 357600"/>
                      <a:gd name="connsiteY3" fmla="*/ 16181 h 153045"/>
                      <a:gd name="connsiteX4" fmla="*/ 156027 w 357600"/>
                      <a:gd name="connsiteY4" fmla="*/ 2697 h 153045"/>
                      <a:gd name="connsiteX5" fmla="*/ 180299 w 357600"/>
                      <a:gd name="connsiteY5" fmla="*/ 0 h 153045"/>
                      <a:gd name="connsiteX6" fmla="*/ 201873 w 357600"/>
                      <a:gd name="connsiteY6" fmla="*/ 0 h 153045"/>
                      <a:gd name="connsiteX7" fmla="*/ 245023 w 357600"/>
                      <a:gd name="connsiteY7" fmla="*/ 8091 h 153045"/>
                      <a:gd name="connsiteX8" fmla="*/ 282778 w 357600"/>
                      <a:gd name="connsiteY8" fmla="*/ 21575 h 153045"/>
                      <a:gd name="connsiteX9" fmla="*/ 312444 w 357600"/>
                      <a:gd name="connsiteY9" fmla="*/ 40452 h 153045"/>
                      <a:gd name="connsiteX10" fmla="*/ 325928 w 357600"/>
                      <a:gd name="connsiteY10" fmla="*/ 48543 h 153045"/>
                      <a:gd name="connsiteX11" fmla="*/ 336715 w 357600"/>
                      <a:gd name="connsiteY11" fmla="*/ 56633 h 153045"/>
                      <a:gd name="connsiteX12" fmla="*/ 352896 w 357600"/>
                      <a:gd name="connsiteY12" fmla="*/ 72814 h 153045"/>
                      <a:gd name="connsiteX13" fmla="*/ 347502 w 357600"/>
                      <a:gd name="connsiteY13" fmla="*/ 80905 h 153045"/>
                      <a:gd name="connsiteX14" fmla="*/ 325928 w 357600"/>
                      <a:gd name="connsiteY14" fmla="*/ 75511 h 153045"/>
                      <a:gd name="connsiteX15" fmla="*/ 298959 w 357600"/>
                      <a:gd name="connsiteY15" fmla="*/ 67421 h 153045"/>
                      <a:gd name="connsiteX16" fmla="*/ 269294 w 357600"/>
                      <a:gd name="connsiteY16" fmla="*/ 59330 h 153045"/>
                      <a:gd name="connsiteX17" fmla="*/ 234236 w 357600"/>
                      <a:gd name="connsiteY17" fmla="*/ 53937 h 153045"/>
                      <a:gd name="connsiteX18" fmla="*/ 199177 w 357600"/>
                      <a:gd name="connsiteY18" fmla="*/ 51240 h 153045"/>
                      <a:gd name="connsiteX19" fmla="*/ 180299 w 357600"/>
                      <a:gd name="connsiteY19" fmla="*/ 51240 h 153045"/>
                      <a:gd name="connsiteX20" fmla="*/ 161421 w 357600"/>
                      <a:gd name="connsiteY20" fmla="*/ 53937 h 153045"/>
                      <a:gd name="connsiteX21" fmla="*/ 126362 w 357600"/>
                      <a:gd name="connsiteY21" fmla="*/ 62027 h 153045"/>
                      <a:gd name="connsiteX22" fmla="*/ 94000 w 357600"/>
                      <a:gd name="connsiteY22" fmla="*/ 75511 h 153045"/>
                      <a:gd name="connsiteX23" fmla="*/ 40063 w 357600"/>
                      <a:gd name="connsiteY23" fmla="*/ 110570 h 153045"/>
                      <a:gd name="connsiteX24" fmla="*/ 5005 w 357600"/>
                      <a:gd name="connsiteY24" fmla="*/ 142932 h 153045"/>
                      <a:gd name="connsiteX25" fmla="*/ 2308 w 357600"/>
                      <a:gd name="connsiteY25" fmla="*/ 142932 h 153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57600" h="153045">
                        <a:moveTo>
                          <a:pt x="2308" y="142932"/>
                        </a:moveTo>
                        <a:cubicBezTo>
                          <a:pt x="5005" y="132145"/>
                          <a:pt x="13095" y="113267"/>
                          <a:pt x="23882" y="94389"/>
                        </a:cubicBezTo>
                        <a:cubicBezTo>
                          <a:pt x="34670" y="75511"/>
                          <a:pt x="53548" y="56633"/>
                          <a:pt x="75122" y="37756"/>
                        </a:cubicBezTo>
                        <a:cubicBezTo>
                          <a:pt x="85910" y="29665"/>
                          <a:pt x="99394" y="21575"/>
                          <a:pt x="112878" y="16181"/>
                        </a:cubicBezTo>
                        <a:cubicBezTo>
                          <a:pt x="126362" y="10787"/>
                          <a:pt x="142543" y="5394"/>
                          <a:pt x="156027" y="2697"/>
                        </a:cubicBezTo>
                        <a:cubicBezTo>
                          <a:pt x="164118" y="0"/>
                          <a:pt x="172208" y="0"/>
                          <a:pt x="180299" y="0"/>
                        </a:cubicBezTo>
                        <a:cubicBezTo>
                          <a:pt x="188389" y="0"/>
                          <a:pt x="196480" y="0"/>
                          <a:pt x="201873" y="0"/>
                        </a:cubicBezTo>
                        <a:cubicBezTo>
                          <a:pt x="218054" y="0"/>
                          <a:pt x="231539" y="2697"/>
                          <a:pt x="245023" y="8091"/>
                        </a:cubicBezTo>
                        <a:cubicBezTo>
                          <a:pt x="258507" y="10787"/>
                          <a:pt x="271991" y="16181"/>
                          <a:pt x="282778" y="21575"/>
                        </a:cubicBezTo>
                        <a:cubicBezTo>
                          <a:pt x="293566" y="26968"/>
                          <a:pt x="304353" y="32362"/>
                          <a:pt x="312444" y="40452"/>
                        </a:cubicBezTo>
                        <a:cubicBezTo>
                          <a:pt x="317837" y="43149"/>
                          <a:pt x="320534" y="45846"/>
                          <a:pt x="325928" y="48543"/>
                        </a:cubicBezTo>
                        <a:cubicBezTo>
                          <a:pt x="328625" y="51240"/>
                          <a:pt x="334018" y="53937"/>
                          <a:pt x="336715" y="56633"/>
                        </a:cubicBezTo>
                        <a:cubicBezTo>
                          <a:pt x="344806" y="62027"/>
                          <a:pt x="350199" y="67421"/>
                          <a:pt x="352896" y="72814"/>
                        </a:cubicBezTo>
                        <a:cubicBezTo>
                          <a:pt x="360987" y="80905"/>
                          <a:pt x="358290" y="86299"/>
                          <a:pt x="347502" y="80905"/>
                        </a:cubicBezTo>
                        <a:cubicBezTo>
                          <a:pt x="342109" y="78208"/>
                          <a:pt x="334018" y="78208"/>
                          <a:pt x="325928" y="75511"/>
                        </a:cubicBezTo>
                        <a:cubicBezTo>
                          <a:pt x="317837" y="72814"/>
                          <a:pt x="309747" y="70118"/>
                          <a:pt x="298959" y="67421"/>
                        </a:cubicBezTo>
                        <a:cubicBezTo>
                          <a:pt x="288172" y="64724"/>
                          <a:pt x="280082" y="62027"/>
                          <a:pt x="269294" y="59330"/>
                        </a:cubicBezTo>
                        <a:cubicBezTo>
                          <a:pt x="258507" y="56633"/>
                          <a:pt x="247720" y="53937"/>
                          <a:pt x="234236" y="53937"/>
                        </a:cubicBezTo>
                        <a:cubicBezTo>
                          <a:pt x="223448" y="51240"/>
                          <a:pt x="209964" y="51240"/>
                          <a:pt x="199177" y="51240"/>
                        </a:cubicBezTo>
                        <a:cubicBezTo>
                          <a:pt x="193783" y="51240"/>
                          <a:pt x="188389" y="51240"/>
                          <a:pt x="180299" y="51240"/>
                        </a:cubicBezTo>
                        <a:cubicBezTo>
                          <a:pt x="174905" y="51240"/>
                          <a:pt x="169511" y="51240"/>
                          <a:pt x="161421" y="53937"/>
                        </a:cubicBezTo>
                        <a:cubicBezTo>
                          <a:pt x="150634" y="56633"/>
                          <a:pt x="137149" y="59330"/>
                          <a:pt x="126362" y="62027"/>
                        </a:cubicBezTo>
                        <a:cubicBezTo>
                          <a:pt x="115575" y="67421"/>
                          <a:pt x="104787" y="70118"/>
                          <a:pt x="94000" y="75511"/>
                        </a:cubicBezTo>
                        <a:cubicBezTo>
                          <a:pt x="72425" y="86299"/>
                          <a:pt x="56244" y="99783"/>
                          <a:pt x="40063" y="110570"/>
                        </a:cubicBezTo>
                        <a:cubicBezTo>
                          <a:pt x="23882" y="124054"/>
                          <a:pt x="13095" y="134842"/>
                          <a:pt x="5005" y="142932"/>
                        </a:cubicBezTo>
                        <a:cubicBezTo>
                          <a:pt x="2308" y="156416"/>
                          <a:pt x="-3086" y="156416"/>
                          <a:pt x="2308" y="142932"/>
                        </a:cubicBezTo>
                        <a:close/>
                      </a:path>
                    </a:pathLst>
                  </a:custGeom>
                  <a:solidFill>
                    <a:srgbClr val="442712"/>
                  </a:solidFill>
                  <a:ln w="26947" cap="flat">
                    <a:noFill/>
                    <a:prstDash val="solid"/>
                    <a:miter/>
                  </a:ln>
                </p:spPr>
                <p:txBody>
                  <a:bodyPr rtlCol="1" anchor="ctr"/>
                  <a:lstStyle/>
                  <a:p>
                    <a:endParaRPr lang="ar-SA"/>
                  </a:p>
                </p:txBody>
              </p:sp>
              <p:sp>
                <p:nvSpPr>
                  <p:cNvPr id="1975" name="شكل حر: شكل 289">
                    <a:extLst>
                      <a:ext uri="{FF2B5EF4-FFF2-40B4-BE49-F238E27FC236}">
                        <a16:creationId xmlns:a16="http://schemas.microsoft.com/office/drawing/2014/main" id="{8EB9549F-DDC0-4EA6-869C-1AC86378B566}"/>
                      </a:ext>
                    </a:extLst>
                  </p:cNvPr>
                  <p:cNvSpPr/>
                  <p:nvPr/>
                </p:nvSpPr>
                <p:spPr>
                  <a:xfrm>
                    <a:off x="1639674" y="3201139"/>
                    <a:ext cx="326316" cy="83601"/>
                  </a:xfrm>
                  <a:custGeom>
                    <a:avLst/>
                    <a:gdLst>
                      <a:gd name="connsiteX0" fmla="*/ 29665 w 326316"/>
                      <a:gd name="connsiteY0" fmla="*/ 53937 h 83601"/>
                      <a:gd name="connsiteX1" fmla="*/ 72815 w 326316"/>
                      <a:gd name="connsiteY1" fmla="*/ 29665 h 83601"/>
                      <a:gd name="connsiteX2" fmla="*/ 124054 w 326316"/>
                      <a:gd name="connsiteY2" fmla="*/ 16181 h 83601"/>
                      <a:gd name="connsiteX3" fmla="*/ 151023 w 326316"/>
                      <a:gd name="connsiteY3" fmla="*/ 13484 h 83601"/>
                      <a:gd name="connsiteX4" fmla="*/ 177991 w 326316"/>
                      <a:gd name="connsiteY4" fmla="*/ 13484 h 83601"/>
                      <a:gd name="connsiteX5" fmla="*/ 226534 w 326316"/>
                      <a:gd name="connsiteY5" fmla="*/ 21575 h 83601"/>
                      <a:gd name="connsiteX6" fmla="*/ 269683 w 326316"/>
                      <a:gd name="connsiteY6" fmla="*/ 37756 h 83601"/>
                      <a:gd name="connsiteX7" fmla="*/ 304742 w 326316"/>
                      <a:gd name="connsiteY7" fmla="*/ 59330 h 83601"/>
                      <a:gd name="connsiteX8" fmla="*/ 318226 w 326316"/>
                      <a:gd name="connsiteY8" fmla="*/ 70118 h 83601"/>
                      <a:gd name="connsiteX9" fmla="*/ 326317 w 326316"/>
                      <a:gd name="connsiteY9" fmla="*/ 78208 h 83601"/>
                      <a:gd name="connsiteX10" fmla="*/ 323620 w 326316"/>
                      <a:gd name="connsiteY10" fmla="*/ 72815 h 83601"/>
                      <a:gd name="connsiteX11" fmla="*/ 307439 w 326316"/>
                      <a:gd name="connsiteY11" fmla="*/ 56634 h 83601"/>
                      <a:gd name="connsiteX12" fmla="*/ 296652 w 326316"/>
                      <a:gd name="connsiteY12" fmla="*/ 48543 h 83601"/>
                      <a:gd name="connsiteX13" fmla="*/ 283168 w 326316"/>
                      <a:gd name="connsiteY13" fmla="*/ 40452 h 83601"/>
                      <a:gd name="connsiteX14" fmla="*/ 253502 w 326316"/>
                      <a:gd name="connsiteY14" fmla="*/ 21575 h 83601"/>
                      <a:gd name="connsiteX15" fmla="*/ 215747 w 326316"/>
                      <a:gd name="connsiteY15" fmla="*/ 8091 h 83601"/>
                      <a:gd name="connsiteX16" fmla="*/ 172597 w 326316"/>
                      <a:gd name="connsiteY16" fmla="*/ 0 h 83601"/>
                      <a:gd name="connsiteX17" fmla="*/ 151023 w 326316"/>
                      <a:gd name="connsiteY17" fmla="*/ 0 h 83601"/>
                      <a:gd name="connsiteX18" fmla="*/ 126751 w 326316"/>
                      <a:gd name="connsiteY18" fmla="*/ 2697 h 83601"/>
                      <a:gd name="connsiteX19" fmla="*/ 83602 w 326316"/>
                      <a:gd name="connsiteY19" fmla="*/ 16181 h 83601"/>
                      <a:gd name="connsiteX20" fmla="*/ 45846 w 326316"/>
                      <a:gd name="connsiteY20" fmla="*/ 37756 h 83601"/>
                      <a:gd name="connsiteX21" fmla="*/ 0 w 326316"/>
                      <a:gd name="connsiteY21" fmla="*/ 83602 h 83601"/>
                      <a:gd name="connsiteX22" fmla="*/ 29665 w 326316"/>
                      <a:gd name="connsiteY22" fmla="*/ 53937 h 83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6316" h="83601">
                        <a:moveTo>
                          <a:pt x="29665" y="53937"/>
                        </a:moveTo>
                        <a:cubicBezTo>
                          <a:pt x="43149" y="43149"/>
                          <a:pt x="56634" y="35059"/>
                          <a:pt x="72815" y="29665"/>
                        </a:cubicBezTo>
                        <a:cubicBezTo>
                          <a:pt x="88995" y="24272"/>
                          <a:pt x="105176" y="18878"/>
                          <a:pt x="124054" y="16181"/>
                        </a:cubicBezTo>
                        <a:cubicBezTo>
                          <a:pt x="132145" y="13484"/>
                          <a:pt x="142932" y="13484"/>
                          <a:pt x="151023" y="13484"/>
                        </a:cubicBezTo>
                        <a:cubicBezTo>
                          <a:pt x="159113" y="13484"/>
                          <a:pt x="169900" y="13484"/>
                          <a:pt x="177991" y="13484"/>
                        </a:cubicBezTo>
                        <a:cubicBezTo>
                          <a:pt x="194172" y="13484"/>
                          <a:pt x="213050" y="18878"/>
                          <a:pt x="226534" y="21575"/>
                        </a:cubicBezTo>
                        <a:cubicBezTo>
                          <a:pt x="242715" y="26968"/>
                          <a:pt x="256199" y="32362"/>
                          <a:pt x="269683" y="37756"/>
                        </a:cubicBezTo>
                        <a:cubicBezTo>
                          <a:pt x="283168" y="43149"/>
                          <a:pt x="293955" y="51240"/>
                          <a:pt x="304742" y="59330"/>
                        </a:cubicBezTo>
                        <a:cubicBezTo>
                          <a:pt x="310136" y="62027"/>
                          <a:pt x="315529" y="64724"/>
                          <a:pt x="318226" y="70118"/>
                        </a:cubicBezTo>
                        <a:cubicBezTo>
                          <a:pt x="320923" y="72815"/>
                          <a:pt x="323620" y="75511"/>
                          <a:pt x="326317" y="78208"/>
                        </a:cubicBezTo>
                        <a:cubicBezTo>
                          <a:pt x="326317" y="75511"/>
                          <a:pt x="323620" y="75511"/>
                          <a:pt x="323620" y="72815"/>
                        </a:cubicBezTo>
                        <a:cubicBezTo>
                          <a:pt x="318226" y="67421"/>
                          <a:pt x="312833" y="62027"/>
                          <a:pt x="307439" y="56634"/>
                        </a:cubicBezTo>
                        <a:cubicBezTo>
                          <a:pt x="304742" y="53937"/>
                          <a:pt x="299349" y="51240"/>
                          <a:pt x="296652" y="48543"/>
                        </a:cubicBezTo>
                        <a:cubicBezTo>
                          <a:pt x="293955" y="45846"/>
                          <a:pt x="288561" y="43149"/>
                          <a:pt x="283168" y="40452"/>
                        </a:cubicBezTo>
                        <a:cubicBezTo>
                          <a:pt x="275077" y="35059"/>
                          <a:pt x="264290" y="29665"/>
                          <a:pt x="253502" y="21575"/>
                        </a:cubicBezTo>
                        <a:cubicBezTo>
                          <a:pt x="242715" y="16181"/>
                          <a:pt x="229231" y="10787"/>
                          <a:pt x="215747" y="8091"/>
                        </a:cubicBezTo>
                        <a:cubicBezTo>
                          <a:pt x="202263" y="5394"/>
                          <a:pt x="188778" y="2697"/>
                          <a:pt x="172597" y="0"/>
                        </a:cubicBezTo>
                        <a:cubicBezTo>
                          <a:pt x="164507" y="0"/>
                          <a:pt x="156416" y="0"/>
                          <a:pt x="151023" y="0"/>
                        </a:cubicBezTo>
                        <a:cubicBezTo>
                          <a:pt x="142932" y="0"/>
                          <a:pt x="134842" y="0"/>
                          <a:pt x="126751" y="2697"/>
                        </a:cubicBezTo>
                        <a:cubicBezTo>
                          <a:pt x="110570" y="5394"/>
                          <a:pt x="97086" y="10787"/>
                          <a:pt x="83602" y="16181"/>
                        </a:cubicBezTo>
                        <a:cubicBezTo>
                          <a:pt x="70118" y="21575"/>
                          <a:pt x="56634" y="29665"/>
                          <a:pt x="45846" y="37756"/>
                        </a:cubicBezTo>
                        <a:cubicBezTo>
                          <a:pt x="26968" y="51240"/>
                          <a:pt x="13484" y="67421"/>
                          <a:pt x="0" y="83602"/>
                        </a:cubicBezTo>
                        <a:cubicBezTo>
                          <a:pt x="8090" y="70118"/>
                          <a:pt x="18878" y="62027"/>
                          <a:pt x="29665" y="53937"/>
                        </a:cubicBezTo>
                        <a:close/>
                      </a:path>
                    </a:pathLst>
                  </a:custGeom>
                  <a:solidFill>
                    <a:srgbClr val="442712"/>
                  </a:solidFill>
                  <a:ln w="26947" cap="flat">
                    <a:noFill/>
                    <a:prstDash val="solid"/>
                    <a:miter/>
                  </a:ln>
                </p:spPr>
                <p:txBody>
                  <a:bodyPr rtlCol="1" anchor="ctr"/>
                  <a:lstStyle/>
                  <a:p>
                    <a:endParaRPr lang="ar-SA"/>
                  </a:p>
                </p:txBody>
              </p:sp>
              <p:sp>
                <p:nvSpPr>
                  <p:cNvPr id="1976" name="شكل حر: شكل 290">
                    <a:extLst>
                      <a:ext uri="{FF2B5EF4-FFF2-40B4-BE49-F238E27FC236}">
                        <a16:creationId xmlns:a16="http://schemas.microsoft.com/office/drawing/2014/main" id="{85DF099A-95E5-4DCF-9D54-3AE2F68BCABC}"/>
                      </a:ext>
                    </a:extLst>
                  </p:cNvPr>
                  <p:cNvSpPr/>
                  <p:nvPr/>
                </p:nvSpPr>
                <p:spPr>
                  <a:xfrm>
                    <a:off x="1603604" y="3236198"/>
                    <a:ext cx="364240" cy="112577"/>
                  </a:xfrm>
                  <a:custGeom>
                    <a:avLst/>
                    <a:gdLst>
                      <a:gd name="connsiteX0" fmla="*/ 359690 w 364240"/>
                      <a:gd name="connsiteY0" fmla="*/ 35059 h 112577"/>
                      <a:gd name="connsiteX1" fmla="*/ 354296 w 364240"/>
                      <a:gd name="connsiteY1" fmla="*/ 29665 h 112577"/>
                      <a:gd name="connsiteX2" fmla="*/ 348903 w 364240"/>
                      <a:gd name="connsiteY2" fmla="*/ 29665 h 112577"/>
                      <a:gd name="connsiteX3" fmla="*/ 327328 w 364240"/>
                      <a:gd name="connsiteY3" fmla="*/ 24272 h 112577"/>
                      <a:gd name="connsiteX4" fmla="*/ 300360 w 364240"/>
                      <a:gd name="connsiteY4" fmla="*/ 16181 h 112577"/>
                      <a:gd name="connsiteX5" fmla="*/ 270695 w 364240"/>
                      <a:gd name="connsiteY5" fmla="*/ 8091 h 112577"/>
                      <a:gd name="connsiteX6" fmla="*/ 235636 w 364240"/>
                      <a:gd name="connsiteY6" fmla="*/ 2697 h 112577"/>
                      <a:gd name="connsiteX7" fmla="*/ 200577 w 364240"/>
                      <a:gd name="connsiteY7" fmla="*/ 0 h 112577"/>
                      <a:gd name="connsiteX8" fmla="*/ 181699 w 364240"/>
                      <a:gd name="connsiteY8" fmla="*/ 0 h 112577"/>
                      <a:gd name="connsiteX9" fmla="*/ 162821 w 364240"/>
                      <a:gd name="connsiteY9" fmla="*/ 2697 h 112577"/>
                      <a:gd name="connsiteX10" fmla="*/ 127762 w 364240"/>
                      <a:gd name="connsiteY10" fmla="*/ 10787 h 112577"/>
                      <a:gd name="connsiteX11" fmla="*/ 95400 w 364240"/>
                      <a:gd name="connsiteY11" fmla="*/ 24272 h 112577"/>
                      <a:gd name="connsiteX12" fmla="*/ 41464 w 364240"/>
                      <a:gd name="connsiteY12" fmla="*/ 59330 h 112577"/>
                      <a:gd name="connsiteX13" fmla="*/ 6405 w 364240"/>
                      <a:gd name="connsiteY13" fmla="*/ 91692 h 112577"/>
                      <a:gd name="connsiteX14" fmla="*/ 3708 w 364240"/>
                      <a:gd name="connsiteY14" fmla="*/ 94389 h 112577"/>
                      <a:gd name="connsiteX15" fmla="*/ 1011 w 364240"/>
                      <a:gd name="connsiteY15" fmla="*/ 102480 h 112577"/>
                      <a:gd name="connsiteX16" fmla="*/ 9102 w 364240"/>
                      <a:gd name="connsiteY16" fmla="*/ 107873 h 112577"/>
                      <a:gd name="connsiteX17" fmla="*/ 44161 w 364240"/>
                      <a:gd name="connsiteY17" fmla="*/ 75511 h 112577"/>
                      <a:gd name="connsiteX18" fmla="*/ 98097 w 364240"/>
                      <a:gd name="connsiteY18" fmla="*/ 40452 h 112577"/>
                      <a:gd name="connsiteX19" fmla="*/ 130459 w 364240"/>
                      <a:gd name="connsiteY19" fmla="*/ 26968 h 112577"/>
                      <a:gd name="connsiteX20" fmla="*/ 165518 w 364240"/>
                      <a:gd name="connsiteY20" fmla="*/ 18878 h 112577"/>
                      <a:gd name="connsiteX21" fmla="*/ 184396 w 364240"/>
                      <a:gd name="connsiteY21" fmla="*/ 16181 h 112577"/>
                      <a:gd name="connsiteX22" fmla="*/ 203274 w 364240"/>
                      <a:gd name="connsiteY22" fmla="*/ 16181 h 112577"/>
                      <a:gd name="connsiteX23" fmla="*/ 238333 w 364240"/>
                      <a:gd name="connsiteY23" fmla="*/ 18878 h 112577"/>
                      <a:gd name="connsiteX24" fmla="*/ 273391 w 364240"/>
                      <a:gd name="connsiteY24" fmla="*/ 24272 h 112577"/>
                      <a:gd name="connsiteX25" fmla="*/ 303056 w 364240"/>
                      <a:gd name="connsiteY25" fmla="*/ 32362 h 112577"/>
                      <a:gd name="connsiteX26" fmla="*/ 330025 w 364240"/>
                      <a:gd name="connsiteY26" fmla="*/ 40452 h 112577"/>
                      <a:gd name="connsiteX27" fmla="*/ 351600 w 364240"/>
                      <a:gd name="connsiteY27" fmla="*/ 45846 h 112577"/>
                      <a:gd name="connsiteX28" fmla="*/ 359690 w 364240"/>
                      <a:gd name="connsiteY28" fmla="*/ 35059 h 112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64240" h="112577">
                        <a:moveTo>
                          <a:pt x="359690" y="35059"/>
                        </a:moveTo>
                        <a:cubicBezTo>
                          <a:pt x="359690" y="32362"/>
                          <a:pt x="356993" y="32362"/>
                          <a:pt x="354296" y="29665"/>
                        </a:cubicBezTo>
                        <a:cubicBezTo>
                          <a:pt x="351600" y="29665"/>
                          <a:pt x="351600" y="29665"/>
                          <a:pt x="348903" y="29665"/>
                        </a:cubicBezTo>
                        <a:cubicBezTo>
                          <a:pt x="343509" y="26968"/>
                          <a:pt x="335419" y="26968"/>
                          <a:pt x="327328" y="24272"/>
                        </a:cubicBezTo>
                        <a:cubicBezTo>
                          <a:pt x="319238" y="21575"/>
                          <a:pt x="311147" y="18878"/>
                          <a:pt x="300360" y="16181"/>
                        </a:cubicBezTo>
                        <a:cubicBezTo>
                          <a:pt x="289572" y="13484"/>
                          <a:pt x="281482" y="10787"/>
                          <a:pt x="270695" y="8091"/>
                        </a:cubicBezTo>
                        <a:cubicBezTo>
                          <a:pt x="259907" y="5394"/>
                          <a:pt x="249120" y="2697"/>
                          <a:pt x="235636" y="2697"/>
                        </a:cubicBezTo>
                        <a:cubicBezTo>
                          <a:pt x="224848" y="0"/>
                          <a:pt x="211364" y="0"/>
                          <a:pt x="200577" y="0"/>
                        </a:cubicBezTo>
                        <a:cubicBezTo>
                          <a:pt x="195183" y="0"/>
                          <a:pt x="189790" y="0"/>
                          <a:pt x="181699" y="0"/>
                        </a:cubicBezTo>
                        <a:cubicBezTo>
                          <a:pt x="176305" y="0"/>
                          <a:pt x="170912" y="0"/>
                          <a:pt x="162821" y="2697"/>
                        </a:cubicBezTo>
                        <a:cubicBezTo>
                          <a:pt x="152034" y="5394"/>
                          <a:pt x="138550" y="8091"/>
                          <a:pt x="127762" y="10787"/>
                        </a:cubicBezTo>
                        <a:cubicBezTo>
                          <a:pt x="116975" y="16181"/>
                          <a:pt x="106188" y="18878"/>
                          <a:pt x="95400" y="24272"/>
                        </a:cubicBezTo>
                        <a:cubicBezTo>
                          <a:pt x="73826" y="35059"/>
                          <a:pt x="57645" y="48543"/>
                          <a:pt x="41464" y="59330"/>
                        </a:cubicBezTo>
                        <a:cubicBezTo>
                          <a:pt x="25283" y="72814"/>
                          <a:pt x="14495" y="83602"/>
                          <a:pt x="6405" y="91692"/>
                        </a:cubicBezTo>
                        <a:cubicBezTo>
                          <a:pt x="6405" y="91692"/>
                          <a:pt x="6405" y="91692"/>
                          <a:pt x="3708" y="94389"/>
                        </a:cubicBezTo>
                        <a:cubicBezTo>
                          <a:pt x="3708" y="97086"/>
                          <a:pt x="1011" y="99783"/>
                          <a:pt x="1011" y="102480"/>
                        </a:cubicBezTo>
                        <a:cubicBezTo>
                          <a:pt x="-1685" y="113267"/>
                          <a:pt x="1011" y="115964"/>
                          <a:pt x="9102" y="107873"/>
                        </a:cubicBezTo>
                        <a:cubicBezTo>
                          <a:pt x="17192" y="99783"/>
                          <a:pt x="30676" y="86299"/>
                          <a:pt x="44161" y="75511"/>
                        </a:cubicBezTo>
                        <a:cubicBezTo>
                          <a:pt x="60342" y="62027"/>
                          <a:pt x="76523" y="51240"/>
                          <a:pt x="98097" y="40452"/>
                        </a:cubicBezTo>
                        <a:cubicBezTo>
                          <a:pt x="108885" y="35059"/>
                          <a:pt x="119672" y="29665"/>
                          <a:pt x="130459" y="26968"/>
                        </a:cubicBezTo>
                        <a:cubicBezTo>
                          <a:pt x="141247" y="24272"/>
                          <a:pt x="152034" y="18878"/>
                          <a:pt x="165518" y="18878"/>
                        </a:cubicBezTo>
                        <a:cubicBezTo>
                          <a:pt x="170912" y="18878"/>
                          <a:pt x="176305" y="18878"/>
                          <a:pt x="184396" y="16181"/>
                        </a:cubicBezTo>
                        <a:cubicBezTo>
                          <a:pt x="189790" y="16181"/>
                          <a:pt x="195183" y="16181"/>
                          <a:pt x="203274" y="16181"/>
                        </a:cubicBezTo>
                        <a:cubicBezTo>
                          <a:pt x="214061" y="16181"/>
                          <a:pt x="227545" y="16181"/>
                          <a:pt x="238333" y="18878"/>
                        </a:cubicBezTo>
                        <a:cubicBezTo>
                          <a:pt x="249120" y="21575"/>
                          <a:pt x="262604" y="21575"/>
                          <a:pt x="273391" y="24272"/>
                        </a:cubicBezTo>
                        <a:cubicBezTo>
                          <a:pt x="284179" y="26968"/>
                          <a:pt x="294966" y="29665"/>
                          <a:pt x="303056" y="32362"/>
                        </a:cubicBezTo>
                        <a:cubicBezTo>
                          <a:pt x="313844" y="35059"/>
                          <a:pt x="321934" y="37756"/>
                          <a:pt x="330025" y="40452"/>
                        </a:cubicBezTo>
                        <a:cubicBezTo>
                          <a:pt x="338115" y="43149"/>
                          <a:pt x="346206" y="45846"/>
                          <a:pt x="351600" y="45846"/>
                        </a:cubicBezTo>
                        <a:cubicBezTo>
                          <a:pt x="365084" y="48543"/>
                          <a:pt x="367781" y="43149"/>
                          <a:pt x="359690" y="35059"/>
                        </a:cubicBezTo>
                        <a:close/>
                      </a:path>
                    </a:pathLst>
                  </a:custGeom>
                  <a:solidFill>
                    <a:srgbClr val="54331C">
                      <a:alpha val="50000"/>
                    </a:srgbClr>
                  </a:solidFill>
                  <a:ln w="26947" cap="flat">
                    <a:noFill/>
                    <a:prstDash val="solid"/>
                    <a:miter/>
                  </a:ln>
                </p:spPr>
                <p:txBody>
                  <a:bodyPr rtlCol="1" anchor="ctr"/>
                  <a:lstStyle/>
                  <a:p>
                    <a:endParaRPr lang="ar-SA"/>
                  </a:p>
                </p:txBody>
              </p:sp>
              <p:sp>
                <p:nvSpPr>
                  <p:cNvPr id="1977" name="شكل حر: شكل 291">
                    <a:extLst>
                      <a:ext uri="{FF2B5EF4-FFF2-40B4-BE49-F238E27FC236}">
                        <a16:creationId xmlns:a16="http://schemas.microsoft.com/office/drawing/2014/main" id="{BA75BE7D-C5F0-4486-895C-F29EF8D0C844}"/>
                      </a:ext>
                    </a:extLst>
                  </p:cNvPr>
                  <p:cNvSpPr/>
                  <p:nvPr/>
                </p:nvSpPr>
                <p:spPr>
                  <a:xfrm>
                    <a:off x="1054461" y="3359699"/>
                    <a:ext cx="253502" cy="118015"/>
                  </a:xfrm>
                  <a:custGeom>
                    <a:avLst/>
                    <a:gdLst>
                      <a:gd name="connsiteX0" fmla="*/ 248109 w 253502"/>
                      <a:gd name="connsiteY0" fmla="*/ 78762 h 118015"/>
                      <a:gd name="connsiteX1" fmla="*/ 121357 w 253502"/>
                      <a:gd name="connsiteY1" fmla="*/ 38309 h 118015"/>
                      <a:gd name="connsiteX2" fmla="*/ 35059 w 253502"/>
                      <a:gd name="connsiteY2" fmla="*/ 78762 h 118015"/>
                      <a:gd name="connsiteX3" fmla="*/ 5394 w 253502"/>
                      <a:gd name="connsiteY3" fmla="*/ 116517 h 118015"/>
                      <a:gd name="connsiteX4" fmla="*/ 0 w 253502"/>
                      <a:gd name="connsiteY4" fmla="*/ 108427 h 118015"/>
                      <a:gd name="connsiteX5" fmla="*/ 2697 w 253502"/>
                      <a:gd name="connsiteY5" fmla="*/ 92246 h 118015"/>
                      <a:gd name="connsiteX6" fmla="*/ 78208 w 253502"/>
                      <a:gd name="connsiteY6" fmla="*/ 5947 h 118015"/>
                      <a:gd name="connsiteX7" fmla="*/ 196869 w 253502"/>
                      <a:gd name="connsiteY7" fmla="*/ 24825 h 118015"/>
                      <a:gd name="connsiteX8" fmla="*/ 226534 w 253502"/>
                      <a:gd name="connsiteY8" fmla="*/ 46400 h 118015"/>
                      <a:gd name="connsiteX9" fmla="*/ 250806 w 253502"/>
                      <a:gd name="connsiteY9" fmla="*/ 70671 h 118015"/>
                      <a:gd name="connsiteX10" fmla="*/ 248109 w 253502"/>
                      <a:gd name="connsiteY10" fmla="*/ 78762 h 118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3502" h="118015">
                        <a:moveTo>
                          <a:pt x="248109" y="78762"/>
                        </a:moveTo>
                        <a:cubicBezTo>
                          <a:pt x="207656" y="59884"/>
                          <a:pt x="167204" y="38309"/>
                          <a:pt x="121357" y="38309"/>
                        </a:cubicBezTo>
                        <a:cubicBezTo>
                          <a:pt x="86299" y="38309"/>
                          <a:pt x="59330" y="54490"/>
                          <a:pt x="35059" y="78762"/>
                        </a:cubicBezTo>
                        <a:cubicBezTo>
                          <a:pt x="24272" y="89549"/>
                          <a:pt x="13484" y="103033"/>
                          <a:pt x="5394" y="116517"/>
                        </a:cubicBezTo>
                        <a:cubicBezTo>
                          <a:pt x="5394" y="119214"/>
                          <a:pt x="0" y="119214"/>
                          <a:pt x="0" y="108427"/>
                        </a:cubicBezTo>
                        <a:cubicBezTo>
                          <a:pt x="0" y="103033"/>
                          <a:pt x="2697" y="97639"/>
                          <a:pt x="2697" y="92246"/>
                        </a:cubicBezTo>
                        <a:cubicBezTo>
                          <a:pt x="13484" y="54490"/>
                          <a:pt x="37756" y="16734"/>
                          <a:pt x="78208" y="5947"/>
                        </a:cubicBezTo>
                        <a:cubicBezTo>
                          <a:pt x="118661" y="-7537"/>
                          <a:pt x="161810" y="3250"/>
                          <a:pt x="196869" y="24825"/>
                        </a:cubicBezTo>
                        <a:cubicBezTo>
                          <a:pt x="207656" y="30219"/>
                          <a:pt x="215747" y="38309"/>
                          <a:pt x="226534" y="46400"/>
                        </a:cubicBezTo>
                        <a:cubicBezTo>
                          <a:pt x="234624" y="54490"/>
                          <a:pt x="242715" y="62581"/>
                          <a:pt x="250806" y="70671"/>
                        </a:cubicBezTo>
                        <a:cubicBezTo>
                          <a:pt x="253502" y="73368"/>
                          <a:pt x="256199" y="81458"/>
                          <a:pt x="248109" y="78762"/>
                        </a:cubicBezTo>
                        <a:close/>
                      </a:path>
                    </a:pathLst>
                  </a:custGeom>
                  <a:solidFill>
                    <a:srgbClr val="442712"/>
                  </a:solidFill>
                  <a:ln w="26947" cap="flat">
                    <a:noFill/>
                    <a:prstDash val="solid"/>
                    <a:miter/>
                  </a:ln>
                </p:spPr>
                <p:txBody>
                  <a:bodyPr rtlCol="1" anchor="ctr"/>
                  <a:lstStyle/>
                  <a:p>
                    <a:endParaRPr lang="ar-SA"/>
                  </a:p>
                </p:txBody>
              </p:sp>
              <p:sp>
                <p:nvSpPr>
                  <p:cNvPr id="1978" name="شكل حر: شكل 292">
                    <a:extLst>
                      <a:ext uri="{FF2B5EF4-FFF2-40B4-BE49-F238E27FC236}">
                        <a16:creationId xmlns:a16="http://schemas.microsoft.com/office/drawing/2014/main" id="{AFF20069-0D87-41FF-8717-DDA0219DDDA3}"/>
                      </a:ext>
                    </a:extLst>
                  </p:cNvPr>
                  <p:cNvSpPr/>
                  <p:nvPr/>
                </p:nvSpPr>
                <p:spPr>
                  <a:xfrm>
                    <a:off x="1078733" y="3359699"/>
                    <a:ext cx="229230" cy="76064"/>
                  </a:xfrm>
                  <a:custGeom>
                    <a:avLst/>
                    <a:gdLst>
                      <a:gd name="connsiteX0" fmla="*/ 48543 w 229230"/>
                      <a:gd name="connsiteY0" fmla="*/ 16734 h 76064"/>
                      <a:gd name="connsiteX1" fmla="*/ 183385 w 229230"/>
                      <a:gd name="connsiteY1" fmla="*/ 38309 h 76064"/>
                      <a:gd name="connsiteX2" fmla="*/ 215747 w 229230"/>
                      <a:gd name="connsiteY2" fmla="*/ 62581 h 76064"/>
                      <a:gd name="connsiteX3" fmla="*/ 229231 w 229230"/>
                      <a:gd name="connsiteY3" fmla="*/ 76065 h 76064"/>
                      <a:gd name="connsiteX4" fmla="*/ 226534 w 229230"/>
                      <a:gd name="connsiteY4" fmla="*/ 70671 h 76064"/>
                      <a:gd name="connsiteX5" fmla="*/ 202262 w 229230"/>
                      <a:gd name="connsiteY5" fmla="*/ 46400 h 76064"/>
                      <a:gd name="connsiteX6" fmla="*/ 172597 w 229230"/>
                      <a:gd name="connsiteY6" fmla="*/ 24825 h 76064"/>
                      <a:gd name="connsiteX7" fmla="*/ 53937 w 229230"/>
                      <a:gd name="connsiteY7" fmla="*/ 5947 h 76064"/>
                      <a:gd name="connsiteX8" fmla="*/ 0 w 229230"/>
                      <a:gd name="connsiteY8" fmla="*/ 49097 h 76064"/>
                      <a:gd name="connsiteX9" fmla="*/ 48543 w 229230"/>
                      <a:gd name="connsiteY9" fmla="*/ 16734 h 76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9230" h="76064">
                        <a:moveTo>
                          <a:pt x="48543" y="16734"/>
                        </a:moveTo>
                        <a:cubicBezTo>
                          <a:pt x="94389" y="3250"/>
                          <a:pt x="145629" y="14038"/>
                          <a:pt x="183385" y="38309"/>
                        </a:cubicBezTo>
                        <a:cubicBezTo>
                          <a:pt x="194172" y="46400"/>
                          <a:pt x="204959" y="54490"/>
                          <a:pt x="215747" y="62581"/>
                        </a:cubicBezTo>
                        <a:cubicBezTo>
                          <a:pt x="221140" y="67974"/>
                          <a:pt x="223837" y="70671"/>
                          <a:pt x="229231" y="76065"/>
                        </a:cubicBezTo>
                        <a:cubicBezTo>
                          <a:pt x="229231" y="73368"/>
                          <a:pt x="226534" y="70671"/>
                          <a:pt x="226534" y="70671"/>
                        </a:cubicBezTo>
                        <a:cubicBezTo>
                          <a:pt x="218443" y="62581"/>
                          <a:pt x="210353" y="54490"/>
                          <a:pt x="202262" y="46400"/>
                        </a:cubicBezTo>
                        <a:cubicBezTo>
                          <a:pt x="194172" y="38309"/>
                          <a:pt x="183385" y="32916"/>
                          <a:pt x="172597" y="24825"/>
                        </a:cubicBezTo>
                        <a:cubicBezTo>
                          <a:pt x="137538" y="3250"/>
                          <a:pt x="91692" y="-7537"/>
                          <a:pt x="53937" y="5947"/>
                        </a:cubicBezTo>
                        <a:cubicBezTo>
                          <a:pt x="29665" y="14038"/>
                          <a:pt x="13484" y="30219"/>
                          <a:pt x="0" y="49097"/>
                        </a:cubicBezTo>
                        <a:cubicBezTo>
                          <a:pt x="13484" y="32916"/>
                          <a:pt x="29665" y="22128"/>
                          <a:pt x="48543" y="16734"/>
                        </a:cubicBezTo>
                        <a:close/>
                      </a:path>
                    </a:pathLst>
                  </a:custGeom>
                  <a:solidFill>
                    <a:srgbClr val="442712"/>
                  </a:solidFill>
                  <a:ln w="26947" cap="flat">
                    <a:noFill/>
                    <a:prstDash val="solid"/>
                    <a:miter/>
                  </a:ln>
                </p:spPr>
                <p:txBody>
                  <a:bodyPr rtlCol="1" anchor="ctr"/>
                  <a:lstStyle/>
                  <a:p>
                    <a:endParaRPr lang="ar-SA"/>
                  </a:p>
                </p:txBody>
              </p:sp>
              <p:sp>
                <p:nvSpPr>
                  <p:cNvPr id="1979" name="شكل حر: شكل 293">
                    <a:extLst>
                      <a:ext uri="{FF2B5EF4-FFF2-40B4-BE49-F238E27FC236}">
                        <a16:creationId xmlns:a16="http://schemas.microsoft.com/office/drawing/2014/main" id="{C83BF4EE-FBE2-456A-8C88-AE9E57E3BC7F}"/>
                      </a:ext>
                    </a:extLst>
                  </p:cNvPr>
                  <p:cNvSpPr/>
                  <p:nvPr/>
                </p:nvSpPr>
                <p:spPr>
                  <a:xfrm>
                    <a:off x="1054461" y="3387220"/>
                    <a:ext cx="253502" cy="88995"/>
                  </a:xfrm>
                  <a:custGeom>
                    <a:avLst/>
                    <a:gdLst>
                      <a:gd name="connsiteX0" fmla="*/ 250806 w 253502"/>
                      <a:gd name="connsiteY0" fmla="*/ 43149 h 88995"/>
                      <a:gd name="connsiteX1" fmla="*/ 250806 w 253502"/>
                      <a:gd name="connsiteY1" fmla="*/ 43149 h 88995"/>
                      <a:gd name="connsiteX2" fmla="*/ 245412 w 253502"/>
                      <a:gd name="connsiteY2" fmla="*/ 40452 h 88995"/>
                      <a:gd name="connsiteX3" fmla="*/ 118661 w 253502"/>
                      <a:gd name="connsiteY3" fmla="*/ 0 h 88995"/>
                      <a:gd name="connsiteX4" fmla="*/ 32362 w 253502"/>
                      <a:gd name="connsiteY4" fmla="*/ 40452 h 88995"/>
                      <a:gd name="connsiteX5" fmla="*/ 2697 w 253502"/>
                      <a:gd name="connsiteY5" fmla="*/ 78208 h 88995"/>
                      <a:gd name="connsiteX6" fmla="*/ 0 w 253502"/>
                      <a:gd name="connsiteY6" fmla="*/ 78208 h 88995"/>
                      <a:gd name="connsiteX7" fmla="*/ 0 w 253502"/>
                      <a:gd name="connsiteY7" fmla="*/ 80905 h 88995"/>
                      <a:gd name="connsiteX8" fmla="*/ 5394 w 253502"/>
                      <a:gd name="connsiteY8" fmla="*/ 88995 h 88995"/>
                      <a:gd name="connsiteX9" fmla="*/ 35059 w 253502"/>
                      <a:gd name="connsiteY9" fmla="*/ 51240 h 88995"/>
                      <a:gd name="connsiteX10" fmla="*/ 121357 w 253502"/>
                      <a:gd name="connsiteY10" fmla="*/ 10787 h 88995"/>
                      <a:gd name="connsiteX11" fmla="*/ 248109 w 253502"/>
                      <a:gd name="connsiteY11" fmla="*/ 51240 h 88995"/>
                      <a:gd name="connsiteX12" fmla="*/ 250806 w 253502"/>
                      <a:gd name="connsiteY12" fmla="*/ 43149 h 88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3502" h="88995">
                        <a:moveTo>
                          <a:pt x="250806" y="43149"/>
                        </a:moveTo>
                        <a:cubicBezTo>
                          <a:pt x="250806" y="40452"/>
                          <a:pt x="250806" y="40452"/>
                          <a:pt x="250806" y="43149"/>
                        </a:cubicBezTo>
                        <a:cubicBezTo>
                          <a:pt x="248109" y="40452"/>
                          <a:pt x="248109" y="40452"/>
                          <a:pt x="245412" y="40452"/>
                        </a:cubicBezTo>
                        <a:cubicBezTo>
                          <a:pt x="204959" y="21575"/>
                          <a:pt x="164507" y="0"/>
                          <a:pt x="118661" y="0"/>
                        </a:cubicBezTo>
                        <a:cubicBezTo>
                          <a:pt x="83602" y="0"/>
                          <a:pt x="56634" y="16181"/>
                          <a:pt x="32362" y="40452"/>
                        </a:cubicBezTo>
                        <a:cubicBezTo>
                          <a:pt x="21575" y="51240"/>
                          <a:pt x="10787" y="64724"/>
                          <a:pt x="2697" y="78208"/>
                        </a:cubicBezTo>
                        <a:cubicBezTo>
                          <a:pt x="2697" y="78208"/>
                          <a:pt x="2697" y="78208"/>
                          <a:pt x="0" y="78208"/>
                        </a:cubicBezTo>
                        <a:cubicBezTo>
                          <a:pt x="0" y="80905"/>
                          <a:pt x="0" y="80905"/>
                          <a:pt x="0" y="80905"/>
                        </a:cubicBezTo>
                        <a:cubicBezTo>
                          <a:pt x="0" y="88995"/>
                          <a:pt x="2697" y="88995"/>
                          <a:pt x="5394" y="88995"/>
                        </a:cubicBezTo>
                        <a:cubicBezTo>
                          <a:pt x="16181" y="75511"/>
                          <a:pt x="24272" y="62027"/>
                          <a:pt x="35059" y="51240"/>
                        </a:cubicBezTo>
                        <a:cubicBezTo>
                          <a:pt x="59330" y="26968"/>
                          <a:pt x="86299" y="10787"/>
                          <a:pt x="121357" y="10787"/>
                        </a:cubicBezTo>
                        <a:cubicBezTo>
                          <a:pt x="167204" y="10787"/>
                          <a:pt x="207656" y="32362"/>
                          <a:pt x="248109" y="51240"/>
                        </a:cubicBezTo>
                        <a:cubicBezTo>
                          <a:pt x="256199" y="53937"/>
                          <a:pt x="253502" y="45846"/>
                          <a:pt x="250806" y="43149"/>
                        </a:cubicBezTo>
                        <a:close/>
                      </a:path>
                    </a:pathLst>
                  </a:custGeom>
                  <a:solidFill>
                    <a:srgbClr val="54331C">
                      <a:alpha val="50000"/>
                    </a:srgbClr>
                  </a:solidFill>
                  <a:ln w="26947" cap="flat">
                    <a:noFill/>
                    <a:prstDash val="solid"/>
                    <a:miter/>
                  </a:ln>
                </p:spPr>
                <p:txBody>
                  <a:bodyPr rtlCol="1" anchor="ctr"/>
                  <a:lstStyle/>
                  <a:p>
                    <a:endParaRPr lang="ar-SA"/>
                  </a:p>
                </p:txBody>
              </p:sp>
              <p:grpSp>
                <p:nvGrpSpPr>
                  <p:cNvPr id="1980" name="رسم 4">
                    <a:extLst>
                      <a:ext uri="{FF2B5EF4-FFF2-40B4-BE49-F238E27FC236}">
                        <a16:creationId xmlns:a16="http://schemas.microsoft.com/office/drawing/2014/main" id="{745777D7-0F86-442F-B60E-07A481209C96}"/>
                      </a:ext>
                    </a:extLst>
                  </p:cNvPr>
                  <p:cNvGrpSpPr/>
                  <p:nvPr/>
                </p:nvGrpSpPr>
                <p:grpSpPr>
                  <a:xfrm>
                    <a:off x="1690643" y="3348240"/>
                    <a:ext cx="371202" cy="505239"/>
                    <a:chOff x="1690643" y="3348240"/>
                    <a:chExt cx="371202" cy="505239"/>
                  </a:xfrm>
                  <a:solidFill>
                    <a:schemeClr val="accent1"/>
                  </a:solidFill>
                </p:grpSpPr>
                <p:grpSp>
                  <p:nvGrpSpPr>
                    <p:cNvPr id="2013" name="رسم 4">
                      <a:extLst>
                        <a:ext uri="{FF2B5EF4-FFF2-40B4-BE49-F238E27FC236}">
                          <a16:creationId xmlns:a16="http://schemas.microsoft.com/office/drawing/2014/main" id="{EF4BC022-90EB-4C79-98D7-CA6EF48D78B5}"/>
                        </a:ext>
                      </a:extLst>
                    </p:cNvPr>
                    <p:cNvGrpSpPr/>
                    <p:nvPr/>
                  </p:nvGrpSpPr>
                  <p:grpSpPr>
                    <a:xfrm>
                      <a:off x="1691308" y="3348240"/>
                      <a:ext cx="370537" cy="505239"/>
                      <a:chOff x="1691308" y="3348240"/>
                      <a:chExt cx="370537" cy="505239"/>
                    </a:xfrm>
                    <a:solidFill>
                      <a:schemeClr val="accent1"/>
                    </a:solidFill>
                  </p:grpSpPr>
                  <p:sp>
                    <p:nvSpPr>
                      <p:cNvPr id="2023" name="شكل حر: شكل 296">
                        <a:extLst>
                          <a:ext uri="{FF2B5EF4-FFF2-40B4-BE49-F238E27FC236}">
                            <a16:creationId xmlns:a16="http://schemas.microsoft.com/office/drawing/2014/main" id="{9705B236-175E-4765-86E1-F1E84716E68D}"/>
                          </a:ext>
                        </a:extLst>
                      </p:cNvPr>
                      <p:cNvSpPr/>
                      <p:nvPr/>
                    </p:nvSpPr>
                    <p:spPr>
                      <a:xfrm>
                        <a:off x="1693330" y="3361123"/>
                        <a:ext cx="367049" cy="492356"/>
                      </a:xfrm>
                      <a:custGeom>
                        <a:avLst/>
                        <a:gdLst>
                          <a:gd name="connsiteX0" fmla="*/ 135122 w 367049"/>
                          <a:gd name="connsiteY0" fmla="*/ 473772 h 492356"/>
                          <a:gd name="connsiteX1" fmla="*/ 280 w 367049"/>
                          <a:gd name="connsiteY1" fmla="*/ 225663 h 492356"/>
                          <a:gd name="connsiteX2" fmla="*/ 194452 w 367049"/>
                          <a:gd name="connsiteY2" fmla="*/ 4523 h 492356"/>
                          <a:gd name="connsiteX3" fmla="*/ 310416 w 367049"/>
                          <a:gd name="connsiteY3" fmla="*/ 107003 h 492356"/>
                          <a:gd name="connsiteX4" fmla="*/ 353565 w 367049"/>
                          <a:gd name="connsiteY4" fmla="*/ 214876 h 492356"/>
                          <a:gd name="connsiteX5" fmla="*/ 367049 w 367049"/>
                          <a:gd name="connsiteY5" fmla="*/ 301175 h 492356"/>
                          <a:gd name="connsiteX6" fmla="*/ 361656 w 367049"/>
                          <a:gd name="connsiteY6" fmla="*/ 352414 h 492356"/>
                          <a:gd name="connsiteX7" fmla="*/ 135122 w 367049"/>
                          <a:gd name="connsiteY7" fmla="*/ 473772 h 492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7049" h="492356">
                            <a:moveTo>
                              <a:pt x="135122" y="473772"/>
                            </a:moveTo>
                            <a:cubicBezTo>
                              <a:pt x="48823" y="430623"/>
                              <a:pt x="5674" y="314659"/>
                              <a:pt x="280" y="225663"/>
                            </a:cubicBezTo>
                            <a:cubicBezTo>
                              <a:pt x="-5114" y="120487"/>
                              <a:pt x="67701" y="-27839"/>
                              <a:pt x="194452" y="4523"/>
                            </a:cubicBezTo>
                            <a:cubicBezTo>
                              <a:pt x="245692" y="18007"/>
                              <a:pt x="283448" y="61156"/>
                              <a:pt x="310416" y="107003"/>
                            </a:cubicBezTo>
                            <a:cubicBezTo>
                              <a:pt x="326597" y="142061"/>
                              <a:pt x="342778" y="177120"/>
                              <a:pt x="353565" y="214876"/>
                            </a:cubicBezTo>
                            <a:cubicBezTo>
                              <a:pt x="358959" y="244541"/>
                              <a:pt x="364353" y="271509"/>
                              <a:pt x="367049" y="301175"/>
                            </a:cubicBezTo>
                            <a:cubicBezTo>
                              <a:pt x="367049" y="317355"/>
                              <a:pt x="364353" y="336234"/>
                              <a:pt x="361656" y="352414"/>
                            </a:cubicBezTo>
                            <a:cubicBezTo>
                              <a:pt x="326597" y="465681"/>
                              <a:pt x="240298" y="525012"/>
                              <a:pt x="135122" y="473772"/>
                            </a:cubicBezTo>
                            <a:close/>
                          </a:path>
                        </a:pathLst>
                      </a:custGeom>
                      <a:solidFill>
                        <a:srgbClr val="FFFFFF"/>
                      </a:solidFill>
                      <a:ln w="26947" cap="flat">
                        <a:noFill/>
                        <a:prstDash val="solid"/>
                        <a:miter/>
                      </a:ln>
                    </p:spPr>
                    <p:txBody>
                      <a:bodyPr rtlCol="1" anchor="ctr"/>
                      <a:lstStyle/>
                      <a:p>
                        <a:endParaRPr lang="ar-SA"/>
                      </a:p>
                    </p:txBody>
                  </p:sp>
                  <p:sp>
                    <p:nvSpPr>
                      <p:cNvPr id="2024" name="شكل حر: شكل 297">
                        <a:extLst>
                          <a:ext uri="{FF2B5EF4-FFF2-40B4-BE49-F238E27FC236}">
                            <a16:creationId xmlns:a16="http://schemas.microsoft.com/office/drawing/2014/main" id="{4D777313-0413-460C-9556-2D9C24E89DFC}"/>
                          </a:ext>
                        </a:extLst>
                      </p:cNvPr>
                      <p:cNvSpPr/>
                      <p:nvPr/>
                    </p:nvSpPr>
                    <p:spPr>
                      <a:xfrm>
                        <a:off x="1691308" y="3348240"/>
                        <a:ext cx="370537" cy="501766"/>
                      </a:xfrm>
                      <a:custGeom>
                        <a:avLst/>
                        <a:gdLst>
                          <a:gd name="connsiteX0" fmla="*/ 139841 w 370537"/>
                          <a:gd name="connsiteY0" fmla="*/ 483958 h 501766"/>
                          <a:gd name="connsiteX1" fmla="*/ 83208 w 370537"/>
                          <a:gd name="connsiteY1" fmla="*/ 38980 h 501766"/>
                          <a:gd name="connsiteX2" fmla="*/ 363678 w 370537"/>
                          <a:gd name="connsiteY2" fmla="*/ 287089 h 501766"/>
                          <a:gd name="connsiteX3" fmla="*/ 139841 w 370537"/>
                          <a:gd name="connsiteY3" fmla="*/ 483958 h 501766"/>
                          <a:gd name="connsiteX4" fmla="*/ 137144 w 370537"/>
                          <a:gd name="connsiteY4" fmla="*/ 483958 h 501766"/>
                          <a:gd name="connsiteX5" fmla="*/ 352891 w 370537"/>
                          <a:gd name="connsiteY5" fmla="*/ 397659 h 501766"/>
                          <a:gd name="connsiteX6" fmla="*/ 215352 w 370537"/>
                          <a:gd name="connsiteY6" fmla="*/ 17406 h 501766"/>
                          <a:gd name="connsiteX7" fmla="*/ 13090 w 370537"/>
                          <a:gd name="connsiteY7" fmla="*/ 141460 h 501766"/>
                          <a:gd name="connsiteX8" fmla="*/ 137144 w 370537"/>
                          <a:gd name="connsiteY8" fmla="*/ 483958 h 501766"/>
                          <a:gd name="connsiteX9" fmla="*/ 139841 w 370537"/>
                          <a:gd name="connsiteY9" fmla="*/ 483958 h 501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0537" h="501766">
                            <a:moveTo>
                              <a:pt x="139841" y="483958"/>
                            </a:moveTo>
                            <a:cubicBezTo>
                              <a:pt x="-5788" y="397659"/>
                              <a:pt x="-46240" y="157641"/>
                              <a:pt x="83208" y="38980"/>
                            </a:cubicBezTo>
                            <a:cubicBezTo>
                              <a:pt x="242321" y="-103952"/>
                              <a:pt x="350194" y="184609"/>
                              <a:pt x="363678" y="287089"/>
                            </a:cubicBezTo>
                            <a:cubicBezTo>
                              <a:pt x="379859" y="413840"/>
                              <a:pt x="274683" y="548682"/>
                              <a:pt x="139841" y="483958"/>
                            </a:cubicBezTo>
                            <a:cubicBezTo>
                              <a:pt x="137144" y="483958"/>
                              <a:pt x="134447" y="483958"/>
                              <a:pt x="137144" y="483958"/>
                            </a:cubicBezTo>
                            <a:cubicBezTo>
                              <a:pt x="231533" y="527107"/>
                              <a:pt x="307045" y="489351"/>
                              <a:pt x="352891" y="397659"/>
                            </a:cubicBezTo>
                            <a:cubicBezTo>
                              <a:pt x="404131" y="289786"/>
                              <a:pt x="339407" y="60555"/>
                              <a:pt x="215352" y="17406"/>
                            </a:cubicBezTo>
                            <a:cubicBezTo>
                              <a:pt x="115570" y="-14956"/>
                              <a:pt x="45452" y="49768"/>
                              <a:pt x="13090" y="141460"/>
                            </a:cubicBezTo>
                            <a:cubicBezTo>
                              <a:pt x="-27363" y="260121"/>
                              <a:pt x="29271" y="419234"/>
                              <a:pt x="137144" y="483958"/>
                            </a:cubicBezTo>
                            <a:cubicBezTo>
                              <a:pt x="137144" y="486654"/>
                              <a:pt x="142538" y="486654"/>
                              <a:pt x="139841" y="483958"/>
                            </a:cubicBezTo>
                            <a:close/>
                          </a:path>
                        </a:pathLst>
                      </a:custGeom>
                      <a:solidFill>
                        <a:srgbClr val="543A28"/>
                      </a:solidFill>
                      <a:ln w="26947" cap="flat">
                        <a:noFill/>
                        <a:prstDash val="solid"/>
                        <a:miter/>
                      </a:ln>
                    </p:spPr>
                    <p:txBody>
                      <a:bodyPr rtlCol="1" anchor="ctr"/>
                      <a:lstStyle/>
                      <a:p>
                        <a:endParaRPr lang="ar-SA"/>
                      </a:p>
                    </p:txBody>
                  </p:sp>
                </p:grpSp>
                <p:sp>
                  <p:nvSpPr>
                    <p:cNvPr id="2014" name="شكل حر: شكل 298">
                      <a:extLst>
                        <a:ext uri="{FF2B5EF4-FFF2-40B4-BE49-F238E27FC236}">
                          <a16:creationId xmlns:a16="http://schemas.microsoft.com/office/drawing/2014/main" id="{8F42B79B-DEDE-44B4-9B8C-C90249FAD6E0}"/>
                        </a:ext>
                      </a:extLst>
                    </p:cNvPr>
                    <p:cNvSpPr/>
                    <p:nvPr/>
                  </p:nvSpPr>
                  <p:spPr>
                    <a:xfrm>
                      <a:off x="1690643" y="3358426"/>
                      <a:ext cx="364343" cy="493833"/>
                    </a:xfrm>
                    <a:custGeom>
                      <a:avLst/>
                      <a:gdLst>
                        <a:gd name="connsiteX0" fmla="*/ 353556 w 364343"/>
                        <a:gd name="connsiteY0" fmla="*/ 214876 h 493833"/>
                        <a:gd name="connsiteX1" fmla="*/ 310407 w 364343"/>
                        <a:gd name="connsiteY1" fmla="*/ 107003 h 493833"/>
                        <a:gd name="connsiteX2" fmla="*/ 194443 w 364343"/>
                        <a:gd name="connsiteY2" fmla="*/ 4523 h 493833"/>
                        <a:gd name="connsiteX3" fmla="*/ 271 w 364343"/>
                        <a:gd name="connsiteY3" fmla="*/ 225663 h 493833"/>
                        <a:gd name="connsiteX4" fmla="*/ 135112 w 364343"/>
                        <a:gd name="connsiteY4" fmla="*/ 473772 h 493833"/>
                        <a:gd name="connsiteX5" fmla="*/ 358950 w 364343"/>
                        <a:gd name="connsiteY5" fmla="*/ 349718 h 493833"/>
                        <a:gd name="connsiteX6" fmla="*/ 364343 w 364343"/>
                        <a:gd name="connsiteY6" fmla="*/ 298478 h 493833"/>
                        <a:gd name="connsiteX7" fmla="*/ 353556 w 364343"/>
                        <a:gd name="connsiteY7" fmla="*/ 214876 h 493833"/>
                        <a:gd name="connsiteX8" fmla="*/ 331981 w 364343"/>
                        <a:gd name="connsiteY8" fmla="*/ 322749 h 493833"/>
                        <a:gd name="connsiteX9" fmla="*/ 132416 w 364343"/>
                        <a:gd name="connsiteY9" fmla="*/ 433320 h 493833"/>
                        <a:gd name="connsiteX10" fmla="*/ 11058 w 364343"/>
                        <a:gd name="connsiteY10" fmla="*/ 212179 h 493833"/>
                        <a:gd name="connsiteX11" fmla="*/ 180959 w 364343"/>
                        <a:gd name="connsiteY11" fmla="*/ 15310 h 493833"/>
                        <a:gd name="connsiteX12" fmla="*/ 283438 w 364343"/>
                        <a:gd name="connsiteY12" fmla="*/ 107003 h 493833"/>
                        <a:gd name="connsiteX13" fmla="*/ 321194 w 364343"/>
                        <a:gd name="connsiteY13" fmla="*/ 201392 h 493833"/>
                        <a:gd name="connsiteX14" fmla="*/ 331981 w 364343"/>
                        <a:gd name="connsiteY14" fmla="*/ 276903 h 493833"/>
                        <a:gd name="connsiteX15" fmla="*/ 331981 w 364343"/>
                        <a:gd name="connsiteY15" fmla="*/ 322749 h 493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4343" h="493833">
                          <a:moveTo>
                            <a:pt x="353556" y="214876"/>
                          </a:moveTo>
                          <a:cubicBezTo>
                            <a:pt x="342769" y="177120"/>
                            <a:pt x="329285" y="142062"/>
                            <a:pt x="310407" y="107003"/>
                          </a:cubicBezTo>
                          <a:cubicBezTo>
                            <a:pt x="283438" y="61157"/>
                            <a:pt x="242986" y="15310"/>
                            <a:pt x="194443" y="4523"/>
                          </a:cubicBezTo>
                          <a:cubicBezTo>
                            <a:pt x="70389" y="-27839"/>
                            <a:pt x="-5123" y="120487"/>
                            <a:pt x="271" y="225663"/>
                          </a:cubicBezTo>
                          <a:cubicBezTo>
                            <a:pt x="5665" y="314659"/>
                            <a:pt x="51511" y="430623"/>
                            <a:pt x="135112" y="473772"/>
                          </a:cubicBezTo>
                          <a:cubicBezTo>
                            <a:pt x="237592" y="527709"/>
                            <a:pt x="326588" y="468378"/>
                            <a:pt x="358950" y="349718"/>
                          </a:cubicBezTo>
                          <a:cubicBezTo>
                            <a:pt x="361646" y="333536"/>
                            <a:pt x="364343" y="317356"/>
                            <a:pt x="364343" y="298478"/>
                          </a:cubicBezTo>
                          <a:cubicBezTo>
                            <a:pt x="364343" y="271510"/>
                            <a:pt x="361646" y="241844"/>
                            <a:pt x="353556" y="214876"/>
                          </a:cubicBezTo>
                          <a:close/>
                          <a:moveTo>
                            <a:pt x="331981" y="322749"/>
                          </a:moveTo>
                          <a:cubicBezTo>
                            <a:pt x="302316" y="427926"/>
                            <a:pt x="224108" y="479166"/>
                            <a:pt x="132416" y="433320"/>
                          </a:cubicBezTo>
                          <a:cubicBezTo>
                            <a:pt x="56904" y="395564"/>
                            <a:pt x="16452" y="293084"/>
                            <a:pt x="11058" y="212179"/>
                          </a:cubicBezTo>
                          <a:cubicBezTo>
                            <a:pt x="5665" y="117790"/>
                            <a:pt x="70389" y="-11658"/>
                            <a:pt x="180959" y="15310"/>
                          </a:cubicBezTo>
                          <a:cubicBezTo>
                            <a:pt x="226805" y="26098"/>
                            <a:pt x="261864" y="66550"/>
                            <a:pt x="283438" y="107003"/>
                          </a:cubicBezTo>
                          <a:cubicBezTo>
                            <a:pt x="299619" y="136668"/>
                            <a:pt x="313104" y="169030"/>
                            <a:pt x="321194" y="201392"/>
                          </a:cubicBezTo>
                          <a:cubicBezTo>
                            <a:pt x="326588" y="225663"/>
                            <a:pt x="329285" y="252631"/>
                            <a:pt x="331981" y="276903"/>
                          </a:cubicBezTo>
                          <a:cubicBezTo>
                            <a:pt x="334678" y="293084"/>
                            <a:pt x="334678" y="309265"/>
                            <a:pt x="331981" y="322749"/>
                          </a:cubicBezTo>
                          <a:close/>
                        </a:path>
                      </a:pathLst>
                    </a:custGeom>
                    <a:solidFill>
                      <a:srgbClr val="CCCCCC"/>
                    </a:solidFill>
                    <a:ln w="26947" cap="flat">
                      <a:noFill/>
                      <a:prstDash val="solid"/>
                      <a:miter/>
                    </a:ln>
                  </p:spPr>
                  <p:txBody>
                    <a:bodyPr rtlCol="1" anchor="ctr"/>
                    <a:lstStyle/>
                    <a:p>
                      <a:endParaRPr lang="ar-SA"/>
                    </a:p>
                  </p:txBody>
                </p:sp>
                <p:grpSp>
                  <p:nvGrpSpPr>
                    <p:cNvPr id="2015" name="رسم 4">
                      <a:extLst>
                        <a:ext uri="{FF2B5EF4-FFF2-40B4-BE49-F238E27FC236}">
                          <a16:creationId xmlns:a16="http://schemas.microsoft.com/office/drawing/2014/main" id="{7A48C4F7-8B30-4FCC-95BF-90F0B265A3FC}"/>
                        </a:ext>
                      </a:extLst>
                    </p:cNvPr>
                    <p:cNvGrpSpPr/>
                    <p:nvPr/>
                  </p:nvGrpSpPr>
                  <p:grpSpPr>
                    <a:xfrm>
                      <a:off x="1808935" y="3458124"/>
                      <a:ext cx="201154" cy="311260"/>
                      <a:chOff x="1808935" y="3458124"/>
                      <a:chExt cx="201154" cy="311260"/>
                    </a:xfrm>
                    <a:solidFill>
                      <a:schemeClr val="accent1"/>
                    </a:solidFill>
                  </p:grpSpPr>
                  <p:sp>
                    <p:nvSpPr>
                      <p:cNvPr id="2016" name="شكل حر: شكل 300">
                        <a:extLst>
                          <a:ext uri="{FF2B5EF4-FFF2-40B4-BE49-F238E27FC236}">
                            <a16:creationId xmlns:a16="http://schemas.microsoft.com/office/drawing/2014/main" id="{79BBB9D3-6528-479B-9725-CE2971D0CBDE}"/>
                          </a:ext>
                        </a:extLst>
                      </p:cNvPr>
                      <p:cNvSpPr/>
                      <p:nvPr/>
                    </p:nvSpPr>
                    <p:spPr>
                      <a:xfrm>
                        <a:off x="1808935" y="3458124"/>
                        <a:ext cx="200845" cy="310616"/>
                      </a:xfrm>
                      <a:custGeom>
                        <a:avLst/>
                        <a:gdLst>
                          <a:gd name="connsiteX0" fmla="*/ 194812 w 200845"/>
                          <a:gd name="connsiteY0" fmla="*/ 134056 h 310616"/>
                          <a:gd name="connsiteX1" fmla="*/ 135481 w 200845"/>
                          <a:gd name="connsiteY1" fmla="*/ 309350 h 310616"/>
                          <a:gd name="connsiteX2" fmla="*/ 6033 w 200845"/>
                          <a:gd name="connsiteY2" fmla="*/ 177205 h 310616"/>
                          <a:gd name="connsiteX3" fmla="*/ 65364 w 200845"/>
                          <a:gd name="connsiteY3" fmla="*/ 1911 h 310616"/>
                          <a:gd name="connsiteX4" fmla="*/ 194812 w 200845"/>
                          <a:gd name="connsiteY4" fmla="*/ 134056 h 310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845" h="310616">
                            <a:moveTo>
                              <a:pt x="194812" y="134056"/>
                            </a:moveTo>
                            <a:cubicBezTo>
                              <a:pt x="213689" y="220354"/>
                              <a:pt x="186721" y="298562"/>
                              <a:pt x="135481" y="309350"/>
                            </a:cubicBezTo>
                            <a:cubicBezTo>
                              <a:pt x="84241" y="320137"/>
                              <a:pt x="24911" y="260807"/>
                              <a:pt x="6033" y="177205"/>
                            </a:cubicBezTo>
                            <a:cubicBezTo>
                              <a:pt x="-12845" y="90906"/>
                              <a:pt x="14124" y="12698"/>
                              <a:pt x="65364" y="1911"/>
                            </a:cubicBezTo>
                            <a:cubicBezTo>
                              <a:pt x="116604" y="-11573"/>
                              <a:pt x="175934" y="47757"/>
                              <a:pt x="194812" y="134056"/>
                            </a:cubicBezTo>
                            <a:close/>
                          </a:path>
                        </a:pathLst>
                      </a:custGeom>
                      <a:solidFill>
                        <a:srgbClr val="312F42"/>
                      </a:solidFill>
                      <a:ln w="26947" cap="flat">
                        <a:noFill/>
                        <a:prstDash val="solid"/>
                        <a:miter/>
                      </a:ln>
                    </p:spPr>
                    <p:txBody>
                      <a:bodyPr rtlCol="1" anchor="ctr"/>
                      <a:lstStyle/>
                      <a:p>
                        <a:endParaRPr lang="ar-SA"/>
                      </a:p>
                    </p:txBody>
                  </p:sp>
                  <p:sp>
                    <p:nvSpPr>
                      <p:cNvPr id="2017" name="شكل حر: شكل 301">
                        <a:extLst>
                          <a:ext uri="{FF2B5EF4-FFF2-40B4-BE49-F238E27FC236}">
                            <a16:creationId xmlns:a16="http://schemas.microsoft.com/office/drawing/2014/main" id="{1D59287C-B701-40B2-B9A8-1E202C959E15}"/>
                          </a:ext>
                        </a:extLst>
                      </p:cNvPr>
                      <p:cNvSpPr/>
                      <p:nvPr/>
                    </p:nvSpPr>
                    <p:spPr>
                      <a:xfrm>
                        <a:off x="1841254" y="3542398"/>
                        <a:ext cx="112245" cy="171726"/>
                      </a:xfrm>
                      <a:custGeom>
                        <a:avLst/>
                        <a:gdLst>
                          <a:gd name="connsiteX0" fmla="*/ 108555 w 112245"/>
                          <a:gd name="connsiteY0" fmla="*/ 74054 h 171726"/>
                          <a:gd name="connsiteX1" fmla="*/ 76193 w 112245"/>
                          <a:gd name="connsiteY1" fmla="*/ 171139 h 171726"/>
                          <a:gd name="connsiteX2" fmla="*/ 3379 w 112245"/>
                          <a:gd name="connsiteY2" fmla="*/ 98325 h 171726"/>
                          <a:gd name="connsiteX3" fmla="*/ 35741 w 112245"/>
                          <a:gd name="connsiteY3" fmla="*/ 1239 h 171726"/>
                          <a:gd name="connsiteX4" fmla="*/ 108555 w 112245"/>
                          <a:gd name="connsiteY4" fmla="*/ 74054 h 171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245" h="171726">
                            <a:moveTo>
                              <a:pt x="108555" y="74054"/>
                            </a:moveTo>
                            <a:cubicBezTo>
                              <a:pt x="119343" y="122596"/>
                              <a:pt x="105858" y="165746"/>
                              <a:pt x="76193" y="171139"/>
                            </a:cubicBezTo>
                            <a:cubicBezTo>
                              <a:pt x="46528" y="176533"/>
                              <a:pt x="14166" y="144171"/>
                              <a:pt x="3379" y="98325"/>
                            </a:cubicBezTo>
                            <a:cubicBezTo>
                              <a:pt x="-7408" y="49782"/>
                              <a:pt x="8773" y="6633"/>
                              <a:pt x="35741" y="1239"/>
                            </a:cubicBezTo>
                            <a:cubicBezTo>
                              <a:pt x="65406" y="-6851"/>
                              <a:pt x="97768" y="25511"/>
                              <a:pt x="108555" y="74054"/>
                            </a:cubicBezTo>
                            <a:close/>
                          </a:path>
                        </a:pathLst>
                      </a:custGeom>
                      <a:solidFill>
                        <a:srgbClr val="312F42">
                          <a:alpha val="50000"/>
                        </a:srgbClr>
                      </a:solidFill>
                      <a:ln w="26947" cap="flat">
                        <a:noFill/>
                        <a:prstDash val="solid"/>
                        <a:miter/>
                      </a:ln>
                    </p:spPr>
                    <p:txBody>
                      <a:bodyPr rtlCol="1" anchor="ctr"/>
                      <a:lstStyle/>
                      <a:p>
                        <a:endParaRPr lang="ar-SA"/>
                      </a:p>
                    </p:txBody>
                  </p:sp>
                  <p:grpSp>
                    <p:nvGrpSpPr>
                      <p:cNvPr id="2018" name="رسم 4">
                        <a:extLst>
                          <a:ext uri="{FF2B5EF4-FFF2-40B4-BE49-F238E27FC236}">
                            <a16:creationId xmlns:a16="http://schemas.microsoft.com/office/drawing/2014/main" id="{ECF82FF9-234F-4278-93F6-D08E04D74C5C}"/>
                          </a:ext>
                        </a:extLst>
                      </p:cNvPr>
                      <p:cNvGrpSpPr/>
                      <p:nvPr/>
                    </p:nvGrpSpPr>
                    <p:grpSpPr>
                      <a:xfrm>
                        <a:off x="1808935" y="3458124"/>
                        <a:ext cx="201154" cy="311260"/>
                        <a:chOff x="1808935" y="3458124"/>
                        <a:chExt cx="201154" cy="311260"/>
                      </a:xfrm>
                      <a:solidFill>
                        <a:schemeClr val="accent1"/>
                      </a:solidFill>
                    </p:grpSpPr>
                    <p:sp>
                      <p:nvSpPr>
                        <p:cNvPr id="2021" name="شكل حر: شكل 303">
                          <a:extLst>
                            <a:ext uri="{FF2B5EF4-FFF2-40B4-BE49-F238E27FC236}">
                              <a16:creationId xmlns:a16="http://schemas.microsoft.com/office/drawing/2014/main" id="{5AE7CFA7-B61C-499B-A4E1-DA39E8BCB69B}"/>
                            </a:ext>
                          </a:extLst>
                        </p:cNvPr>
                        <p:cNvSpPr/>
                        <p:nvPr/>
                      </p:nvSpPr>
                      <p:spPr>
                        <a:xfrm>
                          <a:off x="1851665" y="3554424"/>
                          <a:ext cx="90053" cy="140530"/>
                        </a:xfrm>
                        <a:custGeom>
                          <a:avLst/>
                          <a:gdLst>
                            <a:gd name="connsiteX0" fmla="*/ 65782 w 90053"/>
                            <a:gd name="connsiteY0" fmla="*/ 64724 h 140530"/>
                            <a:gd name="connsiteX1" fmla="*/ 28026 w 90053"/>
                            <a:gd name="connsiteY1" fmla="*/ 0 h 140530"/>
                            <a:gd name="connsiteX2" fmla="*/ 1058 w 90053"/>
                            <a:gd name="connsiteY2" fmla="*/ 37755 h 140530"/>
                            <a:gd name="connsiteX3" fmla="*/ 6452 w 90053"/>
                            <a:gd name="connsiteY3" fmla="*/ 88996 h 140530"/>
                            <a:gd name="connsiteX4" fmla="*/ 9149 w 90053"/>
                            <a:gd name="connsiteY4" fmla="*/ 99783 h 140530"/>
                            <a:gd name="connsiteX5" fmla="*/ 52298 w 90053"/>
                            <a:gd name="connsiteY5" fmla="*/ 140235 h 140530"/>
                            <a:gd name="connsiteX6" fmla="*/ 90054 w 90053"/>
                            <a:gd name="connsiteY6" fmla="*/ 107873 h 140530"/>
                            <a:gd name="connsiteX7" fmla="*/ 84660 w 90053"/>
                            <a:gd name="connsiteY7" fmla="*/ 75511 h 140530"/>
                            <a:gd name="connsiteX8" fmla="*/ 65782 w 90053"/>
                            <a:gd name="connsiteY8" fmla="*/ 64724 h 140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053" h="140530">
                              <a:moveTo>
                                <a:pt x="65782" y="64724"/>
                              </a:moveTo>
                              <a:cubicBezTo>
                                <a:pt x="44207" y="48543"/>
                                <a:pt x="33420" y="24271"/>
                                <a:pt x="28026" y="0"/>
                              </a:cubicBezTo>
                              <a:cubicBezTo>
                                <a:pt x="11845" y="0"/>
                                <a:pt x="3755" y="24271"/>
                                <a:pt x="1058" y="37755"/>
                              </a:cubicBezTo>
                              <a:cubicBezTo>
                                <a:pt x="-1639" y="53937"/>
                                <a:pt x="1058" y="72814"/>
                                <a:pt x="6452" y="88996"/>
                              </a:cubicBezTo>
                              <a:cubicBezTo>
                                <a:pt x="6452" y="91692"/>
                                <a:pt x="9149" y="97086"/>
                                <a:pt x="9149" y="99783"/>
                              </a:cubicBezTo>
                              <a:cubicBezTo>
                                <a:pt x="17239" y="121357"/>
                                <a:pt x="30723" y="134842"/>
                                <a:pt x="52298" y="140235"/>
                              </a:cubicBezTo>
                              <a:cubicBezTo>
                                <a:pt x="71176" y="142932"/>
                                <a:pt x="90054" y="126751"/>
                                <a:pt x="90054" y="107873"/>
                              </a:cubicBezTo>
                              <a:cubicBezTo>
                                <a:pt x="90054" y="105176"/>
                                <a:pt x="87357" y="75511"/>
                                <a:pt x="84660" y="75511"/>
                              </a:cubicBezTo>
                              <a:cubicBezTo>
                                <a:pt x="79266" y="72814"/>
                                <a:pt x="71176" y="70117"/>
                                <a:pt x="65782" y="64724"/>
                              </a:cubicBezTo>
                              <a:close/>
                            </a:path>
                          </a:pathLst>
                        </a:custGeom>
                        <a:solidFill>
                          <a:srgbClr val="000000"/>
                        </a:solidFill>
                        <a:ln w="26947" cap="flat">
                          <a:noFill/>
                          <a:prstDash val="solid"/>
                          <a:miter/>
                        </a:ln>
                      </p:spPr>
                      <p:txBody>
                        <a:bodyPr rtlCol="1" anchor="ctr"/>
                        <a:lstStyle/>
                        <a:p>
                          <a:endParaRPr lang="ar-SA"/>
                        </a:p>
                      </p:txBody>
                    </p:sp>
                    <p:sp>
                      <p:nvSpPr>
                        <p:cNvPr id="2022" name="شكل حر: شكل 304">
                          <a:extLst>
                            <a:ext uri="{FF2B5EF4-FFF2-40B4-BE49-F238E27FC236}">
                              <a16:creationId xmlns:a16="http://schemas.microsoft.com/office/drawing/2014/main" id="{F45540A0-7785-45DE-95C2-CC919567EEF8}"/>
                            </a:ext>
                          </a:extLst>
                        </p:cNvPr>
                        <p:cNvSpPr/>
                        <p:nvPr/>
                      </p:nvSpPr>
                      <p:spPr>
                        <a:xfrm>
                          <a:off x="1808935" y="3458124"/>
                          <a:ext cx="201154" cy="311260"/>
                        </a:xfrm>
                        <a:custGeom>
                          <a:avLst/>
                          <a:gdLst>
                            <a:gd name="connsiteX0" fmla="*/ 194812 w 201154"/>
                            <a:gd name="connsiteY0" fmla="*/ 134056 h 311260"/>
                            <a:gd name="connsiteX1" fmla="*/ 65364 w 201154"/>
                            <a:gd name="connsiteY1" fmla="*/ 1911 h 311260"/>
                            <a:gd name="connsiteX2" fmla="*/ 6033 w 201154"/>
                            <a:gd name="connsiteY2" fmla="*/ 177205 h 311260"/>
                            <a:gd name="connsiteX3" fmla="*/ 135481 w 201154"/>
                            <a:gd name="connsiteY3" fmla="*/ 309350 h 311260"/>
                            <a:gd name="connsiteX4" fmla="*/ 194812 w 201154"/>
                            <a:gd name="connsiteY4" fmla="*/ 134056 h 311260"/>
                            <a:gd name="connsiteX5" fmla="*/ 186721 w 201154"/>
                            <a:gd name="connsiteY5" fmla="*/ 209567 h 311260"/>
                            <a:gd name="connsiteX6" fmla="*/ 140875 w 201154"/>
                            <a:gd name="connsiteY6" fmla="*/ 285078 h 311260"/>
                            <a:gd name="connsiteX7" fmla="*/ 65364 w 201154"/>
                            <a:gd name="connsiteY7" fmla="*/ 274291 h 311260"/>
                            <a:gd name="connsiteX8" fmla="*/ 16821 w 201154"/>
                            <a:gd name="connsiteY8" fmla="*/ 198780 h 311260"/>
                            <a:gd name="connsiteX9" fmla="*/ 8730 w 201154"/>
                            <a:gd name="connsiteY9" fmla="*/ 74725 h 311260"/>
                            <a:gd name="connsiteX10" fmla="*/ 22214 w 201154"/>
                            <a:gd name="connsiteY10" fmla="*/ 45060 h 311260"/>
                            <a:gd name="connsiteX11" fmla="*/ 46486 w 201154"/>
                            <a:gd name="connsiteY11" fmla="*/ 20789 h 311260"/>
                            <a:gd name="connsiteX12" fmla="*/ 97726 w 201154"/>
                            <a:gd name="connsiteY12" fmla="*/ 7304 h 311260"/>
                            <a:gd name="connsiteX13" fmla="*/ 143572 w 201154"/>
                            <a:gd name="connsiteY13" fmla="*/ 39666 h 311260"/>
                            <a:gd name="connsiteX14" fmla="*/ 178631 w 201154"/>
                            <a:gd name="connsiteY14" fmla="*/ 96300 h 311260"/>
                            <a:gd name="connsiteX15" fmla="*/ 184024 w 201154"/>
                            <a:gd name="connsiteY15" fmla="*/ 142146 h 311260"/>
                            <a:gd name="connsiteX16" fmla="*/ 186721 w 201154"/>
                            <a:gd name="connsiteY16" fmla="*/ 209567 h 311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1154" h="311260">
                              <a:moveTo>
                                <a:pt x="194812" y="134056"/>
                              </a:moveTo>
                              <a:cubicBezTo>
                                <a:pt x="175934" y="47757"/>
                                <a:pt x="116604" y="-11573"/>
                                <a:pt x="65364" y="1911"/>
                              </a:cubicBezTo>
                              <a:cubicBezTo>
                                <a:pt x="14124" y="12698"/>
                                <a:pt x="-12845" y="93603"/>
                                <a:pt x="6033" y="177205"/>
                              </a:cubicBezTo>
                              <a:cubicBezTo>
                                <a:pt x="24911" y="263504"/>
                                <a:pt x="84241" y="322834"/>
                                <a:pt x="135481" y="309350"/>
                              </a:cubicBezTo>
                              <a:cubicBezTo>
                                <a:pt x="189418" y="298562"/>
                                <a:pt x="213689" y="217658"/>
                                <a:pt x="194812" y="134056"/>
                              </a:cubicBezTo>
                              <a:close/>
                              <a:moveTo>
                                <a:pt x="186721" y="209567"/>
                              </a:moveTo>
                              <a:cubicBezTo>
                                <a:pt x="184024" y="239232"/>
                                <a:pt x="167843" y="271594"/>
                                <a:pt x="140875" y="285078"/>
                              </a:cubicBezTo>
                              <a:cubicBezTo>
                                <a:pt x="116604" y="295866"/>
                                <a:pt x="86938" y="293169"/>
                                <a:pt x="65364" y="274291"/>
                              </a:cubicBezTo>
                              <a:cubicBezTo>
                                <a:pt x="41092" y="252716"/>
                                <a:pt x="27608" y="228445"/>
                                <a:pt x="16821" y="198780"/>
                              </a:cubicBezTo>
                              <a:cubicBezTo>
                                <a:pt x="-2057" y="161024"/>
                                <a:pt x="-4754" y="112481"/>
                                <a:pt x="8730" y="74725"/>
                              </a:cubicBezTo>
                              <a:cubicBezTo>
                                <a:pt x="11427" y="63938"/>
                                <a:pt x="16821" y="55848"/>
                                <a:pt x="22214" y="45060"/>
                              </a:cubicBezTo>
                              <a:cubicBezTo>
                                <a:pt x="27608" y="34273"/>
                                <a:pt x="35699" y="26182"/>
                                <a:pt x="46486" y="20789"/>
                              </a:cubicBezTo>
                              <a:cubicBezTo>
                                <a:pt x="59970" y="10001"/>
                                <a:pt x="78848" y="7304"/>
                                <a:pt x="97726" y="7304"/>
                              </a:cubicBezTo>
                              <a:cubicBezTo>
                                <a:pt x="113907" y="7304"/>
                                <a:pt x="135481" y="28879"/>
                                <a:pt x="143572" y="39666"/>
                              </a:cubicBezTo>
                              <a:cubicBezTo>
                                <a:pt x="157056" y="55848"/>
                                <a:pt x="173237" y="77422"/>
                                <a:pt x="178631" y="96300"/>
                              </a:cubicBezTo>
                              <a:cubicBezTo>
                                <a:pt x="184024" y="107087"/>
                                <a:pt x="186721" y="125965"/>
                                <a:pt x="184024" y="142146"/>
                              </a:cubicBezTo>
                              <a:cubicBezTo>
                                <a:pt x="189418" y="163721"/>
                                <a:pt x="189418" y="190689"/>
                                <a:pt x="186721" y="209567"/>
                              </a:cubicBezTo>
                              <a:close/>
                            </a:path>
                          </a:pathLst>
                        </a:custGeom>
                        <a:solidFill>
                          <a:srgbClr val="312F42"/>
                        </a:solidFill>
                        <a:ln w="26947" cap="flat">
                          <a:noFill/>
                          <a:prstDash val="solid"/>
                          <a:miter/>
                        </a:ln>
                      </p:spPr>
                      <p:txBody>
                        <a:bodyPr rtlCol="1" anchor="ctr"/>
                        <a:lstStyle/>
                        <a:p>
                          <a:endParaRPr lang="ar-SA"/>
                        </a:p>
                      </p:txBody>
                    </p:sp>
                  </p:grpSp>
                  <p:sp>
                    <p:nvSpPr>
                      <p:cNvPr id="2019" name="شكل حر: شكل 305">
                        <a:extLst>
                          <a:ext uri="{FF2B5EF4-FFF2-40B4-BE49-F238E27FC236}">
                            <a16:creationId xmlns:a16="http://schemas.microsoft.com/office/drawing/2014/main" id="{440FA9C3-6998-47A3-8C39-E9FA6C6C1483}"/>
                          </a:ext>
                        </a:extLst>
                      </p:cNvPr>
                      <p:cNvSpPr/>
                      <p:nvPr/>
                    </p:nvSpPr>
                    <p:spPr>
                      <a:xfrm>
                        <a:off x="1882306" y="3474867"/>
                        <a:ext cx="107913" cy="145328"/>
                      </a:xfrm>
                      <a:custGeom>
                        <a:avLst/>
                        <a:gdLst>
                          <a:gd name="connsiteX0" fmla="*/ 89079 w 107913"/>
                          <a:gd name="connsiteY0" fmla="*/ 47195 h 145328"/>
                          <a:gd name="connsiteX1" fmla="*/ 54020 w 107913"/>
                          <a:gd name="connsiteY1" fmla="*/ 6742 h 145328"/>
                          <a:gd name="connsiteX2" fmla="*/ 13567 w 107913"/>
                          <a:gd name="connsiteY2" fmla="*/ 9439 h 145328"/>
                          <a:gd name="connsiteX3" fmla="*/ 21658 w 107913"/>
                          <a:gd name="connsiteY3" fmla="*/ 111919 h 145328"/>
                          <a:gd name="connsiteX4" fmla="*/ 97169 w 107913"/>
                          <a:gd name="connsiteY4" fmla="*/ 133493 h 145328"/>
                          <a:gd name="connsiteX5" fmla="*/ 89079 w 107913"/>
                          <a:gd name="connsiteY5" fmla="*/ 47195 h 14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913" h="145328">
                            <a:moveTo>
                              <a:pt x="89079" y="47195"/>
                            </a:moveTo>
                            <a:cubicBezTo>
                              <a:pt x="78291" y="31014"/>
                              <a:pt x="64807" y="14832"/>
                              <a:pt x="54020" y="6742"/>
                            </a:cubicBezTo>
                            <a:cubicBezTo>
                              <a:pt x="43232" y="-1348"/>
                              <a:pt x="27051" y="-4045"/>
                              <a:pt x="13567" y="9439"/>
                            </a:cubicBezTo>
                            <a:cubicBezTo>
                              <a:pt x="-13401" y="33711"/>
                              <a:pt x="5477" y="87647"/>
                              <a:pt x="21658" y="111919"/>
                            </a:cubicBezTo>
                            <a:cubicBezTo>
                              <a:pt x="37839" y="136190"/>
                              <a:pt x="70201" y="160462"/>
                              <a:pt x="97169" y="133493"/>
                            </a:cubicBezTo>
                            <a:cubicBezTo>
                              <a:pt x="116047" y="111919"/>
                              <a:pt x="107956" y="74163"/>
                              <a:pt x="89079" y="47195"/>
                            </a:cubicBezTo>
                            <a:close/>
                          </a:path>
                        </a:pathLst>
                      </a:custGeom>
                      <a:solidFill>
                        <a:srgbClr val="74B2A8"/>
                      </a:solidFill>
                      <a:ln w="26947" cap="flat">
                        <a:noFill/>
                        <a:prstDash val="solid"/>
                        <a:miter/>
                      </a:ln>
                    </p:spPr>
                    <p:txBody>
                      <a:bodyPr rtlCol="1" anchor="ctr"/>
                      <a:lstStyle/>
                      <a:p>
                        <a:endParaRPr lang="ar-SA"/>
                      </a:p>
                    </p:txBody>
                  </p:sp>
                  <p:sp>
                    <p:nvSpPr>
                      <p:cNvPr id="2020" name="شكل حر: شكل 306">
                        <a:extLst>
                          <a:ext uri="{FF2B5EF4-FFF2-40B4-BE49-F238E27FC236}">
                            <a16:creationId xmlns:a16="http://schemas.microsoft.com/office/drawing/2014/main" id="{1D5EE58C-7F8D-4DA8-9F71-753DF61E2584}"/>
                          </a:ext>
                        </a:extLst>
                      </p:cNvPr>
                      <p:cNvSpPr/>
                      <p:nvPr/>
                    </p:nvSpPr>
                    <p:spPr>
                      <a:xfrm>
                        <a:off x="1895329" y="3484981"/>
                        <a:ext cx="85032" cy="115018"/>
                      </a:xfrm>
                      <a:custGeom>
                        <a:avLst/>
                        <a:gdLst>
                          <a:gd name="connsiteX0" fmla="*/ 70662 w 85032"/>
                          <a:gd name="connsiteY0" fmla="*/ 37082 h 115018"/>
                          <a:gd name="connsiteX1" fmla="*/ 43693 w 85032"/>
                          <a:gd name="connsiteY1" fmla="*/ 4719 h 115018"/>
                          <a:gd name="connsiteX2" fmla="*/ 11331 w 85032"/>
                          <a:gd name="connsiteY2" fmla="*/ 7416 h 115018"/>
                          <a:gd name="connsiteX3" fmla="*/ 16725 w 85032"/>
                          <a:gd name="connsiteY3" fmla="*/ 88321 h 115018"/>
                          <a:gd name="connsiteX4" fmla="*/ 76055 w 85032"/>
                          <a:gd name="connsiteY4" fmla="*/ 107199 h 115018"/>
                          <a:gd name="connsiteX5" fmla="*/ 70662 w 85032"/>
                          <a:gd name="connsiteY5" fmla="*/ 37082 h 11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032" h="115018">
                            <a:moveTo>
                              <a:pt x="70662" y="37082"/>
                            </a:moveTo>
                            <a:cubicBezTo>
                              <a:pt x="62571" y="23597"/>
                              <a:pt x="51784" y="12810"/>
                              <a:pt x="43693" y="4719"/>
                            </a:cubicBezTo>
                            <a:cubicBezTo>
                              <a:pt x="32906" y="-674"/>
                              <a:pt x="22119" y="-3371"/>
                              <a:pt x="11331" y="7416"/>
                            </a:cubicBezTo>
                            <a:cubicBezTo>
                              <a:pt x="-10243" y="26294"/>
                              <a:pt x="3241" y="69444"/>
                              <a:pt x="16725" y="88321"/>
                            </a:cubicBezTo>
                            <a:cubicBezTo>
                              <a:pt x="27512" y="107199"/>
                              <a:pt x="57178" y="126077"/>
                              <a:pt x="76055" y="107199"/>
                            </a:cubicBezTo>
                            <a:cubicBezTo>
                              <a:pt x="92236" y="88321"/>
                              <a:pt x="84146" y="58656"/>
                              <a:pt x="70662" y="37082"/>
                            </a:cubicBezTo>
                            <a:close/>
                          </a:path>
                        </a:pathLst>
                      </a:custGeom>
                      <a:solidFill>
                        <a:srgbClr val="FFFFFF"/>
                      </a:solidFill>
                      <a:ln w="26947" cap="flat">
                        <a:noFill/>
                        <a:prstDash val="solid"/>
                        <a:miter/>
                      </a:ln>
                    </p:spPr>
                    <p:txBody>
                      <a:bodyPr rtlCol="1" anchor="ctr"/>
                      <a:lstStyle/>
                      <a:p>
                        <a:endParaRPr lang="ar-SA"/>
                      </a:p>
                    </p:txBody>
                  </p:sp>
                </p:grpSp>
              </p:grpSp>
              <p:grpSp>
                <p:nvGrpSpPr>
                  <p:cNvPr id="1981" name="رسم 4">
                    <a:extLst>
                      <a:ext uri="{FF2B5EF4-FFF2-40B4-BE49-F238E27FC236}">
                        <a16:creationId xmlns:a16="http://schemas.microsoft.com/office/drawing/2014/main" id="{87AA5763-45A7-4FAA-A0C8-D8EC9ED41724}"/>
                      </a:ext>
                    </a:extLst>
                  </p:cNvPr>
                  <p:cNvGrpSpPr/>
                  <p:nvPr/>
                </p:nvGrpSpPr>
                <p:grpSpPr>
                  <a:xfrm>
                    <a:off x="1092034" y="3460922"/>
                    <a:ext cx="311020" cy="424508"/>
                    <a:chOff x="1092034" y="3460922"/>
                    <a:chExt cx="311020" cy="424508"/>
                  </a:xfrm>
                  <a:solidFill>
                    <a:schemeClr val="accent1"/>
                  </a:solidFill>
                </p:grpSpPr>
                <p:grpSp>
                  <p:nvGrpSpPr>
                    <p:cNvPr id="2001" name="رسم 4">
                      <a:extLst>
                        <a:ext uri="{FF2B5EF4-FFF2-40B4-BE49-F238E27FC236}">
                          <a16:creationId xmlns:a16="http://schemas.microsoft.com/office/drawing/2014/main" id="{75148787-2503-479E-8BA6-81D9A9E64E4C}"/>
                        </a:ext>
                      </a:extLst>
                    </p:cNvPr>
                    <p:cNvGrpSpPr/>
                    <p:nvPr/>
                  </p:nvGrpSpPr>
                  <p:grpSpPr>
                    <a:xfrm>
                      <a:off x="1093573" y="3462766"/>
                      <a:ext cx="309481" cy="422664"/>
                      <a:chOff x="1093573" y="3462766"/>
                      <a:chExt cx="309481" cy="422664"/>
                    </a:xfrm>
                    <a:solidFill>
                      <a:schemeClr val="accent1"/>
                    </a:solidFill>
                  </p:grpSpPr>
                  <p:sp>
                    <p:nvSpPr>
                      <p:cNvPr id="2011" name="شكل حر: شكل 309">
                        <a:extLst>
                          <a:ext uri="{FF2B5EF4-FFF2-40B4-BE49-F238E27FC236}">
                            <a16:creationId xmlns:a16="http://schemas.microsoft.com/office/drawing/2014/main" id="{F3F578CC-FBED-4CBA-9292-4670C019197D}"/>
                          </a:ext>
                        </a:extLst>
                      </p:cNvPr>
                      <p:cNvSpPr/>
                      <p:nvPr/>
                    </p:nvSpPr>
                    <p:spPr>
                      <a:xfrm>
                        <a:off x="1097442" y="3463496"/>
                        <a:ext cx="302213" cy="421934"/>
                      </a:xfrm>
                      <a:custGeom>
                        <a:avLst/>
                        <a:gdLst>
                          <a:gd name="connsiteX0" fmla="*/ 94557 w 302213"/>
                          <a:gd name="connsiteY0" fmla="*/ 398367 h 421934"/>
                          <a:gd name="connsiteX1" fmla="*/ 168 w 302213"/>
                          <a:gd name="connsiteY1" fmla="*/ 177226 h 421934"/>
                          <a:gd name="connsiteX2" fmla="*/ 183553 w 302213"/>
                          <a:gd name="connsiteY2" fmla="*/ 7326 h 421934"/>
                          <a:gd name="connsiteX3" fmla="*/ 272548 w 302213"/>
                          <a:gd name="connsiteY3" fmla="*/ 104412 h 421934"/>
                          <a:gd name="connsiteX4" fmla="*/ 299517 w 302213"/>
                          <a:gd name="connsiteY4" fmla="*/ 198801 h 421934"/>
                          <a:gd name="connsiteX5" fmla="*/ 302213 w 302213"/>
                          <a:gd name="connsiteY5" fmla="*/ 271615 h 421934"/>
                          <a:gd name="connsiteX6" fmla="*/ 294123 w 302213"/>
                          <a:gd name="connsiteY6" fmla="*/ 314765 h 421934"/>
                          <a:gd name="connsiteX7" fmla="*/ 94557 w 302213"/>
                          <a:gd name="connsiteY7" fmla="*/ 398367 h 42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213" h="421934">
                            <a:moveTo>
                              <a:pt x="94557" y="398367"/>
                            </a:moveTo>
                            <a:cubicBezTo>
                              <a:pt x="27136" y="355217"/>
                              <a:pt x="-2529" y="252738"/>
                              <a:pt x="168" y="177226"/>
                            </a:cubicBezTo>
                            <a:cubicBezTo>
                              <a:pt x="2865" y="85534"/>
                              <a:pt x="78376" y="-30430"/>
                              <a:pt x="183553" y="7326"/>
                            </a:cubicBezTo>
                            <a:cubicBezTo>
                              <a:pt x="224005" y="23507"/>
                              <a:pt x="253670" y="63959"/>
                              <a:pt x="272548" y="104412"/>
                            </a:cubicBezTo>
                            <a:cubicBezTo>
                              <a:pt x="283336" y="134077"/>
                              <a:pt x="294123" y="166439"/>
                              <a:pt x="299517" y="198801"/>
                            </a:cubicBezTo>
                            <a:cubicBezTo>
                              <a:pt x="302213" y="223072"/>
                              <a:pt x="302213" y="247344"/>
                              <a:pt x="302213" y="271615"/>
                            </a:cubicBezTo>
                            <a:cubicBezTo>
                              <a:pt x="302213" y="285100"/>
                              <a:pt x="296820" y="301281"/>
                              <a:pt x="294123" y="314765"/>
                            </a:cubicBezTo>
                            <a:cubicBezTo>
                              <a:pt x="256367" y="409154"/>
                              <a:pt x="175462" y="452303"/>
                              <a:pt x="94557" y="398367"/>
                            </a:cubicBezTo>
                            <a:close/>
                          </a:path>
                        </a:pathLst>
                      </a:custGeom>
                      <a:solidFill>
                        <a:srgbClr val="FFFFFF"/>
                      </a:solidFill>
                      <a:ln w="26947" cap="flat">
                        <a:noFill/>
                        <a:prstDash val="solid"/>
                        <a:miter/>
                      </a:ln>
                    </p:spPr>
                    <p:txBody>
                      <a:bodyPr rtlCol="1" anchor="ctr"/>
                      <a:lstStyle/>
                      <a:p>
                        <a:endParaRPr lang="ar-SA"/>
                      </a:p>
                    </p:txBody>
                  </p:sp>
                  <p:sp>
                    <p:nvSpPr>
                      <p:cNvPr id="2012" name="شكل حر: شكل 310">
                        <a:extLst>
                          <a:ext uri="{FF2B5EF4-FFF2-40B4-BE49-F238E27FC236}">
                            <a16:creationId xmlns:a16="http://schemas.microsoft.com/office/drawing/2014/main" id="{FD25C75A-A2B0-424E-97F3-886C5A35F472}"/>
                          </a:ext>
                        </a:extLst>
                      </p:cNvPr>
                      <p:cNvSpPr/>
                      <p:nvPr/>
                    </p:nvSpPr>
                    <p:spPr>
                      <a:xfrm>
                        <a:off x="1093573" y="3462766"/>
                        <a:ext cx="309481" cy="421311"/>
                      </a:xfrm>
                      <a:custGeom>
                        <a:avLst/>
                        <a:gdLst>
                          <a:gd name="connsiteX0" fmla="*/ 98426 w 309481"/>
                          <a:gd name="connsiteY0" fmla="*/ 399097 h 421311"/>
                          <a:gd name="connsiteX1" fmla="*/ 71458 w 309481"/>
                          <a:gd name="connsiteY1" fmla="*/ 32328 h 421311"/>
                          <a:gd name="connsiteX2" fmla="*/ 265630 w 309481"/>
                          <a:gd name="connsiteY2" fmla="*/ 86264 h 421311"/>
                          <a:gd name="connsiteX3" fmla="*/ 303386 w 309481"/>
                          <a:gd name="connsiteY3" fmla="*/ 221106 h 421311"/>
                          <a:gd name="connsiteX4" fmla="*/ 98426 w 309481"/>
                          <a:gd name="connsiteY4" fmla="*/ 399097 h 421311"/>
                          <a:gd name="connsiteX5" fmla="*/ 95729 w 309481"/>
                          <a:gd name="connsiteY5" fmla="*/ 399097 h 421311"/>
                          <a:gd name="connsiteX6" fmla="*/ 281811 w 309481"/>
                          <a:gd name="connsiteY6" fmla="*/ 350554 h 421311"/>
                          <a:gd name="connsiteX7" fmla="*/ 203603 w 309481"/>
                          <a:gd name="connsiteY7" fmla="*/ 13449 h 421311"/>
                          <a:gd name="connsiteX8" fmla="*/ 20218 w 309481"/>
                          <a:gd name="connsiteY8" fmla="*/ 99748 h 421311"/>
                          <a:gd name="connsiteX9" fmla="*/ 95729 w 309481"/>
                          <a:gd name="connsiteY9" fmla="*/ 401794 h 421311"/>
                          <a:gd name="connsiteX10" fmla="*/ 98426 w 309481"/>
                          <a:gd name="connsiteY10" fmla="*/ 399097 h 421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9481" h="421311">
                            <a:moveTo>
                              <a:pt x="98426" y="399097"/>
                            </a:moveTo>
                            <a:cubicBezTo>
                              <a:pt x="-14841" y="315495"/>
                              <a:pt x="-25628" y="132110"/>
                              <a:pt x="71458" y="32328"/>
                            </a:cubicBezTo>
                            <a:cubicBezTo>
                              <a:pt x="133485" y="-29700"/>
                              <a:pt x="227874" y="21540"/>
                              <a:pt x="265630" y="86264"/>
                            </a:cubicBezTo>
                            <a:cubicBezTo>
                              <a:pt x="289901" y="126717"/>
                              <a:pt x="297992" y="177956"/>
                              <a:pt x="303386" y="221106"/>
                            </a:cubicBezTo>
                            <a:cubicBezTo>
                              <a:pt x="311476" y="331676"/>
                              <a:pt x="230571" y="474608"/>
                              <a:pt x="98426" y="399097"/>
                            </a:cubicBezTo>
                            <a:cubicBezTo>
                              <a:pt x="98426" y="399097"/>
                              <a:pt x="93033" y="399097"/>
                              <a:pt x="95729" y="399097"/>
                            </a:cubicBezTo>
                            <a:cubicBezTo>
                              <a:pt x="168544" y="442246"/>
                              <a:pt x="235965" y="420671"/>
                              <a:pt x="281811" y="350554"/>
                            </a:cubicBezTo>
                            <a:cubicBezTo>
                              <a:pt x="338444" y="264255"/>
                              <a:pt x="306082" y="61993"/>
                              <a:pt x="203603" y="13449"/>
                            </a:cubicBezTo>
                            <a:cubicBezTo>
                              <a:pt x="122698" y="-24306"/>
                              <a:pt x="55277" y="21540"/>
                              <a:pt x="20218" y="99748"/>
                            </a:cubicBezTo>
                            <a:cubicBezTo>
                              <a:pt x="-25628" y="196834"/>
                              <a:pt x="9431" y="337069"/>
                              <a:pt x="95729" y="401794"/>
                            </a:cubicBezTo>
                            <a:cubicBezTo>
                              <a:pt x="95729" y="401794"/>
                              <a:pt x="101123" y="399097"/>
                              <a:pt x="98426" y="399097"/>
                            </a:cubicBezTo>
                            <a:close/>
                          </a:path>
                        </a:pathLst>
                      </a:custGeom>
                      <a:solidFill>
                        <a:srgbClr val="543A28"/>
                      </a:solidFill>
                      <a:ln w="26947" cap="flat">
                        <a:noFill/>
                        <a:prstDash val="solid"/>
                        <a:miter/>
                      </a:ln>
                    </p:spPr>
                    <p:txBody>
                      <a:bodyPr rtlCol="1" anchor="ctr"/>
                      <a:lstStyle/>
                      <a:p>
                        <a:endParaRPr lang="ar-SA"/>
                      </a:p>
                    </p:txBody>
                  </p:sp>
                </p:grpSp>
                <p:sp>
                  <p:nvSpPr>
                    <p:cNvPr id="2002" name="شكل حر: شكل 311">
                      <a:extLst>
                        <a:ext uri="{FF2B5EF4-FFF2-40B4-BE49-F238E27FC236}">
                          <a16:creationId xmlns:a16="http://schemas.microsoft.com/office/drawing/2014/main" id="{9ADB7798-C7B1-48F0-BF16-248347FBE19A}"/>
                        </a:ext>
                      </a:extLst>
                    </p:cNvPr>
                    <p:cNvSpPr/>
                    <p:nvPr/>
                  </p:nvSpPr>
                  <p:spPr>
                    <a:xfrm>
                      <a:off x="1092034" y="3460922"/>
                      <a:ext cx="302227" cy="421740"/>
                    </a:xfrm>
                    <a:custGeom>
                      <a:avLst/>
                      <a:gdLst>
                        <a:gd name="connsiteX0" fmla="*/ 299531 w 302227"/>
                        <a:gd name="connsiteY0" fmla="*/ 198678 h 421740"/>
                        <a:gd name="connsiteX1" fmla="*/ 272563 w 302227"/>
                        <a:gd name="connsiteY1" fmla="*/ 104289 h 421740"/>
                        <a:gd name="connsiteX2" fmla="*/ 183567 w 302227"/>
                        <a:gd name="connsiteY2" fmla="*/ 7204 h 421740"/>
                        <a:gd name="connsiteX3" fmla="*/ 183 w 302227"/>
                        <a:gd name="connsiteY3" fmla="*/ 177104 h 421740"/>
                        <a:gd name="connsiteX4" fmla="*/ 94572 w 302227"/>
                        <a:gd name="connsiteY4" fmla="*/ 398244 h 421740"/>
                        <a:gd name="connsiteX5" fmla="*/ 294137 w 302227"/>
                        <a:gd name="connsiteY5" fmla="*/ 311945 h 421740"/>
                        <a:gd name="connsiteX6" fmla="*/ 302228 w 302227"/>
                        <a:gd name="connsiteY6" fmla="*/ 268796 h 421740"/>
                        <a:gd name="connsiteX7" fmla="*/ 299531 w 302227"/>
                        <a:gd name="connsiteY7" fmla="*/ 198678 h 421740"/>
                        <a:gd name="connsiteX8" fmla="*/ 269866 w 302227"/>
                        <a:gd name="connsiteY8" fmla="*/ 287674 h 421740"/>
                        <a:gd name="connsiteX9" fmla="*/ 91875 w 302227"/>
                        <a:gd name="connsiteY9" fmla="*/ 363185 h 421740"/>
                        <a:gd name="connsiteX10" fmla="*/ 8273 w 302227"/>
                        <a:gd name="connsiteY10" fmla="*/ 166317 h 421740"/>
                        <a:gd name="connsiteX11" fmla="*/ 170083 w 302227"/>
                        <a:gd name="connsiteY11" fmla="*/ 15294 h 421740"/>
                        <a:gd name="connsiteX12" fmla="*/ 250988 w 302227"/>
                        <a:gd name="connsiteY12" fmla="*/ 101593 h 421740"/>
                        <a:gd name="connsiteX13" fmla="*/ 275260 w 302227"/>
                        <a:gd name="connsiteY13" fmla="*/ 185194 h 421740"/>
                        <a:gd name="connsiteX14" fmla="*/ 277956 w 302227"/>
                        <a:gd name="connsiteY14" fmla="*/ 249919 h 421740"/>
                        <a:gd name="connsiteX15" fmla="*/ 269866 w 302227"/>
                        <a:gd name="connsiteY15" fmla="*/ 287674 h 42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2227" h="421740">
                          <a:moveTo>
                            <a:pt x="299531" y="198678"/>
                          </a:moveTo>
                          <a:cubicBezTo>
                            <a:pt x="294137" y="166317"/>
                            <a:pt x="283350" y="133955"/>
                            <a:pt x="272563" y="104289"/>
                          </a:cubicBezTo>
                          <a:cubicBezTo>
                            <a:pt x="253685" y="63837"/>
                            <a:pt x="224020" y="23384"/>
                            <a:pt x="183567" y="7204"/>
                          </a:cubicBezTo>
                          <a:cubicBezTo>
                            <a:pt x="81088" y="-30552"/>
                            <a:pt x="5576" y="88109"/>
                            <a:pt x="183" y="177104"/>
                          </a:cubicBezTo>
                          <a:cubicBezTo>
                            <a:pt x="-2514" y="252615"/>
                            <a:pt x="24454" y="355095"/>
                            <a:pt x="94572" y="398244"/>
                          </a:cubicBezTo>
                          <a:cubicBezTo>
                            <a:pt x="178174" y="452181"/>
                            <a:pt x="256382" y="409032"/>
                            <a:pt x="294137" y="311945"/>
                          </a:cubicBezTo>
                          <a:cubicBezTo>
                            <a:pt x="299531" y="298461"/>
                            <a:pt x="302228" y="284977"/>
                            <a:pt x="302228" y="268796"/>
                          </a:cubicBezTo>
                          <a:cubicBezTo>
                            <a:pt x="302228" y="249919"/>
                            <a:pt x="302228" y="222950"/>
                            <a:pt x="299531" y="198678"/>
                          </a:cubicBezTo>
                          <a:close/>
                          <a:moveTo>
                            <a:pt x="269866" y="287674"/>
                          </a:moveTo>
                          <a:cubicBezTo>
                            <a:pt x="234807" y="373973"/>
                            <a:pt x="164689" y="411729"/>
                            <a:pt x="91875" y="363185"/>
                          </a:cubicBezTo>
                          <a:cubicBezTo>
                            <a:pt x="32545" y="322733"/>
                            <a:pt x="5576" y="233737"/>
                            <a:pt x="8273" y="166317"/>
                          </a:cubicBezTo>
                          <a:cubicBezTo>
                            <a:pt x="10970" y="85412"/>
                            <a:pt x="78391" y="-19765"/>
                            <a:pt x="170083" y="15294"/>
                          </a:cubicBezTo>
                          <a:cubicBezTo>
                            <a:pt x="207839" y="28778"/>
                            <a:pt x="232110" y="66534"/>
                            <a:pt x="250988" y="101593"/>
                          </a:cubicBezTo>
                          <a:cubicBezTo>
                            <a:pt x="261775" y="128561"/>
                            <a:pt x="269866" y="155529"/>
                            <a:pt x="275260" y="185194"/>
                          </a:cubicBezTo>
                          <a:cubicBezTo>
                            <a:pt x="277956" y="206769"/>
                            <a:pt x="277956" y="228344"/>
                            <a:pt x="277956" y="249919"/>
                          </a:cubicBezTo>
                          <a:cubicBezTo>
                            <a:pt x="275260" y="263403"/>
                            <a:pt x="272563" y="276887"/>
                            <a:pt x="269866" y="287674"/>
                          </a:cubicBezTo>
                          <a:close/>
                        </a:path>
                      </a:pathLst>
                    </a:custGeom>
                    <a:solidFill>
                      <a:srgbClr val="CCCCCC"/>
                    </a:solidFill>
                    <a:ln w="26947" cap="flat">
                      <a:noFill/>
                      <a:prstDash val="solid"/>
                      <a:miter/>
                    </a:ln>
                  </p:spPr>
                  <p:txBody>
                    <a:bodyPr rtlCol="1" anchor="ctr"/>
                    <a:lstStyle/>
                    <a:p>
                      <a:endParaRPr lang="ar-SA"/>
                    </a:p>
                  </p:txBody>
                </p:sp>
                <p:grpSp>
                  <p:nvGrpSpPr>
                    <p:cNvPr id="2003" name="رسم 4">
                      <a:extLst>
                        <a:ext uri="{FF2B5EF4-FFF2-40B4-BE49-F238E27FC236}">
                          <a16:creationId xmlns:a16="http://schemas.microsoft.com/office/drawing/2014/main" id="{DC05CCC9-900C-4CEF-A926-C60026FD0AFE}"/>
                        </a:ext>
                      </a:extLst>
                    </p:cNvPr>
                    <p:cNvGrpSpPr/>
                    <p:nvPr/>
                  </p:nvGrpSpPr>
                  <p:grpSpPr>
                    <a:xfrm>
                      <a:off x="1177273" y="3548675"/>
                      <a:ext cx="166379" cy="267434"/>
                      <a:chOff x="1177273" y="3548675"/>
                      <a:chExt cx="166379" cy="267434"/>
                    </a:xfrm>
                    <a:solidFill>
                      <a:schemeClr val="accent1"/>
                    </a:solidFill>
                  </p:grpSpPr>
                  <p:sp>
                    <p:nvSpPr>
                      <p:cNvPr id="2004" name="شكل حر: شكل 313">
                        <a:extLst>
                          <a:ext uri="{FF2B5EF4-FFF2-40B4-BE49-F238E27FC236}">
                            <a16:creationId xmlns:a16="http://schemas.microsoft.com/office/drawing/2014/main" id="{158A7DAC-D210-47F3-B710-5F8631ECFE7E}"/>
                          </a:ext>
                        </a:extLst>
                      </p:cNvPr>
                      <p:cNvSpPr/>
                      <p:nvPr/>
                    </p:nvSpPr>
                    <p:spPr>
                      <a:xfrm>
                        <a:off x="1177884" y="3548675"/>
                        <a:ext cx="165769" cy="267434"/>
                      </a:xfrm>
                      <a:custGeom>
                        <a:avLst/>
                        <a:gdLst>
                          <a:gd name="connsiteX0" fmla="*/ 165138 w 165769"/>
                          <a:gd name="connsiteY0" fmla="*/ 127106 h 267434"/>
                          <a:gd name="connsiteX1" fmla="*/ 95020 w 165769"/>
                          <a:gd name="connsiteY1" fmla="*/ 267342 h 267434"/>
                          <a:gd name="connsiteX2" fmla="*/ 631 w 165769"/>
                          <a:gd name="connsiteY2" fmla="*/ 140591 h 267434"/>
                          <a:gd name="connsiteX3" fmla="*/ 70749 w 165769"/>
                          <a:gd name="connsiteY3" fmla="*/ 355 h 267434"/>
                          <a:gd name="connsiteX4" fmla="*/ 165138 w 165769"/>
                          <a:gd name="connsiteY4" fmla="*/ 127106 h 267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69" h="267434">
                            <a:moveTo>
                              <a:pt x="165138" y="127106"/>
                            </a:moveTo>
                            <a:cubicBezTo>
                              <a:pt x="170532" y="199921"/>
                              <a:pt x="140867" y="264645"/>
                              <a:pt x="95020" y="267342"/>
                            </a:cubicBezTo>
                            <a:cubicBezTo>
                              <a:pt x="49174" y="270039"/>
                              <a:pt x="6025" y="213405"/>
                              <a:pt x="631" y="140591"/>
                            </a:cubicBezTo>
                            <a:cubicBezTo>
                              <a:pt x="-4762" y="67776"/>
                              <a:pt x="24903" y="3052"/>
                              <a:pt x="70749" y="355"/>
                            </a:cubicBezTo>
                            <a:cubicBezTo>
                              <a:pt x="116595" y="-5039"/>
                              <a:pt x="159744" y="51595"/>
                              <a:pt x="165138" y="127106"/>
                            </a:cubicBezTo>
                            <a:close/>
                          </a:path>
                        </a:pathLst>
                      </a:custGeom>
                      <a:solidFill>
                        <a:srgbClr val="312F42"/>
                      </a:solidFill>
                      <a:ln w="26947" cap="flat">
                        <a:noFill/>
                        <a:prstDash val="solid"/>
                        <a:miter/>
                      </a:ln>
                    </p:spPr>
                    <p:txBody>
                      <a:bodyPr rtlCol="1" anchor="ctr"/>
                      <a:lstStyle/>
                      <a:p>
                        <a:endParaRPr lang="ar-SA"/>
                      </a:p>
                    </p:txBody>
                  </p:sp>
                  <p:sp>
                    <p:nvSpPr>
                      <p:cNvPr id="2005" name="شكل حر: شكل 314">
                        <a:extLst>
                          <a:ext uri="{FF2B5EF4-FFF2-40B4-BE49-F238E27FC236}">
                            <a16:creationId xmlns:a16="http://schemas.microsoft.com/office/drawing/2014/main" id="{B59E8DDF-8AFD-4110-821D-B114FF8C12E2}"/>
                          </a:ext>
                        </a:extLst>
                      </p:cNvPr>
                      <p:cNvSpPr/>
                      <p:nvPr/>
                    </p:nvSpPr>
                    <p:spPr>
                      <a:xfrm>
                        <a:off x="1205191" y="3618991"/>
                        <a:ext cx="89581" cy="148640"/>
                      </a:xfrm>
                      <a:custGeom>
                        <a:avLst/>
                        <a:gdLst>
                          <a:gd name="connsiteX0" fmla="*/ 89288 w 89581"/>
                          <a:gd name="connsiteY0" fmla="*/ 70275 h 148640"/>
                          <a:gd name="connsiteX1" fmla="*/ 51533 w 89581"/>
                          <a:gd name="connsiteY1" fmla="*/ 148483 h 148640"/>
                          <a:gd name="connsiteX2" fmla="*/ 293 w 89581"/>
                          <a:gd name="connsiteY2" fmla="*/ 78366 h 148640"/>
                          <a:gd name="connsiteX3" fmla="*/ 38049 w 89581"/>
                          <a:gd name="connsiteY3" fmla="*/ 157 h 148640"/>
                          <a:gd name="connsiteX4" fmla="*/ 89288 w 89581"/>
                          <a:gd name="connsiteY4" fmla="*/ 70275 h 14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581" h="148640">
                            <a:moveTo>
                              <a:pt x="89288" y="70275"/>
                            </a:moveTo>
                            <a:cubicBezTo>
                              <a:pt x="91985" y="110727"/>
                              <a:pt x="75804" y="145786"/>
                              <a:pt x="51533" y="148483"/>
                            </a:cubicBezTo>
                            <a:cubicBezTo>
                              <a:pt x="27261" y="151180"/>
                              <a:pt x="2990" y="118818"/>
                              <a:pt x="293" y="78366"/>
                            </a:cubicBezTo>
                            <a:cubicBezTo>
                              <a:pt x="-2404" y="37913"/>
                              <a:pt x="13777" y="2854"/>
                              <a:pt x="38049" y="157"/>
                            </a:cubicBezTo>
                            <a:cubicBezTo>
                              <a:pt x="62320" y="-2539"/>
                              <a:pt x="86592" y="29822"/>
                              <a:pt x="89288" y="70275"/>
                            </a:cubicBezTo>
                            <a:close/>
                          </a:path>
                        </a:pathLst>
                      </a:custGeom>
                      <a:solidFill>
                        <a:srgbClr val="312F42">
                          <a:alpha val="50000"/>
                        </a:srgbClr>
                      </a:solidFill>
                      <a:ln w="26947" cap="flat">
                        <a:noFill/>
                        <a:prstDash val="solid"/>
                        <a:miter/>
                      </a:ln>
                    </p:spPr>
                    <p:txBody>
                      <a:bodyPr rtlCol="1" anchor="ctr"/>
                      <a:lstStyle/>
                      <a:p>
                        <a:endParaRPr lang="ar-SA"/>
                      </a:p>
                    </p:txBody>
                  </p:sp>
                  <p:grpSp>
                    <p:nvGrpSpPr>
                      <p:cNvPr id="2006" name="رسم 4">
                        <a:extLst>
                          <a:ext uri="{FF2B5EF4-FFF2-40B4-BE49-F238E27FC236}">
                            <a16:creationId xmlns:a16="http://schemas.microsoft.com/office/drawing/2014/main" id="{E85F3251-8590-473D-9400-F850BEDFB19B}"/>
                          </a:ext>
                        </a:extLst>
                      </p:cNvPr>
                      <p:cNvGrpSpPr/>
                      <p:nvPr/>
                    </p:nvGrpSpPr>
                    <p:grpSpPr>
                      <a:xfrm>
                        <a:off x="1177273" y="3548690"/>
                        <a:ext cx="166379" cy="267419"/>
                        <a:chOff x="1177273" y="3548690"/>
                        <a:chExt cx="166379" cy="267419"/>
                      </a:xfrm>
                      <a:solidFill>
                        <a:schemeClr val="accent1"/>
                      </a:solidFill>
                    </p:grpSpPr>
                    <p:sp>
                      <p:nvSpPr>
                        <p:cNvPr id="2009" name="شكل حر: شكل 316">
                          <a:extLst>
                            <a:ext uri="{FF2B5EF4-FFF2-40B4-BE49-F238E27FC236}">
                              <a16:creationId xmlns:a16="http://schemas.microsoft.com/office/drawing/2014/main" id="{0186BF20-2E6D-4A20-8FDA-952010988E8B}"/>
                            </a:ext>
                          </a:extLst>
                        </p:cNvPr>
                        <p:cNvSpPr/>
                        <p:nvPr/>
                      </p:nvSpPr>
                      <p:spPr>
                        <a:xfrm>
                          <a:off x="1211803" y="3629704"/>
                          <a:ext cx="73087" cy="120294"/>
                        </a:xfrm>
                        <a:custGeom>
                          <a:avLst/>
                          <a:gdLst>
                            <a:gd name="connsiteX0" fmla="*/ 55708 w 73087"/>
                            <a:gd name="connsiteY0" fmla="*/ 59561 h 120294"/>
                            <a:gd name="connsiteX1" fmla="*/ 31437 w 73087"/>
                            <a:gd name="connsiteY1" fmla="*/ 231 h 120294"/>
                            <a:gd name="connsiteX2" fmla="*/ 4468 w 73087"/>
                            <a:gd name="connsiteY2" fmla="*/ 29896 h 120294"/>
                            <a:gd name="connsiteX3" fmla="*/ 1771 w 73087"/>
                            <a:gd name="connsiteY3" fmla="*/ 73046 h 120294"/>
                            <a:gd name="connsiteX4" fmla="*/ 4468 w 73087"/>
                            <a:gd name="connsiteY4" fmla="*/ 81136 h 120294"/>
                            <a:gd name="connsiteX5" fmla="*/ 36830 w 73087"/>
                            <a:gd name="connsiteY5" fmla="*/ 118892 h 120294"/>
                            <a:gd name="connsiteX6" fmla="*/ 71889 w 73087"/>
                            <a:gd name="connsiteY6" fmla="*/ 97317 h 120294"/>
                            <a:gd name="connsiteX7" fmla="*/ 71889 w 73087"/>
                            <a:gd name="connsiteY7" fmla="*/ 67652 h 120294"/>
                            <a:gd name="connsiteX8" fmla="*/ 55708 w 73087"/>
                            <a:gd name="connsiteY8" fmla="*/ 59561 h 12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87" h="120294">
                              <a:moveTo>
                                <a:pt x="55708" y="59561"/>
                              </a:moveTo>
                              <a:cubicBezTo>
                                <a:pt x="39527" y="43380"/>
                                <a:pt x="31437" y="21806"/>
                                <a:pt x="31437" y="231"/>
                              </a:cubicBezTo>
                              <a:cubicBezTo>
                                <a:pt x="17952" y="-2466"/>
                                <a:pt x="7165" y="19109"/>
                                <a:pt x="4468" y="29896"/>
                              </a:cubicBezTo>
                              <a:cubicBezTo>
                                <a:pt x="-925" y="43380"/>
                                <a:pt x="-925" y="59561"/>
                                <a:pt x="1771" y="73046"/>
                              </a:cubicBezTo>
                              <a:cubicBezTo>
                                <a:pt x="1771" y="75742"/>
                                <a:pt x="1771" y="78439"/>
                                <a:pt x="4468" y="81136"/>
                              </a:cubicBezTo>
                              <a:cubicBezTo>
                                <a:pt x="9862" y="100014"/>
                                <a:pt x="17952" y="113498"/>
                                <a:pt x="36830" y="118892"/>
                              </a:cubicBezTo>
                              <a:cubicBezTo>
                                <a:pt x="53011" y="124285"/>
                                <a:pt x="69192" y="113498"/>
                                <a:pt x="71889" y="97317"/>
                              </a:cubicBezTo>
                              <a:cubicBezTo>
                                <a:pt x="71889" y="94620"/>
                                <a:pt x="74586" y="70349"/>
                                <a:pt x="71889" y="67652"/>
                              </a:cubicBezTo>
                              <a:cubicBezTo>
                                <a:pt x="63799" y="67652"/>
                                <a:pt x="58405" y="62258"/>
                                <a:pt x="55708" y="59561"/>
                              </a:cubicBezTo>
                              <a:close/>
                            </a:path>
                          </a:pathLst>
                        </a:custGeom>
                        <a:solidFill>
                          <a:srgbClr val="000000"/>
                        </a:solidFill>
                        <a:ln w="26947" cap="flat">
                          <a:noFill/>
                          <a:prstDash val="solid"/>
                          <a:miter/>
                        </a:ln>
                      </p:spPr>
                      <p:txBody>
                        <a:bodyPr rtlCol="1" anchor="ctr"/>
                        <a:lstStyle/>
                        <a:p>
                          <a:endParaRPr lang="ar-SA"/>
                        </a:p>
                      </p:txBody>
                    </p:sp>
                    <p:sp>
                      <p:nvSpPr>
                        <p:cNvPr id="2010" name="شكل حر: شكل 317">
                          <a:extLst>
                            <a:ext uri="{FF2B5EF4-FFF2-40B4-BE49-F238E27FC236}">
                              <a16:creationId xmlns:a16="http://schemas.microsoft.com/office/drawing/2014/main" id="{E3B0DF89-791D-4065-A198-86DD1E28C23F}"/>
                            </a:ext>
                          </a:extLst>
                        </p:cNvPr>
                        <p:cNvSpPr/>
                        <p:nvPr/>
                      </p:nvSpPr>
                      <p:spPr>
                        <a:xfrm>
                          <a:off x="1177273" y="3548690"/>
                          <a:ext cx="166379" cy="267419"/>
                        </a:xfrm>
                        <a:custGeom>
                          <a:avLst/>
                          <a:gdLst>
                            <a:gd name="connsiteX0" fmla="*/ 165749 w 166379"/>
                            <a:gd name="connsiteY0" fmla="*/ 127092 h 267419"/>
                            <a:gd name="connsiteX1" fmla="*/ 71360 w 166379"/>
                            <a:gd name="connsiteY1" fmla="*/ 341 h 267419"/>
                            <a:gd name="connsiteX2" fmla="*/ 1242 w 166379"/>
                            <a:gd name="connsiteY2" fmla="*/ 140576 h 267419"/>
                            <a:gd name="connsiteX3" fmla="*/ 95631 w 166379"/>
                            <a:gd name="connsiteY3" fmla="*/ 267327 h 267419"/>
                            <a:gd name="connsiteX4" fmla="*/ 165749 w 166379"/>
                            <a:gd name="connsiteY4" fmla="*/ 127092 h 267419"/>
                            <a:gd name="connsiteX5" fmla="*/ 149568 w 166379"/>
                            <a:gd name="connsiteY5" fmla="*/ 189119 h 267419"/>
                            <a:gd name="connsiteX6" fmla="*/ 101025 w 166379"/>
                            <a:gd name="connsiteY6" fmla="*/ 245752 h 267419"/>
                            <a:gd name="connsiteX7" fmla="*/ 38998 w 166379"/>
                            <a:gd name="connsiteY7" fmla="*/ 229572 h 267419"/>
                            <a:gd name="connsiteX8" fmla="*/ 6636 w 166379"/>
                            <a:gd name="connsiteY8" fmla="*/ 162151 h 267419"/>
                            <a:gd name="connsiteX9" fmla="*/ 14726 w 166379"/>
                            <a:gd name="connsiteY9" fmla="*/ 56974 h 267419"/>
                            <a:gd name="connsiteX10" fmla="*/ 28210 w 166379"/>
                            <a:gd name="connsiteY10" fmla="*/ 35399 h 267419"/>
                            <a:gd name="connsiteX11" fmla="*/ 49785 w 166379"/>
                            <a:gd name="connsiteY11" fmla="*/ 16522 h 267419"/>
                            <a:gd name="connsiteX12" fmla="*/ 92934 w 166379"/>
                            <a:gd name="connsiteY12" fmla="*/ 11128 h 267419"/>
                            <a:gd name="connsiteX13" fmla="*/ 127993 w 166379"/>
                            <a:gd name="connsiteY13" fmla="*/ 43490 h 267419"/>
                            <a:gd name="connsiteX14" fmla="*/ 152265 w 166379"/>
                            <a:gd name="connsiteY14" fmla="*/ 97427 h 267419"/>
                            <a:gd name="connsiteX15" fmla="*/ 152265 w 166379"/>
                            <a:gd name="connsiteY15" fmla="*/ 137879 h 267419"/>
                            <a:gd name="connsiteX16" fmla="*/ 149568 w 166379"/>
                            <a:gd name="connsiteY16" fmla="*/ 189119 h 267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6379" h="267419">
                              <a:moveTo>
                                <a:pt x="165749" y="127092"/>
                              </a:moveTo>
                              <a:cubicBezTo>
                                <a:pt x="160355" y="54278"/>
                                <a:pt x="117206" y="-5053"/>
                                <a:pt x="71360" y="341"/>
                              </a:cubicBezTo>
                              <a:cubicBezTo>
                                <a:pt x="25513" y="5735"/>
                                <a:pt x="-6848" y="67762"/>
                                <a:pt x="1242" y="140576"/>
                              </a:cubicBezTo>
                              <a:cubicBezTo>
                                <a:pt x="6636" y="213391"/>
                                <a:pt x="49785" y="270024"/>
                                <a:pt x="95631" y="267327"/>
                              </a:cubicBezTo>
                              <a:cubicBezTo>
                                <a:pt x="141477" y="264630"/>
                                <a:pt x="171142" y="199906"/>
                                <a:pt x="165749" y="127092"/>
                              </a:cubicBezTo>
                              <a:close/>
                              <a:moveTo>
                                <a:pt x="149568" y="189119"/>
                              </a:moveTo>
                              <a:cubicBezTo>
                                <a:pt x="144174" y="213391"/>
                                <a:pt x="127993" y="240359"/>
                                <a:pt x="101025" y="245752"/>
                              </a:cubicBezTo>
                              <a:cubicBezTo>
                                <a:pt x="79450" y="251146"/>
                                <a:pt x="55179" y="245752"/>
                                <a:pt x="38998" y="229572"/>
                              </a:cubicBezTo>
                              <a:cubicBezTo>
                                <a:pt x="22817" y="207997"/>
                                <a:pt x="12029" y="186422"/>
                                <a:pt x="6636" y="162151"/>
                              </a:cubicBezTo>
                              <a:cubicBezTo>
                                <a:pt x="-4152" y="127092"/>
                                <a:pt x="-1455" y="86640"/>
                                <a:pt x="14726" y="56974"/>
                              </a:cubicBezTo>
                              <a:cubicBezTo>
                                <a:pt x="17423" y="48884"/>
                                <a:pt x="22817" y="40793"/>
                                <a:pt x="28210" y="35399"/>
                              </a:cubicBezTo>
                              <a:cubicBezTo>
                                <a:pt x="33604" y="27309"/>
                                <a:pt x="41694" y="21915"/>
                                <a:pt x="49785" y="16522"/>
                              </a:cubicBezTo>
                              <a:cubicBezTo>
                                <a:pt x="63269" y="8431"/>
                                <a:pt x="79450" y="8431"/>
                                <a:pt x="92934" y="11128"/>
                              </a:cubicBezTo>
                              <a:cubicBezTo>
                                <a:pt x="106418" y="13825"/>
                                <a:pt x="122599" y="32703"/>
                                <a:pt x="127993" y="43490"/>
                              </a:cubicBezTo>
                              <a:cubicBezTo>
                                <a:pt x="138780" y="59671"/>
                                <a:pt x="146871" y="78549"/>
                                <a:pt x="152265" y="97427"/>
                              </a:cubicBezTo>
                              <a:cubicBezTo>
                                <a:pt x="154961" y="108214"/>
                                <a:pt x="154961" y="124395"/>
                                <a:pt x="152265" y="137879"/>
                              </a:cubicBezTo>
                              <a:cubicBezTo>
                                <a:pt x="157658" y="151363"/>
                                <a:pt x="154961" y="172938"/>
                                <a:pt x="149568" y="189119"/>
                              </a:cubicBezTo>
                              <a:close/>
                            </a:path>
                          </a:pathLst>
                        </a:custGeom>
                        <a:solidFill>
                          <a:srgbClr val="312F42"/>
                        </a:solidFill>
                        <a:ln w="26947" cap="flat">
                          <a:noFill/>
                          <a:prstDash val="solid"/>
                          <a:miter/>
                        </a:ln>
                      </p:spPr>
                      <p:txBody>
                        <a:bodyPr rtlCol="1" anchor="ctr"/>
                        <a:lstStyle/>
                        <a:p>
                          <a:endParaRPr lang="ar-SA"/>
                        </a:p>
                      </p:txBody>
                    </p:sp>
                  </p:grpSp>
                  <p:sp>
                    <p:nvSpPr>
                      <p:cNvPr id="2007" name="شكل حر: شكل 318">
                        <a:extLst>
                          <a:ext uri="{FF2B5EF4-FFF2-40B4-BE49-F238E27FC236}">
                            <a16:creationId xmlns:a16="http://schemas.microsoft.com/office/drawing/2014/main" id="{31EFE343-6CBF-47FD-8B92-9A4F41365665}"/>
                          </a:ext>
                        </a:extLst>
                      </p:cNvPr>
                      <p:cNvSpPr/>
                      <p:nvPr/>
                    </p:nvSpPr>
                    <p:spPr>
                      <a:xfrm>
                        <a:off x="1247888" y="3565720"/>
                        <a:ext cx="85695" cy="124936"/>
                      </a:xfrm>
                      <a:custGeom>
                        <a:avLst/>
                        <a:gdLst>
                          <a:gd name="connsiteX0" fmla="*/ 76256 w 85695"/>
                          <a:gd name="connsiteY0" fmla="*/ 45337 h 124936"/>
                          <a:gd name="connsiteX1" fmla="*/ 51985 w 85695"/>
                          <a:gd name="connsiteY1" fmla="*/ 7582 h 124936"/>
                          <a:gd name="connsiteX2" fmla="*/ 16926 w 85695"/>
                          <a:gd name="connsiteY2" fmla="*/ 4885 h 124936"/>
                          <a:gd name="connsiteX3" fmla="*/ 11532 w 85695"/>
                          <a:gd name="connsiteY3" fmla="*/ 91184 h 124936"/>
                          <a:gd name="connsiteX4" fmla="*/ 70862 w 85695"/>
                          <a:gd name="connsiteY4" fmla="*/ 118152 h 124936"/>
                          <a:gd name="connsiteX5" fmla="*/ 76256 w 85695"/>
                          <a:gd name="connsiteY5" fmla="*/ 45337 h 124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95" h="124936">
                            <a:moveTo>
                              <a:pt x="76256" y="45337"/>
                            </a:moveTo>
                            <a:cubicBezTo>
                              <a:pt x="68166" y="29157"/>
                              <a:pt x="60075" y="15672"/>
                              <a:pt x="51985" y="7582"/>
                            </a:cubicBezTo>
                            <a:cubicBezTo>
                              <a:pt x="43894" y="-509"/>
                              <a:pt x="30410" y="-3205"/>
                              <a:pt x="16926" y="4885"/>
                            </a:cubicBezTo>
                            <a:cubicBezTo>
                              <a:pt x="-10042" y="23763"/>
                              <a:pt x="745" y="69609"/>
                              <a:pt x="11532" y="91184"/>
                            </a:cubicBezTo>
                            <a:cubicBezTo>
                              <a:pt x="22319" y="112758"/>
                              <a:pt x="46591" y="137030"/>
                              <a:pt x="70862" y="118152"/>
                            </a:cubicBezTo>
                            <a:cubicBezTo>
                              <a:pt x="92437" y="104668"/>
                              <a:pt x="87043" y="72306"/>
                              <a:pt x="76256" y="45337"/>
                            </a:cubicBezTo>
                            <a:close/>
                          </a:path>
                        </a:pathLst>
                      </a:custGeom>
                      <a:solidFill>
                        <a:srgbClr val="74B2A8"/>
                      </a:solidFill>
                      <a:ln w="26947" cap="flat">
                        <a:noFill/>
                        <a:prstDash val="solid"/>
                        <a:miter/>
                      </a:ln>
                    </p:spPr>
                    <p:txBody>
                      <a:bodyPr rtlCol="1" anchor="ctr"/>
                      <a:lstStyle/>
                      <a:p>
                        <a:endParaRPr lang="ar-SA"/>
                      </a:p>
                    </p:txBody>
                  </p:sp>
                  <p:sp>
                    <p:nvSpPr>
                      <p:cNvPr id="2008" name="شكل حر: شكل 319">
                        <a:extLst>
                          <a:ext uri="{FF2B5EF4-FFF2-40B4-BE49-F238E27FC236}">
                            <a16:creationId xmlns:a16="http://schemas.microsoft.com/office/drawing/2014/main" id="{6E9ADD43-B621-4282-BA9E-A372CE13BCB0}"/>
                          </a:ext>
                        </a:extLst>
                      </p:cNvPr>
                      <p:cNvSpPr/>
                      <p:nvPr/>
                    </p:nvSpPr>
                    <p:spPr>
                      <a:xfrm>
                        <a:off x="1259061" y="3576286"/>
                        <a:ext cx="66432" cy="99832"/>
                      </a:xfrm>
                      <a:custGeom>
                        <a:avLst/>
                        <a:gdLst>
                          <a:gd name="connsiteX0" fmla="*/ 59690 w 66432"/>
                          <a:gd name="connsiteY0" fmla="*/ 34771 h 99832"/>
                          <a:gd name="connsiteX1" fmla="*/ 40812 w 66432"/>
                          <a:gd name="connsiteY1" fmla="*/ 5106 h 99832"/>
                          <a:gd name="connsiteX2" fmla="*/ 13844 w 66432"/>
                          <a:gd name="connsiteY2" fmla="*/ 5106 h 99832"/>
                          <a:gd name="connsiteX3" fmla="*/ 8450 w 66432"/>
                          <a:gd name="connsiteY3" fmla="*/ 72527 h 99832"/>
                          <a:gd name="connsiteX4" fmla="*/ 56993 w 66432"/>
                          <a:gd name="connsiteY4" fmla="*/ 94102 h 99832"/>
                          <a:gd name="connsiteX5" fmla="*/ 59690 w 66432"/>
                          <a:gd name="connsiteY5" fmla="*/ 34771 h 9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32" h="99832">
                            <a:moveTo>
                              <a:pt x="59690" y="34771"/>
                            </a:moveTo>
                            <a:cubicBezTo>
                              <a:pt x="54296" y="21287"/>
                              <a:pt x="46206" y="10500"/>
                              <a:pt x="40812" y="5106"/>
                            </a:cubicBezTo>
                            <a:cubicBezTo>
                              <a:pt x="32722" y="-287"/>
                              <a:pt x="24631" y="-2984"/>
                              <a:pt x="13844" y="5106"/>
                            </a:cubicBezTo>
                            <a:cubicBezTo>
                              <a:pt x="-7731" y="18590"/>
                              <a:pt x="360" y="56346"/>
                              <a:pt x="8450" y="72527"/>
                            </a:cubicBezTo>
                            <a:cubicBezTo>
                              <a:pt x="16541" y="88708"/>
                              <a:pt x="38115" y="110282"/>
                              <a:pt x="56993" y="94102"/>
                            </a:cubicBezTo>
                            <a:cubicBezTo>
                              <a:pt x="70477" y="80618"/>
                              <a:pt x="67781" y="56346"/>
                              <a:pt x="59690" y="34771"/>
                            </a:cubicBezTo>
                            <a:close/>
                          </a:path>
                        </a:pathLst>
                      </a:custGeom>
                      <a:solidFill>
                        <a:srgbClr val="FFFFFF"/>
                      </a:solidFill>
                      <a:ln w="26947" cap="flat">
                        <a:noFill/>
                        <a:prstDash val="solid"/>
                        <a:miter/>
                      </a:ln>
                    </p:spPr>
                    <p:txBody>
                      <a:bodyPr rtlCol="1" anchor="ctr"/>
                      <a:lstStyle/>
                      <a:p>
                        <a:endParaRPr lang="ar-SA"/>
                      </a:p>
                    </p:txBody>
                  </p:sp>
                </p:grpSp>
              </p:grpSp>
              <p:sp>
                <p:nvSpPr>
                  <p:cNvPr id="1982" name="شكل حر: شكل 320">
                    <a:extLst>
                      <a:ext uri="{FF2B5EF4-FFF2-40B4-BE49-F238E27FC236}">
                        <a16:creationId xmlns:a16="http://schemas.microsoft.com/office/drawing/2014/main" id="{682E1572-F312-41C3-9E09-4C5DACEA2E36}"/>
                      </a:ext>
                    </a:extLst>
                  </p:cNvPr>
                  <p:cNvSpPr/>
                  <p:nvPr/>
                </p:nvSpPr>
                <p:spPr>
                  <a:xfrm>
                    <a:off x="1329538" y="3713537"/>
                    <a:ext cx="124054" cy="307439"/>
                  </a:xfrm>
                  <a:custGeom>
                    <a:avLst/>
                    <a:gdLst>
                      <a:gd name="connsiteX0" fmla="*/ 124054 w 124054"/>
                      <a:gd name="connsiteY0" fmla="*/ 0 h 307439"/>
                      <a:gd name="connsiteX1" fmla="*/ 124054 w 124054"/>
                      <a:gd name="connsiteY1" fmla="*/ 18878 h 307439"/>
                      <a:gd name="connsiteX2" fmla="*/ 118661 w 124054"/>
                      <a:gd name="connsiteY2" fmla="*/ 67421 h 307439"/>
                      <a:gd name="connsiteX3" fmla="*/ 107873 w 124054"/>
                      <a:gd name="connsiteY3" fmla="*/ 97086 h 307439"/>
                      <a:gd name="connsiteX4" fmla="*/ 99783 w 124054"/>
                      <a:gd name="connsiteY4" fmla="*/ 113267 h 307439"/>
                      <a:gd name="connsiteX5" fmla="*/ 88995 w 124054"/>
                      <a:gd name="connsiteY5" fmla="*/ 129448 h 307439"/>
                      <a:gd name="connsiteX6" fmla="*/ 75511 w 124054"/>
                      <a:gd name="connsiteY6" fmla="*/ 142932 h 307439"/>
                      <a:gd name="connsiteX7" fmla="*/ 59330 w 124054"/>
                      <a:gd name="connsiteY7" fmla="*/ 156416 h 307439"/>
                      <a:gd name="connsiteX8" fmla="*/ 43149 w 124054"/>
                      <a:gd name="connsiteY8" fmla="*/ 167204 h 307439"/>
                      <a:gd name="connsiteX9" fmla="*/ 24272 w 124054"/>
                      <a:gd name="connsiteY9" fmla="*/ 177991 h 307439"/>
                      <a:gd name="connsiteX10" fmla="*/ 21575 w 124054"/>
                      <a:gd name="connsiteY10" fmla="*/ 180688 h 307439"/>
                      <a:gd name="connsiteX11" fmla="*/ 18878 w 124054"/>
                      <a:gd name="connsiteY11" fmla="*/ 183385 h 307439"/>
                      <a:gd name="connsiteX12" fmla="*/ 16181 w 124054"/>
                      <a:gd name="connsiteY12" fmla="*/ 191475 h 307439"/>
                      <a:gd name="connsiteX13" fmla="*/ 13484 w 124054"/>
                      <a:gd name="connsiteY13" fmla="*/ 207656 h 307439"/>
                      <a:gd name="connsiteX14" fmla="*/ 18878 w 124054"/>
                      <a:gd name="connsiteY14" fmla="*/ 242715 h 307439"/>
                      <a:gd name="connsiteX15" fmla="*/ 62027 w 124054"/>
                      <a:gd name="connsiteY15" fmla="*/ 288561 h 307439"/>
                      <a:gd name="connsiteX16" fmla="*/ 86299 w 124054"/>
                      <a:gd name="connsiteY16" fmla="*/ 299349 h 307439"/>
                      <a:gd name="connsiteX17" fmla="*/ 105177 w 124054"/>
                      <a:gd name="connsiteY17" fmla="*/ 304742 h 307439"/>
                      <a:gd name="connsiteX18" fmla="*/ 124054 w 124054"/>
                      <a:gd name="connsiteY18" fmla="*/ 307439 h 307439"/>
                      <a:gd name="connsiteX19" fmla="*/ 118661 w 124054"/>
                      <a:gd name="connsiteY19" fmla="*/ 307439 h 307439"/>
                      <a:gd name="connsiteX20" fmla="*/ 105177 w 124054"/>
                      <a:gd name="connsiteY20" fmla="*/ 307439 h 307439"/>
                      <a:gd name="connsiteX21" fmla="*/ 83602 w 124054"/>
                      <a:gd name="connsiteY21" fmla="*/ 304742 h 307439"/>
                      <a:gd name="connsiteX22" fmla="*/ 56634 w 124054"/>
                      <a:gd name="connsiteY22" fmla="*/ 296652 h 307439"/>
                      <a:gd name="connsiteX23" fmla="*/ 8090 w 124054"/>
                      <a:gd name="connsiteY23" fmla="*/ 248109 h 307439"/>
                      <a:gd name="connsiteX24" fmla="*/ 0 w 124054"/>
                      <a:gd name="connsiteY24" fmla="*/ 207656 h 307439"/>
                      <a:gd name="connsiteX25" fmla="*/ 5394 w 124054"/>
                      <a:gd name="connsiteY25" fmla="*/ 186082 h 307439"/>
                      <a:gd name="connsiteX26" fmla="*/ 10787 w 124054"/>
                      <a:gd name="connsiteY26" fmla="*/ 175294 h 307439"/>
                      <a:gd name="connsiteX27" fmla="*/ 16181 w 124054"/>
                      <a:gd name="connsiteY27" fmla="*/ 169901 h 307439"/>
                      <a:gd name="connsiteX28" fmla="*/ 21575 w 124054"/>
                      <a:gd name="connsiteY28" fmla="*/ 167204 h 307439"/>
                      <a:gd name="connsiteX29" fmla="*/ 37756 w 124054"/>
                      <a:gd name="connsiteY29" fmla="*/ 159113 h 307439"/>
                      <a:gd name="connsiteX30" fmla="*/ 53937 w 124054"/>
                      <a:gd name="connsiteY30" fmla="*/ 148326 h 307439"/>
                      <a:gd name="connsiteX31" fmla="*/ 67421 w 124054"/>
                      <a:gd name="connsiteY31" fmla="*/ 137539 h 307439"/>
                      <a:gd name="connsiteX32" fmla="*/ 80905 w 124054"/>
                      <a:gd name="connsiteY32" fmla="*/ 124054 h 307439"/>
                      <a:gd name="connsiteX33" fmla="*/ 91692 w 124054"/>
                      <a:gd name="connsiteY33" fmla="*/ 110570 h 307439"/>
                      <a:gd name="connsiteX34" fmla="*/ 99783 w 124054"/>
                      <a:gd name="connsiteY34" fmla="*/ 97086 h 307439"/>
                      <a:gd name="connsiteX35" fmla="*/ 113267 w 124054"/>
                      <a:gd name="connsiteY35" fmla="*/ 67421 h 307439"/>
                      <a:gd name="connsiteX36" fmla="*/ 124054 w 124054"/>
                      <a:gd name="connsiteY36" fmla="*/ 21575 h 307439"/>
                      <a:gd name="connsiteX37" fmla="*/ 124054 w 124054"/>
                      <a:gd name="connsiteY37" fmla="*/ 0 h 307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24054" h="307439">
                        <a:moveTo>
                          <a:pt x="124054" y="0"/>
                        </a:moveTo>
                        <a:cubicBezTo>
                          <a:pt x="124054" y="0"/>
                          <a:pt x="124054" y="5394"/>
                          <a:pt x="124054" y="18878"/>
                        </a:cubicBezTo>
                        <a:cubicBezTo>
                          <a:pt x="124054" y="29665"/>
                          <a:pt x="124054" y="48543"/>
                          <a:pt x="118661" y="67421"/>
                        </a:cubicBezTo>
                        <a:cubicBezTo>
                          <a:pt x="115964" y="78208"/>
                          <a:pt x="113267" y="86299"/>
                          <a:pt x="107873" y="97086"/>
                        </a:cubicBezTo>
                        <a:cubicBezTo>
                          <a:pt x="105177" y="102480"/>
                          <a:pt x="102480" y="107873"/>
                          <a:pt x="99783" y="113267"/>
                        </a:cubicBezTo>
                        <a:cubicBezTo>
                          <a:pt x="97086" y="118661"/>
                          <a:pt x="91692" y="124054"/>
                          <a:pt x="88995" y="129448"/>
                        </a:cubicBezTo>
                        <a:cubicBezTo>
                          <a:pt x="83602" y="134842"/>
                          <a:pt x="80905" y="140235"/>
                          <a:pt x="75511" y="142932"/>
                        </a:cubicBezTo>
                        <a:cubicBezTo>
                          <a:pt x="70118" y="148326"/>
                          <a:pt x="64724" y="151023"/>
                          <a:pt x="59330" y="156416"/>
                        </a:cubicBezTo>
                        <a:cubicBezTo>
                          <a:pt x="53937" y="159113"/>
                          <a:pt x="48543" y="164507"/>
                          <a:pt x="43149" y="167204"/>
                        </a:cubicBezTo>
                        <a:lnTo>
                          <a:pt x="24272" y="177991"/>
                        </a:lnTo>
                        <a:cubicBezTo>
                          <a:pt x="24272" y="177991"/>
                          <a:pt x="21575" y="180688"/>
                          <a:pt x="21575" y="180688"/>
                        </a:cubicBezTo>
                        <a:cubicBezTo>
                          <a:pt x="21575" y="180688"/>
                          <a:pt x="21575" y="183385"/>
                          <a:pt x="18878" y="183385"/>
                        </a:cubicBezTo>
                        <a:cubicBezTo>
                          <a:pt x="16181" y="186082"/>
                          <a:pt x="16181" y="188778"/>
                          <a:pt x="16181" y="191475"/>
                        </a:cubicBezTo>
                        <a:cubicBezTo>
                          <a:pt x="13484" y="196869"/>
                          <a:pt x="13484" y="202262"/>
                          <a:pt x="13484" y="207656"/>
                        </a:cubicBezTo>
                        <a:cubicBezTo>
                          <a:pt x="13484" y="218444"/>
                          <a:pt x="13484" y="231928"/>
                          <a:pt x="18878" y="242715"/>
                        </a:cubicBezTo>
                        <a:cubicBezTo>
                          <a:pt x="26968" y="264290"/>
                          <a:pt x="43149" y="280471"/>
                          <a:pt x="62027" y="288561"/>
                        </a:cubicBezTo>
                        <a:cubicBezTo>
                          <a:pt x="70118" y="293955"/>
                          <a:pt x="78208" y="296652"/>
                          <a:pt x="86299" y="299349"/>
                        </a:cubicBezTo>
                        <a:cubicBezTo>
                          <a:pt x="94389" y="302045"/>
                          <a:pt x="99783" y="302045"/>
                          <a:pt x="105177" y="304742"/>
                        </a:cubicBezTo>
                        <a:cubicBezTo>
                          <a:pt x="115964" y="307439"/>
                          <a:pt x="124054" y="307439"/>
                          <a:pt x="124054" y="307439"/>
                        </a:cubicBezTo>
                        <a:cubicBezTo>
                          <a:pt x="124054" y="307439"/>
                          <a:pt x="121357" y="307439"/>
                          <a:pt x="118661" y="307439"/>
                        </a:cubicBezTo>
                        <a:cubicBezTo>
                          <a:pt x="115964" y="307439"/>
                          <a:pt x="110570" y="307439"/>
                          <a:pt x="105177" y="307439"/>
                        </a:cubicBezTo>
                        <a:cubicBezTo>
                          <a:pt x="99783" y="307439"/>
                          <a:pt x="91692" y="307439"/>
                          <a:pt x="83602" y="304742"/>
                        </a:cubicBezTo>
                        <a:cubicBezTo>
                          <a:pt x="75511" y="302045"/>
                          <a:pt x="67421" y="299349"/>
                          <a:pt x="56634" y="296652"/>
                        </a:cubicBezTo>
                        <a:cubicBezTo>
                          <a:pt x="37756" y="288561"/>
                          <a:pt x="16181" y="272380"/>
                          <a:pt x="8090" y="248109"/>
                        </a:cubicBezTo>
                        <a:cubicBezTo>
                          <a:pt x="2697" y="237321"/>
                          <a:pt x="0" y="221140"/>
                          <a:pt x="0" y="207656"/>
                        </a:cubicBezTo>
                        <a:cubicBezTo>
                          <a:pt x="0" y="199566"/>
                          <a:pt x="2697" y="194172"/>
                          <a:pt x="5394" y="186082"/>
                        </a:cubicBezTo>
                        <a:cubicBezTo>
                          <a:pt x="5394" y="183385"/>
                          <a:pt x="8090" y="177991"/>
                          <a:pt x="10787" y="175294"/>
                        </a:cubicBezTo>
                        <a:cubicBezTo>
                          <a:pt x="13484" y="172598"/>
                          <a:pt x="13484" y="172598"/>
                          <a:pt x="16181" y="169901"/>
                        </a:cubicBezTo>
                        <a:cubicBezTo>
                          <a:pt x="18878" y="167204"/>
                          <a:pt x="18878" y="167204"/>
                          <a:pt x="21575" y="167204"/>
                        </a:cubicBezTo>
                        <a:lnTo>
                          <a:pt x="37756" y="159113"/>
                        </a:lnTo>
                        <a:cubicBezTo>
                          <a:pt x="43149" y="156416"/>
                          <a:pt x="48543" y="151023"/>
                          <a:pt x="53937" y="148326"/>
                        </a:cubicBezTo>
                        <a:cubicBezTo>
                          <a:pt x="59330" y="145629"/>
                          <a:pt x="64724" y="140235"/>
                          <a:pt x="67421" y="137539"/>
                        </a:cubicBezTo>
                        <a:cubicBezTo>
                          <a:pt x="72815" y="132145"/>
                          <a:pt x="75511" y="129448"/>
                          <a:pt x="80905" y="124054"/>
                        </a:cubicBezTo>
                        <a:cubicBezTo>
                          <a:pt x="83602" y="118661"/>
                          <a:pt x="88995" y="113267"/>
                          <a:pt x="91692" y="110570"/>
                        </a:cubicBezTo>
                        <a:cubicBezTo>
                          <a:pt x="94389" y="105177"/>
                          <a:pt x="97086" y="99783"/>
                          <a:pt x="99783" y="97086"/>
                        </a:cubicBezTo>
                        <a:cubicBezTo>
                          <a:pt x="105177" y="86299"/>
                          <a:pt x="107873" y="78208"/>
                          <a:pt x="113267" y="67421"/>
                        </a:cubicBezTo>
                        <a:cubicBezTo>
                          <a:pt x="118661" y="48543"/>
                          <a:pt x="121357" y="32362"/>
                          <a:pt x="124054" y="21575"/>
                        </a:cubicBezTo>
                        <a:cubicBezTo>
                          <a:pt x="121357" y="5394"/>
                          <a:pt x="124054" y="0"/>
                          <a:pt x="124054" y="0"/>
                        </a:cubicBezTo>
                        <a:close/>
                      </a:path>
                    </a:pathLst>
                  </a:custGeom>
                  <a:solidFill>
                    <a:srgbClr val="543A28"/>
                  </a:solidFill>
                  <a:ln w="26947" cap="flat">
                    <a:noFill/>
                    <a:prstDash val="solid"/>
                    <a:miter/>
                  </a:ln>
                </p:spPr>
                <p:txBody>
                  <a:bodyPr rtlCol="1" anchor="ctr"/>
                  <a:lstStyle/>
                  <a:p>
                    <a:endParaRPr lang="ar-SA"/>
                  </a:p>
                </p:txBody>
              </p:sp>
              <p:sp>
                <p:nvSpPr>
                  <p:cNvPr id="1983" name="شكل حر: شكل 321">
                    <a:extLst>
                      <a:ext uri="{FF2B5EF4-FFF2-40B4-BE49-F238E27FC236}">
                        <a16:creationId xmlns:a16="http://schemas.microsoft.com/office/drawing/2014/main" id="{4BDADE70-EA79-4487-9188-5AF0A67F3B13}"/>
                      </a:ext>
                    </a:extLst>
                  </p:cNvPr>
                  <p:cNvSpPr/>
                  <p:nvPr/>
                </p:nvSpPr>
                <p:spPr>
                  <a:xfrm>
                    <a:off x="1359203" y="4046827"/>
                    <a:ext cx="569448" cy="116085"/>
                  </a:xfrm>
                  <a:custGeom>
                    <a:avLst/>
                    <a:gdLst>
                      <a:gd name="connsiteX0" fmla="*/ 0 w 569448"/>
                      <a:gd name="connsiteY0" fmla="*/ 76628 h 116085"/>
                      <a:gd name="connsiteX1" fmla="*/ 45846 w 569448"/>
                      <a:gd name="connsiteY1" fmla="*/ 111687 h 116085"/>
                      <a:gd name="connsiteX2" fmla="*/ 277774 w 569448"/>
                      <a:gd name="connsiteY2" fmla="*/ 60447 h 116085"/>
                      <a:gd name="connsiteX3" fmla="*/ 507004 w 569448"/>
                      <a:gd name="connsiteY3" fmla="*/ 55054 h 116085"/>
                      <a:gd name="connsiteX4" fmla="*/ 563638 w 569448"/>
                      <a:gd name="connsiteY4" fmla="*/ 46963 h 116085"/>
                      <a:gd name="connsiteX5" fmla="*/ 558244 w 569448"/>
                      <a:gd name="connsiteY5" fmla="*/ 3814 h 116085"/>
                      <a:gd name="connsiteX6" fmla="*/ 544760 w 569448"/>
                      <a:gd name="connsiteY6" fmla="*/ 1117 h 116085"/>
                      <a:gd name="connsiteX7" fmla="*/ 547457 w 569448"/>
                      <a:gd name="connsiteY7" fmla="*/ 44266 h 116085"/>
                      <a:gd name="connsiteX8" fmla="*/ 485430 w 569448"/>
                      <a:gd name="connsiteY8" fmla="*/ 49660 h 116085"/>
                      <a:gd name="connsiteX9" fmla="*/ 288561 w 569448"/>
                      <a:gd name="connsiteY9" fmla="*/ 55054 h 116085"/>
                      <a:gd name="connsiteX10" fmla="*/ 91692 w 569448"/>
                      <a:gd name="connsiteY10" fmla="*/ 87416 h 116085"/>
                      <a:gd name="connsiteX11" fmla="*/ 26968 w 569448"/>
                      <a:gd name="connsiteY11" fmla="*/ 108990 h 116085"/>
                      <a:gd name="connsiteX12" fmla="*/ 21575 w 569448"/>
                      <a:gd name="connsiteY12" fmla="*/ 111687 h 116085"/>
                      <a:gd name="connsiteX13" fmla="*/ 21575 w 569448"/>
                      <a:gd name="connsiteY13" fmla="*/ 111687 h 116085"/>
                      <a:gd name="connsiteX14" fmla="*/ 13484 w 569448"/>
                      <a:gd name="connsiteY14" fmla="*/ 79325 h 116085"/>
                      <a:gd name="connsiteX15" fmla="*/ 0 w 569448"/>
                      <a:gd name="connsiteY15" fmla="*/ 76628 h 116085"/>
                      <a:gd name="connsiteX16" fmla="*/ 0 w 569448"/>
                      <a:gd name="connsiteY16" fmla="*/ 76628 h 116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9448" h="116085">
                        <a:moveTo>
                          <a:pt x="0" y="76628"/>
                        </a:moveTo>
                        <a:cubicBezTo>
                          <a:pt x="5394" y="114384"/>
                          <a:pt x="10787" y="122475"/>
                          <a:pt x="45846" y="111687"/>
                        </a:cubicBezTo>
                        <a:cubicBezTo>
                          <a:pt x="121357" y="84719"/>
                          <a:pt x="196869" y="68538"/>
                          <a:pt x="277774" y="60447"/>
                        </a:cubicBezTo>
                        <a:cubicBezTo>
                          <a:pt x="353285" y="55054"/>
                          <a:pt x="431493" y="57750"/>
                          <a:pt x="507004" y="55054"/>
                        </a:cubicBezTo>
                        <a:cubicBezTo>
                          <a:pt x="525882" y="55054"/>
                          <a:pt x="544760" y="55054"/>
                          <a:pt x="563638" y="46963"/>
                        </a:cubicBezTo>
                        <a:cubicBezTo>
                          <a:pt x="577122" y="41570"/>
                          <a:pt x="563638" y="11904"/>
                          <a:pt x="558244" y="3814"/>
                        </a:cubicBezTo>
                        <a:cubicBezTo>
                          <a:pt x="555548" y="1117"/>
                          <a:pt x="544760" y="-1580"/>
                          <a:pt x="544760" y="1117"/>
                        </a:cubicBezTo>
                        <a:cubicBezTo>
                          <a:pt x="550154" y="11904"/>
                          <a:pt x="563638" y="38873"/>
                          <a:pt x="547457" y="44266"/>
                        </a:cubicBezTo>
                        <a:cubicBezTo>
                          <a:pt x="528579" y="49660"/>
                          <a:pt x="504308" y="49660"/>
                          <a:pt x="485430" y="49660"/>
                        </a:cubicBezTo>
                        <a:cubicBezTo>
                          <a:pt x="420706" y="52357"/>
                          <a:pt x="353285" y="49660"/>
                          <a:pt x="288561" y="55054"/>
                        </a:cubicBezTo>
                        <a:cubicBezTo>
                          <a:pt x="221140" y="57750"/>
                          <a:pt x="156416" y="68538"/>
                          <a:pt x="91692" y="87416"/>
                        </a:cubicBezTo>
                        <a:cubicBezTo>
                          <a:pt x="70118" y="92809"/>
                          <a:pt x="48543" y="100900"/>
                          <a:pt x="26968" y="108990"/>
                        </a:cubicBezTo>
                        <a:cubicBezTo>
                          <a:pt x="24271" y="108990"/>
                          <a:pt x="21575" y="111687"/>
                          <a:pt x="21575" y="111687"/>
                        </a:cubicBezTo>
                        <a:cubicBezTo>
                          <a:pt x="13484" y="114384"/>
                          <a:pt x="21575" y="111687"/>
                          <a:pt x="21575" y="111687"/>
                        </a:cubicBezTo>
                        <a:cubicBezTo>
                          <a:pt x="16181" y="100900"/>
                          <a:pt x="16181" y="90112"/>
                          <a:pt x="13484" y="79325"/>
                        </a:cubicBezTo>
                        <a:cubicBezTo>
                          <a:pt x="13484" y="76628"/>
                          <a:pt x="0" y="73932"/>
                          <a:pt x="0" y="76628"/>
                        </a:cubicBezTo>
                        <a:lnTo>
                          <a:pt x="0" y="76628"/>
                        </a:lnTo>
                        <a:close/>
                      </a:path>
                    </a:pathLst>
                  </a:custGeom>
                  <a:solidFill>
                    <a:srgbClr val="543A28"/>
                  </a:solidFill>
                  <a:ln w="26947" cap="flat">
                    <a:noFill/>
                    <a:prstDash val="solid"/>
                    <a:miter/>
                  </a:ln>
                </p:spPr>
                <p:txBody>
                  <a:bodyPr rtlCol="1" anchor="ctr"/>
                  <a:lstStyle/>
                  <a:p>
                    <a:endParaRPr lang="ar-SA"/>
                  </a:p>
                </p:txBody>
              </p:sp>
              <p:sp>
                <p:nvSpPr>
                  <p:cNvPr id="1984" name="شكل حر: شكل 322">
                    <a:extLst>
                      <a:ext uri="{FF2B5EF4-FFF2-40B4-BE49-F238E27FC236}">
                        <a16:creationId xmlns:a16="http://schemas.microsoft.com/office/drawing/2014/main" id="{7A047049-A3AB-4A92-8DE1-730FE1CCD26D}"/>
                      </a:ext>
                    </a:extLst>
                  </p:cNvPr>
                  <p:cNvSpPr/>
                  <p:nvPr/>
                </p:nvSpPr>
                <p:spPr>
                  <a:xfrm>
                    <a:off x="1496742" y="4096487"/>
                    <a:ext cx="372162" cy="92148"/>
                  </a:xfrm>
                  <a:custGeom>
                    <a:avLst/>
                    <a:gdLst>
                      <a:gd name="connsiteX0" fmla="*/ 124054 w 372162"/>
                      <a:gd name="connsiteY0" fmla="*/ 91693 h 92148"/>
                      <a:gd name="connsiteX1" fmla="*/ 372163 w 372162"/>
                      <a:gd name="connsiteY1" fmla="*/ 0 h 92148"/>
                      <a:gd name="connsiteX2" fmla="*/ 70118 w 372162"/>
                      <a:gd name="connsiteY2" fmla="*/ 13484 h 92148"/>
                      <a:gd name="connsiteX3" fmla="*/ 0 w 372162"/>
                      <a:gd name="connsiteY3" fmla="*/ 26968 h 92148"/>
                      <a:gd name="connsiteX4" fmla="*/ 124054 w 372162"/>
                      <a:gd name="connsiteY4" fmla="*/ 91693 h 92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62" h="92148">
                        <a:moveTo>
                          <a:pt x="124054" y="91693"/>
                        </a:moveTo>
                        <a:cubicBezTo>
                          <a:pt x="191475" y="97086"/>
                          <a:pt x="320923" y="53937"/>
                          <a:pt x="372163" y="0"/>
                        </a:cubicBezTo>
                        <a:cubicBezTo>
                          <a:pt x="302045" y="5394"/>
                          <a:pt x="167204" y="0"/>
                          <a:pt x="70118" y="13484"/>
                        </a:cubicBezTo>
                        <a:cubicBezTo>
                          <a:pt x="43149" y="16181"/>
                          <a:pt x="21575" y="21575"/>
                          <a:pt x="0" y="26968"/>
                        </a:cubicBezTo>
                        <a:cubicBezTo>
                          <a:pt x="18878" y="45846"/>
                          <a:pt x="67421" y="86299"/>
                          <a:pt x="124054" y="91693"/>
                        </a:cubicBezTo>
                        <a:close/>
                      </a:path>
                    </a:pathLst>
                  </a:custGeom>
                  <a:solidFill>
                    <a:srgbClr val="FFFBF0"/>
                  </a:solidFill>
                  <a:ln w="26947" cap="flat">
                    <a:noFill/>
                    <a:prstDash val="solid"/>
                    <a:miter/>
                  </a:ln>
                </p:spPr>
                <p:txBody>
                  <a:bodyPr rtlCol="1" anchor="ctr"/>
                  <a:lstStyle/>
                  <a:p>
                    <a:endParaRPr lang="ar-SA"/>
                  </a:p>
                </p:txBody>
              </p:sp>
              <p:sp>
                <p:nvSpPr>
                  <p:cNvPr id="1985" name="شكل حر: شكل 323">
                    <a:extLst>
                      <a:ext uri="{FF2B5EF4-FFF2-40B4-BE49-F238E27FC236}">
                        <a16:creationId xmlns:a16="http://schemas.microsoft.com/office/drawing/2014/main" id="{AB8B47E1-CB0C-44FA-BB30-AF272BE3AD8B}"/>
                      </a:ext>
                    </a:extLst>
                  </p:cNvPr>
                  <p:cNvSpPr/>
                  <p:nvPr/>
                </p:nvSpPr>
                <p:spPr>
                  <a:xfrm>
                    <a:off x="1499438" y="4099184"/>
                    <a:ext cx="372162" cy="92148"/>
                  </a:xfrm>
                  <a:custGeom>
                    <a:avLst/>
                    <a:gdLst>
                      <a:gd name="connsiteX0" fmla="*/ 70118 w 372162"/>
                      <a:gd name="connsiteY0" fmla="*/ 13484 h 92148"/>
                      <a:gd name="connsiteX1" fmla="*/ 0 w 372162"/>
                      <a:gd name="connsiteY1" fmla="*/ 26968 h 92148"/>
                      <a:gd name="connsiteX2" fmla="*/ 124054 w 372162"/>
                      <a:gd name="connsiteY2" fmla="*/ 91692 h 92148"/>
                      <a:gd name="connsiteX3" fmla="*/ 372163 w 372162"/>
                      <a:gd name="connsiteY3" fmla="*/ 0 h 92148"/>
                      <a:gd name="connsiteX4" fmla="*/ 70118 w 372162"/>
                      <a:gd name="connsiteY4" fmla="*/ 13484 h 92148"/>
                      <a:gd name="connsiteX5" fmla="*/ 142932 w 372162"/>
                      <a:gd name="connsiteY5" fmla="*/ 83602 h 92148"/>
                      <a:gd name="connsiteX6" fmla="*/ 26968 w 372162"/>
                      <a:gd name="connsiteY6" fmla="*/ 21575 h 92148"/>
                      <a:gd name="connsiteX7" fmla="*/ 269683 w 372162"/>
                      <a:gd name="connsiteY7" fmla="*/ 10787 h 92148"/>
                      <a:gd name="connsiteX8" fmla="*/ 142932 w 372162"/>
                      <a:gd name="connsiteY8" fmla="*/ 83602 h 92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2162" h="92148">
                        <a:moveTo>
                          <a:pt x="70118" y="13484"/>
                        </a:moveTo>
                        <a:cubicBezTo>
                          <a:pt x="43149" y="16181"/>
                          <a:pt x="21575" y="21575"/>
                          <a:pt x="0" y="26968"/>
                        </a:cubicBezTo>
                        <a:cubicBezTo>
                          <a:pt x="16181" y="45846"/>
                          <a:pt x="64724" y="86299"/>
                          <a:pt x="124054" y="91692"/>
                        </a:cubicBezTo>
                        <a:cubicBezTo>
                          <a:pt x="191475" y="97086"/>
                          <a:pt x="320923" y="53937"/>
                          <a:pt x="372163" y="0"/>
                        </a:cubicBezTo>
                        <a:cubicBezTo>
                          <a:pt x="299348" y="2697"/>
                          <a:pt x="167204" y="0"/>
                          <a:pt x="70118" y="13484"/>
                        </a:cubicBezTo>
                        <a:close/>
                        <a:moveTo>
                          <a:pt x="142932" y="83602"/>
                        </a:moveTo>
                        <a:cubicBezTo>
                          <a:pt x="86299" y="86299"/>
                          <a:pt x="-16181" y="29665"/>
                          <a:pt x="26968" y="21575"/>
                        </a:cubicBezTo>
                        <a:cubicBezTo>
                          <a:pt x="78208" y="13484"/>
                          <a:pt x="204959" y="-2697"/>
                          <a:pt x="269683" y="10787"/>
                        </a:cubicBezTo>
                        <a:cubicBezTo>
                          <a:pt x="334407" y="21575"/>
                          <a:pt x="202262" y="80905"/>
                          <a:pt x="142932" y="83602"/>
                        </a:cubicBezTo>
                        <a:close/>
                      </a:path>
                    </a:pathLst>
                  </a:custGeom>
                  <a:solidFill>
                    <a:srgbClr val="CCCCCC"/>
                  </a:solidFill>
                  <a:ln w="26947" cap="flat">
                    <a:noFill/>
                    <a:prstDash val="solid"/>
                    <a:miter/>
                  </a:ln>
                </p:spPr>
                <p:txBody>
                  <a:bodyPr rtlCol="1" anchor="ctr"/>
                  <a:lstStyle/>
                  <a:p>
                    <a:endParaRPr lang="ar-SA"/>
                  </a:p>
                </p:txBody>
              </p:sp>
              <p:sp>
                <p:nvSpPr>
                  <p:cNvPr id="1986" name="شكل حر: شكل 324">
                    <a:extLst>
                      <a:ext uri="{FF2B5EF4-FFF2-40B4-BE49-F238E27FC236}">
                        <a16:creationId xmlns:a16="http://schemas.microsoft.com/office/drawing/2014/main" id="{9F09AD91-728E-4161-AFC9-ED5E7DA38E4B}"/>
                      </a:ext>
                    </a:extLst>
                  </p:cNvPr>
                  <p:cNvSpPr/>
                  <p:nvPr/>
                </p:nvSpPr>
                <p:spPr>
                  <a:xfrm>
                    <a:off x="1631583" y="4195833"/>
                    <a:ext cx="213049" cy="68494"/>
                  </a:xfrm>
                  <a:custGeom>
                    <a:avLst/>
                    <a:gdLst>
                      <a:gd name="connsiteX0" fmla="*/ 0 w 213049"/>
                      <a:gd name="connsiteY0" fmla="*/ 62464 h 68494"/>
                      <a:gd name="connsiteX1" fmla="*/ 142932 w 213049"/>
                      <a:gd name="connsiteY1" fmla="*/ 46284 h 68494"/>
                      <a:gd name="connsiteX2" fmla="*/ 213050 w 213049"/>
                      <a:gd name="connsiteY2" fmla="*/ 438 h 68494"/>
                      <a:gd name="connsiteX3" fmla="*/ 0 w 213049"/>
                      <a:gd name="connsiteY3" fmla="*/ 62464 h 68494"/>
                    </a:gdLst>
                    <a:ahLst/>
                    <a:cxnLst>
                      <a:cxn ang="0">
                        <a:pos x="connsiteX0" y="connsiteY0"/>
                      </a:cxn>
                      <a:cxn ang="0">
                        <a:pos x="connsiteX1" y="connsiteY1"/>
                      </a:cxn>
                      <a:cxn ang="0">
                        <a:pos x="connsiteX2" y="connsiteY2"/>
                      </a:cxn>
                      <a:cxn ang="0">
                        <a:pos x="connsiteX3" y="connsiteY3"/>
                      </a:cxn>
                    </a:cxnLst>
                    <a:rect l="l" t="t" r="r" b="b"/>
                    <a:pathLst>
                      <a:path w="213049" h="68494">
                        <a:moveTo>
                          <a:pt x="0" y="62464"/>
                        </a:moveTo>
                        <a:cubicBezTo>
                          <a:pt x="43149" y="73252"/>
                          <a:pt x="91692" y="70555"/>
                          <a:pt x="142932" y="46284"/>
                        </a:cubicBezTo>
                        <a:cubicBezTo>
                          <a:pt x="172597" y="32799"/>
                          <a:pt x="194172" y="16618"/>
                          <a:pt x="213050" y="438"/>
                        </a:cubicBezTo>
                        <a:cubicBezTo>
                          <a:pt x="110570" y="-4956"/>
                          <a:pt x="29665" y="40890"/>
                          <a:pt x="0" y="62464"/>
                        </a:cubicBezTo>
                        <a:close/>
                      </a:path>
                    </a:pathLst>
                  </a:custGeom>
                  <a:solidFill>
                    <a:srgbClr val="BC736D"/>
                  </a:solidFill>
                  <a:ln w="26947" cap="flat">
                    <a:noFill/>
                    <a:prstDash val="solid"/>
                    <a:miter/>
                  </a:ln>
                </p:spPr>
                <p:txBody>
                  <a:bodyPr rtlCol="1" anchor="ctr"/>
                  <a:lstStyle/>
                  <a:p>
                    <a:endParaRPr lang="ar-SA"/>
                  </a:p>
                </p:txBody>
              </p:sp>
              <p:sp>
                <p:nvSpPr>
                  <p:cNvPr id="1987" name="شكل حر: شكل 325">
                    <a:extLst>
                      <a:ext uri="{FF2B5EF4-FFF2-40B4-BE49-F238E27FC236}">
                        <a16:creationId xmlns:a16="http://schemas.microsoft.com/office/drawing/2014/main" id="{A99A01A9-4A88-467E-810B-86CD60AF7D2A}"/>
                      </a:ext>
                    </a:extLst>
                  </p:cNvPr>
                  <p:cNvSpPr/>
                  <p:nvPr/>
                </p:nvSpPr>
                <p:spPr>
                  <a:xfrm>
                    <a:off x="1631583" y="4195833"/>
                    <a:ext cx="213049" cy="68494"/>
                  </a:xfrm>
                  <a:custGeom>
                    <a:avLst/>
                    <a:gdLst>
                      <a:gd name="connsiteX0" fmla="*/ 0 w 213049"/>
                      <a:gd name="connsiteY0" fmla="*/ 62464 h 68494"/>
                      <a:gd name="connsiteX1" fmla="*/ 142932 w 213049"/>
                      <a:gd name="connsiteY1" fmla="*/ 46284 h 68494"/>
                      <a:gd name="connsiteX2" fmla="*/ 213050 w 213049"/>
                      <a:gd name="connsiteY2" fmla="*/ 438 h 68494"/>
                      <a:gd name="connsiteX3" fmla="*/ 0 w 213049"/>
                      <a:gd name="connsiteY3" fmla="*/ 62464 h 68494"/>
                      <a:gd name="connsiteX4" fmla="*/ 80905 w 213049"/>
                      <a:gd name="connsiteY4" fmla="*/ 48980 h 68494"/>
                      <a:gd name="connsiteX5" fmla="*/ 40452 w 213049"/>
                      <a:gd name="connsiteY5" fmla="*/ 38193 h 68494"/>
                      <a:gd name="connsiteX6" fmla="*/ 156416 w 213049"/>
                      <a:gd name="connsiteY6" fmla="*/ 3134 h 68494"/>
                      <a:gd name="connsiteX7" fmla="*/ 80905 w 213049"/>
                      <a:gd name="connsiteY7" fmla="*/ 48980 h 68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3049" h="68494">
                        <a:moveTo>
                          <a:pt x="0" y="62464"/>
                        </a:moveTo>
                        <a:cubicBezTo>
                          <a:pt x="43149" y="73252"/>
                          <a:pt x="91692" y="70555"/>
                          <a:pt x="142932" y="46284"/>
                        </a:cubicBezTo>
                        <a:cubicBezTo>
                          <a:pt x="172597" y="32799"/>
                          <a:pt x="194172" y="16618"/>
                          <a:pt x="213050" y="438"/>
                        </a:cubicBezTo>
                        <a:cubicBezTo>
                          <a:pt x="110570" y="-4956"/>
                          <a:pt x="29665" y="40890"/>
                          <a:pt x="0" y="62464"/>
                        </a:cubicBezTo>
                        <a:close/>
                        <a:moveTo>
                          <a:pt x="80905" y="48980"/>
                        </a:moveTo>
                        <a:cubicBezTo>
                          <a:pt x="40452" y="59768"/>
                          <a:pt x="24272" y="48980"/>
                          <a:pt x="40452" y="38193"/>
                        </a:cubicBezTo>
                        <a:cubicBezTo>
                          <a:pt x="72815" y="19315"/>
                          <a:pt x="126751" y="438"/>
                          <a:pt x="156416" y="3134"/>
                        </a:cubicBezTo>
                        <a:cubicBezTo>
                          <a:pt x="183385" y="5831"/>
                          <a:pt x="121357" y="40890"/>
                          <a:pt x="80905" y="48980"/>
                        </a:cubicBezTo>
                        <a:close/>
                      </a:path>
                    </a:pathLst>
                  </a:custGeom>
                  <a:solidFill>
                    <a:srgbClr val="BC736D"/>
                  </a:solidFill>
                  <a:ln w="26947" cap="flat">
                    <a:noFill/>
                    <a:prstDash val="solid"/>
                    <a:miter/>
                  </a:ln>
                </p:spPr>
                <p:txBody>
                  <a:bodyPr rtlCol="1" anchor="ctr"/>
                  <a:lstStyle/>
                  <a:p>
                    <a:endParaRPr lang="ar-SA"/>
                  </a:p>
                </p:txBody>
              </p:sp>
              <p:sp>
                <p:nvSpPr>
                  <p:cNvPr id="1988" name="شكل حر: شكل 326">
                    <a:extLst>
                      <a:ext uri="{FF2B5EF4-FFF2-40B4-BE49-F238E27FC236}">
                        <a16:creationId xmlns:a16="http://schemas.microsoft.com/office/drawing/2014/main" id="{9DD6B763-AB38-4BEB-BE21-1D8E55E7A727}"/>
                      </a:ext>
                    </a:extLst>
                  </p:cNvPr>
                  <p:cNvSpPr/>
                  <p:nvPr/>
                </p:nvSpPr>
                <p:spPr>
                  <a:xfrm>
                    <a:off x="1410443" y="4088397"/>
                    <a:ext cx="509701" cy="169900"/>
                  </a:xfrm>
                  <a:custGeom>
                    <a:avLst/>
                    <a:gdLst>
                      <a:gd name="connsiteX0" fmla="*/ 509701 w 509701"/>
                      <a:gd name="connsiteY0" fmla="*/ 0 h 169900"/>
                      <a:gd name="connsiteX1" fmla="*/ 461158 w 509701"/>
                      <a:gd name="connsiteY1" fmla="*/ 10787 h 169900"/>
                      <a:gd name="connsiteX2" fmla="*/ 213050 w 509701"/>
                      <a:gd name="connsiteY2" fmla="*/ 102479 h 169900"/>
                      <a:gd name="connsiteX3" fmla="*/ 88995 w 509701"/>
                      <a:gd name="connsiteY3" fmla="*/ 37755 h 169900"/>
                      <a:gd name="connsiteX4" fmla="*/ 0 w 509701"/>
                      <a:gd name="connsiteY4" fmla="*/ 64724 h 169900"/>
                      <a:gd name="connsiteX5" fmla="*/ 102480 w 509701"/>
                      <a:gd name="connsiteY5" fmla="*/ 99783 h 169900"/>
                      <a:gd name="connsiteX6" fmla="*/ 221140 w 509701"/>
                      <a:gd name="connsiteY6" fmla="*/ 169900 h 169900"/>
                      <a:gd name="connsiteX7" fmla="*/ 434190 w 509701"/>
                      <a:gd name="connsiteY7" fmla="*/ 105176 h 169900"/>
                      <a:gd name="connsiteX8" fmla="*/ 509701 w 509701"/>
                      <a:gd name="connsiteY8" fmla="*/ 0 h 169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9701" h="169900">
                        <a:moveTo>
                          <a:pt x="509701" y="0"/>
                        </a:moveTo>
                        <a:cubicBezTo>
                          <a:pt x="507005" y="5394"/>
                          <a:pt x="488127" y="8090"/>
                          <a:pt x="461158" y="10787"/>
                        </a:cubicBezTo>
                        <a:cubicBezTo>
                          <a:pt x="409919" y="64724"/>
                          <a:pt x="280471" y="107873"/>
                          <a:pt x="213050" y="102479"/>
                        </a:cubicBezTo>
                        <a:cubicBezTo>
                          <a:pt x="153719" y="97086"/>
                          <a:pt x="107873" y="56633"/>
                          <a:pt x="88995" y="37755"/>
                        </a:cubicBezTo>
                        <a:cubicBezTo>
                          <a:pt x="51240" y="45846"/>
                          <a:pt x="21575" y="56633"/>
                          <a:pt x="0" y="64724"/>
                        </a:cubicBezTo>
                        <a:cubicBezTo>
                          <a:pt x="0" y="64724"/>
                          <a:pt x="62027" y="53937"/>
                          <a:pt x="102480" y="99783"/>
                        </a:cubicBezTo>
                        <a:cubicBezTo>
                          <a:pt x="124054" y="126751"/>
                          <a:pt x="167204" y="156416"/>
                          <a:pt x="221140" y="169900"/>
                        </a:cubicBezTo>
                        <a:cubicBezTo>
                          <a:pt x="253502" y="148326"/>
                          <a:pt x="331710" y="105176"/>
                          <a:pt x="434190" y="105176"/>
                        </a:cubicBezTo>
                        <a:cubicBezTo>
                          <a:pt x="493520" y="53937"/>
                          <a:pt x="509701" y="0"/>
                          <a:pt x="509701" y="0"/>
                        </a:cubicBezTo>
                        <a:close/>
                      </a:path>
                    </a:pathLst>
                  </a:custGeom>
                  <a:solidFill>
                    <a:srgbClr val="5E0900"/>
                  </a:solidFill>
                  <a:ln w="26947" cap="flat">
                    <a:noFill/>
                    <a:prstDash val="solid"/>
                    <a:miter/>
                  </a:ln>
                </p:spPr>
                <p:txBody>
                  <a:bodyPr rtlCol="1" anchor="ctr"/>
                  <a:lstStyle/>
                  <a:p>
                    <a:endParaRPr lang="ar-SA"/>
                  </a:p>
                </p:txBody>
              </p:sp>
              <p:sp>
                <p:nvSpPr>
                  <p:cNvPr id="1989" name="شكل حر: شكل 327">
                    <a:extLst>
                      <a:ext uri="{FF2B5EF4-FFF2-40B4-BE49-F238E27FC236}">
                        <a16:creationId xmlns:a16="http://schemas.microsoft.com/office/drawing/2014/main" id="{F879FFEC-98FD-4DEF-8732-D3362490545A}"/>
                      </a:ext>
                    </a:extLst>
                  </p:cNvPr>
                  <p:cNvSpPr/>
                  <p:nvPr/>
                </p:nvSpPr>
                <p:spPr>
                  <a:xfrm>
                    <a:off x="1406991" y="4085700"/>
                    <a:ext cx="515850" cy="176912"/>
                  </a:xfrm>
                  <a:custGeom>
                    <a:avLst/>
                    <a:gdLst>
                      <a:gd name="connsiteX0" fmla="*/ 464610 w 515850"/>
                      <a:gd name="connsiteY0" fmla="*/ 10787 h 176912"/>
                      <a:gd name="connsiteX1" fmla="*/ 755 w 515850"/>
                      <a:gd name="connsiteY1" fmla="*/ 64724 h 176912"/>
                      <a:gd name="connsiteX2" fmla="*/ 3452 w 515850"/>
                      <a:gd name="connsiteY2" fmla="*/ 67421 h 176912"/>
                      <a:gd name="connsiteX3" fmla="*/ 165262 w 515850"/>
                      <a:gd name="connsiteY3" fmla="*/ 151023 h 176912"/>
                      <a:gd name="connsiteX4" fmla="*/ 302800 w 515850"/>
                      <a:gd name="connsiteY4" fmla="*/ 175294 h 176912"/>
                      <a:gd name="connsiteX5" fmla="*/ 515850 w 515850"/>
                      <a:gd name="connsiteY5" fmla="*/ 0 h 176912"/>
                      <a:gd name="connsiteX6" fmla="*/ 510456 w 515850"/>
                      <a:gd name="connsiteY6" fmla="*/ 0 h 176912"/>
                      <a:gd name="connsiteX7" fmla="*/ 464610 w 515850"/>
                      <a:gd name="connsiteY7" fmla="*/ 10787 h 176912"/>
                      <a:gd name="connsiteX8" fmla="*/ 464610 w 515850"/>
                      <a:gd name="connsiteY8" fmla="*/ 10787 h 176912"/>
                      <a:gd name="connsiteX9" fmla="*/ 507760 w 515850"/>
                      <a:gd name="connsiteY9" fmla="*/ 8091 h 176912"/>
                      <a:gd name="connsiteX10" fmla="*/ 421461 w 515850"/>
                      <a:gd name="connsiteY10" fmla="*/ 118660 h 176912"/>
                      <a:gd name="connsiteX11" fmla="*/ 140990 w 515850"/>
                      <a:gd name="connsiteY11" fmla="*/ 129448 h 176912"/>
                      <a:gd name="connsiteX12" fmla="*/ 62782 w 515850"/>
                      <a:gd name="connsiteY12" fmla="*/ 70118 h 176912"/>
                      <a:gd name="connsiteX13" fmla="*/ 11542 w 515850"/>
                      <a:gd name="connsiteY13" fmla="*/ 62027 h 176912"/>
                      <a:gd name="connsiteX14" fmla="*/ 19633 w 515850"/>
                      <a:gd name="connsiteY14" fmla="*/ 59330 h 176912"/>
                      <a:gd name="connsiteX15" fmla="*/ 116719 w 515850"/>
                      <a:gd name="connsiteY15" fmla="*/ 32362 h 176912"/>
                      <a:gd name="connsiteX16" fmla="*/ 464610 w 515850"/>
                      <a:gd name="connsiteY16" fmla="*/ 10787 h 176912"/>
                      <a:gd name="connsiteX17" fmla="*/ 464610 w 515850"/>
                      <a:gd name="connsiteY17" fmla="*/ 10787 h 176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15850" h="176912">
                        <a:moveTo>
                          <a:pt x="464610" y="10787"/>
                        </a:moveTo>
                        <a:cubicBezTo>
                          <a:pt x="305497" y="18878"/>
                          <a:pt x="154475" y="10787"/>
                          <a:pt x="755" y="64724"/>
                        </a:cubicBezTo>
                        <a:cubicBezTo>
                          <a:pt x="-1942" y="64724"/>
                          <a:pt x="3452" y="67421"/>
                          <a:pt x="3452" y="67421"/>
                        </a:cubicBezTo>
                        <a:cubicBezTo>
                          <a:pt x="76266" y="59330"/>
                          <a:pt x="108628" y="124054"/>
                          <a:pt x="165262" y="151023"/>
                        </a:cubicBezTo>
                        <a:cubicBezTo>
                          <a:pt x="211108" y="172597"/>
                          <a:pt x="251561" y="180688"/>
                          <a:pt x="302800" y="175294"/>
                        </a:cubicBezTo>
                        <a:cubicBezTo>
                          <a:pt x="391796" y="167204"/>
                          <a:pt x="488882" y="86299"/>
                          <a:pt x="515850" y="0"/>
                        </a:cubicBezTo>
                        <a:cubicBezTo>
                          <a:pt x="515850" y="0"/>
                          <a:pt x="510456" y="0"/>
                          <a:pt x="510456" y="0"/>
                        </a:cubicBezTo>
                        <a:cubicBezTo>
                          <a:pt x="494276" y="8091"/>
                          <a:pt x="478095" y="10787"/>
                          <a:pt x="464610" y="10787"/>
                        </a:cubicBezTo>
                        <a:cubicBezTo>
                          <a:pt x="459217" y="10787"/>
                          <a:pt x="461914" y="13484"/>
                          <a:pt x="464610" y="10787"/>
                        </a:cubicBezTo>
                        <a:cubicBezTo>
                          <a:pt x="472701" y="10787"/>
                          <a:pt x="510456" y="5394"/>
                          <a:pt x="507760" y="8091"/>
                        </a:cubicBezTo>
                        <a:cubicBezTo>
                          <a:pt x="491579" y="53937"/>
                          <a:pt x="456520" y="88996"/>
                          <a:pt x="421461" y="118660"/>
                        </a:cubicBezTo>
                        <a:cubicBezTo>
                          <a:pt x="337859" y="186081"/>
                          <a:pt x="227289" y="188778"/>
                          <a:pt x="140990" y="129448"/>
                        </a:cubicBezTo>
                        <a:cubicBezTo>
                          <a:pt x="111325" y="110570"/>
                          <a:pt x="95144" y="83602"/>
                          <a:pt x="62782" y="70118"/>
                        </a:cubicBezTo>
                        <a:cubicBezTo>
                          <a:pt x="46601" y="62027"/>
                          <a:pt x="27723" y="62027"/>
                          <a:pt x="11542" y="62027"/>
                        </a:cubicBezTo>
                        <a:cubicBezTo>
                          <a:pt x="755" y="62027"/>
                          <a:pt x="3452" y="64724"/>
                          <a:pt x="19633" y="59330"/>
                        </a:cubicBezTo>
                        <a:cubicBezTo>
                          <a:pt x="51995" y="48543"/>
                          <a:pt x="84357" y="40452"/>
                          <a:pt x="116719" y="32362"/>
                        </a:cubicBezTo>
                        <a:cubicBezTo>
                          <a:pt x="229986" y="10787"/>
                          <a:pt x="348647" y="18878"/>
                          <a:pt x="464610" y="10787"/>
                        </a:cubicBezTo>
                        <a:cubicBezTo>
                          <a:pt x="467307" y="13484"/>
                          <a:pt x="467307" y="10787"/>
                          <a:pt x="464610" y="10787"/>
                        </a:cubicBezTo>
                        <a:close/>
                      </a:path>
                    </a:pathLst>
                  </a:custGeom>
                  <a:solidFill>
                    <a:srgbClr val="543A28"/>
                  </a:solidFill>
                  <a:ln w="26947" cap="flat">
                    <a:noFill/>
                    <a:prstDash val="solid"/>
                    <a:miter/>
                  </a:ln>
                </p:spPr>
                <p:txBody>
                  <a:bodyPr rtlCol="1" anchor="ctr"/>
                  <a:lstStyle/>
                  <a:p>
                    <a:endParaRPr lang="ar-SA"/>
                  </a:p>
                </p:txBody>
              </p:sp>
              <p:sp>
                <p:nvSpPr>
                  <p:cNvPr id="1990" name="شكل حر: شكل 328">
                    <a:extLst>
                      <a:ext uri="{FF2B5EF4-FFF2-40B4-BE49-F238E27FC236}">
                        <a16:creationId xmlns:a16="http://schemas.microsoft.com/office/drawing/2014/main" id="{328BDAFC-E342-429B-ABD3-1B965BB4ECB9}"/>
                      </a:ext>
                    </a:extLst>
                  </p:cNvPr>
                  <p:cNvSpPr/>
                  <p:nvPr/>
                </p:nvSpPr>
                <p:spPr>
                  <a:xfrm>
                    <a:off x="1920144" y="3782456"/>
                    <a:ext cx="164506" cy="122556"/>
                  </a:xfrm>
                  <a:custGeom>
                    <a:avLst/>
                    <a:gdLst>
                      <a:gd name="connsiteX0" fmla="*/ 0 w 164506"/>
                      <a:gd name="connsiteY0" fmla="*/ 122556 h 122556"/>
                      <a:gd name="connsiteX1" fmla="*/ 10787 w 164506"/>
                      <a:gd name="connsiteY1" fmla="*/ 90194 h 122556"/>
                      <a:gd name="connsiteX2" fmla="*/ 29665 w 164506"/>
                      <a:gd name="connsiteY2" fmla="*/ 57832 h 122556"/>
                      <a:gd name="connsiteX3" fmla="*/ 43149 w 164506"/>
                      <a:gd name="connsiteY3" fmla="*/ 41651 h 122556"/>
                      <a:gd name="connsiteX4" fmla="*/ 59330 w 164506"/>
                      <a:gd name="connsiteY4" fmla="*/ 28167 h 122556"/>
                      <a:gd name="connsiteX5" fmla="*/ 67421 w 164506"/>
                      <a:gd name="connsiteY5" fmla="*/ 22773 h 122556"/>
                      <a:gd name="connsiteX6" fmla="*/ 75511 w 164506"/>
                      <a:gd name="connsiteY6" fmla="*/ 17379 h 122556"/>
                      <a:gd name="connsiteX7" fmla="*/ 94389 w 164506"/>
                      <a:gd name="connsiteY7" fmla="*/ 9289 h 122556"/>
                      <a:gd name="connsiteX8" fmla="*/ 113267 w 164506"/>
                      <a:gd name="connsiteY8" fmla="*/ 3895 h 122556"/>
                      <a:gd name="connsiteX9" fmla="*/ 129448 w 164506"/>
                      <a:gd name="connsiteY9" fmla="*/ 1199 h 122556"/>
                      <a:gd name="connsiteX10" fmla="*/ 142932 w 164506"/>
                      <a:gd name="connsiteY10" fmla="*/ 1199 h 122556"/>
                      <a:gd name="connsiteX11" fmla="*/ 153720 w 164506"/>
                      <a:gd name="connsiteY11" fmla="*/ 1199 h 122556"/>
                      <a:gd name="connsiteX12" fmla="*/ 164507 w 164506"/>
                      <a:gd name="connsiteY12" fmla="*/ 1199 h 122556"/>
                      <a:gd name="connsiteX13" fmla="*/ 153720 w 164506"/>
                      <a:gd name="connsiteY13" fmla="*/ 3895 h 122556"/>
                      <a:gd name="connsiteX14" fmla="*/ 142932 w 164506"/>
                      <a:gd name="connsiteY14" fmla="*/ 6592 h 122556"/>
                      <a:gd name="connsiteX15" fmla="*/ 129448 w 164506"/>
                      <a:gd name="connsiteY15" fmla="*/ 9289 h 122556"/>
                      <a:gd name="connsiteX16" fmla="*/ 113267 w 164506"/>
                      <a:gd name="connsiteY16" fmla="*/ 14683 h 122556"/>
                      <a:gd name="connsiteX17" fmla="*/ 97086 w 164506"/>
                      <a:gd name="connsiteY17" fmla="*/ 22773 h 122556"/>
                      <a:gd name="connsiteX18" fmla="*/ 80905 w 164506"/>
                      <a:gd name="connsiteY18" fmla="*/ 30864 h 122556"/>
                      <a:gd name="connsiteX19" fmla="*/ 72815 w 164506"/>
                      <a:gd name="connsiteY19" fmla="*/ 36258 h 122556"/>
                      <a:gd name="connsiteX20" fmla="*/ 64724 w 164506"/>
                      <a:gd name="connsiteY20" fmla="*/ 41651 h 122556"/>
                      <a:gd name="connsiteX21" fmla="*/ 48543 w 164506"/>
                      <a:gd name="connsiteY21" fmla="*/ 55135 h 122556"/>
                      <a:gd name="connsiteX22" fmla="*/ 35059 w 164506"/>
                      <a:gd name="connsiteY22" fmla="*/ 68619 h 122556"/>
                      <a:gd name="connsiteX23" fmla="*/ 24272 w 164506"/>
                      <a:gd name="connsiteY23" fmla="*/ 82104 h 122556"/>
                      <a:gd name="connsiteX24" fmla="*/ 13484 w 164506"/>
                      <a:gd name="connsiteY24" fmla="*/ 95588 h 122556"/>
                      <a:gd name="connsiteX25" fmla="*/ 0 w 164506"/>
                      <a:gd name="connsiteY25" fmla="*/ 117163 h 122556"/>
                      <a:gd name="connsiteX26" fmla="*/ 0 w 164506"/>
                      <a:gd name="connsiteY26" fmla="*/ 122556 h 122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4506" h="122556">
                        <a:moveTo>
                          <a:pt x="0" y="122556"/>
                        </a:moveTo>
                        <a:cubicBezTo>
                          <a:pt x="0" y="122556"/>
                          <a:pt x="2697" y="109072"/>
                          <a:pt x="10787" y="90194"/>
                        </a:cubicBezTo>
                        <a:cubicBezTo>
                          <a:pt x="16181" y="79407"/>
                          <a:pt x="21575" y="68619"/>
                          <a:pt x="29665" y="57832"/>
                        </a:cubicBezTo>
                        <a:cubicBezTo>
                          <a:pt x="35059" y="52438"/>
                          <a:pt x="37756" y="47045"/>
                          <a:pt x="43149" y="41651"/>
                        </a:cubicBezTo>
                        <a:cubicBezTo>
                          <a:pt x="48543" y="36258"/>
                          <a:pt x="53937" y="30864"/>
                          <a:pt x="59330" y="28167"/>
                        </a:cubicBezTo>
                        <a:lnTo>
                          <a:pt x="67421" y="22773"/>
                        </a:lnTo>
                        <a:lnTo>
                          <a:pt x="75511" y="17379"/>
                        </a:lnTo>
                        <a:cubicBezTo>
                          <a:pt x="80905" y="14683"/>
                          <a:pt x="88996" y="11986"/>
                          <a:pt x="94389" y="9289"/>
                        </a:cubicBezTo>
                        <a:cubicBezTo>
                          <a:pt x="99783" y="6592"/>
                          <a:pt x="107873" y="3895"/>
                          <a:pt x="113267" y="3895"/>
                        </a:cubicBezTo>
                        <a:cubicBezTo>
                          <a:pt x="118661" y="1199"/>
                          <a:pt x="124054" y="1199"/>
                          <a:pt x="129448" y="1199"/>
                        </a:cubicBezTo>
                        <a:cubicBezTo>
                          <a:pt x="134842" y="1199"/>
                          <a:pt x="140235" y="-1498"/>
                          <a:pt x="142932" y="1199"/>
                        </a:cubicBezTo>
                        <a:cubicBezTo>
                          <a:pt x="148326" y="1199"/>
                          <a:pt x="151023" y="1199"/>
                          <a:pt x="153720" y="1199"/>
                        </a:cubicBezTo>
                        <a:cubicBezTo>
                          <a:pt x="159113" y="1199"/>
                          <a:pt x="164507" y="1199"/>
                          <a:pt x="164507" y="1199"/>
                        </a:cubicBezTo>
                        <a:cubicBezTo>
                          <a:pt x="164507" y="1199"/>
                          <a:pt x="161810" y="1199"/>
                          <a:pt x="153720" y="3895"/>
                        </a:cubicBezTo>
                        <a:cubicBezTo>
                          <a:pt x="151023" y="3895"/>
                          <a:pt x="148326" y="3895"/>
                          <a:pt x="142932" y="6592"/>
                        </a:cubicBezTo>
                        <a:cubicBezTo>
                          <a:pt x="137539" y="6592"/>
                          <a:pt x="134842" y="9289"/>
                          <a:pt x="129448" y="9289"/>
                        </a:cubicBezTo>
                        <a:cubicBezTo>
                          <a:pt x="124054" y="9289"/>
                          <a:pt x="118661" y="11986"/>
                          <a:pt x="113267" y="14683"/>
                        </a:cubicBezTo>
                        <a:cubicBezTo>
                          <a:pt x="107873" y="17379"/>
                          <a:pt x="102480" y="17379"/>
                          <a:pt x="97086" y="22773"/>
                        </a:cubicBezTo>
                        <a:cubicBezTo>
                          <a:pt x="91692" y="25470"/>
                          <a:pt x="86299" y="28167"/>
                          <a:pt x="80905" y="30864"/>
                        </a:cubicBezTo>
                        <a:lnTo>
                          <a:pt x="72815" y="36258"/>
                        </a:lnTo>
                        <a:lnTo>
                          <a:pt x="64724" y="41651"/>
                        </a:lnTo>
                        <a:cubicBezTo>
                          <a:pt x="59330" y="44348"/>
                          <a:pt x="53937" y="49742"/>
                          <a:pt x="48543" y="55135"/>
                        </a:cubicBezTo>
                        <a:cubicBezTo>
                          <a:pt x="43149" y="60529"/>
                          <a:pt x="37756" y="63226"/>
                          <a:pt x="35059" y="68619"/>
                        </a:cubicBezTo>
                        <a:cubicBezTo>
                          <a:pt x="29665" y="74013"/>
                          <a:pt x="26968" y="76710"/>
                          <a:pt x="24272" y="82104"/>
                        </a:cubicBezTo>
                        <a:cubicBezTo>
                          <a:pt x="21575" y="87497"/>
                          <a:pt x="16181" y="90194"/>
                          <a:pt x="13484" y="95588"/>
                        </a:cubicBezTo>
                        <a:cubicBezTo>
                          <a:pt x="8091" y="103678"/>
                          <a:pt x="2697" y="111769"/>
                          <a:pt x="0" y="117163"/>
                        </a:cubicBezTo>
                        <a:cubicBezTo>
                          <a:pt x="0" y="119859"/>
                          <a:pt x="0" y="122556"/>
                          <a:pt x="0" y="122556"/>
                        </a:cubicBezTo>
                        <a:close/>
                      </a:path>
                    </a:pathLst>
                  </a:custGeom>
                  <a:solidFill>
                    <a:srgbClr val="543A28"/>
                  </a:solidFill>
                  <a:ln w="26947" cap="flat">
                    <a:noFill/>
                    <a:prstDash val="solid"/>
                    <a:miter/>
                  </a:ln>
                </p:spPr>
                <p:txBody>
                  <a:bodyPr rtlCol="1" anchor="ctr"/>
                  <a:lstStyle/>
                  <a:p>
                    <a:endParaRPr lang="ar-SA"/>
                  </a:p>
                </p:txBody>
              </p:sp>
              <p:sp>
                <p:nvSpPr>
                  <p:cNvPr id="1991" name="شكل حر: شكل 329">
                    <a:extLst>
                      <a:ext uri="{FF2B5EF4-FFF2-40B4-BE49-F238E27FC236}">
                        <a16:creationId xmlns:a16="http://schemas.microsoft.com/office/drawing/2014/main" id="{C6843BB0-3A2A-431D-997D-5E0571F38182}"/>
                      </a:ext>
                    </a:extLst>
                  </p:cNvPr>
                  <p:cNvSpPr/>
                  <p:nvPr/>
                </p:nvSpPr>
                <p:spPr>
                  <a:xfrm>
                    <a:off x="1129972" y="3851076"/>
                    <a:ext cx="129447" cy="56633"/>
                  </a:xfrm>
                  <a:custGeom>
                    <a:avLst/>
                    <a:gdLst>
                      <a:gd name="connsiteX0" fmla="*/ 0 w 129447"/>
                      <a:gd name="connsiteY0" fmla="*/ 8091 h 56633"/>
                      <a:gd name="connsiteX1" fmla="*/ 21575 w 129447"/>
                      <a:gd name="connsiteY1" fmla="*/ 0 h 56633"/>
                      <a:gd name="connsiteX2" fmla="*/ 45846 w 129447"/>
                      <a:gd name="connsiteY2" fmla="*/ 0 h 56633"/>
                      <a:gd name="connsiteX3" fmla="*/ 72814 w 129447"/>
                      <a:gd name="connsiteY3" fmla="*/ 8091 h 56633"/>
                      <a:gd name="connsiteX4" fmla="*/ 86299 w 129447"/>
                      <a:gd name="connsiteY4" fmla="*/ 13484 h 56633"/>
                      <a:gd name="connsiteX5" fmla="*/ 97086 w 129447"/>
                      <a:gd name="connsiteY5" fmla="*/ 21575 h 56633"/>
                      <a:gd name="connsiteX6" fmla="*/ 115964 w 129447"/>
                      <a:gd name="connsiteY6" fmla="*/ 37755 h 56633"/>
                      <a:gd name="connsiteX7" fmla="*/ 126751 w 129447"/>
                      <a:gd name="connsiteY7" fmla="*/ 51240 h 56633"/>
                      <a:gd name="connsiteX8" fmla="*/ 129448 w 129447"/>
                      <a:gd name="connsiteY8" fmla="*/ 56633 h 56633"/>
                      <a:gd name="connsiteX9" fmla="*/ 124054 w 129447"/>
                      <a:gd name="connsiteY9" fmla="*/ 53937 h 56633"/>
                      <a:gd name="connsiteX10" fmla="*/ 110570 w 129447"/>
                      <a:gd name="connsiteY10" fmla="*/ 43149 h 56633"/>
                      <a:gd name="connsiteX11" fmla="*/ 102480 w 129447"/>
                      <a:gd name="connsiteY11" fmla="*/ 37755 h 56633"/>
                      <a:gd name="connsiteX12" fmla="*/ 91692 w 129447"/>
                      <a:gd name="connsiteY12" fmla="*/ 32362 h 56633"/>
                      <a:gd name="connsiteX13" fmla="*/ 80905 w 129447"/>
                      <a:gd name="connsiteY13" fmla="*/ 26968 h 56633"/>
                      <a:gd name="connsiteX14" fmla="*/ 70118 w 129447"/>
                      <a:gd name="connsiteY14" fmla="*/ 21575 h 56633"/>
                      <a:gd name="connsiteX15" fmla="*/ 56633 w 129447"/>
                      <a:gd name="connsiteY15" fmla="*/ 16181 h 56633"/>
                      <a:gd name="connsiteX16" fmla="*/ 45846 w 129447"/>
                      <a:gd name="connsiteY16" fmla="*/ 13484 h 56633"/>
                      <a:gd name="connsiteX17" fmla="*/ 24271 w 129447"/>
                      <a:gd name="connsiteY17" fmla="*/ 10787 h 56633"/>
                      <a:gd name="connsiteX18" fmla="*/ 0 w 129447"/>
                      <a:gd name="connsiteY18" fmla="*/ 8091 h 5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9447" h="56633">
                        <a:moveTo>
                          <a:pt x="0" y="8091"/>
                        </a:moveTo>
                        <a:cubicBezTo>
                          <a:pt x="0" y="8091"/>
                          <a:pt x="8090" y="2697"/>
                          <a:pt x="21575" y="0"/>
                        </a:cubicBezTo>
                        <a:cubicBezTo>
                          <a:pt x="29665" y="0"/>
                          <a:pt x="37756" y="0"/>
                          <a:pt x="45846" y="0"/>
                        </a:cubicBezTo>
                        <a:cubicBezTo>
                          <a:pt x="53937" y="0"/>
                          <a:pt x="64724" y="2697"/>
                          <a:pt x="72814" y="8091"/>
                        </a:cubicBezTo>
                        <a:cubicBezTo>
                          <a:pt x="78208" y="10787"/>
                          <a:pt x="80905" y="13484"/>
                          <a:pt x="86299" y="13484"/>
                        </a:cubicBezTo>
                        <a:cubicBezTo>
                          <a:pt x="91692" y="16181"/>
                          <a:pt x="94389" y="18878"/>
                          <a:pt x="97086" y="21575"/>
                        </a:cubicBezTo>
                        <a:cubicBezTo>
                          <a:pt x="105176" y="26968"/>
                          <a:pt x="110570" y="32362"/>
                          <a:pt x="115964" y="37755"/>
                        </a:cubicBezTo>
                        <a:cubicBezTo>
                          <a:pt x="121357" y="43149"/>
                          <a:pt x="124054" y="48543"/>
                          <a:pt x="126751" y="51240"/>
                        </a:cubicBezTo>
                        <a:cubicBezTo>
                          <a:pt x="129448" y="53937"/>
                          <a:pt x="129448" y="56633"/>
                          <a:pt x="129448" y="56633"/>
                        </a:cubicBezTo>
                        <a:cubicBezTo>
                          <a:pt x="129448" y="56633"/>
                          <a:pt x="126751" y="56633"/>
                          <a:pt x="124054" y="53937"/>
                        </a:cubicBezTo>
                        <a:cubicBezTo>
                          <a:pt x="121357" y="51240"/>
                          <a:pt x="115964" y="48543"/>
                          <a:pt x="110570" y="43149"/>
                        </a:cubicBezTo>
                        <a:cubicBezTo>
                          <a:pt x="107873" y="40452"/>
                          <a:pt x="105176" y="40452"/>
                          <a:pt x="102480" y="37755"/>
                        </a:cubicBezTo>
                        <a:cubicBezTo>
                          <a:pt x="99783" y="35059"/>
                          <a:pt x="94389" y="35059"/>
                          <a:pt x="91692" y="32362"/>
                        </a:cubicBezTo>
                        <a:cubicBezTo>
                          <a:pt x="88995" y="29665"/>
                          <a:pt x="83602" y="29665"/>
                          <a:pt x="80905" y="26968"/>
                        </a:cubicBezTo>
                        <a:cubicBezTo>
                          <a:pt x="78208" y="24271"/>
                          <a:pt x="72814" y="24271"/>
                          <a:pt x="70118" y="21575"/>
                        </a:cubicBezTo>
                        <a:cubicBezTo>
                          <a:pt x="64724" y="18878"/>
                          <a:pt x="62027" y="18878"/>
                          <a:pt x="56633" y="16181"/>
                        </a:cubicBezTo>
                        <a:cubicBezTo>
                          <a:pt x="51240" y="16181"/>
                          <a:pt x="48543" y="13484"/>
                          <a:pt x="45846" y="13484"/>
                        </a:cubicBezTo>
                        <a:cubicBezTo>
                          <a:pt x="37756" y="10787"/>
                          <a:pt x="29665" y="10787"/>
                          <a:pt x="24271" y="10787"/>
                        </a:cubicBezTo>
                        <a:cubicBezTo>
                          <a:pt x="8090" y="8091"/>
                          <a:pt x="0" y="8091"/>
                          <a:pt x="0" y="8091"/>
                        </a:cubicBezTo>
                        <a:close/>
                      </a:path>
                    </a:pathLst>
                  </a:custGeom>
                  <a:solidFill>
                    <a:srgbClr val="543A28"/>
                  </a:solidFill>
                  <a:ln w="26947" cap="flat">
                    <a:noFill/>
                    <a:prstDash val="solid"/>
                    <a:miter/>
                  </a:ln>
                </p:spPr>
                <p:txBody>
                  <a:bodyPr rtlCol="1" anchor="ctr"/>
                  <a:lstStyle/>
                  <a:p>
                    <a:endParaRPr lang="ar-SA"/>
                  </a:p>
                </p:txBody>
              </p:sp>
              <p:sp>
                <p:nvSpPr>
                  <p:cNvPr id="1992" name="شكل حر: شكل 330">
                    <a:extLst>
                      <a:ext uri="{FF2B5EF4-FFF2-40B4-BE49-F238E27FC236}">
                        <a16:creationId xmlns:a16="http://schemas.microsoft.com/office/drawing/2014/main" id="{89B89F30-13EA-4A0F-ACB7-57B3F5636D4D}"/>
                      </a:ext>
                    </a:extLst>
                  </p:cNvPr>
                  <p:cNvSpPr/>
                  <p:nvPr/>
                </p:nvSpPr>
                <p:spPr>
                  <a:xfrm>
                    <a:off x="1902882" y="3770263"/>
                    <a:ext cx="330095" cy="278792"/>
                  </a:xfrm>
                  <a:custGeom>
                    <a:avLst/>
                    <a:gdLst>
                      <a:gd name="connsiteX0" fmla="*/ 254584 w 330095"/>
                      <a:gd name="connsiteY0" fmla="*/ 2604 h 278792"/>
                      <a:gd name="connsiteX1" fmla="*/ 152104 w 330095"/>
                      <a:gd name="connsiteY1" fmla="*/ 13392 h 278792"/>
                      <a:gd name="connsiteX2" fmla="*/ 6475 w 330095"/>
                      <a:gd name="connsiteY2" fmla="*/ 150930 h 278792"/>
                      <a:gd name="connsiteX3" fmla="*/ 55018 w 330095"/>
                      <a:gd name="connsiteY3" fmla="*/ 269591 h 278792"/>
                      <a:gd name="connsiteX4" fmla="*/ 187163 w 330095"/>
                      <a:gd name="connsiteY4" fmla="*/ 258803 h 278792"/>
                      <a:gd name="connsiteX5" fmla="*/ 330095 w 330095"/>
                      <a:gd name="connsiteY5" fmla="*/ 80813 h 278792"/>
                      <a:gd name="connsiteX6" fmla="*/ 254584 w 330095"/>
                      <a:gd name="connsiteY6" fmla="*/ 2604 h 278792"/>
                      <a:gd name="connsiteX7" fmla="*/ 81986 w 330095"/>
                      <a:gd name="connsiteY7" fmla="*/ 132052 h 278792"/>
                      <a:gd name="connsiteX8" fmla="*/ 46928 w 330095"/>
                      <a:gd name="connsiteY8" fmla="*/ 161718 h 278792"/>
                      <a:gd name="connsiteX9" fmla="*/ 28050 w 330095"/>
                      <a:gd name="connsiteY9" fmla="*/ 134749 h 278792"/>
                      <a:gd name="connsiteX10" fmla="*/ 36140 w 330095"/>
                      <a:gd name="connsiteY10" fmla="*/ 115872 h 278792"/>
                      <a:gd name="connsiteX11" fmla="*/ 49625 w 330095"/>
                      <a:gd name="connsiteY11" fmla="*/ 99691 h 278792"/>
                      <a:gd name="connsiteX12" fmla="*/ 84683 w 330095"/>
                      <a:gd name="connsiteY12" fmla="*/ 94297 h 278792"/>
                      <a:gd name="connsiteX13" fmla="*/ 81986 w 330095"/>
                      <a:gd name="connsiteY13" fmla="*/ 132052 h 278792"/>
                      <a:gd name="connsiteX14" fmla="*/ 111652 w 330095"/>
                      <a:gd name="connsiteY14" fmla="*/ 53844 h 278792"/>
                      <a:gd name="connsiteX15" fmla="*/ 103561 w 330095"/>
                      <a:gd name="connsiteY15" fmla="*/ 64632 h 278792"/>
                      <a:gd name="connsiteX16" fmla="*/ 98167 w 330095"/>
                      <a:gd name="connsiteY16" fmla="*/ 67329 h 278792"/>
                      <a:gd name="connsiteX17" fmla="*/ 90077 w 330095"/>
                      <a:gd name="connsiteY17" fmla="*/ 64632 h 278792"/>
                      <a:gd name="connsiteX18" fmla="*/ 92774 w 330095"/>
                      <a:gd name="connsiteY18" fmla="*/ 51147 h 278792"/>
                      <a:gd name="connsiteX19" fmla="*/ 106258 w 330095"/>
                      <a:gd name="connsiteY19" fmla="*/ 45754 h 278792"/>
                      <a:gd name="connsiteX20" fmla="*/ 111652 w 330095"/>
                      <a:gd name="connsiteY20" fmla="*/ 53844 h 278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30095" h="278792">
                        <a:moveTo>
                          <a:pt x="254584" y="2604"/>
                        </a:moveTo>
                        <a:cubicBezTo>
                          <a:pt x="219525" y="-2789"/>
                          <a:pt x="184466" y="-92"/>
                          <a:pt x="152104" y="13392"/>
                        </a:cubicBezTo>
                        <a:cubicBezTo>
                          <a:pt x="84683" y="24179"/>
                          <a:pt x="30747" y="86206"/>
                          <a:pt x="6475" y="150930"/>
                        </a:cubicBezTo>
                        <a:cubicBezTo>
                          <a:pt x="-12403" y="202170"/>
                          <a:pt x="11869" y="248016"/>
                          <a:pt x="55018" y="269591"/>
                        </a:cubicBezTo>
                        <a:cubicBezTo>
                          <a:pt x="95471" y="288469"/>
                          <a:pt x="146710" y="274985"/>
                          <a:pt x="187163" y="258803"/>
                        </a:cubicBezTo>
                        <a:cubicBezTo>
                          <a:pt x="249190" y="234532"/>
                          <a:pt x="327398" y="156324"/>
                          <a:pt x="330095" y="80813"/>
                        </a:cubicBezTo>
                        <a:cubicBezTo>
                          <a:pt x="330095" y="29573"/>
                          <a:pt x="295036" y="7998"/>
                          <a:pt x="254584" y="2604"/>
                        </a:cubicBezTo>
                        <a:close/>
                        <a:moveTo>
                          <a:pt x="81986" y="132052"/>
                        </a:moveTo>
                        <a:cubicBezTo>
                          <a:pt x="73896" y="142840"/>
                          <a:pt x="63109" y="159021"/>
                          <a:pt x="46928" y="161718"/>
                        </a:cubicBezTo>
                        <a:cubicBezTo>
                          <a:pt x="30747" y="164414"/>
                          <a:pt x="22656" y="150930"/>
                          <a:pt x="28050" y="134749"/>
                        </a:cubicBezTo>
                        <a:cubicBezTo>
                          <a:pt x="30747" y="129356"/>
                          <a:pt x="33444" y="121265"/>
                          <a:pt x="36140" y="115872"/>
                        </a:cubicBezTo>
                        <a:cubicBezTo>
                          <a:pt x="38837" y="110478"/>
                          <a:pt x="44231" y="102388"/>
                          <a:pt x="49625" y="99691"/>
                        </a:cubicBezTo>
                        <a:cubicBezTo>
                          <a:pt x="57715" y="91600"/>
                          <a:pt x="76593" y="83509"/>
                          <a:pt x="84683" y="94297"/>
                        </a:cubicBezTo>
                        <a:cubicBezTo>
                          <a:pt x="95471" y="105084"/>
                          <a:pt x="90077" y="121265"/>
                          <a:pt x="81986" y="132052"/>
                        </a:cubicBezTo>
                        <a:close/>
                        <a:moveTo>
                          <a:pt x="111652" y="53844"/>
                        </a:moveTo>
                        <a:cubicBezTo>
                          <a:pt x="111652" y="59238"/>
                          <a:pt x="108955" y="64632"/>
                          <a:pt x="103561" y="64632"/>
                        </a:cubicBezTo>
                        <a:cubicBezTo>
                          <a:pt x="103561" y="64632"/>
                          <a:pt x="100864" y="67329"/>
                          <a:pt x="98167" y="67329"/>
                        </a:cubicBezTo>
                        <a:cubicBezTo>
                          <a:pt x="95471" y="67329"/>
                          <a:pt x="92774" y="67329"/>
                          <a:pt x="90077" y="64632"/>
                        </a:cubicBezTo>
                        <a:cubicBezTo>
                          <a:pt x="87380" y="59238"/>
                          <a:pt x="90077" y="53844"/>
                          <a:pt x="92774" y="51147"/>
                        </a:cubicBezTo>
                        <a:cubicBezTo>
                          <a:pt x="95471" y="45754"/>
                          <a:pt x="100864" y="43057"/>
                          <a:pt x="106258" y="45754"/>
                        </a:cubicBezTo>
                        <a:cubicBezTo>
                          <a:pt x="111652" y="48451"/>
                          <a:pt x="114349" y="51147"/>
                          <a:pt x="111652" y="53844"/>
                        </a:cubicBezTo>
                        <a:close/>
                      </a:path>
                    </a:pathLst>
                  </a:custGeom>
                  <a:solidFill>
                    <a:srgbClr val="F8A2A2">
                      <a:alpha val="70000"/>
                    </a:srgbClr>
                  </a:solidFill>
                  <a:ln w="26947" cap="flat">
                    <a:noFill/>
                    <a:prstDash val="solid"/>
                    <a:miter/>
                  </a:ln>
                </p:spPr>
                <p:txBody>
                  <a:bodyPr rtlCol="1" anchor="ctr"/>
                  <a:lstStyle/>
                  <a:p>
                    <a:endParaRPr lang="ar-SA"/>
                  </a:p>
                </p:txBody>
              </p:sp>
              <p:sp>
                <p:nvSpPr>
                  <p:cNvPr id="1993" name="شكل حر: شكل 331">
                    <a:extLst>
                      <a:ext uri="{FF2B5EF4-FFF2-40B4-BE49-F238E27FC236}">
                        <a16:creationId xmlns:a16="http://schemas.microsoft.com/office/drawing/2014/main" id="{3DEAFB8F-4D85-4CEE-92B5-4C3F480A9C84}"/>
                      </a:ext>
                    </a:extLst>
                  </p:cNvPr>
                  <p:cNvSpPr/>
                  <p:nvPr/>
                </p:nvSpPr>
                <p:spPr>
                  <a:xfrm>
                    <a:off x="1048657" y="3853098"/>
                    <a:ext cx="267934" cy="254258"/>
                  </a:xfrm>
                  <a:custGeom>
                    <a:avLst/>
                    <a:gdLst>
                      <a:gd name="connsiteX0" fmla="*/ 259306 w 267934"/>
                      <a:gd name="connsiteY0" fmla="*/ 122031 h 254258"/>
                      <a:gd name="connsiteX1" fmla="*/ 124464 w 267934"/>
                      <a:gd name="connsiteY1" fmla="*/ 6068 h 254258"/>
                      <a:gd name="connsiteX2" fmla="*/ 38166 w 267934"/>
                      <a:gd name="connsiteY2" fmla="*/ 6068 h 254258"/>
                      <a:gd name="connsiteX3" fmla="*/ 410 w 267934"/>
                      <a:gd name="connsiteY3" fmla="*/ 27642 h 254258"/>
                      <a:gd name="connsiteX4" fmla="*/ 27378 w 267934"/>
                      <a:gd name="connsiteY4" fmla="*/ 173271 h 254258"/>
                      <a:gd name="connsiteX5" fmla="*/ 121768 w 267934"/>
                      <a:gd name="connsiteY5" fmla="*/ 243389 h 254258"/>
                      <a:gd name="connsiteX6" fmla="*/ 232338 w 267934"/>
                      <a:gd name="connsiteY6" fmla="*/ 240692 h 254258"/>
                      <a:gd name="connsiteX7" fmla="*/ 259306 w 267934"/>
                      <a:gd name="connsiteY7" fmla="*/ 122031 h 254258"/>
                      <a:gd name="connsiteX8" fmla="*/ 175704 w 267934"/>
                      <a:gd name="connsiteY8" fmla="*/ 51914 h 254258"/>
                      <a:gd name="connsiteX9" fmla="*/ 170311 w 267934"/>
                      <a:gd name="connsiteY9" fmla="*/ 54611 h 254258"/>
                      <a:gd name="connsiteX10" fmla="*/ 167614 w 267934"/>
                      <a:gd name="connsiteY10" fmla="*/ 54611 h 254258"/>
                      <a:gd name="connsiteX11" fmla="*/ 159523 w 267934"/>
                      <a:gd name="connsiteY11" fmla="*/ 43823 h 254258"/>
                      <a:gd name="connsiteX12" fmla="*/ 162220 w 267934"/>
                      <a:gd name="connsiteY12" fmla="*/ 35733 h 254258"/>
                      <a:gd name="connsiteX13" fmla="*/ 173007 w 267934"/>
                      <a:gd name="connsiteY13" fmla="*/ 41126 h 254258"/>
                      <a:gd name="connsiteX14" fmla="*/ 175704 w 267934"/>
                      <a:gd name="connsiteY14" fmla="*/ 51914 h 254258"/>
                      <a:gd name="connsiteX15" fmla="*/ 224247 w 267934"/>
                      <a:gd name="connsiteY15" fmla="*/ 138213 h 254258"/>
                      <a:gd name="connsiteX16" fmla="*/ 191885 w 267934"/>
                      <a:gd name="connsiteY16" fmla="*/ 113941 h 254258"/>
                      <a:gd name="connsiteX17" fmla="*/ 183795 w 267934"/>
                      <a:gd name="connsiteY17" fmla="*/ 78882 h 254258"/>
                      <a:gd name="connsiteX18" fmla="*/ 213460 w 267934"/>
                      <a:gd name="connsiteY18" fmla="*/ 78882 h 254258"/>
                      <a:gd name="connsiteX19" fmla="*/ 226944 w 267934"/>
                      <a:gd name="connsiteY19" fmla="*/ 92367 h 254258"/>
                      <a:gd name="connsiteX20" fmla="*/ 237731 w 267934"/>
                      <a:gd name="connsiteY20" fmla="*/ 111244 h 254258"/>
                      <a:gd name="connsiteX21" fmla="*/ 224247 w 267934"/>
                      <a:gd name="connsiteY21" fmla="*/ 138213 h 254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67934" h="254258">
                        <a:moveTo>
                          <a:pt x="259306" y="122031"/>
                        </a:moveTo>
                        <a:cubicBezTo>
                          <a:pt x="232338" y="60005"/>
                          <a:pt x="178401" y="8765"/>
                          <a:pt x="124464" y="6068"/>
                        </a:cubicBezTo>
                        <a:cubicBezTo>
                          <a:pt x="97496" y="-2023"/>
                          <a:pt x="67831" y="-2023"/>
                          <a:pt x="38166" y="6068"/>
                        </a:cubicBezTo>
                        <a:cubicBezTo>
                          <a:pt x="24682" y="11462"/>
                          <a:pt x="11197" y="16855"/>
                          <a:pt x="410" y="27642"/>
                        </a:cubicBezTo>
                        <a:cubicBezTo>
                          <a:pt x="-2287" y="73489"/>
                          <a:pt x="8501" y="127425"/>
                          <a:pt x="27378" y="173271"/>
                        </a:cubicBezTo>
                        <a:cubicBezTo>
                          <a:pt x="57044" y="205633"/>
                          <a:pt x="92102" y="232602"/>
                          <a:pt x="121768" y="243389"/>
                        </a:cubicBezTo>
                        <a:cubicBezTo>
                          <a:pt x="156826" y="254176"/>
                          <a:pt x="199976" y="262267"/>
                          <a:pt x="232338" y="240692"/>
                        </a:cubicBezTo>
                        <a:cubicBezTo>
                          <a:pt x="264700" y="213724"/>
                          <a:pt x="278184" y="167878"/>
                          <a:pt x="259306" y="122031"/>
                        </a:cubicBezTo>
                        <a:close/>
                        <a:moveTo>
                          <a:pt x="175704" y="51914"/>
                        </a:moveTo>
                        <a:cubicBezTo>
                          <a:pt x="175704" y="54611"/>
                          <a:pt x="173007" y="54611"/>
                          <a:pt x="170311" y="54611"/>
                        </a:cubicBezTo>
                        <a:cubicBezTo>
                          <a:pt x="170311" y="54611"/>
                          <a:pt x="167614" y="54611"/>
                          <a:pt x="167614" y="54611"/>
                        </a:cubicBezTo>
                        <a:cubicBezTo>
                          <a:pt x="164917" y="51914"/>
                          <a:pt x="159523" y="49217"/>
                          <a:pt x="159523" y="43823"/>
                        </a:cubicBezTo>
                        <a:cubicBezTo>
                          <a:pt x="159523" y="41126"/>
                          <a:pt x="159523" y="35733"/>
                          <a:pt x="162220" y="35733"/>
                        </a:cubicBezTo>
                        <a:cubicBezTo>
                          <a:pt x="164917" y="33036"/>
                          <a:pt x="170311" y="35733"/>
                          <a:pt x="173007" y="41126"/>
                        </a:cubicBezTo>
                        <a:cubicBezTo>
                          <a:pt x="173007" y="41126"/>
                          <a:pt x="175704" y="46520"/>
                          <a:pt x="175704" y="51914"/>
                        </a:cubicBezTo>
                        <a:close/>
                        <a:moveTo>
                          <a:pt x="224247" y="138213"/>
                        </a:moveTo>
                        <a:cubicBezTo>
                          <a:pt x="213460" y="138213"/>
                          <a:pt x="199976" y="124728"/>
                          <a:pt x="191885" y="113941"/>
                        </a:cubicBezTo>
                        <a:cubicBezTo>
                          <a:pt x="186492" y="105851"/>
                          <a:pt x="175704" y="89670"/>
                          <a:pt x="183795" y="78882"/>
                        </a:cubicBezTo>
                        <a:cubicBezTo>
                          <a:pt x="189188" y="65398"/>
                          <a:pt x="205369" y="73489"/>
                          <a:pt x="213460" y="78882"/>
                        </a:cubicBezTo>
                        <a:cubicBezTo>
                          <a:pt x="218854" y="81579"/>
                          <a:pt x="224247" y="86973"/>
                          <a:pt x="226944" y="92367"/>
                        </a:cubicBezTo>
                        <a:cubicBezTo>
                          <a:pt x="232338" y="97760"/>
                          <a:pt x="235034" y="103154"/>
                          <a:pt x="237731" y="111244"/>
                        </a:cubicBezTo>
                        <a:cubicBezTo>
                          <a:pt x="243125" y="124728"/>
                          <a:pt x="237731" y="140910"/>
                          <a:pt x="224247" y="138213"/>
                        </a:cubicBezTo>
                        <a:close/>
                      </a:path>
                    </a:pathLst>
                  </a:custGeom>
                  <a:solidFill>
                    <a:srgbClr val="F8A2A2">
                      <a:alpha val="70000"/>
                    </a:srgbClr>
                  </a:solidFill>
                  <a:ln w="26947" cap="flat">
                    <a:noFill/>
                    <a:prstDash val="solid"/>
                    <a:miter/>
                  </a:ln>
                </p:spPr>
                <p:txBody>
                  <a:bodyPr rtlCol="1" anchor="ctr"/>
                  <a:lstStyle/>
                  <a:p>
                    <a:endParaRPr lang="ar-SA"/>
                  </a:p>
                </p:txBody>
              </p:sp>
              <p:grpSp>
                <p:nvGrpSpPr>
                  <p:cNvPr id="1994" name="رسم 4">
                    <a:extLst>
                      <a:ext uri="{FF2B5EF4-FFF2-40B4-BE49-F238E27FC236}">
                        <a16:creationId xmlns:a16="http://schemas.microsoft.com/office/drawing/2014/main" id="{5485D576-29F0-42D7-A23B-88DD1F699241}"/>
                      </a:ext>
                    </a:extLst>
                  </p:cNvPr>
                  <p:cNvGrpSpPr/>
                  <p:nvPr/>
                </p:nvGrpSpPr>
                <p:grpSpPr>
                  <a:xfrm>
                    <a:off x="2516144" y="3446551"/>
                    <a:ext cx="91692" cy="209678"/>
                    <a:chOff x="2516144" y="3446551"/>
                    <a:chExt cx="91692" cy="209678"/>
                  </a:xfrm>
                  <a:solidFill>
                    <a:srgbClr val="543A28"/>
                  </a:solidFill>
                </p:grpSpPr>
                <p:sp>
                  <p:nvSpPr>
                    <p:cNvPr id="1999" name="شكل حر: شكل 333">
                      <a:extLst>
                        <a:ext uri="{FF2B5EF4-FFF2-40B4-BE49-F238E27FC236}">
                          <a16:creationId xmlns:a16="http://schemas.microsoft.com/office/drawing/2014/main" id="{A58D634A-F0E2-413B-A692-E6971B6F7D40}"/>
                        </a:ext>
                      </a:extLst>
                    </p:cNvPr>
                    <p:cNvSpPr/>
                    <p:nvPr/>
                  </p:nvSpPr>
                  <p:spPr>
                    <a:xfrm>
                      <a:off x="2516144" y="3446551"/>
                      <a:ext cx="91692" cy="209678"/>
                    </a:xfrm>
                    <a:custGeom>
                      <a:avLst/>
                      <a:gdLst>
                        <a:gd name="connsiteX0" fmla="*/ 59330 w 91692"/>
                        <a:gd name="connsiteY0" fmla="*/ 194172 h 209678"/>
                        <a:gd name="connsiteX1" fmla="*/ 56633 w 91692"/>
                        <a:gd name="connsiteY1" fmla="*/ 196869 h 209678"/>
                        <a:gd name="connsiteX2" fmla="*/ 48543 w 91692"/>
                        <a:gd name="connsiteY2" fmla="*/ 204959 h 209678"/>
                        <a:gd name="connsiteX3" fmla="*/ 32362 w 91692"/>
                        <a:gd name="connsiteY3" fmla="*/ 207656 h 209678"/>
                        <a:gd name="connsiteX4" fmla="*/ 16181 w 91692"/>
                        <a:gd name="connsiteY4" fmla="*/ 194172 h 209678"/>
                        <a:gd name="connsiteX5" fmla="*/ 5394 w 91692"/>
                        <a:gd name="connsiteY5" fmla="*/ 172597 h 209678"/>
                        <a:gd name="connsiteX6" fmla="*/ 0 w 91692"/>
                        <a:gd name="connsiteY6" fmla="*/ 145629 h 209678"/>
                        <a:gd name="connsiteX7" fmla="*/ 0 w 91692"/>
                        <a:gd name="connsiteY7" fmla="*/ 132145 h 209678"/>
                        <a:gd name="connsiteX8" fmla="*/ 0 w 91692"/>
                        <a:gd name="connsiteY8" fmla="*/ 118660 h 209678"/>
                        <a:gd name="connsiteX9" fmla="*/ 2697 w 91692"/>
                        <a:gd name="connsiteY9" fmla="*/ 88996 h 209678"/>
                        <a:gd name="connsiteX10" fmla="*/ 8090 w 91692"/>
                        <a:gd name="connsiteY10" fmla="*/ 59330 h 209678"/>
                        <a:gd name="connsiteX11" fmla="*/ 13484 w 91692"/>
                        <a:gd name="connsiteY11" fmla="*/ 45846 h 209678"/>
                        <a:gd name="connsiteX12" fmla="*/ 18878 w 91692"/>
                        <a:gd name="connsiteY12" fmla="*/ 32362 h 209678"/>
                        <a:gd name="connsiteX13" fmla="*/ 35059 w 91692"/>
                        <a:gd name="connsiteY13" fmla="*/ 10787 h 209678"/>
                        <a:gd name="connsiteX14" fmla="*/ 56633 w 91692"/>
                        <a:gd name="connsiteY14" fmla="*/ 0 h 209678"/>
                        <a:gd name="connsiteX15" fmla="*/ 78208 w 91692"/>
                        <a:gd name="connsiteY15" fmla="*/ 5394 h 209678"/>
                        <a:gd name="connsiteX16" fmla="*/ 88995 w 91692"/>
                        <a:gd name="connsiteY16" fmla="*/ 16181 h 209678"/>
                        <a:gd name="connsiteX17" fmla="*/ 91692 w 91692"/>
                        <a:gd name="connsiteY17" fmla="*/ 24271 h 209678"/>
                        <a:gd name="connsiteX18" fmla="*/ 91692 w 91692"/>
                        <a:gd name="connsiteY18" fmla="*/ 26968 h 209678"/>
                        <a:gd name="connsiteX19" fmla="*/ 88995 w 91692"/>
                        <a:gd name="connsiteY19" fmla="*/ 24271 h 209678"/>
                        <a:gd name="connsiteX20" fmla="*/ 86299 w 91692"/>
                        <a:gd name="connsiteY20" fmla="*/ 21575 h 209678"/>
                        <a:gd name="connsiteX21" fmla="*/ 83602 w 91692"/>
                        <a:gd name="connsiteY21" fmla="*/ 16181 h 209678"/>
                        <a:gd name="connsiteX22" fmla="*/ 72814 w 91692"/>
                        <a:gd name="connsiteY22" fmla="*/ 8091 h 209678"/>
                        <a:gd name="connsiteX23" fmla="*/ 56633 w 91692"/>
                        <a:gd name="connsiteY23" fmla="*/ 8091 h 209678"/>
                        <a:gd name="connsiteX24" fmla="*/ 40452 w 91692"/>
                        <a:gd name="connsiteY24" fmla="*/ 18878 h 209678"/>
                        <a:gd name="connsiteX25" fmla="*/ 26968 w 91692"/>
                        <a:gd name="connsiteY25" fmla="*/ 40452 h 209678"/>
                        <a:gd name="connsiteX26" fmla="*/ 21575 w 91692"/>
                        <a:gd name="connsiteY26" fmla="*/ 53937 h 209678"/>
                        <a:gd name="connsiteX27" fmla="*/ 18878 w 91692"/>
                        <a:gd name="connsiteY27" fmla="*/ 67421 h 209678"/>
                        <a:gd name="connsiteX28" fmla="*/ 13484 w 91692"/>
                        <a:gd name="connsiteY28" fmla="*/ 94389 h 209678"/>
                        <a:gd name="connsiteX29" fmla="*/ 10787 w 91692"/>
                        <a:gd name="connsiteY29" fmla="*/ 121357 h 209678"/>
                        <a:gd name="connsiteX30" fmla="*/ 10787 w 91692"/>
                        <a:gd name="connsiteY30" fmla="*/ 148326 h 209678"/>
                        <a:gd name="connsiteX31" fmla="*/ 13484 w 91692"/>
                        <a:gd name="connsiteY31" fmla="*/ 172597 h 209678"/>
                        <a:gd name="connsiteX32" fmla="*/ 21575 w 91692"/>
                        <a:gd name="connsiteY32" fmla="*/ 194172 h 209678"/>
                        <a:gd name="connsiteX33" fmla="*/ 35059 w 91692"/>
                        <a:gd name="connsiteY33" fmla="*/ 207656 h 209678"/>
                        <a:gd name="connsiteX34" fmla="*/ 48543 w 91692"/>
                        <a:gd name="connsiteY34" fmla="*/ 207656 h 209678"/>
                        <a:gd name="connsiteX35" fmla="*/ 59330 w 91692"/>
                        <a:gd name="connsiteY35" fmla="*/ 194172 h 209678"/>
                        <a:gd name="connsiteX36" fmla="*/ 59330 w 91692"/>
                        <a:gd name="connsiteY36" fmla="*/ 194172 h 209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1692" h="209678">
                          <a:moveTo>
                            <a:pt x="59330" y="194172"/>
                          </a:moveTo>
                          <a:cubicBezTo>
                            <a:pt x="59330" y="194172"/>
                            <a:pt x="59330" y="194172"/>
                            <a:pt x="56633" y="196869"/>
                          </a:cubicBezTo>
                          <a:cubicBezTo>
                            <a:pt x="56633" y="199565"/>
                            <a:pt x="53937" y="202262"/>
                            <a:pt x="48543" y="204959"/>
                          </a:cubicBezTo>
                          <a:cubicBezTo>
                            <a:pt x="45846" y="207656"/>
                            <a:pt x="37755" y="207656"/>
                            <a:pt x="32362" y="207656"/>
                          </a:cubicBezTo>
                          <a:cubicBezTo>
                            <a:pt x="26968" y="204959"/>
                            <a:pt x="18878" y="199565"/>
                            <a:pt x="16181" y="194172"/>
                          </a:cubicBezTo>
                          <a:cubicBezTo>
                            <a:pt x="10787" y="188778"/>
                            <a:pt x="8090" y="180688"/>
                            <a:pt x="5394" y="172597"/>
                          </a:cubicBezTo>
                          <a:cubicBezTo>
                            <a:pt x="2697" y="164507"/>
                            <a:pt x="0" y="156416"/>
                            <a:pt x="0" y="145629"/>
                          </a:cubicBezTo>
                          <a:cubicBezTo>
                            <a:pt x="0" y="140235"/>
                            <a:pt x="0" y="134842"/>
                            <a:pt x="0" y="132145"/>
                          </a:cubicBezTo>
                          <a:cubicBezTo>
                            <a:pt x="0" y="126751"/>
                            <a:pt x="0" y="121357"/>
                            <a:pt x="0" y="118660"/>
                          </a:cubicBezTo>
                          <a:cubicBezTo>
                            <a:pt x="0" y="107873"/>
                            <a:pt x="2697" y="99783"/>
                            <a:pt x="2697" y="88996"/>
                          </a:cubicBezTo>
                          <a:cubicBezTo>
                            <a:pt x="5394" y="78208"/>
                            <a:pt x="5394" y="70117"/>
                            <a:pt x="8090" y="59330"/>
                          </a:cubicBezTo>
                          <a:cubicBezTo>
                            <a:pt x="8090" y="53937"/>
                            <a:pt x="10787" y="48543"/>
                            <a:pt x="13484" y="45846"/>
                          </a:cubicBezTo>
                          <a:cubicBezTo>
                            <a:pt x="16181" y="40452"/>
                            <a:pt x="16181" y="37755"/>
                            <a:pt x="18878" y="32362"/>
                          </a:cubicBezTo>
                          <a:cubicBezTo>
                            <a:pt x="21575" y="24271"/>
                            <a:pt x="29665" y="16181"/>
                            <a:pt x="35059" y="10787"/>
                          </a:cubicBezTo>
                          <a:cubicBezTo>
                            <a:pt x="43149" y="5394"/>
                            <a:pt x="48543" y="0"/>
                            <a:pt x="56633" y="0"/>
                          </a:cubicBezTo>
                          <a:cubicBezTo>
                            <a:pt x="64724" y="0"/>
                            <a:pt x="72814" y="0"/>
                            <a:pt x="78208" y="5394"/>
                          </a:cubicBezTo>
                          <a:cubicBezTo>
                            <a:pt x="83602" y="8091"/>
                            <a:pt x="86299" y="13484"/>
                            <a:pt x="88995" y="16181"/>
                          </a:cubicBezTo>
                          <a:cubicBezTo>
                            <a:pt x="91692" y="18878"/>
                            <a:pt x="91692" y="24271"/>
                            <a:pt x="91692" y="24271"/>
                          </a:cubicBezTo>
                          <a:cubicBezTo>
                            <a:pt x="91692" y="26968"/>
                            <a:pt x="91692" y="26968"/>
                            <a:pt x="91692" y="26968"/>
                          </a:cubicBezTo>
                          <a:cubicBezTo>
                            <a:pt x="91692" y="26968"/>
                            <a:pt x="91692" y="26968"/>
                            <a:pt x="88995" y="24271"/>
                          </a:cubicBezTo>
                          <a:cubicBezTo>
                            <a:pt x="88995" y="24271"/>
                            <a:pt x="88995" y="21575"/>
                            <a:pt x="86299" y="21575"/>
                          </a:cubicBezTo>
                          <a:cubicBezTo>
                            <a:pt x="86299" y="21575"/>
                            <a:pt x="83602" y="18878"/>
                            <a:pt x="83602" y="16181"/>
                          </a:cubicBezTo>
                          <a:cubicBezTo>
                            <a:pt x="80905" y="13484"/>
                            <a:pt x="78208" y="10787"/>
                            <a:pt x="72814" y="8091"/>
                          </a:cubicBezTo>
                          <a:cubicBezTo>
                            <a:pt x="67421" y="5394"/>
                            <a:pt x="62027" y="5394"/>
                            <a:pt x="56633" y="8091"/>
                          </a:cubicBezTo>
                          <a:cubicBezTo>
                            <a:pt x="51240" y="10787"/>
                            <a:pt x="45846" y="13484"/>
                            <a:pt x="40452" y="18878"/>
                          </a:cubicBezTo>
                          <a:cubicBezTo>
                            <a:pt x="35059" y="24271"/>
                            <a:pt x="29665" y="32362"/>
                            <a:pt x="26968" y="40452"/>
                          </a:cubicBezTo>
                          <a:cubicBezTo>
                            <a:pt x="24271" y="43149"/>
                            <a:pt x="24271" y="48543"/>
                            <a:pt x="21575" y="53937"/>
                          </a:cubicBezTo>
                          <a:cubicBezTo>
                            <a:pt x="18878" y="59330"/>
                            <a:pt x="18878" y="62027"/>
                            <a:pt x="18878" y="67421"/>
                          </a:cubicBezTo>
                          <a:cubicBezTo>
                            <a:pt x="16181" y="75511"/>
                            <a:pt x="13484" y="86299"/>
                            <a:pt x="13484" y="94389"/>
                          </a:cubicBezTo>
                          <a:cubicBezTo>
                            <a:pt x="13484" y="102480"/>
                            <a:pt x="10787" y="113267"/>
                            <a:pt x="10787" y="121357"/>
                          </a:cubicBezTo>
                          <a:cubicBezTo>
                            <a:pt x="10787" y="129448"/>
                            <a:pt x="10787" y="140235"/>
                            <a:pt x="10787" y="148326"/>
                          </a:cubicBezTo>
                          <a:cubicBezTo>
                            <a:pt x="10787" y="156416"/>
                            <a:pt x="13484" y="164507"/>
                            <a:pt x="13484" y="172597"/>
                          </a:cubicBezTo>
                          <a:cubicBezTo>
                            <a:pt x="16181" y="180688"/>
                            <a:pt x="18878" y="186081"/>
                            <a:pt x="21575" y="194172"/>
                          </a:cubicBezTo>
                          <a:cubicBezTo>
                            <a:pt x="24271" y="199565"/>
                            <a:pt x="29665" y="204959"/>
                            <a:pt x="35059" y="207656"/>
                          </a:cubicBezTo>
                          <a:cubicBezTo>
                            <a:pt x="40452" y="210353"/>
                            <a:pt x="45846" y="210353"/>
                            <a:pt x="48543" y="207656"/>
                          </a:cubicBezTo>
                          <a:cubicBezTo>
                            <a:pt x="53937" y="202262"/>
                            <a:pt x="56633" y="199565"/>
                            <a:pt x="59330" y="194172"/>
                          </a:cubicBezTo>
                          <a:cubicBezTo>
                            <a:pt x="59330" y="194172"/>
                            <a:pt x="59330" y="194172"/>
                            <a:pt x="59330" y="194172"/>
                          </a:cubicBezTo>
                          <a:close/>
                        </a:path>
                      </a:pathLst>
                    </a:custGeom>
                    <a:solidFill>
                      <a:srgbClr val="543A28"/>
                    </a:solidFill>
                    <a:ln w="26947" cap="flat">
                      <a:noFill/>
                      <a:prstDash val="solid"/>
                      <a:miter/>
                    </a:ln>
                  </p:spPr>
                  <p:txBody>
                    <a:bodyPr rtlCol="1" anchor="ctr"/>
                    <a:lstStyle/>
                    <a:p>
                      <a:endParaRPr lang="ar-SA"/>
                    </a:p>
                  </p:txBody>
                </p:sp>
                <p:sp>
                  <p:nvSpPr>
                    <p:cNvPr id="2000" name="شكل حر: شكل 334">
                      <a:extLst>
                        <a:ext uri="{FF2B5EF4-FFF2-40B4-BE49-F238E27FC236}">
                          <a16:creationId xmlns:a16="http://schemas.microsoft.com/office/drawing/2014/main" id="{4559E550-7E48-431F-8F9D-B2D2727FBDFA}"/>
                        </a:ext>
                      </a:extLst>
                    </p:cNvPr>
                    <p:cNvSpPr/>
                    <p:nvPr/>
                  </p:nvSpPr>
                  <p:spPr>
                    <a:xfrm>
                      <a:off x="2521538" y="3511275"/>
                      <a:ext cx="56633" cy="124054"/>
                    </a:xfrm>
                    <a:custGeom>
                      <a:avLst/>
                      <a:gdLst>
                        <a:gd name="connsiteX0" fmla="*/ 10787 w 56633"/>
                        <a:gd name="connsiteY0" fmla="*/ 124054 h 124054"/>
                        <a:gd name="connsiteX1" fmla="*/ 8091 w 56633"/>
                        <a:gd name="connsiteY1" fmla="*/ 118661 h 124054"/>
                        <a:gd name="connsiteX2" fmla="*/ 2697 w 56633"/>
                        <a:gd name="connsiteY2" fmla="*/ 102480 h 124054"/>
                        <a:gd name="connsiteX3" fmla="*/ 0 w 56633"/>
                        <a:gd name="connsiteY3" fmla="*/ 78208 h 124054"/>
                        <a:gd name="connsiteX4" fmla="*/ 2697 w 56633"/>
                        <a:gd name="connsiteY4" fmla="*/ 48543 h 124054"/>
                        <a:gd name="connsiteX5" fmla="*/ 10787 w 56633"/>
                        <a:gd name="connsiteY5" fmla="*/ 21575 h 124054"/>
                        <a:gd name="connsiteX6" fmla="*/ 18878 w 56633"/>
                        <a:gd name="connsiteY6" fmla="*/ 10788 h 124054"/>
                        <a:gd name="connsiteX7" fmla="*/ 29665 w 56633"/>
                        <a:gd name="connsiteY7" fmla="*/ 2697 h 124054"/>
                        <a:gd name="connsiteX8" fmla="*/ 40452 w 56633"/>
                        <a:gd name="connsiteY8" fmla="*/ 0 h 124054"/>
                        <a:gd name="connsiteX9" fmla="*/ 48543 w 56633"/>
                        <a:gd name="connsiteY9" fmla="*/ 0 h 124054"/>
                        <a:gd name="connsiteX10" fmla="*/ 56633 w 56633"/>
                        <a:gd name="connsiteY10" fmla="*/ 0 h 124054"/>
                        <a:gd name="connsiteX11" fmla="*/ 51240 w 56633"/>
                        <a:gd name="connsiteY11" fmla="*/ 2697 h 124054"/>
                        <a:gd name="connsiteX12" fmla="*/ 45846 w 56633"/>
                        <a:gd name="connsiteY12" fmla="*/ 5394 h 124054"/>
                        <a:gd name="connsiteX13" fmla="*/ 37756 w 56633"/>
                        <a:gd name="connsiteY13" fmla="*/ 10788 h 124054"/>
                        <a:gd name="connsiteX14" fmla="*/ 32362 w 56633"/>
                        <a:gd name="connsiteY14" fmla="*/ 18878 h 124054"/>
                        <a:gd name="connsiteX15" fmla="*/ 26968 w 56633"/>
                        <a:gd name="connsiteY15" fmla="*/ 29665 h 124054"/>
                        <a:gd name="connsiteX16" fmla="*/ 24272 w 56633"/>
                        <a:gd name="connsiteY16" fmla="*/ 43149 h 124054"/>
                        <a:gd name="connsiteX17" fmla="*/ 21575 w 56633"/>
                        <a:gd name="connsiteY17" fmla="*/ 56634 h 124054"/>
                        <a:gd name="connsiteX18" fmla="*/ 18878 w 56633"/>
                        <a:gd name="connsiteY18" fmla="*/ 83602 h 124054"/>
                        <a:gd name="connsiteX19" fmla="*/ 18878 w 56633"/>
                        <a:gd name="connsiteY19" fmla="*/ 107873 h 124054"/>
                        <a:gd name="connsiteX20" fmla="*/ 18878 w 56633"/>
                        <a:gd name="connsiteY20" fmla="*/ 124054 h 124054"/>
                        <a:gd name="connsiteX21" fmla="*/ 10787 w 56633"/>
                        <a:gd name="connsiteY21" fmla="*/ 124054 h 124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6633" h="124054">
                          <a:moveTo>
                            <a:pt x="10787" y="124054"/>
                          </a:moveTo>
                          <a:cubicBezTo>
                            <a:pt x="10787" y="124054"/>
                            <a:pt x="10787" y="121357"/>
                            <a:pt x="8091" y="118661"/>
                          </a:cubicBezTo>
                          <a:cubicBezTo>
                            <a:pt x="5394" y="115964"/>
                            <a:pt x="5394" y="107873"/>
                            <a:pt x="2697" y="102480"/>
                          </a:cubicBezTo>
                          <a:cubicBezTo>
                            <a:pt x="0" y="94389"/>
                            <a:pt x="0" y="86299"/>
                            <a:pt x="0" y="78208"/>
                          </a:cubicBezTo>
                          <a:cubicBezTo>
                            <a:pt x="0" y="70118"/>
                            <a:pt x="0" y="59330"/>
                            <a:pt x="2697" y="48543"/>
                          </a:cubicBezTo>
                          <a:cubicBezTo>
                            <a:pt x="5394" y="37756"/>
                            <a:pt x="8091" y="29665"/>
                            <a:pt x="10787" y="21575"/>
                          </a:cubicBezTo>
                          <a:cubicBezTo>
                            <a:pt x="13484" y="16181"/>
                            <a:pt x="16181" y="13484"/>
                            <a:pt x="18878" y="10788"/>
                          </a:cubicBezTo>
                          <a:cubicBezTo>
                            <a:pt x="21575" y="8091"/>
                            <a:pt x="24272" y="5394"/>
                            <a:pt x="29665" y="2697"/>
                          </a:cubicBezTo>
                          <a:cubicBezTo>
                            <a:pt x="32362" y="0"/>
                            <a:pt x="37756" y="0"/>
                            <a:pt x="40452" y="0"/>
                          </a:cubicBezTo>
                          <a:cubicBezTo>
                            <a:pt x="43149" y="0"/>
                            <a:pt x="45846" y="0"/>
                            <a:pt x="48543" y="0"/>
                          </a:cubicBezTo>
                          <a:cubicBezTo>
                            <a:pt x="53937" y="0"/>
                            <a:pt x="56633" y="0"/>
                            <a:pt x="56633" y="0"/>
                          </a:cubicBezTo>
                          <a:cubicBezTo>
                            <a:pt x="56633" y="0"/>
                            <a:pt x="53937" y="0"/>
                            <a:pt x="51240" y="2697"/>
                          </a:cubicBezTo>
                          <a:cubicBezTo>
                            <a:pt x="48543" y="2697"/>
                            <a:pt x="45846" y="5394"/>
                            <a:pt x="45846" y="5394"/>
                          </a:cubicBezTo>
                          <a:cubicBezTo>
                            <a:pt x="43149" y="5394"/>
                            <a:pt x="40452" y="8091"/>
                            <a:pt x="37756" y="10788"/>
                          </a:cubicBezTo>
                          <a:cubicBezTo>
                            <a:pt x="35059" y="13484"/>
                            <a:pt x="32362" y="16181"/>
                            <a:pt x="32362" y="18878"/>
                          </a:cubicBezTo>
                          <a:cubicBezTo>
                            <a:pt x="29665" y="21575"/>
                            <a:pt x="29665" y="24272"/>
                            <a:pt x="26968" y="29665"/>
                          </a:cubicBezTo>
                          <a:cubicBezTo>
                            <a:pt x="24272" y="32362"/>
                            <a:pt x="24272" y="37756"/>
                            <a:pt x="24272" y="43149"/>
                          </a:cubicBezTo>
                          <a:cubicBezTo>
                            <a:pt x="24272" y="48543"/>
                            <a:pt x="21575" y="51240"/>
                            <a:pt x="21575" y="56634"/>
                          </a:cubicBezTo>
                          <a:cubicBezTo>
                            <a:pt x="18878" y="64724"/>
                            <a:pt x="18878" y="75511"/>
                            <a:pt x="18878" y="83602"/>
                          </a:cubicBezTo>
                          <a:cubicBezTo>
                            <a:pt x="18878" y="91693"/>
                            <a:pt x="18878" y="99783"/>
                            <a:pt x="18878" y="107873"/>
                          </a:cubicBezTo>
                          <a:cubicBezTo>
                            <a:pt x="18878" y="115964"/>
                            <a:pt x="18878" y="121357"/>
                            <a:pt x="18878" y="124054"/>
                          </a:cubicBezTo>
                          <a:cubicBezTo>
                            <a:pt x="10787" y="121357"/>
                            <a:pt x="10787" y="124054"/>
                            <a:pt x="10787" y="124054"/>
                          </a:cubicBezTo>
                          <a:close/>
                        </a:path>
                      </a:pathLst>
                    </a:custGeom>
                    <a:solidFill>
                      <a:srgbClr val="543A28"/>
                    </a:solidFill>
                    <a:ln w="26947" cap="flat">
                      <a:noFill/>
                      <a:prstDash val="solid"/>
                      <a:miter/>
                    </a:ln>
                  </p:spPr>
                  <p:txBody>
                    <a:bodyPr rtlCol="1" anchor="ctr"/>
                    <a:lstStyle/>
                    <a:p>
                      <a:endParaRPr lang="ar-SA"/>
                    </a:p>
                  </p:txBody>
                </p:sp>
              </p:grpSp>
              <p:sp>
                <p:nvSpPr>
                  <p:cNvPr id="1995" name="شكل حر: شكل 335">
                    <a:extLst>
                      <a:ext uri="{FF2B5EF4-FFF2-40B4-BE49-F238E27FC236}">
                        <a16:creationId xmlns:a16="http://schemas.microsoft.com/office/drawing/2014/main" id="{0E291AFC-B4FE-49EB-81AC-A48C2B7EC771}"/>
                      </a:ext>
                    </a:extLst>
                  </p:cNvPr>
                  <p:cNvSpPr/>
                  <p:nvPr/>
                </p:nvSpPr>
                <p:spPr>
                  <a:xfrm>
                    <a:off x="2523406" y="3452680"/>
                    <a:ext cx="87434" cy="195215"/>
                  </a:xfrm>
                  <a:custGeom>
                    <a:avLst/>
                    <a:gdLst>
                      <a:gd name="connsiteX0" fmla="*/ 87128 w 87434"/>
                      <a:gd name="connsiteY0" fmla="*/ 72078 h 195215"/>
                      <a:gd name="connsiteX1" fmla="*/ 3526 w 87434"/>
                      <a:gd name="connsiteY1" fmla="*/ 63988 h 195215"/>
                      <a:gd name="connsiteX2" fmla="*/ 87128 w 87434"/>
                      <a:gd name="connsiteY2" fmla="*/ 72078 h 195215"/>
                    </a:gdLst>
                    <a:ahLst/>
                    <a:cxnLst>
                      <a:cxn ang="0">
                        <a:pos x="connsiteX0" y="connsiteY0"/>
                      </a:cxn>
                      <a:cxn ang="0">
                        <a:pos x="connsiteX1" y="connsiteY1"/>
                      </a:cxn>
                      <a:cxn ang="0">
                        <a:pos x="connsiteX2" y="connsiteY2"/>
                      </a:cxn>
                    </a:cxnLst>
                    <a:rect l="l" t="t" r="r" b="b"/>
                    <a:pathLst>
                      <a:path w="87434" h="195215">
                        <a:moveTo>
                          <a:pt x="87128" y="72078"/>
                        </a:moveTo>
                        <a:cubicBezTo>
                          <a:pt x="92522" y="10051"/>
                          <a:pt x="25101" y="-49279"/>
                          <a:pt x="3526" y="63988"/>
                        </a:cubicBezTo>
                        <a:cubicBezTo>
                          <a:pt x="-18048" y="177255"/>
                          <a:pt x="65553" y="287825"/>
                          <a:pt x="87128" y="72078"/>
                        </a:cubicBezTo>
                        <a:close/>
                      </a:path>
                    </a:pathLst>
                  </a:custGeom>
                  <a:solidFill>
                    <a:srgbClr val="F7C7A2">
                      <a:alpha val="90000"/>
                    </a:srgbClr>
                  </a:solidFill>
                  <a:ln w="26947" cap="flat">
                    <a:noFill/>
                    <a:prstDash val="solid"/>
                    <a:miter/>
                  </a:ln>
                </p:spPr>
                <p:txBody>
                  <a:bodyPr rtlCol="1" anchor="ctr"/>
                  <a:lstStyle/>
                  <a:p>
                    <a:endParaRPr lang="ar-SA"/>
                  </a:p>
                </p:txBody>
              </p:sp>
              <p:sp>
                <p:nvSpPr>
                  <p:cNvPr id="1996" name="شكل حر: شكل 336">
                    <a:extLst>
                      <a:ext uri="{FF2B5EF4-FFF2-40B4-BE49-F238E27FC236}">
                        <a16:creationId xmlns:a16="http://schemas.microsoft.com/office/drawing/2014/main" id="{79FC9EB2-4A49-427D-B79D-BE97B4B83EFF}"/>
                      </a:ext>
                    </a:extLst>
                  </p:cNvPr>
                  <p:cNvSpPr/>
                  <p:nvPr/>
                </p:nvSpPr>
                <p:spPr>
                  <a:xfrm>
                    <a:off x="1394262" y="3629935"/>
                    <a:ext cx="75511" cy="240017"/>
                  </a:xfrm>
                  <a:custGeom>
                    <a:avLst/>
                    <a:gdLst>
                      <a:gd name="connsiteX0" fmla="*/ 0 w 75511"/>
                      <a:gd name="connsiteY0" fmla="*/ 240018 h 240017"/>
                      <a:gd name="connsiteX1" fmla="*/ 8090 w 75511"/>
                      <a:gd name="connsiteY1" fmla="*/ 231927 h 240017"/>
                      <a:gd name="connsiteX2" fmla="*/ 16181 w 75511"/>
                      <a:gd name="connsiteY2" fmla="*/ 223837 h 240017"/>
                      <a:gd name="connsiteX3" fmla="*/ 26968 w 75511"/>
                      <a:gd name="connsiteY3" fmla="*/ 210353 h 240017"/>
                      <a:gd name="connsiteX4" fmla="*/ 37756 w 75511"/>
                      <a:gd name="connsiteY4" fmla="*/ 194172 h 240017"/>
                      <a:gd name="connsiteX5" fmla="*/ 45846 w 75511"/>
                      <a:gd name="connsiteY5" fmla="*/ 175294 h 240017"/>
                      <a:gd name="connsiteX6" fmla="*/ 53937 w 75511"/>
                      <a:gd name="connsiteY6" fmla="*/ 153719 h 240017"/>
                      <a:gd name="connsiteX7" fmla="*/ 59330 w 75511"/>
                      <a:gd name="connsiteY7" fmla="*/ 129448 h 240017"/>
                      <a:gd name="connsiteX8" fmla="*/ 62027 w 75511"/>
                      <a:gd name="connsiteY8" fmla="*/ 105176 h 240017"/>
                      <a:gd name="connsiteX9" fmla="*/ 64724 w 75511"/>
                      <a:gd name="connsiteY9" fmla="*/ 80905 h 240017"/>
                      <a:gd name="connsiteX10" fmla="*/ 64724 w 75511"/>
                      <a:gd name="connsiteY10" fmla="*/ 59330 h 240017"/>
                      <a:gd name="connsiteX11" fmla="*/ 64724 w 75511"/>
                      <a:gd name="connsiteY11" fmla="*/ 40452 h 240017"/>
                      <a:gd name="connsiteX12" fmla="*/ 64724 w 75511"/>
                      <a:gd name="connsiteY12" fmla="*/ 24271 h 240017"/>
                      <a:gd name="connsiteX13" fmla="*/ 64724 w 75511"/>
                      <a:gd name="connsiteY13" fmla="*/ 10787 h 240017"/>
                      <a:gd name="connsiteX14" fmla="*/ 64724 w 75511"/>
                      <a:gd name="connsiteY14" fmla="*/ 0 h 240017"/>
                      <a:gd name="connsiteX15" fmla="*/ 67421 w 75511"/>
                      <a:gd name="connsiteY15" fmla="*/ 10787 h 240017"/>
                      <a:gd name="connsiteX16" fmla="*/ 70118 w 75511"/>
                      <a:gd name="connsiteY16" fmla="*/ 24271 h 240017"/>
                      <a:gd name="connsiteX17" fmla="*/ 72815 w 75511"/>
                      <a:gd name="connsiteY17" fmla="*/ 40452 h 240017"/>
                      <a:gd name="connsiteX18" fmla="*/ 75511 w 75511"/>
                      <a:gd name="connsiteY18" fmla="*/ 62027 h 240017"/>
                      <a:gd name="connsiteX19" fmla="*/ 75511 w 75511"/>
                      <a:gd name="connsiteY19" fmla="*/ 86299 h 240017"/>
                      <a:gd name="connsiteX20" fmla="*/ 75511 w 75511"/>
                      <a:gd name="connsiteY20" fmla="*/ 110570 h 240017"/>
                      <a:gd name="connsiteX21" fmla="*/ 72815 w 75511"/>
                      <a:gd name="connsiteY21" fmla="*/ 134842 h 240017"/>
                      <a:gd name="connsiteX22" fmla="*/ 67421 w 75511"/>
                      <a:gd name="connsiteY22" fmla="*/ 159113 h 240017"/>
                      <a:gd name="connsiteX23" fmla="*/ 59330 w 75511"/>
                      <a:gd name="connsiteY23" fmla="*/ 183384 h 240017"/>
                      <a:gd name="connsiteX24" fmla="*/ 48543 w 75511"/>
                      <a:gd name="connsiteY24" fmla="*/ 204959 h 240017"/>
                      <a:gd name="connsiteX25" fmla="*/ 35059 w 75511"/>
                      <a:gd name="connsiteY25" fmla="*/ 221140 h 240017"/>
                      <a:gd name="connsiteX26" fmla="*/ 21575 w 75511"/>
                      <a:gd name="connsiteY26" fmla="*/ 231927 h 240017"/>
                      <a:gd name="connsiteX27" fmla="*/ 10787 w 75511"/>
                      <a:gd name="connsiteY27" fmla="*/ 240018 h 240017"/>
                      <a:gd name="connsiteX28" fmla="*/ 0 w 75511"/>
                      <a:gd name="connsiteY28" fmla="*/ 240018 h 240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5511" h="240017">
                        <a:moveTo>
                          <a:pt x="0" y="240018"/>
                        </a:moveTo>
                        <a:cubicBezTo>
                          <a:pt x="0" y="240018"/>
                          <a:pt x="2697" y="237321"/>
                          <a:pt x="8090" y="231927"/>
                        </a:cubicBezTo>
                        <a:cubicBezTo>
                          <a:pt x="10787" y="229231"/>
                          <a:pt x="13484" y="226534"/>
                          <a:pt x="16181" y="223837"/>
                        </a:cubicBezTo>
                        <a:cubicBezTo>
                          <a:pt x="18878" y="221140"/>
                          <a:pt x="24271" y="215747"/>
                          <a:pt x="26968" y="210353"/>
                        </a:cubicBezTo>
                        <a:cubicBezTo>
                          <a:pt x="29665" y="204959"/>
                          <a:pt x="35059" y="199565"/>
                          <a:pt x="37756" y="194172"/>
                        </a:cubicBezTo>
                        <a:cubicBezTo>
                          <a:pt x="40452" y="188778"/>
                          <a:pt x="43149" y="180688"/>
                          <a:pt x="45846" y="175294"/>
                        </a:cubicBezTo>
                        <a:cubicBezTo>
                          <a:pt x="48543" y="167204"/>
                          <a:pt x="51240" y="161810"/>
                          <a:pt x="53937" y="153719"/>
                        </a:cubicBezTo>
                        <a:cubicBezTo>
                          <a:pt x="56633" y="145629"/>
                          <a:pt x="56633" y="137538"/>
                          <a:pt x="59330" y="129448"/>
                        </a:cubicBezTo>
                        <a:cubicBezTo>
                          <a:pt x="62027" y="121357"/>
                          <a:pt x="62027" y="113267"/>
                          <a:pt x="62027" y="105176"/>
                        </a:cubicBezTo>
                        <a:cubicBezTo>
                          <a:pt x="62027" y="97086"/>
                          <a:pt x="64724" y="88995"/>
                          <a:pt x="64724" y="80905"/>
                        </a:cubicBezTo>
                        <a:cubicBezTo>
                          <a:pt x="64724" y="72814"/>
                          <a:pt x="64724" y="64724"/>
                          <a:pt x="64724" y="59330"/>
                        </a:cubicBezTo>
                        <a:cubicBezTo>
                          <a:pt x="64724" y="51240"/>
                          <a:pt x="64724" y="45846"/>
                          <a:pt x="64724" y="40452"/>
                        </a:cubicBezTo>
                        <a:cubicBezTo>
                          <a:pt x="64724" y="35058"/>
                          <a:pt x="64724" y="29665"/>
                          <a:pt x="64724" y="24271"/>
                        </a:cubicBezTo>
                        <a:cubicBezTo>
                          <a:pt x="64724" y="18878"/>
                          <a:pt x="64724" y="13484"/>
                          <a:pt x="64724" y="10787"/>
                        </a:cubicBezTo>
                        <a:cubicBezTo>
                          <a:pt x="64724" y="2697"/>
                          <a:pt x="64724" y="0"/>
                          <a:pt x="64724" y="0"/>
                        </a:cubicBezTo>
                        <a:cubicBezTo>
                          <a:pt x="64724" y="0"/>
                          <a:pt x="64724" y="5394"/>
                          <a:pt x="67421" y="10787"/>
                        </a:cubicBezTo>
                        <a:cubicBezTo>
                          <a:pt x="67421" y="13484"/>
                          <a:pt x="70118" y="18878"/>
                          <a:pt x="70118" y="24271"/>
                        </a:cubicBezTo>
                        <a:cubicBezTo>
                          <a:pt x="70118" y="29665"/>
                          <a:pt x="72815" y="35058"/>
                          <a:pt x="72815" y="40452"/>
                        </a:cubicBezTo>
                        <a:cubicBezTo>
                          <a:pt x="72815" y="45846"/>
                          <a:pt x="72815" y="53937"/>
                          <a:pt x="75511" y="62027"/>
                        </a:cubicBezTo>
                        <a:cubicBezTo>
                          <a:pt x="75511" y="70117"/>
                          <a:pt x="75511" y="78208"/>
                          <a:pt x="75511" y="86299"/>
                        </a:cubicBezTo>
                        <a:cubicBezTo>
                          <a:pt x="75511" y="94389"/>
                          <a:pt x="75511" y="102479"/>
                          <a:pt x="75511" y="110570"/>
                        </a:cubicBezTo>
                        <a:cubicBezTo>
                          <a:pt x="75511" y="118660"/>
                          <a:pt x="72815" y="126751"/>
                          <a:pt x="72815" y="134842"/>
                        </a:cubicBezTo>
                        <a:cubicBezTo>
                          <a:pt x="70118" y="142932"/>
                          <a:pt x="70118" y="151022"/>
                          <a:pt x="67421" y="159113"/>
                        </a:cubicBezTo>
                        <a:cubicBezTo>
                          <a:pt x="64724" y="167204"/>
                          <a:pt x="62027" y="175294"/>
                          <a:pt x="59330" y="183384"/>
                        </a:cubicBezTo>
                        <a:cubicBezTo>
                          <a:pt x="56633" y="191475"/>
                          <a:pt x="51240" y="196868"/>
                          <a:pt x="48543" y="204959"/>
                        </a:cubicBezTo>
                        <a:cubicBezTo>
                          <a:pt x="43149" y="210353"/>
                          <a:pt x="40452" y="215747"/>
                          <a:pt x="35059" y="221140"/>
                        </a:cubicBezTo>
                        <a:cubicBezTo>
                          <a:pt x="29665" y="226534"/>
                          <a:pt x="26968" y="229231"/>
                          <a:pt x="21575" y="231927"/>
                        </a:cubicBezTo>
                        <a:cubicBezTo>
                          <a:pt x="16181" y="234624"/>
                          <a:pt x="13484" y="237321"/>
                          <a:pt x="10787" y="240018"/>
                        </a:cubicBezTo>
                        <a:cubicBezTo>
                          <a:pt x="2697" y="240018"/>
                          <a:pt x="0" y="240018"/>
                          <a:pt x="0" y="240018"/>
                        </a:cubicBezTo>
                        <a:close/>
                      </a:path>
                    </a:pathLst>
                  </a:custGeom>
                  <a:solidFill>
                    <a:srgbClr val="F7C7A2"/>
                  </a:solidFill>
                  <a:ln w="26947" cap="flat">
                    <a:noFill/>
                    <a:prstDash val="solid"/>
                    <a:miter/>
                  </a:ln>
                </p:spPr>
                <p:txBody>
                  <a:bodyPr rtlCol="1" anchor="ctr"/>
                  <a:lstStyle/>
                  <a:p>
                    <a:endParaRPr lang="ar-SA"/>
                  </a:p>
                </p:txBody>
              </p:sp>
              <p:sp>
                <p:nvSpPr>
                  <p:cNvPr id="1997" name="شكل حر: شكل 337">
                    <a:extLst>
                      <a:ext uri="{FF2B5EF4-FFF2-40B4-BE49-F238E27FC236}">
                        <a16:creationId xmlns:a16="http://schemas.microsoft.com/office/drawing/2014/main" id="{6825C6B5-B14E-48FD-B825-92BDD4036331}"/>
                      </a:ext>
                    </a:extLst>
                  </p:cNvPr>
                  <p:cNvSpPr/>
                  <p:nvPr/>
                </p:nvSpPr>
                <p:spPr>
                  <a:xfrm>
                    <a:off x="1418533" y="4085700"/>
                    <a:ext cx="393737" cy="53936"/>
                  </a:xfrm>
                  <a:custGeom>
                    <a:avLst/>
                    <a:gdLst>
                      <a:gd name="connsiteX0" fmla="*/ 0 w 393737"/>
                      <a:gd name="connsiteY0" fmla="*/ 51240 h 53936"/>
                      <a:gd name="connsiteX1" fmla="*/ 16181 w 393737"/>
                      <a:gd name="connsiteY1" fmla="*/ 43149 h 53936"/>
                      <a:gd name="connsiteX2" fmla="*/ 35059 w 393737"/>
                      <a:gd name="connsiteY2" fmla="*/ 35059 h 53936"/>
                      <a:gd name="connsiteX3" fmla="*/ 59330 w 393737"/>
                      <a:gd name="connsiteY3" fmla="*/ 26968 h 53936"/>
                      <a:gd name="connsiteX4" fmla="*/ 88996 w 393737"/>
                      <a:gd name="connsiteY4" fmla="*/ 18878 h 53936"/>
                      <a:gd name="connsiteX5" fmla="*/ 121357 w 393737"/>
                      <a:gd name="connsiteY5" fmla="*/ 10787 h 53936"/>
                      <a:gd name="connsiteX6" fmla="*/ 156416 w 393737"/>
                      <a:gd name="connsiteY6" fmla="*/ 5394 h 53936"/>
                      <a:gd name="connsiteX7" fmla="*/ 194172 w 393737"/>
                      <a:gd name="connsiteY7" fmla="*/ 2697 h 53936"/>
                      <a:gd name="connsiteX8" fmla="*/ 231928 w 393737"/>
                      <a:gd name="connsiteY8" fmla="*/ 0 h 53936"/>
                      <a:gd name="connsiteX9" fmla="*/ 266986 w 393737"/>
                      <a:gd name="connsiteY9" fmla="*/ 0 h 53936"/>
                      <a:gd name="connsiteX10" fmla="*/ 302045 w 393737"/>
                      <a:gd name="connsiteY10" fmla="*/ 0 h 53936"/>
                      <a:gd name="connsiteX11" fmla="*/ 331711 w 393737"/>
                      <a:gd name="connsiteY11" fmla="*/ 2697 h 53936"/>
                      <a:gd name="connsiteX12" fmla="*/ 377557 w 393737"/>
                      <a:gd name="connsiteY12" fmla="*/ 8091 h 53936"/>
                      <a:gd name="connsiteX13" fmla="*/ 393738 w 393737"/>
                      <a:gd name="connsiteY13" fmla="*/ 10787 h 53936"/>
                      <a:gd name="connsiteX14" fmla="*/ 377557 w 393737"/>
                      <a:gd name="connsiteY14" fmla="*/ 10787 h 53936"/>
                      <a:gd name="connsiteX15" fmla="*/ 331711 w 393737"/>
                      <a:gd name="connsiteY15" fmla="*/ 10787 h 53936"/>
                      <a:gd name="connsiteX16" fmla="*/ 302045 w 393737"/>
                      <a:gd name="connsiteY16" fmla="*/ 10787 h 53936"/>
                      <a:gd name="connsiteX17" fmla="*/ 269683 w 393737"/>
                      <a:gd name="connsiteY17" fmla="*/ 13484 h 53936"/>
                      <a:gd name="connsiteX18" fmla="*/ 234624 w 393737"/>
                      <a:gd name="connsiteY18" fmla="*/ 16181 h 53936"/>
                      <a:gd name="connsiteX19" fmla="*/ 196869 w 393737"/>
                      <a:gd name="connsiteY19" fmla="*/ 18878 h 53936"/>
                      <a:gd name="connsiteX20" fmla="*/ 159113 w 393737"/>
                      <a:gd name="connsiteY20" fmla="*/ 21575 h 53936"/>
                      <a:gd name="connsiteX21" fmla="*/ 124054 w 393737"/>
                      <a:gd name="connsiteY21" fmla="*/ 26968 h 53936"/>
                      <a:gd name="connsiteX22" fmla="*/ 91692 w 393737"/>
                      <a:gd name="connsiteY22" fmla="*/ 32362 h 53936"/>
                      <a:gd name="connsiteX23" fmla="*/ 62027 w 393737"/>
                      <a:gd name="connsiteY23" fmla="*/ 37755 h 53936"/>
                      <a:gd name="connsiteX24" fmla="*/ 37756 w 393737"/>
                      <a:gd name="connsiteY24" fmla="*/ 43149 h 53936"/>
                      <a:gd name="connsiteX25" fmla="*/ 18878 w 393737"/>
                      <a:gd name="connsiteY25" fmla="*/ 48543 h 53936"/>
                      <a:gd name="connsiteX26" fmla="*/ 8091 w 393737"/>
                      <a:gd name="connsiteY26" fmla="*/ 53937 h 53936"/>
                      <a:gd name="connsiteX27" fmla="*/ 0 w 393737"/>
                      <a:gd name="connsiteY27" fmla="*/ 51240 h 5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93737" h="53936">
                        <a:moveTo>
                          <a:pt x="0" y="51240"/>
                        </a:moveTo>
                        <a:cubicBezTo>
                          <a:pt x="0" y="51240"/>
                          <a:pt x="5394" y="48543"/>
                          <a:pt x="16181" y="43149"/>
                        </a:cubicBezTo>
                        <a:cubicBezTo>
                          <a:pt x="21575" y="40452"/>
                          <a:pt x="26968" y="37755"/>
                          <a:pt x="35059" y="35059"/>
                        </a:cubicBezTo>
                        <a:cubicBezTo>
                          <a:pt x="43149" y="32362"/>
                          <a:pt x="51240" y="29665"/>
                          <a:pt x="59330" y="26968"/>
                        </a:cubicBezTo>
                        <a:cubicBezTo>
                          <a:pt x="67421" y="24271"/>
                          <a:pt x="78208" y="21575"/>
                          <a:pt x="88996" y="18878"/>
                        </a:cubicBezTo>
                        <a:cubicBezTo>
                          <a:pt x="99783" y="16181"/>
                          <a:pt x="110570" y="13484"/>
                          <a:pt x="121357" y="10787"/>
                        </a:cubicBezTo>
                        <a:cubicBezTo>
                          <a:pt x="132145" y="8091"/>
                          <a:pt x="145629" y="5394"/>
                          <a:pt x="156416" y="5394"/>
                        </a:cubicBezTo>
                        <a:cubicBezTo>
                          <a:pt x="169901" y="5394"/>
                          <a:pt x="180688" y="2697"/>
                          <a:pt x="194172" y="2697"/>
                        </a:cubicBezTo>
                        <a:cubicBezTo>
                          <a:pt x="207656" y="2697"/>
                          <a:pt x="218444" y="0"/>
                          <a:pt x="231928" y="0"/>
                        </a:cubicBezTo>
                        <a:cubicBezTo>
                          <a:pt x="245412" y="0"/>
                          <a:pt x="256199" y="0"/>
                          <a:pt x="266986" y="0"/>
                        </a:cubicBezTo>
                        <a:cubicBezTo>
                          <a:pt x="277774" y="0"/>
                          <a:pt x="291258" y="0"/>
                          <a:pt x="302045" y="0"/>
                        </a:cubicBezTo>
                        <a:cubicBezTo>
                          <a:pt x="312833" y="0"/>
                          <a:pt x="323620" y="2697"/>
                          <a:pt x="331711" y="2697"/>
                        </a:cubicBezTo>
                        <a:cubicBezTo>
                          <a:pt x="350588" y="5394"/>
                          <a:pt x="366769" y="5394"/>
                          <a:pt x="377557" y="8091"/>
                        </a:cubicBezTo>
                        <a:cubicBezTo>
                          <a:pt x="388344" y="8091"/>
                          <a:pt x="393738" y="10787"/>
                          <a:pt x="393738" y="10787"/>
                        </a:cubicBezTo>
                        <a:cubicBezTo>
                          <a:pt x="393738" y="10787"/>
                          <a:pt x="388344" y="10787"/>
                          <a:pt x="377557" y="10787"/>
                        </a:cubicBezTo>
                        <a:cubicBezTo>
                          <a:pt x="366769" y="10787"/>
                          <a:pt x="350588" y="10787"/>
                          <a:pt x="331711" y="10787"/>
                        </a:cubicBezTo>
                        <a:cubicBezTo>
                          <a:pt x="323620" y="10787"/>
                          <a:pt x="312833" y="10787"/>
                          <a:pt x="302045" y="10787"/>
                        </a:cubicBezTo>
                        <a:cubicBezTo>
                          <a:pt x="291258" y="10787"/>
                          <a:pt x="280471" y="10787"/>
                          <a:pt x="269683" y="13484"/>
                        </a:cubicBezTo>
                        <a:cubicBezTo>
                          <a:pt x="258896" y="13484"/>
                          <a:pt x="245412" y="13484"/>
                          <a:pt x="234624" y="16181"/>
                        </a:cubicBezTo>
                        <a:cubicBezTo>
                          <a:pt x="221140" y="16181"/>
                          <a:pt x="210353" y="18878"/>
                          <a:pt x="196869" y="18878"/>
                        </a:cubicBezTo>
                        <a:cubicBezTo>
                          <a:pt x="183385" y="18878"/>
                          <a:pt x="172597" y="21575"/>
                          <a:pt x="159113" y="21575"/>
                        </a:cubicBezTo>
                        <a:cubicBezTo>
                          <a:pt x="145629" y="21575"/>
                          <a:pt x="134842" y="24271"/>
                          <a:pt x="124054" y="26968"/>
                        </a:cubicBezTo>
                        <a:cubicBezTo>
                          <a:pt x="113267" y="29665"/>
                          <a:pt x="102480" y="29665"/>
                          <a:pt x="91692" y="32362"/>
                        </a:cubicBezTo>
                        <a:cubicBezTo>
                          <a:pt x="80905" y="35059"/>
                          <a:pt x="72815" y="37755"/>
                          <a:pt x="62027" y="37755"/>
                        </a:cubicBezTo>
                        <a:cubicBezTo>
                          <a:pt x="53937" y="40452"/>
                          <a:pt x="45846" y="43149"/>
                          <a:pt x="37756" y="43149"/>
                        </a:cubicBezTo>
                        <a:cubicBezTo>
                          <a:pt x="29665" y="45846"/>
                          <a:pt x="24272" y="45846"/>
                          <a:pt x="18878" y="48543"/>
                        </a:cubicBezTo>
                        <a:cubicBezTo>
                          <a:pt x="13484" y="51240"/>
                          <a:pt x="10787" y="51240"/>
                          <a:pt x="8091" y="53937"/>
                        </a:cubicBezTo>
                        <a:cubicBezTo>
                          <a:pt x="2697" y="48543"/>
                          <a:pt x="0" y="51240"/>
                          <a:pt x="0" y="51240"/>
                        </a:cubicBezTo>
                        <a:close/>
                      </a:path>
                    </a:pathLst>
                  </a:custGeom>
                  <a:solidFill>
                    <a:srgbClr val="F7C7A2"/>
                  </a:solidFill>
                  <a:ln w="26947" cap="flat">
                    <a:noFill/>
                    <a:prstDash val="solid"/>
                    <a:miter/>
                  </a:ln>
                </p:spPr>
                <p:txBody>
                  <a:bodyPr rtlCol="1" anchor="ctr"/>
                  <a:lstStyle/>
                  <a:p>
                    <a:endParaRPr lang="ar-SA"/>
                  </a:p>
                </p:txBody>
              </p:sp>
              <p:sp>
                <p:nvSpPr>
                  <p:cNvPr id="1998" name="شكل حر: شكل 338">
                    <a:extLst>
                      <a:ext uri="{FF2B5EF4-FFF2-40B4-BE49-F238E27FC236}">
                        <a16:creationId xmlns:a16="http://schemas.microsoft.com/office/drawing/2014/main" id="{2A268F0B-34FF-4931-AECF-16224562168A}"/>
                      </a:ext>
                    </a:extLst>
                  </p:cNvPr>
                  <p:cNvSpPr/>
                  <p:nvPr/>
                </p:nvSpPr>
                <p:spPr>
                  <a:xfrm>
                    <a:off x="1407746" y="4123455"/>
                    <a:ext cx="269683" cy="132145"/>
                  </a:xfrm>
                  <a:custGeom>
                    <a:avLst/>
                    <a:gdLst>
                      <a:gd name="connsiteX0" fmla="*/ 242715 w 269683"/>
                      <a:gd name="connsiteY0" fmla="*/ 64724 h 132145"/>
                      <a:gd name="connsiteX1" fmla="*/ 213050 w 269683"/>
                      <a:gd name="connsiteY1" fmla="*/ 64724 h 132145"/>
                      <a:gd name="connsiteX2" fmla="*/ 88995 w 269683"/>
                      <a:gd name="connsiteY2" fmla="*/ 0 h 132145"/>
                      <a:gd name="connsiteX3" fmla="*/ 0 w 269683"/>
                      <a:gd name="connsiteY3" fmla="*/ 26968 h 132145"/>
                      <a:gd name="connsiteX4" fmla="*/ 102480 w 269683"/>
                      <a:gd name="connsiteY4" fmla="*/ 62027 h 132145"/>
                      <a:gd name="connsiteX5" fmla="*/ 221140 w 269683"/>
                      <a:gd name="connsiteY5" fmla="*/ 132145 h 132145"/>
                      <a:gd name="connsiteX6" fmla="*/ 269683 w 269683"/>
                      <a:gd name="connsiteY6" fmla="*/ 105177 h 132145"/>
                      <a:gd name="connsiteX7" fmla="*/ 242715 w 269683"/>
                      <a:gd name="connsiteY7" fmla="*/ 64724 h 132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683" h="132145">
                        <a:moveTo>
                          <a:pt x="242715" y="64724"/>
                        </a:moveTo>
                        <a:cubicBezTo>
                          <a:pt x="231928" y="64724"/>
                          <a:pt x="221140" y="64724"/>
                          <a:pt x="213050" y="64724"/>
                        </a:cubicBezTo>
                        <a:cubicBezTo>
                          <a:pt x="153719" y="59331"/>
                          <a:pt x="107873" y="18878"/>
                          <a:pt x="88995" y="0"/>
                        </a:cubicBezTo>
                        <a:cubicBezTo>
                          <a:pt x="51240" y="8091"/>
                          <a:pt x="21575" y="18878"/>
                          <a:pt x="0" y="26968"/>
                        </a:cubicBezTo>
                        <a:cubicBezTo>
                          <a:pt x="0" y="26968"/>
                          <a:pt x="62027" y="16181"/>
                          <a:pt x="102480" y="62027"/>
                        </a:cubicBezTo>
                        <a:cubicBezTo>
                          <a:pt x="124054" y="88996"/>
                          <a:pt x="167204" y="118661"/>
                          <a:pt x="221140" y="132145"/>
                        </a:cubicBezTo>
                        <a:cubicBezTo>
                          <a:pt x="231928" y="124054"/>
                          <a:pt x="248109" y="115964"/>
                          <a:pt x="269683" y="105177"/>
                        </a:cubicBezTo>
                        <a:cubicBezTo>
                          <a:pt x="245412" y="97086"/>
                          <a:pt x="237321" y="80905"/>
                          <a:pt x="242715" y="64724"/>
                        </a:cubicBezTo>
                        <a:close/>
                      </a:path>
                    </a:pathLst>
                  </a:custGeom>
                  <a:solidFill>
                    <a:srgbClr val="5E0900"/>
                  </a:solidFill>
                  <a:ln w="26947" cap="flat">
                    <a:noFill/>
                    <a:prstDash val="solid"/>
                    <a:miter/>
                  </a:ln>
                </p:spPr>
                <p:txBody>
                  <a:bodyPr rtlCol="1" anchor="ctr"/>
                  <a:lstStyle/>
                  <a:p>
                    <a:endParaRPr lang="ar-SA"/>
                  </a:p>
                </p:txBody>
              </p:sp>
            </p:grpSp>
            <p:sp>
              <p:nvSpPr>
                <p:cNvPr id="1875" name="شكل حر: شكل 339">
                  <a:extLst>
                    <a:ext uri="{FF2B5EF4-FFF2-40B4-BE49-F238E27FC236}">
                      <a16:creationId xmlns:a16="http://schemas.microsoft.com/office/drawing/2014/main" id="{117C2350-CC0A-4A9F-87BF-59AE6F8F081A}"/>
                    </a:ext>
                  </a:extLst>
                </p:cNvPr>
                <p:cNvSpPr/>
                <p:nvPr/>
              </p:nvSpPr>
              <p:spPr>
                <a:xfrm>
                  <a:off x="2394453" y="4166605"/>
                  <a:ext cx="323954" cy="245411"/>
                </a:xfrm>
                <a:custGeom>
                  <a:avLst/>
                  <a:gdLst>
                    <a:gd name="connsiteX0" fmla="*/ 24606 w 323954"/>
                    <a:gd name="connsiteY0" fmla="*/ 62027 h 245411"/>
                    <a:gd name="connsiteX1" fmla="*/ 73149 w 323954"/>
                    <a:gd name="connsiteY1" fmla="*/ 70118 h 245411"/>
                    <a:gd name="connsiteX2" fmla="*/ 323954 w 323954"/>
                    <a:gd name="connsiteY2" fmla="*/ 245412 h 245411"/>
                    <a:gd name="connsiteX3" fmla="*/ 100117 w 323954"/>
                    <a:gd name="connsiteY3" fmla="*/ 37755 h 245411"/>
                    <a:gd name="connsiteX4" fmla="*/ 59664 w 323954"/>
                    <a:gd name="connsiteY4" fmla="*/ 0 h 245411"/>
                    <a:gd name="connsiteX5" fmla="*/ 56968 w 323954"/>
                    <a:gd name="connsiteY5" fmla="*/ 0 h 245411"/>
                    <a:gd name="connsiteX6" fmla="*/ 40787 w 323954"/>
                    <a:gd name="connsiteY6" fmla="*/ 8091 h 245411"/>
                    <a:gd name="connsiteX7" fmla="*/ 24606 w 323954"/>
                    <a:gd name="connsiteY7" fmla="*/ 62027 h 245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3954" h="245411">
                      <a:moveTo>
                        <a:pt x="24606" y="62027"/>
                      </a:moveTo>
                      <a:cubicBezTo>
                        <a:pt x="-29331" y="132145"/>
                        <a:pt x="13818" y="56634"/>
                        <a:pt x="73149" y="70118"/>
                      </a:cubicBezTo>
                      <a:cubicBezTo>
                        <a:pt x="132479" y="83602"/>
                        <a:pt x="183719" y="105176"/>
                        <a:pt x="323954" y="245412"/>
                      </a:cubicBezTo>
                      <a:cubicBezTo>
                        <a:pt x="205293" y="99783"/>
                        <a:pt x="100117" y="37755"/>
                        <a:pt x="100117" y="37755"/>
                      </a:cubicBezTo>
                      <a:cubicBezTo>
                        <a:pt x="81239" y="2697"/>
                        <a:pt x="65058" y="0"/>
                        <a:pt x="59664" y="0"/>
                      </a:cubicBezTo>
                      <a:lnTo>
                        <a:pt x="56968" y="0"/>
                      </a:lnTo>
                      <a:cubicBezTo>
                        <a:pt x="51574" y="2697"/>
                        <a:pt x="46180" y="5394"/>
                        <a:pt x="40787" y="8091"/>
                      </a:cubicBezTo>
                      <a:cubicBezTo>
                        <a:pt x="48877" y="16181"/>
                        <a:pt x="46180" y="32362"/>
                        <a:pt x="24606" y="62027"/>
                      </a:cubicBezTo>
                      <a:close/>
                    </a:path>
                  </a:pathLst>
                </a:custGeom>
                <a:solidFill>
                  <a:srgbClr val="847846"/>
                </a:solidFill>
                <a:ln w="26947" cap="flat">
                  <a:noFill/>
                  <a:prstDash val="solid"/>
                  <a:miter/>
                </a:ln>
              </p:spPr>
              <p:txBody>
                <a:bodyPr rtlCol="1" anchor="ctr"/>
                <a:lstStyle/>
                <a:p>
                  <a:endParaRPr lang="ar-SA"/>
                </a:p>
              </p:txBody>
            </p:sp>
            <p:grpSp>
              <p:nvGrpSpPr>
                <p:cNvPr id="1876" name="رسم 4">
                  <a:extLst>
                    <a:ext uri="{FF2B5EF4-FFF2-40B4-BE49-F238E27FC236}">
                      <a16:creationId xmlns:a16="http://schemas.microsoft.com/office/drawing/2014/main" id="{07D78372-2879-4721-848E-7A9D79F7A42F}"/>
                    </a:ext>
                  </a:extLst>
                </p:cNvPr>
                <p:cNvGrpSpPr/>
                <p:nvPr/>
              </p:nvGrpSpPr>
              <p:grpSpPr>
                <a:xfrm>
                  <a:off x="1067730" y="4166468"/>
                  <a:ext cx="2024626" cy="2455956"/>
                  <a:chOff x="1067730" y="4166468"/>
                  <a:chExt cx="2024626" cy="2455956"/>
                </a:xfrm>
                <a:solidFill>
                  <a:schemeClr val="accent1"/>
                </a:solidFill>
              </p:grpSpPr>
              <p:grpSp>
                <p:nvGrpSpPr>
                  <p:cNvPr id="1945" name="رسم 4">
                    <a:extLst>
                      <a:ext uri="{FF2B5EF4-FFF2-40B4-BE49-F238E27FC236}">
                        <a16:creationId xmlns:a16="http://schemas.microsoft.com/office/drawing/2014/main" id="{E3125F23-931A-4643-BDC1-00F3AA2A7C24}"/>
                      </a:ext>
                    </a:extLst>
                  </p:cNvPr>
                  <p:cNvGrpSpPr/>
                  <p:nvPr/>
                </p:nvGrpSpPr>
                <p:grpSpPr>
                  <a:xfrm>
                    <a:off x="1068042" y="4166468"/>
                    <a:ext cx="2024314" cy="2455956"/>
                    <a:chOff x="1068042" y="4166468"/>
                    <a:chExt cx="2024314" cy="2455956"/>
                  </a:xfrm>
                  <a:solidFill>
                    <a:schemeClr val="accent1"/>
                  </a:solidFill>
                </p:grpSpPr>
                <p:sp>
                  <p:nvSpPr>
                    <p:cNvPr id="1968" name="شكل حر: شكل 342">
                      <a:extLst>
                        <a:ext uri="{FF2B5EF4-FFF2-40B4-BE49-F238E27FC236}">
                          <a16:creationId xmlns:a16="http://schemas.microsoft.com/office/drawing/2014/main" id="{1766232B-5DA4-4130-AC4F-1FEA4D813608}"/>
                        </a:ext>
                      </a:extLst>
                    </p:cNvPr>
                    <p:cNvSpPr/>
                    <p:nvPr/>
                  </p:nvSpPr>
                  <p:spPr>
                    <a:xfrm>
                      <a:off x="1070426" y="4166605"/>
                      <a:ext cx="2020143" cy="2449323"/>
                    </a:xfrm>
                    <a:custGeom>
                      <a:avLst/>
                      <a:gdLst>
                        <a:gd name="connsiteX0" fmla="*/ 1882605 w 2020143"/>
                        <a:gd name="connsiteY0" fmla="*/ 684995 h 2449323"/>
                        <a:gd name="connsiteX1" fmla="*/ 1424143 w 2020143"/>
                        <a:gd name="connsiteY1" fmla="*/ 37755 h 2449323"/>
                        <a:gd name="connsiteX2" fmla="*/ 1383691 w 2020143"/>
                        <a:gd name="connsiteY2" fmla="*/ 0 h 2449323"/>
                        <a:gd name="connsiteX3" fmla="*/ 1380994 w 2020143"/>
                        <a:gd name="connsiteY3" fmla="*/ 0 h 2449323"/>
                        <a:gd name="connsiteX4" fmla="*/ 1283908 w 2020143"/>
                        <a:gd name="connsiteY4" fmla="*/ 43149 h 2449323"/>
                        <a:gd name="connsiteX5" fmla="*/ 1283908 w 2020143"/>
                        <a:gd name="connsiteY5" fmla="*/ 43149 h 2449323"/>
                        <a:gd name="connsiteX6" fmla="*/ 1084343 w 2020143"/>
                        <a:gd name="connsiteY6" fmla="*/ 204959 h 2449323"/>
                        <a:gd name="connsiteX7" fmla="*/ 1043890 w 2020143"/>
                        <a:gd name="connsiteY7" fmla="*/ 256199 h 2449323"/>
                        <a:gd name="connsiteX8" fmla="*/ 1078949 w 2020143"/>
                        <a:gd name="connsiteY8" fmla="*/ 318226 h 2449323"/>
                        <a:gd name="connsiteX9" fmla="*/ 790388 w 2020143"/>
                        <a:gd name="connsiteY9" fmla="*/ 752416 h 2449323"/>
                        <a:gd name="connsiteX10" fmla="*/ 679818 w 2020143"/>
                        <a:gd name="connsiteY10" fmla="*/ 987041 h 2449323"/>
                        <a:gd name="connsiteX11" fmla="*/ 677121 w 2020143"/>
                        <a:gd name="connsiteY11" fmla="*/ 1140760 h 2449323"/>
                        <a:gd name="connsiteX12" fmla="*/ 561157 w 2020143"/>
                        <a:gd name="connsiteY12" fmla="*/ 1054462 h 2449323"/>
                        <a:gd name="connsiteX13" fmla="*/ 170116 w 2020143"/>
                        <a:gd name="connsiteY13" fmla="*/ 862986 h 2449323"/>
                        <a:gd name="connsiteX14" fmla="*/ 5609 w 2020143"/>
                        <a:gd name="connsiteY14" fmla="*/ 1119186 h 2449323"/>
                        <a:gd name="connsiteX15" fmla="*/ 2913 w 2020143"/>
                        <a:gd name="connsiteY15" fmla="*/ 1237846 h 2449323"/>
                        <a:gd name="connsiteX16" fmla="*/ 903655 w 2020143"/>
                        <a:gd name="connsiteY16" fmla="*/ 1564163 h 2449323"/>
                        <a:gd name="connsiteX17" fmla="*/ 852415 w 2020143"/>
                        <a:gd name="connsiteY17" fmla="*/ 1655855 h 2449323"/>
                        <a:gd name="connsiteX18" fmla="*/ 857809 w 2020143"/>
                        <a:gd name="connsiteY18" fmla="*/ 1690914 h 2449323"/>
                        <a:gd name="connsiteX19" fmla="*/ 1205700 w 2020143"/>
                        <a:gd name="connsiteY19" fmla="*/ 2195222 h 2449323"/>
                        <a:gd name="connsiteX20" fmla="*/ 1324361 w 2020143"/>
                        <a:gd name="connsiteY20" fmla="*/ 2108923 h 2449323"/>
                        <a:gd name="connsiteX21" fmla="*/ 1302786 w 2020143"/>
                        <a:gd name="connsiteY21" fmla="*/ 2254552 h 2449323"/>
                        <a:gd name="connsiteX22" fmla="*/ 1801700 w 2020143"/>
                        <a:gd name="connsiteY22" fmla="*/ 2443331 h 2449323"/>
                        <a:gd name="connsiteX23" fmla="*/ 1863727 w 2020143"/>
                        <a:gd name="connsiteY23" fmla="*/ 2443331 h 2449323"/>
                        <a:gd name="connsiteX24" fmla="*/ 2020143 w 2020143"/>
                        <a:gd name="connsiteY24" fmla="*/ 1690914 h 2449323"/>
                        <a:gd name="connsiteX25" fmla="*/ 1882605 w 2020143"/>
                        <a:gd name="connsiteY25" fmla="*/ 684995 h 244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020143" h="2449323">
                          <a:moveTo>
                            <a:pt x="1882605" y="684995"/>
                          </a:moveTo>
                          <a:cubicBezTo>
                            <a:pt x="1734279" y="221140"/>
                            <a:pt x="1424143" y="37755"/>
                            <a:pt x="1424143" y="37755"/>
                          </a:cubicBezTo>
                          <a:cubicBezTo>
                            <a:pt x="1405266" y="2697"/>
                            <a:pt x="1389085" y="0"/>
                            <a:pt x="1383691" y="0"/>
                          </a:cubicBezTo>
                          <a:lnTo>
                            <a:pt x="1380994" y="0"/>
                          </a:lnTo>
                          <a:cubicBezTo>
                            <a:pt x="1345935" y="18878"/>
                            <a:pt x="1313573" y="32362"/>
                            <a:pt x="1283908" y="43149"/>
                          </a:cubicBezTo>
                          <a:lnTo>
                            <a:pt x="1283908" y="43149"/>
                          </a:lnTo>
                          <a:cubicBezTo>
                            <a:pt x="1235365" y="75511"/>
                            <a:pt x="1084343" y="204959"/>
                            <a:pt x="1084343" y="204959"/>
                          </a:cubicBezTo>
                          <a:cubicBezTo>
                            <a:pt x="1084343" y="204959"/>
                            <a:pt x="1035799" y="240018"/>
                            <a:pt x="1043890" y="256199"/>
                          </a:cubicBezTo>
                          <a:cubicBezTo>
                            <a:pt x="1051980" y="269683"/>
                            <a:pt x="1078949" y="318226"/>
                            <a:pt x="1078949" y="318226"/>
                          </a:cubicBezTo>
                          <a:cubicBezTo>
                            <a:pt x="962985" y="369466"/>
                            <a:pt x="860505" y="598697"/>
                            <a:pt x="790388" y="752416"/>
                          </a:cubicBezTo>
                          <a:cubicBezTo>
                            <a:pt x="720270" y="906136"/>
                            <a:pt x="679818" y="987041"/>
                            <a:pt x="679818" y="987041"/>
                          </a:cubicBezTo>
                          <a:cubicBezTo>
                            <a:pt x="679818" y="1057158"/>
                            <a:pt x="677121" y="1140760"/>
                            <a:pt x="677121" y="1140760"/>
                          </a:cubicBezTo>
                          <a:cubicBezTo>
                            <a:pt x="671727" y="1121883"/>
                            <a:pt x="620487" y="1086824"/>
                            <a:pt x="561157" y="1054462"/>
                          </a:cubicBezTo>
                          <a:cubicBezTo>
                            <a:pt x="499130" y="1019403"/>
                            <a:pt x="170116" y="862986"/>
                            <a:pt x="170116" y="862986"/>
                          </a:cubicBezTo>
                          <a:cubicBezTo>
                            <a:pt x="59546" y="933104"/>
                            <a:pt x="5609" y="1119186"/>
                            <a:pt x="5609" y="1119186"/>
                          </a:cubicBezTo>
                          <a:cubicBezTo>
                            <a:pt x="-5178" y="1162335"/>
                            <a:pt x="2913" y="1237846"/>
                            <a:pt x="2913" y="1237846"/>
                          </a:cubicBezTo>
                          <a:cubicBezTo>
                            <a:pt x="590822" y="1669339"/>
                            <a:pt x="903655" y="1564163"/>
                            <a:pt x="903655" y="1564163"/>
                          </a:cubicBezTo>
                          <a:cubicBezTo>
                            <a:pt x="903655" y="1564163"/>
                            <a:pt x="857809" y="1642371"/>
                            <a:pt x="852415" y="1655855"/>
                          </a:cubicBezTo>
                          <a:cubicBezTo>
                            <a:pt x="849718" y="1669339"/>
                            <a:pt x="857809" y="1690914"/>
                            <a:pt x="857809" y="1690914"/>
                          </a:cubicBezTo>
                          <a:cubicBezTo>
                            <a:pt x="857809" y="1690914"/>
                            <a:pt x="922533" y="1995656"/>
                            <a:pt x="1205700" y="2195222"/>
                          </a:cubicBezTo>
                          <a:cubicBezTo>
                            <a:pt x="1205700" y="2195222"/>
                            <a:pt x="1262333" y="2162860"/>
                            <a:pt x="1324361" y="2108923"/>
                          </a:cubicBezTo>
                          <a:cubicBezTo>
                            <a:pt x="1324361" y="2108923"/>
                            <a:pt x="1321664" y="2195222"/>
                            <a:pt x="1302786" y="2254552"/>
                          </a:cubicBezTo>
                          <a:cubicBezTo>
                            <a:pt x="1302786" y="2254552"/>
                            <a:pt x="1394478" y="2381303"/>
                            <a:pt x="1801700" y="2443331"/>
                          </a:cubicBezTo>
                          <a:cubicBezTo>
                            <a:pt x="1801700" y="2443331"/>
                            <a:pt x="1858333" y="2456815"/>
                            <a:pt x="1863727" y="2443331"/>
                          </a:cubicBezTo>
                          <a:cubicBezTo>
                            <a:pt x="1869121" y="2429847"/>
                            <a:pt x="2020143" y="2087348"/>
                            <a:pt x="2020143" y="1690914"/>
                          </a:cubicBezTo>
                          <a:cubicBezTo>
                            <a:pt x="2017447" y="1437412"/>
                            <a:pt x="1955419" y="911530"/>
                            <a:pt x="1882605" y="684995"/>
                          </a:cubicBezTo>
                          <a:close/>
                        </a:path>
                      </a:pathLst>
                    </a:custGeom>
                    <a:solidFill>
                      <a:srgbClr val="FFF9EB"/>
                    </a:solidFill>
                    <a:ln w="26947" cap="flat">
                      <a:noFill/>
                      <a:prstDash val="solid"/>
                      <a:miter/>
                    </a:ln>
                  </p:spPr>
                  <p:txBody>
                    <a:bodyPr rtlCol="1" anchor="ctr"/>
                    <a:lstStyle/>
                    <a:p>
                      <a:endParaRPr lang="ar-SA"/>
                    </a:p>
                  </p:txBody>
                </p:sp>
                <p:sp>
                  <p:nvSpPr>
                    <p:cNvPr id="1969" name="شكل حر: شكل 343">
                      <a:extLst>
                        <a:ext uri="{FF2B5EF4-FFF2-40B4-BE49-F238E27FC236}">
                          <a16:creationId xmlns:a16="http://schemas.microsoft.com/office/drawing/2014/main" id="{6D98B94E-B272-4936-AC22-90464114EC3D}"/>
                        </a:ext>
                      </a:extLst>
                    </p:cNvPr>
                    <p:cNvSpPr/>
                    <p:nvPr/>
                  </p:nvSpPr>
                  <p:spPr>
                    <a:xfrm>
                      <a:off x="1068042" y="4166468"/>
                      <a:ext cx="2024314" cy="2455956"/>
                    </a:xfrm>
                    <a:custGeom>
                      <a:avLst/>
                      <a:gdLst>
                        <a:gd name="connsiteX0" fmla="*/ 1887687 w 2024314"/>
                        <a:gd name="connsiteY0" fmla="*/ 685133 h 2455956"/>
                        <a:gd name="connsiteX1" fmla="*/ 1475071 w 2024314"/>
                        <a:gd name="connsiteY1" fmla="*/ 70255 h 2455956"/>
                        <a:gd name="connsiteX2" fmla="*/ 1431922 w 2024314"/>
                        <a:gd name="connsiteY2" fmla="*/ 40590 h 2455956"/>
                        <a:gd name="connsiteX3" fmla="*/ 1386076 w 2024314"/>
                        <a:gd name="connsiteY3" fmla="*/ 137 h 2455956"/>
                        <a:gd name="connsiteX4" fmla="*/ 1278202 w 2024314"/>
                        <a:gd name="connsiteY4" fmla="*/ 48680 h 2455956"/>
                        <a:gd name="connsiteX5" fmla="*/ 1140664 w 2024314"/>
                        <a:gd name="connsiteY5" fmla="*/ 159250 h 2455956"/>
                        <a:gd name="connsiteX6" fmla="*/ 1067849 w 2024314"/>
                        <a:gd name="connsiteY6" fmla="*/ 221278 h 2455956"/>
                        <a:gd name="connsiteX7" fmla="*/ 1081334 w 2024314"/>
                        <a:gd name="connsiteY7" fmla="*/ 318364 h 2455956"/>
                        <a:gd name="connsiteX8" fmla="*/ 957279 w 2024314"/>
                        <a:gd name="connsiteY8" fmla="*/ 442418 h 2455956"/>
                        <a:gd name="connsiteX9" fmla="*/ 833225 w 2024314"/>
                        <a:gd name="connsiteY9" fmla="*/ 668952 h 2455956"/>
                        <a:gd name="connsiteX10" fmla="*/ 728048 w 2024314"/>
                        <a:gd name="connsiteY10" fmla="*/ 892789 h 2455956"/>
                        <a:gd name="connsiteX11" fmla="*/ 682202 w 2024314"/>
                        <a:gd name="connsiteY11" fmla="*/ 1008753 h 2455956"/>
                        <a:gd name="connsiteX12" fmla="*/ 679506 w 2024314"/>
                        <a:gd name="connsiteY12" fmla="*/ 1122020 h 2455956"/>
                        <a:gd name="connsiteX13" fmla="*/ 671415 w 2024314"/>
                        <a:gd name="connsiteY13" fmla="*/ 1127414 h 2455956"/>
                        <a:gd name="connsiteX14" fmla="*/ 523089 w 2024314"/>
                        <a:gd name="connsiteY14" fmla="*/ 1033024 h 2455956"/>
                        <a:gd name="connsiteX15" fmla="*/ 175198 w 2024314"/>
                        <a:gd name="connsiteY15" fmla="*/ 863124 h 2455956"/>
                        <a:gd name="connsiteX16" fmla="*/ 172501 w 2024314"/>
                        <a:gd name="connsiteY16" fmla="*/ 863124 h 2455956"/>
                        <a:gd name="connsiteX17" fmla="*/ 10691 w 2024314"/>
                        <a:gd name="connsiteY17" fmla="*/ 1113929 h 2455956"/>
                        <a:gd name="connsiteX18" fmla="*/ 5297 w 2024314"/>
                        <a:gd name="connsiteY18" fmla="*/ 1237983 h 2455956"/>
                        <a:gd name="connsiteX19" fmla="*/ 70021 w 2024314"/>
                        <a:gd name="connsiteY19" fmla="*/ 1286527 h 2455956"/>
                        <a:gd name="connsiteX20" fmla="*/ 172501 w 2024314"/>
                        <a:gd name="connsiteY20" fmla="*/ 1353947 h 2455956"/>
                        <a:gd name="connsiteX21" fmla="*/ 787379 w 2024314"/>
                        <a:gd name="connsiteY21" fmla="*/ 1580482 h 2455956"/>
                        <a:gd name="connsiteX22" fmla="*/ 900646 w 2024314"/>
                        <a:gd name="connsiteY22" fmla="*/ 1572391 h 2455956"/>
                        <a:gd name="connsiteX23" fmla="*/ 892555 w 2024314"/>
                        <a:gd name="connsiteY23" fmla="*/ 1591269 h 2455956"/>
                        <a:gd name="connsiteX24" fmla="*/ 860193 w 2024314"/>
                        <a:gd name="connsiteY24" fmla="*/ 1696445 h 2455956"/>
                        <a:gd name="connsiteX25" fmla="*/ 1208085 w 2024314"/>
                        <a:gd name="connsiteY25" fmla="*/ 2200753 h 2455956"/>
                        <a:gd name="connsiteX26" fmla="*/ 1213478 w 2024314"/>
                        <a:gd name="connsiteY26" fmla="*/ 2200753 h 2455956"/>
                        <a:gd name="connsiteX27" fmla="*/ 1264718 w 2024314"/>
                        <a:gd name="connsiteY27" fmla="*/ 2168391 h 2455956"/>
                        <a:gd name="connsiteX28" fmla="*/ 1313261 w 2024314"/>
                        <a:gd name="connsiteY28" fmla="*/ 2130635 h 2455956"/>
                        <a:gd name="connsiteX29" fmla="*/ 1326745 w 2024314"/>
                        <a:gd name="connsiteY29" fmla="*/ 2133332 h 2455956"/>
                        <a:gd name="connsiteX30" fmla="*/ 1307868 w 2024314"/>
                        <a:gd name="connsiteY30" fmla="*/ 2260083 h 2455956"/>
                        <a:gd name="connsiteX31" fmla="*/ 1413044 w 2024314"/>
                        <a:gd name="connsiteY31" fmla="*/ 2335595 h 2455956"/>
                        <a:gd name="connsiteX32" fmla="*/ 1758239 w 2024314"/>
                        <a:gd name="connsiteY32" fmla="*/ 2440771 h 2455956"/>
                        <a:gd name="connsiteX33" fmla="*/ 1866112 w 2024314"/>
                        <a:gd name="connsiteY33" fmla="*/ 2451558 h 2455956"/>
                        <a:gd name="connsiteX34" fmla="*/ 1893080 w 2024314"/>
                        <a:gd name="connsiteY34" fmla="*/ 2389531 h 2455956"/>
                        <a:gd name="connsiteX35" fmla="*/ 2019831 w 2024314"/>
                        <a:gd name="connsiteY35" fmla="*/ 1531938 h 2455956"/>
                        <a:gd name="connsiteX36" fmla="*/ 1887687 w 2024314"/>
                        <a:gd name="connsiteY36" fmla="*/ 685133 h 2455956"/>
                        <a:gd name="connsiteX37" fmla="*/ 1882293 w 2024314"/>
                        <a:gd name="connsiteY37" fmla="*/ 685133 h 2455956"/>
                        <a:gd name="connsiteX38" fmla="*/ 1998257 w 2024314"/>
                        <a:gd name="connsiteY38" fmla="*/ 1367432 h 2455956"/>
                        <a:gd name="connsiteX39" fmla="*/ 1949714 w 2024314"/>
                        <a:gd name="connsiteY39" fmla="*/ 2173785 h 2455956"/>
                        <a:gd name="connsiteX40" fmla="*/ 1868809 w 2024314"/>
                        <a:gd name="connsiteY40" fmla="*/ 2421893 h 2455956"/>
                        <a:gd name="connsiteX41" fmla="*/ 1777116 w 2024314"/>
                        <a:gd name="connsiteY41" fmla="*/ 2438074 h 2455956"/>
                        <a:gd name="connsiteX42" fmla="*/ 1553279 w 2024314"/>
                        <a:gd name="connsiteY42" fmla="*/ 2386834 h 2455956"/>
                        <a:gd name="connsiteX43" fmla="*/ 1329442 w 2024314"/>
                        <a:gd name="connsiteY43" fmla="*/ 2278961 h 2455956"/>
                        <a:gd name="connsiteX44" fmla="*/ 1305171 w 2024314"/>
                        <a:gd name="connsiteY44" fmla="*/ 2254690 h 2455956"/>
                        <a:gd name="connsiteX45" fmla="*/ 1321352 w 2024314"/>
                        <a:gd name="connsiteY45" fmla="*/ 2176481 h 2455956"/>
                        <a:gd name="connsiteX46" fmla="*/ 1326745 w 2024314"/>
                        <a:gd name="connsiteY46" fmla="*/ 2106364 h 2455956"/>
                        <a:gd name="connsiteX47" fmla="*/ 1321352 w 2024314"/>
                        <a:gd name="connsiteY47" fmla="*/ 2103667 h 2455956"/>
                        <a:gd name="connsiteX48" fmla="*/ 1208085 w 2024314"/>
                        <a:gd name="connsiteY48" fmla="*/ 2184572 h 2455956"/>
                        <a:gd name="connsiteX49" fmla="*/ 1078637 w 2024314"/>
                        <a:gd name="connsiteY49" fmla="*/ 2079396 h 2455956"/>
                        <a:gd name="connsiteX50" fmla="*/ 908736 w 2024314"/>
                        <a:gd name="connsiteY50" fmla="*/ 1831287 h 2455956"/>
                        <a:gd name="connsiteX51" fmla="*/ 857497 w 2024314"/>
                        <a:gd name="connsiteY51" fmla="*/ 1691051 h 2455956"/>
                        <a:gd name="connsiteX52" fmla="*/ 903343 w 2024314"/>
                        <a:gd name="connsiteY52" fmla="*/ 1556210 h 2455956"/>
                        <a:gd name="connsiteX53" fmla="*/ 897949 w 2024314"/>
                        <a:gd name="connsiteY53" fmla="*/ 1553513 h 2455956"/>
                        <a:gd name="connsiteX54" fmla="*/ 682202 w 2024314"/>
                        <a:gd name="connsiteY54" fmla="*/ 1553513 h 2455956"/>
                        <a:gd name="connsiteX55" fmla="*/ 399035 w 2024314"/>
                        <a:gd name="connsiteY55" fmla="*/ 1464518 h 2455956"/>
                        <a:gd name="connsiteX56" fmla="*/ 223741 w 2024314"/>
                        <a:gd name="connsiteY56" fmla="*/ 1375522 h 2455956"/>
                        <a:gd name="connsiteX57" fmla="*/ 126655 w 2024314"/>
                        <a:gd name="connsiteY57" fmla="*/ 1316192 h 2455956"/>
                        <a:gd name="connsiteX58" fmla="*/ 2601 w 2024314"/>
                        <a:gd name="connsiteY58" fmla="*/ 1227196 h 2455956"/>
                        <a:gd name="connsiteX59" fmla="*/ 34963 w 2024314"/>
                        <a:gd name="connsiteY59" fmla="*/ 1030327 h 2455956"/>
                        <a:gd name="connsiteX60" fmla="*/ 118564 w 2024314"/>
                        <a:gd name="connsiteY60" fmla="*/ 898183 h 2455956"/>
                        <a:gd name="connsiteX61" fmla="*/ 188682 w 2024314"/>
                        <a:gd name="connsiteY61" fmla="*/ 868517 h 2455956"/>
                        <a:gd name="connsiteX62" fmla="*/ 407125 w 2024314"/>
                        <a:gd name="connsiteY62" fmla="*/ 973694 h 2455956"/>
                        <a:gd name="connsiteX63" fmla="*/ 517696 w 2024314"/>
                        <a:gd name="connsiteY63" fmla="*/ 1030327 h 2455956"/>
                        <a:gd name="connsiteX64" fmla="*/ 666021 w 2024314"/>
                        <a:gd name="connsiteY64" fmla="*/ 1135504 h 2455956"/>
                        <a:gd name="connsiteX65" fmla="*/ 671415 w 2024314"/>
                        <a:gd name="connsiteY65" fmla="*/ 1135504 h 2455956"/>
                        <a:gd name="connsiteX66" fmla="*/ 679506 w 2024314"/>
                        <a:gd name="connsiteY66" fmla="*/ 970997 h 2455956"/>
                        <a:gd name="connsiteX67" fmla="*/ 773895 w 2024314"/>
                        <a:gd name="connsiteY67" fmla="*/ 771432 h 2455956"/>
                        <a:gd name="connsiteX68" fmla="*/ 897949 w 2024314"/>
                        <a:gd name="connsiteY68" fmla="*/ 517929 h 2455956"/>
                        <a:gd name="connsiteX69" fmla="*/ 1073243 w 2024314"/>
                        <a:gd name="connsiteY69" fmla="*/ 312970 h 2455956"/>
                        <a:gd name="connsiteX70" fmla="*/ 1073243 w 2024314"/>
                        <a:gd name="connsiteY70" fmla="*/ 312970 h 2455956"/>
                        <a:gd name="connsiteX71" fmla="*/ 1038184 w 2024314"/>
                        <a:gd name="connsiteY71" fmla="*/ 250943 h 2455956"/>
                        <a:gd name="connsiteX72" fmla="*/ 1081334 w 2024314"/>
                        <a:gd name="connsiteY72" fmla="*/ 197006 h 2455956"/>
                        <a:gd name="connsiteX73" fmla="*/ 1199994 w 2024314"/>
                        <a:gd name="connsiteY73" fmla="*/ 97224 h 2455956"/>
                        <a:gd name="connsiteX74" fmla="*/ 1353714 w 2024314"/>
                        <a:gd name="connsiteY74" fmla="*/ 5531 h 2455956"/>
                        <a:gd name="connsiteX75" fmla="*/ 1431922 w 2024314"/>
                        <a:gd name="connsiteY75" fmla="*/ 43287 h 2455956"/>
                        <a:gd name="connsiteX76" fmla="*/ 1874202 w 2024314"/>
                        <a:gd name="connsiteY76" fmla="*/ 679739 h 2455956"/>
                        <a:gd name="connsiteX77" fmla="*/ 1887687 w 2024314"/>
                        <a:gd name="connsiteY77" fmla="*/ 685133 h 2455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2024314" h="2455956">
                          <a:moveTo>
                            <a:pt x="1887687" y="685133"/>
                          </a:moveTo>
                          <a:cubicBezTo>
                            <a:pt x="1809478" y="447812"/>
                            <a:pt x="1674637" y="223975"/>
                            <a:pt x="1475071" y="70255"/>
                          </a:cubicBezTo>
                          <a:cubicBezTo>
                            <a:pt x="1461587" y="59468"/>
                            <a:pt x="1445406" y="48680"/>
                            <a:pt x="1431922" y="40590"/>
                          </a:cubicBezTo>
                          <a:cubicBezTo>
                            <a:pt x="1413044" y="29803"/>
                            <a:pt x="1410347" y="2834"/>
                            <a:pt x="1386076" y="137"/>
                          </a:cubicBezTo>
                          <a:cubicBezTo>
                            <a:pt x="1369895" y="-2560"/>
                            <a:pt x="1297080" y="35196"/>
                            <a:pt x="1278202" y="48680"/>
                          </a:cubicBezTo>
                          <a:cubicBezTo>
                            <a:pt x="1229659" y="81042"/>
                            <a:pt x="1186510" y="121495"/>
                            <a:pt x="1140664" y="159250"/>
                          </a:cubicBezTo>
                          <a:cubicBezTo>
                            <a:pt x="1116392" y="180825"/>
                            <a:pt x="1092121" y="199703"/>
                            <a:pt x="1067849" y="221278"/>
                          </a:cubicBezTo>
                          <a:cubicBezTo>
                            <a:pt x="1027397" y="256336"/>
                            <a:pt x="1057062" y="280608"/>
                            <a:pt x="1081334" y="318364"/>
                          </a:cubicBezTo>
                          <a:cubicBezTo>
                            <a:pt x="1075940" y="307576"/>
                            <a:pt x="968067" y="431631"/>
                            <a:pt x="957279" y="442418"/>
                          </a:cubicBezTo>
                          <a:cubicBezTo>
                            <a:pt x="908736" y="512536"/>
                            <a:pt x="870981" y="593441"/>
                            <a:pt x="833225" y="668952"/>
                          </a:cubicBezTo>
                          <a:cubicBezTo>
                            <a:pt x="798166" y="744463"/>
                            <a:pt x="763107" y="819974"/>
                            <a:pt x="728048" y="892789"/>
                          </a:cubicBezTo>
                          <a:cubicBezTo>
                            <a:pt x="711868" y="930545"/>
                            <a:pt x="682202" y="968300"/>
                            <a:pt x="682202" y="1008753"/>
                          </a:cubicBezTo>
                          <a:cubicBezTo>
                            <a:pt x="682202" y="1046509"/>
                            <a:pt x="679506" y="1084264"/>
                            <a:pt x="679506" y="1122020"/>
                          </a:cubicBezTo>
                          <a:cubicBezTo>
                            <a:pt x="679506" y="1143594"/>
                            <a:pt x="684899" y="1138201"/>
                            <a:pt x="671415" y="1127414"/>
                          </a:cubicBezTo>
                          <a:cubicBezTo>
                            <a:pt x="628266" y="1089658"/>
                            <a:pt x="574329" y="1059993"/>
                            <a:pt x="523089" y="1033024"/>
                          </a:cubicBezTo>
                          <a:cubicBezTo>
                            <a:pt x="407125" y="973694"/>
                            <a:pt x="291162" y="919757"/>
                            <a:pt x="175198" y="863124"/>
                          </a:cubicBezTo>
                          <a:cubicBezTo>
                            <a:pt x="175198" y="863124"/>
                            <a:pt x="172501" y="863124"/>
                            <a:pt x="172501" y="863124"/>
                          </a:cubicBezTo>
                          <a:cubicBezTo>
                            <a:pt x="88899" y="919757"/>
                            <a:pt x="40356" y="1019540"/>
                            <a:pt x="10691" y="1113929"/>
                          </a:cubicBezTo>
                          <a:cubicBezTo>
                            <a:pt x="-2793" y="1151685"/>
                            <a:pt x="2601" y="1197531"/>
                            <a:pt x="5297" y="1237983"/>
                          </a:cubicBezTo>
                          <a:cubicBezTo>
                            <a:pt x="7994" y="1251468"/>
                            <a:pt x="56537" y="1278436"/>
                            <a:pt x="70021" y="1286527"/>
                          </a:cubicBezTo>
                          <a:cubicBezTo>
                            <a:pt x="102383" y="1310798"/>
                            <a:pt x="137442" y="1332373"/>
                            <a:pt x="172501" y="1353947"/>
                          </a:cubicBezTo>
                          <a:cubicBezTo>
                            <a:pt x="355886" y="1469911"/>
                            <a:pt x="566239" y="1569694"/>
                            <a:pt x="787379" y="1580482"/>
                          </a:cubicBezTo>
                          <a:cubicBezTo>
                            <a:pt x="825134" y="1583178"/>
                            <a:pt x="862890" y="1580482"/>
                            <a:pt x="900646" y="1572391"/>
                          </a:cubicBezTo>
                          <a:cubicBezTo>
                            <a:pt x="922221" y="1566997"/>
                            <a:pt x="903343" y="1575088"/>
                            <a:pt x="892555" y="1591269"/>
                          </a:cubicBezTo>
                          <a:cubicBezTo>
                            <a:pt x="870981" y="1629024"/>
                            <a:pt x="852103" y="1653296"/>
                            <a:pt x="860193" y="1696445"/>
                          </a:cubicBezTo>
                          <a:cubicBezTo>
                            <a:pt x="906039" y="1898707"/>
                            <a:pt x="1046275" y="2082092"/>
                            <a:pt x="1208085" y="2200753"/>
                          </a:cubicBezTo>
                          <a:cubicBezTo>
                            <a:pt x="1208085" y="2200753"/>
                            <a:pt x="1210782" y="2203450"/>
                            <a:pt x="1213478" y="2200753"/>
                          </a:cubicBezTo>
                          <a:cubicBezTo>
                            <a:pt x="1229659" y="2189966"/>
                            <a:pt x="1248537" y="2179178"/>
                            <a:pt x="1264718" y="2168391"/>
                          </a:cubicBezTo>
                          <a:cubicBezTo>
                            <a:pt x="1280899" y="2157604"/>
                            <a:pt x="1297080" y="2144119"/>
                            <a:pt x="1313261" y="2130635"/>
                          </a:cubicBezTo>
                          <a:cubicBezTo>
                            <a:pt x="1332139" y="2114454"/>
                            <a:pt x="1326745" y="2111758"/>
                            <a:pt x="1326745" y="2133332"/>
                          </a:cubicBezTo>
                          <a:cubicBezTo>
                            <a:pt x="1324048" y="2154907"/>
                            <a:pt x="1299777" y="2249296"/>
                            <a:pt x="1307868" y="2260083"/>
                          </a:cubicBezTo>
                          <a:cubicBezTo>
                            <a:pt x="1334836" y="2292445"/>
                            <a:pt x="1377985" y="2316717"/>
                            <a:pt x="1413044" y="2335595"/>
                          </a:cubicBezTo>
                          <a:cubicBezTo>
                            <a:pt x="1520917" y="2392228"/>
                            <a:pt x="1642275" y="2419196"/>
                            <a:pt x="1758239" y="2440771"/>
                          </a:cubicBezTo>
                          <a:cubicBezTo>
                            <a:pt x="1771723" y="2443468"/>
                            <a:pt x="1849931" y="2465042"/>
                            <a:pt x="1866112" y="2451558"/>
                          </a:cubicBezTo>
                          <a:cubicBezTo>
                            <a:pt x="1882293" y="2438074"/>
                            <a:pt x="1887687" y="2408409"/>
                            <a:pt x="1893080" y="2389531"/>
                          </a:cubicBezTo>
                          <a:cubicBezTo>
                            <a:pt x="1998257" y="2114454"/>
                            <a:pt x="2038709" y="1825893"/>
                            <a:pt x="2019831" y="1531938"/>
                          </a:cubicBezTo>
                          <a:cubicBezTo>
                            <a:pt x="2000954" y="1248771"/>
                            <a:pt x="1971288" y="954816"/>
                            <a:pt x="1887687" y="685133"/>
                          </a:cubicBezTo>
                          <a:cubicBezTo>
                            <a:pt x="1887687" y="682436"/>
                            <a:pt x="1882293" y="682436"/>
                            <a:pt x="1882293" y="685133"/>
                          </a:cubicBezTo>
                          <a:cubicBezTo>
                            <a:pt x="1949714" y="903576"/>
                            <a:pt x="1976682" y="1140898"/>
                            <a:pt x="1998257" y="1367432"/>
                          </a:cubicBezTo>
                          <a:cubicBezTo>
                            <a:pt x="2025225" y="1642508"/>
                            <a:pt x="2019831" y="1906798"/>
                            <a:pt x="1949714" y="2173785"/>
                          </a:cubicBezTo>
                          <a:cubicBezTo>
                            <a:pt x="1928139" y="2257386"/>
                            <a:pt x="1901171" y="2340988"/>
                            <a:pt x="1868809" y="2421893"/>
                          </a:cubicBezTo>
                          <a:cubicBezTo>
                            <a:pt x="1852628" y="2459649"/>
                            <a:pt x="1812175" y="2443468"/>
                            <a:pt x="1777116" y="2438074"/>
                          </a:cubicBezTo>
                          <a:cubicBezTo>
                            <a:pt x="1701605" y="2427287"/>
                            <a:pt x="1626094" y="2408409"/>
                            <a:pt x="1553279" y="2386834"/>
                          </a:cubicBezTo>
                          <a:cubicBezTo>
                            <a:pt x="1475071" y="2362563"/>
                            <a:pt x="1394166" y="2330201"/>
                            <a:pt x="1329442" y="2278961"/>
                          </a:cubicBezTo>
                          <a:cubicBezTo>
                            <a:pt x="1321352" y="2270871"/>
                            <a:pt x="1313261" y="2265477"/>
                            <a:pt x="1305171" y="2254690"/>
                          </a:cubicBezTo>
                          <a:cubicBezTo>
                            <a:pt x="1299777" y="2249296"/>
                            <a:pt x="1318655" y="2187269"/>
                            <a:pt x="1321352" y="2176481"/>
                          </a:cubicBezTo>
                          <a:cubicBezTo>
                            <a:pt x="1324048" y="2154907"/>
                            <a:pt x="1326745" y="2130635"/>
                            <a:pt x="1326745" y="2106364"/>
                          </a:cubicBezTo>
                          <a:cubicBezTo>
                            <a:pt x="1326745" y="2103667"/>
                            <a:pt x="1324048" y="2103667"/>
                            <a:pt x="1321352" y="2103667"/>
                          </a:cubicBezTo>
                          <a:cubicBezTo>
                            <a:pt x="1286293" y="2133332"/>
                            <a:pt x="1248537" y="2162997"/>
                            <a:pt x="1208085" y="2184572"/>
                          </a:cubicBezTo>
                          <a:cubicBezTo>
                            <a:pt x="1189207" y="2195359"/>
                            <a:pt x="1092121" y="2092880"/>
                            <a:pt x="1078637" y="2079396"/>
                          </a:cubicBezTo>
                          <a:cubicBezTo>
                            <a:pt x="1008519" y="2006581"/>
                            <a:pt x="951886" y="1920282"/>
                            <a:pt x="908736" y="1831287"/>
                          </a:cubicBezTo>
                          <a:cubicBezTo>
                            <a:pt x="887162" y="1785441"/>
                            <a:pt x="870981" y="1739594"/>
                            <a:pt x="857497" y="1691051"/>
                          </a:cubicBezTo>
                          <a:cubicBezTo>
                            <a:pt x="844012" y="1637115"/>
                            <a:pt x="876374" y="1602056"/>
                            <a:pt x="903343" y="1556210"/>
                          </a:cubicBezTo>
                          <a:cubicBezTo>
                            <a:pt x="903343" y="1556210"/>
                            <a:pt x="900646" y="1553513"/>
                            <a:pt x="897949" y="1553513"/>
                          </a:cubicBezTo>
                          <a:cubicBezTo>
                            <a:pt x="830528" y="1575088"/>
                            <a:pt x="749623" y="1564300"/>
                            <a:pt x="682202" y="1553513"/>
                          </a:cubicBezTo>
                          <a:cubicBezTo>
                            <a:pt x="585116" y="1537332"/>
                            <a:pt x="490727" y="1504970"/>
                            <a:pt x="399035" y="1464518"/>
                          </a:cubicBezTo>
                          <a:cubicBezTo>
                            <a:pt x="339705" y="1437549"/>
                            <a:pt x="280374" y="1407884"/>
                            <a:pt x="223741" y="1375522"/>
                          </a:cubicBezTo>
                          <a:cubicBezTo>
                            <a:pt x="191379" y="1356644"/>
                            <a:pt x="159017" y="1335070"/>
                            <a:pt x="126655" y="1316192"/>
                          </a:cubicBezTo>
                          <a:cubicBezTo>
                            <a:pt x="110474" y="1305404"/>
                            <a:pt x="5297" y="1248771"/>
                            <a:pt x="2601" y="1227196"/>
                          </a:cubicBezTo>
                          <a:cubicBezTo>
                            <a:pt x="-5490" y="1151685"/>
                            <a:pt x="5297" y="1097748"/>
                            <a:pt x="34963" y="1030327"/>
                          </a:cubicBezTo>
                          <a:cubicBezTo>
                            <a:pt x="56537" y="981784"/>
                            <a:pt x="83505" y="935938"/>
                            <a:pt x="118564" y="898183"/>
                          </a:cubicBezTo>
                          <a:cubicBezTo>
                            <a:pt x="145533" y="868517"/>
                            <a:pt x="156320" y="852337"/>
                            <a:pt x="188682" y="868517"/>
                          </a:cubicBezTo>
                          <a:cubicBezTo>
                            <a:pt x="261496" y="903576"/>
                            <a:pt x="334311" y="938635"/>
                            <a:pt x="407125" y="973694"/>
                          </a:cubicBezTo>
                          <a:cubicBezTo>
                            <a:pt x="444881" y="992572"/>
                            <a:pt x="482637" y="1011450"/>
                            <a:pt x="517696" y="1030327"/>
                          </a:cubicBezTo>
                          <a:cubicBezTo>
                            <a:pt x="566239" y="1054599"/>
                            <a:pt x="641750" y="1084264"/>
                            <a:pt x="666021" y="1135504"/>
                          </a:cubicBezTo>
                          <a:cubicBezTo>
                            <a:pt x="666021" y="1135504"/>
                            <a:pt x="671415" y="1138201"/>
                            <a:pt x="671415" y="1135504"/>
                          </a:cubicBezTo>
                          <a:cubicBezTo>
                            <a:pt x="674112" y="1086961"/>
                            <a:pt x="657931" y="1014147"/>
                            <a:pt x="679506" y="970997"/>
                          </a:cubicBezTo>
                          <a:cubicBezTo>
                            <a:pt x="711868" y="903576"/>
                            <a:pt x="744229" y="836156"/>
                            <a:pt x="773895" y="771432"/>
                          </a:cubicBezTo>
                          <a:cubicBezTo>
                            <a:pt x="814347" y="687830"/>
                            <a:pt x="852103" y="601531"/>
                            <a:pt x="897949" y="517929"/>
                          </a:cubicBezTo>
                          <a:cubicBezTo>
                            <a:pt x="941098" y="439721"/>
                            <a:pt x="992338" y="353423"/>
                            <a:pt x="1073243" y="312970"/>
                          </a:cubicBezTo>
                          <a:cubicBezTo>
                            <a:pt x="1073243" y="312970"/>
                            <a:pt x="1073243" y="312970"/>
                            <a:pt x="1073243" y="312970"/>
                          </a:cubicBezTo>
                          <a:cubicBezTo>
                            <a:pt x="1062456" y="291395"/>
                            <a:pt x="1048972" y="272518"/>
                            <a:pt x="1038184" y="250943"/>
                          </a:cubicBezTo>
                          <a:cubicBezTo>
                            <a:pt x="1030094" y="234762"/>
                            <a:pt x="1073243" y="207793"/>
                            <a:pt x="1081334" y="197006"/>
                          </a:cubicBezTo>
                          <a:cubicBezTo>
                            <a:pt x="1121786" y="164644"/>
                            <a:pt x="1159542" y="129585"/>
                            <a:pt x="1199994" y="97224"/>
                          </a:cubicBezTo>
                          <a:cubicBezTo>
                            <a:pt x="1251234" y="56771"/>
                            <a:pt x="1294383" y="35196"/>
                            <a:pt x="1353714" y="5531"/>
                          </a:cubicBezTo>
                          <a:cubicBezTo>
                            <a:pt x="1383379" y="-7953"/>
                            <a:pt x="1407650" y="27106"/>
                            <a:pt x="1431922" y="43287"/>
                          </a:cubicBezTo>
                          <a:cubicBezTo>
                            <a:pt x="1647668" y="191613"/>
                            <a:pt x="1793297" y="434328"/>
                            <a:pt x="1874202" y="679739"/>
                          </a:cubicBezTo>
                          <a:cubicBezTo>
                            <a:pt x="1884990" y="685133"/>
                            <a:pt x="1887687" y="687830"/>
                            <a:pt x="1887687" y="685133"/>
                          </a:cubicBezTo>
                          <a:close/>
                        </a:path>
                      </a:pathLst>
                    </a:custGeom>
                    <a:solidFill>
                      <a:srgbClr val="8C877D"/>
                    </a:solidFill>
                    <a:ln w="26947" cap="flat">
                      <a:noFill/>
                      <a:prstDash val="solid"/>
                      <a:miter/>
                    </a:ln>
                  </p:spPr>
                  <p:txBody>
                    <a:bodyPr rtlCol="1" anchor="ctr"/>
                    <a:lstStyle/>
                    <a:p>
                      <a:endParaRPr lang="ar-SA"/>
                    </a:p>
                  </p:txBody>
                </p:sp>
              </p:grpSp>
              <p:grpSp>
                <p:nvGrpSpPr>
                  <p:cNvPr id="1946" name="رسم 4">
                    <a:extLst>
                      <a:ext uri="{FF2B5EF4-FFF2-40B4-BE49-F238E27FC236}">
                        <a16:creationId xmlns:a16="http://schemas.microsoft.com/office/drawing/2014/main" id="{8468A58E-C76B-4F51-B420-D84D5563A42B}"/>
                      </a:ext>
                    </a:extLst>
                  </p:cNvPr>
                  <p:cNvGrpSpPr/>
                  <p:nvPr/>
                </p:nvGrpSpPr>
                <p:grpSpPr>
                  <a:xfrm>
                    <a:off x="1628886" y="4349990"/>
                    <a:ext cx="1383475" cy="1851144"/>
                    <a:chOff x="1628886" y="4349990"/>
                    <a:chExt cx="1383475" cy="1851144"/>
                  </a:xfrm>
                  <a:solidFill>
                    <a:srgbClr val="8C877D"/>
                  </a:solidFill>
                </p:grpSpPr>
                <p:sp>
                  <p:nvSpPr>
                    <p:cNvPr id="1960" name="شكل حر: شكل 345">
                      <a:extLst>
                        <a:ext uri="{FF2B5EF4-FFF2-40B4-BE49-F238E27FC236}">
                          <a16:creationId xmlns:a16="http://schemas.microsoft.com/office/drawing/2014/main" id="{8C74BD34-0156-4210-9193-865ED60FEE71}"/>
                        </a:ext>
                      </a:extLst>
                    </p:cNvPr>
                    <p:cNvSpPr/>
                    <p:nvPr/>
                  </p:nvSpPr>
                  <p:spPr>
                    <a:xfrm>
                      <a:off x="1874298" y="4929809"/>
                      <a:ext cx="717357" cy="811746"/>
                    </a:xfrm>
                    <a:custGeom>
                      <a:avLst/>
                      <a:gdLst>
                        <a:gd name="connsiteX0" fmla="*/ 717357 w 717357"/>
                        <a:gd name="connsiteY0" fmla="*/ 0 h 811746"/>
                        <a:gd name="connsiteX1" fmla="*/ 698480 w 717357"/>
                        <a:gd name="connsiteY1" fmla="*/ 45846 h 811746"/>
                        <a:gd name="connsiteX2" fmla="*/ 644543 w 717357"/>
                        <a:gd name="connsiteY2" fmla="*/ 161810 h 811746"/>
                        <a:gd name="connsiteX3" fmla="*/ 560941 w 717357"/>
                        <a:gd name="connsiteY3" fmla="*/ 323620 h 811746"/>
                        <a:gd name="connsiteX4" fmla="*/ 450371 w 717357"/>
                        <a:gd name="connsiteY4" fmla="*/ 501611 h 811746"/>
                        <a:gd name="connsiteX5" fmla="*/ 385647 w 717357"/>
                        <a:gd name="connsiteY5" fmla="*/ 585213 h 811746"/>
                        <a:gd name="connsiteX6" fmla="*/ 315529 w 717357"/>
                        <a:gd name="connsiteY6" fmla="*/ 660724 h 811746"/>
                        <a:gd name="connsiteX7" fmla="*/ 175294 w 717357"/>
                        <a:gd name="connsiteY7" fmla="*/ 776688 h 811746"/>
                        <a:gd name="connsiteX8" fmla="*/ 105177 w 717357"/>
                        <a:gd name="connsiteY8" fmla="*/ 800959 h 811746"/>
                        <a:gd name="connsiteX9" fmla="*/ 48543 w 717357"/>
                        <a:gd name="connsiteY9" fmla="*/ 809050 h 811746"/>
                        <a:gd name="connsiteX10" fmla="*/ 13484 w 717357"/>
                        <a:gd name="connsiteY10" fmla="*/ 811746 h 811746"/>
                        <a:gd name="connsiteX11" fmla="*/ 0 w 717357"/>
                        <a:gd name="connsiteY11" fmla="*/ 811746 h 811746"/>
                        <a:gd name="connsiteX12" fmla="*/ 13484 w 717357"/>
                        <a:gd name="connsiteY12" fmla="*/ 811746 h 811746"/>
                        <a:gd name="connsiteX13" fmla="*/ 48543 w 717357"/>
                        <a:gd name="connsiteY13" fmla="*/ 809050 h 811746"/>
                        <a:gd name="connsiteX14" fmla="*/ 169901 w 717357"/>
                        <a:gd name="connsiteY14" fmla="*/ 773991 h 811746"/>
                        <a:gd name="connsiteX15" fmla="*/ 304742 w 717357"/>
                        <a:gd name="connsiteY15" fmla="*/ 658027 h 811746"/>
                        <a:gd name="connsiteX16" fmla="*/ 372163 w 717357"/>
                        <a:gd name="connsiteY16" fmla="*/ 582516 h 811746"/>
                        <a:gd name="connsiteX17" fmla="*/ 436887 w 717357"/>
                        <a:gd name="connsiteY17" fmla="*/ 498914 h 811746"/>
                        <a:gd name="connsiteX18" fmla="*/ 547457 w 717357"/>
                        <a:gd name="connsiteY18" fmla="*/ 323620 h 811746"/>
                        <a:gd name="connsiteX19" fmla="*/ 633756 w 717357"/>
                        <a:gd name="connsiteY19" fmla="*/ 164507 h 811746"/>
                        <a:gd name="connsiteX20" fmla="*/ 693086 w 717357"/>
                        <a:gd name="connsiteY20" fmla="*/ 51240 h 811746"/>
                        <a:gd name="connsiteX21" fmla="*/ 717357 w 717357"/>
                        <a:gd name="connsiteY21" fmla="*/ 0 h 811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7357" h="811746">
                          <a:moveTo>
                            <a:pt x="717357" y="0"/>
                          </a:moveTo>
                          <a:cubicBezTo>
                            <a:pt x="717357" y="0"/>
                            <a:pt x="711964" y="16181"/>
                            <a:pt x="698480" y="45846"/>
                          </a:cubicBezTo>
                          <a:cubicBezTo>
                            <a:pt x="684996" y="75511"/>
                            <a:pt x="668815" y="115964"/>
                            <a:pt x="644543" y="161810"/>
                          </a:cubicBezTo>
                          <a:cubicBezTo>
                            <a:pt x="620272" y="210353"/>
                            <a:pt x="593303" y="264290"/>
                            <a:pt x="560941" y="323620"/>
                          </a:cubicBezTo>
                          <a:cubicBezTo>
                            <a:pt x="528579" y="382950"/>
                            <a:pt x="490823" y="442280"/>
                            <a:pt x="450371" y="501611"/>
                          </a:cubicBezTo>
                          <a:cubicBezTo>
                            <a:pt x="428796" y="531276"/>
                            <a:pt x="407222" y="558244"/>
                            <a:pt x="385647" y="585213"/>
                          </a:cubicBezTo>
                          <a:cubicBezTo>
                            <a:pt x="361376" y="612181"/>
                            <a:pt x="339801" y="636452"/>
                            <a:pt x="315529" y="660724"/>
                          </a:cubicBezTo>
                          <a:cubicBezTo>
                            <a:pt x="269683" y="709267"/>
                            <a:pt x="223837" y="752416"/>
                            <a:pt x="175294" y="776688"/>
                          </a:cubicBezTo>
                          <a:cubicBezTo>
                            <a:pt x="151023" y="790172"/>
                            <a:pt x="126751" y="795566"/>
                            <a:pt x="105177" y="800959"/>
                          </a:cubicBezTo>
                          <a:cubicBezTo>
                            <a:pt x="83602" y="806353"/>
                            <a:pt x="64724" y="806353"/>
                            <a:pt x="48543" y="809050"/>
                          </a:cubicBezTo>
                          <a:cubicBezTo>
                            <a:pt x="32362" y="809050"/>
                            <a:pt x="21575" y="809050"/>
                            <a:pt x="13484" y="811746"/>
                          </a:cubicBezTo>
                          <a:cubicBezTo>
                            <a:pt x="5394" y="811746"/>
                            <a:pt x="0" y="811746"/>
                            <a:pt x="0" y="811746"/>
                          </a:cubicBezTo>
                          <a:cubicBezTo>
                            <a:pt x="0" y="811746"/>
                            <a:pt x="5394" y="811746"/>
                            <a:pt x="13484" y="811746"/>
                          </a:cubicBezTo>
                          <a:cubicBezTo>
                            <a:pt x="21575" y="811746"/>
                            <a:pt x="35059" y="809050"/>
                            <a:pt x="48543" y="809050"/>
                          </a:cubicBezTo>
                          <a:cubicBezTo>
                            <a:pt x="78208" y="806353"/>
                            <a:pt x="124054" y="798262"/>
                            <a:pt x="169901" y="773991"/>
                          </a:cubicBezTo>
                          <a:cubicBezTo>
                            <a:pt x="215747" y="749720"/>
                            <a:pt x="261593" y="703873"/>
                            <a:pt x="304742" y="658027"/>
                          </a:cubicBezTo>
                          <a:cubicBezTo>
                            <a:pt x="326317" y="633756"/>
                            <a:pt x="350588" y="606787"/>
                            <a:pt x="372163" y="582516"/>
                          </a:cubicBezTo>
                          <a:cubicBezTo>
                            <a:pt x="393738" y="555547"/>
                            <a:pt x="415312" y="528579"/>
                            <a:pt x="436887" y="498914"/>
                          </a:cubicBezTo>
                          <a:cubicBezTo>
                            <a:pt x="477339" y="442280"/>
                            <a:pt x="515095" y="380253"/>
                            <a:pt x="547457" y="323620"/>
                          </a:cubicBezTo>
                          <a:cubicBezTo>
                            <a:pt x="579819" y="266986"/>
                            <a:pt x="609484" y="210353"/>
                            <a:pt x="633756" y="164507"/>
                          </a:cubicBezTo>
                          <a:cubicBezTo>
                            <a:pt x="658027" y="115964"/>
                            <a:pt x="679602" y="78208"/>
                            <a:pt x="693086" y="51240"/>
                          </a:cubicBezTo>
                          <a:cubicBezTo>
                            <a:pt x="709267" y="16181"/>
                            <a:pt x="717357" y="0"/>
                            <a:pt x="717357" y="0"/>
                          </a:cubicBezTo>
                          <a:close/>
                        </a:path>
                      </a:pathLst>
                    </a:custGeom>
                    <a:solidFill>
                      <a:srgbClr val="8C877D"/>
                    </a:solidFill>
                    <a:ln w="26947" cap="flat">
                      <a:noFill/>
                      <a:prstDash val="solid"/>
                      <a:miter/>
                    </a:ln>
                  </p:spPr>
                  <p:txBody>
                    <a:bodyPr rtlCol="1" anchor="ctr"/>
                    <a:lstStyle/>
                    <a:p>
                      <a:endParaRPr lang="ar-SA"/>
                    </a:p>
                  </p:txBody>
                </p:sp>
                <p:sp>
                  <p:nvSpPr>
                    <p:cNvPr id="1961" name="شكل حر: شكل 346">
                      <a:extLst>
                        <a:ext uri="{FF2B5EF4-FFF2-40B4-BE49-F238E27FC236}">
                          <a16:creationId xmlns:a16="http://schemas.microsoft.com/office/drawing/2014/main" id="{686CED07-2169-48CE-9850-2022B23973B2}"/>
                        </a:ext>
                      </a:extLst>
                    </p:cNvPr>
                    <p:cNvSpPr/>
                    <p:nvPr/>
                  </p:nvSpPr>
                  <p:spPr>
                    <a:xfrm>
                      <a:off x="2416362" y="4991836"/>
                      <a:ext cx="231927" cy="275076"/>
                    </a:xfrm>
                    <a:custGeom>
                      <a:avLst/>
                      <a:gdLst>
                        <a:gd name="connsiteX0" fmla="*/ 231928 w 231927"/>
                        <a:gd name="connsiteY0" fmla="*/ 0 h 275076"/>
                        <a:gd name="connsiteX1" fmla="*/ 223837 w 231927"/>
                        <a:gd name="connsiteY1" fmla="*/ 13484 h 275076"/>
                        <a:gd name="connsiteX2" fmla="*/ 202262 w 231927"/>
                        <a:gd name="connsiteY2" fmla="*/ 48543 h 275076"/>
                        <a:gd name="connsiteX3" fmla="*/ 169901 w 231927"/>
                        <a:gd name="connsiteY3" fmla="*/ 97086 h 275076"/>
                        <a:gd name="connsiteX4" fmla="*/ 151023 w 231927"/>
                        <a:gd name="connsiteY4" fmla="*/ 124054 h 275076"/>
                        <a:gd name="connsiteX5" fmla="*/ 129448 w 231927"/>
                        <a:gd name="connsiteY5" fmla="*/ 151022 h 275076"/>
                        <a:gd name="connsiteX6" fmla="*/ 107873 w 231927"/>
                        <a:gd name="connsiteY6" fmla="*/ 177991 h 275076"/>
                        <a:gd name="connsiteX7" fmla="*/ 86299 w 231927"/>
                        <a:gd name="connsiteY7" fmla="*/ 202262 h 275076"/>
                        <a:gd name="connsiteX8" fmla="*/ 64724 w 231927"/>
                        <a:gd name="connsiteY8" fmla="*/ 223837 h 275076"/>
                        <a:gd name="connsiteX9" fmla="*/ 45846 w 231927"/>
                        <a:gd name="connsiteY9" fmla="*/ 242715 h 275076"/>
                        <a:gd name="connsiteX10" fmla="*/ 13484 w 231927"/>
                        <a:gd name="connsiteY10" fmla="*/ 266986 h 275076"/>
                        <a:gd name="connsiteX11" fmla="*/ 0 w 231927"/>
                        <a:gd name="connsiteY11" fmla="*/ 275077 h 275076"/>
                        <a:gd name="connsiteX12" fmla="*/ 10787 w 231927"/>
                        <a:gd name="connsiteY12" fmla="*/ 264289 h 275076"/>
                        <a:gd name="connsiteX13" fmla="*/ 40452 w 231927"/>
                        <a:gd name="connsiteY13" fmla="*/ 234624 h 275076"/>
                        <a:gd name="connsiteX14" fmla="*/ 59330 w 231927"/>
                        <a:gd name="connsiteY14" fmla="*/ 215747 h 275076"/>
                        <a:gd name="connsiteX15" fmla="*/ 80905 w 231927"/>
                        <a:gd name="connsiteY15" fmla="*/ 194172 h 275076"/>
                        <a:gd name="connsiteX16" fmla="*/ 102480 w 231927"/>
                        <a:gd name="connsiteY16" fmla="*/ 169900 h 275076"/>
                        <a:gd name="connsiteX17" fmla="*/ 124054 w 231927"/>
                        <a:gd name="connsiteY17" fmla="*/ 142932 h 275076"/>
                        <a:gd name="connsiteX18" fmla="*/ 145629 w 231927"/>
                        <a:gd name="connsiteY18" fmla="*/ 115963 h 275076"/>
                        <a:gd name="connsiteX19" fmla="*/ 164507 w 231927"/>
                        <a:gd name="connsiteY19" fmla="*/ 88995 h 275076"/>
                        <a:gd name="connsiteX20" fmla="*/ 183385 w 231927"/>
                        <a:gd name="connsiteY20" fmla="*/ 64724 h 275076"/>
                        <a:gd name="connsiteX21" fmla="*/ 199566 w 231927"/>
                        <a:gd name="connsiteY21" fmla="*/ 43149 h 275076"/>
                        <a:gd name="connsiteX22" fmla="*/ 231928 w 231927"/>
                        <a:gd name="connsiteY22" fmla="*/ 0 h 275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1927" h="275076">
                          <a:moveTo>
                            <a:pt x="231928" y="0"/>
                          </a:moveTo>
                          <a:cubicBezTo>
                            <a:pt x="231928" y="0"/>
                            <a:pt x="229231" y="5394"/>
                            <a:pt x="223837" y="13484"/>
                          </a:cubicBezTo>
                          <a:cubicBezTo>
                            <a:pt x="218443" y="21574"/>
                            <a:pt x="213050" y="35058"/>
                            <a:pt x="202262" y="48543"/>
                          </a:cubicBezTo>
                          <a:cubicBezTo>
                            <a:pt x="194172" y="62027"/>
                            <a:pt x="183385" y="80905"/>
                            <a:pt x="169901" y="97086"/>
                          </a:cubicBezTo>
                          <a:cubicBezTo>
                            <a:pt x="164507" y="105176"/>
                            <a:pt x="156416" y="115963"/>
                            <a:pt x="151023" y="124054"/>
                          </a:cubicBezTo>
                          <a:cubicBezTo>
                            <a:pt x="142932" y="132145"/>
                            <a:pt x="137538" y="142932"/>
                            <a:pt x="129448" y="151022"/>
                          </a:cubicBezTo>
                          <a:cubicBezTo>
                            <a:pt x="121357" y="159113"/>
                            <a:pt x="113267" y="167204"/>
                            <a:pt x="107873" y="177991"/>
                          </a:cubicBezTo>
                          <a:cubicBezTo>
                            <a:pt x="99783" y="186081"/>
                            <a:pt x="94389" y="194172"/>
                            <a:pt x="86299" y="202262"/>
                          </a:cubicBezTo>
                          <a:cubicBezTo>
                            <a:pt x="78208" y="210353"/>
                            <a:pt x="70118" y="215747"/>
                            <a:pt x="64724" y="223837"/>
                          </a:cubicBezTo>
                          <a:cubicBezTo>
                            <a:pt x="56633" y="229231"/>
                            <a:pt x="51240" y="237321"/>
                            <a:pt x="45846" y="242715"/>
                          </a:cubicBezTo>
                          <a:cubicBezTo>
                            <a:pt x="32362" y="253502"/>
                            <a:pt x="21575" y="261593"/>
                            <a:pt x="13484" y="266986"/>
                          </a:cubicBezTo>
                          <a:cubicBezTo>
                            <a:pt x="5394" y="272380"/>
                            <a:pt x="0" y="275077"/>
                            <a:pt x="0" y="275077"/>
                          </a:cubicBezTo>
                          <a:cubicBezTo>
                            <a:pt x="0" y="275077"/>
                            <a:pt x="5394" y="269683"/>
                            <a:pt x="10787" y="264289"/>
                          </a:cubicBezTo>
                          <a:cubicBezTo>
                            <a:pt x="18878" y="256199"/>
                            <a:pt x="26968" y="248109"/>
                            <a:pt x="40452" y="234624"/>
                          </a:cubicBezTo>
                          <a:cubicBezTo>
                            <a:pt x="45846" y="229231"/>
                            <a:pt x="51240" y="221140"/>
                            <a:pt x="59330" y="215747"/>
                          </a:cubicBezTo>
                          <a:cubicBezTo>
                            <a:pt x="64724" y="207656"/>
                            <a:pt x="72815" y="199565"/>
                            <a:pt x="80905" y="194172"/>
                          </a:cubicBezTo>
                          <a:cubicBezTo>
                            <a:pt x="88996" y="186081"/>
                            <a:pt x="94389" y="177991"/>
                            <a:pt x="102480" y="169900"/>
                          </a:cubicBezTo>
                          <a:cubicBezTo>
                            <a:pt x="110570" y="161810"/>
                            <a:pt x="115964" y="153719"/>
                            <a:pt x="124054" y="142932"/>
                          </a:cubicBezTo>
                          <a:cubicBezTo>
                            <a:pt x="132145" y="134842"/>
                            <a:pt x="137538" y="124054"/>
                            <a:pt x="145629" y="115963"/>
                          </a:cubicBezTo>
                          <a:cubicBezTo>
                            <a:pt x="151023" y="107873"/>
                            <a:pt x="159113" y="99783"/>
                            <a:pt x="164507" y="88995"/>
                          </a:cubicBezTo>
                          <a:cubicBezTo>
                            <a:pt x="169901" y="80905"/>
                            <a:pt x="177991" y="72814"/>
                            <a:pt x="183385" y="64724"/>
                          </a:cubicBezTo>
                          <a:cubicBezTo>
                            <a:pt x="188778" y="56633"/>
                            <a:pt x="194172" y="48543"/>
                            <a:pt x="199566" y="43149"/>
                          </a:cubicBezTo>
                          <a:cubicBezTo>
                            <a:pt x="218443" y="18878"/>
                            <a:pt x="231928" y="0"/>
                            <a:pt x="231928" y="0"/>
                          </a:cubicBezTo>
                          <a:close/>
                        </a:path>
                      </a:pathLst>
                    </a:custGeom>
                    <a:solidFill>
                      <a:srgbClr val="8C877D"/>
                    </a:solidFill>
                    <a:ln w="26947" cap="flat">
                      <a:noFill/>
                      <a:prstDash val="solid"/>
                      <a:miter/>
                    </a:ln>
                  </p:spPr>
                  <p:txBody>
                    <a:bodyPr rtlCol="1" anchor="ctr"/>
                    <a:lstStyle/>
                    <a:p>
                      <a:endParaRPr lang="ar-SA"/>
                    </a:p>
                  </p:txBody>
                </p:sp>
                <p:sp>
                  <p:nvSpPr>
                    <p:cNvPr id="1962" name="شكل حر: شكل 347">
                      <a:extLst>
                        <a:ext uri="{FF2B5EF4-FFF2-40B4-BE49-F238E27FC236}">
                          <a16:creationId xmlns:a16="http://schemas.microsoft.com/office/drawing/2014/main" id="{6F48491B-0725-48DD-90EC-180FCA052DF1}"/>
                        </a:ext>
                      </a:extLst>
                    </p:cNvPr>
                    <p:cNvSpPr/>
                    <p:nvPr/>
                  </p:nvSpPr>
                  <p:spPr>
                    <a:xfrm>
                      <a:off x="2494570" y="6102931"/>
                      <a:ext cx="517791" cy="98202"/>
                    </a:xfrm>
                    <a:custGeom>
                      <a:avLst/>
                      <a:gdLst>
                        <a:gd name="connsiteX0" fmla="*/ 0 w 517791"/>
                        <a:gd name="connsiteY0" fmla="*/ 62027 h 98202"/>
                        <a:gd name="connsiteX1" fmla="*/ 21575 w 517791"/>
                        <a:gd name="connsiteY1" fmla="*/ 67421 h 98202"/>
                        <a:gd name="connsiteX2" fmla="*/ 83602 w 517791"/>
                        <a:gd name="connsiteY2" fmla="*/ 75511 h 98202"/>
                        <a:gd name="connsiteX3" fmla="*/ 169901 w 517791"/>
                        <a:gd name="connsiteY3" fmla="*/ 83602 h 98202"/>
                        <a:gd name="connsiteX4" fmla="*/ 269683 w 517791"/>
                        <a:gd name="connsiteY4" fmla="*/ 83602 h 98202"/>
                        <a:gd name="connsiteX5" fmla="*/ 318226 w 517791"/>
                        <a:gd name="connsiteY5" fmla="*/ 78208 h 98202"/>
                        <a:gd name="connsiteX6" fmla="*/ 366769 w 517791"/>
                        <a:gd name="connsiteY6" fmla="*/ 70117 h 98202"/>
                        <a:gd name="connsiteX7" fmla="*/ 409918 w 517791"/>
                        <a:gd name="connsiteY7" fmla="*/ 59330 h 98202"/>
                        <a:gd name="connsiteX8" fmla="*/ 428796 w 517791"/>
                        <a:gd name="connsiteY8" fmla="*/ 51240 h 98202"/>
                        <a:gd name="connsiteX9" fmla="*/ 447674 w 517791"/>
                        <a:gd name="connsiteY9" fmla="*/ 43149 h 98202"/>
                        <a:gd name="connsiteX10" fmla="*/ 477339 w 517791"/>
                        <a:gd name="connsiteY10" fmla="*/ 26968 h 98202"/>
                        <a:gd name="connsiteX11" fmla="*/ 498914 w 517791"/>
                        <a:gd name="connsiteY11" fmla="*/ 13484 h 98202"/>
                        <a:gd name="connsiteX12" fmla="*/ 517792 w 517791"/>
                        <a:gd name="connsiteY12" fmla="*/ 0 h 98202"/>
                        <a:gd name="connsiteX13" fmla="*/ 512398 w 517791"/>
                        <a:gd name="connsiteY13" fmla="*/ 5394 h 98202"/>
                        <a:gd name="connsiteX14" fmla="*/ 498914 w 517791"/>
                        <a:gd name="connsiteY14" fmla="*/ 18878 h 98202"/>
                        <a:gd name="connsiteX15" fmla="*/ 477339 w 517791"/>
                        <a:gd name="connsiteY15" fmla="*/ 35059 h 98202"/>
                        <a:gd name="connsiteX16" fmla="*/ 447674 w 517791"/>
                        <a:gd name="connsiteY16" fmla="*/ 53937 h 98202"/>
                        <a:gd name="connsiteX17" fmla="*/ 428796 w 517791"/>
                        <a:gd name="connsiteY17" fmla="*/ 62027 h 98202"/>
                        <a:gd name="connsiteX18" fmla="*/ 409918 w 517791"/>
                        <a:gd name="connsiteY18" fmla="*/ 70117 h 98202"/>
                        <a:gd name="connsiteX19" fmla="*/ 388344 w 517791"/>
                        <a:gd name="connsiteY19" fmla="*/ 78208 h 98202"/>
                        <a:gd name="connsiteX20" fmla="*/ 366769 w 517791"/>
                        <a:gd name="connsiteY20" fmla="*/ 83602 h 98202"/>
                        <a:gd name="connsiteX21" fmla="*/ 318226 w 517791"/>
                        <a:gd name="connsiteY21" fmla="*/ 91692 h 98202"/>
                        <a:gd name="connsiteX22" fmla="*/ 266986 w 517791"/>
                        <a:gd name="connsiteY22" fmla="*/ 97086 h 98202"/>
                        <a:gd name="connsiteX23" fmla="*/ 167204 w 517791"/>
                        <a:gd name="connsiteY23" fmla="*/ 94389 h 98202"/>
                        <a:gd name="connsiteX24" fmla="*/ 80905 w 517791"/>
                        <a:gd name="connsiteY24" fmla="*/ 83602 h 98202"/>
                        <a:gd name="connsiteX25" fmla="*/ 21575 w 517791"/>
                        <a:gd name="connsiteY25" fmla="*/ 70117 h 98202"/>
                        <a:gd name="connsiteX26" fmla="*/ 0 w 517791"/>
                        <a:gd name="connsiteY26" fmla="*/ 62027 h 98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17791" h="98202">
                          <a:moveTo>
                            <a:pt x="0" y="62027"/>
                          </a:moveTo>
                          <a:cubicBezTo>
                            <a:pt x="0" y="62027"/>
                            <a:pt x="8091" y="64724"/>
                            <a:pt x="21575" y="67421"/>
                          </a:cubicBezTo>
                          <a:cubicBezTo>
                            <a:pt x="35059" y="70117"/>
                            <a:pt x="56633" y="72814"/>
                            <a:pt x="83602" y="75511"/>
                          </a:cubicBezTo>
                          <a:cubicBezTo>
                            <a:pt x="107873" y="78208"/>
                            <a:pt x="137538" y="80905"/>
                            <a:pt x="169901" y="83602"/>
                          </a:cubicBezTo>
                          <a:cubicBezTo>
                            <a:pt x="202262" y="86299"/>
                            <a:pt x="234624" y="86299"/>
                            <a:pt x="269683" y="83602"/>
                          </a:cubicBezTo>
                          <a:cubicBezTo>
                            <a:pt x="285864" y="83602"/>
                            <a:pt x="302045" y="80905"/>
                            <a:pt x="318226" y="78208"/>
                          </a:cubicBezTo>
                          <a:cubicBezTo>
                            <a:pt x="334407" y="75511"/>
                            <a:pt x="350588" y="72814"/>
                            <a:pt x="366769" y="70117"/>
                          </a:cubicBezTo>
                          <a:cubicBezTo>
                            <a:pt x="382950" y="67421"/>
                            <a:pt x="396434" y="62027"/>
                            <a:pt x="409918" y="59330"/>
                          </a:cubicBezTo>
                          <a:cubicBezTo>
                            <a:pt x="418009" y="56633"/>
                            <a:pt x="423403" y="53937"/>
                            <a:pt x="428796" y="51240"/>
                          </a:cubicBezTo>
                          <a:cubicBezTo>
                            <a:pt x="434190" y="48543"/>
                            <a:pt x="442281" y="45846"/>
                            <a:pt x="447674" y="43149"/>
                          </a:cubicBezTo>
                          <a:cubicBezTo>
                            <a:pt x="458462" y="37755"/>
                            <a:pt x="469249" y="32362"/>
                            <a:pt x="477339" y="26968"/>
                          </a:cubicBezTo>
                          <a:cubicBezTo>
                            <a:pt x="485430" y="21575"/>
                            <a:pt x="493520" y="16181"/>
                            <a:pt x="498914" y="13484"/>
                          </a:cubicBezTo>
                          <a:cubicBezTo>
                            <a:pt x="509701" y="5394"/>
                            <a:pt x="517792" y="0"/>
                            <a:pt x="517792" y="0"/>
                          </a:cubicBezTo>
                          <a:cubicBezTo>
                            <a:pt x="517792" y="0"/>
                            <a:pt x="515095" y="2697"/>
                            <a:pt x="512398" y="5394"/>
                          </a:cubicBezTo>
                          <a:cubicBezTo>
                            <a:pt x="509701" y="8091"/>
                            <a:pt x="507005" y="13484"/>
                            <a:pt x="498914" y="18878"/>
                          </a:cubicBezTo>
                          <a:cubicBezTo>
                            <a:pt x="493520" y="24271"/>
                            <a:pt x="485430" y="29665"/>
                            <a:pt x="477339" y="35059"/>
                          </a:cubicBezTo>
                          <a:cubicBezTo>
                            <a:pt x="469249" y="40452"/>
                            <a:pt x="458462" y="48543"/>
                            <a:pt x="447674" y="53937"/>
                          </a:cubicBezTo>
                          <a:cubicBezTo>
                            <a:pt x="442281" y="56633"/>
                            <a:pt x="436887" y="59330"/>
                            <a:pt x="428796" y="62027"/>
                          </a:cubicBezTo>
                          <a:cubicBezTo>
                            <a:pt x="423403" y="64724"/>
                            <a:pt x="415312" y="67421"/>
                            <a:pt x="409918" y="70117"/>
                          </a:cubicBezTo>
                          <a:cubicBezTo>
                            <a:pt x="401828" y="72814"/>
                            <a:pt x="396434" y="75511"/>
                            <a:pt x="388344" y="78208"/>
                          </a:cubicBezTo>
                          <a:cubicBezTo>
                            <a:pt x="380253" y="80905"/>
                            <a:pt x="372163" y="83602"/>
                            <a:pt x="366769" y="83602"/>
                          </a:cubicBezTo>
                          <a:cubicBezTo>
                            <a:pt x="350588" y="86299"/>
                            <a:pt x="334407" y="91692"/>
                            <a:pt x="318226" y="91692"/>
                          </a:cubicBezTo>
                          <a:cubicBezTo>
                            <a:pt x="302045" y="94389"/>
                            <a:pt x="283167" y="94389"/>
                            <a:pt x="266986" y="97086"/>
                          </a:cubicBezTo>
                          <a:cubicBezTo>
                            <a:pt x="231928" y="99783"/>
                            <a:pt x="199566" y="97086"/>
                            <a:pt x="167204" y="94389"/>
                          </a:cubicBezTo>
                          <a:cubicBezTo>
                            <a:pt x="134842" y="91692"/>
                            <a:pt x="105177" y="86299"/>
                            <a:pt x="80905" y="83602"/>
                          </a:cubicBezTo>
                          <a:cubicBezTo>
                            <a:pt x="56633" y="78208"/>
                            <a:pt x="35059" y="72814"/>
                            <a:pt x="21575" y="70117"/>
                          </a:cubicBezTo>
                          <a:cubicBezTo>
                            <a:pt x="5394" y="64724"/>
                            <a:pt x="0" y="62027"/>
                            <a:pt x="0" y="62027"/>
                          </a:cubicBezTo>
                          <a:close/>
                        </a:path>
                      </a:pathLst>
                    </a:custGeom>
                    <a:solidFill>
                      <a:srgbClr val="8C877D"/>
                    </a:solidFill>
                    <a:ln w="26947" cap="flat">
                      <a:noFill/>
                      <a:prstDash val="solid"/>
                      <a:miter/>
                    </a:ln>
                  </p:spPr>
                  <p:txBody>
                    <a:bodyPr rtlCol="1" anchor="ctr"/>
                    <a:lstStyle/>
                    <a:p>
                      <a:endParaRPr lang="ar-SA"/>
                    </a:p>
                  </p:txBody>
                </p:sp>
                <p:sp>
                  <p:nvSpPr>
                    <p:cNvPr id="1963" name="شكل حر: شكل 348">
                      <a:extLst>
                        <a:ext uri="{FF2B5EF4-FFF2-40B4-BE49-F238E27FC236}">
                          <a16:creationId xmlns:a16="http://schemas.microsoft.com/office/drawing/2014/main" id="{AFD9A63F-BD90-44C0-AC8D-8D90005272BD}"/>
                        </a:ext>
                      </a:extLst>
                    </p:cNvPr>
                    <p:cNvSpPr/>
                    <p:nvPr/>
                  </p:nvSpPr>
                  <p:spPr>
                    <a:xfrm>
                      <a:off x="1628886" y="4471347"/>
                      <a:ext cx="876470" cy="854895"/>
                    </a:xfrm>
                    <a:custGeom>
                      <a:avLst/>
                      <a:gdLst>
                        <a:gd name="connsiteX0" fmla="*/ 0 w 876470"/>
                        <a:gd name="connsiteY0" fmla="*/ 749720 h 854895"/>
                        <a:gd name="connsiteX1" fmla="*/ 62027 w 876470"/>
                        <a:gd name="connsiteY1" fmla="*/ 787475 h 854895"/>
                        <a:gd name="connsiteX2" fmla="*/ 91692 w 876470"/>
                        <a:gd name="connsiteY2" fmla="*/ 809050 h 854895"/>
                        <a:gd name="connsiteX3" fmla="*/ 105177 w 876470"/>
                        <a:gd name="connsiteY3" fmla="*/ 822534 h 854895"/>
                        <a:gd name="connsiteX4" fmla="*/ 118661 w 876470"/>
                        <a:gd name="connsiteY4" fmla="*/ 836018 h 854895"/>
                        <a:gd name="connsiteX5" fmla="*/ 115964 w 876470"/>
                        <a:gd name="connsiteY5" fmla="*/ 836018 h 854895"/>
                        <a:gd name="connsiteX6" fmla="*/ 134842 w 876470"/>
                        <a:gd name="connsiteY6" fmla="*/ 830625 h 854895"/>
                        <a:gd name="connsiteX7" fmla="*/ 142932 w 876470"/>
                        <a:gd name="connsiteY7" fmla="*/ 836018 h 854895"/>
                        <a:gd name="connsiteX8" fmla="*/ 148326 w 876470"/>
                        <a:gd name="connsiteY8" fmla="*/ 846805 h 854895"/>
                        <a:gd name="connsiteX9" fmla="*/ 145629 w 876470"/>
                        <a:gd name="connsiteY9" fmla="*/ 846805 h 854895"/>
                        <a:gd name="connsiteX10" fmla="*/ 145629 w 876470"/>
                        <a:gd name="connsiteY10" fmla="*/ 825231 h 854895"/>
                        <a:gd name="connsiteX11" fmla="*/ 151023 w 876470"/>
                        <a:gd name="connsiteY11" fmla="*/ 814443 h 854895"/>
                        <a:gd name="connsiteX12" fmla="*/ 156416 w 876470"/>
                        <a:gd name="connsiteY12" fmla="*/ 809050 h 854895"/>
                        <a:gd name="connsiteX13" fmla="*/ 161810 w 876470"/>
                        <a:gd name="connsiteY13" fmla="*/ 806353 h 854895"/>
                        <a:gd name="connsiteX14" fmla="*/ 167204 w 876470"/>
                        <a:gd name="connsiteY14" fmla="*/ 806353 h 854895"/>
                        <a:gd name="connsiteX15" fmla="*/ 172597 w 876470"/>
                        <a:gd name="connsiteY15" fmla="*/ 809050 h 854895"/>
                        <a:gd name="connsiteX16" fmla="*/ 183385 w 876470"/>
                        <a:gd name="connsiteY16" fmla="*/ 814443 h 854895"/>
                        <a:gd name="connsiteX17" fmla="*/ 199566 w 876470"/>
                        <a:gd name="connsiteY17" fmla="*/ 827928 h 854895"/>
                        <a:gd name="connsiteX18" fmla="*/ 194172 w 876470"/>
                        <a:gd name="connsiteY18" fmla="*/ 827928 h 854895"/>
                        <a:gd name="connsiteX19" fmla="*/ 258896 w 876470"/>
                        <a:gd name="connsiteY19" fmla="*/ 703873 h 854895"/>
                        <a:gd name="connsiteX20" fmla="*/ 326317 w 876470"/>
                        <a:gd name="connsiteY20" fmla="*/ 582516 h 854895"/>
                        <a:gd name="connsiteX21" fmla="*/ 361376 w 876470"/>
                        <a:gd name="connsiteY21" fmla="*/ 523185 h 854895"/>
                        <a:gd name="connsiteX22" fmla="*/ 396434 w 876470"/>
                        <a:gd name="connsiteY22" fmla="*/ 463855 h 854895"/>
                        <a:gd name="connsiteX23" fmla="*/ 431493 w 876470"/>
                        <a:gd name="connsiteY23" fmla="*/ 404525 h 854895"/>
                        <a:gd name="connsiteX24" fmla="*/ 469249 w 876470"/>
                        <a:gd name="connsiteY24" fmla="*/ 345195 h 854895"/>
                        <a:gd name="connsiteX25" fmla="*/ 544760 w 876470"/>
                        <a:gd name="connsiteY25" fmla="*/ 226534 h 854895"/>
                        <a:gd name="connsiteX26" fmla="*/ 582516 w 876470"/>
                        <a:gd name="connsiteY26" fmla="*/ 167204 h 854895"/>
                        <a:gd name="connsiteX27" fmla="*/ 625665 w 876470"/>
                        <a:gd name="connsiteY27" fmla="*/ 110570 h 854895"/>
                        <a:gd name="connsiteX28" fmla="*/ 738932 w 876470"/>
                        <a:gd name="connsiteY28" fmla="*/ 29665 h 854895"/>
                        <a:gd name="connsiteX29" fmla="*/ 806353 w 876470"/>
                        <a:gd name="connsiteY29" fmla="*/ 8091 h 854895"/>
                        <a:gd name="connsiteX30" fmla="*/ 841412 w 876470"/>
                        <a:gd name="connsiteY30" fmla="*/ 2697 h 854895"/>
                        <a:gd name="connsiteX31" fmla="*/ 876471 w 876470"/>
                        <a:gd name="connsiteY31" fmla="*/ 0 h 854895"/>
                        <a:gd name="connsiteX32" fmla="*/ 809050 w 876470"/>
                        <a:gd name="connsiteY32" fmla="*/ 10787 h 854895"/>
                        <a:gd name="connsiteX33" fmla="*/ 744326 w 876470"/>
                        <a:gd name="connsiteY33" fmla="*/ 32362 h 854895"/>
                        <a:gd name="connsiteX34" fmla="*/ 636452 w 876470"/>
                        <a:gd name="connsiteY34" fmla="*/ 115964 h 854895"/>
                        <a:gd name="connsiteX35" fmla="*/ 596000 w 876470"/>
                        <a:gd name="connsiteY35" fmla="*/ 172597 h 854895"/>
                        <a:gd name="connsiteX36" fmla="*/ 558244 w 876470"/>
                        <a:gd name="connsiteY36" fmla="*/ 231927 h 854895"/>
                        <a:gd name="connsiteX37" fmla="*/ 485430 w 876470"/>
                        <a:gd name="connsiteY37" fmla="*/ 350588 h 854895"/>
                        <a:gd name="connsiteX38" fmla="*/ 412615 w 876470"/>
                        <a:gd name="connsiteY38" fmla="*/ 469249 h 854895"/>
                        <a:gd name="connsiteX39" fmla="*/ 377557 w 876470"/>
                        <a:gd name="connsiteY39" fmla="*/ 528579 h 854895"/>
                        <a:gd name="connsiteX40" fmla="*/ 342498 w 876470"/>
                        <a:gd name="connsiteY40" fmla="*/ 587910 h 854895"/>
                        <a:gd name="connsiteX41" fmla="*/ 307439 w 876470"/>
                        <a:gd name="connsiteY41" fmla="*/ 647240 h 854895"/>
                        <a:gd name="connsiteX42" fmla="*/ 272380 w 876470"/>
                        <a:gd name="connsiteY42" fmla="*/ 706570 h 854895"/>
                        <a:gd name="connsiteX43" fmla="*/ 204959 w 876470"/>
                        <a:gd name="connsiteY43" fmla="*/ 827928 h 854895"/>
                        <a:gd name="connsiteX44" fmla="*/ 202262 w 876470"/>
                        <a:gd name="connsiteY44" fmla="*/ 833321 h 854895"/>
                        <a:gd name="connsiteX45" fmla="*/ 199566 w 876470"/>
                        <a:gd name="connsiteY45" fmla="*/ 830625 h 854895"/>
                        <a:gd name="connsiteX46" fmla="*/ 183385 w 876470"/>
                        <a:gd name="connsiteY46" fmla="*/ 817140 h 854895"/>
                        <a:gd name="connsiteX47" fmla="*/ 175294 w 876470"/>
                        <a:gd name="connsiteY47" fmla="*/ 811746 h 854895"/>
                        <a:gd name="connsiteX48" fmla="*/ 169900 w 876470"/>
                        <a:gd name="connsiteY48" fmla="*/ 809050 h 854895"/>
                        <a:gd name="connsiteX49" fmla="*/ 164507 w 876470"/>
                        <a:gd name="connsiteY49" fmla="*/ 809050 h 854895"/>
                        <a:gd name="connsiteX50" fmla="*/ 159113 w 876470"/>
                        <a:gd name="connsiteY50" fmla="*/ 809050 h 854895"/>
                        <a:gd name="connsiteX51" fmla="*/ 156416 w 876470"/>
                        <a:gd name="connsiteY51" fmla="*/ 811746 h 854895"/>
                        <a:gd name="connsiteX52" fmla="*/ 153719 w 876470"/>
                        <a:gd name="connsiteY52" fmla="*/ 819837 h 854895"/>
                        <a:gd name="connsiteX53" fmla="*/ 151023 w 876470"/>
                        <a:gd name="connsiteY53" fmla="*/ 841412 h 854895"/>
                        <a:gd name="connsiteX54" fmla="*/ 151023 w 876470"/>
                        <a:gd name="connsiteY54" fmla="*/ 854896 h 854895"/>
                        <a:gd name="connsiteX55" fmla="*/ 145629 w 876470"/>
                        <a:gd name="connsiteY55" fmla="*/ 841412 h 854895"/>
                        <a:gd name="connsiteX56" fmla="*/ 142932 w 876470"/>
                        <a:gd name="connsiteY56" fmla="*/ 833321 h 854895"/>
                        <a:gd name="connsiteX57" fmla="*/ 134842 w 876470"/>
                        <a:gd name="connsiteY57" fmla="*/ 827928 h 854895"/>
                        <a:gd name="connsiteX58" fmla="*/ 115964 w 876470"/>
                        <a:gd name="connsiteY58" fmla="*/ 830625 h 854895"/>
                        <a:gd name="connsiteX59" fmla="*/ 115964 w 876470"/>
                        <a:gd name="connsiteY59" fmla="*/ 830625 h 854895"/>
                        <a:gd name="connsiteX60" fmla="*/ 115964 w 876470"/>
                        <a:gd name="connsiteY60" fmla="*/ 830625 h 854895"/>
                        <a:gd name="connsiteX61" fmla="*/ 105177 w 876470"/>
                        <a:gd name="connsiteY61" fmla="*/ 817140 h 854895"/>
                        <a:gd name="connsiteX62" fmla="*/ 91692 w 876470"/>
                        <a:gd name="connsiteY62" fmla="*/ 803656 h 854895"/>
                        <a:gd name="connsiteX63" fmla="*/ 62027 w 876470"/>
                        <a:gd name="connsiteY63" fmla="*/ 782082 h 854895"/>
                        <a:gd name="connsiteX64" fmla="*/ 0 w 876470"/>
                        <a:gd name="connsiteY64" fmla="*/ 749720 h 854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876470" h="854895">
                          <a:moveTo>
                            <a:pt x="0" y="749720"/>
                          </a:moveTo>
                          <a:cubicBezTo>
                            <a:pt x="21575" y="760507"/>
                            <a:pt x="43149" y="773991"/>
                            <a:pt x="62027" y="787475"/>
                          </a:cubicBezTo>
                          <a:cubicBezTo>
                            <a:pt x="72814" y="795566"/>
                            <a:pt x="80905" y="800959"/>
                            <a:pt x="91692" y="809050"/>
                          </a:cubicBezTo>
                          <a:cubicBezTo>
                            <a:pt x="97086" y="811746"/>
                            <a:pt x="99783" y="817140"/>
                            <a:pt x="105177" y="822534"/>
                          </a:cubicBezTo>
                          <a:cubicBezTo>
                            <a:pt x="110570" y="827928"/>
                            <a:pt x="113267" y="830625"/>
                            <a:pt x="118661" y="836018"/>
                          </a:cubicBezTo>
                          <a:lnTo>
                            <a:pt x="115964" y="836018"/>
                          </a:lnTo>
                          <a:cubicBezTo>
                            <a:pt x="121357" y="833321"/>
                            <a:pt x="129448" y="830625"/>
                            <a:pt x="134842" y="830625"/>
                          </a:cubicBezTo>
                          <a:cubicBezTo>
                            <a:pt x="137538" y="830625"/>
                            <a:pt x="142932" y="833321"/>
                            <a:pt x="142932" y="836018"/>
                          </a:cubicBezTo>
                          <a:cubicBezTo>
                            <a:pt x="145629" y="838715"/>
                            <a:pt x="145629" y="841412"/>
                            <a:pt x="148326" y="846805"/>
                          </a:cubicBezTo>
                          <a:lnTo>
                            <a:pt x="145629" y="846805"/>
                          </a:lnTo>
                          <a:cubicBezTo>
                            <a:pt x="145629" y="838715"/>
                            <a:pt x="145629" y="830625"/>
                            <a:pt x="145629" y="825231"/>
                          </a:cubicBezTo>
                          <a:cubicBezTo>
                            <a:pt x="145629" y="822534"/>
                            <a:pt x="148326" y="817140"/>
                            <a:pt x="151023" y="814443"/>
                          </a:cubicBezTo>
                          <a:cubicBezTo>
                            <a:pt x="151023" y="811746"/>
                            <a:pt x="153719" y="811746"/>
                            <a:pt x="156416" y="809050"/>
                          </a:cubicBezTo>
                          <a:cubicBezTo>
                            <a:pt x="159113" y="809050"/>
                            <a:pt x="161810" y="806353"/>
                            <a:pt x="161810" y="806353"/>
                          </a:cubicBezTo>
                          <a:cubicBezTo>
                            <a:pt x="164507" y="806353"/>
                            <a:pt x="167204" y="806353"/>
                            <a:pt x="167204" y="806353"/>
                          </a:cubicBezTo>
                          <a:cubicBezTo>
                            <a:pt x="169900" y="806353"/>
                            <a:pt x="169900" y="806353"/>
                            <a:pt x="172597" y="809050"/>
                          </a:cubicBezTo>
                          <a:cubicBezTo>
                            <a:pt x="175294" y="811746"/>
                            <a:pt x="180688" y="811746"/>
                            <a:pt x="183385" y="814443"/>
                          </a:cubicBezTo>
                          <a:cubicBezTo>
                            <a:pt x="188778" y="819837"/>
                            <a:pt x="194172" y="822534"/>
                            <a:pt x="199566" y="827928"/>
                          </a:cubicBezTo>
                          <a:lnTo>
                            <a:pt x="194172" y="827928"/>
                          </a:lnTo>
                          <a:lnTo>
                            <a:pt x="258896" y="703873"/>
                          </a:lnTo>
                          <a:lnTo>
                            <a:pt x="326317" y="582516"/>
                          </a:lnTo>
                          <a:cubicBezTo>
                            <a:pt x="337104" y="560941"/>
                            <a:pt x="350588" y="542063"/>
                            <a:pt x="361376" y="523185"/>
                          </a:cubicBezTo>
                          <a:cubicBezTo>
                            <a:pt x="372163" y="504308"/>
                            <a:pt x="385647" y="482733"/>
                            <a:pt x="396434" y="463855"/>
                          </a:cubicBezTo>
                          <a:cubicBezTo>
                            <a:pt x="407222" y="444977"/>
                            <a:pt x="420706" y="423403"/>
                            <a:pt x="431493" y="404525"/>
                          </a:cubicBezTo>
                          <a:lnTo>
                            <a:pt x="469249" y="345195"/>
                          </a:lnTo>
                          <a:cubicBezTo>
                            <a:pt x="493520" y="304742"/>
                            <a:pt x="517792" y="266986"/>
                            <a:pt x="544760" y="226534"/>
                          </a:cubicBezTo>
                          <a:cubicBezTo>
                            <a:pt x="558244" y="207656"/>
                            <a:pt x="569032" y="188778"/>
                            <a:pt x="582516" y="167204"/>
                          </a:cubicBezTo>
                          <a:cubicBezTo>
                            <a:pt x="596000" y="148326"/>
                            <a:pt x="609484" y="129448"/>
                            <a:pt x="625665" y="110570"/>
                          </a:cubicBezTo>
                          <a:cubicBezTo>
                            <a:pt x="655330" y="75511"/>
                            <a:pt x="695783" y="45846"/>
                            <a:pt x="738932" y="29665"/>
                          </a:cubicBezTo>
                          <a:cubicBezTo>
                            <a:pt x="760507" y="21575"/>
                            <a:pt x="782082" y="13484"/>
                            <a:pt x="806353" y="8091"/>
                          </a:cubicBezTo>
                          <a:cubicBezTo>
                            <a:pt x="817140" y="5394"/>
                            <a:pt x="827928" y="5394"/>
                            <a:pt x="841412" y="2697"/>
                          </a:cubicBezTo>
                          <a:cubicBezTo>
                            <a:pt x="852199" y="0"/>
                            <a:pt x="865683" y="0"/>
                            <a:pt x="876471" y="0"/>
                          </a:cubicBezTo>
                          <a:cubicBezTo>
                            <a:pt x="852199" y="2697"/>
                            <a:pt x="830624" y="5394"/>
                            <a:pt x="809050" y="10787"/>
                          </a:cubicBezTo>
                          <a:cubicBezTo>
                            <a:pt x="787475" y="16181"/>
                            <a:pt x="765901" y="24271"/>
                            <a:pt x="744326" y="32362"/>
                          </a:cubicBezTo>
                          <a:cubicBezTo>
                            <a:pt x="701177" y="51240"/>
                            <a:pt x="666118" y="80905"/>
                            <a:pt x="636452" y="115964"/>
                          </a:cubicBezTo>
                          <a:cubicBezTo>
                            <a:pt x="620272" y="132145"/>
                            <a:pt x="609484" y="153719"/>
                            <a:pt x="596000" y="172597"/>
                          </a:cubicBezTo>
                          <a:lnTo>
                            <a:pt x="558244" y="231927"/>
                          </a:lnTo>
                          <a:cubicBezTo>
                            <a:pt x="533973" y="269683"/>
                            <a:pt x="509701" y="310136"/>
                            <a:pt x="485430" y="350588"/>
                          </a:cubicBezTo>
                          <a:lnTo>
                            <a:pt x="412615" y="469249"/>
                          </a:lnTo>
                          <a:cubicBezTo>
                            <a:pt x="399131" y="488126"/>
                            <a:pt x="388344" y="509701"/>
                            <a:pt x="377557" y="528579"/>
                          </a:cubicBezTo>
                          <a:cubicBezTo>
                            <a:pt x="366769" y="547457"/>
                            <a:pt x="353285" y="569031"/>
                            <a:pt x="342498" y="587910"/>
                          </a:cubicBezTo>
                          <a:lnTo>
                            <a:pt x="307439" y="647240"/>
                          </a:lnTo>
                          <a:cubicBezTo>
                            <a:pt x="296652" y="668815"/>
                            <a:pt x="283167" y="687692"/>
                            <a:pt x="272380" y="706570"/>
                          </a:cubicBezTo>
                          <a:lnTo>
                            <a:pt x="204959" y="827928"/>
                          </a:lnTo>
                          <a:lnTo>
                            <a:pt x="202262" y="833321"/>
                          </a:lnTo>
                          <a:lnTo>
                            <a:pt x="199566" y="830625"/>
                          </a:lnTo>
                          <a:cubicBezTo>
                            <a:pt x="194172" y="825231"/>
                            <a:pt x="188778" y="819837"/>
                            <a:pt x="183385" y="817140"/>
                          </a:cubicBezTo>
                          <a:cubicBezTo>
                            <a:pt x="180688" y="814443"/>
                            <a:pt x="177991" y="814443"/>
                            <a:pt x="175294" y="811746"/>
                          </a:cubicBezTo>
                          <a:cubicBezTo>
                            <a:pt x="172597" y="811746"/>
                            <a:pt x="172597" y="811746"/>
                            <a:pt x="169900" y="809050"/>
                          </a:cubicBezTo>
                          <a:cubicBezTo>
                            <a:pt x="167204" y="809050"/>
                            <a:pt x="167204" y="809050"/>
                            <a:pt x="164507" y="809050"/>
                          </a:cubicBezTo>
                          <a:cubicBezTo>
                            <a:pt x="161810" y="809050"/>
                            <a:pt x="161810" y="809050"/>
                            <a:pt x="159113" y="809050"/>
                          </a:cubicBezTo>
                          <a:cubicBezTo>
                            <a:pt x="159113" y="809050"/>
                            <a:pt x="156416" y="811746"/>
                            <a:pt x="156416" y="811746"/>
                          </a:cubicBezTo>
                          <a:cubicBezTo>
                            <a:pt x="153719" y="814443"/>
                            <a:pt x="153719" y="817140"/>
                            <a:pt x="153719" y="819837"/>
                          </a:cubicBezTo>
                          <a:cubicBezTo>
                            <a:pt x="151023" y="825231"/>
                            <a:pt x="151023" y="833321"/>
                            <a:pt x="151023" y="841412"/>
                          </a:cubicBezTo>
                          <a:lnTo>
                            <a:pt x="151023" y="854896"/>
                          </a:lnTo>
                          <a:lnTo>
                            <a:pt x="145629" y="841412"/>
                          </a:lnTo>
                          <a:cubicBezTo>
                            <a:pt x="145629" y="838715"/>
                            <a:pt x="142932" y="836018"/>
                            <a:pt x="142932" y="833321"/>
                          </a:cubicBezTo>
                          <a:cubicBezTo>
                            <a:pt x="140235" y="830625"/>
                            <a:pt x="137538" y="827928"/>
                            <a:pt x="134842" y="827928"/>
                          </a:cubicBezTo>
                          <a:cubicBezTo>
                            <a:pt x="129448" y="825231"/>
                            <a:pt x="121357" y="827928"/>
                            <a:pt x="115964" y="830625"/>
                          </a:cubicBezTo>
                          <a:lnTo>
                            <a:pt x="115964" y="830625"/>
                          </a:lnTo>
                          <a:lnTo>
                            <a:pt x="115964" y="830625"/>
                          </a:lnTo>
                          <a:cubicBezTo>
                            <a:pt x="113267" y="825231"/>
                            <a:pt x="107873" y="819837"/>
                            <a:pt x="105177" y="817140"/>
                          </a:cubicBezTo>
                          <a:cubicBezTo>
                            <a:pt x="99783" y="811746"/>
                            <a:pt x="97086" y="809050"/>
                            <a:pt x="91692" y="803656"/>
                          </a:cubicBezTo>
                          <a:cubicBezTo>
                            <a:pt x="83602" y="795566"/>
                            <a:pt x="72814" y="787475"/>
                            <a:pt x="62027" y="782082"/>
                          </a:cubicBezTo>
                          <a:cubicBezTo>
                            <a:pt x="43149" y="773991"/>
                            <a:pt x="21575" y="760507"/>
                            <a:pt x="0" y="749720"/>
                          </a:cubicBezTo>
                          <a:close/>
                        </a:path>
                      </a:pathLst>
                    </a:custGeom>
                    <a:solidFill>
                      <a:srgbClr val="8C877D"/>
                    </a:solidFill>
                    <a:ln w="26947" cap="flat">
                      <a:noFill/>
                      <a:prstDash val="solid"/>
                      <a:miter/>
                    </a:ln>
                  </p:spPr>
                  <p:txBody>
                    <a:bodyPr rtlCol="1" anchor="ctr"/>
                    <a:lstStyle/>
                    <a:p>
                      <a:endParaRPr lang="ar-SA"/>
                    </a:p>
                  </p:txBody>
                </p:sp>
                <p:sp>
                  <p:nvSpPr>
                    <p:cNvPr id="1964" name="شكل حر: شكل 349">
                      <a:extLst>
                        <a:ext uri="{FF2B5EF4-FFF2-40B4-BE49-F238E27FC236}">
                          <a16:creationId xmlns:a16="http://schemas.microsoft.com/office/drawing/2014/main" id="{93578E94-1F16-4813-AF61-85632E741E27}"/>
                        </a:ext>
                      </a:extLst>
                    </p:cNvPr>
                    <p:cNvSpPr/>
                    <p:nvPr/>
                  </p:nvSpPr>
                  <p:spPr>
                    <a:xfrm>
                      <a:off x="1901267" y="4385049"/>
                      <a:ext cx="391040" cy="782081"/>
                    </a:xfrm>
                    <a:custGeom>
                      <a:avLst/>
                      <a:gdLst>
                        <a:gd name="connsiteX0" fmla="*/ 0 w 391040"/>
                        <a:gd name="connsiteY0" fmla="*/ 782082 h 782081"/>
                        <a:gd name="connsiteX1" fmla="*/ 26968 w 391040"/>
                        <a:gd name="connsiteY1" fmla="*/ 695783 h 782081"/>
                        <a:gd name="connsiteX2" fmla="*/ 53937 w 391040"/>
                        <a:gd name="connsiteY2" fmla="*/ 609484 h 782081"/>
                        <a:gd name="connsiteX3" fmla="*/ 78208 w 391040"/>
                        <a:gd name="connsiteY3" fmla="*/ 523185 h 782081"/>
                        <a:gd name="connsiteX4" fmla="*/ 105177 w 391040"/>
                        <a:gd name="connsiteY4" fmla="*/ 436887 h 782081"/>
                        <a:gd name="connsiteX5" fmla="*/ 132145 w 391040"/>
                        <a:gd name="connsiteY5" fmla="*/ 350588 h 782081"/>
                        <a:gd name="connsiteX6" fmla="*/ 148326 w 391040"/>
                        <a:gd name="connsiteY6" fmla="*/ 307439 h 782081"/>
                        <a:gd name="connsiteX7" fmla="*/ 164507 w 391040"/>
                        <a:gd name="connsiteY7" fmla="*/ 264289 h 782081"/>
                        <a:gd name="connsiteX8" fmla="*/ 202262 w 391040"/>
                        <a:gd name="connsiteY8" fmla="*/ 180688 h 782081"/>
                        <a:gd name="connsiteX9" fmla="*/ 245412 w 391040"/>
                        <a:gd name="connsiteY9" fmla="*/ 99783 h 782081"/>
                        <a:gd name="connsiteX10" fmla="*/ 245412 w 391040"/>
                        <a:gd name="connsiteY10" fmla="*/ 99783 h 782081"/>
                        <a:gd name="connsiteX11" fmla="*/ 245412 w 391040"/>
                        <a:gd name="connsiteY11" fmla="*/ 99783 h 782081"/>
                        <a:gd name="connsiteX12" fmla="*/ 315529 w 391040"/>
                        <a:gd name="connsiteY12" fmla="*/ 45846 h 782081"/>
                        <a:gd name="connsiteX13" fmla="*/ 391041 w 391040"/>
                        <a:gd name="connsiteY13" fmla="*/ 0 h 782081"/>
                        <a:gd name="connsiteX14" fmla="*/ 318226 w 391040"/>
                        <a:gd name="connsiteY14" fmla="*/ 48543 h 782081"/>
                        <a:gd name="connsiteX15" fmla="*/ 250806 w 391040"/>
                        <a:gd name="connsiteY15" fmla="*/ 105176 h 782081"/>
                        <a:gd name="connsiteX16" fmla="*/ 250806 w 391040"/>
                        <a:gd name="connsiteY16" fmla="*/ 105176 h 782081"/>
                        <a:gd name="connsiteX17" fmla="*/ 231928 w 391040"/>
                        <a:gd name="connsiteY17" fmla="*/ 145629 h 782081"/>
                        <a:gd name="connsiteX18" fmla="*/ 213050 w 391040"/>
                        <a:gd name="connsiteY18" fmla="*/ 186081 h 782081"/>
                        <a:gd name="connsiteX19" fmla="*/ 175294 w 391040"/>
                        <a:gd name="connsiteY19" fmla="*/ 269683 h 782081"/>
                        <a:gd name="connsiteX20" fmla="*/ 159113 w 391040"/>
                        <a:gd name="connsiteY20" fmla="*/ 312832 h 782081"/>
                        <a:gd name="connsiteX21" fmla="*/ 142932 w 391040"/>
                        <a:gd name="connsiteY21" fmla="*/ 355982 h 782081"/>
                        <a:gd name="connsiteX22" fmla="*/ 113267 w 391040"/>
                        <a:gd name="connsiteY22" fmla="*/ 442280 h 782081"/>
                        <a:gd name="connsiteX23" fmla="*/ 86299 w 391040"/>
                        <a:gd name="connsiteY23" fmla="*/ 528579 h 782081"/>
                        <a:gd name="connsiteX24" fmla="*/ 59330 w 391040"/>
                        <a:gd name="connsiteY24" fmla="*/ 614878 h 782081"/>
                        <a:gd name="connsiteX25" fmla="*/ 29665 w 391040"/>
                        <a:gd name="connsiteY25" fmla="*/ 701177 h 782081"/>
                        <a:gd name="connsiteX26" fmla="*/ 0 w 391040"/>
                        <a:gd name="connsiteY26" fmla="*/ 782082 h 782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91040" h="782081">
                          <a:moveTo>
                            <a:pt x="0" y="782082"/>
                          </a:moveTo>
                          <a:cubicBezTo>
                            <a:pt x="8091" y="752416"/>
                            <a:pt x="18878" y="722751"/>
                            <a:pt x="26968" y="695783"/>
                          </a:cubicBezTo>
                          <a:lnTo>
                            <a:pt x="53937" y="609484"/>
                          </a:lnTo>
                          <a:lnTo>
                            <a:pt x="78208" y="523185"/>
                          </a:lnTo>
                          <a:lnTo>
                            <a:pt x="105177" y="436887"/>
                          </a:lnTo>
                          <a:cubicBezTo>
                            <a:pt x="113267" y="407222"/>
                            <a:pt x="124054" y="380253"/>
                            <a:pt x="132145" y="350588"/>
                          </a:cubicBezTo>
                          <a:cubicBezTo>
                            <a:pt x="137538" y="337104"/>
                            <a:pt x="142932" y="320923"/>
                            <a:pt x="148326" y="307439"/>
                          </a:cubicBezTo>
                          <a:cubicBezTo>
                            <a:pt x="153719" y="293955"/>
                            <a:pt x="159113" y="280470"/>
                            <a:pt x="164507" y="264289"/>
                          </a:cubicBezTo>
                          <a:cubicBezTo>
                            <a:pt x="175294" y="237321"/>
                            <a:pt x="188778" y="207656"/>
                            <a:pt x="202262" y="180688"/>
                          </a:cubicBezTo>
                          <a:cubicBezTo>
                            <a:pt x="215747" y="153719"/>
                            <a:pt x="229231" y="126751"/>
                            <a:pt x="245412" y="99783"/>
                          </a:cubicBezTo>
                          <a:lnTo>
                            <a:pt x="245412" y="99783"/>
                          </a:lnTo>
                          <a:lnTo>
                            <a:pt x="245412" y="99783"/>
                          </a:lnTo>
                          <a:cubicBezTo>
                            <a:pt x="266986" y="80905"/>
                            <a:pt x="291258" y="62027"/>
                            <a:pt x="315529" y="45846"/>
                          </a:cubicBezTo>
                          <a:cubicBezTo>
                            <a:pt x="339801" y="29665"/>
                            <a:pt x="364072" y="13484"/>
                            <a:pt x="391041" y="0"/>
                          </a:cubicBezTo>
                          <a:cubicBezTo>
                            <a:pt x="364072" y="13484"/>
                            <a:pt x="342498" y="32362"/>
                            <a:pt x="318226" y="48543"/>
                          </a:cubicBezTo>
                          <a:cubicBezTo>
                            <a:pt x="296652" y="67421"/>
                            <a:pt x="272380" y="86299"/>
                            <a:pt x="250806" y="105176"/>
                          </a:cubicBezTo>
                          <a:lnTo>
                            <a:pt x="250806" y="105176"/>
                          </a:lnTo>
                          <a:cubicBezTo>
                            <a:pt x="242715" y="118660"/>
                            <a:pt x="237321" y="132145"/>
                            <a:pt x="231928" y="145629"/>
                          </a:cubicBezTo>
                          <a:lnTo>
                            <a:pt x="213050" y="186081"/>
                          </a:lnTo>
                          <a:cubicBezTo>
                            <a:pt x="199566" y="213050"/>
                            <a:pt x="188778" y="240018"/>
                            <a:pt x="175294" y="269683"/>
                          </a:cubicBezTo>
                          <a:cubicBezTo>
                            <a:pt x="169901" y="283167"/>
                            <a:pt x="164507" y="296652"/>
                            <a:pt x="159113" y="312832"/>
                          </a:cubicBezTo>
                          <a:cubicBezTo>
                            <a:pt x="153719" y="326317"/>
                            <a:pt x="148326" y="339801"/>
                            <a:pt x="142932" y="355982"/>
                          </a:cubicBezTo>
                          <a:cubicBezTo>
                            <a:pt x="132145" y="385647"/>
                            <a:pt x="124054" y="412615"/>
                            <a:pt x="113267" y="442280"/>
                          </a:cubicBezTo>
                          <a:lnTo>
                            <a:pt x="86299" y="528579"/>
                          </a:lnTo>
                          <a:lnTo>
                            <a:pt x="59330" y="614878"/>
                          </a:lnTo>
                          <a:cubicBezTo>
                            <a:pt x="48543" y="644543"/>
                            <a:pt x="40452" y="671511"/>
                            <a:pt x="29665" y="701177"/>
                          </a:cubicBezTo>
                          <a:cubicBezTo>
                            <a:pt x="21575" y="722751"/>
                            <a:pt x="10787" y="752416"/>
                            <a:pt x="0" y="782082"/>
                          </a:cubicBezTo>
                          <a:close/>
                        </a:path>
                      </a:pathLst>
                    </a:custGeom>
                    <a:solidFill>
                      <a:srgbClr val="8C877D"/>
                    </a:solidFill>
                    <a:ln w="26947" cap="flat">
                      <a:noFill/>
                      <a:prstDash val="solid"/>
                      <a:miter/>
                    </a:ln>
                  </p:spPr>
                  <p:txBody>
                    <a:bodyPr rtlCol="1" anchor="ctr"/>
                    <a:lstStyle/>
                    <a:p>
                      <a:endParaRPr lang="ar-SA"/>
                    </a:p>
                  </p:txBody>
                </p:sp>
                <p:sp>
                  <p:nvSpPr>
                    <p:cNvPr id="1965" name="شكل حر: شكل 350">
                      <a:extLst>
                        <a:ext uri="{FF2B5EF4-FFF2-40B4-BE49-F238E27FC236}">
                          <a16:creationId xmlns:a16="http://schemas.microsoft.com/office/drawing/2014/main" id="{4BC60EF4-56D8-489A-9318-300DF3ED036C}"/>
                        </a:ext>
                      </a:extLst>
                    </p:cNvPr>
                    <p:cNvSpPr/>
                    <p:nvPr/>
                  </p:nvSpPr>
                  <p:spPr>
                    <a:xfrm>
                      <a:off x="1769122" y="5291184"/>
                      <a:ext cx="13484" cy="142932"/>
                    </a:xfrm>
                    <a:custGeom>
                      <a:avLst/>
                      <a:gdLst>
                        <a:gd name="connsiteX0" fmla="*/ 10787 w 13484"/>
                        <a:gd name="connsiteY0" fmla="*/ 0 h 142932"/>
                        <a:gd name="connsiteX1" fmla="*/ 13484 w 13484"/>
                        <a:gd name="connsiteY1" fmla="*/ 21575 h 142932"/>
                        <a:gd name="connsiteX2" fmla="*/ 13484 w 13484"/>
                        <a:gd name="connsiteY2" fmla="*/ 45846 h 142932"/>
                        <a:gd name="connsiteX3" fmla="*/ 13484 w 13484"/>
                        <a:gd name="connsiteY3" fmla="*/ 72814 h 142932"/>
                        <a:gd name="connsiteX4" fmla="*/ 8091 w 13484"/>
                        <a:gd name="connsiteY4" fmla="*/ 121357 h 142932"/>
                        <a:gd name="connsiteX5" fmla="*/ 2697 w 13484"/>
                        <a:gd name="connsiteY5" fmla="*/ 142932 h 142932"/>
                        <a:gd name="connsiteX6" fmla="*/ 0 w 13484"/>
                        <a:gd name="connsiteY6" fmla="*/ 121357 h 142932"/>
                        <a:gd name="connsiteX7" fmla="*/ 0 w 13484"/>
                        <a:gd name="connsiteY7" fmla="*/ 70118 h 142932"/>
                        <a:gd name="connsiteX8" fmla="*/ 2697 w 13484"/>
                        <a:gd name="connsiteY8" fmla="*/ 43149 h 142932"/>
                        <a:gd name="connsiteX9" fmla="*/ 5394 w 13484"/>
                        <a:gd name="connsiteY9" fmla="*/ 29665 h 142932"/>
                        <a:gd name="connsiteX10" fmla="*/ 8091 w 13484"/>
                        <a:gd name="connsiteY10" fmla="*/ 18878 h 142932"/>
                        <a:gd name="connsiteX11" fmla="*/ 10787 w 13484"/>
                        <a:gd name="connsiteY11" fmla="*/ 0 h 142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84" h="142932">
                          <a:moveTo>
                            <a:pt x="10787" y="0"/>
                          </a:moveTo>
                          <a:cubicBezTo>
                            <a:pt x="10787" y="0"/>
                            <a:pt x="13484" y="8091"/>
                            <a:pt x="13484" y="21575"/>
                          </a:cubicBezTo>
                          <a:cubicBezTo>
                            <a:pt x="13484" y="29665"/>
                            <a:pt x="13484" y="35059"/>
                            <a:pt x="13484" y="45846"/>
                          </a:cubicBezTo>
                          <a:cubicBezTo>
                            <a:pt x="13484" y="53937"/>
                            <a:pt x="13484" y="64724"/>
                            <a:pt x="13484" y="72814"/>
                          </a:cubicBezTo>
                          <a:cubicBezTo>
                            <a:pt x="13484" y="91693"/>
                            <a:pt x="10787" y="107873"/>
                            <a:pt x="8091" y="121357"/>
                          </a:cubicBezTo>
                          <a:cubicBezTo>
                            <a:pt x="5394" y="134842"/>
                            <a:pt x="2697" y="142932"/>
                            <a:pt x="2697" y="142932"/>
                          </a:cubicBezTo>
                          <a:cubicBezTo>
                            <a:pt x="2697" y="142932"/>
                            <a:pt x="0" y="134842"/>
                            <a:pt x="0" y="121357"/>
                          </a:cubicBezTo>
                          <a:cubicBezTo>
                            <a:pt x="0" y="107873"/>
                            <a:pt x="0" y="88996"/>
                            <a:pt x="0" y="70118"/>
                          </a:cubicBezTo>
                          <a:cubicBezTo>
                            <a:pt x="0" y="62027"/>
                            <a:pt x="0" y="51240"/>
                            <a:pt x="2697" y="43149"/>
                          </a:cubicBezTo>
                          <a:cubicBezTo>
                            <a:pt x="2697" y="37756"/>
                            <a:pt x="2697" y="35059"/>
                            <a:pt x="5394" y="29665"/>
                          </a:cubicBezTo>
                          <a:cubicBezTo>
                            <a:pt x="5394" y="26968"/>
                            <a:pt x="5394" y="21575"/>
                            <a:pt x="8091" y="18878"/>
                          </a:cubicBezTo>
                          <a:cubicBezTo>
                            <a:pt x="8091" y="8091"/>
                            <a:pt x="10787" y="0"/>
                            <a:pt x="10787" y="0"/>
                          </a:cubicBezTo>
                          <a:close/>
                        </a:path>
                      </a:pathLst>
                    </a:custGeom>
                    <a:solidFill>
                      <a:srgbClr val="8C877D"/>
                    </a:solidFill>
                    <a:ln w="26947" cap="flat">
                      <a:noFill/>
                      <a:prstDash val="solid"/>
                      <a:miter/>
                    </a:ln>
                  </p:spPr>
                  <p:txBody>
                    <a:bodyPr rtlCol="1" anchor="ctr"/>
                    <a:lstStyle/>
                    <a:p>
                      <a:endParaRPr lang="ar-SA"/>
                    </a:p>
                  </p:txBody>
                </p:sp>
                <p:sp>
                  <p:nvSpPr>
                    <p:cNvPr id="1966" name="شكل حر: شكل 351">
                      <a:extLst>
                        <a:ext uri="{FF2B5EF4-FFF2-40B4-BE49-F238E27FC236}">
                          <a16:creationId xmlns:a16="http://schemas.microsoft.com/office/drawing/2014/main" id="{690A5DB2-5E5A-4B7A-98E2-28800CD7B1EC}"/>
                        </a:ext>
                      </a:extLst>
                    </p:cNvPr>
                    <p:cNvSpPr/>
                    <p:nvPr/>
                  </p:nvSpPr>
                  <p:spPr>
                    <a:xfrm>
                      <a:off x="1804181" y="5283094"/>
                      <a:ext cx="72814" cy="153719"/>
                    </a:xfrm>
                    <a:custGeom>
                      <a:avLst/>
                      <a:gdLst>
                        <a:gd name="connsiteX0" fmla="*/ 0 w 72814"/>
                        <a:gd name="connsiteY0" fmla="*/ 0 h 153719"/>
                        <a:gd name="connsiteX1" fmla="*/ 24272 w 72814"/>
                        <a:gd name="connsiteY1" fmla="*/ 13484 h 153719"/>
                        <a:gd name="connsiteX2" fmla="*/ 35059 w 72814"/>
                        <a:gd name="connsiteY2" fmla="*/ 21575 h 153719"/>
                        <a:gd name="connsiteX3" fmla="*/ 45846 w 72814"/>
                        <a:gd name="connsiteY3" fmla="*/ 32362 h 153719"/>
                        <a:gd name="connsiteX4" fmla="*/ 53937 w 72814"/>
                        <a:gd name="connsiteY4" fmla="*/ 45846 h 153719"/>
                        <a:gd name="connsiteX5" fmla="*/ 62027 w 72814"/>
                        <a:gd name="connsiteY5" fmla="*/ 62027 h 153719"/>
                        <a:gd name="connsiteX6" fmla="*/ 67421 w 72814"/>
                        <a:gd name="connsiteY6" fmla="*/ 78208 h 153719"/>
                        <a:gd name="connsiteX7" fmla="*/ 70118 w 72814"/>
                        <a:gd name="connsiteY7" fmla="*/ 94389 h 153719"/>
                        <a:gd name="connsiteX8" fmla="*/ 72814 w 72814"/>
                        <a:gd name="connsiteY8" fmla="*/ 110570 h 153719"/>
                        <a:gd name="connsiteX9" fmla="*/ 72814 w 72814"/>
                        <a:gd name="connsiteY9" fmla="*/ 124054 h 153719"/>
                        <a:gd name="connsiteX10" fmla="*/ 70118 w 72814"/>
                        <a:gd name="connsiteY10" fmla="*/ 145629 h 153719"/>
                        <a:gd name="connsiteX11" fmla="*/ 67421 w 72814"/>
                        <a:gd name="connsiteY11" fmla="*/ 153720 h 153719"/>
                        <a:gd name="connsiteX12" fmla="*/ 67421 w 72814"/>
                        <a:gd name="connsiteY12" fmla="*/ 145629 h 153719"/>
                        <a:gd name="connsiteX13" fmla="*/ 64724 w 72814"/>
                        <a:gd name="connsiteY13" fmla="*/ 126751 h 153719"/>
                        <a:gd name="connsiteX14" fmla="*/ 62027 w 72814"/>
                        <a:gd name="connsiteY14" fmla="*/ 113267 h 153719"/>
                        <a:gd name="connsiteX15" fmla="*/ 59330 w 72814"/>
                        <a:gd name="connsiteY15" fmla="*/ 99783 h 153719"/>
                        <a:gd name="connsiteX16" fmla="*/ 53937 w 72814"/>
                        <a:gd name="connsiteY16" fmla="*/ 86299 h 153719"/>
                        <a:gd name="connsiteX17" fmla="*/ 48543 w 72814"/>
                        <a:gd name="connsiteY17" fmla="*/ 72815 h 153719"/>
                        <a:gd name="connsiteX18" fmla="*/ 40452 w 72814"/>
                        <a:gd name="connsiteY18" fmla="*/ 59331 h 153719"/>
                        <a:gd name="connsiteX19" fmla="*/ 32362 w 72814"/>
                        <a:gd name="connsiteY19" fmla="*/ 45846 h 153719"/>
                        <a:gd name="connsiteX20" fmla="*/ 16181 w 72814"/>
                        <a:gd name="connsiteY20" fmla="*/ 24272 h 153719"/>
                        <a:gd name="connsiteX21" fmla="*/ 0 w 72814"/>
                        <a:gd name="connsiteY21" fmla="*/ 0 h 153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2814" h="153719">
                          <a:moveTo>
                            <a:pt x="0" y="0"/>
                          </a:moveTo>
                          <a:cubicBezTo>
                            <a:pt x="0" y="0"/>
                            <a:pt x="10787" y="2697"/>
                            <a:pt x="24272" y="13484"/>
                          </a:cubicBezTo>
                          <a:cubicBezTo>
                            <a:pt x="26968" y="16181"/>
                            <a:pt x="32362" y="18878"/>
                            <a:pt x="35059" y="21575"/>
                          </a:cubicBezTo>
                          <a:cubicBezTo>
                            <a:pt x="37756" y="24272"/>
                            <a:pt x="43149" y="29665"/>
                            <a:pt x="45846" y="32362"/>
                          </a:cubicBezTo>
                          <a:cubicBezTo>
                            <a:pt x="48543" y="37756"/>
                            <a:pt x="51240" y="40452"/>
                            <a:pt x="53937" y="45846"/>
                          </a:cubicBezTo>
                          <a:cubicBezTo>
                            <a:pt x="56633" y="51240"/>
                            <a:pt x="59330" y="56634"/>
                            <a:pt x="62027" y="62027"/>
                          </a:cubicBezTo>
                          <a:cubicBezTo>
                            <a:pt x="64724" y="67421"/>
                            <a:pt x="67421" y="72815"/>
                            <a:pt x="67421" y="78208"/>
                          </a:cubicBezTo>
                          <a:cubicBezTo>
                            <a:pt x="70118" y="83602"/>
                            <a:pt x="70118" y="88996"/>
                            <a:pt x="70118" y="94389"/>
                          </a:cubicBezTo>
                          <a:cubicBezTo>
                            <a:pt x="70118" y="99783"/>
                            <a:pt x="70118" y="105177"/>
                            <a:pt x="72814" y="110570"/>
                          </a:cubicBezTo>
                          <a:cubicBezTo>
                            <a:pt x="72814" y="115964"/>
                            <a:pt x="72814" y="121357"/>
                            <a:pt x="72814" y="124054"/>
                          </a:cubicBezTo>
                          <a:cubicBezTo>
                            <a:pt x="72814" y="132145"/>
                            <a:pt x="70118" y="140236"/>
                            <a:pt x="70118" y="145629"/>
                          </a:cubicBezTo>
                          <a:cubicBezTo>
                            <a:pt x="70118" y="151023"/>
                            <a:pt x="67421" y="153720"/>
                            <a:pt x="67421" y="153720"/>
                          </a:cubicBezTo>
                          <a:cubicBezTo>
                            <a:pt x="67421" y="153720"/>
                            <a:pt x="67421" y="151023"/>
                            <a:pt x="67421" y="145629"/>
                          </a:cubicBezTo>
                          <a:cubicBezTo>
                            <a:pt x="67421" y="140236"/>
                            <a:pt x="67421" y="134842"/>
                            <a:pt x="64724" y="126751"/>
                          </a:cubicBezTo>
                          <a:cubicBezTo>
                            <a:pt x="64724" y="124054"/>
                            <a:pt x="64724" y="118661"/>
                            <a:pt x="62027" y="113267"/>
                          </a:cubicBezTo>
                          <a:cubicBezTo>
                            <a:pt x="62027" y="107873"/>
                            <a:pt x="59330" y="105177"/>
                            <a:pt x="59330" y="99783"/>
                          </a:cubicBezTo>
                          <a:cubicBezTo>
                            <a:pt x="56633" y="94389"/>
                            <a:pt x="56633" y="88996"/>
                            <a:pt x="53937" y="86299"/>
                          </a:cubicBezTo>
                          <a:cubicBezTo>
                            <a:pt x="51240" y="80905"/>
                            <a:pt x="51240" y="75511"/>
                            <a:pt x="48543" y="72815"/>
                          </a:cubicBezTo>
                          <a:cubicBezTo>
                            <a:pt x="45846" y="67421"/>
                            <a:pt x="43149" y="62027"/>
                            <a:pt x="40452" y="59331"/>
                          </a:cubicBezTo>
                          <a:cubicBezTo>
                            <a:pt x="37756" y="53937"/>
                            <a:pt x="35059" y="51240"/>
                            <a:pt x="32362" y="45846"/>
                          </a:cubicBezTo>
                          <a:cubicBezTo>
                            <a:pt x="26968" y="37756"/>
                            <a:pt x="21575" y="29665"/>
                            <a:pt x="16181" y="24272"/>
                          </a:cubicBezTo>
                          <a:cubicBezTo>
                            <a:pt x="8090" y="8091"/>
                            <a:pt x="0" y="0"/>
                            <a:pt x="0" y="0"/>
                          </a:cubicBezTo>
                          <a:close/>
                        </a:path>
                      </a:pathLst>
                    </a:custGeom>
                    <a:solidFill>
                      <a:srgbClr val="8C877D"/>
                    </a:solidFill>
                    <a:ln w="26947" cap="flat">
                      <a:noFill/>
                      <a:prstDash val="solid"/>
                      <a:miter/>
                    </a:ln>
                  </p:spPr>
                  <p:txBody>
                    <a:bodyPr rtlCol="1" anchor="ctr"/>
                    <a:lstStyle/>
                    <a:p>
                      <a:endParaRPr lang="ar-SA"/>
                    </a:p>
                  </p:txBody>
                </p:sp>
                <p:sp>
                  <p:nvSpPr>
                    <p:cNvPr id="1967" name="شكل حر: شكل 352">
                      <a:extLst>
                        <a:ext uri="{FF2B5EF4-FFF2-40B4-BE49-F238E27FC236}">
                          <a16:creationId xmlns:a16="http://schemas.microsoft.com/office/drawing/2014/main" id="{BCCC62BA-85E1-4D25-96F2-B70D06C95829}"/>
                        </a:ext>
                      </a:extLst>
                    </p:cNvPr>
                    <p:cNvSpPr/>
                    <p:nvPr/>
                  </p:nvSpPr>
                  <p:spPr>
                    <a:xfrm>
                      <a:off x="2381303" y="4349990"/>
                      <a:ext cx="37755" cy="134841"/>
                    </a:xfrm>
                    <a:custGeom>
                      <a:avLst/>
                      <a:gdLst>
                        <a:gd name="connsiteX0" fmla="*/ 5394 w 37755"/>
                        <a:gd name="connsiteY0" fmla="*/ 0 h 134841"/>
                        <a:gd name="connsiteX1" fmla="*/ 10787 w 37755"/>
                        <a:gd name="connsiteY1" fmla="*/ 21575 h 134841"/>
                        <a:gd name="connsiteX2" fmla="*/ 13484 w 37755"/>
                        <a:gd name="connsiteY2" fmla="*/ 43149 h 134841"/>
                        <a:gd name="connsiteX3" fmla="*/ 18878 w 37755"/>
                        <a:gd name="connsiteY3" fmla="*/ 67421 h 134841"/>
                        <a:gd name="connsiteX4" fmla="*/ 24271 w 37755"/>
                        <a:gd name="connsiteY4" fmla="*/ 91692 h 134841"/>
                        <a:gd name="connsiteX5" fmla="*/ 26968 w 37755"/>
                        <a:gd name="connsiteY5" fmla="*/ 102480 h 134841"/>
                        <a:gd name="connsiteX6" fmla="*/ 29665 w 37755"/>
                        <a:gd name="connsiteY6" fmla="*/ 113267 h 134841"/>
                        <a:gd name="connsiteX7" fmla="*/ 35059 w 37755"/>
                        <a:gd name="connsiteY7" fmla="*/ 129448 h 134841"/>
                        <a:gd name="connsiteX8" fmla="*/ 37755 w 37755"/>
                        <a:gd name="connsiteY8" fmla="*/ 134842 h 134841"/>
                        <a:gd name="connsiteX9" fmla="*/ 32362 w 37755"/>
                        <a:gd name="connsiteY9" fmla="*/ 129448 h 134841"/>
                        <a:gd name="connsiteX10" fmla="*/ 21575 w 37755"/>
                        <a:gd name="connsiteY10" fmla="*/ 115964 h 134841"/>
                        <a:gd name="connsiteX11" fmla="*/ 10787 w 37755"/>
                        <a:gd name="connsiteY11" fmla="*/ 94389 h 134841"/>
                        <a:gd name="connsiteX12" fmla="*/ 2697 w 37755"/>
                        <a:gd name="connsiteY12" fmla="*/ 67421 h 134841"/>
                        <a:gd name="connsiteX13" fmla="*/ 0 w 37755"/>
                        <a:gd name="connsiteY13" fmla="*/ 40452 h 134841"/>
                        <a:gd name="connsiteX14" fmla="*/ 0 w 37755"/>
                        <a:gd name="connsiteY14" fmla="*/ 16181 h 134841"/>
                        <a:gd name="connsiteX15" fmla="*/ 5394 w 37755"/>
                        <a:gd name="connsiteY15" fmla="*/ 0 h 13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755" h="134841">
                          <a:moveTo>
                            <a:pt x="5394" y="0"/>
                          </a:moveTo>
                          <a:cubicBezTo>
                            <a:pt x="5394" y="0"/>
                            <a:pt x="8090" y="8091"/>
                            <a:pt x="10787" y="21575"/>
                          </a:cubicBezTo>
                          <a:cubicBezTo>
                            <a:pt x="10787" y="26968"/>
                            <a:pt x="13484" y="35059"/>
                            <a:pt x="13484" y="43149"/>
                          </a:cubicBezTo>
                          <a:cubicBezTo>
                            <a:pt x="16181" y="51240"/>
                            <a:pt x="16181" y="59330"/>
                            <a:pt x="18878" y="67421"/>
                          </a:cubicBezTo>
                          <a:cubicBezTo>
                            <a:pt x="21575" y="75511"/>
                            <a:pt x="21575" y="83602"/>
                            <a:pt x="24271" y="91692"/>
                          </a:cubicBezTo>
                          <a:cubicBezTo>
                            <a:pt x="24271" y="94389"/>
                            <a:pt x="26968" y="99783"/>
                            <a:pt x="26968" y="102480"/>
                          </a:cubicBezTo>
                          <a:cubicBezTo>
                            <a:pt x="26968" y="105176"/>
                            <a:pt x="29665" y="110570"/>
                            <a:pt x="29665" y="113267"/>
                          </a:cubicBezTo>
                          <a:cubicBezTo>
                            <a:pt x="32362" y="118660"/>
                            <a:pt x="32362" y="124054"/>
                            <a:pt x="35059" y="129448"/>
                          </a:cubicBezTo>
                          <a:cubicBezTo>
                            <a:pt x="37755" y="132145"/>
                            <a:pt x="37755" y="134842"/>
                            <a:pt x="37755" y="134842"/>
                          </a:cubicBezTo>
                          <a:cubicBezTo>
                            <a:pt x="37755" y="134842"/>
                            <a:pt x="35059" y="132145"/>
                            <a:pt x="32362" y="129448"/>
                          </a:cubicBezTo>
                          <a:cubicBezTo>
                            <a:pt x="29665" y="126751"/>
                            <a:pt x="26968" y="121357"/>
                            <a:pt x="21575" y="115964"/>
                          </a:cubicBezTo>
                          <a:cubicBezTo>
                            <a:pt x="18878" y="110570"/>
                            <a:pt x="13484" y="102480"/>
                            <a:pt x="10787" y="94389"/>
                          </a:cubicBezTo>
                          <a:cubicBezTo>
                            <a:pt x="8090" y="86299"/>
                            <a:pt x="5394" y="78208"/>
                            <a:pt x="2697" y="67421"/>
                          </a:cubicBezTo>
                          <a:cubicBezTo>
                            <a:pt x="0" y="59330"/>
                            <a:pt x="0" y="48543"/>
                            <a:pt x="0" y="40452"/>
                          </a:cubicBezTo>
                          <a:cubicBezTo>
                            <a:pt x="0" y="32362"/>
                            <a:pt x="0" y="24271"/>
                            <a:pt x="0" y="16181"/>
                          </a:cubicBezTo>
                          <a:cubicBezTo>
                            <a:pt x="5394" y="8091"/>
                            <a:pt x="5394" y="0"/>
                            <a:pt x="5394" y="0"/>
                          </a:cubicBezTo>
                          <a:close/>
                        </a:path>
                      </a:pathLst>
                    </a:custGeom>
                    <a:solidFill>
                      <a:srgbClr val="8C877D"/>
                    </a:solidFill>
                    <a:ln w="26947" cap="flat">
                      <a:noFill/>
                      <a:prstDash val="solid"/>
                      <a:miter/>
                    </a:ln>
                  </p:spPr>
                  <p:txBody>
                    <a:bodyPr rtlCol="1" anchor="ctr"/>
                    <a:lstStyle/>
                    <a:p>
                      <a:endParaRPr lang="ar-SA"/>
                    </a:p>
                  </p:txBody>
                </p:sp>
              </p:grpSp>
              <p:sp>
                <p:nvSpPr>
                  <p:cNvPr id="1947" name="شكل حر: شكل 353">
                    <a:extLst>
                      <a:ext uri="{FF2B5EF4-FFF2-40B4-BE49-F238E27FC236}">
                        <a16:creationId xmlns:a16="http://schemas.microsoft.com/office/drawing/2014/main" id="{2B5C021F-F4D9-4537-BF0D-7DF37391DB50}"/>
                      </a:ext>
                    </a:extLst>
                  </p:cNvPr>
                  <p:cNvSpPr/>
                  <p:nvPr/>
                </p:nvSpPr>
                <p:spPr>
                  <a:xfrm>
                    <a:off x="1067730" y="4166605"/>
                    <a:ext cx="2020143" cy="2452020"/>
                  </a:xfrm>
                  <a:custGeom>
                    <a:avLst/>
                    <a:gdLst>
                      <a:gd name="connsiteX0" fmla="*/ 1885302 w 2020143"/>
                      <a:gd name="connsiteY0" fmla="*/ 684995 h 2452020"/>
                      <a:gd name="connsiteX1" fmla="*/ 1426840 w 2020143"/>
                      <a:gd name="connsiteY1" fmla="*/ 37755 h 2452020"/>
                      <a:gd name="connsiteX2" fmla="*/ 1386388 w 2020143"/>
                      <a:gd name="connsiteY2" fmla="*/ 0 h 2452020"/>
                      <a:gd name="connsiteX3" fmla="*/ 1383691 w 2020143"/>
                      <a:gd name="connsiteY3" fmla="*/ 0 h 2452020"/>
                      <a:gd name="connsiteX4" fmla="*/ 1286605 w 2020143"/>
                      <a:gd name="connsiteY4" fmla="*/ 43149 h 2452020"/>
                      <a:gd name="connsiteX5" fmla="*/ 1286605 w 2020143"/>
                      <a:gd name="connsiteY5" fmla="*/ 43149 h 2452020"/>
                      <a:gd name="connsiteX6" fmla="*/ 1087039 w 2020143"/>
                      <a:gd name="connsiteY6" fmla="*/ 204959 h 2452020"/>
                      <a:gd name="connsiteX7" fmla="*/ 1046587 w 2020143"/>
                      <a:gd name="connsiteY7" fmla="*/ 256199 h 2452020"/>
                      <a:gd name="connsiteX8" fmla="*/ 1081646 w 2020143"/>
                      <a:gd name="connsiteY8" fmla="*/ 318226 h 2452020"/>
                      <a:gd name="connsiteX9" fmla="*/ 965682 w 2020143"/>
                      <a:gd name="connsiteY9" fmla="*/ 426100 h 2452020"/>
                      <a:gd name="connsiteX10" fmla="*/ 898261 w 2020143"/>
                      <a:gd name="connsiteY10" fmla="*/ 663421 h 2452020"/>
                      <a:gd name="connsiteX11" fmla="*/ 679818 w 2020143"/>
                      <a:gd name="connsiteY11" fmla="*/ 1014009 h 2452020"/>
                      <a:gd name="connsiteX12" fmla="*/ 677121 w 2020143"/>
                      <a:gd name="connsiteY12" fmla="*/ 1143457 h 2452020"/>
                      <a:gd name="connsiteX13" fmla="*/ 561157 w 2020143"/>
                      <a:gd name="connsiteY13" fmla="*/ 1057158 h 2452020"/>
                      <a:gd name="connsiteX14" fmla="*/ 170116 w 2020143"/>
                      <a:gd name="connsiteY14" fmla="*/ 865683 h 2452020"/>
                      <a:gd name="connsiteX15" fmla="*/ 5609 w 2020143"/>
                      <a:gd name="connsiteY15" fmla="*/ 1121883 h 2452020"/>
                      <a:gd name="connsiteX16" fmla="*/ 2913 w 2020143"/>
                      <a:gd name="connsiteY16" fmla="*/ 1240543 h 2452020"/>
                      <a:gd name="connsiteX17" fmla="*/ 903655 w 2020143"/>
                      <a:gd name="connsiteY17" fmla="*/ 1566860 h 2452020"/>
                      <a:gd name="connsiteX18" fmla="*/ 852415 w 2020143"/>
                      <a:gd name="connsiteY18" fmla="*/ 1658552 h 2452020"/>
                      <a:gd name="connsiteX19" fmla="*/ 857809 w 2020143"/>
                      <a:gd name="connsiteY19" fmla="*/ 1693611 h 2452020"/>
                      <a:gd name="connsiteX20" fmla="*/ 1205700 w 2020143"/>
                      <a:gd name="connsiteY20" fmla="*/ 2197919 h 2452020"/>
                      <a:gd name="connsiteX21" fmla="*/ 1324361 w 2020143"/>
                      <a:gd name="connsiteY21" fmla="*/ 2111620 h 2452020"/>
                      <a:gd name="connsiteX22" fmla="*/ 1302786 w 2020143"/>
                      <a:gd name="connsiteY22" fmla="*/ 2257249 h 2452020"/>
                      <a:gd name="connsiteX23" fmla="*/ 1801700 w 2020143"/>
                      <a:gd name="connsiteY23" fmla="*/ 2446027 h 2452020"/>
                      <a:gd name="connsiteX24" fmla="*/ 1863727 w 2020143"/>
                      <a:gd name="connsiteY24" fmla="*/ 2446027 h 2452020"/>
                      <a:gd name="connsiteX25" fmla="*/ 2020143 w 2020143"/>
                      <a:gd name="connsiteY25" fmla="*/ 1693611 h 2452020"/>
                      <a:gd name="connsiteX26" fmla="*/ 1885302 w 2020143"/>
                      <a:gd name="connsiteY26" fmla="*/ 684995 h 2452020"/>
                      <a:gd name="connsiteX27" fmla="*/ 366985 w 2020143"/>
                      <a:gd name="connsiteY27" fmla="*/ 1310661 h 2452020"/>
                      <a:gd name="connsiteX28" fmla="*/ 108089 w 2020143"/>
                      <a:gd name="connsiteY28" fmla="*/ 1151548 h 2452020"/>
                      <a:gd name="connsiteX29" fmla="*/ 97302 w 2020143"/>
                      <a:gd name="connsiteY29" fmla="*/ 1111095 h 2452020"/>
                      <a:gd name="connsiteX30" fmla="*/ 37971 w 2020143"/>
                      <a:gd name="connsiteY30" fmla="*/ 1181213 h 2452020"/>
                      <a:gd name="connsiteX31" fmla="*/ 151238 w 2020143"/>
                      <a:gd name="connsiteY31" fmla="*/ 900742 h 2452020"/>
                      <a:gd name="connsiteX32" fmla="*/ 178207 w 2020143"/>
                      <a:gd name="connsiteY32" fmla="*/ 935801 h 2452020"/>
                      <a:gd name="connsiteX33" fmla="*/ 248324 w 2020143"/>
                      <a:gd name="connsiteY33" fmla="*/ 938498 h 2452020"/>
                      <a:gd name="connsiteX34" fmla="*/ 396650 w 2020143"/>
                      <a:gd name="connsiteY34" fmla="*/ 989738 h 2452020"/>
                      <a:gd name="connsiteX35" fmla="*/ 671727 w 2020143"/>
                      <a:gd name="connsiteY35" fmla="*/ 1210878 h 2452020"/>
                      <a:gd name="connsiteX36" fmla="*/ 366985 w 2020143"/>
                      <a:gd name="connsiteY36" fmla="*/ 1310661 h 2452020"/>
                      <a:gd name="connsiteX37" fmla="*/ 1062768 w 2020143"/>
                      <a:gd name="connsiteY37" fmla="*/ 256199 h 2452020"/>
                      <a:gd name="connsiteX38" fmla="*/ 1132885 w 2020143"/>
                      <a:gd name="connsiteY38" fmla="*/ 177991 h 2452020"/>
                      <a:gd name="connsiteX39" fmla="*/ 1321664 w 2020143"/>
                      <a:gd name="connsiteY39" fmla="*/ 53937 h 2452020"/>
                      <a:gd name="connsiteX40" fmla="*/ 1146370 w 2020143"/>
                      <a:gd name="connsiteY40" fmla="*/ 253502 h 2452020"/>
                      <a:gd name="connsiteX41" fmla="*/ 1062768 w 2020143"/>
                      <a:gd name="connsiteY41" fmla="*/ 256199 h 2452020"/>
                      <a:gd name="connsiteX42" fmla="*/ 914442 w 2020143"/>
                      <a:gd name="connsiteY42" fmla="*/ 779385 h 2452020"/>
                      <a:gd name="connsiteX43" fmla="*/ 987256 w 2020143"/>
                      <a:gd name="connsiteY43" fmla="*/ 544760 h 2452020"/>
                      <a:gd name="connsiteX44" fmla="*/ 1111311 w 2020143"/>
                      <a:gd name="connsiteY44" fmla="*/ 342498 h 2452020"/>
                      <a:gd name="connsiteX45" fmla="*/ 1046587 w 2020143"/>
                      <a:gd name="connsiteY45" fmla="*/ 585213 h 2452020"/>
                      <a:gd name="connsiteX46" fmla="*/ 914442 w 2020143"/>
                      <a:gd name="connsiteY46" fmla="*/ 779385 h 2452020"/>
                      <a:gd name="connsiteX47" fmla="*/ 712180 w 2020143"/>
                      <a:gd name="connsiteY47" fmla="*/ 1326842 h 2452020"/>
                      <a:gd name="connsiteX48" fmla="*/ 725664 w 2020143"/>
                      <a:gd name="connsiteY48" fmla="*/ 1151548 h 2452020"/>
                      <a:gd name="connsiteX49" fmla="*/ 790388 w 2020143"/>
                      <a:gd name="connsiteY49" fmla="*/ 1243240 h 2452020"/>
                      <a:gd name="connsiteX50" fmla="*/ 712180 w 2020143"/>
                      <a:gd name="connsiteY50" fmla="*/ 1326842 h 2452020"/>
                      <a:gd name="connsiteX51" fmla="*/ 855112 w 2020143"/>
                      <a:gd name="connsiteY51" fmla="*/ 1267511 h 2452020"/>
                      <a:gd name="connsiteX52" fmla="*/ 790388 w 2020143"/>
                      <a:gd name="connsiteY52" fmla="*/ 1140760 h 2452020"/>
                      <a:gd name="connsiteX53" fmla="*/ 946804 w 2020143"/>
                      <a:gd name="connsiteY53" fmla="*/ 841412 h 2452020"/>
                      <a:gd name="connsiteX54" fmla="*/ 1367510 w 2020143"/>
                      <a:gd name="connsiteY54" fmla="*/ 396434 h 2452020"/>
                      <a:gd name="connsiteX55" fmla="*/ 1219184 w 2020143"/>
                      <a:gd name="connsiteY55" fmla="*/ 1032887 h 2452020"/>
                      <a:gd name="connsiteX56" fmla="*/ 855112 w 2020143"/>
                      <a:gd name="connsiteY56" fmla="*/ 1267511 h 2452020"/>
                      <a:gd name="connsiteX57" fmla="*/ 1119401 w 2020143"/>
                      <a:gd name="connsiteY57" fmla="*/ 1634281 h 2452020"/>
                      <a:gd name="connsiteX58" fmla="*/ 1766641 w 2020143"/>
                      <a:gd name="connsiteY58" fmla="*/ 1181213 h 2452020"/>
                      <a:gd name="connsiteX59" fmla="*/ 1515836 w 2020143"/>
                      <a:gd name="connsiteY59" fmla="*/ 1928235 h 2452020"/>
                      <a:gd name="connsiteX60" fmla="*/ 1119401 w 2020143"/>
                      <a:gd name="connsiteY60" fmla="*/ 1634281 h 2452020"/>
                      <a:gd name="connsiteX61" fmla="*/ 1704614 w 2020143"/>
                      <a:gd name="connsiteY61" fmla="*/ 2297701 h 2452020"/>
                      <a:gd name="connsiteX62" fmla="*/ 1445718 w 2020143"/>
                      <a:gd name="connsiteY62" fmla="*/ 2025322 h 2452020"/>
                      <a:gd name="connsiteX63" fmla="*/ 1893392 w 2020143"/>
                      <a:gd name="connsiteY63" fmla="*/ 2019928 h 2452020"/>
                      <a:gd name="connsiteX64" fmla="*/ 1704614 w 2020143"/>
                      <a:gd name="connsiteY64" fmla="*/ 2297701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020143" h="2452020">
                        <a:moveTo>
                          <a:pt x="1885302" y="684995"/>
                        </a:moveTo>
                        <a:cubicBezTo>
                          <a:pt x="1736976" y="221140"/>
                          <a:pt x="1426840" y="37755"/>
                          <a:pt x="1426840" y="37755"/>
                        </a:cubicBezTo>
                        <a:cubicBezTo>
                          <a:pt x="1407963" y="2697"/>
                          <a:pt x="1391781" y="0"/>
                          <a:pt x="1386388" y="0"/>
                        </a:cubicBezTo>
                        <a:lnTo>
                          <a:pt x="1383691" y="0"/>
                        </a:lnTo>
                        <a:cubicBezTo>
                          <a:pt x="1348632" y="18878"/>
                          <a:pt x="1316270" y="32362"/>
                          <a:pt x="1286605" y="43149"/>
                        </a:cubicBezTo>
                        <a:lnTo>
                          <a:pt x="1286605" y="43149"/>
                        </a:lnTo>
                        <a:cubicBezTo>
                          <a:pt x="1238062" y="75511"/>
                          <a:pt x="1087039" y="204959"/>
                          <a:pt x="1087039" y="204959"/>
                        </a:cubicBezTo>
                        <a:cubicBezTo>
                          <a:pt x="1087039" y="204959"/>
                          <a:pt x="1038496" y="240018"/>
                          <a:pt x="1046587" y="256199"/>
                        </a:cubicBezTo>
                        <a:cubicBezTo>
                          <a:pt x="1054677" y="269683"/>
                          <a:pt x="1081646" y="318226"/>
                          <a:pt x="1081646" y="318226"/>
                        </a:cubicBezTo>
                        <a:cubicBezTo>
                          <a:pt x="1041193" y="337104"/>
                          <a:pt x="1003438" y="377557"/>
                          <a:pt x="965682" y="426100"/>
                        </a:cubicBezTo>
                        <a:cubicBezTo>
                          <a:pt x="965682" y="461159"/>
                          <a:pt x="938714" y="544760"/>
                          <a:pt x="898261" y="663421"/>
                        </a:cubicBezTo>
                        <a:cubicBezTo>
                          <a:pt x="830840" y="862986"/>
                          <a:pt x="752632" y="1067946"/>
                          <a:pt x="679818" y="1014009"/>
                        </a:cubicBezTo>
                        <a:cubicBezTo>
                          <a:pt x="679818" y="1078733"/>
                          <a:pt x="677121" y="1143457"/>
                          <a:pt x="677121" y="1143457"/>
                        </a:cubicBezTo>
                        <a:cubicBezTo>
                          <a:pt x="671727" y="1124579"/>
                          <a:pt x="620487" y="1089520"/>
                          <a:pt x="561157" y="1057158"/>
                        </a:cubicBezTo>
                        <a:cubicBezTo>
                          <a:pt x="499130" y="1022099"/>
                          <a:pt x="170116" y="865683"/>
                          <a:pt x="170116" y="865683"/>
                        </a:cubicBezTo>
                        <a:cubicBezTo>
                          <a:pt x="59546" y="935801"/>
                          <a:pt x="5609" y="1121883"/>
                          <a:pt x="5609" y="1121883"/>
                        </a:cubicBezTo>
                        <a:cubicBezTo>
                          <a:pt x="-5178" y="1165032"/>
                          <a:pt x="2913" y="1240543"/>
                          <a:pt x="2913" y="1240543"/>
                        </a:cubicBezTo>
                        <a:cubicBezTo>
                          <a:pt x="590822" y="1672036"/>
                          <a:pt x="903655" y="1566860"/>
                          <a:pt x="903655" y="1566860"/>
                        </a:cubicBezTo>
                        <a:cubicBezTo>
                          <a:pt x="903655" y="1566860"/>
                          <a:pt x="857809" y="1645068"/>
                          <a:pt x="852415" y="1658552"/>
                        </a:cubicBezTo>
                        <a:cubicBezTo>
                          <a:pt x="849718" y="1672036"/>
                          <a:pt x="857809" y="1693611"/>
                          <a:pt x="857809" y="1693611"/>
                        </a:cubicBezTo>
                        <a:cubicBezTo>
                          <a:pt x="857809" y="1693611"/>
                          <a:pt x="922533" y="1998353"/>
                          <a:pt x="1205700" y="2197919"/>
                        </a:cubicBezTo>
                        <a:cubicBezTo>
                          <a:pt x="1205700" y="2197919"/>
                          <a:pt x="1262334" y="2165557"/>
                          <a:pt x="1324361" y="2111620"/>
                        </a:cubicBezTo>
                        <a:cubicBezTo>
                          <a:pt x="1324361" y="2111620"/>
                          <a:pt x="1321664" y="2197919"/>
                          <a:pt x="1302786" y="2257249"/>
                        </a:cubicBezTo>
                        <a:cubicBezTo>
                          <a:pt x="1302786" y="2257249"/>
                          <a:pt x="1394478" y="2384000"/>
                          <a:pt x="1801700" y="2446027"/>
                        </a:cubicBezTo>
                        <a:cubicBezTo>
                          <a:pt x="1801700" y="2446027"/>
                          <a:pt x="1858333" y="2459511"/>
                          <a:pt x="1863727" y="2446027"/>
                        </a:cubicBezTo>
                        <a:cubicBezTo>
                          <a:pt x="1869121" y="2432543"/>
                          <a:pt x="2020143" y="2090045"/>
                          <a:pt x="2020143" y="1693611"/>
                        </a:cubicBezTo>
                        <a:cubicBezTo>
                          <a:pt x="2020143" y="1437412"/>
                          <a:pt x="1958116" y="911530"/>
                          <a:pt x="1885302" y="684995"/>
                        </a:cubicBezTo>
                        <a:close/>
                        <a:moveTo>
                          <a:pt x="366985" y="1310661"/>
                        </a:moveTo>
                        <a:cubicBezTo>
                          <a:pt x="167419" y="1237846"/>
                          <a:pt x="116180" y="1175819"/>
                          <a:pt x="108089" y="1151548"/>
                        </a:cubicBezTo>
                        <a:cubicBezTo>
                          <a:pt x="102695" y="1127276"/>
                          <a:pt x="113483" y="1076036"/>
                          <a:pt x="97302" y="1111095"/>
                        </a:cubicBezTo>
                        <a:cubicBezTo>
                          <a:pt x="81121" y="1146154"/>
                          <a:pt x="64940" y="1189303"/>
                          <a:pt x="37971" y="1181213"/>
                        </a:cubicBezTo>
                        <a:cubicBezTo>
                          <a:pt x="11003" y="1173122"/>
                          <a:pt x="29881" y="1008615"/>
                          <a:pt x="151238" y="900742"/>
                        </a:cubicBezTo>
                        <a:cubicBezTo>
                          <a:pt x="186297" y="871077"/>
                          <a:pt x="210569" y="881864"/>
                          <a:pt x="178207" y="935801"/>
                        </a:cubicBezTo>
                        <a:cubicBezTo>
                          <a:pt x="164723" y="957376"/>
                          <a:pt x="183600" y="925014"/>
                          <a:pt x="248324" y="938498"/>
                        </a:cubicBezTo>
                        <a:cubicBezTo>
                          <a:pt x="275293" y="943891"/>
                          <a:pt x="329229" y="960073"/>
                          <a:pt x="396650" y="989738"/>
                        </a:cubicBezTo>
                        <a:cubicBezTo>
                          <a:pt x="585428" y="1078733"/>
                          <a:pt x="671727" y="1138063"/>
                          <a:pt x="671727" y="1210878"/>
                        </a:cubicBezTo>
                        <a:cubicBezTo>
                          <a:pt x="674424" y="1280996"/>
                          <a:pt x="569247" y="1383475"/>
                          <a:pt x="366985" y="1310661"/>
                        </a:cubicBezTo>
                        <a:close/>
                        <a:moveTo>
                          <a:pt x="1062768" y="256199"/>
                        </a:moveTo>
                        <a:cubicBezTo>
                          <a:pt x="1062768" y="237321"/>
                          <a:pt x="1081646" y="221140"/>
                          <a:pt x="1132885" y="177991"/>
                        </a:cubicBezTo>
                        <a:cubicBezTo>
                          <a:pt x="1203003" y="118660"/>
                          <a:pt x="1283908" y="45846"/>
                          <a:pt x="1321664" y="53937"/>
                        </a:cubicBezTo>
                        <a:cubicBezTo>
                          <a:pt x="1359419" y="59330"/>
                          <a:pt x="1205700" y="213050"/>
                          <a:pt x="1146370" y="253502"/>
                        </a:cubicBezTo>
                        <a:cubicBezTo>
                          <a:pt x="1087039" y="291258"/>
                          <a:pt x="1062768" y="277774"/>
                          <a:pt x="1062768" y="256199"/>
                        </a:cubicBezTo>
                        <a:close/>
                        <a:moveTo>
                          <a:pt x="914442" y="779385"/>
                        </a:moveTo>
                        <a:cubicBezTo>
                          <a:pt x="952198" y="674208"/>
                          <a:pt x="971075" y="590606"/>
                          <a:pt x="987256" y="544760"/>
                        </a:cubicBezTo>
                        <a:cubicBezTo>
                          <a:pt x="1041193" y="396434"/>
                          <a:pt x="1068161" y="329014"/>
                          <a:pt x="1111311" y="342498"/>
                        </a:cubicBezTo>
                        <a:cubicBezTo>
                          <a:pt x="1154460" y="353285"/>
                          <a:pt x="1138279" y="418009"/>
                          <a:pt x="1046587" y="585213"/>
                        </a:cubicBezTo>
                        <a:cubicBezTo>
                          <a:pt x="957591" y="749720"/>
                          <a:pt x="879383" y="884561"/>
                          <a:pt x="914442" y="779385"/>
                        </a:cubicBezTo>
                        <a:close/>
                        <a:moveTo>
                          <a:pt x="712180" y="1326842"/>
                        </a:moveTo>
                        <a:cubicBezTo>
                          <a:pt x="725664" y="1275602"/>
                          <a:pt x="736451" y="1224362"/>
                          <a:pt x="725664" y="1151548"/>
                        </a:cubicBezTo>
                        <a:cubicBezTo>
                          <a:pt x="722967" y="1127276"/>
                          <a:pt x="776904" y="1154245"/>
                          <a:pt x="790388" y="1243240"/>
                        </a:cubicBezTo>
                        <a:cubicBezTo>
                          <a:pt x="820053" y="1475167"/>
                          <a:pt x="687908" y="1421231"/>
                          <a:pt x="712180" y="1326842"/>
                        </a:cubicBezTo>
                        <a:close/>
                        <a:moveTo>
                          <a:pt x="855112" y="1267511"/>
                        </a:moveTo>
                        <a:cubicBezTo>
                          <a:pt x="838931" y="1192000"/>
                          <a:pt x="820053" y="1167729"/>
                          <a:pt x="790388" y="1140760"/>
                        </a:cubicBezTo>
                        <a:cubicBezTo>
                          <a:pt x="763419" y="1116489"/>
                          <a:pt x="855112" y="995131"/>
                          <a:pt x="946804" y="841412"/>
                        </a:cubicBezTo>
                        <a:cubicBezTo>
                          <a:pt x="1095130" y="598697"/>
                          <a:pt x="1213790" y="326317"/>
                          <a:pt x="1367510" y="396434"/>
                        </a:cubicBezTo>
                        <a:cubicBezTo>
                          <a:pt x="1502352" y="458462"/>
                          <a:pt x="1321664" y="892652"/>
                          <a:pt x="1219184" y="1032887"/>
                        </a:cubicBezTo>
                        <a:cubicBezTo>
                          <a:pt x="1041193" y="1283693"/>
                          <a:pt x="879383" y="1383475"/>
                          <a:pt x="855112" y="1267511"/>
                        </a:cubicBezTo>
                        <a:close/>
                        <a:moveTo>
                          <a:pt x="1119401" y="1634281"/>
                        </a:moveTo>
                        <a:cubicBezTo>
                          <a:pt x="1394478" y="1591131"/>
                          <a:pt x="1637193" y="1545285"/>
                          <a:pt x="1766641" y="1181213"/>
                        </a:cubicBezTo>
                        <a:cubicBezTo>
                          <a:pt x="1844849" y="965466"/>
                          <a:pt x="2233193" y="1917448"/>
                          <a:pt x="1515836" y="1928235"/>
                        </a:cubicBezTo>
                        <a:cubicBezTo>
                          <a:pt x="1165248" y="1933629"/>
                          <a:pt x="903655" y="1666643"/>
                          <a:pt x="1119401" y="1634281"/>
                        </a:cubicBezTo>
                        <a:close/>
                        <a:moveTo>
                          <a:pt x="1704614" y="2297701"/>
                        </a:moveTo>
                        <a:cubicBezTo>
                          <a:pt x="1453809" y="2295005"/>
                          <a:pt x="1313573" y="1982172"/>
                          <a:pt x="1445718" y="2025322"/>
                        </a:cubicBezTo>
                        <a:cubicBezTo>
                          <a:pt x="1577863" y="2065774"/>
                          <a:pt x="1788216" y="2106227"/>
                          <a:pt x="1893392" y="2019928"/>
                        </a:cubicBezTo>
                        <a:cubicBezTo>
                          <a:pt x="1998569" y="1936326"/>
                          <a:pt x="1933845" y="2300398"/>
                          <a:pt x="1704614" y="2297701"/>
                        </a:cubicBezTo>
                        <a:close/>
                      </a:path>
                    </a:pathLst>
                  </a:custGeom>
                  <a:solidFill>
                    <a:srgbClr val="BCB9B1"/>
                  </a:solidFill>
                  <a:ln w="26947" cap="flat">
                    <a:noFill/>
                    <a:prstDash val="solid"/>
                    <a:miter/>
                  </a:ln>
                </p:spPr>
                <p:txBody>
                  <a:bodyPr rtlCol="1" anchor="ctr"/>
                  <a:lstStyle/>
                  <a:p>
                    <a:endParaRPr lang="ar-SA"/>
                  </a:p>
                </p:txBody>
              </p:sp>
              <p:sp>
                <p:nvSpPr>
                  <p:cNvPr id="1948" name="شكل حر: شكل 354">
                    <a:extLst>
                      <a:ext uri="{FF2B5EF4-FFF2-40B4-BE49-F238E27FC236}">
                        <a16:creationId xmlns:a16="http://schemas.microsoft.com/office/drawing/2014/main" id="{464A3443-2089-4715-BCDF-9BEEC51E2F43}"/>
                      </a:ext>
                    </a:extLst>
                  </p:cNvPr>
                  <p:cNvSpPr/>
                  <p:nvPr/>
                </p:nvSpPr>
                <p:spPr>
                  <a:xfrm>
                    <a:off x="1072584" y="4905893"/>
                    <a:ext cx="1591087" cy="830778"/>
                  </a:xfrm>
                  <a:custGeom>
                    <a:avLst/>
                    <a:gdLst>
                      <a:gd name="connsiteX0" fmla="*/ 1357262 w 1591087"/>
                      <a:gd name="connsiteY0" fmla="*/ 377201 h 830778"/>
                      <a:gd name="connsiteX1" fmla="*/ 1467832 w 1591087"/>
                      <a:gd name="connsiteY1" fmla="*/ 280115 h 830778"/>
                      <a:gd name="connsiteX2" fmla="*/ 1554131 w 1591087"/>
                      <a:gd name="connsiteY2" fmla="*/ 85943 h 830778"/>
                      <a:gd name="connsiteX3" fmla="*/ 1510982 w 1591087"/>
                      <a:gd name="connsiteY3" fmla="*/ 64368 h 830778"/>
                      <a:gd name="connsiteX4" fmla="*/ 1368049 w 1591087"/>
                      <a:gd name="connsiteY4" fmla="*/ 304386 h 830778"/>
                      <a:gd name="connsiteX5" fmla="*/ 874529 w 1591087"/>
                      <a:gd name="connsiteY5" fmla="*/ 792513 h 830778"/>
                      <a:gd name="connsiteX6" fmla="*/ 235380 w 1591087"/>
                      <a:gd name="connsiteY6" fmla="*/ 606431 h 830778"/>
                      <a:gd name="connsiteX7" fmla="*/ 95144 w 1591087"/>
                      <a:gd name="connsiteY7" fmla="*/ 458106 h 830778"/>
                      <a:gd name="connsiteX8" fmla="*/ 41208 w 1591087"/>
                      <a:gd name="connsiteY8" fmla="*/ 482377 h 830778"/>
                      <a:gd name="connsiteX9" fmla="*/ 755 w 1591087"/>
                      <a:gd name="connsiteY9" fmla="*/ 401472 h 830778"/>
                      <a:gd name="connsiteX10" fmla="*/ 755 w 1591087"/>
                      <a:gd name="connsiteY10" fmla="*/ 401472 h 830778"/>
                      <a:gd name="connsiteX11" fmla="*/ 3452 w 1591087"/>
                      <a:gd name="connsiteY11" fmla="*/ 493164 h 830778"/>
                      <a:gd name="connsiteX12" fmla="*/ 904194 w 1591087"/>
                      <a:gd name="connsiteY12" fmla="*/ 819481 h 830778"/>
                      <a:gd name="connsiteX13" fmla="*/ 1357262 w 1591087"/>
                      <a:gd name="connsiteY13" fmla="*/ 377201 h 830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1087" h="830778">
                        <a:moveTo>
                          <a:pt x="1357262" y="377201"/>
                        </a:moveTo>
                        <a:cubicBezTo>
                          <a:pt x="1368049" y="350232"/>
                          <a:pt x="1392321" y="371807"/>
                          <a:pt x="1467832" y="280115"/>
                        </a:cubicBezTo>
                        <a:cubicBezTo>
                          <a:pt x="1583796" y="139880"/>
                          <a:pt x="1629642" y="-3053"/>
                          <a:pt x="1554131" y="85943"/>
                        </a:cubicBezTo>
                        <a:cubicBezTo>
                          <a:pt x="1475923" y="174938"/>
                          <a:pt x="1454348" y="209997"/>
                          <a:pt x="1510982" y="64368"/>
                        </a:cubicBezTo>
                        <a:cubicBezTo>
                          <a:pt x="1567615" y="-81261"/>
                          <a:pt x="1513678" y="29309"/>
                          <a:pt x="1368049" y="304386"/>
                        </a:cubicBezTo>
                        <a:cubicBezTo>
                          <a:pt x="1219724" y="576766"/>
                          <a:pt x="1090275" y="784422"/>
                          <a:pt x="874529" y="792513"/>
                        </a:cubicBezTo>
                        <a:cubicBezTo>
                          <a:pt x="658782" y="803300"/>
                          <a:pt x="402583" y="690033"/>
                          <a:pt x="235380" y="606431"/>
                        </a:cubicBezTo>
                        <a:cubicBezTo>
                          <a:pt x="65479" y="520133"/>
                          <a:pt x="95144" y="458106"/>
                          <a:pt x="95144" y="458106"/>
                        </a:cubicBezTo>
                        <a:cubicBezTo>
                          <a:pt x="95144" y="458106"/>
                          <a:pt x="78963" y="493164"/>
                          <a:pt x="41208" y="482377"/>
                        </a:cubicBezTo>
                        <a:cubicBezTo>
                          <a:pt x="3452" y="474287"/>
                          <a:pt x="755" y="401472"/>
                          <a:pt x="755" y="401472"/>
                        </a:cubicBezTo>
                        <a:lnTo>
                          <a:pt x="755" y="401472"/>
                        </a:lnTo>
                        <a:cubicBezTo>
                          <a:pt x="-1942" y="444621"/>
                          <a:pt x="3452" y="493164"/>
                          <a:pt x="3452" y="493164"/>
                        </a:cubicBezTo>
                        <a:cubicBezTo>
                          <a:pt x="591362" y="924658"/>
                          <a:pt x="904194" y="819481"/>
                          <a:pt x="904194" y="819481"/>
                        </a:cubicBezTo>
                        <a:cubicBezTo>
                          <a:pt x="1235904" y="800604"/>
                          <a:pt x="1346475" y="404169"/>
                          <a:pt x="1357262" y="377201"/>
                        </a:cubicBezTo>
                        <a:close/>
                      </a:path>
                    </a:pathLst>
                  </a:custGeom>
                  <a:solidFill>
                    <a:srgbClr val="BCB9B1"/>
                  </a:solidFill>
                  <a:ln w="26947" cap="flat">
                    <a:noFill/>
                    <a:prstDash val="solid"/>
                    <a:miter/>
                  </a:ln>
                </p:spPr>
                <p:txBody>
                  <a:bodyPr rtlCol="1" anchor="ctr"/>
                  <a:lstStyle/>
                  <a:p>
                    <a:endParaRPr lang="ar-SA"/>
                  </a:p>
                </p:txBody>
              </p:sp>
              <p:sp>
                <p:nvSpPr>
                  <p:cNvPr id="1949" name="شكل حر: شكل 355">
                    <a:extLst>
                      <a:ext uri="{FF2B5EF4-FFF2-40B4-BE49-F238E27FC236}">
                        <a16:creationId xmlns:a16="http://schemas.microsoft.com/office/drawing/2014/main" id="{761AC6E9-7D8D-470E-9E83-0481812462EF}"/>
                      </a:ext>
                    </a:extLst>
                  </p:cNvPr>
                  <p:cNvSpPr/>
                  <p:nvPr/>
                </p:nvSpPr>
                <p:spPr>
                  <a:xfrm>
                    <a:off x="1922291" y="5814370"/>
                    <a:ext cx="1081980" cy="798861"/>
                  </a:xfrm>
                  <a:custGeom>
                    <a:avLst/>
                    <a:gdLst>
                      <a:gd name="connsiteX0" fmla="*/ 755664 w 1081980"/>
                      <a:gd name="connsiteY0" fmla="*/ 717357 h 798861"/>
                      <a:gd name="connsiteX1" fmla="*/ 499464 w 1081980"/>
                      <a:gd name="connsiteY1" fmla="*/ 523185 h 798861"/>
                      <a:gd name="connsiteX2" fmla="*/ 475193 w 1081980"/>
                      <a:gd name="connsiteY2" fmla="*/ 423403 h 798861"/>
                      <a:gd name="connsiteX3" fmla="*/ 200116 w 1081980"/>
                      <a:gd name="connsiteY3" fmla="*/ 326317 h 798861"/>
                      <a:gd name="connsiteX4" fmla="*/ 3247 w 1081980"/>
                      <a:gd name="connsiteY4" fmla="*/ 0 h 798861"/>
                      <a:gd name="connsiteX5" fmla="*/ 550 w 1081980"/>
                      <a:gd name="connsiteY5" fmla="*/ 5394 h 798861"/>
                      <a:gd name="connsiteX6" fmla="*/ 5944 w 1081980"/>
                      <a:gd name="connsiteY6" fmla="*/ 40452 h 798861"/>
                      <a:gd name="connsiteX7" fmla="*/ 353835 w 1081980"/>
                      <a:gd name="connsiteY7" fmla="*/ 544760 h 798861"/>
                      <a:gd name="connsiteX8" fmla="*/ 472496 w 1081980"/>
                      <a:gd name="connsiteY8" fmla="*/ 458462 h 798861"/>
                      <a:gd name="connsiteX9" fmla="*/ 450921 w 1081980"/>
                      <a:gd name="connsiteY9" fmla="*/ 604090 h 798861"/>
                      <a:gd name="connsiteX10" fmla="*/ 949835 w 1081980"/>
                      <a:gd name="connsiteY10" fmla="*/ 792869 h 798861"/>
                      <a:gd name="connsiteX11" fmla="*/ 1011863 w 1081980"/>
                      <a:gd name="connsiteY11" fmla="*/ 792869 h 798861"/>
                      <a:gd name="connsiteX12" fmla="*/ 1081980 w 1081980"/>
                      <a:gd name="connsiteY12" fmla="*/ 596000 h 798861"/>
                      <a:gd name="connsiteX13" fmla="*/ 755664 w 1081980"/>
                      <a:gd name="connsiteY13" fmla="*/ 717357 h 79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81980" h="798861">
                        <a:moveTo>
                          <a:pt x="755664" y="717357"/>
                        </a:moveTo>
                        <a:cubicBezTo>
                          <a:pt x="599247" y="687692"/>
                          <a:pt x="510252" y="574425"/>
                          <a:pt x="499464" y="523185"/>
                        </a:cubicBezTo>
                        <a:cubicBezTo>
                          <a:pt x="491374" y="471946"/>
                          <a:pt x="529130" y="393737"/>
                          <a:pt x="475193" y="423403"/>
                        </a:cubicBezTo>
                        <a:cubicBezTo>
                          <a:pt x="421256" y="455765"/>
                          <a:pt x="332261" y="474642"/>
                          <a:pt x="200116" y="326317"/>
                        </a:cubicBezTo>
                        <a:cubicBezTo>
                          <a:pt x="67971" y="177991"/>
                          <a:pt x="3247" y="2697"/>
                          <a:pt x="3247" y="0"/>
                        </a:cubicBezTo>
                        <a:cubicBezTo>
                          <a:pt x="3247" y="2697"/>
                          <a:pt x="550" y="5394"/>
                          <a:pt x="550" y="5394"/>
                        </a:cubicBezTo>
                        <a:cubicBezTo>
                          <a:pt x="-2147" y="18878"/>
                          <a:pt x="5944" y="40452"/>
                          <a:pt x="5944" y="40452"/>
                        </a:cubicBezTo>
                        <a:cubicBezTo>
                          <a:pt x="5944" y="40452"/>
                          <a:pt x="70668" y="345194"/>
                          <a:pt x="353835" y="544760"/>
                        </a:cubicBezTo>
                        <a:cubicBezTo>
                          <a:pt x="353835" y="544760"/>
                          <a:pt x="410469" y="512398"/>
                          <a:pt x="472496" y="458462"/>
                        </a:cubicBezTo>
                        <a:cubicBezTo>
                          <a:pt x="472496" y="458462"/>
                          <a:pt x="469799" y="544760"/>
                          <a:pt x="450921" y="604090"/>
                        </a:cubicBezTo>
                        <a:cubicBezTo>
                          <a:pt x="450921" y="604090"/>
                          <a:pt x="542614" y="730841"/>
                          <a:pt x="949835" y="792869"/>
                        </a:cubicBezTo>
                        <a:cubicBezTo>
                          <a:pt x="949835" y="792869"/>
                          <a:pt x="1006469" y="806353"/>
                          <a:pt x="1011863" y="792869"/>
                        </a:cubicBezTo>
                        <a:cubicBezTo>
                          <a:pt x="1014559" y="787475"/>
                          <a:pt x="1046921" y="711964"/>
                          <a:pt x="1081980" y="596000"/>
                        </a:cubicBezTo>
                        <a:cubicBezTo>
                          <a:pt x="1028044" y="722751"/>
                          <a:pt x="912080" y="747023"/>
                          <a:pt x="755664" y="717357"/>
                        </a:cubicBezTo>
                        <a:close/>
                      </a:path>
                    </a:pathLst>
                  </a:custGeom>
                  <a:solidFill>
                    <a:srgbClr val="BCB9B1"/>
                  </a:solidFill>
                  <a:ln w="26947" cap="flat">
                    <a:noFill/>
                    <a:prstDash val="solid"/>
                    <a:miter/>
                  </a:ln>
                </p:spPr>
                <p:txBody>
                  <a:bodyPr rtlCol="1" anchor="ctr"/>
                  <a:lstStyle/>
                  <a:p>
                    <a:endParaRPr lang="ar-SA"/>
                  </a:p>
                </p:txBody>
              </p:sp>
              <p:sp>
                <p:nvSpPr>
                  <p:cNvPr id="1950" name="شكل حر: شكل 356">
                    <a:extLst>
                      <a:ext uri="{FF2B5EF4-FFF2-40B4-BE49-F238E27FC236}">
                        <a16:creationId xmlns:a16="http://schemas.microsoft.com/office/drawing/2014/main" id="{4A77EF51-FA6C-44C5-B8DF-60ADDC58CF48}"/>
                      </a:ext>
                    </a:extLst>
                  </p:cNvPr>
                  <p:cNvSpPr/>
                  <p:nvPr/>
                </p:nvSpPr>
                <p:spPr>
                  <a:xfrm>
                    <a:off x="2170950" y="4328415"/>
                    <a:ext cx="250805" cy="385647"/>
                  </a:xfrm>
                  <a:custGeom>
                    <a:avLst/>
                    <a:gdLst>
                      <a:gd name="connsiteX0" fmla="*/ 215747 w 250805"/>
                      <a:gd name="connsiteY0" fmla="*/ 0 h 385647"/>
                      <a:gd name="connsiteX1" fmla="*/ 250806 w 250805"/>
                      <a:gd name="connsiteY1" fmla="*/ 159113 h 385647"/>
                      <a:gd name="connsiteX2" fmla="*/ 0 w 250805"/>
                      <a:gd name="connsiteY2" fmla="*/ 385647 h 385647"/>
                      <a:gd name="connsiteX3" fmla="*/ 148326 w 250805"/>
                      <a:gd name="connsiteY3" fmla="*/ 167204 h 385647"/>
                      <a:gd name="connsiteX4" fmla="*/ 199566 w 250805"/>
                      <a:gd name="connsiteY4" fmla="*/ 102480 h 385647"/>
                      <a:gd name="connsiteX5" fmla="*/ 215747 w 250805"/>
                      <a:gd name="connsiteY5" fmla="*/ 0 h 385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0805" h="385647">
                        <a:moveTo>
                          <a:pt x="215747" y="0"/>
                        </a:moveTo>
                        <a:cubicBezTo>
                          <a:pt x="215747" y="0"/>
                          <a:pt x="215747" y="113267"/>
                          <a:pt x="250806" y="159113"/>
                        </a:cubicBezTo>
                        <a:cubicBezTo>
                          <a:pt x="250806" y="159113"/>
                          <a:pt x="110570" y="164507"/>
                          <a:pt x="0" y="385647"/>
                        </a:cubicBezTo>
                        <a:cubicBezTo>
                          <a:pt x="0" y="385647"/>
                          <a:pt x="53937" y="223837"/>
                          <a:pt x="148326" y="167204"/>
                        </a:cubicBezTo>
                        <a:cubicBezTo>
                          <a:pt x="180688" y="148326"/>
                          <a:pt x="199566" y="148326"/>
                          <a:pt x="199566" y="102480"/>
                        </a:cubicBezTo>
                        <a:cubicBezTo>
                          <a:pt x="199566" y="53937"/>
                          <a:pt x="215747" y="0"/>
                          <a:pt x="215747" y="0"/>
                        </a:cubicBezTo>
                        <a:close/>
                      </a:path>
                    </a:pathLst>
                  </a:custGeom>
                  <a:solidFill>
                    <a:srgbClr val="BCB9B1">
                      <a:alpha val="60000"/>
                    </a:srgbClr>
                  </a:solidFill>
                  <a:ln w="26947" cap="flat">
                    <a:noFill/>
                    <a:prstDash val="solid"/>
                    <a:miter/>
                  </a:ln>
                </p:spPr>
                <p:txBody>
                  <a:bodyPr rtlCol="1" anchor="ctr"/>
                  <a:lstStyle/>
                  <a:p>
                    <a:endParaRPr lang="ar-SA"/>
                  </a:p>
                </p:txBody>
              </p:sp>
              <p:grpSp>
                <p:nvGrpSpPr>
                  <p:cNvPr id="1951" name="رسم 4">
                    <a:extLst>
                      <a:ext uri="{FF2B5EF4-FFF2-40B4-BE49-F238E27FC236}">
                        <a16:creationId xmlns:a16="http://schemas.microsoft.com/office/drawing/2014/main" id="{B9ABEEC7-9F84-4388-81EC-57320BD197DA}"/>
                      </a:ext>
                    </a:extLst>
                  </p:cNvPr>
                  <p:cNvGrpSpPr/>
                  <p:nvPr/>
                </p:nvGrpSpPr>
                <p:grpSpPr>
                  <a:xfrm>
                    <a:off x="1747547" y="4484831"/>
                    <a:ext cx="401827" cy="825230"/>
                    <a:chOff x="1747547" y="4484831"/>
                    <a:chExt cx="401827" cy="825230"/>
                  </a:xfrm>
                  <a:solidFill>
                    <a:schemeClr val="accent1"/>
                  </a:solidFill>
                </p:grpSpPr>
                <p:sp>
                  <p:nvSpPr>
                    <p:cNvPr id="1958" name="شكل حر: شكل 358">
                      <a:extLst>
                        <a:ext uri="{FF2B5EF4-FFF2-40B4-BE49-F238E27FC236}">
                          <a16:creationId xmlns:a16="http://schemas.microsoft.com/office/drawing/2014/main" id="{C36CD7E4-D1EB-404C-BEEE-3ED3E02D1B50}"/>
                        </a:ext>
                      </a:extLst>
                    </p:cNvPr>
                    <p:cNvSpPr/>
                    <p:nvPr/>
                  </p:nvSpPr>
                  <p:spPr>
                    <a:xfrm>
                      <a:off x="1747547" y="5242641"/>
                      <a:ext cx="2696" cy="64724"/>
                    </a:xfrm>
                    <a:custGeom>
                      <a:avLst/>
                      <a:gdLst>
                        <a:gd name="connsiteX0" fmla="*/ 0 w 2696"/>
                        <a:gd name="connsiteY0" fmla="*/ 64724 h 64724"/>
                        <a:gd name="connsiteX1" fmla="*/ 2697 w 2696"/>
                        <a:gd name="connsiteY1" fmla="*/ 0 h 64724"/>
                        <a:gd name="connsiteX2" fmla="*/ 0 w 2696"/>
                        <a:gd name="connsiteY2" fmla="*/ 64724 h 64724"/>
                      </a:gdLst>
                      <a:ahLst/>
                      <a:cxnLst>
                        <a:cxn ang="0">
                          <a:pos x="connsiteX0" y="connsiteY0"/>
                        </a:cxn>
                        <a:cxn ang="0">
                          <a:pos x="connsiteX1" y="connsiteY1"/>
                        </a:cxn>
                        <a:cxn ang="0">
                          <a:pos x="connsiteX2" y="connsiteY2"/>
                        </a:cxn>
                      </a:cxnLst>
                      <a:rect l="l" t="t" r="r" b="b"/>
                      <a:pathLst>
                        <a:path w="2696" h="64724">
                          <a:moveTo>
                            <a:pt x="0" y="64724"/>
                          </a:moveTo>
                          <a:cubicBezTo>
                            <a:pt x="0" y="64724"/>
                            <a:pt x="0" y="37756"/>
                            <a:pt x="2697" y="0"/>
                          </a:cubicBezTo>
                          <a:lnTo>
                            <a:pt x="0" y="64724"/>
                          </a:lnTo>
                          <a:close/>
                        </a:path>
                      </a:pathLst>
                    </a:custGeom>
                    <a:noFill/>
                    <a:ln w="26947" cap="flat">
                      <a:noFill/>
                      <a:prstDash val="solid"/>
                      <a:miter/>
                    </a:ln>
                  </p:spPr>
                  <p:txBody>
                    <a:bodyPr rtlCol="1" anchor="ctr"/>
                    <a:lstStyle/>
                    <a:p>
                      <a:endParaRPr lang="ar-SA"/>
                    </a:p>
                  </p:txBody>
                </p:sp>
                <p:sp>
                  <p:nvSpPr>
                    <p:cNvPr id="1959" name="شكل حر: شكل 359">
                      <a:extLst>
                        <a:ext uri="{FF2B5EF4-FFF2-40B4-BE49-F238E27FC236}">
                          <a16:creationId xmlns:a16="http://schemas.microsoft.com/office/drawing/2014/main" id="{C361EA90-96BB-414D-BAE1-D59D5FFBED8D}"/>
                        </a:ext>
                      </a:extLst>
                    </p:cNvPr>
                    <p:cNvSpPr/>
                    <p:nvPr/>
                  </p:nvSpPr>
                  <p:spPr>
                    <a:xfrm>
                      <a:off x="1750244" y="4484831"/>
                      <a:ext cx="399131" cy="825230"/>
                    </a:xfrm>
                    <a:custGeom>
                      <a:avLst/>
                      <a:gdLst>
                        <a:gd name="connsiteX0" fmla="*/ 24272 w 399131"/>
                        <a:gd name="connsiteY0" fmla="*/ 825231 h 825230"/>
                        <a:gd name="connsiteX1" fmla="*/ 40452 w 399131"/>
                        <a:gd name="connsiteY1" fmla="*/ 795566 h 825230"/>
                        <a:gd name="connsiteX2" fmla="*/ 78208 w 399131"/>
                        <a:gd name="connsiteY2" fmla="*/ 817140 h 825230"/>
                        <a:gd name="connsiteX3" fmla="*/ 156416 w 399131"/>
                        <a:gd name="connsiteY3" fmla="*/ 671511 h 825230"/>
                        <a:gd name="connsiteX4" fmla="*/ 258896 w 399131"/>
                        <a:gd name="connsiteY4" fmla="*/ 339801 h 825230"/>
                        <a:gd name="connsiteX5" fmla="*/ 399131 w 399131"/>
                        <a:gd name="connsiteY5" fmla="*/ 0 h 825230"/>
                        <a:gd name="connsiteX6" fmla="*/ 396434 w 399131"/>
                        <a:gd name="connsiteY6" fmla="*/ 0 h 825230"/>
                        <a:gd name="connsiteX7" fmla="*/ 331710 w 399131"/>
                        <a:gd name="connsiteY7" fmla="*/ 51240 h 825230"/>
                        <a:gd name="connsiteX8" fmla="*/ 302045 w 399131"/>
                        <a:gd name="connsiteY8" fmla="*/ 169901 h 825230"/>
                        <a:gd name="connsiteX9" fmla="*/ 129448 w 399131"/>
                        <a:gd name="connsiteY9" fmla="*/ 660724 h 825230"/>
                        <a:gd name="connsiteX10" fmla="*/ 2697 w 399131"/>
                        <a:gd name="connsiteY10" fmla="*/ 757810 h 825230"/>
                        <a:gd name="connsiteX11" fmla="*/ 2697 w 399131"/>
                        <a:gd name="connsiteY11" fmla="*/ 757810 h 825230"/>
                        <a:gd name="connsiteX12" fmla="*/ 0 w 399131"/>
                        <a:gd name="connsiteY12" fmla="*/ 822534 h 825230"/>
                        <a:gd name="connsiteX13" fmla="*/ 24272 w 399131"/>
                        <a:gd name="connsiteY13" fmla="*/ 825231 h 82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9131" h="825230">
                          <a:moveTo>
                            <a:pt x="24272" y="825231"/>
                          </a:moveTo>
                          <a:cubicBezTo>
                            <a:pt x="24272" y="825231"/>
                            <a:pt x="26968" y="798262"/>
                            <a:pt x="40452" y="795566"/>
                          </a:cubicBezTo>
                          <a:cubicBezTo>
                            <a:pt x="53937" y="792869"/>
                            <a:pt x="78208" y="817140"/>
                            <a:pt x="78208" y="817140"/>
                          </a:cubicBezTo>
                          <a:lnTo>
                            <a:pt x="156416" y="671511"/>
                          </a:lnTo>
                          <a:cubicBezTo>
                            <a:pt x="156416" y="671511"/>
                            <a:pt x="234624" y="407222"/>
                            <a:pt x="258896" y="339801"/>
                          </a:cubicBezTo>
                          <a:cubicBezTo>
                            <a:pt x="280471" y="272380"/>
                            <a:pt x="350588" y="78208"/>
                            <a:pt x="399131" y="0"/>
                          </a:cubicBezTo>
                          <a:lnTo>
                            <a:pt x="396434" y="0"/>
                          </a:lnTo>
                          <a:cubicBezTo>
                            <a:pt x="374860" y="10787"/>
                            <a:pt x="353285" y="29665"/>
                            <a:pt x="331710" y="51240"/>
                          </a:cubicBezTo>
                          <a:cubicBezTo>
                            <a:pt x="342498" y="59330"/>
                            <a:pt x="331710" y="94389"/>
                            <a:pt x="302045" y="169901"/>
                          </a:cubicBezTo>
                          <a:cubicBezTo>
                            <a:pt x="250805" y="299348"/>
                            <a:pt x="164507" y="582516"/>
                            <a:pt x="129448" y="660724"/>
                          </a:cubicBezTo>
                          <a:cubicBezTo>
                            <a:pt x="94389" y="736235"/>
                            <a:pt x="70118" y="787475"/>
                            <a:pt x="2697" y="757810"/>
                          </a:cubicBezTo>
                          <a:lnTo>
                            <a:pt x="2697" y="757810"/>
                          </a:lnTo>
                          <a:cubicBezTo>
                            <a:pt x="2697" y="795566"/>
                            <a:pt x="0" y="822534"/>
                            <a:pt x="0" y="822534"/>
                          </a:cubicBezTo>
                          <a:cubicBezTo>
                            <a:pt x="0" y="822534"/>
                            <a:pt x="13484" y="809050"/>
                            <a:pt x="24272" y="825231"/>
                          </a:cubicBezTo>
                          <a:close/>
                        </a:path>
                      </a:pathLst>
                    </a:custGeom>
                    <a:solidFill>
                      <a:srgbClr val="BCB9B1"/>
                    </a:solidFill>
                    <a:ln w="26947" cap="flat">
                      <a:noFill/>
                      <a:prstDash val="solid"/>
                      <a:miter/>
                    </a:ln>
                  </p:spPr>
                  <p:txBody>
                    <a:bodyPr rtlCol="1" anchor="ctr"/>
                    <a:lstStyle/>
                    <a:p>
                      <a:endParaRPr lang="ar-SA"/>
                    </a:p>
                  </p:txBody>
                </p:sp>
              </p:grpSp>
              <p:sp>
                <p:nvSpPr>
                  <p:cNvPr id="1952" name="شكل حر: شكل 360">
                    <a:extLst>
                      <a:ext uri="{FF2B5EF4-FFF2-40B4-BE49-F238E27FC236}">
                        <a16:creationId xmlns:a16="http://schemas.microsoft.com/office/drawing/2014/main" id="{8F01C08A-40B7-4929-A8D4-13B3F3F3B845}"/>
                      </a:ext>
                    </a:extLst>
                  </p:cNvPr>
                  <p:cNvSpPr/>
                  <p:nvPr/>
                </p:nvSpPr>
                <p:spPr>
                  <a:xfrm>
                    <a:off x="2610534" y="4487528"/>
                    <a:ext cx="477339" cy="1788000"/>
                  </a:xfrm>
                  <a:custGeom>
                    <a:avLst/>
                    <a:gdLst>
                      <a:gd name="connsiteX0" fmla="*/ 342498 w 477339"/>
                      <a:gd name="connsiteY0" fmla="*/ 364072 h 1788000"/>
                      <a:gd name="connsiteX1" fmla="*/ 164507 w 477339"/>
                      <a:gd name="connsiteY1" fmla="*/ 0 h 1788000"/>
                      <a:gd name="connsiteX2" fmla="*/ 391041 w 477339"/>
                      <a:gd name="connsiteY2" fmla="*/ 773991 h 1788000"/>
                      <a:gd name="connsiteX3" fmla="*/ 0 w 477339"/>
                      <a:gd name="connsiteY3" fmla="*/ 1699005 h 1788000"/>
                      <a:gd name="connsiteX4" fmla="*/ 342498 w 477339"/>
                      <a:gd name="connsiteY4" fmla="*/ 1685520 h 1788000"/>
                      <a:gd name="connsiteX5" fmla="*/ 426099 w 477339"/>
                      <a:gd name="connsiteY5" fmla="*/ 1788000 h 1788000"/>
                      <a:gd name="connsiteX6" fmla="*/ 477339 w 477339"/>
                      <a:gd name="connsiteY6" fmla="*/ 1369991 h 1788000"/>
                      <a:gd name="connsiteX7" fmla="*/ 342498 w 477339"/>
                      <a:gd name="connsiteY7" fmla="*/ 364072 h 178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7339" h="1788000">
                        <a:moveTo>
                          <a:pt x="342498" y="364072"/>
                        </a:moveTo>
                        <a:cubicBezTo>
                          <a:pt x="293955" y="215747"/>
                          <a:pt x="231928" y="94389"/>
                          <a:pt x="164507" y="0"/>
                        </a:cubicBezTo>
                        <a:cubicBezTo>
                          <a:pt x="172597" y="13484"/>
                          <a:pt x="345194" y="307439"/>
                          <a:pt x="391041" y="773991"/>
                        </a:cubicBezTo>
                        <a:cubicBezTo>
                          <a:pt x="436887" y="1251331"/>
                          <a:pt x="531276" y="1712489"/>
                          <a:pt x="0" y="1699005"/>
                        </a:cubicBezTo>
                        <a:cubicBezTo>
                          <a:pt x="0" y="1699005"/>
                          <a:pt x="199565" y="1747548"/>
                          <a:pt x="342498" y="1685520"/>
                        </a:cubicBezTo>
                        <a:cubicBezTo>
                          <a:pt x="426099" y="1650462"/>
                          <a:pt x="444977" y="1709792"/>
                          <a:pt x="426099" y="1788000"/>
                        </a:cubicBezTo>
                        <a:cubicBezTo>
                          <a:pt x="453068" y="1666643"/>
                          <a:pt x="477339" y="1523711"/>
                          <a:pt x="477339" y="1369991"/>
                        </a:cubicBezTo>
                        <a:cubicBezTo>
                          <a:pt x="477339" y="1116489"/>
                          <a:pt x="415312" y="590607"/>
                          <a:pt x="342498" y="364072"/>
                        </a:cubicBezTo>
                        <a:close/>
                      </a:path>
                    </a:pathLst>
                  </a:custGeom>
                  <a:solidFill>
                    <a:srgbClr val="BCB9B1"/>
                  </a:solidFill>
                  <a:ln w="26947" cap="flat">
                    <a:noFill/>
                    <a:prstDash val="solid"/>
                    <a:miter/>
                  </a:ln>
                </p:spPr>
                <p:txBody>
                  <a:bodyPr rtlCol="1" anchor="ctr"/>
                  <a:lstStyle/>
                  <a:p>
                    <a:endParaRPr lang="ar-SA"/>
                  </a:p>
                </p:txBody>
              </p:sp>
              <p:sp>
                <p:nvSpPr>
                  <p:cNvPr id="1953" name="شكل حر: شكل 361">
                    <a:extLst>
                      <a:ext uri="{FF2B5EF4-FFF2-40B4-BE49-F238E27FC236}">
                        <a16:creationId xmlns:a16="http://schemas.microsoft.com/office/drawing/2014/main" id="{6E45027B-E980-4AA8-A4A8-A1FBF4DE9BE2}"/>
                      </a:ext>
                    </a:extLst>
                  </p:cNvPr>
                  <p:cNvSpPr/>
                  <p:nvPr/>
                </p:nvSpPr>
                <p:spPr>
                  <a:xfrm>
                    <a:off x="1890479" y="4576523"/>
                    <a:ext cx="490823" cy="757810"/>
                  </a:xfrm>
                  <a:custGeom>
                    <a:avLst/>
                    <a:gdLst>
                      <a:gd name="connsiteX0" fmla="*/ 490824 w 490823"/>
                      <a:gd name="connsiteY0" fmla="*/ 0 h 757810"/>
                      <a:gd name="connsiteX1" fmla="*/ 480036 w 490823"/>
                      <a:gd name="connsiteY1" fmla="*/ 2697 h 757810"/>
                      <a:gd name="connsiteX2" fmla="*/ 453068 w 490823"/>
                      <a:gd name="connsiteY2" fmla="*/ 10788 h 757810"/>
                      <a:gd name="connsiteX3" fmla="*/ 415312 w 490823"/>
                      <a:gd name="connsiteY3" fmla="*/ 35059 h 757810"/>
                      <a:gd name="connsiteX4" fmla="*/ 377557 w 490823"/>
                      <a:gd name="connsiteY4" fmla="*/ 80905 h 757810"/>
                      <a:gd name="connsiteX5" fmla="*/ 339801 w 490823"/>
                      <a:gd name="connsiteY5" fmla="*/ 140235 h 757810"/>
                      <a:gd name="connsiteX6" fmla="*/ 299348 w 490823"/>
                      <a:gd name="connsiteY6" fmla="*/ 207656 h 757810"/>
                      <a:gd name="connsiteX7" fmla="*/ 207656 w 490823"/>
                      <a:gd name="connsiteY7" fmla="*/ 353285 h 757810"/>
                      <a:gd name="connsiteX8" fmla="*/ 115964 w 490823"/>
                      <a:gd name="connsiteY8" fmla="*/ 498914 h 757810"/>
                      <a:gd name="connsiteX9" fmla="*/ 75511 w 490823"/>
                      <a:gd name="connsiteY9" fmla="*/ 566335 h 757810"/>
                      <a:gd name="connsiteX10" fmla="*/ 40452 w 490823"/>
                      <a:gd name="connsiteY10" fmla="*/ 628362 h 757810"/>
                      <a:gd name="connsiteX11" fmla="*/ 10787 w 490823"/>
                      <a:gd name="connsiteY11" fmla="*/ 679602 h 757810"/>
                      <a:gd name="connsiteX12" fmla="*/ 0 w 490823"/>
                      <a:gd name="connsiteY12" fmla="*/ 722751 h 757810"/>
                      <a:gd name="connsiteX13" fmla="*/ 10787 w 490823"/>
                      <a:gd name="connsiteY13" fmla="*/ 749720 h 757810"/>
                      <a:gd name="connsiteX14" fmla="*/ 16181 w 490823"/>
                      <a:gd name="connsiteY14" fmla="*/ 755113 h 757810"/>
                      <a:gd name="connsiteX15" fmla="*/ 18878 w 490823"/>
                      <a:gd name="connsiteY15" fmla="*/ 757810 h 757810"/>
                      <a:gd name="connsiteX16" fmla="*/ 16181 w 490823"/>
                      <a:gd name="connsiteY16" fmla="*/ 755113 h 757810"/>
                      <a:gd name="connsiteX17" fmla="*/ 10787 w 490823"/>
                      <a:gd name="connsiteY17" fmla="*/ 749720 h 757810"/>
                      <a:gd name="connsiteX18" fmla="*/ 0 w 490823"/>
                      <a:gd name="connsiteY18" fmla="*/ 722751 h 757810"/>
                      <a:gd name="connsiteX19" fmla="*/ 8091 w 490823"/>
                      <a:gd name="connsiteY19" fmla="*/ 676905 h 757810"/>
                      <a:gd name="connsiteX20" fmla="*/ 35059 w 490823"/>
                      <a:gd name="connsiteY20" fmla="*/ 622969 h 757810"/>
                      <a:gd name="connsiteX21" fmla="*/ 67421 w 490823"/>
                      <a:gd name="connsiteY21" fmla="*/ 560941 h 757810"/>
                      <a:gd name="connsiteX22" fmla="*/ 105177 w 490823"/>
                      <a:gd name="connsiteY22" fmla="*/ 490823 h 757810"/>
                      <a:gd name="connsiteX23" fmla="*/ 194172 w 490823"/>
                      <a:gd name="connsiteY23" fmla="*/ 345195 h 757810"/>
                      <a:gd name="connsiteX24" fmla="*/ 285864 w 490823"/>
                      <a:gd name="connsiteY24" fmla="*/ 202262 h 757810"/>
                      <a:gd name="connsiteX25" fmla="*/ 329014 w 490823"/>
                      <a:gd name="connsiteY25" fmla="*/ 134842 h 757810"/>
                      <a:gd name="connsiteX26" fmla="*/ 366769 w 490823"/>
                      <a:gd name="connsiteY26" fmla="*/ 75511 h 757810"/>
                      <a:gd name="connsiteX27" fmla="*/ 407222 w 490823"/>
                      <a:gd name="connsiteY27" fmla="*/ 32362 h 757810"/>
                      <a:gd name="connsiteX28" fmla="*/ 447674 w 490823"/>
                      <a:gd name="connsiteY28" fmla="*/ 8091 h 757810"/>
                      <a:gd name="connsiteX29" fmla="*/ 477340 w 490823"/>
                      <a:gd name="connsiteY29" fmla="*/ 0 h 757810"/>
                      <a:gd name="connsiteX30" fmla="*/ 490824 w 490823"/>
                      <a:gd name="connsiteY30" fmla="*/ 0 h 757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90823" h="757810">
                        <a:moveTo>
                          <a:pt x="490824" y="0"/>
                        </a:moveTo>
                        <a:cubicBezTo>
                          <a:pt x="490824" y="0"/>
                          <a:pt x="488127" y="0"/>
                          <a:pt x="480036" y="2697"/>
                        </a:cubicBezTo>
                        <a:cubicBezTo>
                          <a:pt x="471946" y="2697"/>
                          <a:pt x="463855" y="5394"/>
                          <a:pt x="453068" y="10788"/>
                        </a:cubicBezTo>
                        <a:cubicBezTo>
                          <a:pt x="442281" y="16181"/>
                          <a:pt x="428796" y="24272"/>
                          <a:pt x="415312" y="35059"/>
                        </a:cubicBezTo>
                        <a:cubicBezTo>
                          <a:pt x="401828" y="45846"/>
                          <a:pt x="388344" y="62027"/>
                          <a:pt x="377557" y="80905"/>
                        </a:cubicBezTo>
                        <a:cubicBezTo>
                          <a:pt x="364072" y="99783"/>
                          <a:pt x="353285" y="118661"/>
                          <a:pt x="339801" y="140235"/>
                        </a:cubicBezTo>
                        <a:cubicBezTo>
                          <a:pt x="326317" y="161810"/>
                          <a:pt x="312833" y="183385"/>
                          <a:pt x="299348" y="207656"/>
                        </a:cubicBezTo>
                        <a:cubicBezTo>
                          <a:pt x="269683" y="253503"/>
                          <a:pt x="240018" y="304742"/>
                          <a:pt x="207656" y="353285"/>
                        </a:cubicBezTo>
                        <a:cubicBezTo>
                          <a:pt x="175294" y="401828"/>
                          <a:pt x="145629" y="453068"/>
                          <a:pt x="115964" y="498914"/>
                        </a:cubicBezTo>
                        <a:cubicBezTo>
                          <a:pt x="99783" y="523186"/>
                          <a:pt x="88996" y="544760"/>
                          <a:pt x="75511" y="566335"/>
                        </a:cubicBezTo>
                        <a:cubicBezTo>
                          <a:pt x="62027" y="587910"/>
                          <a:pt x="51240" y="609484"/>
                          <a:pt x="40452" y="628362"/>
                        </a:cubicBezTo>
                        <a:cubicBezTo>
                          <a:pt x="29665" y="647240"/>
                          <a:pt x="18878" y="663421"/>
                          <a:pt x="10787" y="679602"/>
                        </a:cubicBezTo>
                        <a:cubicBezTo>
                          <a:pt x="2697" y="695783"/>
                          <a:pt x="0" y="709267"/>
                          <a:pt x="0" y="722751"/>
                        </a:cubicBezTo>
                        <a:cubicBezTo>
                          <a:pt x="0" y="736235"/>
                          <a:pt x="5394" y="744326"/>
                          <a:pt x="10787" y="749720"/>
                        </a:cubicBezTo>
                        <a:cubicBezTo>
                          <a:pt x="13484" y="752417"/>
                          <a:pt x="16181" y="755113"/>
                          <a:pt x="16181" y="755113"/>
                        </a:cubicBezTo>
                        <a:cubicBezTo>
                          <a:pt x="18878" y="755113"/>
                          <a:pt x="18878" y="757810"/>
                          <a:pt x="18878" y="757810"/>
                        </a:cubicBezTo>
                        <a:cubicBezTo>
                          <a:pt x="18878" y="757810"/>
                          <a:pt x="18878" y="757810"/>
                          <a:pt x="16181" y="755113"/>
                        </a:cubicBezTo>
                        <a:cubicBezTo>
                          <a:pt x="16181" y="755113"/>
                          <a:pt x="13484" y="752417"/>
                          <a:pt x="10787" y="749720"/>
                        </a:cubicBezTo>
                        <a:cubicBezTo>
                          <a:pt x="5394" y="744326"/>
                          <a:pt x="0" y="736235"/>
                          <a:pt x="0" y="722751"/>
                        </a:cubicBezTo>
                        <a:cubicBezTo>
                          <a:pt x="0" y="709267"/>
                          <a:pt x="2697" y="693086"/>
                          <a:pt x="8091" y="676905"/>
                        </a:cubicBezTo>
                        <a:cubicBezTo>
                          <a:pt x="13484" y="660724"/>
                          <a:pt x="24272" y="641846"/>
                          <a:pt x="35059" y="622969"/>
                        </a:cubicBezTo>
                        <a:cubicBezTo>
                          <a:pt x="45846" y="604091"/>
                          <a:pt x="56633" y="582516"/>
                          <a:pt x="67421" y="560941"/>
                        </a:cubicBezTo>
                        <a:cubicBezTo>
                          <a:pt x="80905" y="539367"/>
                          <a:pt x="91692" y="515095"/>
                          <a:pt x="105177" y="490823"/>
                        </a:cubicBezTo>
                        <a:cubicBezTo>
                          <a:pt x="134842" y="444977"/>
                          <a:pt x="164507" y="393738"/>
                          <a:pt x="194172" y="345195"/>
                        </a:cubicBezTo>
                        <a:cubicBezTo>
                          <a:pt x="226534" y="296652"/>
                          <a:pt x="258896" y="248109"/>
                          <a:pt x="285864" y="202262"/>
                        </a:cubicBezTo>
                        <a:cubicBezTo>
                          <a:pt x="299348" y="177991"/>
                          <a:pt x="315530" y="156416"/>
                          <a:pt x="329014" y="134842"/>
                        </a:cubicBezTo>
                        <a:cubicBezTo>
                          <a:pt x="342498" y="113267"/>
                          <a:pt x="355982" y="94389"/>
                          <a:pt x="366769" y="75511"/>
                        </a:cubicBezTo>
                        <a:cubicBezTo>
                          <a:pt x="380253" y="56634"/>
                          <a:pt x="393738" y="43149"/>
                          <a:pt x="407222" y="32362"/>
                        </a:cubicBezTo>
                        <a:cubicBezTo>
                          <a:pt x="420706" y="21575"/>
                          <a:pt x="434190" y="13484"/>
                          <a:pt x="447674" y="8091"/>
                        </a:cubicBezTo>
                        <a:cubicBezTo>
                          <a:pt x="461158" y="2697"/>
                          <a:pt x="469249" y="2697"/>
                          <a:pt x="477340" y="0"/>
                        </a:cubicBezTo>
                        <a:cubicBezTo>
                          <a:pt x="485430" y="0"/>
                          <a:pt x="490824" y="0"/>
                          <a:pt x="490824" y="0"/>
                        </a:cubicBezTo>
                        <a:close/>
                      </a:path>
                    </a:pathLst>
                  </a:custGeom>
                  <a:solidFill>
                    <a:srgbClr val="FFFFFF">
                      <a:alpha val="80000"/>
                    </a:srgbClr>
                  </a:solidFill>
                  <a:ln w="26947" cap="flat">
                    <a:noFill/>
                    <a:prstDash val="solid"/>
                    <a:miter/>
                  </a:ln>
                </p:spPr>
                <p:txBody>
                  <a:bodyPr rtlCol="1" anchor="ctr"/>
                  <a:lstStyle/>
                  <a:p>
                    <a:endParaRPr lang="ar-SA"/>
                  </a:p>
                </p:txBody>
              </p:sp>
              <p:sp>
                <p:nvSpPr>
                  <p:cNvPr id="1954" name="شكل حر: شكل 362">
                    <a:extLst>
                      <a:ext uri="{FF2B5EF4-FFF2-40B4-BE49-F238E27FC236}">
                        <a16:creationId xmlns:a16="http://schemas.microsoft.com/office/drawing/2014/main" id="{0A8B5D75-C170-4BA4-B696-3F4858FA13ED}"/>
                      </a:ext>
                    </a:extLst>
                  </p:cNvPr>
                  <p:cNvSpPr/>
                  <p:nvPr/>
                </p:nvSpPr>
                <p:spPr>
                  <a:xfrm>
                    <a:off x="1235149" y="5113193"/>
                    <a:ext cx="498914" cy="291257"/>
                  </a:xfrm>
                  <a:custGeom>
                    <a:avLst/>
                    <a:gdLst>
                      <a:gd name="connsiteX0" fmla="*/ 496217 w 498914"/>
                      <a:gd name="connsiteY0" fmla="*/ 291258 h 291257"/>
                      <a:gd name="connsiteX1" fmla="*/ 496217 w 498914"/>
                      <a:gd name="connsiteY1" fmla="*/ 283167 h 291257"/>
                      <a:gd name="connsiteX2" fmla="*/ 493520 w 498914"/>
                      <a:gd name="connsiteY2" fmla="*/ 264289 h 291257"/>
                      <a:gd name="connsiteX3" fmla="*/ 488127 w 498914"/>
                      <a:gd name="connsiteY3" fmla="*/ 250805 h 291257"/>
                      <a:gd name="connsiteX4" fmla="*/ 480036 w 498914"/>
                      <a:gd name="connsiteY4" fmla="*/ 237321 h 291257"/>
                      <a:gd name="connsiteX5" fmla="*/ 458462 w 498914"/>
                      <a:gd name="connsiteY5" fmla="*/ 204959 h 291257"/>
                      <a:gd name="connsiteX6" fmla="*/ 426100 w 498914"/>
                      <a:gd name="connsiteY6" fmla="*/ 172597 h 291257"/>
                      <a:gd name="connsiteX7" fmla="*/ 407222 w 498914"/>
                      <a:gd name="connsiteY7" fmla="*/ 156416 h 291257"/>
                      <a:gd name="connsiteX8" fmla="*/ 385647 w 498914"/>
                      <a:gd name="connsiteY8" fmla="*/ 140235 h 291257"/>
                      <a:gd name="connsiteX9" fmla="*/ 364072 w 498914"/>
                      <a:gd name="connsiteY9" fmla="*/ 126751 h 291257"/>
                      <a:gd name="connsiteX10" fmla="*/ 339801 w 498914"/>
                      <a:gd name="connsiteY10" fmla="*/ 113267 h 291257"/>
                      <a:gd name="connsiteX11" fmla="*/ 288561 w 498914"/>
                      <a:gd name="connsiteY11" fmla="*/ 88995 h 291257"/>
                      <a:gd name="connsiteX12" fmla="*/ 261593 w 498914"/>
                      <a:gd name="connsiteY12" fmla="*/ 75511 h 291257"/>
                      <a:gd name="connsiteX13" fmla="*/ 234624 w 498914"/>
                      <a:gd name="connsiteY13" fmla="*/ 64724 h 291257"/>
                      <a:gd name="connsiteX14" fmla="*/ 183385 w 498914"/>
                      <a:gd name="connsiteY14" fmla="*/ 43149 h 291257"/>
                      <a:gd name="connsiteX15" fmla="*/ 134842 w 498914"/>
                      <a:gd name="connsiteY15" fmla="*/ 26968 h 291257"/>
                      <a:gd name="connsiteX16" fmla="*/ 113267 w 498914"/>
                      <a:gd name="connsiteY16" fmla="*/ 18878 h 291257"/>
                      <a:gd name="connsiteX17" fmla="*/ 91692 w 498914"/>
                      <a:gd name="connsiteY17" fmla="*/ 13484 h 291257"/>
                      <a:gd name="connsiteX18" fmla="*/ 53937 w 498914"/>
                      <a:gd name="connsiteY18" fmla="*/ 8090 h 291257"/>
                      <a:gd name="connsiteX19" fmla="*/ 24272 w 498914"/>
                      <a:gd name="connsiteY19" fmla="*/ 8090 h 291257"/>
                      <a:gd name="connsiteX20" fmla="*/ 5394 w 498914"/>
                      <a:gd name="connsiteY20" fmla="*/ 13484 h 291257"/>
                      <a:gd name="connsiteX21" fmla="*/ 0 w 498914"/>
                      <a:gd name="connsiteY21" fmla="*/ 16181 h 291257"/>
                      <a:gd name="connsiteX22" fmla="*/ 5394 w 498914"/>
                      <a:gd name="connsiteY22" fmla="*/ 10787 h 291257"/>
                      <a:gd name="connsiteX23" fmla="*/ 24272 w 498914"/>
                      <a:gd name="connsiteY23" fmla="*/ 2697 h 291257"/>
                      <a:gd name="connsiteX24" fmla="*/ 53937 w 498914"/>
                      <a:gd name="connsiteY24" fmla="*/ 0 h 291257"/>
                      <a:gd name="connsiteX25" fmla="*/ 94389 w 498914"/>
                      <a:gd name="connsiteY25" fmla="*/ 5394 h 291257"/>
                      <a:gd name="connsiteX26" fmla="*/ 115964 w 498914"/>
                      <a:gd name="connsiteY26" fmla="*/ 10787 h 291257"/>
                      <a:gd name="connsiteX27" fmla="*/ 140235 w 498914"/>
                      <a:gd name="connsiteY27" fmla="*/ 16181 h 291257"/>
                      <a:gd name="connsiteX28" fmla="*/ 188778 w 498914"/>
                      <a:gd name="connsiteY28" fmla="*/ 32362 h 291257"/>
                      <a:gd name="connsiteX29" fmla="*/ 240018 w 498914"/>
                      <a:gd name="connsiteY29" fmla="*/ 51240 h 291257"/>
                      <a:gd name="connsiteX30" fmla="*/ 266986 w 498914"/>
                      <a:gd name="connsiteY30" fmla="*/ 62027 h 291257"/>
                      <a:gd name="connsiteX31" fmla="*/ 293955 w 498914"/>
                      <a:gd name="connsiteY31" fmla="*/ 72814 h 291257"/>
                      <a:gd name="connsiteX32" fmla="*/ 345195 w 498914"/>
                      <a:gd name="connsiteY32" fmla="*/ 99783 h 291257"/>
                      <a:gd name="connsiteX33" fmla="*/ 369466 w 498914"/>
                      <a:gd name="connsiteY33" fmla="*/ 113267 h 291257"/>
                      <a:gd name="connsiteX34" fmla="*/ 393738 w 498914"/>
                      <a:gd name="connsiteY34" fmla="*/ 129448 h 291257"/>
                      <a:gd name="connsiteX35" fmla="*/ 415312 w 498914"/>
                      <a:gd name="connsiteY35" fmla="*/ 145629 h 291257"/>
                      <a:gd name="connsiteX36" fmla="*/ 434190 w 498914"/>
                      <a:gd name="connsiteY36" fmla="*/ 161810 h 291257"/>
                      <a:gd name="connsiteX37" fmla="*/ 466552 w 498914"/>
                      <a:gd name="connsiteY37" fmla="*/ 196868 h 291257"/>
                      <a:gd name="connsiteX38" fmla="*/ 488127 w 498914"/>
                      <a:gd name="connsiteY38" fmla="*/ 231927 h 291257"/>
                      <a:gd name="connsiteX39" fmla="*/ 493520 w 498914"/>
                      <a:gd name="connsiteY39" fmla="*/ 248109 h 291257"/>
                      <a:gd name="connsiteX40" fmla="*/ 496217 w 498914"/>
                      <a:gd name="connsiteY40" fmla="*/ 261593 h 291257"/>
                      <a:gd name="connsiteX41" fmla="*/ 498914 w 498914"/>
                      <a:gd name="connsiteY41" fmla="*/ 280470 h 291257"/>
                      <a:gd name="connsiteX42" fmla="*/ 496217 w 498914"/>
                      <a:gd name="connsiteY42" fmla="*/ 291258 h 29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98914" h="291257">
                        <a:moveTo>
                          <a:pt x="496217" y="291258"/>
                        </a:moveTo>
                        <a:cubicBezTo>
                          <a:pt x="496217" y="291258"/>
                          <a:pt x="496217" y="288561"/>
                          <a:pt x="496217" y="283167"/>
                        </a:cubicBezTo>
                        <a:cubicBezTo>
                          <a:pt x="496217" y="277773"/>
                          <a:pt x="496217" y="272380"/>
                          <a:pt x="493520" y="264289"/>
                        </a:cubicBezTo>
                        <a:cubicBezTo>
                          <a:pt x="493520" y="261593"/>
                          <a:pt x="490824" y="256199"/>
                          <a:pt x="488127" y="250805"/>
                        </a:cubicBezTo>
                        <a:cubicBezTo>
                          <a:pt x="485430" y="245412"/>
                          <a:pt x="482733" y="242715"/>
                          <a:pt x="480036" y="237321"/>
                        </a:cubicBezTo>
                        <a:cubicBezTo>
                          <a:pt x="474643" y="226534"/>
                          <a:pt x="466552" y="215747"/>
                          <a:pt x="458462" y="204959"/>
                        </a:cubicBezTo>
                        <a:cubicBezTo>
                          <a:pt x="450371" y="194172"/>
                          <a:pt x="436887" y="183384"/>
                          <a:pt x="426100" y="172597"/>
                        </a:cubicBezTo>
                        <a:cubicBezTo>
                          <a:pt x="420706" y="167204"/>
                          <a:pt x="412615" y="161810"/>
                          <a:pt x="407222" y="156416"/>
                        </a:cubicBezTo>
                        <a:cubicBezTo>
                          <a:pt x="399131" y="151022"/>
                          <a:pt x="393738" y="145629"/>
                          <a:pt x="385647" y="140235"/>
                        </a:cubicBezTo>
                        <a:cubicBezTo>
                          <a:pt x="377557" y="134842"/>
                          <a:pt x="369466" y="129448"/>
                          <a:pt x="364072" y="126751"/>
                        </a:cubicBezTo>
                        <a:cubicBezTo>
                          <a:pt x="355982" y="121357"/>
                          <a:pt x="347891" y="115963"/>
                          <a:pt x="339801" y="113267"/>
                        </a:cubicBezTo>
                        <a:cubicBezTo>
                          <a:pt x="323620" y="105176"/>
                          <a:pt x="307439" y="94389"/>
                          <a:pt x="288561" y="88995"/>
                        </a:cubicBezTo>
                        <a:cubicBezTo>
                          <a:pt x="280471" y="83602"/>
                          <a:pt x="272380" y="80905"/>
                          <a:pt x="261593" y="75511"/>
                        </a:cubicBezTo>
                        <a:cubicBezTo>
                          <a:pt x="253502" y="72814"/>
                          <a:pt x="245412" y="67421"/>
                          <a:pt x="234624" y="64724"/>
                        </a:cubicBezTo>
                        <a:cubicBezTo>
                          <a:pt x="218444" y="56633"/>
                          <a:pt x="199566" y="51240"/>
                          <a:pt x="183385" y="43149"/>
                        </a:cubicBezTo>
                        <a:cubicBezTo>
                          <a:pt x="167204" y="37755"/>
                          <a:pt x="151023" y="29665"/>
                          <a:pt x="134842" y="26968"/>
                        </a:cubicBezTo>
                        <a:cubicBezTo>
                          <a:pt x="126751" y="24271"/>
                          <a:pt x="118661" y="21574"/>
                          <a:pt x="113267" y="18878"/>
                        </a:cubicBezTo>
                        <a:cubicBezTo>
                          <a:pt x="105177" y="16181"/>
                          <a:pt x="99783" y="13484"/>
                          <a:pt x="91692" y="13484"/>
                        </a:cubicBezTo>
                        <a:cubicBezTo>
                          <a:pt x="78208" y="10787"/>
                          <a:pt x="64724" y="8090"/>
                          <a:pt x="53937" y="8090"/>
                        </a:cubicBezTo>
                        <a:cubicBezTo>
                          <a:pt x="43149" y="5394"/>
                          <a:pt x="32362" y="8090"/>
                          <a:pt x="24272" y="8090"/>
                        </a:cubicBezTo>
                        <a:cubicBezTo>
                          <a:pt x="16181" y="8090"/>
                          <a:pt x="10787" y="10787"/>
                          <a:pt x="5394" y="13484"/>
                        </a:cubicBezTo>
                        <a:cubicBezTo>
                          <a:pt x="2697" y="16181"/>
                          <a:pt x="0" y="16181"/>
                          <a:pt x="0" y="16181"/>
                        </a:cubicBezTo>
                        <a:cubicBezTo>
                          <a:pt x="0" y="16181"/>
                          <a:pt x="0" y="13484"/>
                          <a:pt x="5394" y="10787"/>
                        </a:cubicBezTo>
                        <a:cubicBezTo>
                          <a:pt x="8090" y="8090"/>
                          <a:pt x="16181" y="5394"/>
                          <a:pt x="24272" y="2697"/>
                        </a:cubicBezTo>
                        <a:cubicBezTo>
                          <a:pt x="32362" y="0"/>
                          <a:pt x="43149" y="0"/>
                          <a:pt x="53937" y="0"/>
                        </a:cubicBezTo>
                        <a:cubicBezTo>
                          <a:pt x="64724" y="0"/>
                          <a:pt x="78208" y="2697"/>
                          <a:pt x="94389" y="5394"/>
                        </a:cubicBezTo>
                        <a:cubicBezTo>
                          <a:pt x="102480" y="5394"/>
                          <a:pt x="107873" y="8090"/>
                          <a:pt x="115964" y="10787"/>
                        </a:cubicBezTo>
                        <a:cubicBezTo>
                          <a:pt x="124054" y="13484"/>
                          <a:pt x="132145" y="13484"/>
                          <a:pt x="140235" y="16181"/>
                        </a:cubicBezTo>
                        <a:cubicBezTo>
                          <a:pt x="156416" y="21574"/>
                          <a:pt x="172597" y="26968"/>
                          <a:pt x="188778" y="32362"/>
                        </a:cubicBezTo>
                        <a:cubicBezTo>
                          <a:pt x="204959" y="37755"/>
                          <a:pt x="223837" y="45846"/>
                          <a:pt x="240018" y="51240"/>
                        </a:cubicBezTo>
                        <a:cubicBezTo>
                          <a:pt x="248109" y="53937"/>
                          <a:pt x="256199" y="59330"/>
                          <a:pt x="266986" y="62027"/>
                        </a:cubicBezTo>
                        <a:cubicBezTo>
                          <a:pt x="275077" y="64724"/>
                          <a:pt x="285864" y="70117"/>
                          <a:pt x="293955" y="72814"/>
                        </a:cubicBezTo>
                        <a:cubicBezTo>
                          <a:pt x="312833" y="80905"/>
                          <a:pt x="329014" y="88995"/>
                          <a:pt x="345195" y="99783"/>
                        </a:cubicBezTo>
                        <a:cubicBezTo>
                          <a:pt x="353285" y="105176"/>
                          <a:pt x="361376" y="110570"/>
                          <a:pt x="369466" y="113267"/>
                        </a:cubicBezTo>
                        <a:cubicBezTo>
                          <a:pt x="377557" y="118660"/>
                          <a:pt x="385647" y="124054"/>
                          <a:pt x="393738" y="129448"/>
                        </a:cubicBezTo>
                        <a:cubicBezTo>
                          <a:pt x="401828" y="134842"/>
                          <a:pt x="407222" y="140235"/>
                          <a:pt x="415312" y="145629"/>
                        </a:cubicBezTo>
                        <a:cubicBezTo>
                          <a:pt x="420706" y="151022"/>
                          <a:pt x="428796" y="156416"/>
                          <a:pt x="434190" y="161810"/>
                        </a:cubicBezTo>
                        <a:cubicBezTo>
                          <a:pt x="444977" y="172597"/>
                          <a:pt x="458462" y="186081"/>
                          <a:pt x="466552" y="196868"/>
                        </a:cubicBezTo>
                        <a:cubicBezTo>
                          <a:pt x="474643" y="207656"/>
                          <a:pt x="482733" y="221140"/>
                          <a:pt x="488127" y="231927"/>
                        </a:cubicBezTo>
                        <a:cubicBezTo>
                          <a:pt x="490824" y="237321"/>
                          <a:pt x="493520" y="242715"/>
                          <a:pt x="493520" y="248109"/>
                        </a:cubicBezTo>
                        <a:cubicBezTo>
                          <a:pt x="493520" y="253502"/>
                          <a:pt x="496217" y="258896"/>
                          <a:pt x="496217" y="261593"/>
                        </a:cubicBezTo>
                        <a:cubicBezTo>
                          <a:pt x="498914" y="269683"/>
                          <a:pt x="498914" y="277773"/>
                          <a:pt x="498914" y="280470"/>
                        </a:cubicBezTo>
                        <a:cubicBezTo>
                          <a:pt x="496217" y="288561"/>
                          <a:pt x="496217" y="291258"/>
                          <a:pt x="496217" y="291258"/>
                        </a:cubicBezTo>
                        <a:close/>
                      </a:path>
                    </a:pathLst>
                  </a:custGeom>
                  <a:solidFill>
                    <a:srgbClr val="FFFFFF">
                      <a:alpha val="80000"/>
                    </a:srgbClr>
                  </a:solidFill>
                  <a:ln w="26947" cap="flat">
                    <a:noFill/>
                    <a:prstDash val="solid"/>
                    <a:miter/>
                  </a:ln>
                </p:spPr>
                <p:txBody>
                  <a:bodyPr rtlCol="1" anchor="ctr"/>
                  <a:lstStyle/>
                  <a:p>
                    <a:endParaRPr lang="ar-SA"/>
                  </a:p>
                </p:txBody>
              </p:sp>
              <p:sp>
                <p:nvSpPr>
                  <p:cNvPr id="1955" name="شكل حر: شكل 363">
                    <a:extLst>
                      <a:ext uri="{FF2B5EF4-FFF2-40B4-BE49-F238E27FC236}">
                        <a16:creationId xmlns:a16="http://schemas.microsoft.com/office/drawing/2014/main" id="{2D7D7796-77BA-4384-B3F4-C1BE44B77CC1}"/>
                      </a:ext>
                    </a:extLst>
                  </p:cNvPr>
                  <p:cNvSpPr/>
                  <p:nvPr/>
                </p:nvSpPr>
                <p:spPr>
                  <a:xfrm>
                    <a:off x="1801484" y="5315456"/>
                    <a:ext cx="53936" cy="183384"/>
                  </a:xfrm>
                  <a:custGeom>
                    <a:avLst/>
                    <a:gdLst>
                      <a:gd name="connsiteX0" fmla="*/ 51240 w 53936"/>
                      <a:gd name="connsiteY0" fmla="*/ 183384 h 183384"/>
                      <a:gd name="connsiteX1" fmla="*/ 48543 w 53936"/>
                      <a:gd name="connsiteY1" fmla="*/ 153719 h 183384"/>
                      <a:gd name="connsiteX2" fmla="*/ 37755 w 53936"/>
                      <a:gd name="connsiteY2" fmla="*/ 88995 h 183384"/>
                      <a:gd name="connsiteX3" fmla="*/ 32362 w 53936"/>
                      <a:gd name="connsiteY3" fmla="*/ 72814 h 183384"/>
                      <a:gd name="connsiteX4" fmla="*/ 26968 w 53936"/>
                      <a:gd name="connsiteY4" fmla="*/ 56633 h 183384"/>
                      <a:gd name="connsiteX5" fmla="*/ 21575 w 53936"/>
                      <a:gd name="connsiteY5" fmla="*/ 40452 h 183384"/>
                      <a:gd name="connsiteX6" fmla="*/ 16181 w 53936"/>
                      <a:gd name="connsiteY6" fmla="*/ 26968 h 183384"/>
                      <a:gd name="connsiteX7" fmla="*/ 10787 w 53936"/>
                      <a:gd name="connsiteY7" fmla="*/ 16181 h 183384"/>
                      <a:gd name="connsiteX8" fmla="*/ 5394 w 53936"/>
                      <a:gd name="connsiteY8" fmla="*/ 8090 h 183384"/>
                      <a:gd name="connsiteX9" fmla="*/ 0 w 53936"/>
                      <a:gd name="connsiteY9" fmla="*/ 0 h 183384"/>
                      <a:gd name="connsiteX10" fmla="*/ 5394 w 53936"/>
                      <a:gd name="connsiteY10" fmla="*/ 5394 h 183384"/>
                      <a:gd name="connsiteX11" fmla="*/ 13484 w 53936"/>
                      <a:gd name="connsiteY11" fmla="*/ 13484 h 183384"/>
                      <a:gd name="connsiteX12" fmla="*/ 21575 w 53936"/>
                      <a:gd name="connsiteY12" fmla="*/ 24271 h 183384"/>
                      <a:gd name="connsiteX13" fmla="*/ 29665 w 53936"/>
                      <a:gd name="connsiteY13" fmla="*/ 37755 h 183384"/>
                      <a:gd name="connsiteX14" fmla="*/ 37755 w 53936"/>
                      <a:gd name="connsiteY14" fmla="*/ 53937 h 183384"/>
                      <a:gd name="connsiteX15" fmla="*/ 43149 w 53936"/>
                      <a:gd name="connsiteY15" fmla="*/ 70117 h 183384"/>
                      <a:gd name="connsiteX16" fmla="*/ 48543 w 53936"/>
                      <a:gd name="connsiteY16" fmla="*/ 88995 h 183384"/>
                      <a:gd name="connsiteX17" fmla="*/ 51240 w 53936"/>
                      <a:gd name="connsiteY17" fmla="*/ 107873 h 183384"/>
                      <a:gd name="connsiteX18" fmla="*/ 53937 w 53936"/>
                      <a:gd name="connsiteY18" fmla="*/ 124054 h 183384"/>
                      <a:gd name="connsiteX19" fmla="*/ 53937 w 53936"/>
                      <a:gd name="connsiteY19" fmla="*/ 156416 h 183384"/>
                      <a:gd name="connsiteX20" fmla="*/ 51240 w 53936"/>
                      <a:gd name="connsiteY20" fmla="*/ 183384 h 183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3936" h="183384">
                        <a:moveTo>
                          <a:pt x="51240" y="183384"/>
                        </a:moveTo>
                        <a:cubicBezTo>
                          <a:pt x="51240" y="183384"/>
                          <a:pt x="51240" y="172597"/>
                          <a:pt x="48543" y="153719"/>
                        </a:cubicBezTo>
                        <a:cubicBezTo>
                          <a:pt x="45846" y="134842"/>
                          <a:pt x="43149" y="113267"/>
                          <a:pt x="37755" y="88995"/>
                        </a:cubicBezTo>
                        <a:cubicBezTo>
                          <a:pt x="35059" y="83602"/>
                          <a:pt x="35059" y="78208"/>
                          <a:pt x="32362" y="72814"/>
                        </a:cubicBezTo>
                        <a:cubicBezTo>
                          <a:pt x="29665" y="67421"/>
                          <a:pt x="29665" y="62027"/>
                          <a:pt x="26968" y="56633"/>
                        </a:cubicBezTo>
                        <a:cubicBezTo>
                          <a:pt x="24271" y="51240"/>
                          <a:pt x="24271" y="45846"/>
                          <a:pt x="21575" y="40452"/>
                        </a:cubicBezTo>
                        <a:cubicBezTo>
                          <a:pt x="18878" y="35058"/>
                          <a:pt x="18878" y="32362"/>
                          <a:pt x="16181" y="26968"/>
                        </a:cubicBezTo>
                        <a:cubicBezTo>
                          <a:pt x="13484" y="24271"/>
                          <a:pt x="13484" y="18878"/>
                          <a:pt x="10787" y="16181"/>
                        </a:cubicBezTo>
                        <a:cubicBezTo>
                          <a:pt x="8090" y="13484"/>
                          <a:pt x="8090" y="10787"/>
                          <a:pt x="5394" y="8090"/>
                        </a:cubicBezTo>
                        <a:cubicBezTo>
                          <a:pt x="2697" y="2697"/>
                          <a:pt x="0" y="0"/>
                          <a:pt x="0" y="0"/>
                        </a:cubicBezTo>
                        <a:cubicBezTo>
                          <a:pt x="0" y="0"/>
                          <a:pt x="2697" y="2697"/>
                          <a:pt x="5394" y="5394"/>
                        </a:cubicBezTo>
                        <a:cubicBezTo>
                          <a:pt x="8090" y="8090"/>
                          <a:pt x="10787" y="8090"/>
                          <a:pt x="13484" y="13484"/>
                        </a:cubicBezTo>
                        <a:cubicBezTo>
                          <a:pt x="16181" y="16181"/>
                          <a:pt x="18878" y="18878"/>
                          <a:pt x="21575" y="24271"/>
                        </a:cubicBezTo>
                        <a:cubicBezTo>
                          <a:pt x="24271" y="26968"/>
                          <a:pt x="26968" y="32362"/>
                          <a:pt x="29665" y="37755"/>
                        </a:cubicBezTo>
                        <a:cubicBezTo>
                          <a:pt x="32362" y="43149"/>
                          <a:pt x="35059" y="48543"/>
                          <a:pt x="37755" y="53937"/>
                        </a:cubicBezTo>
                        <a:cubicBezTo>
                          <a:pt x="40452" y="59330"/>
                          <a:pt x="43149" y="64724"/>
                          <a:pt x="43149" y="70117"/>
                        </a:cubicBezTo>
                        <a:cubicBezTo>
                          <a:pt x="45846" y="75511"/>
                          <a:pt x="45846" y="80905"/>
                          <a:pt x="48543" y="88995"/>
                        </a:cubicBezTo>
                        <a:cubicBezTo>
                          <a:pt x="48543" y="94389"/>
                          <a:pt x="51240" y="99783"/>
                          <a:pt x="51240" y="107873"/>
                        </a:cubicBezTo>
                        <a:cubicBezTo>
                          <a:pt x="51240" y="113267"/>
                          <a:pt x="53937" y="118660"/>
                          <a:pt x="53937" y="124054"/>
                        </a:cubicBezTo>
                        <a:cubicBezTo>
                          <a:pt x="53937" y="134842"/>
                          <a:pt x="53937" y="145629"/>
                          <a:pt x="53937" y="156416"/>
                        </a:cubicBezTo>
                        <a:cubicBezTo>
                          <a:pt x="53937" y="169900"/>
                          <a:pt x="51240" y="183384"/>
                          <a:pt x="51240" y="183384"/>
                        </a:cubicBezTo>
                        <a:close/>
                      </a:path>
                    </a:pathLst>
                  </a:custGeom>
                  <a:solidFill>
                    <a:srgbClr val="FFFFFF">
                      <a:alpha val="80000"/>
                    </a:srgbClr>
                  </a:solidFill>
                  <a:ln w="26947" cap="flat">
                    <a:noFill/>
                    <a:prstDash val="solid"/>
                    <a:miter/>
                  </a:ln>
                </p:spPr>
                <p:txBody>
                  <a:bodyPr rtlCol="1" anchor="ctr"/>
                  <a:lstStyle/>
                  <a:p>
                    <a:endParaRPr lang="ar-SA"/>
                  </a:p>
                </p:txBody>
              </p:sp>
              <p:sp>
                <p:nvSpPr>
                  <p:cNvPr id="1956" name="شكل حر: شكل 364">
                    <a:extLst>
                      <a:ext uri="{FF2B5EF4-FFF2-40B4-BE49-F238E27FC236}">
                        <a16:creationId xmlns:a16="http://schemas.microsoft.com/office/drawing/2014/main" id="{327F45CB-7C35-4754-BA3A-64E2952C2928}"/>
                      </a:ext>
                    </a:extLst>
                  </p:cNvPr>
                  <p:cNvSpPr/>
                  <p:nvPr/>
                </p:nvSpPr>
                <p:spPr>
                  <a:xfrm>
                    <a:off x="2292307" y="5684922"/>
                    <a:ext cx="698479" cy="384148"/>
                  </a:xfrm>
                  <a:custGeom>
                    <a:avLst/>
                    <a:gdLst>
                      <a:gd name="connsiteX0" fmla="*/ 698480 w 698479"/>
                      <a:gd name="connsiteY0" fmla="*/ 0 h 384148"/>
                      <a:gd name="connsiteX1" fmla="*/ 690389 w 698479"/>
                      <a:gd name="connsiteY1" fmla="*/ 37755 h 384148"/>
                      <a:gd name="connsiteX2" fmla="*/ 676905 w 698479"/>
                      <a:gd name="connsiteY2" fmla="*/ 80905 h 384148"/>
                      <a:gd name="connsiteX3" fmla="*/ 655330 w 698479"/>
                      <a:gd name="connsiteY3" fmla="*/ 134842 h 384148"/>
                      <a:gd name="connsiteX4" fmla="*/ 622968 w 698479"/>
                      <a:gd name="connsiteY4" fmla="*/ 194172 h 384148"/>
                      <a:gd name="connsiteX5" fmla="*/ 601394 w 698479"/>
                      <a:gd name="connsiteY5" fmla="*/ 223837 h 384148"/>
                      <a:gd name="connsiteX6" fmla="*/ 577122 w 698479"/>
                      <a:gd name="connsiteY6" fmla="*/ 253502 h 384148"/>
                      <a:gd name="connsiteX7" fmla="*/ 515095 w 698479"/>
                      <a:gd name="connsiteY7" fmla="*/ 307439 h 384148"/>
                      <a:gd name="connsiteX8" fmla="*/ 480036 w 698479"/>
                      <a:gd name="connsiteY8" fmla="*/ 329014 h 384148"/>
                      <a:gd name="connsiteX9" fmla="*/ 442281 w 698479"/>
                      <a:gd name="connsiteY9" fmla="*/ 347891 h 384148"/>
                      <a:gd name="connsiteX10" fmla="*/ 401828 w 698479"/>
                      <a:gd name="connsiteY10" fmla="*/ 361375 h 384148"/>
                      <a:gd name="connsiteX11" fmla="*/ 361376 w 698479"/>
                      <a:gd name="connsiteY11" fmla="*/ 372163 h 384148"/>
                      <a:gd name="connsiteX12" fmla="*/ 320923 w 698479"/>
                      <a:gd name="connsiteY12" fmla="*/ 380253 h 384148"/>
                      <a:gd name="connsiteX13" fmla="*/ 280471 w 698479"/>
                      <a:gd name="connsiteY13" fmla="*/ 382950 h 384148"/>
                      <a:gd name="connsiteX14" fmla="*/ 204959 w 698479"/>
                      <a:gd name="connsiteY14" fmla="*/ 382950 h 384148"/>
                      <a:gd name="connsiteX15" fmla="*/ 137538 w 698479"/>
                      <a:gd name="connsiteY15" fmla="*/ 374860 h 384148"/>
                      <a:gd name="connsiteX16" fmla="*/ 107873 w 698479"/>
                      <a:gd name="connsiteY16" fmla="*/ 369466 h 384148"/>
                      <a:gd name="connsiteX17" fmla="*/ 80905 w 698479"/>
                      <a:gd name="connsiteY17" fmla="*/ 364072 h 384148"/>
                      <a:gd name="connsiteX18" fmla="*/ 56633 w 698479"/>
                      <a:gd name="connsiteY18" fmla="*/ 358679 h 384148"/>
                      <a:gd name="connsiteX19" fmla="*/ 37756 w 698479"/>
                      <a:gd name="connsiteY19" fmla="*/ 353285 h 384148"/>
                      <a:gd name="connsiteX20" fmla="*/ 0 w 698479"/>
                      <a:gd name="connsiteY20" fmla="*/ 342498 h 384148"/>
                      <a:gd name="connsiteX21" fmla="*/ 37756 w 698479"/>
                      <a:gd name="connsiteY21" fmla="*/ 350588 h 384148"/>
                      <a:gd name="connsiteX22" fmla="*/ 56633 w 698479"/>
                      <a:gd name="connsiteY22" fmla="*/ 355982 h 384148"/>
                      <a:gd name="connsiteX23" fmla="*/ 80905 w 698479"/>
                      <a:gd name="connsiteY23" fmla="*/ 361375 h 384148"/>
                      <a:gd name="connsiteX24" fmla="*/ 107873 w 698479"/>
                      <a:gd name="connsiteY24" fmla="*/ 366769 h 384148"/>
                      <a:gd name="connsiteX25" fmla="*/ 137538 w 698479"/>
                      <a:gd name="connsiteY25" fmla="*/ 372163 h 384148"/>
                      <a:gd name="connsiteX26" fmla="*/ 204959 w 698479"/>
                      <a:gd name="connsiteY26" fmla="*/ 377557 h 384148"/>
                      <a:gd name="connsiteX27" fmla="*/ 280471 w 698479"/>
                      <a:gd name="connsiteY27" fmla="*/ 377557 h 384148"/>
                      <a:gd name="connsiteX28" fmla="*/ 320923 w 698479"/>
                      <a:gd name="connsiteY28" fmla="*/ 374860 h 384148"/>
                      <a:gd name="connsiteX29" fmla="*/ 361376 w 698479"/>
                      <a:gd name="connsiteY29" fmla="*/ 366769 h 384148"/>
                      <a:gd name="connsiteX30" fmla="*/ 401828 w 698479"/>
                      <a:gd name="connsiteY30" fmla="*/ 355982 h 384148"/>
                      <a:gd name="connsiteX31" fmla="*/ 439584 w 698479"/>
                      <a:gd name="connsiteY31" fmla="*/ 342498 h 384148"/>
                      <a:gd name="connsiteX32" fmla="*/ 477339 w 698479"/>
                      <a:gd name="connsiteY32" fmla="*/ 323620 h 384148"/>
                      <a:gd name="connsiteX33" fmla="*/ 512398 w 698479"/>
                      <a:gd name="connsiteY33" fmla="*/ 302045 h 384148"/>
                      <a:gd name="connsiteX34" fmla="*/ 571728 w 698479"/>
                      <a:gd name="connsiteY34" fmla="*/ 250806 h 384148"/>
                      <a:gd name="connsiteX35" fmla="*/ 617575 w 698479"/>
                      <a:gd name="connsiteY35" fmla="*/ 194172 h 384148"/>
                      <a:gd name="connsiteX36" fmla="*/ 652633 w 698479"/>
                      <a:gd name="connsiteY36" fmla="*/ 137538 h 384148"/>
                      <a:gd name="connsiteX37" fmla="*/ 690389 w 698479"/>
                      <a:gd name="connsiteY37" fmla="*/ 45846 h 384148"/>
                      <a:gd name="connsiteX38" fmla="*/ 698480 w 698479"/>
                      <a:gd name="connsiteY38" fmla="*/ 0 h 384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98479" h="384148">
                        <a:moveTo>
                          <a:pt x="698480" y="0"/>
                        </a:moveTo>
                        <a:cubicBezTo>
                          <a:pt x="698480" y="0"/>
                          <a:pt x="695783" y="13484"/>
                          <a:pt x="690389" y="37755"/>
                        </a:cubicBezTo>
                        <a:cubicBezTo>
                          <a:pt x="687692" y="48543"/>
                          <a:pt x="682299" y="64724"/>
                          <a:pt x="676905" y="80905"/>
                        </a:cubicBezTo>
                        <a:cubicBezTo>
                          <a:pt x="671511" y="97086"/>
                          <a:pt x="663421" y="115964"/>
                          <a:pt x="655330" y="134842"/>
                        </a:cubicBezTo>
                        <a:cubicBezTo>
                          <a:pt x="647240" y="153719"/>
                          <a:pt x="636452" y="175294"/>
                          <a:pt x="622968" y="194172"/>
                        </a:cubicBezTo>
                        <a:cubicBezTo>
                          <a:pt x="617575" y="204959"/>
                          <a:pt x="609484" y="213050"/>
                          <a:pt x="601394" y="223837"/>
                        </a:cubicBezTo>
                        <a:cubicBezTo>
                          <a:pt x="593303" y="234624"/>
                          <a:pt x="585213" y="242715"/>
                          <a:pt x="577122" y="253502"/>
                        </a:cubicBezTo>
                        <a:cubicBezTo>
                          <a:pt x="558244" y="272380"/>
                          <a:pt x="539367" y="291258"/>
                          <a:pt x="515095" y="307439"/>
                        </a:cubicBezTo>
                        <a:cubicBezTo>
                          <a:pt x="504308" y="315529"/>
                          <a:pt x="490823" y="323620"/>
                          <a:pt x="480036" y="329014"/>
                        </a:cubicBezTo>
                        <a:cubicBezTo>
                          <a:pt x="469249" y="337104"/>
                          <a:pt x="455765" y="342498"/>
                          <a:pt x="442281" y="347891"/>
                        </a:cubicBezTo>
                        <a:cubicBezTo>
                          <a:pt x="428796" y="353285"/>
                          <a:pt x="415312" y="358679"/>
                          <a:pt x="401828" y="361375"/>
                        </a:cubicBezTo>
                        <a:cubicBezTo>
                          <a:pt x="388344" y="364072"/>
                          <a:pt x="374860" y="369466"/>
                          <a:pt x="361376" y="372163"/>
                        </a:cubicBezTo>
                        <a:cubicBezTo>
                          <a:pt x="347891" y="374860"/>
                          <a:pt x="334407" y="377557"/>
                          <a:pt x="320923" y="380253"/>
                        </a:cubicBezTo>
                        <a:cubicBezTo>
                          <a:pt x="307439" y="382950"/>
                          <a:pt x="293955" y="382950"/>
                          <a:pt x="280471" y="382950"/>
                        </a:cubicBezTo>
                        <a:cubicBezTo>
                          <a:pt x="253502" y="385647"/>
                          <a:pt x="229231" y="382950"/>
                          <a:pt x="204959" y="382950"/>
                        </a:cubicBezTo>
                        <a:cubicBezTo>
                          <a:pt x="180688" y="380253"/>
                          <a:pt x="159113" y="377557"/>
                          <a:pt x="137538" y="374860"/>
                        </a:cubicBezTo>
                        <a:cubicBezTo>
                          <a:pt x="126751" y="372163"/>
                          <a:pt x="115964" y="372163"/>
                          <a:pt x="107873" y="369466"/>
                        </a:cubicBezTo>
                        <a:cubicBezTo>
                          <a:pt x="99783" y="366769"/>
                          <a:pt x="88996" y="364072"/>
                          <a:pt x="80905" y="364072"/>
                        </a:cubicBezTo>
                        <a:cubicBezTo>
                          <a:pt x="72814" y="361375"/>
                          <a:pt x="64724" y="361375"/>
                          <a:pt x="56633" y="358679"/>
                        </a:cubicBezTo>
                        <a:cubicBezTo>
                          <a:pt x="48543" y="355982"/>
                          <a:pt x="43149" y="353285"/>
                          <a:pt x="37756" y="353285"/>
                        </a:cubicBezTo>
                        <a:cubicBezTo>
                          <a:pt x="13484" y="345195"/>
                          <a:pt x="0" y="342498"/>
                          <a:pt x="0" y="342498"/>
                        </a:cubicBezTo>
                        <a:cubicBezTo>
                          <a:pt x="0" y="342498"/>
                          <a:pt x="13484" y="345195"/>
                          <a:pt x="37756" y="350588"/>
                        </a:cubicBezTo>
                        <a:cubicBezTo>
                          <a:pt x="43149" y="353285"/>
                          <a:pt x="51240" y="353285"/>
                          <a:pt x="56633" y="355982"/>
                        </a:cubicBezTo>
                        <a:cubicBezTo>
                          <a:pt x="64724" y="358679"/>
                          <a:pt x="72814" y="358679"/>
                          <a:pt x="80905" y="361375"/>
                        </a:cubicBezTo>
                        <a:cubicBezTo>
                          <a:pt x="88996" y="364072"/>
                          <a:pt x="97086" y="364072"/>
                          <a:pt x="107873" y="366769"/>
                        </a:cubicBezTo>
                        <a:cubicBezTo>
                          <a:pt x="115964" y="369466"/>
                          <a:pt x="126751" y="369466"/>
                          <a:pt x="137538" y="372163"/>
                        </a:cubicBezTo>
                        <a:cubicBezTo>
                          <a:pt x="159113" y="374860"/>
                          <a:pt x="180688" y="377557"/>
                          <a:pt x="204959" y="377557"/>
                        </a:cubicBezTo>
                        <a:cubicBezTo>
                          <a:pt x="229231" y="377557"/>
                          <a:pt x="253502" y="377557"/>
                          <a:pt x="280471" y="377557"/>
                        </a:cubicBezTo>
                        <a:cubicBezTo>
                          <a:pt x="293955" y="377557"/>
                          <a:pt x="307439" y="374860"/>
                          <a:pt x="320923" y="374860"/>
                        </a:cubicBezTo>
                        <a:cubicBezTo>
                          <a:pt x="334407" y="374860"/>
                          <a:pt x="347891" y="369466"/>
                          <a:pt x="361376" y="366769"/>
                        </a:cubicBezTo>
                        <a:cubicBezTo>
                          <a:pt x="374860" y="364072"/>
                          <a:pt x="388344" y="358679"/>
                          <a:pt x="401828" y="355982"/>
                        </a:cubicBezTo>
                        <a:cubicBezTo>
                          <a:pt x="415312" y="350588"/>
                          <a:pt x="428796" y="347891"/>
                          <a:pt x="439584" y="342498"/>
                        </a:cubicBezTo>
                        <a:cubicBezTo>
                          <a:pt x="453068" y="337104"/>
                          <a:pt x="463855" y="331711"/>
                          <a:pt x="477339" y="323620"/>
                        </a:cubicBezTo>
                        <a:cubicBezTo>
                          <a:pt x="488127" y="318226"/>
                          <a:pt x="501611" y="310136"/>
                          <a:pt x="512398" y="302045"/>
                        </a:cubicBezTo>
                        <a:cubicBezTo>
                          <a:pt x="533973" y="285864"/>
                          <a:pt x="555548" y="269683"/>
                          <a:pt x="571728" y="250806"/>
                        </a:cubicBezTo>
                        <a:cubicBezTo>
                          <a:pt x="590606" y="231927"/>
                          <a:pt x="604091" y="213050"/>
                          <a:pt x="617575" y="194172"/>
                        </a:cubicBezTo>
                        <a:cubicBezTo>
                          <a:pt x="631059" y="175294"/>
                          <a:pt x="641846" y="156416"/>
                          <a:pt x="652633" y="137538"/>
                        </a:cubicBezTo>
                        <a:cubicBezTo>
                          <a:pt x="671511" y="99783"/>
                          <a:pt x="684996" y="67421"/>
                          <a:pt x="690389" y="45846"/>
                        </a:cubicBezTo>
                        <a:cubicBezTo>
                          <a:pt x="695783" y="13484"/>
                          <a:pt x="698480" y="0"/>
                          <a:pt x="698480" y="0"/>
                        </a:cubicBezTo>
                        <a:close/>
                      </a:path>
                    </a:pathLst>
                  </a:custGeom>
                  <a:solidFill>
                    <a:srgbClr val="FFFFFF">
                      <a:alpha val="80000"/>
                    </a:srgbClr>
                  </a:solidFill>
                  <a:ln w="26947" cap="flat">
                    <a:noFill/>
                    <a:prstDash val="solid"/>
                    <a:miter/>
                  </a:ln>
                </p:spPr>
                <p:txBody>
                  <a:bodyPr rtlCol="1" anchor="ctr"/>
                  <a:lstStyle/>
                  <a:p>
                    <a:endParaRPr lang="ar-SA"/>
                  </a:p>
                </p:txBody>
              </p:sp>
              <p:sp>
                <p:nvSpPr>
                  <p:cNvPr id="1957" name="شكل حر: شكل 365">
                    <a:extLst>
                      <a:ext uri="{FF2B5EF4-FFF2-40B4-BE49-F238E27FC236}">
                        <a16:creationId xmlns:a16="http://schemas.microsoft.com/office/drawing/2014/main" id="{8FACD779-54B8-4EA2-8DEA-0E5D1B43E9EB}"/>
                      </a:ext>
                    </a:extLst>
                  </p:cNvPr>
                  <p:cNvSpPr/>
                  <p:nvPr/>
                </p:nvSpPr>
                <p:spPr>
                  <a:xfrm>
                    <a:off x="2516144" y="6275528"/>
                    <a:ext cx="474642" cy="169900"/>
                  </a:xfrm>
                  <a:custGeom>
                    <a:avLst/>
                    <a:gdLst>
                      <a:gd name="connsiteX0" fmla="*/ 474643 w 474642"/>
                      <a:gd name="connsiteY0" fmla="*/ 0 h 169900"/>
                      <a:gd name="connsiteX1" fmla="*/ 463855 w 474642"/>
                      <a:gd name="connsiteY1" fmla="*/ 21575 h 169900"/>
                      <a:gd name="connsiteX2" fmla="*/ 428796 w 474642"/>
                      <a:gd name="connsiteY2" fmla="*/ 75511 h 169900"/>
                      <a:gd name="connsiteX3" fmla="*/ 399131 w 474642"/>
                      <a:gd name="connsiteY3" fmla="*/ 107873 h 169900"/>
                      <a:gd name="connsiteX4" fmla="*/ 361375 w 474642"/>
                      <a:gd name="connsiteY4" fmla="*/ 137539 h 169900"/>
                      <a:gd name="connsiteX5" fmla="*/ 312833 w 474642"/>
                      <a:gd name="connsiteY5" fmla="*/ 159113 h 169900"/>
                      <a:gd name="connsiteX6" fmla="*/ 258896 w 474642"/>
                      <a:gd name="connsiteY6" fmla="*/ 169901 h 169900"/>
                      <a:gd name="connsiteX7" fmla="*/ 204959 w 474642"/>
                      <a:gd name="connsiteY7" fmla="*/ 167204 h 169900"/>
                      <a:gd name="connsiteX8" fmla="*/ 191475 w 474642"/>
                      <a:gd name="connsiteY8" fmla="*/ 164507 h 169900"/>
                      <a:gd name="connsiteX9" fmla="*/ 177991 w 474642"/>
                      <a:gd name="connsiteY9" fmla="*/ 161810 h 169900"/>
                      <a:gd name="connsiteX10" fmla="*/ 164507 w 474642"/>
                      <a:gd name="connsiteY10" fmla="*/ 159113 h 169900"/>
                      <a:gd name="connsiteX11" fmla="*/ 151023 w 474642"/>
                      <a:gd name="connsiteY11" fmla="*/ 153719 h 169900"/>
                      <a:gd name="connsiteX12" fmla="*/ 129448 w 474642"/>
                      <a:gd name="connsiteY12" fmla="*/ 145629 h 169900"/>
                      <a:gd name="connsiteX13" fmla="*/ 107873 w 474642"/>
                      <a:gd name="connsiteY13" fmla="*/ 134842 h 169900"/>
                      <a:gd name="connsiteX14" fmla="*/ 88995 w 474642"/>
                      <a:gd name="connsiteY14" fmla="*/ 124054 h 169900"/>
                      <a:gd name="connsiteX15" fmla="*/ 70118 w 474642"/>
                      <a:gd name="connsiteY15" fmla="*/ 113267 h 169900"/>
                      <a:gd name="connsiteX16" fmla="*/ 40452 w 474642"/>
                      <a:gd name="connsiteY16" fmla="*/ 91693 h 169900"/>
                      <a:gd name="connsiteX17" fmla="*/ 18878 w 474642"/>
                      <a:gd name="connsiteY17" fmla="*/ 75511 h 169900"/>
                      <a:gd name="connsiteX18" fmla="*/ 0 w 474642"/>
                      <a:gd name="connsiteY18" fmla="*/ 59330 h 169900"/>
                      <a:gd name="connsiteX19" fmla="*/ 18878 w 474642"/>
                      <a:gd name="connsiteY19" fmla="*/ 72814 h 169900"/>
                      <a:gd name="connsiteX20" fmla="*/ 43149 w 474642"/>
                      <a:gd name="connsiteY20" fmla="*/ 88996 h 169900"/>
                      <a:gd name="connsiteX21" fmla="*/ 72814 w 474642"/>
                      <a:gd name="connsiteY21" fmla="*/ 107873 h 169900"/>
                      <a:gd name="connsiteX22" fmla="*/ 91692 w 474642"/>
                      <a:gd name="connsiteY22" fmla="*/ 118661 h 169900"/>
                      <a:gd name="connsiteX23" fmla="*/ 110570 w 474642"/>
                      <a:gd name="connsiteY23" fmla="*/ 129448 h 169900"/>
                      <a:gd name="connsiteX24" fmla="*/ 132145 w 474642"/>
                      <a:gd name="connsiteY24" fmla="*/ 137539 h 169900"/>
                      <a:gd name="connsiteX25" fmla="*/ 153719 w 474642"/>
                      <a:gd name="connsiteY25" fmla="*/ 145629 h 169900"/>
                      <a:gd name="connsiteX26" fmla="*/ 164507 w 474642"/>
                      <a:gd name="connsiteY26" fmla="*/ 148326 h 169900"/>
                      <a:gd name="connsiteX27" fmla="*/ 177991 w 474642"/>
                      <a:gd name="connsiteY27" fmla="*/ 151023 h 169900"/>
                      <a:gd name="connsiteX28" fmla="*/ 191475 w 474642"/>
                      <a:gd name="connsiteY28" fmla="*/ 153719 h 169900"/>
                      <a:gd name="connsiteX29" fmla="*/ 204959 w 474642"/>
                      <a:gd name="connsiteY29" fmla="*/ 156416 h 169900"/>
                      <a:gd name="connsiteX30" fmla="*/ 256199 w 474642"/>
                      <a:gd name="connsiteY30" fmla="*/ 159113 h 169900"/>
                      <a:gd name="connsiteX31" fmla="*/ 307439 w 474642"/>
                      <a:gd name="connsiteY31" fmla="*/ 151023 h 169900"/>
                      <a:gd name="connsiteX32" fmla="*/ 353285 w 474642"/>
                      <a:gd name="connsiteY32" fmla="*/ 132145 h 169900"/>
                      <a:gd name="connsiteX33" fmla="*/ 423403 w 474642"/>
                      <a:gd name="connsiteY33" fmla="*/ 75511 h 169900"/>
                      <a:gd name="connsiteX34" fmla="*/ 461158 w 474642"/>
                      <a:gd name="connsiteY34" fmla="*/ 24272 h 169900"/>
                      <a:gd name="connsiteX35" fmla="*/ 474643 w 474642"/>
                      <a:gd name="connsiteY35" fmla="*/ 0 h 169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74642" h="169900">
                        <a:moveTo>
                          <a:pt x="474643" y="0"/>
                        </a:moveTo>
                        <a:cubicBezTo>
                          <a:pt x="474643" y="0"/>
                          <a:pt x="471946" y="8091"/>
                          <a:pt x="463855" y="21575"/>
                        </a:cubicBezTo>
                        <a:cubicBezTo>
                          <a:pt x="455765" y="35059"/>
                          <a:pt x="444977" y="53937"/>
                          <a:pt x="428796" y="75511"/>
                        </a:cubicBezTo>
                        <a:cubicBezTo>
                          <a:pt x="420706" y="86299"/>
                          <a:pt x="409918" y="97086"/>
                          <a:pt x="399131" y="107873"/>
                        </a:cubicBezTo>
                        <a:cubicBezTo>
                          <a:pt x="388344" y="118661"/>
                          <a:pt x="374860" y="129448"/>
                          <a:pt x="361375" y="137539"/>
                        </a:cubicBezTo>
                        <a:cubicBezTo>
                          <a:pt x="347891" y="145629"/>
                          <a:pt x="331710" y="153719"/>
                          <a:pt x="312833" y="159113"/>
                        </a:cubicBezTo>
                        <a:cubicBezTo>
                          <a:pt x="296652" y="164507"/>
                          <a:pt x="277774" y="167204"/>
                          <a:pt x="258896" y="169901"/>
                        </a:cubicBezTo>
                        <a:cubicBezTo>
                          <a:pt x="240018" y="169901"/>
                          <a:pt x="221140" y="169901"/>
                          <a:pt x="204959" y="167204"/>
                        </a:cubicBezTo>
                        <a:lnTo>
                          <a:pt x="191475" y="164507"/>
                        </a:lnTo>
                        <a:cubicBezTo>
                          <a:pt x="186081" y="164507"/>
                          <a:pt x="183385" y="161810"/>
                          <a:pt x="177991" y="161810"/>
                        </a:cubicBezTo>
                        <a:cubicBezTo>
                          <a:pt x="172597" y="161810"/>
                          <a:pt x="169900" y="159113"/>
                          <a:pt x="164507" y="159113"/>
                        </a:cubicBezTo>
                        <a:cubicBezTo>
                          <a:pt x="159113" y="156416"/>
                          <a:pt x="156416" y="156416"/>
                          <a:pt x="151023" y="153719"/>
                        </a:cubicBezTo>
                        <a:cubicBezTo>
                          <a:pt x="142932" y="151023"/>
                          <a:pt x="134842" y="148326"/>
                          <a:pt x="129448" y="145629"/>
                        </a:cubicBezTo>
                        <a:cubicBezTo>
                          <a:pt x="121357" y="142932"/>
                          <a:pt x="115964" y="140235"/>
                          <a:pt x="107873" y="134842"/>
                        </a:cubicBezTo>
                        <a:cubicBezTo>
                          <a:pt x="99783" y="132145"/>
                          <a:pt x="94389" y="126751"/>
                          <a:pt x="88995" y="124054"/>
                        </a:cubicBezTo>
                        <a:cubicBezTo>
                          <a:pt x="83602" y="121357"/>
                          <a:pt x="78208" y="115964"/>
                          <a:pt x="70118" y="113267"/>
                        </a:cubicBezTo>
                        <a:cubicBezTo>
                          <a:pt x="59330" y="105177"/>
                          <a:pt x="48543" y="99783"/>
                          <a:pt x="40452" y="91693"/>
                        </a:cubicBezTo>
                        <a:cubicBezTo>
                          <a:pt x="32362" y="86299"/>
                          <a:pt x="24271" y="78208"/>
                          <a:pt x="18878" y="75511"/>
                        </a:cubicBezTo>
                        <a:cubicBezTo>
                          <a:pt x="8090" y="64724"/>
                          <a:pt x="0" y="59330"/>
                          <a:pt x="0" y="59330"/>
                        </a:cubicBezTo>
                        <a:cubicBezTo>
                          <a:pt x="0" y="59330"/>
                          <a:pt x="8090" y="64724"/>
                          <a:pt x="18878" y="72814"/>
                        </a:cubicBezTo>
                        <a:cubicBezTo>
                          <a:pt x="24271" y="78208"/>
                          <a:pt x="32362" y="83602"/>
                          <a:pt x="43149" y="88996"/>
                        </a:cubicBezTo>
                        <a:cubicBezTo>
                          <a:pt x="51240" y="94389"/>
                          <a:pt x="62027" y="102480"/>
                          <a:pt x="72814" y="107873"/>
                        </a:cubicBezTo>
                        <a:cubicBezTo>
                          <a:pt x="78208" y="110570"/>
                          <a:pt x="83602" y="115964"/>
                          <a:pt x="91692" y="118661"/>
                        </a:cubicBezTo>
                        <a:cubicBezTo>
                          <a:pt x="97086" y="121357"/>
                          <a:pt x="105176" y="124054"/>
                          <a:pt x="110570" y="129448"/>
                        </a:cubicBezTo>
                        <a:cubicBezTo>
                          <a:pt x="115964" y="132145"/>
                          <a:pt x="124054" y="134842"/>
                          <a:pt x="132145" y="137539"/>
                        </a:cubicBezTo>
                        <a:cubicBezTo>
                          <a:pt x="140235" y="140235"/>
                          <a:pt x="145629" y="142932"/>
                          <a:pt x="153719" y="145629"/>
                        </a:cubicBezTo>
                        <a:cubicBezTo>
                          <a:pt x="156416" y="145629"/>
                          <a:pt x="161810" y="148326"/>
                          <a:pt x="164507" y="148326"/>
                        </a:cubicBezTo>
                        <a:cubicBezTo>
                          <a:pt x="169900" y="148326"/>
                          <a:pt x="172597" y="151023"/>
                          <a:pt x="177991" y="151023"/>
                        </a:cubicBezTo>
                        <a:cubicBezTo>
                          <a:pt x="180688" y="151023"/>
                          <a:pt x="186081" y="153719"/>
                          <a:pt x="191475" y="153719"/>
                        </a:cubicBezTo>
                        <a:lnTo>
                          <a:pt x="204959" y="156416"/>
                        </a:lnTo>
                        <a:cubicBezTo>
                          <a:pt x="221140" y="159113"/>
                          <a:pt x="240018" y="159113"/>
                          <a:pt x="256199" y="159113"/>
                        </a:cubicBezTo>
                        <a:cubicBezTo>
                          <a:pt x="272380" y="156416"/>
                          <a:pt x="291258" y="156416"/>
                          <a:pt x="307439" y="151023"/>
                        </a:cubicBezTo>
                        <a:cubicBezTo>
                          <a:pt x="323620" y="145629"/>
                          <a:pt x="339801" y="140235"/>
                          <a:pt x="353285" y="132145"/>
                        </a:cubicBezTo>
                        <a:cubicBezTo>
                          <a:pt x="380253" y="115964"/>
                          <a:pt x="404525" y="97086"/>
                          <a:pt x="423403" y="75511"/>
                        </a:cubicBezTo>
                        <a:cubicBezTo>
                          <a:pt x="442280" y="56634"/>
                          <a:pt x="453068" y="37756"/>
                          <a:pt x="461158" y="24272"/>
                        </a:cubicBezTo>
                        <a:cubicBezTo>
                          <a:pt x="471946" y="8091"/>
                          <a:pt x="474643" y="0"/>
                          <a:pt x="474643" y="0"/>
                        </a:cubicBezTo>
                        <a:close/>
                      </a:path>
                    </a:pathLst>
                  </a:custGeom>
                  <a:solidFill>
                    <a:srgbClr val="FFFFFF">
                      <a:alpha val="80000"/>
                    </a:srgbClr>
                  </a:solidFill>
                  <a:ln w="26947" cap="flat">
                    <a:noFill/>
                    <a:prstDash val="solid"/>
                    <a:miter/>
                  </a:ln>
                </p:spPr>
                <p:txBody>
                  <a:bodyPr rtlCol="1" anchor="ctr"/>
                  <a:lstStyle/>
                  <a:p>
                    <a:endParaRPr lang="ar-SA"/>
                  </a:p>
                </p:txBody>
              </p:sp>
            </p:grpSp>
            <p:grpSp>
              <p:nvGrpSpPr>
                <p:cNvPr id="1877" name="رسم 4">
                  <a:extLst>
                    <a:ext uri="{FF2B5EF4-FFF2-40B4-BE49-F238E27FC236}">
                      <a16:creationId xmlns:a16="http://schemas.microsoft.com/office/drawing/2014/main" id="{7E4DE202-2A9D-47A7-AD5D-A4BE60832A8A}"/>
                    </a:ext>
                  </a:extLst>
                </p:cNvPr>
                <p:cNvGrpSpPr/>
                <p:nvPr/>
              </p:nvGrpSpPr>
              <p:grpSpPr>
                <a:xfrm>
                  <a:off x="490428" y="5617290"/>
                  <a:ext cx="2387092" cy="1189855"/>
                  <a:chOff x="490428" y="5617290"/>
                  <a:chExt cx="2387092" cy="1189855"/>
                </a:xfrm>
                <a:solidFill>
                  <a:schemeClr val="accent1"/>
                </a:solidFill>
              </p:grpSpPr>
              <p:grpSp>
                <p:nvGrpSpPr>
                  <p:cNvPr id="1931" name="رسم 4">
                    <a:extLst>
                      <a:ext uri="{FF2B5EF4-FFF2-40B4-BE49-F238E27FC236}">
                        <a16:creationId xmlns:a16="http://schemas.microsoft.com/office/drawing/2014/main" id="{F5A567F0-4862-4069-BE61-0C899CAE5487}"/>
                      </a:ext>
                    </a:extLst>
                  </p:cNvPr>
                  <p:cNvGrpSpPr/>
                  <p:nvPr/>
                </p:nvGrpSpPr>
                <p:grpSpPr>
                  <a:xfrm>
                    <a:off x="490428" y="5617587"/>
                    <a:ext cx="2381698" cy="1189558"/>
                    <a:chOff x="490428" y="5617587"/>
                    <a:chExt cx="2381698" cy="1189558"/>
                  </a:xfrm>
                  <a:solidFill>
                    <a:schemeClr val="accent1"/>
                  </a:solidFill>
                </p:grpSpPr>
                <p:sp>
                  <p:nvSpPr>
                    <p:cNvPr id="1943" name="شكل حر: شكل 368">
                      <a:extLst>
                        <a:ext uri="{FF2B5EF4-FFF2-40B4-BE49-F238E27FC236}">
                          <a16:creationId xmlns:a16="http://schemas.microsoft.com/office/drawing/2014/main" id="{FA81EDDB-F220-4DC4-8755-5E17DA014FEE}"/>
                        </a:ext>
                      </a:extLst>
                    </p:cNvPr>
                    <p:cNvSpPr/>
                    <p:nvPr/>
                  </p:nvSpPr>
                  <p:spPr>
                    <a:xfrm>
                      <a:off x="495042" y="5620469"/>
                      <a:ext cx="2377083" cy="1173504"/>
                    </a:xfrm>
                    <a:custGeom>
                      <a:avLst/>
                      <a:gdLst>
                        <a:gd name="connsiteX0" fmla="*/ 1878170 w 2377083"/>
                        <a:gd name="connsiteY0" fmla="*/ 800688 h 1173504"/>
                        <a:gd name="connsiteX1" fmla="*/ 1899745 w 2377083"/>
                        <a:gd name="connsiteY1" fmla="*/ 655059 h 1173504"/>
                        <a:gd name="connsiteX2" fmla="*/ 1781084 w 2377083"/>
                        <a:gd name="connsiteY2" fmla="*/ 741357 h 1173504"/>
                        <a:gd name="connsiteX3" fmla="*/ 1433193 w 2377083"/>
                        <a:gd name="connsiteY3" fmla="*/ 237050 h 1173504"/>
                        <a:gd name="connsiteX4" fmla="*/ 1090695 w 2377083"/>
                        <a:gd name="connsiteY4" fmla="*/ 180416 h 1173504"/>
                        <a:gd name="connsiteX5" fmla="*/ 168378 w 2377083"/>
                        <a:gd name="connsiteY5" fmla="*/ 150751 h 1173504"/>
                        <a:gd name="connsiteX6" fmla="*/ 114441 w 2377083"/>
                        <a:gd name="connsiteY6" fmla="*/ 533701 h 1173504"/>
                        <a:gd name="connsiteX7" fmla="*/ 1174 w 2377083"/>
                        <a:gd name="connsiteY7" fmla="*/ 717086 h 1173504"/>
                        <a:gd name="connsiteX8" fmla="*/ 462333 w 2377083"/>
                        <a:gd name="connsiteY8" fmla="*/ 1054190 h 1173504"/>
                        <a:gd name="connsiteX9" fmla="*/ 877645 w 2377083"/>
                        <a:gd name="connsiteY9" fmla="*/ 1046099 h 1173504"/>
                        <a:gd name="connsiteX10" fmla="*/ 1079908 w 2377083"/>
                        <a:gd name="connsiteY10" fmla="*/ 1035312 h 1173504"/>
                        <a:gd name="connsiteX11" fmla="*/ 1781084 w 2377083"/>
                        <a:gd name="connsiteY11" fmla="*/ 1172850 h 1173504"/>
                        <a:gd name="connsiteX12" fmla="*/ 2377084 w 2377083"/>
                        <a:gd name="connsiteY12" fmla="*/ 986769 h 1173504"/>
                        <a:gd name="connsiteX13" fmla="*/ 1878170 w 2377083"/>
                        <a:gd name="connsiteY13" fmla="*/ 800688 h 1173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77083" h="1173504">
                          <a:moveTo>
                            <a:pt x="1878170" y="800688"/>
                          </a:moveTo>
                          <a:cubicBezTo>
                            <a:pt x="1897048" y="741357"/>
                            <a:pt x="1899745" y="655059"/>
                            <a:pt x="1899745" y="655059"/>
                          </a:cubicBezTo>
                          <a:cubicBezTo>
                            <a:pt x="1837718" y="708995"/>
                            <a:pt x="1781084" y="741357"/>
                            <a:pt x="1781084" y="741357"/>
                          </a:cubicBezTo>
                          <a:cubicBezTo>
                            <a:pt x="1497917" y="541792"/>
                            <a:pt x="1433193" y="237050"/>
                            <a:pt x="1433193" y="237050"/>
                          </a:cubicBezTo>
                          <a:cubicBezTo>
                            <a:pt x="1271383" y="169629"/>
                            <a:pt x="1090695" y="180416"/>
                            <a:pt x="1090695" y="180416"/>
                          </a:cubicBezTo>
                          <a:cubicBezTo>
                            <a:pt x="486604" y="-113539"/>
                            <a:pt x="284342" y="7819"/>
                            <a:pt x="168378" y="150751"/>
                          </a:cubicBezTo>
                          <a:cubicBezTo>
                            <a:pt x="52414" y="293683"/>
                            <a:pt x="114441" y="533701"/>
                            <a:pt x="114441" y="533701"/>
                          </a:cubicBezTo>
                          <a:cubicBezTo>
                            <a:pt x="114441" y="533701"/>
                            <a:pt x="22749" y="638878"/>
                            <a:pt x="1174" y="717086"/>
                          </a:cubicBezTo>
                          <a:cubicBezTo>
                            <a:pt x="-9613" y="757538"/>
                            <a:pt x="47021" y="940923"/>
                            <a:pt x="462333" y="1054190"/>
                          </a:cubicBezTo>
                          <a:cubicBezTo>
                            <a:pt x="696957" y="1108127"/>
                            <a:pt x="877645" y="1046099"/>
                            <a:pt x="877645" y="1046099"/>
                          </a:cubicBezTo>
                          <a:cubicBezTo>
                            <a:pt x="963944" y="1056887"/>
                            <a:pt x="1079908" y="1035312"/>
                            <a:pt x="1079908" y="1035312"/>
                          </a:cubicBezTo>
                          <a:cubicBezTo>
                            <a:pt x="1079908" y="1035312"/>
                            <a:pt x="1292957" y="1159366"/>
                            <a:pt x="1781084" y="1172850"/>
                          </a:cubicBezTo>
                          <a:cubicBezTo>
                            <a:pt x="2269211" y="1186335"/>
                            <a:pt x="2377084" y="986769"/>
                            <a:pt x="2377084" y="986769"/>
                          </a:cubicBezTo>
                          <a:cubicBezTo>
                            <a:pt x="1969862" y="927439"/>
                            <a:pt x="1878170" y="800688"/>
                            <a:pt x="1878170" y="800688"/>
                          </a:cubicBezTo>
                          <a:close/>
                        </a:path>
                      </a:pathLst>
                    </a:custGeom>
                    <a:solidFill>
                      <a:srgbClr val="173E51"/>
                    </a:solidFill>
                    <a:ln w="26947" cap="flat">
                      <a:noFill/>
                      <a:prstDash val="solid"/>
                      <a:miter/>
                    </a:ln>
                  </p:spPr>
                  <p:txBody>
                    <a:bodyPr rtlCol="1" anchor="ctr"/>
                    <a:lstStyle/>
                    <a:p>
                      <a:endParaRPr lang="ar-SA"/>
                    </a:p>
                  </p:txBody>
                </p:sp>
                <p:sp>
                  <p:nvSpPr>
                    <p:cNvPr id="1944" name="شكل حر: شكل 369">
                      <a:extLst>
                        <a:ext uri="{FF2B5EF4-FFF2-40B4-BE49-F238E27FC236}">
                          <a16:creationId xmlns:a16="http://schemas.microsoft.com/office/drawing/2014/main" id="{42859DA3-B5F9-4C61-802F-2B1EE3C74161}"/>
                        </a:ext>
                      </a:extLst>
                    </p:cNvPr>
                    <p:cNvSpPr/>
                    <p:nvPr/>
                  </p:nvSpPr>
                  <p:spPr>
                    <a:xfrm>
                      <a:off x="490428" y="5617587"/>
                      <a:ext cx="2379001" cy="1189558"/>
                    </a:xfrm>
                    <a:custGeom>
                      <a:avLst/>
                      <a:gdLst>
                        <a:gd name="connsiteX0" fmla="*/ 1885481 w 2379001"/>
                        <a:gd name="connsiteY0" fmla="*/ 803570 h 1189558"/>
                        <a:gd name="connsiteX1" fmla="*/ 1907056 w 2379001"/>
                        <a:gd name="connsiteY1" fmla="*/ 657941 h 1189558"/>
                        <a:gd name="connsiteX2" fmla="*/ 1901662 w 2379001"/>
                        <a:gd name="connsiteY2" fmla="*/ 657941 h 1189558"/>
                        <a:gd name="connsiteX3" fmla="*/ 1796486 w 2379001"/>
                        <a:gd name="connsiteY3" fmla="*/ 736149 h 1189558"/>
                        <a:gd name="connsiteX4" fmla="*/ 1718278 w 2379001"/>
                        <a:gd name="connsiteY4" fmla="*/ 690303 h 1189558"/>
                        <a:gd name="connsiteX5" fmla="*/ 1556468 w 2379001"/>
                        <a:gd name="connsiteY5" fmla="*/ 504222 h 1189558"/>
                        <a:gd name="connsiteX6" fmla="*/ 1437807 w 2379001"/>
                        <a:gd name="connsiteY6" fmla="*/ 245326 h 1189558"/>
                        <a:gd name="connsiteX7" fmla="*/ 1324540 w 2379001"/>
                        <a:gd name="connsiteY7" fmla="*/ 202176 h 1189558"/>
                        <a:gd name="connsiteX8" fmla="*/ 1127671 w 2379001"/>
                        <a:gd name="connsiteY8" fmla="*/ 180602 h 1189558"/>
                        <a:gd name="connsiteX9" fmla="*/ 933499 w 2379001"/>
                        <a:gd name="connsiteY9" fmla="*/ 110484 h 1189558"/>
                        <a:gd name="connsiteX10" fmla="*/ 704269 w 2379001"/>
                        <a:gd name="connsiteY10" fmla="*/ 32276 h 1189558"/>
                        <a:gd name="connsiteX11" fmla="*/ 235020 w 2379001"/>
                        <a:gd name="connsiteY11" fmla="*/ 83516 h 1189558"/>
                        <a:gd name="connsiteX12" fmla="*/ 100178 w 2379001"/>
                        <a:gd name="connsiteY12" fmla="*/ 318140 h 1189558"/>
                        <a:gd name="connsiteX13" fmla="*/ 102875 w 2379001"/>
                        <a:gd name="connsiteY13" fmla="*/ 493435 h 1189558"/>
                        <a:gd name="connsiteX14" fmla="*/ 89391 w 2379001"/>
                        <a:gd name="connsiteY14" fmla="*/ 566249 h 1189558"/>
                        <a:gd name="connsiteX15" fmla="*/ 8486 w 2379001"/>
                        <a:gd name="connsiteY15" fmla="*/ 779299 h 1189558"/>
                        <a:gd name="connsiteX16" fmla="*/ 178386 w 2379001"/>
                        <a:gd name="connsiteY16" fmla="*/ 949199 h 1189558"/>
                        <a:gd name="connsiteX17" fmla="*/ 631454 w 2379001"/>
                        <a:gd name="connsiteY17" fmla="*/ 1084041 h 1189558"/>
                        <a:gd name="connsiteX18" fmla="*/ 917318 w 2379001"/>
                        <a:gd name="connsiteY18" fmla="*/ 1057072 h 1189558"/>
                        <a:gd name="connsiteX19" fmla="*/ 1114187 w 2379001"/>
                        <a:gd name="connsiteY19" fmla="*/ 1062466 h 1189558"/>
                        <a:gd name="connsiteX20" fmla="*/ 1375780 w 2379001"/>
                        <a:gd name="connsiteY20" fmla="*/ 1140674 h 1189558"/>
                        <a:gd name="connsiteX21" fmla="*/ 2227979 w 2379001"/>
                        <a:gd name="connsiteY21" fmla="*/ 1111009 h 1189558"/>
                        <a:gd name="connsiteX22" fmla="*/ 2379002 w 2379001"/>
                        <a:gd name="connsiteY22" fmla="*/ 995045 h 1189558"/>
                        <a:gd name="connsiteX23" fmla="*/ 2379002 w 2379001"/>
                        <a:gd name="connsiteY23" fmla="*/ 995045 h 1189558"/>
                        <a:gd name="connsiteX24" fmla="*/ 1977174 w 2379001"/>
                        <a:gd name="connsiteY24" fmla="*/ 876385 h 1189558"/>
                        <a:gd name="connsiteX25" fmla="*/ 1885481 w 2379001"/>
                        <a:gd name="connsiteY25" fmla="*/ 803570 h 1189558"/>
                        <a:gd name="connsiteX26" fmla="*/ 1880088 w 2379001"/>
                        <a:gd name="connsiteY26" fmla="*/ 803570 h 1189558"/>
                        <a:gd name="connsiteX27" fmla="*/ 1977174 w 2379001"/>
                        <a:gd name="connsiteY27" fmla="*/ 876385 h 1189558"/>
                        <a:gd name="connsiteX28" fmla="*/ 2354730 w 2379001"/>
                        <a:gd name="connsiteY28" fmla="*/ 989652 h 1189558"/>
                        <a:gd name="connsiteX29" fmla="*/ 2360124 w 2379001"/>
                        <a:gd name="connsiteY29" fmla="*/ 1016620 h 1189558"/>
                        <a:gd name="connsiteX30" fmla="*/ 2284613 w 2379001"/>
                        <a:gd name="connsiteY30" fmla="*/ 1075950 h 1189558"/>
                        <a:gd name="connsiteX31" fmla="*/ 1855816 w 2379001"/>
                        <a:gd name="connsiteY31" fmla="*/ 1175733 h 1189558"/>
                        <a:gd name="connsiteX32" fmla="*/ 1092612 w 2379001"/>
                        <a:gd name="connsiteY32" fmla="*/ 1040891 h 1189558"/>
                        <a:gd name="connsiteX33" fmla="*/ 1076431 w 2379001"/>
                        <a:gd name="connsiteY33" fmla="*/ 1038195 h 1189558"/>
                        <a:gd name="connsiteX34" fmla="*/ 979345 w 2379001"/>
                        <a:gd name="connsiteY34" fmla="*/ 1048982 h 1189558"/>
                        <a:gd name="connsiteX35" fmla="*/ 882260 w 2379001"/>
                        <a:gd name="connsiteY35" fmla="*/ 1048982 h 1189558"/>
                        <a:gd name="connsiteX36" fmla="*/ 421101 w 2379001"/>
                        <a:gd name="connsiteY36" fmla="*/ 1043588 h 1189558"/>
                        <a:gd name="connsiteX37" fmla="*/ 54332 w 2379001"/>
                        <a:gd name="connsiteY37" fmla="*/ 835932 h 1189558"/>
                        <a:gd name="connsiteX38" fmla="*/ 43544 w 2379001"/>
                        <a:gd name="connsiteY38" fmla="*/ 641760 h 1189558"/>
                        <a:gd name="connsiteX39" fmla="*/ 121753 w 2379001"/>
                        <a:gd name="connsiteY39" fmla="*/ 533887 h 1189558"/>
                        <a:gd name="connsiteX40" fmla="*/ 105572 w 2379001"/>
                        <a:gd name="connsiteY40" fmla="*/ 426014 h 1189558"/>
                        <a:gd name="connsiteX41" fmla="*/ 226929 w 2379001"/>
                        <a:gd name="connsiteY41" fmla="*/ 97000 h 1189558"/>
                        <a:gd name="connsiteX42" fmla="*/ 933499 w 2379001"/>
                        <a:gd name="connsiteY42" fmla="*/ 110484 h 1189558"/>
                        <a:gd name="connsiteX43" fmla="*/ 1068341 w 2379001"/>
                        <a:gd name="connsiteY43" fmla="*/ 169815 h 1189558"/>
                        <a:gd name="connsiteX44" fmla="*/ 1098006 w 2379001"/>
                        <a:gd name="connsiteY44" fmla="*/ 180602 h 1189558"/>
                        <a:gd name="connsiteX45" fmla="*/ 1324540 w 2379001"/>
                        <a:gd name="connsiteY45" fmla="*/ 202176 h 1189558"/>
                        <a:gd name="connsiteX46" fmla="*/ 1435110 w 2379001"/>
                        <a:gd name="connsiteY46" fmla="*/ 239932 h 1189558"/>
                        <a:gd name="connsiteX47" fmla="*/ 1443201 w 2379001"/>
                        <a:gd name="connsiteY47" fmla="*/ 266900 h 1189558"/>
                        <a:gd name="connsiteX48" fmla="*/ 1494441 w 2379001"/>
                        <a:gd name="connsiteY48" fmla="*/ 393651 h 1189558"/>
                        <a:gd name="connsiteX49" fmla="*/ 1785699 w 2379001"/>
                        <a:gd name="connsiteY49" fmla="*/ 738846 h 1189558"/>
                        <a:gd name="connsiteX50" fmla="*/ 1791092 w 2379001"/>
                        <a:gd name="connsiteY50" fmla="*/ 738846 h 1189558"/>
                        <a:gd name="connsiteX51" fmla="*/ 1874694 w 2379001"/>
                        <a:gd name="connsiteY51" fmla="*/ 682213 h 1189558"/>
                        <a:gd name="connsiteX52" fmla="*/ 1904359 w 2379001"/>
                        <a:gd name="connsiteY52" fmla="*/ 687606 h 1189558"/>
                        <a:gd name="connsiteX53" fmla="*/ 1885481 w 2379001"/>
                        <a:gd name="connsiteY53" fmla="*/ 798176 h 1189558"/>
                        <a:gd name="connsiteX54" fmla="*/ 1885481 w 2379001"/>
                        <a:gd name="connsiteY54" fmla="*/ 803570 h 1189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379001" h="1189558">
                          <a:moveTo>
                            <a:pt x="1885481" y="803570"/>
                          </a:moveTo>
                          <a:cubicBezTo>
                            <a:pt x="1898965" y="755027"/>
                            <a:pt x="1904359" y="706484"/>
                            <a:pt x="1907056" y="657941"/>
                          </a:cubicBezTo>
                          <a:cubicBezTo>
                            <a:pt x="1907056" y="655244"/>
                            <a:pt x="1901662" y="657941"/>
                            <a:pt x="1901662" y="657941"/>
                          </a:cubicBezTo>
                          <a:cubicBezTo>
                            <a:pt x="1869300" y="684909"/>
                            <a:pt x="1834241" y="711878"/>
                            <a:pt x="1796486" y="736149"/>
                          </a:cubicBezTo>
                          <a:cubicBezTo>
                            <a:pt x="1772214" y="749634"/>
                            <a:pt x="1737155" y="706484"/>
                            <a:pt x="1718278" y="690303"/>
                          </a:cubicBezTo>
                          <a:cubicBezTo>
                            <a:pt x="1656250" y="636366"/>
                            <a:pt x="1602314" y="574340"/>
                            <a:pt x="1556468" y="504222"/>
                          </a:cubicBezTo>
                          <a:cubicBezTo>
                            <a:pt x="1505228" y="426014"/>
                            <a:pt x="1462079" y="337018"/>
                            <a:pt x="1437807" y="245326"/>
                          </a:cubicBezTo>
                          <a:cubicBezTo>
                            <a:pt x="1429716" y="218357"/>
                            <a:pt x="1346115" y="207570"/>
                            <a:pt x="1324540" y="202176"/>
                          </a:cubicBezTo>
                          <a:cubicBezTo>
                            <a:pt x="1259816" y="185995"/>
                            <a:pt x="1195092" y="180602"/>
                            <a:pt x="1127671" y="180602"/>
                          </a:cubicBezTo>
                          <a:cubicBezTo>
                            <a:pt x="1060250" y="180602"/>
                            <a:pt x="998223" y="134756"/>
                            <a:pt x="933499" y="110484"/>
                          </a:cubicBezTo>
                          <a:cubicBezTo>
                            <a:pt x="857988" y="78122"/>
                            <a:pt x="782477" y="53851"/>
                            <a:pt x="704269" y="32276"/>
                          </a:cubicBezTo>
                          <a:cubicBezTo>
                            <a:pt x="547852" y="-8177"/>
                            <a:pt x="369861" y="-21661"/>
                            <a:pt x="235020" y="83516"/>
                          </a:cubicBezTo>
                          <a:cubicBezTo>
                            <a:pt x="159508" y="142846"/>
                            <a:pt x="113662" y="223751"/>
                            <a:pt x="100178" y="318140"/>
                          </a:cubicBezTo>
                          <a:cubicBezTo>
                            <a:pt x="92088" y="374774"/>
                            <a:pt x="94784" y="436801"/>
                            <a:pt x="102875" y="493435"/>
                          </a:cubicBezTo>
                          <a:cubicBezTo>
                            <a:pt x="108269" y="531190"/>
                            <a:pt x="113662" y="533887"/>
                            <a:pt x="89391" y="566249"/>
                          </a:cubicBezTo>
                          <a:cubicBezTo>
                            <a:pt x="43544" y="625579"/>
                            <a:pt x="-23876" y="701091"/>
                            <a:pt x="8486" y="779299"/>
                          </a:cubicBezTo>
                          <a:cubicBezTo>
                            <a:pt x="38151" y="854810"/>
                            <a:pt x="113662" y="908747"/>
                            <a:pt x="178386" y="949199"/>
                          </a:cubicBezTo>
                          <a:cubicBezTo>
                            <a:pt x="310531" y="1030104"/>
                            <a:pt x="475038" y="1081344"/>
                            <a:pt x="631454" y="1084041"/>
                          </a:cubicBezTo>
                          <a:cubicBezTo>
                            <a:pt x="728540" y="1086738"/>
                            <a:pt x="822929" y="1057072"/>
                            <a:pt x="917318" y="1057072"/>
                          </a:cubicBezTo>
                          <a:cubicBezTo>
                            <a:pt x="987436" y="1057072"/>
                            <a:pt x="1052160" y="1032801"/>
                            <a:pt x="1114187" y="1062466"/>
                          </a:cubicBezTo>
                          <a:cubicBezTo>
                            <a:pt x="1197789" y="1100222"/>
                            <a:pt x="1286784" y="1121796"/>
                            <a:pt x="1375780" y="1140674"/>
                          </a:cubicBezTo>
                          <a:cubicBezTo>
                            <a:pt x="1645463" y="1194611"/>
                            <a:pt x="1971780" y="1226973"/>
                            <a:pt x="2227979" y="1111009"/>
                          </a:cubicBezTo>
                          <a:cubicBezTo>
                            <a:pt x="2281916" y="1086738"/>
                            <a:pt x="2349337" y="1048982"/>
                            <a:pt x="2379002" y="995045"/>
                          </a:cubicBezTo>
                          <a:cubicBezTo>
                            <a:pt x="2379002" y="995045"/>
                            <a:pt x="2379002" y="995045"/>
                            <a:pt x="2379002" y="995045"/>
                          </a:cubicBezTo>
                          <a:cubicBezTo>
                            <a:pt x="2241463" y="973470"/>
                            <a:pt x="2101228" y="943806"/>
                            <a:pt x="1977174" y="876385"/>
                          </a:cubicBezTo>
                          <a:cubicBezTo>
                            <a:pt x="1947508" y="854810"/>
                            <a:pt x="1907056" y="833235"/>
                            <a:pt x="1885481" y="803570"/>
                          </a:cubicBezTo>
                          <a:cubicBezTo>
                            <a:pt x="1885481" y="800873"/>
                            <a:pt x="1880088" y="803570"/>
                            <a:pt x="1880088" y="803570"/>
                          </a:cubicBezTo>
                          <a:cubicBezTo>
                            <a:pt x="1904359" y="835932"/>
                            <a:pt x="1944812" y="857507"/>
                            <a:pt x="1977174" y="876385"/>
                          </a:cubicBezTo>
                          <a:cubicBezTo>
                            <a:pt x="2093137" y="938412"/>
                            <a:pt x="2227979" y="970774"/>
                            <a:pt x="2354730" y="989652"/>
                          </a:cubicBezTo>
                          <a:cubicBezTo>
                            <a:pt x="2387092" y="995045"/>
                            <a:pt x="2379002" y="995045"/>
                            <a:pt x="2360124" y="1016620"/>
                          </a:cubicBezTo>
                          <a:cubicBezTo>
                            <a:pt x="2338549" y="1040891"/>
                            <a:pt x="2311581" y="1059769"/>
                            <a:pt x="2284613" y="1075950"/>
                          </a:cubicBezTo>
                          <a:cubicBezTo>
                            <a:pt x="2157861" y="1154159"/>
                            <a:pt x="2001445" y="1173036"/>
                            <a:pt x="1855816" y="1175733"/>
                          </a:cubicBezTo>
                          <a:cubicBezTo>
                            <a:pt x="1610404" y="1181127"/>
                            <a:pt x="1316450" y="1156855"/>
                            <a:pt x="1092612" y="1040891"/>
                          </a:cubicBezTo>
                          <a:cubicBezTo>
                            <a:pt x="1084522" y="1038195"/>
                            <a:pt x="1084522" y="1035498"/>
                            <a:pt x="1076431" y="1038195"/>
                          </a:cubicBezTo>
                          <a:cubicBezTo>
                            <a:pt x="1044069" y="1043588"/>
                            <a:pt x="1011707" y="1046285"/>
                            <a:pt x="979345" y="1048982"/>
                          </a:cubicBezTo>
                          <a:cubicBezTo>
                            <a:pt x="949680" y="1051679"/>
                            <a:pt x="909228" y="1040891"/>
                            <a:pt x="882260" y="1048982"/>
                          </a:cubicBezTo>
                          <a:cubicBezTo>
                            <a:pt x="728540" y="1086738"/>
                            <a:pt x="574821" y="1086738"/>
                            <a:pt x="421101" y="1043588"/>
                          </a:cubicBezTo>
                          <a:cubicBezTo>
                            <a:pt x="288956" y="1005833"/>
                            <a:pt x="146024" y="943806"/>
                            <a:pt x="54332" y="835932"/>
                          </a:cubicBezTo>
                          <a:cubicBezTo>
                            <a:pt x="-2302" y="768511"/>
                            <a:pt x="395" y="719968"/>
                            <a:pt x="43544" y="641760"/>
                          </a:cubicBezTo>
                          <a:cubicBezTo>
                            <a:pt x="51635" y="628276"/>
                            <a:pt x="124449" y="547371"/>
                            <a:pt x="121753" y="533887"/>
                          </a:cubicBezTo>
                          <a:cubicBezTo>
                            <a:pt x="113662" y="498828"/>
                            <a:pt x="108269" y="461072"/>
                            <a:pt x="105572" y="426014"/>
                          </a:cubicBezTo>
                          <a:cubicBezTo>
                            <a:pt x="97481" y="299262"/>
                            <a:pt x="132540" y="183299"/>
                            <a:pt x="226929" y="97000"/>
                          </a:cubicBezTo>
                          <a:cubicBezTo>
                            <a:pt x="421101" y="-80991"/>
                            <a:pt x="725843" y="24185"/>
                            <a:pt x="933499" y="110484"/>
                          </a:cubicBezTo>
                          <a:cubicBezTo>
                            <a:pt x="979345" y="129362"/>
                            <a:pt x="1025192" y="150936"/>
                            <a:pt x="1068341" y="169815"/>
                          </a:cubicBezTo>
                          <a:cubicBezTo>
                            <a:pt x="1089916" y="180602"/>
                            <a:pt x="1084522" y="183299"/>
                            <a:pt x="1098006" y="180602"/>
                          </a:cubicBezTo>
                          <a:cubicBezTo>
                            <a:pt x="1173517" y="177905"/>
                            <a:pt x="1249029" y="185995"/>
                            <a:pt x="1324540" y="202176"/>
                          </a:cubicBezTo>
                          <a:cubicBezTo>
                            <a:pt x="1343418" y="207570"/>
                            <a:pt x="1432413" y="223751"/>
                            <a:pt x="1435110" y="239932"/>
                          </a:cubicBezTo>
                          <a:cubicBezTo>
                            <a:pt x="1437807" y="248023"/>
                            <a:pt x="1440504" y="258810"/>
                            <a:pt x="1443201" y="266900"/>
                          </a:cubicBezTo>
                          <a:cubicBezTo>
                            <a:pt x="1456685" y="310050"/>
                            <a:pt x="1472866" y="353199"/>
                            <a:pt x="1494441" y="393651"/>
                          </a:cubicBezTo>
                          <a:cubicBezTo>
                            <a:pt x="1559165" y="531190"/>
                            <a:pt x="1661644" y="649850"/>
                            <a:pt x="1785699" y="738846"/>
                          </a:cubicBezTo>
                          <a:cubicBezTo>
                            <a:pt x="1785699" y="738846"/>
                            <a:pt x="1788395" y="738846"/>
                            <a:pt x="1791092" y="738846"/>
                          </a:cubicBezTo>
                          <a:cubicBezTo>
                            <a:pt x="1820757" y="722665"/>
                            <a:pt x="1847726" y="703787"/>
                            <a:pt x="1874694" y="682213"/>
                          </a:cubicBezTo>
                          <a:cubicBezTo>
                            <a:pt x="1904359" y="660638"/>
                            <a:pt x="1907056" y="644457"/>
                            <a:pt x="1904359" y="687606"/>
                          </a:cubicBezTo>
                          <a:cubicBezTo>
                            <a:pt x="1901662" y="725362"/>
                            <a:pt x="1896269" y="763118"/>
                            <a:pt x="1885481" y="798176"/>
                          </a:cubicBezTo>
                          <a:cubicBezTo>
                            <a:pt x="1880088" y="803570"/>
                            <a:pt x="1885481" y="803570"/>
                            <a:pt x="1885481" y="803570"/>
                          </a:cubicBezTo>
                          <a:close/>
                        </a:path>
                      </a:pathLst>
                    </a:custGeom>
                    <a:solidFill>
                      <a:srgbClr val="0E2633"/>
                    </a:solidFill>
                    <a:ln w="26947" cap="flat">
                      <a:noFill/>
                      <a:prstDash val="solid"/>
                      <a:miter/>
                    </a:ln>
                  </p:spPr>
                  <p:txBody>
                    <a:bodyPr rtlCol="1" anchor="ctr"/>
                    <a:lstStyle/>
                    <a:p>
                      <a:endParaRPr lang="ar-SA"/>
                    </a:p>
                  </p:txBody>
                </p:sp>
              </p:grpSp>
              <p:grpSp>
                <p:nvGrpSpPr>
                  <p:cNvPr id="1932" name="رسم 4">
                    <a:extLst>
                      <a:ext uri="{FF2B5EF4-FFF2-40B4-BE49-F238E27FC236}">
                        <a16:creationId xmlns:a16="http://schemas.microsoft.com/office/drawing/2014/main" id="{A3C50710-EE34-4B60-8302-E5099C84CEBF}"/>
                      </a:ext>
                    </a:extLst>
                  </p:cNvPr>
                  <p:cNvGrpSpPr/>
                  <p:nvPr/>
                </p:nvGrpSpPr>
                <p:grpSpPr>
                  <a:xfrm>
                    <a:off x="490920" y="5617290"/>
                    <a:ext cx="2386600" cy="1181465"/>
                    <a:chOff x="490920" y="5617290"/>
                    <a:chExt cx="2386600" cy="1181465"/>
                  </a:xfrm>
                  <a:solidFill>
                    <a:schemeClr val="accent1"/>
                  </a:solidFill>
                </p:grpSpPr>
                <p:sp>
                  <p:nvSpPr>
                    <p:cNvPr id="1941" name="شكل حر: شكل 371">
                      <a:extLst>
                        <a:ext uri="{FF2B5EF4-FFF2-40B4-BE49-F238E27FC236}">
                          <a16:creationId xmlns:a16="http://schemas.microsoft.com/office/drawing/2014/main" id="{DCB68C6B-246F-4842-81B6-DFD436A95C1F}"/>
                        </a:ext>
                      </a:extLst>
                    </p:cNvPr>
                    <p:cNvSpPr/>
                    <p:nvPr/>
                  </p:nvSpPr>
                  <p:spPr>
                    <a:xfrm>
                      <a:off x="495042" y="5620469"/>
                      <a:ext cx="2377083" cy="1173504"/>
                    </a:xfrm>
                    <a:custGeom>
                      <a:avLst/>
                      <a:gdLst>
                        <a:gd name="connsiteX0" fmla="*/ 1878170 w 2377083"/>
                        <a:gd name="connsiteY0" fmla="*/ 800688 h 1173504"/>
                        <a:gd name="connsiteX1" fmla="*/ 1899745 w 2377083"/>
                        <a:gd name="connsiteY1" fmla="*/ 655059 h 1173504"/>
                        <a:gd name="connsiteX2" fmla="*/ 1781084 w 2377083"/>
                        <a:gd name="connsiteY2" fmla="*/ 741357 h 1173504"/>
                        <a:gd name="connsiteX3" fmla="*/ 1433193 w 2377083"/>
                        <a:gd name="connsiteY3" fmla="*/ 237050 h 1173504"/>
                        <a:gd name="connsiteX4" fmla="*/ 1090695 w 2377083"/>
                        <a:gd name="connsiteY4" fmla="*/ 180416 h 1173504"/>
                        <a:gd name="connsiteX5" fmla="*/ 168378 w 2377083"/>
                        <a:gd name="connsiteY5" fmla="*/ 150751 h 1173504"/>
                        <a:gd name="connsiteX6" fmla="*/ 114441 w 2377083"/>
                        <a:gd name="connsiteY6" fmla="*/ 533701 h 1173504"/>
                        <a:gd name="connsiteX7" fmla="*/ 1174 w 2377083"/>
                        <a:gd name="connsiteY7" fmla="*/ 717086 h 1173504"/>
                        <a:gd name="connsiteX8" fmla="*/ 462333 w 2377083"/>
                        <a:gd name="connsiteY8" fmla="*/ 1054190 h 1173504"/>
                        <a:gd name="connsiteX9" fmla="*/ 877645 w 2377083"/>
                        <a:gd name="connsiteY9" fmla="*/ 1046099 h 1173504"/>
                        <a:gd name="connsiteX10" fmla="*/ 1079908 w 2377083"/>
                        <a:gd name="connsiteY10" fmla="*/ 1035312 h 1173504"/>
                        <a:gd name="connsiteX11" fmla="*/ 1781084 w 2377083"/>
                        <a:gd name="connsiteY11" fmla="*/ 1172850 h 1173504"/>
                        <a:gd name="connsiteX12" fmla="*/ 2377084 w 2377083"/>
                        <a:gd name="connsiteY12" fmla="*/ 986769 h 1173504"/>
                        <a:gd name="connsiteX13" fmla="*/ 1878170 w 2377083"/>
                        <a:gd name="connsiteY13" fmla="*/ 800688 h 1173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77083" h="1173504">
                          <a:moveTo>
                            <a:pt x="1878170" y="800688"/>
                          </a:moveTo>
                          <a:cubicBezTo>
                            <a:pt x="1897048" y="741357"/>
                            <a:pt x="1899745" y="655059"/>
                            <a:pt x="1899745" y="655059"/>
                          </a:cubicBezTo>
                          <a:cubicBezTo>
                            <a:pt x="1837718" y="708995"/>
                            <a:pt x="1781084" y="741357"/>
                            <a:pt x="1781084" y="741357"/>
                          </a:cubicBezTo>
                          <a:cubicBezTo>
                            <a:pt x="1497917" y="541792"/>
                            <a:pt x="1433193" y="237050"/>
                            <a:pt x="1433193" y="237050"/>
                          </a:cubicBezTo>
                          <a:cubicBezTo>
                            <a:pt x="1271383" y="169629"/>
                            <a:pt x="1090695" y="180416"/>
                            <a:pt x="1090695" y="180416"/>
                          </a:cubicBezTo>
                          <a:cubicBezTo>
                            <a:pt x="486604" y="-113539"/>
                            <a:pt x="284342" y="7819"/>
                            <a:pt x="168378" y="150751"/>
                          </a:cubicBezTo>
                          <a:cubicBezTo>
                            <a:pt x="52414" y="293683"/>
                            <a:pt x="114441" y="533701"/>
                            <a:pt x="114441" y="533701"/>
                          </a:cubicBezTo>
                          <a:cubicBezTo>
                            <a:pt x="114441" y="533701"/>
                            <a:pt x="22749" y="638878"/>
                            <a:pt x="1174" y="717086"/>
                          </a:cubicBezTo>
                          <a:cubicBezTo>
                            <a:pt x="-9613" y="757538"/>
                            <a:pt x="47021" y="940923"/>
                            <a:pt x="462333" y="1054190"/>
                          </a:cubicBezTo>
                          <a:cubicBezTo>
                            <a:pt x="696957" y="1108127"/>
                            <a:pt x="877645" y="1046099"/>
                            <a:pt x="877645" y="1046099"/>
                          </a:cubicBezTo>
                          <a:cubicBezTo>
                            <a:pt x="963944" y="1056887"/>
                            <a:pt x="1079908" y="1035312"/>
                            <a:pt x="1079908" y="1035312"/>
                          </a:cubicBezTo>
                          <a:cubicBezTo>
                            <a:pt x="1079908" y="1035312"/>
                            <a:pt x="1292957" y="1159366"/>
                            <a:pt x="1781084" y="1172850"/>
                          </a:cubicBezTo>
                          <a:cubicBezTo>
                            <a:pt x="2269211" y="1186335"/>
                            <a:pt x="2377084" y="986769"/>
                            <a:pt x="2377084" y="986769"/>
                          </a:cubicBezTo>
                          <a:cubicBezTo>
                            <a:pt x="1969862" y="927439"/>
                            <a:pt x="1878170" y="800688"/>
                            <a:pt x="1878170" y="800688"/>
                          </a:cubicBezTo>
                          <a:close/>
                        </a:path>
                      </a:pathLst>
                    </a:custGeom>
                    <a:solidFill>
                      <a:srgbClr val="FFF9EB"/>
                    </a:solidFill>
                    <a:ln w="26947" cap="flat">
                      <a:noFill/>
                      <a:prstDash val="solid"/>
                      <a:miter/>
                    </a:ln>
                  </p:spPr>
                  <p:txBody>
                    <a:bodyPr rtlCol="1" anchor="ctr"/>
                    <a:lstStyle/>
                    <a:p>
                      <a:endParaRPr lang="ar-SA"/>
                    </a:p>
                  </p:txBody>
                </p:sp>
                <p:sp>
                  <p:nvSpPr>
                    <p:cNvPr id="1942" name="شكل حر: شكل 372">
                      <a:extLst>
                        <a:ext uri="{FF2B5EF4-FFF2-40B4-BE49-F238E27FC236}">
                          <a16:creationId xmlns:a16="http://schemas.microsoft.com/office/drawing/2014/main" id="{919D8575-5723-4946-871A-2D7802850DCC}"/>
                        </a:ext>
                      </a:extLst>
                    </p:cNvPr>
                    <p:cNvSpPr/>
                    <p:nvPr/>
                  </p:nvSpPr>
                  <p:spPr>
                    <a:xfrm>
                      <a:off x="490920" y="5617290"/>
                      <a:ext cx="2386600" cy="1181465"/>
                    </a:xfrm>
                    <a:custGeom>
                      <a:avLst/>
                      <a:gdLst>
                        <a:gd name="connsiteX0" fmla="*/ 1884989 w 2386600"/>
                        <a:gd name="connsiteY0" fmla="*/ 803867 h 1181465"/>
                        <a:gd name="connsiteX1" fmla="*/ 1906564 w 2386600"/>
                        <a:gd name="connsiteY1" fmla="*/ 658238 h 1181465"/>
                        <a:gd name="connsiteX2" fmla="*/ 1901170 w 2386600"/>
                        <a:gd name="connsiteY2" fmla="*/ 658238 h 1181465"/>
                        <a:gd name="connsiteX3" fmla="*/ 1806781 w 2386600"/>
                        <a:gd name="connsiteY3" fmla="*/ 728356 h 1181465"/>
                        <a:gd name="connsiteX4" fmla="*/ 1769026 w 2386600"/>
                        <a:gd name="connsiteY4" fmla="*/ 731052 h 1181465"/>
                        <a:gd name="connsiteX5" fmla="*/ 1704302 w 2386600"/>
                        <a:gd name="connsiteY5" fmla="*/ 677116 h 1181465"/>
                        <a:gd name="connsiteX6" fmla="*/ 1539795 w 2386600"/>
                        <a:gd name="connsiteY6" fmla="*/ 477550 h 1181465"/>
                        <a:gd name="connsiteX7" fmla="*/ 1437315 w 2386600"/>
                        <a:gd name="connsiteY7" fmla="*/ 242926 h 1181465"/>
                        <a:gd name="connsiteX8" fmla="*/ 1345623 w 2386600"/>
                        <a:gd name="connsiteY8" fmla="*/ 207867 h 1181465"/>
                        <a:gd name="connsiteX9" fmla="*/ 1137967 w 2386600"/>
                        <a:gd name="connsiteY9" fmla="*/ 180899 h 1181465"/>
                        <a:gd name="connsiteX10" fmla="*/ 1089424 w 2386600"/>
                        <a:gd name="connsiteY10" fmla="*/ 180899 h 1181465"/>
                        <a:gd name="connsiteX11" fmla="*/ 1019306 w 2386600"/>
                        <a:gd name="connsiteY11" fmla="*/ 148537 h 1181465"/>
                        <a:gd name="connsiteX12" fmla="*/ 951885 w 2386600"/>
                        <a:gd name="connsiteY12" fmla="*/ 118871 h 1181465"/>
                        <a:gd name="connsiteX13" fmla="*/ 719958 w 2386600"/>
                        <a:gd name="connsiteY13" fmla="*/ 35270 h 1181465"/>
                        <a:gd name="connsiteX14" fmla="*/ 234528 w 2386600"/>
                        <a:gd name="connsiteY14" fmla="*/ 81116 h 1181465"/>
                        <a:gd name="connsiteX15" fmla="*/ 96989 w 2386600"/>
                        <a:gd name="connsiteY15" fmla="*/ 331921 h 1181465"/>
                        <a:gd name="connsiteX16" fmla="*/ 102383 w 2386600"/>
                        <a:gd name="connsiteY16" fmla="*/ 491034 h 1181465"/>
                        <a:gd name="connsiteX17" fmla="*/ 80808 w 2386600"/>
                        <a:gd name="connsiteY17" fmla="*/ 571939 h 1181465"/>
                        <a:gd name="connsiteX18" fmla="*/ 7994 w 2386600"/>
                        <a:gd name="connsiteY18" fmla="*/ 774202 h 1181465"/>
                        <a:gd name="connsiteX19" fmla="*/ 180591 w 2386600"/>
                        <a:gd name="connsiteY19" fmla="*/ 944102 h 1181465"/>
                        <a:gd name="connsiteX20" fmla="*/ 612084 w 2386600"/>
                        <a:gd name="connsiteY20" fmla="*/ 1078944 h 1181465"/>
                        <a:gd name="connsiteX21" fmla="*/ 800863 w 2386600"/>
                        <a:gd name="connsiteY21" fmla="*/ 1068156 h 1181465"/>
                        <a:gd name="connsiteX22" fmla="*/ 900645 w 2386600"/>
                        <a:gd name="connsiteY22" fmla="*/ 1051976 h 1181465"/>
                        <a:gd name="connsiteX23" fmla="*/ 1078636 w 2386600"/>
                        <a:gd name="connsiteY23" fmla="*/ 1041188 h 1181465"/>
                        <a:gd name="connsiteX24" fmla="*/ 1108301 w 2386600"/>
                        <a:gd name="connsiteY24" fmla="*/ 1051976 h 1181465"/>
                        <a:gd name="connsiteX25" fmla="*/ 1334835 w 2386600"/>
                        <a:gd name="connsiteY25" fmla="*/ 1124790 h 1181465"/>
                        <a:gd name="connsiteX26" fmla="*/ 1812175 w 2386600"/>
                        <a:gd name="connsiteY26" fmla="*/ 1178727 h 1181465"/>
                        <a:gd name="connsiteX27" fmla="*/ 2214003 w 2386600"/>
                        <a:gd name="connsiteY27" fmla="*/ 1116699 h 1181465"/>
                        <a:gd name="connsiteX28" fmla="*/ 2386600 w 2386600"/>
                        <a:gd name="connsiteY28" fmla="*/ 992645 h 1181465"/>
                        <a:gd name="connsiteX29" fmla="*/ 2383903 w 2386600"/>
                        <a:gd name="connsiteY29" fmla="*/ 989948 h 1181465"/>
                        <a:gd name="connsiteX30" fmla="*/ 1982075 w 2386600"/>
                        <a:gd name="connsiteY30" fmla="*/ 871288 h 1181465"/>
                        <a:gd name="connsiteX31" fmla="*/ 1884989 w 2386600"/>
                        <a:gd name="connsiteY31" fmla="*/ 803867 h 1181465"/>
                        <a:gd name="connsiteX32" fmla="*/ 1879596 w 2386600"/>
                        <a:gd name="connsiteY32" fmla="*/ 803867 h 1181465"/>
                        <a:gd name="connsiteX33" fmla="*/ 1968591 w 2386600"/>
                        <a:gd name="connsiteY33" fmla="*/ 871288 h 1181465"/>
                        <a:gd name="connsiteX34" fmla="*/ 2332664 w 2386600"/>
                        <a:gd name="connsiteY34" fmla="*/ 987251 h 1181465"/>
                        <a:gd name="connsiteX35" fmla="*/ 2367722 w 2386600"/>
                        <a:gd name="connsiteY35" fmla="*/ 1011523 h 1181465"/>
                        <a:gd name="connsiteX36" fmla="*/ 2308392 w 2386600"/>
                        <a:gd name="connsiteY36" fmla="*/ 1065460 h 1181465"/>
                        <a:gd name="connsiteX37" fmla="*/ 1944320 w 2386600"/>
                        <a:gd name="connsiteY37" fmla="*/ 1176030 h 1181465"/>
                        <a:gd name="connsiteX38" fmla="*/ 1367197 w 2386600"/>
                        <a:gd name="connsiteY38" fmla="*/ 1132881 h 1181465"/>
                        <a:gd name="connsiteX39" fmla="*/ 1105605 w 2386600"/>
                        <a:gd name="connsiteY39" fmla="*/ 1049279 h 1181465"/>
                        <a:gd name="connsiteX40" fmla="*/ 1086727 w 2386600"/>
                        <a:gd name="connsiteY40" fmla="*/ 1041188 h 1181465"/>
                        <a:gd name="connsiteX41" fmla="*/ 922220 w 2386600"/>
                        <a:gd name="connsiteY41" fmla="*/ 1054672 h 1181465"/>
                        <a:gd name="connsiteX42" fmla="*/ 827831 w 2386600"/>
                        <a:gd name="connsiteY42" fmla="*/ 1065460 h 1181465"/>
                        <a:gd name="connsiteX43" fmla="*/ 544663 w 2386600"/>
                        <a:gd name="connsiteY43" fmla="*/ 1073550 h 1181465"/>
                        <a:gd name="connsiteX44" fmla="*/ 70021 w 2386600"/>
                        <a:gd name="connsiteY44" fmla="*/ 855107 h 1181465"/>
                        <a:gd name="connsiteX45" fmla="*/ 29568 w 2386600"/>
                        <a:gd name="connsiteY45" fmla="*/ 679813 h 1181465"/>
                        <a:gd name="connsiteX46" fmla="*/ 123958 w 2386600"/>
                        <a:gd name="connsiteY46" fmla="*/ 542274 h 1181465"/>
                        <a:gd name="connsiteX47" fmla="*/ 110473 w 2386600"/>
                        <a:gd name="connsiteY47" fmla="*/ 447885 h 1181465"/>
                        <a:gd name="connsiteX48" fmla="*/ 218347 w 2386600"/>
                        <a:gd name="connsiteY48" fmla="*/ 113478 h 1181465"/>
                        <a:gd name="connsiteX49" fmla="*/ 854799 w 2386600"/>
                        <a:gd name="connsiteY49" fmla="*/ 83812 h 1181465"/>
                        <a:gd name="connsiteX50" fmla="*/ 1003125 w 2386600"/>
                        <a:gd name="connsiteY50" fmla="*/ 143143 h 1181465"/>
                        <a:gd name="connsiteX51" fmla="*/ 1097514 w 2386600"/>
                        <a:gd name="connsiteY51" fmla="*/ 186292 h 1181465"/>
                        <a:gd name="connsiteX52" fmla="*/ 1226962 w 2386600"/>
                        <a:gd name="connsiteY52" fmla="*/ 191686 h 1181465"/>
                        <a:gd name="connsiteX53" fmla="*/ 1394166 w 2386600"/>
                        <a:gd name="connsiteY53" fmla="*/ 226745 h 1181465"/>
                        <a:gd name="connsiteX54" fmla="*/ 1440012 w 2386600"/>
                        <a:gd name="connsiteY54" fmla="*/ 251016 h 1181465"/>
                        <a:gd name="connsiteX55" fmla="*/ 1475071 w 2386600"/>
                        <a:gd name="connsiteY55" fmla="*/ 350799 h 1181465"/>
                        <a:gd name="connsiteX56" fmla="*/ 1787903 w 2386600"/>
                        <a:gd name="connsiteY56" fmla="*/ 744536 h 1181465"/>
                        <a:gd name="connsiteX57" fmla="*/ 1790600 w 2386600"/>
                        <a:gd name="connsiteY57" fmla="*/ 744536 h 1181465"/>
                        <a:gd name="connsiteX58" fmla="*/ 1890383 w 2386600"/>
                        <a:gd name="connsiteY58" fmla="*/ 674419 h 1181465"/>
                        <a:gd name="connsiteX59" fmla="*/ 1903867 w 2386600"/>
                        <a:gd name="connsiteY59" fmla="*/ 666328 h 1181465"/>
                        <a:gd name="connsiteX60" fmla="*/ 1901170 w 2386600"/>
                        <a:gd name="connsiteY60" fmla="*/ 706781 h 1181465"/>
                        <a:gd name="connsiteX61" fmla="*/ 1884989 w 2386600"/>
                        <a:gd name="connsiteY61" fmla="*/ 801170 h 1181465"/>
                        <a:gd name="connsiteX62" fmla="*/ 1884989 w 2386600"/>
                        <a:gd name="connsiteY62" fmla="*/ 803867 h 118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2386600" h="1181465">
                          <a:moveTo>
                            <a:pt x="1884989" y="803867"/>
                          </a:moveTo>
                          <a:cubicBezTo>
                            <a:pt x="1898473" y="755324"/>
                            <a:pt x="1903867" y="706781"/>
                            <a:pt x="1906564" y="658238"/>
                          </a:cubicBezTo>
                          <a:cubicBezTo>
                            <a:pt x="1906564" y="655541"/>
                            <a:pt x="1903867" y="655541"/>
                            <a:pt x="1901170" y="658238"/>
                          </a:cubicBezTo>
                          <a:cubicBezTo>
                            <a:pt x="1871505" y="685206"/>
                            <a:pt x="1839143" y="706781"/>
                            <a:pt x="1806781" y="728356"/>
                          </a:cubicBezTo>
                          <a:cubicBezTo>
                            <a:pt x="1785207" y="741840"/>
                            <a:pt x="1790600" y="744536"/>
                            <a:pt x="1769026" y="731052"/>
                          </a:cubicBezTo>
                          <a:cubicBezTo>
                            <a:pt x="1747451" y="714871"/>
                            <a:pt x="1725876" y="695994"/>
                            <a:pt x="1704302" y="677116"/>
                          </a:cubicBezTo>
                          <a:cubicBezTo>
                            <a:pt x="1639578" y="620482"/>
                            <a:pt x="1585641" y="550365"/>
                            <a:pt x="1539795" y="477550"/>
                          </a:cubicBezTo>
                          <a:cubicBezTo>
                            <a:pt x="1496645" y="404736"/>
                            <a:pt x="1458890" y="326527"/>
                            <a:pt x="1437315" y="242926"/>
                          </a:cubicBezTo>
                          <a:cubicBezTo>
                            <a:pt x="1431922" y="224048"/>
                            <a:pt x="1361804" y="213260"/>
                            <a:pt x="1345623" y="207867"/>
                          </a:cubicBezTo>
                          <a:cubicBezTo>
                            <a:pt x="1278202" y="191686"/>
                            <a:pt x="1208084" y="180899"/>
                            <a:pt x="1137967" y="180899"/>
                          </a:cubicBezTo>
                          <a:cubicBezTo>
                            <a:pt x="1121786" y="180899"/>
                            <a:pt x="1105605" y="180899"/>
                            <a:pt x="1089424" y="180899"/>
                          </a:cubicBezTo>
                          <a:cubicBezTo>
                            <a:pt x="1073243" y="180899"/>
                            <a:pt x="1035487" y="153930"/>
                            <a:pt x="1019306" y="148537"/>
                          </a:cubicBezTo>
                          <a:cubicBezTo>
                            <a:pt x="997731" y="137749"/>
                            <a:pt x="976157" y="129659"/>
                            <a:pt x="951885" y="118871"/>
                          </a:cubicBezTo>
                          <a:cubicBezTo>
                            <a:pt x="876374" y="86509"/>
                            <a:pt x="798166" y="59541"/>
                            <a:pt x="719958" y="35270"/>
                          </a:cubicBezTo>
                          <a:cubicBezTo>
                            <a:pt x="560844" y="-10577"/>
                            <a:pt x="372066" y="-26758"/>
                            <a:pt x="234528" y="81116"/>
                          </a:cubicBezTo>
                          <a:cubicBezTo>
                            <a:pt x="153623" y="143143"/>
                            <a:pt x="110473" y="229442"/>
                            <a:pt x="96989" y="331921"/>
                          </a:cubicBezTo>
                          <a:cubicBezTo>
                            <a:pt x="91596" y="385858"/>
                            <a:pt x="94292" y="439795"/>
                            <a:pt x="102383" y="491034"/>
                          </a:cubicBezTo>
                          <a:cubicBezTo>
                            <a:pt x="110473" y="536880"/>
                            <a:pt x="110473" y="534184"/>
                            <a:pt x="80808" y="571939"/>
                          </a:cubicBezTo>
                          <a:cubicBezTo>
                            <a:pt x="37659" y="628573"/>
                            <a:pt x="-21671" y="701387"/>
                            <a:pt x="7994" y="774202"/>
                          </a:cubicBezTo>
                          <a:cubicBezTo>
                            <a:pt x="37659" y="849713"/>
                            <a:pt x="113170" y="903650"/>
                            <a:pt x="180591" y="944102"/>
                          </a:cubicBezTo>
                          <a:cubicBezTo>
                            <a:pt x="310039" y="1022310"/>
                            <a:pt x="461062" y="1068156"/>
                            <a:pt x="612084" y="1078944"/>
                          </a:cubicBezTo>
                          <a:cubicBezTo>
                            <a:pt x="674111" y="1084338"/>
                            <a:pt x="738835" y="1078944"/>
                            <a:pt x="800863" y="1068156"/>
                          </a:cubicBezTo>
                          <a:cubicBezTo>
                            <a:pt x="835921" y="1062763"/>
                            <a:pt x="868283" y="1049279"/>
                            <a:pt x="900645" y="1051976"/>
                          </a:cubicBezTo>
                          <a:cubicBezTo>
                            <a:pt x="959976" y="1054672"/>
                            <a:pt x="1019306" y="1049279"/>
                            <a:pt x="1078636" y="1041188"/>
                          </a:cubicBezTo>
                          <a:cubicBezTo>
                            <a:pt x="1086727" y="1041188"/>
                            <a:pt x="1097514" y="1046582"/>
                            <a:pt x="1108301" y="1051976"/>
                          </a:cubicBezTo>
                          <a:cubicBezTo>
                            <a:pt x="1181116" y="1084338"/>
                            <a:pt x="1256627" y="1105912"/>
                            <a:pt x="1334835" y="1124790"/>
                          </a:cubicBezTo>
                          <a:cubicBezTo>
                            <a:pt x="1491252" y="1159849"/>
                            <a:pt x="1650365" y="1176030"/>
                            <a:pt x="1812175" y="1178727"/>
                          </a:cubicBezTo>
                          <a:cubicBezTo>
                            <a:pt x="1947016" y="1181424"/>
                            <a:pt x="2087252" y="1167939"/>
                            <a:pt x="2214003" y="1116699"/>
                          </a:cubicBezTo>
                          <a:cubicBezTo>
                            <a:pt x="2276030" y="1092428"/>
                            <a:pt x="2351541" y="1051976"/>
                            <a:pt x="2386600" y="992645"/>
                          </a:cubicBezTo>
                          <a:cubicBezTo>
                            <a:pt x="2386600" y="992645"/>
                            <a:pt x="2383903" y="989948"/>
                            <a:pt x="2383903" y="989948"/>
                          </a:cubicBezTo>
                          <a:cubicBezTo>
                            <a:pt x="2246365" y="968374"/>
                            <a:pt x="2106130" y="938709"/>
                            <a:pt x="1982075" y="871288"/>
                          </a:cubicBezTo>
                          <a:cubicBezTo>
                            <a:pt x="1947016" y="857804"/>
                            <a:pt x="1906564" y="833532"/>
                            <a:pt x="1884989" y="803867"/>
                          </a:cubicBezTo>
                          <a:cubicBezTo>
                            <a:pt x="1884989" y="801170"/>
                            <a:pt x="1879596" y="801170"/>
                            <a:pt x="1879596" y="803867"/>
                          </a:cubicBezTo>
                          <a:cubicBezTo>
                            <a:pt x="1901170" y="833532"/>
                            <a:pt x="1938926" y="855107"/>
                            <a:pt x="1968591" y="871288"/>
                          </a:cubicBezTo>
                          <a:cubicBezTo>
                            <a:pt x="2081858" y="933315"/>
                            <a:pt x="2208609" y="962980"/>
                            <a:pt x="2332664" y="987251"/>
                          </a:cubicBezTo>
                          <a:cubicBezTo>
                            <a:pt x="2359632" y="992645"/>
                            <a:pt x="2389297" y="984555"/>
                            <a:pt x="2367722" y="1011523"/>
                          </a:cubicBezTo>
                          <a:cubicBezTo>
                            <a:pt x="2351541" y="1033098"/>
                            <a:pt x="2329967" y="1049279"/>
                            <a:pt x="2308392" y="1065460"/>
                          </a:cubicBezTo>
                          <a:cubicBezTo>
                            <a:pt x="2203216" y="1140971"/>
                            <a:pt x="2068374" y="1165242"/>
                            <a:pt x="1944320" y="1176030"/>
                          </a:cubicBezTo>
                          <a:cubicBezTo>
                            <a:pt x="1752844" y="1192211"/>
                            <a:pt x="1555976" y="1170636"/>
                            <a:pt x="1367197" y="1132881"/>
                          </a:cubicBezTo>
                          <a:cubicBezTo>
                            <a:pt x="1278202" y="1114003"/>
                            <a:pt x="1186510" y="1089731"/>
                            <a:pt x="1105605" y="1049279"/>
                          </a:cubicBezTo>
                          <a:cubicBezTo>
                            <a:pt x="1100211" y="1046582"/>
                            <a:pt x="1092121" y="1041188"/>
                            <a:pt x="1086727" y="1041188"/>
                          </a:cubicBezTo>
                          <a:cubicBezTo>
                            <a:pt x="1035487" y="1035794"/>
                            <a:pt x="976157" y="1054672"/>
                            <a:pt x="922220" y="1054672"/>
                          </a:cubicBezTo>
                          <a:cubicBezTo>
                            <a:pt x="881768" y="1054672"/>
                            <a:pt x="865587" y="1057369"/>
                            <a:pt x="827831" y="1065460"/>
                          </a:cubicBezTo>
                          <a:cubicBezTo>
                            <a:pt x="736139" y="1084338"/>
                            <a:pt x="639053" y="1084338"/>
                            <a:pt x="544663" y="1073550"/>
                          </a:cubicBezTo>
                          <a:cubicBezTo>
                            <a:pt x="380157" y="1051976"/>
                            <a:pt x="185985" y="979161"/>
                            <a:pt x="70021" y="855107"/>
                          </a:cubicBezTo>
                          <a:cubicBezTo>
                            <a:pt x="18781" y="801170"/>
                            <a:pt x="-2794" y="747233"/>
                            <a:pt x="29568" y="679813"/>
                          </a:cubicBezTo>
                          <a:cubicBezTo>
                            <a:pt x="53840" y="631270"/>
                            <a:pt x="88899" y="582726"/>
                            <a:pt x="123958" y="542274"/>
                          </a:cubicBezTo>
                          <a:cubicBezTo>
                            <a:pt x="129351" y="536880"/>
                            <a:pt x="110473" y="455975"/>
                            <a:pt x="110473" y="447885"/>
                          </a:cubicBezTo>
                          <a:cubicBezTo>
                            <a:pt x="99686" y="321134"/>
                            <a:pt x="126654" y="202473"/>
                            <a:pt x="218347" y="113478"/>
                          </a:cubicBezTo>
                          <a:cubicBezTo>
                            <a:pt x="390944" y="-56423"/>
                            <a:pt x="655234" y="10998"/>
                            <a:pt x="854799" y="83812"/>
                          </a:cubicBezTo>
                          <a:cubicBezTo>
                            <a:pt x="903342" y="102691"/>
                            <a:pt x="954582" y="121568"/>
                            <a:pt x="1003125" y="143143"/>
                          </a:cubicBezTo>
                          <a:cubicBezTo>
                            <a:pt x="1032790" y="156627"/>
                            <a:pt x="1067849" y="180899"/>
                            <a:pt x="1097514" y="186292"/>
                          </a:cubicBezTo>
                          <a:cubicBezTo>
                            <a:pt x="1137967" y="194383"/>
                            <a:pt x="1186510" y="186292"/>
                            <a:pt x="1226962" y="191686"/>
                          </a:cubicBezTo>
                          <a:cubicBezTo>
                            <a:pt x="1283596" y="197080"/>
                            <a:pt x="1340229" y="210564"/>
                            <a:pt x="1394166" y="226745"/>
                          </a:cubicBezTo>
                          <a:cubicBezTo>
                            <a:pt x="1410347" y="232138"/>
                            <a:pt x="1434618" y="232138"/>
                            <a:pt x="1440012" y="251016"/>
                          </a:cubicBezTo>
                          <a:cubicBezTo>
                            <a:pt x="1448102" y="286075"/>
                            <a:pt x="1461587" y="318437"/>
                            <a:pt x="1475071" y="350799"/>
                          </a:cubicBezTo>
                          <a:cubicBezTo>
                            <a:pt x="1539795" y="507215"/>
                            <a:pt x="1650365" y="644754"/>
                            <a:pt x="1787903" y="744536"/>
                          </a:cubicBezTo>
                          <a:cubicBezTo>
                            <a:pt x="1787903" y="744536"/>
                            <a:pt x="1790600" y="744536"/>
                            <a:pt x="1790600" y="744536"/>
                          </a:cubicBezTo>
                          <a:cubicBezTo>
                            <a:pt x="1825659" y="725659"/>
                            <a:pt x="1858021" y="698690"/>
                            <a:pt x="1890383" y="674419"/>
                          </a:cubicBezTo>
                          <a:cubicBezTo>
                            <a:pt x="1901170" y="655541"/>
                            <a:pt x="1906564" y="652844"/>
                            <a:pt x="1903867" y="666328"/>
                          </a:cubicBezTo>
                          <a:cubicBezTo>
                            <a:pt x="1903867" y="679813"/>
                            <a:pt x="1901170" y="693297"/>
                            <a:pt x="1901170" y="706781"/>
                          </a:cubicBezTo>
                          <a:cubicBezTo>
                            <a:pt x="1898473" y="739143"/>
                            <a:pt x="1893080" y="771505"/>
                            <a:pt x="1884989" y="801170"/>
                          </a:cubicBezTo>
                          <a:cubicBezTo>
                            <a:pt x="1879596" y="803867"/>
                            <a:pt x="1884989" y="803867"/>
                            <a:pt x="1884989" y="803867"/>
                          </a:cubicBezTo>
                          <a:close/>
                        </a:path>
                      </a:pathLst>
                    </a:custGeom>
                    <a:solidFill>
                      <a:srgbClr val="8C877D"/>
                    </a:solidFill>
                    <a:ln w="26947" cap="flat">
                      <a:noFill/>
                      <a:prstDash val="solid"/>
                      <a:miter/>
                    </a:ln>
                  </p:spPr>
                  <p:txBody>
                    <a:bodyPr rtlCol="1" anchor="ctr"/>
                    <a:lstStyle/>
                    <a:p>
                      <a:endParaRPr lang="ar-SA"/>
                    </a:p>
                  </p:txBody>
                </p:sp>
              </p:grpSp>
              <p:grpSp>
                <p:nvGrpSpPr>
                  <p:cNvPr id="1933" name="رسم 4">
                    <a:extLst>
                      <a:ext uri="{FF2B5EF4-FFF2-40B4-BE49-F238E27FC236}">
                        <a16:creationId xmlns:a16="http://schemas.microsoft.com/office/drawing/2014/main" id="{EA5EC081-0897-417A-9BC7-DA203993185C}"/>
                      </a:ext>
                    </a:extLst>
                  </p:cNvPr>
                  <p:cNvGrpSpPr/>
                  <p:nvPr/>
                </p:nvGrpSpPr>
                <p:grpSpPr>
                  <a:xfrm>
                    <a:off x="593303" y="5757736"/>
                    <a:ext cx="1299873" cy="935800"/>
                    <a:chOff x="593303" y="5757736"/>
                    <a:chExt cx="1299873" cy="935800"/>
                  </a:xfrm>
                  <a:solidFill>
                    <a:srgbClr val="8C877D"/>
                  </a:solidFill>
                </p:grpSpPr>
                <p:sp>
                  <p:nvSpPr>
                    <p:cNvPr id="1937" name="شكل حر: شكل 374">
                      <a:extLst>
                        <a:ext uri="{FF2B5EF4-FFF2-40B4-BE49-F238E27FC236}">
                          <a16:creationId xmlns:a16="http://schemas.microsoft.com/office/drawing/2014/main" id="{691E3F83-9242-40D7-8717-9FB4E4003BB5}"/>
                        </a:ext>
                      </a:extLst>
                    </p:cNvPr>
                    <p:cNvSpPr/>
                    <p:nvPr/>
                  </p:nvSpPr>
                  <p:spPr>
                    <a:xfrm>
                      <a:off x="887257" y="6102931"/>
                      <a:ext cx="782081" cy="590606"/>
                    </a:xfrm>
                    <a:custGeom>
                      <a:avLst/>
                      <a:gdLst>
                        <a:gd name="connsiteX0" fmla="*/ 0 w 782081"/>
                        <a:gd name="connsiteY0" fmla="*/ 0 h 590606"/>
                        <a:gd name="connsiteX1" fmla="*/ 29665 w 782081"/>
                        <a:gd name="connsiteY1" fmla="*/ 29665 h 590606"/>
                        <a:gd name="connsiteX2" fmla="*/ 107873 w 782081"/>
                        <a:gd name="connsiteY2" fmla="*/ 107873 h 590606"/>
                        <a:gd name="connsiteX3" fmla="*/ 161810 w 782081"/>
                        <a:gd name="connsiteY3" fmla="*/ 159113 h 590606"/>
                        <a:gd name="connsiteX4" fmla="*/ 223837 w 782081"/>
                        <a:gd name="connsiteY4" fmla="*/ 215747 h 590606"/>
                        <a:gd name="connsiteX5" fmla="*/ 291258 w 782081"/>
                        <a:gd name="connsiteY5" fmla="*/ 275077 h 590606"/>
                        <a:gd name="connsiteX6" fmla="*/ 361376 w 782081"/>
                        <a:gd name="connsiteY6" fmla="*/ 334407 h 590606"/>
                        <a:gd name="connsiteX7" fmla="*/ 434190 w 782081"/>
                        <a:gd name="connsiteY7" fmla="*/ 391041 h 590606"/>
                        <a:gd name="connsiteX8" fmla="*/ 507005 w 782081"/>
                        <a:gd name="connsiteY8" fmla="*/ 442280 h 590606"/>
                        <a:gd name="connsiteX9" fmla="*/ 542063 w 782081"/>
                        <a:gd name="connsiteY9" fmla="*/ 466552 h 590606"/>
                        <a:gd name="connsiteX10" fmla="*/ 577122 w 782081"/>
                        <a:gd name="connsiteY10" fmla="*/ 488126 h 590606"/>
                        <a:gd name="connsiteX11" fmla="*/ 641846 w 782081"/>
                        <a:gd name="connsiteY11" fmla="*/ 525882 h 590606"/>
                        <a:gd name="connsiteX12" fmla="*/ 698480 w 782081"/>
                        <a:gd name="connsiteY12" fmla="*/ 555547 h 590606"/>
                        <a:gd name="connsiteX13" fmla="*/ 722751 w 782081"/>
                        <a:gd name="connsiteY13" fmla="*/ 566335 h 590606"/>
                        <a:gd name="connsiteX14" fmla="*/ 744326 w 782081"/>
                        <a:gd name="connsiteY14" fmla="*/ 574425 h 590606"/>
                        <a:gd name="connsiteX15" fmla="*/ 782082 w 782081"/>
                        <a:gd name="connsiteY15" fmla="*/ 590606 h 590606"/>
                        <a:gd name="connsiteX16" fmla="*/ 741629 w 782081"/>
                        <a:gd name="connsiteY16" fmla="*/ 574425 h 590606"/>
                        <a:gd name="connsiteX17" fmla="*/ 720054 w 782081"/>
                        <a:gd name="connsiteY17" fmla="*/ 566335 h 590606"/>
                        <a:gd name="connsiteX18" fmla="*/ 695783 w 782081"/>
                        <a:gd name="connsiteY18" fmla="*/ 555547 h 590606"/>
                        <a:gd name="connsiteX19" fmla="*/ 639149 w 782081"/>
                        <a:gd name="connsiteY19" fmla="*/ 528579 h 590606"/>
                        <a:gd name="connsiteX20" fmla="*/ 574425 w 782081"/>
                        <a:gd name="connsiteY20" fmla="*/ 493520 h 590606"/>
                        <a:gd name="connsiteX21" fmla="*/ 504308 w 782081"/>
                        <a:gd name="connsiteY21" fmla="*/ 450371 h 590606"/>
                        <a:gd name="connsiteX22" fmla="*/ 431493 w 782081"/>
                        <a:gd name="connsiteY22" fmla="*/ 399131 h 590606"/>
                        <a:gd name="connsiteX23" fmla="*/ 358679 w 782081"/>
                        <a:gd name="connsiteY23" fmla="*/ 342498 h 590606"/>
                        <a:gd name="connsiteX24" fmla="*/ 288561 w 782081"/>
                        <a:gd name="connsiteY24" fmla="*/ 283167 h 590606"/>
                        <a:gd name="connsiteX25" fmla="*/ 221140 w 782081"/>
                        <a:gd name="connsiteY25" fmla="*/ 223837 h 590606"/>
                        <a:gd name="connsiteX26" fmla="*/ 161810 w 782081"/>
                        <a:gd name="connsiteY26" fmla="*/ 167204 h 590606"/>
                        <a:gd name="connsiteX27" fmla="*/ 110570 w 782081"/>
                        <a:gd name="connsiteY27" fmla="*/ 113267 h 590606"/>
                        <a:gd name="connsiteX28" fmla="*/ 0 w 782081"/>
                        <a:gd name="connsiteY28" fmla="*/ 0 h 590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82081" h="590606">
                          <a:moveTo>
                            <a:pt x="0" y="0"/>
                          </a:moveTo>
                          <a:cubicBezTo>
                            <a:pt x="0" y="0"/>
                            <a:pt x="10787" y="10787"/>
                            <a:pt x="29665" y="29665"/>
                          </a:cubicBezTo>
                          <a:cubicBezTo>
                            <a:pt x="48543" y="48543"/>
                            <a:pt x="75511" y="75511"/>
                            <a:pt x="107873" y="107873"/>
                          </a:cubicBezTo>
                          <a:cubicBezTo>
                            <a:pt x="124054" y="124054"/>
                            <a:pt x="142932" y="140235"/>
                            <a:pt x="161810" y="159113"/>
                          </a:cubicBezTo>
                          <a:cubicBezTo>
                            <a:pt x="180688" y="177991"/>
                            <a:pt x="202262" y="196869"/>
                            <a:pt x="223837" y="215747"/>
                          </a:cubicBezTo>
                          <a:cubicBezTo>
                            <a:pt x="245412" y="234624"/>
                            <a:pt x="266986" y="253502"/>
                            <a:pt x="291258" y="275077"/>
                          </a:cubicBezTo>
                          <a:cubicBezTo>
                            <a:pt x="312833" y="293955"/>
                            <a:pt x="337104" y="312832"/>
                            <a:pt x="361376" y="334407"/>
                          </a:cubicBezTo>
                          <a:cubicBezTo>
                            <a:pt x="385647" y="353285"/>
                            <a:pt x="409918" y="372163"/>
                            <a:pt x="434190" y="391041"/>
                          </a:cubicBezTo>
                          <a:cubicBezTo>
                            <a:pt x="458462" y="407222"/>
                            <a:pt x="482733" y="426100"/>
                            <a:pt x="507005" y="442280"/>
                          </a:cubicBezTo>
                          <a:cubicBezTo>
                            <a:pt x="517792" y="450371"/>
                            <a:pt x="531276" y="458462"/>
                            <a:pt x="542063" y="466552"/>
                          </a:cubicBezTo>
                          <a:cubicBezTo>
                            <a:pt x="552851" y="474642"/>
                            <a:pt x="563638" y="482733"/>
                            <a:pt x="577122" y="488126"/>
                          </a:cubicBezTo>
                          <a:cubicBezTo>
                            <a:pt x="598697" y="501611"/>
                            <a:pt x="620272" y="515095"/>
                            <a:pt x="641846" y="525882"/>
                          </a:cubicBezTo>
                          <a:cubicBezTo>
                            <a:pt x="663421" y="536670"/>
                            <a:pt x="679602" y="547457"/>
                            <a:pt x="698480" y="555547"/>
                          </a:cubicBezTo>
                          <a:cubicBezTo>
                            <a:pt x="706570" y="560941"/>
                            <a:pt x="714661" y="563638"/>
                            <a:pt x="722751" y="566335"/>
                          </a:cubicBezTo>
                          <a:cubicBezTo>
                            <a:pt x="730842" y="569031"/>
                            <a:pt x="736235" y="571728"/>
                            <a:pt x="744326" y="574425"/>
                          </a:cubicBezTo>
                          <a:cubicBezTo>
                            <a:pt x="768597" y="585213"/>
                            <a:pt x="782082" y="590606"/>
                            <a:pt x="782082" y="590606"/>
                          </a:cubicBezTo>
                          <a:cubicBezTo>
                            <a:pt x="782082" y="590606"/>
                            <a:pt x="768597" y="585213"/>
                            <a:pt x="741629" y="574425"/>
                          </a:cubicBezTo>
                          <a:cubicBezTo>
                            <a:pt x="736235" y="571728"/>
                            <a:pt x="728145" y="569031"/>
                            <a:pt x="720054" y="566335"/>
                          </a:cubicBezTo>
                          <a:cubicBezTo>
                            <a:pt x="711964" y="563638"/>
                            <a:pt x="703873" y="560941"/>
                            <a:pt x="695783" y="555547"/>
                          </a:cubicBezTo>
                          <a:cubicBezTo>
                            <a:pt x="679602" y="547457"/>
                            <a:pt x="660724" y="539367"/>
                            <a:pt x="639149" y="528579"/>
                          </a:cubicBezTo>
                          <a:cubicBezTo>
                            <a:pt x="617575" y="517792"/>
                            <a:pt x="596000" y="504308"/>
                            <a:pt x="574425" y="493520"/>
                          </a:cubicBezTo>
                          <a:cubicBezTo>
                            <a:pt x="550154" y="480036"/>
                            <a:pt x="528579" y="463855"/>
                            <a:pt x="504308" y="450371"/>
                          </a:cubicBezTo>
                          <a:cubicBezTo>
                            <a:pt x="480036" y="434190"/>
                            <a:pt x="455765" y="415312"/>
                            <a:pt x="431493" y="399131"/>
                          </a:cubicBezTo>
                          <a:cubicBezTo>
                            <a:pt x="407222" y="380253"/>
                            <a:pt x="382950" y="361375"/>
                            <a:pt x="358679" y="342498"/>
                          </a:cubicBezTo>
                          <a:cubicBezTo>
                            <a:pt x="334407" y="323620"/>
                            <a:pt x="310136" y="304742"/>
                            <a:pt x="288561" y="283167"/>
                          </a:cubicBezTo>
                          <a:cubicBezTo>
                            <a:pt x="266986" y="264290"/>
                            <a:pt x="242715" y="242715"/>
                            <a:pt x="221140" y="223837"/>
                          </a:cubicBezTo>
                          <a:cubicBezTo>
                            <a:pt x="199566" y="204959"/>
                            <a:pt x="180688" y="186081"/>
                            <a:pt x="161810" y="167204"/>
                          </a:cubicBezTo>
                          <a:cubicBezTo>
                            <a:pt x="142932" y="148326"/>
                            <a:pt x="126751" y="129448"/>
                            <a:pt x="110570" y="113267"/>
                          </a:cubicBezTo>
                          <a:cubicBezTo>
                            <a:pt x="37756" y="48543"/>
                            <a:pt x="0" y="0"/>
                            <a:pt x="0" y="0"/>
                          </a:cubicBezTo>
                          <a:close/>
                        </a:path>
                      </a:pathLst>
                    </a:custGeom>
                    <a:solidFill>
                      <a:srgbClr val="8C877D"/>
                    </a:solidFill>
                    <a:ln w="26947" cap="flat">
                      <a:noFill/>
                      <a:prstDash val="solid"/>
                      <a:miter/>
                    </a:ln>
                  </p:spPr>
                  <p:txBody>
                    <a:bodyPr rtlCol="1" anchor="ctr"/>
                    <a:lstStyle/>
                    <a:p>
                      <a:endParaRPr lang="ar-SA"/>
                    </a:p>
                  </p:txBody>
                </p:sp>
                <p:sp>
                  <p:nvSpPr>
                    <p:cNvPr id="1938" name="شكل حر: شكل 375">
                      <a:extLst>
                        <a:ext uri="{FF2B5EF4-FFF2-40B4-BE49-F238E27FC236}">
                          <a16:creationId xmlns:a16="http://schemas.microsoft.com/office/drawing/2014/main" id="{21C3D3EB-6AE9-4542-B014-A4DE5BC576B1}"/>
                        </a:ext>
                      </a:extLst>
                    </p:cNvPr>
                    <p:cNvSpPr/>
                    <p:nvPr/>
                  </p:nvSpPr>
                  <p:spPr>
                    <a:xfrm>
                      <a:off x="898045" y="6229682"/>
                      <a:ext cx="253502" cy="140235"/>
                    </a:xfrm>
                    <a:custGeom>
                      <a:avLst/>
                      <a:gdLst>
                        <a:gd name="connsiteX0" fmla="*/ 0 w 253502"/>
                        <a:gd name="connsiteY0" fmla="*/ 0 h 140235"/>
                        <a:gd name="connsiteX1" fmla="*/ 10787 w 253502"/>
                        <a:gd name="connsiteY1" fmla="*/ 8091 h 140235"/>
                        <a:gd name="connsiteX2" fmla="*/ 37756 w 253502"/>
                        <a:gd name="connsiteY2" fmla="*/ 26968 h 140235"/>
                        <a:gd name="connsiteX3" fmla="*/ 56634 w 253502"/>
                        <a:gd name="connsiteY3" fmla="*/ 37755 h 140235"/>
                        <a:gd name="connsiteX4" fmla="*/ 78208 w 253502"/>
                        <a:gd name="connsiteY4" fmla="*/ 51240 h 140235"/>
                        <a:gd name="connsiteX5" fmla="*/ 99783 w 253502"/>
                        <a:gd name="connsiteY5" fmla="*/ 64724 h 140235"/>
                        <a:gd name="connsiteX6" fmla="*/ 124054 w 253502"/>
                        <a:gd name="connsiteY6" fmla="*/ 78208 h 140235"/>
                        <a:gd name="connsiteX7" fmla="*/ 148326 w 253502"/>
                        <a:gd name="connsiteY7" fmla="*/ 91692 h 140235"/>
                        <a:gd name="connsiteX8" fmla="*/ 172597 w 253502"/>
                        <a:gd name="connsiteY8" fmla="*/ 102480 h 140235"/>
                        <a:gd name="connsiteX9" fmla="*/ 194172 w 253502"/>
                        <a:gd name="connsiteY9" fmla="*/ 113267 h 140235"/>
                        <a:gd name="connsiteX10" fmla="*/ 213050 w 253502"/>
                        <a:gd name="connsiteY10" fmla="*/ 121357 h 140235"/>
                        <a:gd name="connsiteX11" fmla="*/ 242715 w 253502"/>
                        <a:gd name="connsiteY11" fmla="*/ 134842 h 140235"/>
                        <a:gd name="connsiteX12" fmla="*/ 253502 w 253502"/>
                        <a:gd name="connsiteY12" fmla="*/ 140235 h 140235"/>
                        <a:gd name="connsiteX13" fmla="*/ 242715 w 253502"/>
                        <a:gd name="connsiteY13" fmla="*/ 137539 h 140235"/>
                        <a:gd name="connsiteX14" fmla="*/ 210353 w 253502"/>
                        <a:gd name="connsiteY14" fmla="*/ 129448 h 140235"/>
                        <a:gd name="connsiteX15" fmla="*/ 188778 w 253502"/>
                        <a:gd name="connsiteY15" fmla="*/ 124054 h 140235"/>
                        <a:gd name="connsiteX16" fmla="*/ 167204 w 253502"/>
                        <a:gd name="connsiteY16" fmla="*/ 115964 h 140235"/>
                        <a:gd name="connsiteX17" fmla="*/ 142932 w 253502"/>
                        <a:gd name="connsiteY17" fmla="*/ 105176 h 140235"/>
                        <a:gd name="connsiteX18" fmla="*/ 118661 w 253502"/>
                        <a:gd name="connsiteY18" fmla="*/ 91692 h 140235"/>
                        <a:gd name="connsiteX19" fmla="*/ 94389 w 253502"/>
                        <a:gd name="connsiteY19" fmla="*/ 78208 h 140235"/>
                        <a:gd name="connsiteX20" fmla="*/ 72815 w 253502"/>
                        <a:gd name="connsiteY20" fmla="*/ 64724 h 140235"/>
                        <a:gd name="connsiteX21" fmla="*/ 53937 w 253502"/>
                        <a:gd name="connsiteY21" fmla="*/ 51240 h 140235"/>
                        <a:gd name="connsiteX22" fmla="*/ 37756 w 253502"/>
                        <a:gd name="connsiteY22" fmla="*/ 37755 h 140235"/>
                        <a:gd name="connsiteX23" fmla="*/ 13484 w 253502"/>
                        <a:gd name="connsiteY23" fmla="*/ 16181 h 140235"/>
                        <a:gd name="connsiteX24" fmla="*/ 0 w 253502"/>
                        <a:gd name="connsiteY24" fmla="*/ 0 h 14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3502" h="140235">
                          <a:moveTo>
                            <a:pt x="0" y="0"/>
                          </a:moveTo>
                          <a:cubicBezTo>
                            <a:pt x="0" y="0"/>
                            <a:pt x="2697" y="2697"/>
                            <a:pt x="10787" y="8091"/>
                          </a:cubicBezTo>
                          <a:cubicBezTo>
                            <a:pt x="16181" y="13484"/>
                            <a:pt x="26968" y="18878"/>
                            <a:pt x="37756" y="26968"/>
                          </a:cubicBezTo>
                          <a:cubicBezTo>
                            <a:pt x="43149" y="29665"/>
                            <a:pt x="48543" y="35059"/>
                            <a:pt x="56634" y="37755"/>
                          </a:cubicBezTo>
                          <a:cubicBezTo>
                            <a:pt x="62027" y="40452"/>
                            <a:pt x="70118" y="45846"/>
                            <a:pt x="78208" y="51240"/>
                          </a:cubicBezTo>
                          <a:cubicBezTo>
                            <a:pt x="86299" y="53937"/>
                            <a:pt x="91692" y="59330"/>
                            <a:pt x="99783" y="64724"/>
                          </a:cubicBezTo>
                          <a:cubicBezTo>
                            <a:pt x="107873" y="70118"/>
                            <a:pt x="115964" y="72814"/>
                            <a:pt x="124054" y="78208"/>
                          </a:cubicBezTo>
                          <a:cubicBezTo>
                            <a:pt x="132145" y="83602"/>
                            <a:pt x="140235" y="86299"/>
                            <a:pt x="148326" y="91692"/>
                          </a:cubicBezTo>
                          <a:cubicBezTo>
                            <a:pt x="156416" y="94389"/>
                            <a:pt x="164507" y="99783"/>
                            <a:pt x="172597" y="102480"/>
                          </a:cubicBezTo>
                          <a:cubicBezTo>
                            <a:pt x="180688" y="105176"/>
                            <a:pt x="186082" y="110570"/>
                            <a:pt x="194172" y="113267"/>
                          </a:cubicBezTo>
                          <a:cubicBezTo>
                            <a:pt x="202262" y="115964"/>
                            <a:pt x="207656" y="118660"/>
                            <a:pt x="213050" y="121357"/>
                          </a:cubicBezTo>
                          <a:cubicBezTo>
                            <a:pt x="226534" y="126751"/>
                            <a:pt x="234624" y="132145"/>
                            <a:pt x="242715" y="134842"/>
                          </a:cubicBezTo>
                          <a:cubicBezTo>
                            <a:pt x="250805" y="137539"/>
                            <a:pt x="253502" y="140235"/>
                            <a:pt x="253502" y="140235"/>
                          </a:cubicBezTo>
                          <a:cubicBezTo>
                            <a:pt x="253502" y="140235"/>
                            <a:pt x="248109" y="140235"/>
                            <a:pt x="242715" y="137539"/>
                          </a:cubicBezTo>
                          <a:cubicBezTo>
                            <a:pt x="234624" y="134842"/>
                            <a:pt x="223837" y="132145"/>
                            <a:pt x="210353" y="129448"/>
                          </a:cubicBezTo>
                          <a:cubicBezTo>
                            <a:pt x="204959" y="126751"/>
                            <a:pt x="196869" y="126751"/>
                            <a:pt x="188778" y="124054"/>
                          </a:cubicBezTo>
                          <a:cubicBezTo>
                            <a:pt x="180688" y="121357"/>
                            <a:pt x="175294" y="118660"/>
                            <a:pt x="167204" y="115964"/>
                          </a:cubicBezTo>
                          <a:cubicBezTo>
                            <a:pt x="159113" y="113267"/>
                            <a:pt x="151023" y="110570"/>
                            <a:pt x="142932" y="105176"/>
                          </a:cubicBezTo>
                          <a:cubicBezTo>
                            <a:pt x="134842" y="99783"/>
                            <a:pt x="126751" y="97086"/>
                            <a:pt x="118661" y="91692"/>
                          </a:cubicBezTo>
                          <a:cubicBezTo>
                            <a:pt x="110570" y="86299"/>
                            <a:pt x="102480" y="83602"/>
                            <a:pt x="94389" y="78208"/>
                          </a:cubicBezTo>
                          <a:cubicBezTo>
                            <a:pt x="86299" y="72814"/>
                            <a:pt x="80905" y="70118"/>
                            <a:pt x="72815" y="64724"/>
                          </a:cubicBezTo>
                          <a:cubicBezTo>
                            <a:pt x="64724" y="59330"/>
                            <a:pt x="59330" y="53937"/>
                            <a:pt x="53937" y="51240"/>
                          </a:cubicBezTo>
                          <a:cubicBezTo>
                            <a:pt x="48543" y="45846"/>
                            <a:pt x="40452" y="43149"/>
                            <a:pt x="37756" y="37755"/>
                          </a:cubicBezTo>
                          <a:cubicBezTo>
                            <a:pt x="26968" y="29665"/>
                            <a:pt x="18878" y="21575"/>
                            <a:pt x="13484" y="16181"/>
                          </a:cubicBezTo>
                          <a:cubicBezTo>
                            <a:pt x="2697" y="2697"/>
                            <a:pt x="0" y="0"/>
                            <a:pt x="0" y="0"/>
                          </a:cubicBezTo>
                          <a:close/>
                        </a:path>
                      </a:pathLst>
                    </a:custGeom>
                    <a:solidFill>
                      <a:srgbClr val="8C877D"/>
                    </a:solidFill>
                    <a:ln w="26947" cap="flat">
                      <a:noFill/>
                      <a:prstDash val="solid"/>
                      <a:miter/>
                    </a:ln>
                  </p:spPr>
                  <p:txBody>
                    <a:bodyPr rtlCol="1" anchor="ctr"/>
                    <a:lstStyle/>
                    <a:p>
                      <a:endParaRPr lang="ar-SA"/>
                    </a:p>
                  </p:txBody>
                </p:sp>
                <p:sp>
                  <p:nvSpPr>
                    <p:cNvPr id="1939" name="شكل حر: شكل 376">
                      <a:extLst>
                        <a:ext uri="{FF2B5EF4-FFF2-40B4-BE49-F238E27FC236}">
                          <a16:creationId xmlns:a16="http://schemas.microsoft.com/office/drawing/2014/main" id="{A2BCE0FA-740F-40F6-B8DD-28E70BEF2915}"/>
                        </a:ext>
                      </a:extLst>
                    </p:cNvPr>
                    <p:cNvSpPr/>
                    <p:nvPr/>
                  </p:nvSpPr>
                  <p:spPr>
                    <a:xfrm>
                      <a:off x="593303" y="6032813"/>
                      <a:ext cx="852199" cy="641846"/>
                    </a:xfrm>
                    <a:custGeom>
                      <a:avLst/>
                      <a:gdLst>
                        <a:gd name="connsiteX0" fmla="*/ 0 w 852199"/>
                        <a:gd name="connsiteY0" fmla="*/ 0 h 641846"/>
                        <a:gd name="connsiteX1" fmla="*/ 0 w 852199"/>
                        <a:gd name="connsiteY1" fmla="*/ 13484 h 641846"/>
                        <a:gd name="connsiteX2" fmla="*/ 5394 w 852199"/>
                        <a:gd name="connsiteY2" fmla="*/ 51240 h 641846"/>
                        <a:gd name="connsiteX3" fmla="*/ 10787 w 852199"/>
                        <a:gd name="connsiteY3" fmla="*/ 78208 h 641846"/>
                        <a:gd name="connsiteX4" fmla="*/ 18878 w 852199"/>
                        <a:gd name="connsiteY4" fmla="*/ 107873 h 641846"/>
                        <a:gd name="connsiteX5" fmla="*/ 29665 w 852199"/>
                        <a:gd name="connsiteY5" fmla="*/ 142932 h 641846"/>
                        <a:gd name="connsiteX6" fmla="*/ 43149 w 852199"/>
                        <a:gd name="connsiteY6" fmla="*/ 180688 h 641846"/>
                        <a:gd name="connsiteX7" fmla="*/ 59330 w 852199"/>
                        <a:gd name="connsiteY7" fmla="*/ 218444 h 641846"/>
                        <a:gd name="connsiteX8" fmla="*/ 80905 w 852199"/>
                        <a:gd name="connsiteY8" fmla="*/ 258896 h 641846"/>
                        <a:gd name="connsiteX9" fmla="*/ 107873 w 852199"/>
                        <a:gd name="connsiteY9" fmla="*/ 299349 h 641846"/>
                        <a:gd name="connsiteX10" fmla="*/ 137538 w 852199"/>
                        <a:gd name="connsiteY10" fmla="*/ 339801 h 641846"/>
                        <a:gd name="connsiteX11" fmla="*/ 172597 w 852199"/>
                        <a:gd name="connsiteY11" fmla="*/ 377557 h 641846"/>
                        <a:gd name="connsiteX12" fmla="*/ 213050 w 852199"/>
                        <a:gd name="connsiteY12" fmla="*/ 412615 h 641846"/>
                        <a:gd name="connsiteX13" fmla="*/ 256199 w 852199"/>
                        <a:gd name="connsiteY13" fmla="*/ 444977 h 641846"/>
                        <a:gd name="connsiteX14" fmla="*/ 277774 w 852199"/>
                        <a:gd name="connsiteY14" fmla="*/ 458462 h 641846"/>
                        <a:gd name="connsiteX15" fmla="*/ 302045 w 852199"/>
                        <a:gd name="connsiteY15" fmla="*/ 471946 h 641846"/>
                        <a:gd name="connsiteX16" fmla="*/ 326317 w 852199"/>
                        <a:gd name="connsiteY16" fmla="*/ 485430 h 641846"/>
                        <a:gd name="connsiteX17" fmla="*/ 350588 w 852199"/>
                        <a:gd name="connsiteY17" fmla="*/ 496217 h 641846"/>
                        <a:gd name="connsiteX18" fmla="*/ 399131 w 852199"/>
                        <a:gd name="connsiteY18" fmla="*/ 520489 h 641846"/>
                        <a:gd name="connsiteX19" fmla="*/ 423403 w 852199"/>
                        <a:gd name="connsiteY19" fmla="*/ 531276 h 641846"/>
                        <a:gd name="connsiteX20" fmla="*/ 447674 w 852199"/>
                        <a:gd name="connsiteY20" fmla="*/ 542064 h 641846"/>
                        <a:gd name="connsiteX21" fmla="*/ 496217 w 852199"/>
                        <a:gd name="connsiteY21" fmla="*/ 560941 h 641846"/>
                        <a:gd name="connsiteX22" fmla="*/ 542063 w 852199"/>
                        <a:gd name="connsiteY22" fmla="*/ 579819 h 641846"/>
                        <a:gd name="connsiteX23" fmla="*/ 587910 w 852199"/>
                        <a:gd name="connsiteY23" fmla="*/ 593303 h 641846"/>
                        <a:gd name="connsiteX24" fmla="*/ 631059 w 852199"/>
                        <a:gd name="connsiteY24" fmla="*/ 606787 h 641846"/>
                        <a:gd name="connsiteX25" fmla="*/ 671511 w 852199"/>
                        <a:gd name="connsiteY25" fmla="*/ 617575 h 641846"/>
                        <a:gd name="connsiteX26" fmla="*/ 709267 w 852199"/>
                        <a:gd name="connsiteY26" fmla="*/ 625665 h 641846"/>
                        <a:gd name="connsiteX27" fmla="*/ 744326 w 852199"/>
                        <a:gd name="connsiteY27" fmla="*/ 631059 h 641846"/>
                        <a:gd name="connsiteX28" fmla="*/ 800959 w 852199"/>
                        <a:gd name="connsiteY28" fmla="*/ 639149 h 641846"/>
                        <a:gd name="connsiteX29" fmla="*/ 838715 w 852199"/>
                        <a:gd name="connsiteY29" fmla="*/ 641846 h 641846"/>
                        <a:gd name="connsiteX30" fmla="*/ 852199 w 852199"/>
                        <a:gd name="connsiteY30" fmla="*/ 641846 h 641846"/>
                        <a:gd name="connsiteX31" fmla="*/ 838715 w 852199"/>
                        <a:gd name="connsiteY31" fmla="*/ 641846 h 641846"/>
                        <a:gd name="connsiteX32" fmla="*/ 800959 w 852199"/>
                        <a:gd name="connsiteY32" fmla="*/ 641846 h 641846"/>
                        <a:gd name="connsiteX33" fmla="*/ 744326 w 852199"/>
                        <a:gd name="connsiteY33" fmla="*/ 636453 h 641846"/>
                        <a:gd name="connsiteX34" fmla="*/ 709267 w 852199"/>
                        <a:gd name="connsiteY34" fmla="*/ 631059 h 641846"/>
                        <a:gd name="connsiteX35" fmla="*/ 671511 w 852199"/>
                        <a:gd name="connsiteY35" fmla="*/ 622969 h 641846"/>
                        <a:gd name="connsiteX36" fmla="*/ 628362 w 852199"/>
                        <a:gd name="connsiteY36" fmla="*/ 614878 h 641846"/>
                        <a:gd name="connsiteX37" fmla="*/ 585213 w 852199"/>
                        <a:gd name="connsiteY37" fmla="*/ 601394 h 641846"/>
                        <a:gd name="connsiteX38" fmla="*/ 539367 w 852199"/>
                        <a:gd name="connsiteY38" fmla="*/ 587910 h 641846"/>
                        <a:gd name="connsiteX39" fmla="*/ 490824 w 852199"/>
                        <a:gd name="connsiteY39" fmla="*/ 569032 h 641846"/>
                        <a:gd name="connsiteX40" fmla="*/ 442281 w 852199"/>
                        <a:gd name="connsiteY40" fmla="*/ 550154 h 641846"/>
                        <a:gd name="connsiteX41" fmla="*/ 418009 w 852199"/>
                        <a:gd name="connsiteY41" fmla="*/ 539367 h 641846"/>
                        <a:gd name="connsiteX42" fmla="*/ 393738 w 852199"/>
                        <a:gd name="connsiteY42" fmla="*/ 528579 h 641846"/>
                        <a:gd name="connsiteX43" fmla="*/ 345195 w 852199"/>
                        <a:gd name="connsiteY43" fmla="*/ 507005 h 641846"/>
                        <a:gd name="connsiteX44" fmla="*/ 320923 w 852199"/>
                        <a:gd name="connsiteY44" fmla="*/ 496217 h 641846"/>
                        <a:gd name="connsiteX45" fmla="*/ 296652 w 852199"/>
                        <a:gd name="connsiteY45" fmla="*/ 482733 h 641846"/>
                        <a:gd name="connsiteX46" fmla="*/ 272380 w 852199"/>
                        <a:gd name="connsiteY46" fmla="*/ 469249 h 641846"/>
                        <a:gd name="connsiteX47" fmla="*/ 248109 w 852199"/>
                        <a:gd name="connsiteY47" fmla="*/ 455765 h 641846"/>
                        <a:gd name="connsiteX48" fmla="*/ 204959 w 852199"/>
                        <a:gd name="connsiteY48" fmla="*/ 423403 h 641846"/>
                        <a:gd name="connsiteX49" fmla="*/ 164507 w 852199"/>
                        <a:gd name="connsiteY49" fmla="*/ 388344 h 641846"/>
                        <a:gd name="connsiteX50" fmla="*/ 129448 w 852199"/>
                        <a:gd name="connsiteY50" fmla="*/ 350588 h 641846"/>
                        <a:gd name="connsiteX51" fmla="*/ 99783 w 852199"/>
                        <a:gd name="connsiteY51" fmla="*/ 310136 h 641846"/>
                        <a:gd name="connsiteX52" fmla="*/ 72815 w 852199"/>
                        <a:gd name="connsiteY52" fmla="*/ 269683 h 641846"/>
                        <a:gd name="connsiteX53" fmla="*/ 51240 w 852199"/>
                        <a:gd name="connsiteY53" fmla="*/ 229231 h 641846"/>
                        <a:gd name="connsiteX54" fmla="*/ 35059 w 852199"/>
                        <a:gd name="connsiteY54" fmla="*/ 188778 h 641846"/>
                        <a:gd name="connsiteX55" fmla="*/ 21575 w 852199"/>
                        <a:gd name="connsiteY55" fmla="*/ 151023 h 641846"/>
                        <a:gd name="connsiteX56" fmla="*/ 13484 w 852199"/>
                        <a:gd name="connsiteY56" fmla="*/ 115964 h 641846"/>
                        <a:gd name="connsiteX57" fmla="*/ 8090 w 852199"/>
                        <a:gd name="connsiteY57" fmla="*/ 86299 h 641846"/>
                        <a:gd name="connsiteX58" fmla="*/ 5394 w 852199"/>
                        <a:gd name="connsiteY58" fmla="*/ 59330 h 641846"/>
                        <a:gd name="connsiteX59" fmla="*/ 2697 w 852199"/>
                        <a:gd name="connsiteY59" fmla="*/ 21575 h 641846"/>
                        <a:gd name="connsiteX60" fmla="*/ 0 w 852199"/>
                        <a:gd name="connsiteY60" fmla="*/ 0 h 641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852199" h="641846">
                          <a:moveTo>
                            <a:pt x="0" y="0"/>
                          </a:moveTo>
                          <a:cubicBezTo>
                            <a:pt x="0" y="0"/>
                            <a:pt x="0" y="5394"/>
                            <a:pt x="0" y="13484"/>
                          </a:cubicBezTo>
                          <a:cubicBezTo>
                            <a:pt x="0" y="21575"/>
                            <a:pt x="2697" y="35059"/>
                            <a:pt x="5394" y="51240"/>
                          </a:cubicBezTo>
                          <a:cubicBezTo>
                            <a:pt x="8090" y="59330"/>
                            <a:pt x="8090" y="67421"/>
                            <a:pt x="10787" y="78208"/>
                          </a:cubicBezTo>
                          <a:cubicBezTo>
                            <a:pt x="13484" y="86299"/>
                            <a:pt x="16181" y="97086"/>
                            <a:pt x="18878" y="107873"/>
                          </a:cubicBezTo>
                          <a:cubicBezTo>
                            <a:pt x="21575" y="118661"/>
                            <a:pt x="24271" y="129448"/>
                            <a:pt x="29665" y="142932"/>
                          </a:cubicBezTo>
                          <a:cubicBezTo>
                            <a:pt x="35059" y="153719"/>
                            <a:pt x="37756" y="167204"/>
                            <a:pt x="43149" y="180688"/>
                          </a:cubicBezTo>
                          <a:cubicBezTo>
                            <a:pt x="48543" y="194172"/>
                            <a:pt x="53937" y="204959"/>
                            <a:pt x="59330" y="218444"/>
                          </a:cubicBezTo>
                          <a:cubicBezTo>
                            <a:pt x="67421" y="231928"/>
                            <a:pt x="72815" y="245412"/>
                            <a:pt x="80905" y="258896"/>
                          </a:cubicBezTo>
                          <a:cubicBezTo>
                            <a:pt x="88995" y="272380"/>
                            <a:pt x="97086" y="285864"/>
                            <a:pt x="107873" y="299349"/>
                          </a:cubicBezTo>
                          <a:cubicBezTo>
                            <a:pt x="118661" y="312833"/>
                            <a:pt x="129448" y="326317"/>
                            <a:pt x="137538" y="339801"/>
                          </a:cubicBezTo>
                          <a:cubicBezTo>
                            <a:pt x="148326" y="353285"/>
                            <a:pt x="161810" y="364072"/>
                            <a:pt x="172597" y="377557"/>
                          </a:cubicBezTo>
                          <a:cubicBezTo>
                            <a:pt x="186081" y="388344"/>
                            <a:pt x="199566" y="401828"/>
                            <a:pt x="213050" y="412615"/>
                          </a:cubicBezTo>
                          <a:cubicBezTo>
                            <a:pt x="226534" y="423403"/>
                            <a:pt x="242715" y="434190"/>
                            <a:pt x="256199" y="444977"/>
                          </a:cubicBezTo>
                          <a:cubicBezTo>
                            <a:pt x="264290" y="450371"/>
                            <a:pt x="272380" y="455765"/>
                            <a:pt x="277774" y="458462"/>
                          </a:cubicBezTo>
                          <a:lnTo>
                            <a:pt x="302045" y="471946"/>
                          </a:lnTo>
                          <a:cubicBezTo>
                            <a:pt x="310136" y="477339"/>
                            <a:pt x="318226" y="482733"/>
                            <a:pt x="326317" y="485430"/>
                          </a:cubicBezTo>
                          <a:lnTo>
                            <a:pt x="350588" y="496217"/>
                          </a:lnTo>
                          <a:cubicBezTo>
                            <a:pt x="366769" y="504308"/>
                            <a:pt x="382950" y="512398"/>
                            <a:pt x="399131" y="520489"/>
                          </a:cubicBezTo>
                          <a:cubicBezTo>
                            <a:pt x="407222" y="523186"/>
                            <a:pt x="415312" y="528579"/>
                            <a:pt x="423403" y="531276"/>
                          </a:cubicBezTo>
                          <a:cubicBezTo>
                            <a:pt x="431493" y="533973"/>
                            <a:pt x="439584" y="539367"/>
                            <a:pt x="447674" y="542064"/>
                          </a:cubicBezTo>
                          <a:cubicBezTo>
                            <a:pt x="463855" y="547457"/>
                            <a:pt x="480036" y="555548"/>
                            <a:pt x="496217" y="560941"/>
                          </a:cubicBezTo>
                          <a:cubicBezTo>
                            <a:pt x="512398" y="566335"/>
                            <a:pt x="528579" y="574425"/>
                            <a:pt x="542063" y="579819"/>
                          </a:cubicBezTo>
                          <a:cubicBezTo>
                            <a:pt x="558244" y="585213"/>
                            <a:pt x="571729" y="590607"/>
                            <a:pt x="587910" y="593303"/>
                          </a:cubicBezTo>
                          <a:cubicBezTo>
                            <a:pt x="604091" y="598697"/>
                            <a:pt x="617575" y="601394"/>
                            <a:pt x="631059" y="606787"/>
                          </a:cubicBezTo>
                          <a:cubicBezTo>
                            <a:pt x="644543" y="609484"/>
                            <a:pt x="658027" y="614878"/>
                            <a:pt x="671511" y="617575"/>
                          </a:cubicBezTo>
                          <a:cubicBezTo>
                            <a:pt x="684996" y="620272"/>
                            <a:pt x="698480" y="622969"/>
                            <a:pt x="709267" y="625665"/>
                          </a:cubicBezTo>
                          <a:cubicBezTo>
                            <a:pt x="722751" y="628362"/>
                            <a:pt x="733539" y="631059"/>
                            <a:pt x="744326" y="631059"/>
                          </a:cubicBezTo>
                          <a:cubicBezTo>
                            <a:pt x="765901" y="636453"/>
                            <a:pt x="784778" y="636453"/>
                            <a:pt x="800959" y="639149"/>
                          </a:cubicBezTo>
                          <a:cubicBezTo>
                            <a:pt x="817140" y="641846"/>
                            <a:pt x="827928" y="641846"/>
                            <a:pt x="838715" y="641846"/>
                          </a:cubicBezTo>
                          <a:cubicBezTo>
                            <a:pt x="846806" y="641846"/>
                            <a:pt x="852199" y="641846"/>
                            <a:pt x="852199" y="641846"/>
                          </a:cubicBezTo>
                          <a:cubicBezTo>
                            <a:pt x="852199" y="641846"/>
                            <a:pt x="846806" y="641846"/>
                            <a:pt x="838715" y="641846"/>
                          </a:cubicBezTo>
                          <a:cubicBezTo>
                            <a:pt x="830624" y="641846"/>
                            <a:pt x="817140" y="641846"/>
                            <a:pt x="800959" y="641846"/>
                          </a:cubicBezTo>
                          <a:cubicBezTo>
                            <a:pt x="784778" y="641846"/>
                            <a:pt x="765901" y="639149"/>
                            <a:pt x="744326" y="636453"/>
                          </a:cubicBezTo>
                          <a:cubicBezTo>
                            <a:pt x="733539" y="633756"/>
                            <a:pt x="722751" y="633756"/>
                            <a:pt x="709267" y="631059"/>
                          </a:cubicBezTo>
                          <a:cubicBezTo>
                            <a:pt x="695783" y="628362"/>
                            <a:pt x="684996" y="625665"/>
                            <a:pt x="671511" y="622969"/>
                          </a:cubicBezTo>
                          <a:cubicBezTo>
                            <a:pt x="658027" y="620272"/>
                            <a:pt x="644543" y="617575"/>
                            <a:pt x="628362" y="614878"/>
                          </a:cubicBezTo>
                          <a:cubicBezTo>
                            <a:pt x="614878" y="609484"/>
                            <a:pt x="598697" y="606787"/>
                            <a:pt x="585213" y="601394"/>
                          </a:cubicBezTo>
                          <a:cubicBezTo>
                            <a:pt x="569032" y="596000"/>
                            <a:pt x="555548" y="593303"/>
                            <a:pt x="539367" y="587910"/>
                          </a:cubicBezTo>
                          <a:cubicBezTo>
                            <a:pt x="523186" y="582516"/>
                            <a:pt x="507005" y="577122"/>
                            <a:pt x="490824" y="569032"/>
                          </a:cubicBezTo>
                          <a:cubicBezTo>
                            <a:pt x="474643" y="563638"/>
                            <a:pt x="458462" y="555548"/>
                            <a:pt x="442281" y="550154"/>
                          </a:cubicBezTo>
                          <a:cubicBezTo>
                            <a:pt x="434190" y="547457"/>
                            <a:pt x="426100" y="544760"/>
                            <a:pt x="418009" y="539367"/>
                          </a:cubicBezTo>
                          <a:cubicBezTo>
                            <a:pt x="409919" y="536670"/>
                            <a:pt x="401828" y="531276"/>
                            <a:pt x="393738" y="528579"/>
                          </a:cubicBezTo>
                          <a:cubicBezTo>
                            <a:pt x="377557" y="520489"/>
                            <a:pt x="361376" y="512398"/>
                            <a:pt x="345195" y="507005"/>
                          </a:cubicBezTo>
                          <a:lnTo>
                            <a:pt x="320923" y="496217"/>
                          </a:lnTo>
                          <a:cubicBezTo>
                            <a:pt x="312833" y="490823"/>
                            <a:pt x="304742" y="488127"/>
                            <a:pt x="296652" y="482733"/>
                          </a:cubicBezTo>
                          <a:lnTo>
                            <a:pt x="272380" y="469249"/>
                          </a:lnTo>
                          <a:cubicBezTo>
                            <a:pt x="264290" y="463855"/>
                            <a:pt x="256199" y="461159"/>
                            <a:pt x="248109" y="455765"/>
                          </a:cubicBezTo>
                          <a:cubicBezTo>
                            <a:pt x="234624" y="444977"/>
                            <a:pt x="218443" y="434190"/>
                            <a:pt x="204959" y="423403"/>
                          </a:cubicBezTo>
                          <a:cubicBezTo>
                            <a:pt x="191475" y="412615"/>
                            <a:pt x="177991" y="399131"/>
                            <a:pt x="164507" y="388344"/>
                          </a:cubicBezTo>
                          <a:cubicBezTo>
                            <a:pt x="153719" y="374860"/>
                            <a:pt x="140235" y="361376"/>
                            <a:pt x="129448" y="350588"/>
                          </a:cubicBezTo>
                          <a:cubicBezTo>
                            <a:pt x="118661" y="337104"/>
                            <a:pt x="107873" y="323620"/>
                            <a:pt x="99783" y="310136"/>
                          </a:cubicBezTo>
                          <a:cubicBezTo>
                            <a:pt x="91692" y="296652"/>
                            <a:pt x="83602" y="283167"/>
                            <a:pt x="72815" y="269683"/>
                          </a:cubicBezTo>
                          <a:cubicBezTo>
                            <a:pt x="64724" y="256199"/>
                            <a:pt x="59330" y="242715"/>
                            <a:pt x="51240" y="229231"/>
                          </a:cubicBezTo>
                          <a:cubicBezTo>
                            <a:pt x="45846" y="215747"/>
                            <a:pt x="40452" y="202262"/>
                            <a:pt x="35059" y="188778"/>
                          </a:cubicBezTo>
                          <a:cubicBezTo>
                            <a:pt x="29665" y="175294"/>
                            <a:pt x="26968" y="164507"/>
                            <a:pt x="21575" y="151023"/>
                          </a:cubicBezTo>
                          <a:cubicBezTo>
                            <a:pt x="18878" y="137539"/>
                            <a:pt x="16181" y="126751"/>
                            <a:pt x="13484" y="115964"/>
                          </a:cubicBezTo>
                          <a:cubicBezTo>
                            <a:pt x="10787" y="105177"/>
                            <a:pt x="8090" y="94389"/>
                            <a:pt x="8090" y="86299"/>
                          </a:cubicBezTo>
                          <a:cubicBezTo>
                            <a:pt x="5394" y="75511"/>
                            <a:pt x="5394" y="67421"/>
                            <a:pt x="5394" y="59330"/>
                          </a:cubicBezTo>
                          <a:cubicBezTo>
                            <a:pt x="2697" y="43149"/>
                            <a:pt x="2697" y="29665"/>
                            <a:pt x="2697" y="21575"/>
                          </a:cubicBezTo>
                          <a:cubicBezTo>
                            <a:pt x="0" y="2697"/>
                            <a:pt x="0" y="0"/>
                            <a:pt x="0" y="0"/>
                          </a:cubicBezTo>
                          <a:close/>
                        </a:path>
                      </a:pathLst>
                    </a:custGeom>
                    <a:solidFill>
                      <a:srgbClr val="8C877D"/>
                    </a:solidFill>
                    <a:ln w="26947" cap="flat">
                      <a:noFill/>
                      <a:prstDash val="solid"/>
                      <a:miter/>
                    </a:ln>
                  </p:spPr>
                  <p:txBody>
                    <a:bodyPr rtlCol="1" anchor="ctr"/>
                    <a:lstStyle/>
                    <a:p>
                      <a:endParaRPr lang="ar-SA"/>
                    </a:p>
                  </p:txBody>
                </p:sp>
                <p:sp>
                  <p:nvSpPr>
                    <p:cNvPr id="1940" name="شكل حر: شكل 377">
                      <a:extLst>
                        <a:ext uri="{FF2B5EF4-FFF2-40B4-BE49-F238E27FC236}">
                          <a16:creationId xmlns:a16="http://schemas.microsoft.com/office/drawing/2014/main" id="{29F54B4D-DD36-4A5B-B9D2-6751B738154C}"/>
                        </a:ext>
                      </a:extLst>
                    </p:cNvPr>
                    <p:cNvSpPr/>
                    <p:nvPr/>
                  </p:nvSpPr>
                  <p:spPr>
                    <a:xfrm>
                      <a:off x="1494045" y="5757736"/>
                      <a:ext cx="399131" cy="221140"/>
                    </a:xfrm>
                    <a:custGeom>
                      <a:avLst/>
                      <a:gdLst>
                        <a:gd name="connsiteX0" fmla="*/ 0 w 399131"/>
                        <a:gd name="connsiteY0" fmla="*/ 0 h 221140"/>
                        <a:gd name="connsiteX1" fmla="*/ 18878 w 399131"/>
                        <a:gd name="connsiteY1" fmla="*/ 5394 h 221140"/>
                        <a:gd name="connsiteX2" fmla="*/ 67421 w 399131"/>
                        <a:gd name="connsiteY2" fmla="*/ 24271 h 221140"/>
                        <a:gd name="connsiteX3" fmla="*/ 134842 w 399131"/>
                        <a:gd name="connsiteY3" fmla="*/ 53937 h 221140"/>
                        <a:gd name="connsiteX4" fmla="*/ 172597 w 399131"/>
                        <a:gd name="connsiteY4" fmla="*/ 72814 h 221140"/>
                        <a:gd name="connsiteX5" fmla="*/ 210353 w 399131"/>
                        <a:gd name="connsiteY5" fmla="*/ 91692 h 221140"/>
                        <a:gd name="connsiteX6" fmla="*/ 283167 w 399131"/>
                        <a:gd name="connsiteY6" fmla="*/ 134842 h 221140"/>
                        <a:gd name="connsiteX7" fmla="*/ 315529 w 399131"/>
                        <a:gd name="connsiteY7" fmla="*/ 156416 h 221140"/>
                        <a:gd name="connsiteX8" fmla="*/ 342498 w 399131"/>
                        <a:gd name="connsiteY8" fmla="*/ 175294 h 221140"/>
                        <a:gd name="connsiteX9" fmla="*/ 382950 w 399131"/>
                        <a:gd name="connsiteY9" fmla="*/ 207656 h 221140"/>
                        <a:gd name="connsiteX10" fmla="*/ 399131 w 399131"/>
                        <a:gd name="connsiteY10" fmla="*/ 221140 h 221140"/>
                        <a:gd name="connsiteX11" fmla="*/ 382950 w 399131"/>
                        <a:gd name="connsiteY11" fmla="*/ 210353 h 221140"/>
                        <a:gd name="connsiteX12" fmla="*/ 339801 w 399131"/>
                        <a:gd name="connsiteY12" fmla="*/ 183385 h 221140"/>
                        <a:gd name="connsiteX13" fmla="*/ 310136 w 399131"/>
                        <a:gd name="connsiteY13" fmla="*/ 164507 h 221140"/>
                        <a:gd name="connsiteX14" fmla="*/ 277774 w 399131"/>
                        <a:gd name="connsiteY14" fmla="*/ 145629 h 221140"/>
                        <a:gd name="connsiteX15" fmla="*/ 242715 w 399131"/>
                        <a:gd name="connsiteY15" fmla="*/ 126751 h 221140"/>
                        <a:gd name="connsiteX16" fmla="*/ 204959 w 399131"/>
                        <a:gd name="connsiteY16" fmla="*/ 105176 h 221140"/>
                        <a:gd name="connsiteX17" fmla="*/ 167204 w 399131"/>
                        <a:gd name="connsiteY17" fmla="*/ 86299 h 221140"/>
                        <a:gd name="connsiteX18" fmla="*/ 132145 w 399131"/>
                        <a:gd name="connsiteY18" fmla="*/ 67421 h 221140"/>
                        <a:gd name="connsiteX19" fmla="*/ 67421 w 399131"/>
                        <a:gd name="connsiteY19" fmla="*/ 35059 h 221140"/>
                        <a:gd name="connsiteX20" fmla="*/ 0 w 399131"/>
                        <a:gd name="connsiteY20" fmla="*/ 0 h 221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9131" h="221140">
                          <a:moveTo>
                            <a:pt x="0" y="0"/>
                          </a:moveTo>
                          <a:cubicBezTo>
                            <a:pt x="0" y="0"/>
                            <a:pt x="8090" y="2697"/>
                            <a:pt x="18878" y="5394"/>
                          </a:cubicBezTo>
                          <a:cubicBezTo>
                            <a:pt x="29665" y="10787"/>
                            <a:pt x="45846" y="16181"/>
                            <a:pt x="67421" y="24271"/>
                          </a:cubicBezTo>
                          <a:cubicBezTo>
                            <a:pt x="86299" y="32362"/>
                            <a:pt x="110570" y="43149"/>
                            <a:pt x="134842" y="53937"/>
                          </a:cubicBezTo>
                          <a:cubicBezTo>
                            <a:pt x="145629" y="59330"/>
                            <a:pt x="159113" y="64724"/>
                            <a:pt x="172597" y="72814"/>
                          </a:cubicBezTo>
                          <a:cubicBezTo>
                            <a:pt x="186081" y="78208"/>
                            <a:pt x="196869" y="86299"/>
                            <a:pt x="210353" y="91692"/>
                          </a:cubicBezTo>
                          <a:cubicBezTo>
                            <a:pt x="234624" y="105176"/>
                            <a:pt x="258896" y="118660"/>
                            <a:pt x="283167" y="134842"/>
                          </a:cubicBezTo>
                          <a:cubicBezTo>
                            <a:pt x="293955" y="142932"/>
                            <a:pt x="304742" y="148326"/>
                            <a:pt x="315529" y="156416"/>
                          </a:cubicBezTo>
                          <a:cubicBezTo>
                            <a:pt x="326317" y="164507"/>
                            <a:pt x="334407" y="169901"/>
                            <a:pt x="342498" y="175294"/>
                          </a:cubicBezTo>
                          <a:cubicBezTo>
                            <a:pt x="358679" y="188778"/>
                            <a:pt x="372163" y="199565"/>
                            <a:pt x="382950" y="207656"/>
                          </a:cubicBezTo>
                          <a:cubicBezTo>
                            <a:pt x="393738" y="215747"/>
                            <a:pt x="399131" y="221140"/>
                            <a:pt x="399131" y="221140"/>
                          </a:cubicBezTo>
                          <a:cubicBezTo>
                            <a:pt x="399131" y="221140"/>
                            <a:pt x="393738" y="218444"/>
                            <a:pt x="382950" y="210353"/>
                          </a:cubicBezTo>
                          <a:cubicBezTo>
                            <a:pt x="372163" y="204959"/>
                            <a:pt x="358679" y="194172"/>
                            <a:pt x="339801" y="183385"/>
                          </a:cubicBezTo>
                          <a:cubicBezTo>
                            <a:pt x="331710" y="177991"/>
                            <a:pt x="320923" y="172597"/>
                            <a:pt x="310136" y="164507"/>
                          </a:cubicBezTo>
                          <a:cubicBezTo>
                            <a:pt x="299348" y="159113"/>
                            <a:pt x="288561" y="151023"/>
                            <a:pt x="277774" y="145629"/>
                          </a:cubicBezTo>
                          <a:cubicBezTo>
                            <a:pt x="266986" y="137539"/>
                            <a:pt x="253502" y="132145"/>
                            <a:pt x="242715" y="126751"/>
                          </a:cubicBezTo>
                          <a:cubicBezTo>
                            <a:pt x="231928" y="121357"/>
                            <a:pt x="218443" y="113267"/>
                            <a:pt x="204959" y="105176"/>
                          </a:cubicBezTo>
                          <a:cubicBezTo>
                            <a:pt x="191475" y="97086"/>
                            <a:pt x="180688" y="91692"/>
                            <a:pt x="167204" y="86299"/>
                          </a:cubicBezTo>
                          <a:cubicBezTo>
                            <a:pt x="153719" y="80905"/>
                            <a:pt x="142932" y="72814"/>
                            <a:pt x="132145" y="67421"/>
                          </a:cubicBezTo>
                          <a:cubicBezTo>
                            <a:pt x="107873" y="56634"/>
                            <a:pt x="86299" y="43149"/>
                            <a:pt x="67421" y="35059"/>
                          </a:cubicBezTo>
                          <a:cubicBezTo>
                            <a:pt x="26968" y="13484"/>
                            <a:pt x="0" y="0"/>
                            <a:pt x="0" y="0"/>
                          </a:cubicBezTo>
                          <a:close/>
                        </a:path>
                      </a:pathLst>
                    </a:custGeom>
                    <a:solidFill>
                      <a:srgbClr val="8C877D"/>
                    </a:solidFill>
                    <a:ln w="26947" cap="flat">
                      <a:noFill/>
                      <a:prstDash val="solid"/>
                      <a:miter/>
                    </a:ln>
                  </p:spPr>
                  <p:txBody>
                    <a:bodyPr rtlCol="1" anchor="ctr"/>
                    <a:lstStyle/>
                    <a:p>
                      <a:endParaRPr lang="ar-SA"/>
                    </a:p>
                  </p:txBody>
                </p:sp>
              </p:grpSp>
              <p:sp>
                <p:nvSpPr>
                  <p:cNvPr id="1934" name="شكل حر: شكل 378">
                    <a:extLst>
                      <a:ext uri="{FF2B5EF4-FFF2-40B4-BE49-F238E27FC236}">
                        <a16:creationId xmlns:a16="http://schemas.microsoft.com/office/drawing/2014/main" id="{A93B6C02-96C5-472B-9219-81BEC87A7D33}"/>
                      </a:ext>
                    </a:extLst>
                  </p:cNvPr>
                  <p:cNvSpPr/>
                  <p:nvPr/>
                </p:nvSpPr>
                <p:spPr>
                  <a:xfrm>
                    <a:off x="495042" y="5620469"/>
                    <a:ext cx="2377083" cy="1173504"/>
                  </a:xfrm>
                  <a:custGeom>
                    <a:avLst/>
                    <a:gdLst>
                      <a:gd name="connsiteX0" fmla="*/ 1878170 w 2377083"/>
                      <a:gd name="connsiteY0" fmla="*/ 800688 h 1173504"/>
                      <a:gd name="connsiteX1" fmla="*/ 1899745 w 2377083"/>
                      <a:gd name="connsiteY1" fmla="*/ 655059 h 1173504"/>
                      <a:gd name="connsiteX2" fmla="*/ 1781084 w 2377083"/>
                      <a:gd name="connsiteY2" fmla="*/ 741357 h 1173504"/>
                      <a:gd name="connsiteX3" fmla="*/ 1433193 w 2377083"/>
                      <a:gd name="connsiteY3" fmla="*/ 237050 h 1173504"/>
                      <a:gd name="connsiteX4" fmla="*/ 1090695 w 2377083"/>
                      <a:gd name="connsiteY4" fmla="*/ 180416 h 1173504"/>
                      <a:gd name="connsiteX5" fmla="*/ 168378 w 2377083"/>
                      <a:gd name="connsiteY5" fmla="*/ 150751 h 1173504"/>
                      <a:gd name="connsiteX6" fmla="*/ 114441 w 2377083"/>
                      <a:gd name="connsiteY6" fmla="*/ 533701 h 1173504"/>
                      <a:gd name="connsiteX7" fmla="*/ 1174 w 2377083"/>
                      <a:gd name="connsiteY7" fmla="*/ 717086 h 1173504"/>
                      <a:gd name="connsiteX8" fmla="*/ 462333 w 2377083"/>
                      <a:gd name="connsiteY8" fmla="*/ 1054190 h 1173504"/>
                      <a:gd name="connsiteX9" fmla="*/ 877645 w 2377083"/>
                      <a:gd name="connsiteY9" fmla="*/ 1046099 h 1173504"/>
                      <a:gd name="connsiteX10" fmla="*/ 1079908 w 2377083"/>
                      <a:gd name="connsiteY10" fmla="*/ 1035312 h 1173504"/>
                      <a:gd name="connsiteX11" fmla="*/ 1781084 w 2377083"/>
                      <a:gd name="connsiteY11" fmla="*/ 1172850 h 1173504"/>
                      <a:gd name="connsiteX12" fmla="*/ 2377084 w 2377083"/>
                      <a:gd name="connsiteY12" fmla="*/ 986769 h 1173504"/>
                      <a:gd name="connsiteX13" fmla="*/ 1878170 w 2377083"/>
                      <a:gd name="connsiteY13" fmla="*/ 800688 h 1173504"/>
                      <a:gd name="connsiteX14" fmla="*/ 1050242 w 2377083"/>
                      <a:gd name="connsiteY14" fmla="*/ 676633 h 1173504"/>
                      <a:gd name="connsiteX15" fmla="*/ 311310 w 2377083"/>
                      <a:gd name="connsiteY15" fmla="*/ 75240 h 1173504"/>
                      <a:gd name="connsiteX16" fmla="*/ 1085301 w 2377083"/>
                      <a:gd name="connsiteY16" fmla="*/ 210081 h 1173504"/>
                      <a:gd name="connsiteX17" fmla="*/ 1551853 w 2377083"/>
                      <a:gd name="connsiteY17" fmla="*/ 536398 h 1173504"/>
                      <a:gd name="connsiteX18" fmla="*/ 1050242 w 2377083"/>
                      <a:gd name="connsiteY18" fmla="*/ 676633 h 1173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77083" h="1173504">
                        <a:moveTo>
                          <a:pt x="1878170" y="800688"/>
                        </a:moveTo>
                        <a:cubicBezTo>
                          <a:pt x="1897048" y="741357"/>
                          <a:pt x="1899745" y="655059"/>
                          <a:pt x="1899745" y="655059"/>
                        </a:cubicBezTo>
                        <a:cubicBezTo>
                          <a:pt x="1837718" y="708995"/>
                          <a:pt x="1781084" y="741357"/>
                          <a:pt x="1781084" y="741357"/>
                        </a:cubicBezTo>
                        <a:cubicBezTo>
                          <a:pt x="1497917" y="541792"/>
                          <a:pt x="1433193" y="237050"/>
                          <a:pt x="1433193" y="237050"/>
                        </a:cubicBezTo>
                        <a:cubicBezTo>
                          <a:pt x="1271383" y="169629"/>
                          <a:pt x="1090695" y="180416"/>
                          <a:pt x="1090695" y="180416"/>
                        </a:cubicBezTo>
                        <a:cubicBezTo>
                          <a:pt x="486604" y="-113539"/>
                          <a:pt x="284342" y="7819"/>
                          <a:pt x="168378" y="150751"/>
                        </a:cubicBezTo>
                        <a:cubicBezTo>
                          <a:pt x="52414" y="293683"/>
                          <a:pt x="114441" y="533701"/>
                          <a:pt x="114441" y="533701"/>
                        </a:cubicBezTo>
                        <a:cubicBezTo>
                          <a:pt x="114441" y="533701"/>
                          <a:pt x="22749" y="638878"/>
                          <a:pt x="1174" y="717086"/>
                        </a:cubicBezTo>
                        <a:cubicBezTo>
                          <a:pt x="-9613" y="757538"/>
                          <a:pt x="47021" y="940923"/>
                          <a:pt x="462333" y="1054190"/>
                        </a:cubicBezTo>
                        <a:cubicBezTo>
                          <a:pt x="696957" y="1108127"/>
                          <a:pt x="877645" y="1046099"/>
                          <a:pt x="877645" y="1046099"/>
                        </a:cubicBezTo>
                        <a:cubicBezTo>
                          <a:pt x="963944" y="1056887"/>
                          <a:pt x="1079908" y="1035312"/>
                          <a:pt x="1079908" y="1035312"/>
                        </a:cubicBezTo>
                        <a:cubicBezTo>
                          <a:pt x="1079908" y="1035312"/>
                          <a:pt x="1292957" y="1159366"/>
                          <a:pt x="1781084" y="1172850"/>
                        </a:cubicBezTo>
                        <a:cubicBezTo>
                          <a:pt x="2269211" y="1186335"/>
                          <a:pt x="2377084" y="986769"/>
                          <a:pt x="2377084" y="986769"/>
                        </a:cubicBezTo>
                        <a:cubicBezTo>
                          <a:pt x="1969862" y="927439"/>
                          <a:pt x="1878170" y="800688"/>
                          <a:pt x="1878170" y="800688"/>
                        </a:cubicBezTo>
                        <a:close/>
                        <a:moveTo>
                          <a:pt x="1050242" y="676633"/>
                        </a:moveTo>
                        <a:cubicBezTo>
                          <a:pt x="721229" y="598425"/>
                          <a:pt x="114441" y="239747"/>
                          <a:pt x="311310" y="75240"/>
                        </a:cubicBezTo>
                        <a:cubicBezTo>
                          <a:pt x="465030" y="-51511"/>
                          <a:pt x="856070" y="80633"/>
                          <a:pt x="1085301" y="210081"/>
                        </a:cubicBezTo>
                        <a:cubicBezTo>
                          <a:pt x="1333410" y="350316"/>
                          <a:pt x="1497917" y="431221"/>
                          <a:pt x="1551853" y="536398"/>
                        </a:cubicBezTo>
                        <a:cubicBezTo>
                          <a:pt x="1624668" y="687421"/>
                          <a:pt x="1384650" y="754841"/>
                          <a:pt x="1050242" y="676633"/>
                        </a:cubicBezTo>
                        <a:close/>
                      </a:path>
                    </a:pathLst>
                  </a:custGeom>
                  <a:solidFill>
                    <a:srgbClr val="BCB9B1"/>
                  </a:solidFill>
                  <a:ln w="26947" cap="flat">
                    <a:noFill/>
                    <a:prstDash val="solid"/>
                    <a:miter/>
                  </a:ln>
                </p:spPr>
                <p:txBody>
                  <a:bodyPr rtlCol="1" anchor="ctr"/>
                  <a:lstStyle/>
                  <a:p>
                    <a:endParaRPr lang="ar-SA"/>
                  </a:p>
                </p:txBody>
              </p:sp>
              <p:sp>
                <p:nvSpPr>
                  <p:cNvPr id="1935" name="شكل حر: شكل 379">
                    <a:extLst>
                      <a:ext uri="{FF2B5EF4-FFF2-40B4-BE49-F238E27FC236}">
                        <a16:creationId xmlns:a16="http://schemas.microsoft.com/office/drawing/2014/main" id="{EEDC342E-2875-4747-A8B1-CE635926D30C}"/>
                      </a:ext>
                    </a:extLst>
                  </p:cNvPr>
                  <p:cNvSpPr/>
                  <p:nvPr/>
                </p:nvSpPr>
                <p:spPr>
                  <a:xfrm>
                    <a:off x="496217" y="6066126"/>
                    <a:ext cx="2378606" cy="725150"/>
                  </a:xfrm>
                  <a:custGeom>
                    <a:avLst/>
                    <a:gdLst>
                      <a:gd name="connsiteX0" fmla="*/ 1876996 w 2378606"/>
                      <a:gd name="connsiteY0" fmla="*/ 355031 h 725150"/>
                      <a:gd name="connsiteX1" fmla="*/ 1898570 w 2378606"/>
                      <a:gd name="connsiteY1" fmla="*/ 209402 h 725150"/>
                      <a:gd name="connsiteX2" fmla="*/ 1779910 w 2378606"/>
                      <a:gd name="connsiteY2" fmla="*/ 295700 h 725150"/>
                      <a:gd name="connsiteX3" fmla="*/ 1561466 w 2378606"/>
                      <a:gd name="connsiteY3" fmla="*/ 74560 h 725150"/>
                      <a:gd name="connsiteX4" fmla="*/ 1561466 w 2378606"/>
                      <a:gd name="connsiteY4" fmla="*/ 74560 h 725150"/>
                      <a:gd name="connsiteX5" fmla="*/ 1798787 w 2378606"/>
                      <a:gd name="connsiteY5" fmla="*/ 311881 h 725150"/>
                      <a:gd name="connsiteX6" fmla="*/ 1852724 w 2378606"/>
                      <a:gd name="connsiteY6" fmla="*/ 328063 h 725150"/>
                      <a:gd name="connsiteX7" fmla="*/ 1901267 w 2378606"/>
                      <a:gd name="connsiteY7" fmla="*/ 422452 h 725150"/>
                      <a:gd name="connsiteX8" fmla="*/ 1391566 w 2378606"/>
                      <a:gd name="connsiteY8" fmla="*/ 584262 h 725150"/>
                      <a:gd name="connsiteX9" fmla="*/ 447674 w 2378606"/>
                      <a:gd name="connsiteY9" fmla="*/ 71864 h 725150"/>
                      <a:gd name="connsiteX10" fmla="*/ 391041 w 2378606"/>
                      <a:gd name="connsiteY10" fmla="*/ 58379 h 725150"/>
                      <a:gd name="connsiteX11" fmla="*/ 415312 w 2378606"/>
                      <a:gd name="connsiteY11" fmla="*/ 147375 h 725150"/>
                      <a:gd name="connsiteX12" fmla="*/ 434190 w 2378606"/>
                      <a:gd name="connsiteY12" fmla="*/ 220189 h 725150"/>
                      <a:gd name="connsiteX13" fmla="*/ 558244 w 2378606"/>
                      <a:gd name="connsiteY13" fmla="*/ 449420 h 725150"/>
                      <a:gd name="connsiteX14" fmla="*/ 299348 w 2378606"/>
                      <a:gd name="connsiteY14" fmla="*/ 371212 h 725150"/>
                      <a:gd name="connsiteX15" fmla="*/ 253502 w 2378606"/>
                      <a:gd name="connsiteY15" fmla="*/ 503357 h 725150"/>
                      <a:gd name="connsiteX16" fmla="*/ 0 w 2378606"/>
                      <a:gd name="connsiteY16" fmla="*/ 282216 h 725150"/>
                      <a:gd name="connsiteX17" fmla="*/ 0 w 2378606"/>
                      <a:gd name="connsiteY17" fmla="*/ 282216 h 725150"/>
                      <a:gd name="connsiteX18" fmla="*/ 463855 w 2378606"/>
                      <a:gd name="connsiteY18" fmla="*/ 605836 h 725150"/>
                      <a:gd name="connsiteX19" fmla="*/ 879167 w 2378606"/>
                      <a:gd name="connsiteY19" fmla="*/ 597746 h 725150"/>
                      <a:gd name="connsiteX20" fmla="*/ 1081430 w 2378606"/>
                      <a:gd name="connsiteY20" fmla="*/ 586958 h 725150"/>
                      <a:gd name="connsiteX21" fmla="*/ 1782606 w 2378606"/>
                      <a:gd name="connsiteY21" fmla="*/ 724497 h 725150"/>
                      <a:gd name="connsiteX22" fmla="*/ 2378606 w 2378606"/>
                      <a:gd name="connsiteY22" fmla="*/ 538415 h 725150"/>
                      <a:gd name="connsiteX23" fmla="*/ 1876996 w 2378606"/>
                      <a:gd name="connsiteY23" fmla="*/ 355031 h 72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78606" h="725150">
                        <a:moveTo>
                          <a:pt x="1876996" y="355031"/>
                        </a:moveTo>
                        <a:cubicBezTo>
                          <a:pt x="1895873" y="295700"/>
                          <a:pt x="1898570" y="209402"/>
                          <a:pt x="1898570" y="209402"/>
                        </a:cubicBezTo>
                        <a:cubicBezTo>
                          <a:pt x="1836543" y="263338"/>
                          <a:pt x="1779910" y="295700"/>
                          <a:pt x="1779910" y="295700"/>
                        </a:cubicBezTo>
                        <a:cubicBezTo>
                          <a:pt x="1685521" y="228279"/>
                          <a:pt x="1615403" y="150072"/>
                          <a:pt x="1561466" y="74560"/>
                        </a:cubicBezTo>
                        <a:lnTo>
                          <a:pt x="1561466" y="74560"/>
                        </a:lnTo>
                        <a:cubicBezTo>
                          <a:pt x="1561466" y="74560"/>
                          <a:pt x="1720579" y="346940"/>
                          <a:pt x="1798787" y="311881"/>
                        </a:cubicBezTo>
                        <a:cubicBezTo>
                          <a:pt x="1876996" y="276823"/>
                          <a:pt x="1863511" y="282216"/>
                          <a:pt x="1852724" y="328063"/>
                        </a:cubicBezTo>
                        <a:cubicBezTo>
                          <a:pt x="1841937" y="373909"/>
                          <a:pt x="1850027" y="365818"/>
                          <a:pt x="1901267" y="422452"/>
                        </a:cubicBezTo>
                        <a:cubicBezTo>
                          <a:pt x="1949810" y="479085"/>
                          <a:pt x="1901267" y="667863"/>
                          <a:pt x="1391566" y="584262"/>
                        </a:cubicBezTo>
                        <a:cubicBezTo>
                          <a:pt x="881864" y="500660"/>
                          <a:pt x="512398" y="144678"/>
                          <a:pt x="447674" y="71864"/>
                        </a:cubicBezTo>
                        <a:cubicBezTo>
                          <a:pt x="380253" y="-951"/>
                          <a:pt x="342498" y="-38707"/>
                          <a:pt x="391041" y="58379"/>
                        </a:cubicBezTo>
                        <a:cubicBezTo>
                          <a:pt x="436887" y="155465"/>
                          <a:pt x="488127" y="182433"/>
                          <a:pt x="415312" y="147375"/>
                        </a:cubicBezTo>
                        <a:cubicBezTo>
                          <a:pt x="345195" y="112316"/>
                          <a:pt x="307439" y="128497"/>
                          <a:pt x="434190" y="220189"/>
                        </a:cubicBezTo>
                        <a:cubicBezTo>
                          <a:pt x="558244" y="314578"/>
                          <a:pt x="695783" y="460207"/>
                          <a:pt x="558244" y="449420"/>
                        </a:cubicBezTo>
                        <a:cubicBezTo>
                          <a:pt x="420706" y="438633"/>
                          <a:pt x="299348" y="371212"/>
                          <a:pt x="299348" y="371212"/>
                        </a:cubicBezTo>
                        <a:cubicBezTo>
                          <a:pt x="388344" y="468298"/>
                          <a:pt x="396434" y="557293"/>
                          <a:pt x="253502" y="503357"/>
                        </a:cubicBezTo>
                        <a:cubicBezTo>
                          <a:pt x="32362" y="419755"/>
                          <a:pt x="0" y="282216"/>
                          <a:pt x="0" y="282216"/>
                        </a:cubicBezTo>
                        <a:lnTo>
                          <a:pt x="0" y="282216"/>
                        </a:lnTo>
                        <a:cubicBezTo>
                          <a:pt x="0" y="338850"/>
                          <a:pt x="78208" y="503357"/>
                          <a:pt x="463855" y="605836"/>
                        </a:cubicBezTo>
                        <a:cubicBezTo>
                          <a:pt x="698480" y="659773"/>
                          <a:pt x="879167" y="597746"/>
                          <a:pt x="879167" y="597746"/>
                        </a:cubicBezTo>
                        <a:cubicBezTo>
                          <a:pt x="965466" y="608533"/>
                          <a:pt x="1081430" y="586958"/>
                          <a:pt x="1081430" y="586958"/>
                        </a:cubicBezTo>
                        <a:cubicBezTo>
                          <a:pt x="1081430" y="586958"/>
                          <a:pt x="1294480" y="711013"/>
                          <a:pt x="1782606" y="724497"/>
                        </a:cubicBezTo>
                        <a:cubicBezTo>
                          <a:pt x="2270733" y="737981"/>
                          <a:pt x="2378606" y="538415"/>
                          <a:pt x="2378606" y="538415"/>
                        </a:cubicBezTo>
                        <a:cubicBezTo>
                          <a:pt x="1968688" y="481782"/>
                          <a:pt x="1876996" y="355031"/>
                          <a:pt x="1876996" y="355031"/>
                        </a:cubicBezTo>
                        <a:close/>
                      </a:path>
                    </a:pathLst>
                  </a:custGeom>
                  <a:solidFill>
                    <a:srgbClr val="BCB9B1"/>
                  </a:solidFill>
                  <a:ln w="26947" cap="flat">
                    <a:noFill/>
                    <a:prstDash val="solid"/>
                    <a:miter/>
                  </a:ln>
                </p:spPr>
                <p:txBody>
                  <a:bodyPr rtlCol="1" anchor="ctr"/>
                  <a:lstStyle/>
                  <a:p>
                    <a:endParaRPr lang="ar-SA"/>
                  </a:p>
                </p:txBody>
              </p:sp>
              <p:sp>
                <p:nvSpPr>
                  <p:cNvPr id="1936" name="شكل حر: شكل 380">
                    <a:extLst>
                      <a:ext uri="{FF2B5EF4-FFF2-40B4-BE49-F238E27FC236}">
                        <a16:creationId xmlns:a16="http://schemas.microsoft.com/office/drawing/2014/main" id="{408694AE-B909-422A-A482-7D45DD305FBD}"/>
                      </a:ext>
                    </a:extLst>
                  </p:cNvPr>
                  <p:cNvSpPr/>
                  <p:nvPr/>
                </p:nvSpPr>
                <p:spPr>
                  <a:xfrm>
                    <a:off x="887257" y="5657954"/>
                    <a:ext cx="889954" cy="296651"/>
                  </a:xfrm>
                  <a:custGeom>
                    <a:avLst/>
                    <a:gdLst>
                      <a:gd name="connsiteX0" fmla="*/ 0 w 889954"/>
                      <a:gd name="connsiteY0" fmla="*/ 21575 h 296651"/>
                      <a:gd name="connsiteX1" fmla="*/ 10787 w 889954"/>
                      <a:gd name="connsiteY1" fmla="*/ 18878 h 296651"/>
                      <a:gd name="connsiteX2" fmla="*/ 40452 w 889954"/>
                      <a:gd name="connsiteY2" fmla="*/ 10787 h 296651"/>
                      <a:gd name="connsiteX3" fmla="*/ 86299 w 889954"/>
                      <a:gd name="connsiteY3" fmla="*/ 2697 h 296651"/>
                      <a:gd name="connsiteX4" fmla="*/ 115964 w 889954"/>
                      <a:gd name="connsiteY4" fmla="*/ 0 h 296651"/>
                      <a:gd name="connsiteX5" fmla="*/ 148326 w 889954"/>
                      <a:gd name="connsiteY5" fmla="*/ 0 h 296651"/>
                      <a:gd name="connsiteX6" fmla="*/ 183385 w 889954"/>
                      <a:gd name="connsiteY6" fmla="*/ 2697 h 296651"/>
                      <a:gd name="connsiteX7" fmla="*/ 221140 w 889954"/>
                      <a:gd name="connsiteY7" fmla="*/ 5394 h 296651"/>
                      <a:gd name="connsiteX8" fmla="*/ 302045 w 889954"/>
                      <a:gd name="connsiteY8" fmla="*/ 18878 h 296651"/>
                      <a:gd name="connsiteX9" fmla="*/ 342498 w 889954"/>
                      <a:gd name="connsiteY9" fmla="*/ 29665 h 296651"/>
                      <a:gd name="connsiteX10" fmla="*/ 385647 w 889954"/>
                      <a:gd name="connsiteY10" fmla="*/ 43149 h 296651"/>
                      <a:gd name="connsiteX11" fmla="*/ 469249 w 889954"/>
                      <a:gd name="connsiteY11" fmla="*/ 72814 h 296651"/>
                      <a:gd name="connsiteX12" fmla="*/ 490823 w 889954"/>
                      <a:gd name="connsiteY12" fmla="*/ 80905 h 296651"/>
                      <a:gd name="connsiteX13" fmla="*/ 512398 w 889954"/>
                      <a:gd name="connsiteY13" fmla="*/ 88996 h 296651"/>
                      <a:gd name="connsiteX14" fmla="*/ 552851 w 889954"/>
                      <a:gd name="connsiteY14" fmla="*/ 107873 h 296651"/>
                      <a:gd name="connsiteX15" fmla="*/ 631059 w 889954"/>
                      <a:gd name="connsiteY15" fmla="*/ 145629 h 296651"/>
                      <a:gd name="connsiteX16" fmla="*/ 701177 w 889954"/>
                      <a:gd name="connsiteY16" fmla="*/ 183385 h 296651"/>
                      <a:gd name="connsiteX17" fmla="*/ 763204 w 889954"/>
                      <a:gd name="connsiteY17" fmla="*/ 218443 h 296651"/>
                      <a:gd name="connsiteX18" fmla="*/ 814443 w 889954"/>
                      <a:gd name="connsiteY18" fmla="*/ 250806 h 296651"/>
                      <a:gd name="connsiteX19" fmla="*/ 854896 w 889954"/>
                      <a:gd name="connsiteY19" fmla="*/ 275077 h 296651"/>
                      <a:gd name="connsiteX20" fmla="*/ 889955 w 889954"/>
                      <a:gd name="connsiteY20" fmla="*/ 296652 h 296651"/>
                      <a:gd name="connsiteX21" fmla="*/ 854896 w 889954"/>
                      <a:gd name="connsiteY21" fmla="*/ 275077 h 296651"/>
                      <a:gd name="connsiteX22" fmla="*/ 814443 w 889954"/>
                      <a:gd name="connsiteY22" fmla="*/ 250806 h 296651"/>
                      <a:gd name="connsiteX23" fmla="*/ 760507 w 889954"/>
                      <a:gd name="connsiteY23" fmla="*/ 221140 h 296651"/>
                      <a:gd name="connsiteX24" fmla="*/ 695783 w 889954"/>
                      <a:gd name="connsiteY24" fmla="*/ 186081 h 296651"/>
                      <a:gd name="connsiteX25" fmla="*/ 622968 w 889954"/>
                      <a:gd name="connsiteY25" fmla="*/ 151022 h 296651"/>
                      <a:gd name="connsiteX26" fmla="*/ 544760 w 889954"/>
                      <a:gd name="connsiteY26" fmla="*/ 115964 h 296651"/>
                      <a:gd name="connsiteX27" fmla="*/ 504308 w 889954"/>
                      <a:gd name="connsiteY27" fmla="*/ 99783 h 296651"/>
                      <a:gd name="connsiteX28" fmla="*/ 482733 w 889954"/>
                      <a:gd name="connsiteY28" fmla="*/ 91692 h 296651"/>
                      <a:gd name="connsiteX29" fmla="*/ 461158 w 889954"/>
                      <a:gd name="connsiteY29" fmla="*/ 83602 h 296651"/>
                      <a:gd name="connsiteX30" fmla="*/ 377557 w 889954"/>
                      <a:gd name="connsiteY30" fmla="*/ 53937 h 296651"/>
                      <a:gd name="connsiteX31" fmla="*/ 337104 w 889954"/>
                      <a:gd name="connsiteY31" fmla="*/ 40452 h 296651"/>
                      <a:gd name="connsiteX32" fmla="*/ 296652 w 889954"/>
                      <a:gd name="connsiteY32" fmla="*/ 29665 h 296651"/>
                      <a:gd name="connsiteX33" fmla="*/ 218443 w 889954"/>
                      <a:gd name="connsiteY33" fmla="*/ 13484 h 296651"/>
                      <a:gd name="connsiteX34" fmla="*/ 180688 w 889954"/>
                      <a:gd name="connsiteY34" fmla="*/ 8091 h 296651"/>
                      <a:gd name="connsiteX35" fmla="*/ 145629 w 889954"/>
                      <a:gd name="connsiteY35" fmla="*/ 5394 h 296651"/>
                      <a:gd name="connsiteX36" fmla="*/ 113267 w 889954"/>
                      <a:gd name="connsiteY36" fmla="*/ 5394 h 296651"/>
                      <a:gd name="connsiteX37" fmla="*/ 83602 w 889954"/>
                      <a:gd name="connsiteY37" fmla="*/ 5394 h 296651"/>
                      <a:gd name="connsiteX38" fmla="*/ 37756 w 889954"/>
                      <a:gd name="connsiteY38" fmla="*/ 10787 h 296651"/>
                      <a:gd name="connsiteX39" fmla="*/ 8090 w 889954"/>
                      <a:gd name="connsiteY39" fmla="*/ 16181 h 296651"/>
                      <a:gd name="connsiteX40" fmla="*/ 0 w 889954"/>
                      <a:gd name="connsiteY40" fmla="*/ 21575 h 296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89954" h="296651">
                        <a:moveTo>
                          <a:pt x="0" y="21575"/>
                        </a:moveTo>
                        <a:cubicBezTo>
                          <a:pt x="0" y="21575"/>
                          <a:pt x="2697" y="18878"/>
                          <a:pt x="10787" y="18878"/>
                        </a:cubicBezTo>
                        <a:cubicBezTo>
                          <a:pt x="16181" y="16181"/>
                          <a:pt x="26968" y="13484"/>
                          <a:pt x="40452" y="10787"/>
                        </a:cubicBezTo>
                        <a:cubicBezTo>
                          <a:pt x="53937" y="8091"/>
                          <a:pt x="70118" y="5394"/>
                          <a:pt x="86299" y="2697"/>
                        </a:cubicBezTo>
                        <a:cubicBezTo>
                          <a:pt x="94389" y="2697"/>
                          <a:pt x="105176" y="2697"/>
                          <a:pt x="115964" y="0"/>
                        </a:cubicBezTo>
                        <a:cubicBezTo>
                          <a:pt x="126751" y="0"/>
                          <a:pt x="137538" y="0"/>
                          <a:pt x="148326" y="0"/>
                        </a:cubicBezTo>
                        <a:cubicBezTo>
                          <a:pt x="159113" y="0"/>
                          <a:pt x="169900" y="0"/>
                          <a:pt x="183385" y="2697"/>
                        </a:cubicBezTo>
                        <a:cubicBezTo>
                          <a:pt x="194172" y="2697"/>
                          <a:pt x="207656" y="2697"/>
                          <a:pt x="221140" y="5394"/>
                        </a:cubicBezTo>
                        <a:cubicBezTo>
                          <a:pt x="245412" y="8091"/>
                          <a:pt x="272380" y="13484"/>
                          <a:pt x="302045" y="18878"/>
                        </a:cubicBezTo>
                        <a:cubicBezTo>
                          <a:pt x="315529" y="21575"/>
                          <a:pt x="329014" y="24271"/>
                          <a:pt x="342498" y="29665"/>
                        </a:cubicBezTo>
                        <a:cubicBezTo>
                          <a:pt x="355982" y="35059"/>
                          <a:pt x="369466" y="37755"/>
                          <a:pt x="385647" y="43149"/>
                        </a:cubicBezTo>
                        <a:cubicBezTo>
                          <a:pt x="415312" y="51240"/>
                          <a:pt x="442281" y="62027"/>
                          <a:pt x="469249" y="72814"/>
                        </a:cubicBezTo>
                        <a:lnTo>
                          <a:pt x="490823" y="80905"/>
                        </a:lnTo>
                        <a:lnTo>
                          <a:pt x="512398" y="88996"/>
                        </a:lnTo>
                        <a:cubicBezTo>
                          <a:pt x="525882" y="94389"/>
                          <a:pt x="539367" y="99783"/>
                          <a:pt x="552851" y="107873"/>
                        </a:cubicBezTo>
                        <a:cubicBezTo>
                          <a:pt x="579819" y="118660"/>
                          <a:pt x="606787" y="132145"/>
                          <a:pt x="631059" y="145629"/>
                        </a:cubicBezTo>
                        <a:cubicBezTo>
                          <a:pt x="655330" y="159113"/>
                          <a:pt x="679602" y="169901"/>
                          <a:pt x="701177" y="183385"/>
                        </a:cubicBezTo>
                        <a:cubicBezTo>
                          <a:pt x="722751" y="196869"/>
                          <a:pt x="744326" y="207656"/>
                          <a:pt x="763204" y="218443"/>
                        </a:cubicBezTo>
                        <a:cubicBezTo>
                          <a:pt x="782082" y="229231"/>
                          <a:pt x="798262" y="240018"/>
                          <a:pt x="814443" y="250806"/>
                        </a:cubicBezTo>
                        <a:cubicBezTo>
                          <a:pt x="830624" y="261593"/>
                          <a:pt x="844109" y="269683"/>
                          <a:pt x="854896" y="275077"/>
                        </a:cubicBezTo>
                        <a:cubicBezTo>
                          <a:pt x="876471" y="288561"/>
                          <a:pt x="889955" y="296652"/>
                          <a:pt x="889955" y="296652"/>
                        </a:cubicBezTo>
                        <a:cubicBezTo>
                          <a:pt x="889955" y="296652"/>
                          <a:pt x="876471" y="288561"/>
                          <a:pt x="854896" y="275077"/>
                        </a:cubicBezTo>
                        <a:cubicBezTo>
                          <a:pt x="844109" y="269683"/>
                          <a:pt x="830624" y="261593"/>
                          <a:pt x="814443" y="250806"/>
                        </a:cubicBezTo>
                        <a:cubicBezTo>
                          <a:pt x="798262" y="242715"/>
                          <a:pt x="782082" y="231927"/>
                          <a:pt x="760507" y="221140"/>
                        </a:cubicBezTo>
                        <a:cubicBezTo>
                          <a:pt x="741629" y="210353"/>
                          <a:pt x="720054" y="199565"/>
                          <a:pt x="695783" y="186081"/>
                        </a:cubicBezTo>
                        <a:cubicBezTo>
                          <a:pt x="674208" y="172597"/>
                          <a:pt x="649937" y="161810"/>
                          <a:pt x="622968" y="151022"/>
                        </a:cubicBezTo>
                        <a:cubicBezTo>
                          <a:pt x="598697" y="140235"/>
                          <a:pt x="571728" y="126751"/>
                          <a:pt x="544760" y="115964"/>
                        </a:cubicBezTo>
                        <a:cubicBezTo>
                          <a:pt x="531276" y="110570"/>
                          <a:pt x="517792" y="105176"/>
                          <a:pt x="504308" y="99783"/>
                        </a:cubicBezTo>
                        <a:lnTo>
                          <a:pt x="482733" y="91692"/>
                        </a:lnTo>
                        <a:lnTo>
                          <a:pt x="461158" y="83602"/>
                        </a:lnTo>
                        <a:cubicBezTo>
                          <a:pt x="434190" y="72814"/>
                          <a:pt x="404525" y="62027"/>
                          <a:pt x="377557" y="53937"/>
                        </a:cubicBezTo>
                        <a:cubicBezTo>
                          <a:pt x="364072" y="48543"/>
                          <a:pt x="350588" y="45846"/>
                          <a:pt x="337104" y="40452"/>
                        </a:cubicBezTo>
                        <a:cubicBezTo>
                          <a:pt x="323620" y="35059"/>
                          <a:pt x="310136" y="32362"/>
                          <a:pt x="296652" y="29665"/>
                        </a:cubicBezTo>
                        <a:cubicBezTo>
                          <a:pt x="269683" y="21575"/>
                          <a:pt x="242715" y="18878"/>
                          <a:pt x="218443" y="13484"/>
                        </a:cubicBezTo>
                        <a:cubicBezTo>
                          <a:pt x="204959" y="10787"/>
                          <a:pt x="194172" y="10787"/>
                          <a:pt x="180688" y="8091"/>
                        </a:cubicBezTo>
                        <a:cubicBezTo>
                          <a:pt x="169900" y="8091"/>
                          <a:pt x="156416" y="5394"/>
                          <a:pt x="145629" y="5394"/>
                        </a:cubicBezTo>
                        <a:cubicBezTo>
                          <a:pt x="134842" y="5394"/>
                          <a:pt x="124054" y="5394"/>
                          <a:pt x="113267" y="5394"/>
                        </a:cubicBezTo>
                        <a:cubicBezTo>
                          <a:pt x="102480" y="5394"/>
                          <a:pt x="94389" y="5394"/>
                          <a:pt x="83602" y="5394"/>
                        </a:cubicBezTo>
                        <a:cubicBezTo>
                          <a:pt x="64724" y="5394"/>
                          <a:pt x="48543" y="8091"/>
                          <a:pt x="37756" y="10787"/>
                        </a:cubicBezTo>
                        <a:cubicBezTo>
                          <a:pt x="24271" y="13484"/>
                          <a:pt x="16181" y="16181"/>
                          <a:pt x="8090" y="16181"/>
                        </a:cubicBezTo>
                        <a:cubicBezTo>
                          <a:pt x="2697" y="21575"/>
                          <a:pt x="0" y="21575"/>
                          <a:pt x="0" y="21575"/>
                        </a:cubicBezTo>
                        <a:close/>
                      </a:path>
                    </a:pathLst>
                  </a:custGeom>
                  <a:solidFill>
                    <a:srgbClr val="FFFFFF">
                      <a:alpha val="80000"/>
                    </a:srgbClr>
                  </a:solidFill>
                  <a:ln w="26947" cap="flat">
                    <a:noFill/>
                    <a:prstDash val="solid"/>
                    <a:miter/>
                  </a:ln>
                </p:spPr>
                <p:txBody>
                  <a:bodyPr rtlCol="1" anchor="ctr"/>
                  <a:lstStyle/>
                  <a:p>
                    <a:endParaRPr lang="ar-SA"/>
                  </a:p>
                </p:txBody>
              </p:sp>
            </p:grpSp>
            <p:grpSp>
              <p:nvGrpSpPr>
                <p:cNvPr id="1878" name="رسم 4">
                  <a:extLst>
                    <a:ext uri="{FF2B5EF4-FFF2-40B4-BE49-F238E27FC236}">
                      <a16:creationId xmlns:a16="http://schemas.microsoft.com/office/drawing/2014/main" id="{4492803F-DABF-4961-9194-71CCA383CC63}"/>
                    </a:ext>
                  </a:extLst>
                </p:cNvPr>
                <p:cNvGrpSpPr/>
                <p:nvPr/>
              </p:nvGrpSpPr>
              <p:grpSpPr>
                <a:xfrm>
                  <a:off x="100595" y="6154107"/>
                  <a:ext cx="857978" cy="557890"/>
                  <a:chOff x="100595" y="6154107"/>
                  <a:chExt cx="857978" cy="557890"/>
                </a:xfrm>
                <a:solidFill>
                  <a:schemeClr val="accent1"/>
                </a:solidFill>
              </p:grpSpPr>
              <p:grpSp>
                <p:nvGrpSpPr>
                  <p:cNvPr id="1926" name="رسم 4">
                    <a:extLst>
                      <a:ext uri="{FF2B5EF4-FFF2-40B4-BE49-F238E27FC236}">
                        <a16:creationId xmlns:a16="http://schemas.microsoft.com/office/drawing/2014/main" id="{B20AD413-3C82-4009-A07E-C421B3C0B885}"/>
                      </a:ext>
                    </a:extLst>
                  </p:cNvPr>
                  <p:cNvGrpSpPr/>
                  <p:nvPr/>
                </p:nvGrpSpPr>
                <p:grpSpPr>
                  <a:xfrm>
                    <a:off x="100595" y="6154107"/>
                    <a:ext cx="857978" cy="557890"/>
                    <a:chOff x="100595" y="6154107"/>
                    <a:chExt cx="857978" cy="557890"/>
                  </a:xfrm>
                  <a:solidFill>
                    <a:schemeClr val="accent1"/>
                  </a:solidFill>
                </p:grpSpPr>
                <p:sp>
                  <p:nvSpPr>
                    <p:cNvPr id="1929" name="شكل حر: شكل 383">
                      <a:extLst>
                        <a:ext uri="{FF2B5EF4-FFF2-40B4-BE49-F238E27FC236}">
                          <a16:creationId xmlns:a16="http://schemas.microsoft.com/office/drawing/2014/main" id="{AE66ABAF-609F-4558-AA45-132471F4CB96}"/>
                        </a:ext>
                      </a:extLst>
                    </p:cNvPr>
                    <p:cNvSpPr/>
                    <p:nvPr/>
                  </p:nvSpPr>
                  <p:spPr>
                    <a:xfrm>
                      <a:off x="104831" y="6154107"/>
                      <a:ext cx="852544" cy="553073"/>
                    </a:xfrm>
                    <a:custGeom>
                      <a:avLst/>
                      <a:gdLst>
                        <a:gd name="connsiteX0" fmla="*/ 391386 w 852544"/>
                        <a:gd name="connsiteY0" fmla="*/ 183448 h 553073"/>
                        <a:gd name="connsiteX1" fmla="*/ 504653 w 852544"/>
                        <a:gd name="connsiteY1" fmla="*/ 63 h 553073"/>
                        <a:gd name="connsiteX2" fmla="*/ 8436 w 852544"/>
                        <a:gd name="connsiteY2" fmla="*/ 180751 h 553073"/>
                        <a:gd name="connsiteX3" fmla="*/ 283513 w 852544"/>
                        <a:gd name="connsiteY3" fmla="*/ 523249 h 553073"/>
                        <a:gd name="connsiteX4" fmla="*/ 852544 w 852544"/>
                        <a:gd name="connsiteY4" fmla="*/ 517855 h 553073"/>
                        <a:gd name="connsiteX5" fmla="*/ 391386 w 852544"/>
                        <a:gd name="connsiteY5" fmla="*/ 183448 h 553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2544" h="553073">
                          <a:moveTo>
                            <a:pt x="391386" y="183448"/>
                          </a:moveTo>
                          <a:cubicBezTo>
                            <a:pt x="412961" y="105240"/>
                            <a:pt x="504653" y="63"/>
                            <a:pt x="504653" y="63"/>
                          </a:cubicBezTo>
                          <a:cubicBezTo>
                            <a:pt x="224182" y="-2633"/>
                            <a:pt x="35404" y="80968"/>
                            <a:pt x="8436" y="180751"/>
                          </a:cubicBezTo>
                          <a:cubicBezTo>
                            <a:pt x="-18533" y="280534"/>
                            <a:pt x="5739" y="455828"/>
                            <a:pt x="283513" y="523249"/>
                          </a:cubicBezTo>
                          <a:cubicBezTo>
                            <a:pt x="558590" y="593367"/>
                            <a:pt x="852544" y="517855"/>
                            <a:pt x="852544" y="517855"/>
                          </a:cubicBezTo>
                          <a:cubicBezTo>
                            <a:pt x="437232" y="407285"/>
                            <a:pt x="380599" y="226598"/>
                            <a:pt x="391386" y="183448"/>
                          </a:cubicBezTo>
                          <a:close/>
                        </a:path>
                      </a:pathLst>
                    </a:custGeom>
                    <a:solidFill>
                      <a:srgbClr val="FFF9EB"/>
                    </a:solidFill>
                    <a:ln w="26947" cap="flat">
                      <a:noFill/>
                      <a:prstDash val="solid"/>
                      <a:miter/>
                    </a:ln>
                  </p:spPr>
                  <p:txBody>
                    <a:bodyPr rtlCol="1" anchor="ctr"/>
                    <a:lstStyle/>
                    <a:p>
                      <a:endParaRPr lang="ar-SA"/>
                    </a:p>
                  </p:txBody>
                </p:sp>
                <p:sp>
                  <p:nvSpPr>
                    <p:cNvPr id="1930" name="شكل حر: شكل 384">
                      <a:extLst>
                        <a:ext uri="{FF2B5EF4-FFF2-40B4-BE49-F238E27FC236}">
                          <a16:creationId xmlns:a16="http://schemas.microsoft.com/office/drawing/2014/main" id="{05A010CC-26F2-4709-810F-A541DF0E3F64}"/>
                        </a:ext>
                      </a:extLst>
                    </p:cNvPr>
                    <p:cNvSpPr/>
                    <p:nvPr/>
                  </p:nvSpPr>
                  <p:spPr>
                    <a:xfrm>
                      <a:off x="100595" y="6154171"/>
                      <a:ext cx="857978" cy="557827"/>
                    </a:xfrm>
                    <a:custGeom>
                      <a:avLst/>
                      <a:gdLst>
                        <a:gd name="connsiteX0" fmla="*/ 398318 w 857978"/>
                        <a:gd name="connsiteY0" fmla="*/ 183385 h 557827"/>
                        <a:gd name="connsiteX1" fmla="*/ 511585 w 857978"/>
                        <a:gd name="connsiteY1" fmla="*/ 0 h 557827"/>
                        <a:gd name="connsiteX2" fmla="*/ 508888 w 857978"/>
                        <a:gd name="connsiteY2" fmla="*/ 0 h 557827"/>
                        <a:gd name="connsiteX3" fmla="*/ 26155 w 857978"/>
                        <a:gd name="connsiteY3" fmla="*/ 350588 h 557827"/>
                        <a:gd name="connsiteX4" fmla="*/ 433377 w 857978"/>
                        <a:gd name="connsiteY4" fmla="*/ 552851 h 557827"/>
                        <a:gd name="connsiteX5" fmla="*/ 856780 w 857978"/>
                        <a:gd name="connsiteY5" fmla="*/ 523186 h 557827"/>
                        <a:gd name="connsiteX6" fmla="*/ 856780 w 857978"/>
                        <a:gd name="connsiteY6" fmla="*/ 520489 h 557827"/>
                        <a:gd name="connsiteX7" fmla="*/ 463042 w 857978"/>
                        <a:gd name="connsiteY7" fmla="*/ 323620 h 557827"/>
                        <a:gd name="connsiteX8" fmla="*/ 398318 w 857978"/>
                        <a:gd name="connsiteY8" fmla="*/ 183385 h 557827"/>
                        <a:gd name="connsiteX9" fmla="*/ 392925 w 857978"/>
                        <a:gd name="connsiteY9" fmla="*/ 183385 h 557827"/>
                        <a:gd name="connsiteX10" fmla="*/ 587097 w 857978"/>
                        <a:gd name="connsiteY10" fmla="*/ 415312 h 557827"/>
                        <a:gd name="connsiteX11" fmla="*/ 743513 w 857978"/>
                        <a:gd name="connsiteY11" fmla="*/ 485430 h 557827"/>
                        <a:gd name="connsiteX12" fmla="*/ 856780 w 857978"/>
                        <a:gd name="connsiteY12" fmla="*/ 517792 h 557827"/>
                        <a:gd name="connsiteX13" fmla="*/ 832508 w 857978"/>
                        <a:gd name="connsiteY13" fmla="*/ 523186 h 557827"/>
                        <a:gd name="connsiteX14" fmla="*/ 411802 w 857978"/>
                        <a:gd name="connsiteY14" fmla="*/ 544760 h 557827"/>
                        <a:gd name="connsiteX15" fmla="*/ 42336 w 857978"/>
                        <a:gd name="connsiteY15" fmla="*/ 369466 h 557827"/>
                        <a:gd name="connsiteX16" fmla="*/ 26155 w 857978"/>
                        <a:gd name="connsiteY16" fmla="*/ 156416 h 557827"/>
                        <a:gd name="connsiteX17" fmla="*/ 368653 w 857978"/>
                        <a:gd name="connsiteY17" fmla="*/ 8091 h 557827"/>
                        <a:gd name="connsiteX18" fmla="*/ 503495 w 857978"/>
                        <a:gd name="connsiteY18" fmla="*/ 2697 h 557827"/>
                        <a:gd name="connsiteX19" fmla="*/ 473830 w 857978"/>
                        <a:gd name="connsiteY19" fmla="*/ 37756 h 557827"/>
                        <a:gd name="connsiteX20" fmla="*/ 390228 w 857978"/>
                        <a:gd name="connsiteY20" fmla="*/ 183385 h 557827"/>
                        <a:gd name="connsiteX21" fmla="*/ 398318 w 857978"/>
                        <a:gd name="connsiteY21" fmla="*/ 183385 h 557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57978" h="557827">
                          <a:moveTo>
                            <a:pt x="398318" y="183385"/>
                          </a:moveTo>
                          <a:cubicBezTo>
                            <a:pt x="419893" y="115964"/>
                            <a:pt x="465739" y="53937"/>
                            <a:pt x="511585" y="0"/>
                          </a:cubicBezTo>
                          <a:cubicBezTo>
                            <a:pt x="511585" y="0"/>
                            <a:pt x="508888" y="0"/>
                            <a:pt x="508888" y="0"/>
                          </a:cubicBezTo>
                          <a:cubicBezTo>
                            <a:pt x="312020" y="0"/>
                            <a:pt x="-108686" y="53937"/>
                            <a:pt x="26155" y="350588"/>
                          </a:cubicBezTo>
                          <a:cubicBezTo>
                            <a:pt x="90879" y="496217"/>
                            <a:pt x="290445" y="539367"/>
                            <a:pt x="433377" y="552851"/>
                          </a:cubicBezTo>
                          <a:cubicBezTo>
                            <a:pt x="573612" y="563638"/>
                            <a:pt x="719241" y="558244"/>
                            <a:pt x="856780" y="523186"/>
                          </a:cubicBezTo>
                          <a:cubicBezTo>
                            <a:pt x="856780" y="523186"/>
                            <a:pt x="859477" y="523186"/>
                            <a:pt x="856780" y="520489"/>
                          </a:cubicBezTo>
                          <a:cubicBezTo>
                            <a:pt x="716545" y="482733"/>
                            <a:pt x="568219" y="428797"/>
                            <a:pt x="463042" y="323620"/>
                          </a:cubicBezTo>
                          <a:cubicBezTo>
                            <a:pt x="433377" y="288561"/>
                            <a:pt x="387531" y="231928"/>
                            <a:pt x="398318" y="183385"/>
                          </a:cubicBezTo>
                          <a:cubicBezTo>
                            <a:pt x="398318" y="183385"/>
                            <a:pt x="392925" y="180688"/>
                            <a:pt x="392925" y="183385"/>
                          </a:cubicBezTo>
                          <a:cubicBezTo>
                            <a:pt x="371350" y="283167"/>
                            <a:pt x="519676" y="377557"/>
                            <a:pt x="587097" y="415312"/>
                          </a:cubicBezTo>
                          <a:cubicBezTo>
                            <a:pt x="635640" y="442281"/>
                            <a:pt x="689576" y="463855"/>
                            <a:pt x="743513" y="485430"/>
                          </a:cubicBezTo>
                          <a:cubicBezTo>
                            <a:pt x="770481" y="496217"/>
                            <a:pt x="829812" y="525882"/>
                            <a:pt x="856780" y="517792"/>
                          </a:cubicBezTo>
                          <a:cubicBezTo>
                            <a:pt x="848689" y="520489"/>
                            <a:pt x="840599" y="520489"/>
                            <a:pt x="832508" y="523186"/>
                          </a:cubicBezTo>
                          <a:cubicBezTo>
                            <a:pt x="694970" y="552851"/>
                            <a:pt x="552038" y="558244"/>
                            <a:pt x="411802" y="544760"/>
                          </a:cubicBezTo>
                          <a:cubicBezTo>
                            <a:pt x="276961" y="531276"/>
                            <a:pt x="120545" y="488127"/>
                            <a:pt x="42336" y="369466"/>
                          </a:cubicBezTo>
                          <a:cubicBezTo>
                            <a:pt x="4581" y="310136"/>
                            <a:pt x="-6207" y="218444"/>
                            <a:pt x="26155" y="156416"/>
                          </a:cubicBezTo>
                          <a:cubicBezTo>
                            <a:pt x="82789" y="45846"/>
                            <a:pt x="260780" y="21575"/>
                            <a:pt x="368653" y="8091"/>
                          </a:cubicBezTo>
                          <a:cubicBezTo>
                            <a:pt x="392925" y="5394"/>
                            <a:pt x="495404" y="13484"/>
                            <a:pt x="503495" y="2697"/>
                          </a:cubicBezTo>
                          <a:cubicBezTo>
                            <a:pt x="492707" y="13484"/>
                            <a:pt x="484617" y="26968"/>
                            <a:pt x="473830" y="37756"/>
                          </a:cubicBezTo>
                          <a:cubicBezTo>
                            <a:pt x="438771" y="80905"/>
                            <a:pt x="409106" y="129448"/>
                            <a:pt x="390228" y="183385"/>
                          </a:cubicBezTo>
                          <a:cubicBezTo>
                            <a:pt x="392925" y="186082"/>
                            <a:pt x="398318" y="186082"/>
                            <a:pt x="398318" y="183385"/>
                          </a:cubicBezTo>
                          <a:close/>
                        </a:path>
                      </a:pathLst>
                    </a:custGeom>
                    <a:solidFill>
                      <a:srgbClr val="8C877D"/>
                    </a:solidFill>
                    <a:ln w="26947" cap="flat">
                      <a:noFill/>
                      <a:prstDash val="solid"/>
                      <a:miter/>
                    </a:ln>
                  </p:spPr>
                  <p:txBody>
                    <a:bodyPr rtlCol="1" anchor="ctr"/>
                    <a:lstStyle/>
                    <a:p>
                      <a:endParaRPr lang="ar-SA"/>
                    </a:p>
                  </p:txBody>
                </p:sp>
              </p:grpSp>
              <p:sp>
                <p:nvSpPr>
                  <p:cNvPr id="1927" name="شكل حر: شكل 385">
                    <a:extLst>
                      <a:ext uri="{FF2B5EF4-FFF2-40B4-BE49-F238E27FC236}">
                        <a16:creationId xmlns:a16="http://schemas.microsoft.com/office/drawing/2014/main" id="{424ADCB3-385F-41FA-9C03-0704581D5956}"/>
                      </a:ext>
                    </a:extLst>
                  </p:cNvPr>
                  <p:cNvSpPr/>
                  <p:nvPr/>
                </p:nvSpPr>
                <p:spPr>
                  <a:xfrm>
                    <a:off x="104831" y="6154107"/>
                    <a:ext cx="852544" cy="553073"/>
                  </a:xfrm>
                  <a:custGeom>
                    <a:avLst/>
                    <a:gdLst>
                      <a:gd name="connsiteX0" fmla="*/ 391386 w 852544"/>
                      <a:gd name="connsiteY0" fmla="*/ 183448 h 553073"/>
                      <a:gd name="connsiteX1" fmla="*/ 504653 w 852544"/>
                      <a:gd name="connsiteY1" fmla="*/ 63 h 553073"/>
                      <a:gd name="connsiteX2" fmla="*/ 8436 w 852544"/>
                      <a:gd name="connsiteY2" fmla="*/ 180751 h 553073"/>
                      <a:gd name="connsiteX3" fmla="*/ 283513 w 852544"/>
                      <a:gd name="connsiteY3" fmla="*/ 523249 h 553073"/>
                      <a:gd name="connsiteX4" fmla="*/ 852544 w 852544"/>
                      <a:gd name="connsiteY4" fmla="*/ 517855 h 553073"/>
                      <a:gd name="connsiteX5" fmla="*/ 391386 w 852544"/>
                      <a:gd name="connsiteY5" fmla="*/ 183448 h 553073"/>
                      <a:gd name="connsiteX6" fmla="*/ 100128 w 852544"/>
                      <a:gd name="connsiteY6" fmla="*/ 372226 h 553073"/>
                      <a:gd name="connsiteX7" fmla="*/ 116309 w 852544"/>
                      <a:gd name="connsiteY7" fmla="*/ 94453 h 553073"/>
                      <a:gd name="connsiteX8" fmla="*/ 399476 w 852544"/>
                      <a:gd name="connsiteY8" fmla="*/ 51304 h 553073"/>
                      <a:gd name="connsiteX9" fmla="*/ 337449 w 852544"/>
                      <a:gd name="connsiteY9" fmla="*/ 223901 h 553073"/>
                      <a:gd name="connsiteX10" fmla="*/ 542409 w 852544"/>
                      <a:gd name="connsiteY10" fmla="*/ 426163 h 553073"/>
                      <a:gd name="connsiteX11" fmla="*/ 100128 w 852544"/>
                      <a:gd name="connsiteY11" fmla="*/ 372226 h 553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2544" h="553073">
                        <a:moveTo>
                          <a:pt x="391386" y="183448"/>
                        </a:moveTo>
                        <a:cubicBezTo>
                          <a:pt x="412961" y="105240"/>
                          <a:pt x="504653" y="63"/>
                          <a:pt x="504653" y="63"/>
                        </a:cubicBezTo>
                        <a:cubicBezTo>
                          <a:pt x="224182" y="-2633"/>
                          <a:pt x="35404" y="80968"/>
                          <a:pt x="8436" y="180751"/>
                        </a:cubicBezTo>
                        <a:cubicBezTo>
                          <a:pt x="-18533" y="280534"/>
                          <a:pt x="5739" y="455828"/>
                          <a:pt x="283513" y="523249"/>
                        </a:cubicBezTo>
                        <a:cubicBezTo>
                          <a:pt x="558590" y="593367"/>
                          <a:pt x="852544" y="517855"/>
                          <a:pt x="852544" y="517855"/>
                        </a:cubicBezTo>
                        <a:cubicBezTo>
                          <a:pt x="437232" y="407285"/>
                          <a:pt x="380599" y="226598"/>
                          <a:pt x="391386" y="183448"/>
                        </a:cubicBezTo>
                        <a:close/>
                        <a:moveTo>
                          <a:pt x="100128" y="372226"/>
                        </a:moveTo>
                        <a:cubicBezTo>
                          <a:pt x="-91347" y="248172"/>
                          <a:pt x="116309" y="94453"/>
                          <a:pt x="116309" y="94453"/>
                        </a:cubicBezTo>
                        <a:cubicBezTo>
                          <a:pt x="253847" y="63"/>
                          <a:pt x="464200" y="63"/>
                          <a:pt x="399476" y="51304"/>
                        </a:cubicBezTo>
                        <a:cubicBezTo>
                          <a:pt x="334752" y="102543"/>
                          <a:pt x="329359" y="191539"/>
                          <a:pt x="337449" y="223901"/>
                        </a:cubicBezTo>
                        <a:cubicBezTo>
                          <a:pt x="345540" y="256263"/>
                          <a:pt x="439929" y="380317"/>
                          <a:pt x="542409" y="426163"/>
                        </a:cubicBezTo>
                        <a:cubicBezTo>
                          <a:pt x="647585" y="472009"/>
                          <a:pt x="291603" y="496281"/>
                          <a:pt x="100128" y="372226"/>
                        </a:cubicBezTo>
                        <a:close/>
                      </a:path>
                    </a:pathLst>
                  </a:custGeom>
                  <a:solidFill>
                    <a:srgbClr val="BCB9B1"/>
                  </a:solidFill>
                  <a:ln w="26947" cap="flat">
                    <a:noFill/>
                    <a:prstDash val="solid"/>
                    <a:miter/>
                  </a:ln>
                </p:spPr>
                <p:txBody>
                  <a:bodyPr rtlCol="1" anchor="ctr"/>
                  <a:lstStyle/>
                  <a:p>
                    <a:endParaRPr lang="ar-SA"/>
                  </a:p>
                </p:txBody>
              </p:sp>
              <p:sp>
                <p:nvSpPr>
                  <p:cNvPr id="1928" name="شكل حر: شكل 386">
                    <a:extLst>
                      <a:ext uri="{FF2B5EF4-FFF2-40B4-BE49-F238E27FC236}">
                        <a16:creationId xmlns:a16="http://schemas.microsoft.com/office/drawing/2014/main" id="{23724E53-E2F1-40E2-9453-2A8F68CDD4F8}"/>
                      </a:ext>
                    </a:extLst>
                  </p:cNvPr>
                  <p:cNvSpPr/>
                  <p:nvPr/>
                </p:nvSpPr>
                <p:spPr>
                  <a:xfrm>
                    <a:off x="126751" y="6189229"/>
                    <a:ext cx="350588" cy="242714"/>
                  </a:xfrm>
                  <a:custGeom>
                    <a:avLst/>
                    <a:gdLst>
                      <a:gd name="connsiteX0" fmla="*/ 0 w 350588"/>
                      <a:gd name="connsiteY0" fmla="*/ 242715 h 242714"/>
                      <a:gd name="connsiteX1" fmla="*/ 0 w 350588"/>
                      <a:gd name="connsiteY1" fmla="*/ 221140 h 242714"/>
                      <a:gd name="connsiteX2" fmla="*/ 2697 w 350588"/>
                      <a:gd name="connsiteY2" fmla="*/ 199565 h 242714"/>
                      <a:gd name="connsiteX3" fmla="*/ 5394 w 350588"/>
                      <a:gd name="connsiteY3" fmla="*/ 186081 h 242714"/>
                      <a:gd name="connsiteX4" fmla="*/ 10787 w 350588"/>
                      <a:gd name="connsiteY4" fmla="*/ 169901 h 242714"/>
                      <a:gd name="connsiteX5" fmla="*/ 26968 w 350588"/>
                      <a:gd name="connsiteY5" fmla="*/ 137539 h 242714"/>
                      <a:gd name="connsiteX6" fmla="*/ 37756 w 350588"/>
                      <a:gd name="connsiteY6" fmla="*/ 121357 h 242714"/>
                      <a:gd name="connsiteX7" fmla="*/ 51240 w 350588"/>
                      <a:gd name="connsiteY7" fmla="*/ 105176 h 242714"/>
                      <a:gd name="connsiteX8" fmla="*/ 80905 w 350588"/>
                      <a:gd name="connsiteY8" fmla="*/ 72814 h 242714"/>
                      <a:gd name="connsiteX9" fmla="*/ 99783 w 350588"/>
                      <a:gd name="connsiteY9" fmla="*/ 59330 h 242714"/>
                      <a:gd name="connsiteX10" fmla="*/ 118661 w 350588"/>
                      <a:gd name="connsiteY10" fmla="*/ 45846 h 242714"/>
                      <a:gd name="connsiteX11" fmla="*/ 137538 w 350588"/>
                      <a:gd name="connsiteY11" fmla="*/ 35059 h 242714"/>
                      <a:gd name="connsiteX12" fmla="*/ 148326 w 350588"/>
                      <a:gd name="connsiteY12" fmla="*/ 29665 h 242714"/>
                      <a:gd name="connsiteX13" fmla="*/ 159113 w 350588"/>
                      <a:gd name="connsiteY13" fmla="*/ 24271 h 242714"/>
                      <a:gd name="connsiteX14" fmla="*/ 180688 w 350588"/>
                      <a:gd name="connsiteY14" fmla="*/ 16181 h 242714"/>
                      <a:gd name="connsiteX15" fmla="*/ 191475 w 350588"/>
                      <a:gd name="connsiteY15" fmla="*/ 13484 h 242714"/>
                      <a:gd name="connsiteX16" fmla="*/ 202262 w 350588"/>
                      <a:gd name="connsiteY16" fmla="*/ 10787 h 242714"/>
                      <a:gd name="connsiteX17" fmla="*/ 242715 w 350588"/>
                      <a:gd name="connsiteY17" fmla="*/ 2697 h 242714"/>
                      <a:gd name="connsiteX18" fmla="*/ 277774 w 350588"/>
                      <a:gd name="connsiteY18" fmla="*/ 0 h 242714"/>
                      <a:gd name="connsiteX19" fmla="*/ 293955 w 350588"/>
                      <a:gd name="connsiteY19" fmla="*/ 0 h 242714"/>
                      <a:gd name="connsiteX20" fmla="*/ 307439 w 350588"/>
                      <a:gd name="connsiteY20" fmla="*/ 0 h 242714"/>
                      <a:gd name="connsiteX21" fmla="*/ 331710 w 350588"/>
                      <a:gd name="connsiteY21" fmla="*/ 0 h 242714"/>
                      <a:gd name="connsiteX22" fmla="*/ 350588 w 350588"/>
                      <a:gd name="connsiteY22" fmla="*/ 2697 h 242714"/>
                      <a:gd name="connsiteX23" fmla="*/ 331710 w 350588"/>
                      <a:gd name="connsiteY23" fmla="*/ 5394 h 242714"/>
                      <a:gd name="connsiteX24" fmla="*/ 310136 w 350588"/>
                      <a:gd name="connsiteY24" fmla="*/ 8091 h 242714"/>
                      <a:gd name="connsiteX25" fmla="*/ 296652 w 350588"/>
                      <a:gd name="connsiteY25" fmla="*/ 10787 h 242714"/>
                      <a:gd name="connsiteX26" fmla="*/ 280471 w 350588"/>
                      <a:gd name="connsiteY26" fmla="*/ 13484 h 242714"/>
                      <a:gd name="connsiteX27" fmla="*/ 248109 w 350588"/>
                      <a:gd name="connsiteY27" fmla="*/ 21575 h 242714"/>
                      <a:gd name="connsiteX28" fmla="*/ 213050 w 350588"/>
                      <a:gd name="connsiteY28" fmla="*/ 32362 h 242714"/>
                      <a:gd name="connsiteX29" fmla="*/ 202262 w 350588"/>
                      <a:gd name="connsiteY29" fmla="*/ 35059 h 242714"/>
                      <a:gd name="connsiteX30" fmla="*/ 194172 w 350588"/>
                      <a:gd name="connsiteY30" fmla="*/ 37755 h 242714"/>
                      <a:gd name="connsiteX31" fmla="*/ 175294 w 350588"/>
                      <a:gd name="connsiteY31" fmla="*/ 45846 h 242714"/>
                      <a:gd name="connsiteX32" fmla="*/ 164507 w 350588"/>
                      <a:gd name="connsiteY32" fmla="*/ 48543 h 242714"/>
                      <a:gd name="connsiteX33" fmla="*/ 156416 w 350588"/>
                      <a:gd name="connsiteY33" fmla="*/ 53937 h 242714"/>
                      <a:gd name="connsiteX34" fmla="*/ 132145 w 350588"/>
                      <a:gd name="connsiteY34" fmla="*/ 67421 h 242714"/>
                      <a:gd name="connsiteX35" fmla="*/ 115964 w 350588"/>
                      <a:gd name="connsiteY35" fmla="*/ 78208 h 242714"/>
                      <a:gd name="connsiteX36" fmla="*/ 99783 w 350588"/>
                      <a:gd name="connsiteY36" fmla="*/ 88996 h 242714"/>
                      <a:gd name="connsiteX37" fmla="*/ 70118 w 350588"/>
                      <a:gd name="connsiteY37" fmla="*/ 115964 h 242714"/>
                      <a:gd name="connsiteX38" fmla="*/ 45846 w 350588"/>
                      <a:gd name="connsiteY38" fmla="*/ 145629 h 242714"/>
                      <a:gd name="connsiteX39" fmla="*/ 35059 w 350588"/>
                      <a:gd name="connsiteY39" fmla="*/ 159113 h 242714"/>
                      <a:gd name="connsiteX40" fmla="*/ 26968 w 350588"/>
                      <a:gd name="connsiteY40" fmla="*/ 172597 h 242714"/>
                      <a:gd name="connsiteX41" fmla="*/ 18878 w 350588"/>
                      <a:gd name="connsiteY41" fmla="*/ 186081 h 242714"/>
                      <a:gd name="connsiteX42" fmla="*/ 13484 w 350588"/>
                      <a:gd name="connsiteY42" fmla="*/ 199565 h 242714"/>
                      <a:gd name="connsiteX43" fmla="*/ 5394 w 350588"/>
                      <a:gd name="connsiteY43" fmla="*/ 221140 h 242714"/>
                      <a:gd name="connsiteX44" fmla="*/ 0 w 350588"/>
                      <a:gd name="connsiteY44" fmla="*/ 234624 h 242714"/>
                      <a:gd name="connsiteX45" fmla="*/ 0 w 350588"/>
                      <a:gd name="connsiteY45" fmla="*/ 242715 h 242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50588" h="242714">
                        <a:moveTo>
                          <a:pt x="0" y="242715"/>
                        </a:moveTo>
                        <a:cubicBezTo>
                          <a:pt x="0" y="242715"/>
                          <a:pt x="0" y="234624"/>
                          <a:pt x="0" y="221140"/>
                        </a:cubicBezTo>
                        <a:cubicBezTo>
                          <a:pt x="0" y="215747"/>
                          <a:pt x="2697" y="207656"/>
                          <a:pt x="2697" y="199565"/>
                        </a:cubicBezTo>
                        <a:cubicBezTo>
                          <a:pt x="2697" y="194172"/>
                          <a:pt x="5394" y="191475"/>
                          <a:pt x="5394" y="186081"/>
                        </a:cubicBezTo>
                        <a:cubicBezTo>
                          <a:pt x="8091" y="180688"/>
                          <a:pt x="8091" y="175294"/>
                          <a:pt x="10787" y="169901"/>
                        </a:cubicBezTo>
                        <a:cubicBezTo>
                          <a:pt x="13484" y="159113"/>
                          <a:pt x="18878" y="148326"/>
                          <a:pt x="26968" y="137539"/>
                        </a:cubicBezTo>
                        <a:cubicBezTo>
                          <a:pt x="29665" y="132145"/>
                          <a:pt x="35059" y="126751"/>
                          <a:pt x="37756" y="121357"/>
                        </a:cubicBezTo>
                        <a:cubicBezTo>
                          <a:pt x="40452" y="115964"/>
                          <a:pt x="45846" y="110570"/>
                          <a:pt x="51240" y="105176"/>
                        </a:cubicBezTo>
                        <a:cubicBezTo>
                          <a:pt x="59330" y="94389"/>
                          <a:pt x="70118" y="83602"/>
                          <a:pt x="80905" y="72814"/>
                        </a:cubicBezTo>
                        <a:cubicBezTo>
                          <a:pt x="86299" y="67421"/>
                          <a:pt x="91692" y="64724"/>
                          <a:pt x="99783" y="59330"/>
                        </a:cubicBezTo>
                        <a:cubicBezTo>
                          <a:pt x="105176" y="53937"/>
                          <a:pt x="110570" y="48543"/>
                          <a:pt x="118661" y="45846"/>
                        </a:cubicBezTo>
                        <a:lnTo>
                          <a:pt x="137538" y="35059"/>
                        </a:lnTo>
                        <a:lnTo>
                          <a:pt x="148326" y="29665"/>
                        </a:lnTo>
                        <a:cubicBezTo>
                          <a:pt x="151023" y="26968"/>
                          <a:pt x="156416" y="26968"/>
                          <a:pt x="159113" y="24271"/>
                        </a:cubicBezTo>
                        <a:cubicBezTo>
                          <a:pt x="167204" y="21575"/>
                          <a:pt x="172597" y="18878"/>
                          <a:pt x="180688" y="16181"/>
                        </a:cubicBezTo>
                        <a:cubicBezTo>
                          <a:pt x="183385" y="16181"/>
                          <a:pt x="188778" y="13484"/>
                          <a:pt x="191475" y="13484"/>
                        </a:cubicBezTo>
                        <a:cubicBezTo>
                          <a:pt x="194172" y="13484"/>
                          <a:pt x="199566" y="10787"/>
                          <a:pt x="202262" y="10787"/>
                        </a:cubicBezTo>
                        <a:cubicBezTo>
                          <a:pt x="215747" y="8091"/>
                          <a:pt x="229231" y="5394"/>
                          <a:pt x="242715" y="2697"/>
                        </a:cubicBezTo>
                        <a:cubicBezTo>
                          <a:pt x="256199" y="0"/>
                          <a:pt x="266986" y="0"/>
                          <a:pt x="277774" y="0"/>
                        </a:cubicBezTo>
                        <a:cubicBezTo>
                          <a:pt x="283167" y="0"/>
                          <a:pt x="288561" y="0"/>
                          <a:pt x="293955" y="0"/>
                        </a:cubicBezTo>
                        <a:cubicBezTo>
                          <a:pt x="299348" y="0"/>
                          <a:pt x="304742" y="0"/>
                          <a:pt x="307439" y="0"/>
                        </a:cubicBezTo>
                        <a:cubicBezTo>
                          <a:pt x="315529" y="0"/>
                          <a:pt x="323620" y="0"/>
                          <a:pt x="331710" y="0"/>
                        </a:cubicBezTo>
                        <a:cubicBezTo>
                          <a:pt x="345195" y="0"/>
                          <a:pt x="350588" y="2697"/>
                          <a:pt x="350588" y="2697"/>
                        </a:cubicBezTo>
                        <a:cubicBezTo>
                          <a:pt x="350588" y="2697"/>
                          <a:pt x="342498" y="5394"/>
                          <a:pt x="331710" y="5394"/>
                        </a:cubicBezTo>
                        <a:cubicBezTo>
                          <a:pt x="326317" y="5394"/>
                          <a:pt x="318226" y="8091"/>
                          <a:pt x="310136" y="8091"/>
                        </a:cubicBezTo>
                        <a:cubicBezTo>
                          <a:pt x="304742" y="8091"/>
                          <a:pt x="302045" y="8091"/>
                          <a:pt x="296652" y="10787"/>
                        </a:cubicBezTo>
                        <a:cubicBezTo>
                          <a:pt x="291258" y="10787"/>
                          <a:pt x="285864" y="13484"/>
                          <a:pt x="280471" y="13484"/>
                        </a:cubicBezTo>
                        <a:cubicBezTo>
                          <a:pt x="269683" y="16181"/>
                          <a:pt x="258896" y="18878"/>
                          <a:pt x="248109" y="21575"/>
                        </a:cubicBezTo>
                        <a:cubicBezTo>
                          <a:pt x="237321" y="24271"/>
                          <a:pt x="223837" y="29665"/>
                          <a:pt x="213050" y="32362"/>
                        </a:cubicBezTo>
                        <a:cubicBezTo>
                          <a:pt x="210353" y="32362"/>
                          <a:pt x="207656" y="35059"/>
                          <a:pt x="202262" y="35059"/>
                        </a:cubicBezTo>
                        <a:lnTo>
                          <a:pt x="194172" y="37755"/>
                        </a:lnTo>
                        <a:cubicBezTo>
                          <a:pt x="188778" y="40452"/>
                          <a:pt x="180688" y="43149"/>
                          <a:pt x="175294" y="45846"/>
                        </a:cubicBezTo>
                        <a:cubicBezTo>
                          <a:pt x="172597" y="45846"/>
                          <a:pt x="169900" y="48543"/>
                          <a:pt x="164507" y="48543"/>
                        </a:cubicBezTo>
                        <a:lnTo>
                          <a:pt x="156416" y="53937"/>
                        </a:lnTo>
                        <a:lnTo>
                          <a:pt x="132145" y="67421"/>
                        </a:lnTo>
                        <a:cubicBezTo>
                          <a:pt x="126751" y="70118"/>
                          <a:pt x="121357" y="75511"/>
                          <a:pt x="115964" y="78208"/>
                        </a:cubicBezTo>
                        <a:cubicBezTo>
                          <a:pt x="110570" y="83602"/>
                          <a:pt x="105176" y="86299"/>
                          <a:pt x="99783" y="88996"/>
                        </a:cubicBezTo>
                        <a:cubicBezTo>
                          <a:pt x="88995" y="97086"/>
                          <a:pt x="78208" y="105176"/>
                          <a:pt x="70118" y="115964"/>
                        </a:cubicBezTo>
                        <a:cubicBezTo>
                          <a:pt x="62027" y="124054"/>
                          <a:pt x="53937" y="134842"/>
                          <a:pt x="45846" y="145629"/>
                        </a:cubicBezTo>
                        <a:cubicBezTo>
                          <a:pt x="43149" y="151023"/>
                          <a:pt x="40452" y="156416"/>
                          <a:pt x="35059" y="159113"/>
                        </a:cubicBezTo>
                        <a:cubicBezTo>
                          <a:pt x="32362" y="164507"/>
                          <a:pt x="29665" y="167204"/>
                          <a:pt x="26968" y="172597"/>
                        </a:cubicBezTo>
                        <a:cubicBezTo>
                          <a:pt x="24271" y="177991"/>
                          <a:pt x="21575" y="180688"/>
                          <a:pt x="18878" y="186081"/>
                        </a:cubicBezTo>
                        <a:cubicBezTo>
                          <a:pt x="16181" y="191475"/>
                          <a:pt x="16181" y="194172"/>
                          <a:pt x="13484" y="199565"/>
                        </a:cubicBezTo>
                        <a:cubicBezTo>
                          <a:pt x="10787" y="207656"/>
                          <a:pt x="8091" y="215747"/>
                          <a:pt x="5394" y="221140"/>
                        </a:cubicBezTo>
                        <a:cubicBezTo>
                          <a:pt x="2697" y="226534"/>
                          <a:pt x="2697" y="231928"/>
                          <a:pt x="0" y="234624"/>
                        </a:cubicBezTo>
                        <a:cubicBezTo>
                          <a:pt x="2697" y="240018"/>
                          <a:pt x="0" y="242715"/>
                          <a:pt x="0" y="242715"/>
                        </a:cubicBezTo>
                        <a:close/>
                      </a:path>
                    </a:pathLst>
                  </a:custGeom>
                  <a:solidFill>
                    <a:srgbClr val="525564"/>
                  </a:solidFill>
                  <a:ln w="26947" cap="flat">
                    <a:noFill/>
                    <a:prstDash val="solid"/>
                    <a:miter/>
                  </a:ln>
                </p:spPr>
                <p:txBody>
                  <a:bodyPr rtlCol="1" anchor="ctr"/>
                  <a:lstStyle/>
                  <a:p>
                    <a:endParaRPr lang="ar-SA"/>
                  </a:p>
                </p:txBody>
              </p:sp>
            </p:grpSp>
            <p:grpSp>
              <p:nvGrpSpPr>
                <p:cNvPr id="1879" name="رسم 4">
                  <a:extLst>
                    <a:ext uri="{FF2B5EF4-FFF2-40B4-BE49-F238E27FC236}">
                      <a16:creationId xmlns:a16="http://schemas.microsoft.com/office/drawing/2014/main" id="{8B5D59EF-96CF-431F-8309-C913A5FA3942}"/>
                    </a:ext>
                  </a:extLst>
                </p:cNvPr>
                <p:cNvGrpSpPr/>
                <p:nvPr/>
              </p:nvGrpSpPr>
              <p:grpSpPr>
                <a:xfrm>
                  <a:off x="471541" y="4678138"/>
                  <a:ext cx="706974" cy="613980"/>
                  <a:chOff x="471541" y="4678138"/>
                  <a:chExt cx="706974" cy="613980"/>
                </a:xfrm>
                <a:solidFill>
                  <a:schemeClr val="accent1"/>
                </a:solidFill>
              </p:grpSpPr>
              <p:grpSp>
                <p:nvGrpSpPr>
                  <p:cNvPr id="1917" name="رسم 4">
                    <a:extLst>
                      <a:ext uri="{FF2B5EF4-FFF2-40B4-BE49-F238E27FC236}">
                        <a16:creationId xmlns:a16="http://schemas.microsoft.com/office/drawing/2014/main" id="{BA93AD7B-1467-495B-8F1A-CB3B3D1D7832}"/>
                      </a:ext>
                    </a:extLst>
                  </p:cNvPr>
                  <p:cNvGrpSpPr/>
                  <p:nvPr/>
                </p:nvGrpSpPr>
                <p:grpSpPr>
                  <a:xfrm>
                    <a:off x="471945" y="4678222"/>
                    <a:ext cx="706570" cy="613896"/>
                    <a:chOff x="471945" y="4678222"/>
                    <a:chExt cx="706570" cy="613896"/>
                  </a:xfrm>
                  <a:solidFill>
                    <a:schemeClr val="accent1"/>
                  </a:solidFill>
                </p:grpSpPr>
                <p:sp>
                  <p:nvSpPr>
                    <p:cNvPr id="1924" name="شكل حر: شكل 389">
                      <a:extLst>
                        <a:ext uri="{FF2B5EF4-FFF2-40B4-BE49-F238E27FC236}">
                          <a16:creationId xmlns:a16="http://schemas.microsoft.com/office/drawing/2014/main" id="{3232A86A-4787-4103-8DD6-F854F3876BA5}"/>
                        </a:ext>
                      </a:extLst>
                    </p:cNvPr>
                    <p:cNvSpPr/>
                    <p:nvPr/>
                  </p:nvSpPr>
                  <p:spPr>
                    <a:xfrm>
                      <a:off x="474238" y="4678692"/>
                      <a:ext cx="701580" cy="613425"/>
                    </a:xfrm>
                    <a:custGeom>
                      <a:avLst/>
                      <a:gdLst>
                        <a:gd name="connsiteX0" fmla="*/ 658432 w 701580"/>
                        <a:gd name="connsiteY0" fmla="*/ 361686 h 613425"/>
                        <a:gd name="connsiteX1" fmla="*/ 607192 w 701580"/>
                        <a:gd name="connsiteY1" fmla="*/ 251116 h 613425"/>
                        <a:gd name="connsiteX2" fmla="*/ 520893 w 701580"/>
                        <a:gd name="connsiteY2" fmla="*/ 170211 h 613425"/>
                        <a:gd name="connsiteX3" fmla="*/ 458866 w 701580"/>
                        <a:gd name="connsiteY3" fmla="*/ 19188 h 613425"/>
                        <a:gd name="connsiteX4" fmla="*/ 391445 w 701580"/>
                        <a:gd name="connsiteY4" fmla="*/ 70429 h 613425"/>
                        <a:gd name="connsiteX5" fmla="*/ 415717 w 701580"/>
                        <a:gd name="connsiteY5" fmla="*/ 186392 h 613425"/>
                        <a:gd name="connsiteX6" fmla="*/ 313237 w 701580"/>
                        <a:gd name="connsiteY6" fmla="*/ 229542 h 613425"/>
                        <a:gd name="connsiteX7" fmla="*/ 251210 w 701580"/>
                        <a:gd name="connsiteY7" fmla="*/ 232239 h 613425"/>
                        <a:gd name="connsiteX8" fmla="*/ 189183 w 701580"/>
                        <a:gd name="connsiteY8" fmla="*/ 207967 h 613425"/>
                        <a:gd name="connsiteX9" fmla="*/ 67825 w 701580"/>
                        <a:gd name="connsiteY9" fmla="*/ 156727 h 613425"/>
                        <a:gd name="connsiteX10" fmla="*/ 405 w 701580"/>
                        <a:gd name="connsiteY10" fmla="*/ 178302 h 613425"/>
                        <a:gd name="connsiteX11" fmla="*/ 32766 w 701580"/>
                        <a:gd name="connsiteY11" fmla="*/ 234935 h 613425"/>
                        <a:gd name="connsiteX12" fmla="*/ 97491 w 701580"/>
                        <a:gd name="connsiteY12" fmla="*/ 307750 h 613425"/>
                        <a:gd name="connsiteX13" fmla="*/ 143337 w 701580"/>
                        <a:gd name="connsiteY13" fmla="*/ 402139 h 613425"/>
                        <a:gd name="connsiteX14" fmla="*/ 183789 w 701580"/>
                        <a:gd name="connsiteY14" fmla="*/ 469559 h 613425"/>
                        <a:gd name="connsiteX15" fmla="*/ 199970 w 701580"/>
                        <a:gd name="connsiteY15" fmla="*/ 515406 h 613425"/>
                        <a:gd name="connsiteX16" fmla="*/ 356386 w 701580"/>
                        <a:gd name="connsiteY16" fmla="*/ 609795 h 613425"/>
                        <a:gd name="connsiteX17" fmla="*/ 537074 w 701580"/>
                        <a:gd name="connsiteY17" fmla="*/ 582827 h 613425"/>
                        <a:gd name="connsiteX18" fmla="*/ 604495 w 701580"/>
                        <a:gd name="connsiteY18" fmla="*/ 612492 h 613425"/>
                        <a:gd name="connsiteX19" fmla="*/ 701581 w 701580"/>
                        <a:gd name="connsiteY19" fmla="*/ 418320 h 613425"/>
                        <a:gd name="connsiteX20" fmla="*/ 701581 w 701580"/>
                        <a:gd name="connsiteY20" fmla="*/ 418320 h 613425"/>
                        <a:gd name="connsiteX21" fmla="*/ 658432 w 701580"/>
                        <a:gd name="connsiteY21" fmla="*/ 361686 h 61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01580" h="613425">
                          <a:moveTo>
                            <a:pt x="658432" y="361686"/>
                          </a:moveTo>
                          <a:cubicBezTo>
                            <a:pt x="655735" y="302356"/>
                            <a:pt x="634160" y="275388"/>
                            <a:pt x="607192" y="251116"/>
                          </a:cubicBezTo>
                          <a:cubicBezTo>
                            <a:pt x="580224" y="226845"/>
                            <a:pt x="555952" y="221451"/>
                            <a:pt x="520893" y="170211"/>
                          </a:cubicBezTo>
                          <a:cubicBezTo>
                            <a:pt x="485834" y="118971"/>
                            <a:pt x="461563" y="62338"/>
                            <a:pt x="458866" y="19188"/>
                          </a:cubicBezTo>
                          <a:cubicBezTo>
                            <a:pt x="456169" y="-23961"/>
                            <a:pt x="396839" y="11098"/>
                            <a:pt x="391445" y="70429"/>
                          </a:cubicBezTo>
                          <a:cubicBezTo>
                            <a:pt x="383355" y="129759"/>
                            <a:pt x="415717" y="186392"/>
                            <a:pt x="415717" y="186392"/>
                          </a:cubicBezTo>
                          <a:cubicBezTo>
                            <a:pt x="369871" y="202573"/>
                            <a:pt x="345599" y="229542"/>
                            <a:pt x="313237" y="229542"/>
                          </a:cubicBezTo>
                          <a:cubicBezTo>
                            <a:pt x="280875" y="229542"/>
                            <a:pt x="251210" y="232239"/>
                            <a:pt x="251210" y="232239"/>
                          </a:cubicBezTo>
                          <a:cubicBezTo>
                            <a:pt x="210757" y="218754"/>
                            <a:pt x="189183" y="207967"/>
                            <a:pt x="189183" y="207967"/>
                          </a:cubicBezTo>
                          <a:cubicBezTo>
                            <a:pt x="129852" y="175605"/>
                            <a:pt x="67825" y="156727"/>
                            <a:pt x="67825" y="156727"/>
                          </a:cubicBezTo>
                          <a:cubicBezTo>
                            <a:pt x="40857" y="145940"/>
                            <a:pt x="3101" y="156727"/>
                            <a:pt x="405" y="178302"/>
                          </a:cubicBezTo>
                          <a:cubicBezTo>
                            <a:pt x="-2292" y="199876"/>
                            <a:pt x="8495" y="210664"/>
                            <a:pt x="32766" y="234935"/>
                          </a:cubicBezTo>
                          <a:cubicBezTo>
                            <a:pt x="54341" y="259207"/>
                            <a:pt x="97491" y="307750"/>
                            <a:pt x="97491" y="307750"/>
                          </a:cubicBezTo>
                          <a:cubicBezTo>
                            <a:pt x="92097" y="383261"/>
                            <a:pt x="143337" y="402139"/>
                            <a:pt x="143337" y="402139"/>
                          </a:cubicBezTo>
                          <a:cubicBezTo>
                            <a:pt x="143337" y="450682"/>
                            <a:pt x="183789" y="469559"/>
                            <a:pt x="183789" y="469559"/>
                          </a:cubicBezTo>
                          <a:cubicBezTo>
                            <a:pt x="183789" y="469559"/>
                            <a:pt x="183789" y="485741"/>
                            <a:pt x="199970" y="515406"/>
                          </a:cubicBezTo>
                          <a:cubicBezTo>
                            <a:pt x="216151" y="545071"/>
                            <a:pt x="264694" y="593614"/>
                            <a:pt x="356386" y="609795"/>
                          </a:cubicBezTo>
                          <a:cubicBezTo>
                            <a:pt x="448079" y="625976"/>
                            <a:pt x="537074" y="582827"/>
                            <a:pt x="537074" y="582827"/>
                          </a:cubicBezTo>
                          <a:cubicBezTo>
                            <a:pt x="558649" y="590917"/>
                            <a:pt x="604495" y="612492"/>
                            <a:pt x="604495" y="612492"/>
                          </a:cubicBezTo>
                          <a:cubicBezTo>
                            <a:pt x="604495" y="612492"/>
                            <a:pt x="636857" y="501922"/>
                            <a:pt x="701581" y="418320"/>
                          </a:cubicBezTo>
                          <a:lnTo>
                            <a:pt x="701581" y="418320"/>
                          </a:lnTo>
                          <a:cubicBezTo>
                            <a:pt x="698884" y="412926"/>
                            <a:pt x="661129" y="377867"/>
                            <a:pt x="658432" y="361686"/>
                          </a:cubicBezTo>
                          <a:close/>
                        </a:path>
                      </a:pathLst>
                    </a:custGeom>
                    <a:solidFill>
                      <a:srgbClr val="F7C7A2"/>
                    </a:solidFill>
                    <a:ln w="26947" cap="flat">
                      <a:noFill/>
                      <a:prstDash val="solid"/>
                      <a:miter/>
                    </a:ln>
                  </p:spPr>
                  <p:txBody>
                    <a:bodyPr rtlCol="1" anchor="ctr"/>
                    <a:lstStyle/>
                    <a:p>
                      <a:endParaRPr lang="ar-SA"/>
                    </a:p>
                  </p:txBody>
                </p:sp>
                <p:sp>
                  <p:nvSpPr>
                    <p:cNvPr id="1925" name="شكل حر: شكل 390">
                      <a:extLst>
                        <a:ext uri="{FF2B5EF4-FFF2-40B4-BE49-F238E27FC236}">
                          <a16:creationId xmlns:a16="http://schemas.microsoft.com/office/drawing/2014/main" id="{0F2EACDF-FFC3-484F-B0D5-47FFD11804BC}"/>
                        </a:ext>
                      </a:extLst>
                    </p:cNvPr>
                    <p:cNvSpPr/>
                    <p:nvPr/>
                  </p:nvSpPr>
                  <p:spPr>
                    <a:xfrm>
                      <a:off x="471945" y="4678222"/>
                      <a:ext cx="706570" cy="610265"/>
                    </a:xfrm>
                    <a:custGeom>
                      <a:avLst/>
                      <a:gdLst>
                        <a:gd name="connsiteX0" fmla="*/ 663421 w 706570"/>
                        <a:gd name="connsiteY0" fmla="*/ 362157 h 610265"/>
                        <a:gd name="connsiteX1" fmla="*/ 601394 w 706570"/>
                        <a:gd name="connsiteY1" fmla="*/ 243497 h 610265"/>
                        <a:gd name="connsiteX2" fmla="*/ 477339 w 706570"/>
                        <a:gd name="connsiteY2" fmla="*/ 73596 h 610265"/>
                        <a:gd name="connsiteX3" fmla="*/ 409919 w 706570"/>
                        <a:gd name="connsiteY3" fmla="*/ 25053 h 610265"/>
                        <a:gd name="connsiteX4" fmla="*/ 407222 w 706570"/>
                        <a:gd name="connsiteY4" fmla="*/ 165289 h 610265"/>
                        <a:gd name="connsiteX5" fmla="*/ 382950 w 706570"/>
                        <a:gd name="connsiteY5" fmla="*/ 200347 h 610265"/>
                        <a:gd name="connsiteX6" fmla="*/ 272380 w 706570"/>
                        <a:gd name="connsiteY6" fmla="*/ 227315 h 610265"/>
                        <a:gd name="connsiteX7" fmla="*/ 110570 w 706570"/>
                        <a:gd name="connsiteY7" fmla="*/ 167985 h 610265"/>
                        <a:gd name="connsiteX8" fmla="*/ 35059 w 706570"/>
                        <a:gd name="connsiteY8" fmla="*/ 151804 h 610265"/>
                        <a:gd name="connsiteX9" fmla="*/ 94389 w 706570"/>
                        <a:gd name="connsiteY9" fmla="*/ 305524 h 610265"/>
                        <a:gd name="connsiteX10" fmla="*/ 107873 w 706570"/>
                        <a:gd name="connsiteY10" fmla="*/ 370248 h 610265"/>
                        <a:gd name="connsiteX11" fmla="*/ 132145 w 706570"/>
                        <a:gd name="connsiteY11" fmla="*/ 397216 h 610265"/>
                        <a:gd name="connsiteX12" fmla="*/ 180688 w 706570"/>
                        <a:gd name="connsiteY12" fmla="*/ 467334 h 610265"/>
                        <a:gd name="connsiteX13" fmla="*/ 196869 w 706570"/>
                        <a:gd name="connsiteY13" fmla="*/ 513180 h 610265"/>
                        <a:gd name="connsiteX14" fmla="*/ 234624 w 706570"/>
                        <a:gd name="connsiteY14" fmla="*/ 556329 h 610265"/>
                        <a:gd name="connsiteX15" fmla="*/ 353285 w 706570"/>
                        <a:gd name="connsiteY15" fmla="*/ 607569 h 610265"/>
                        <a:gd name="connsiteX16" fmla="*/ 496217 w 706570"/>
                        <a:gd name="connsiteY16" fmla="*/ 594085 h 610265"/>
                        <a:gd name="connsiteX17" fmla="*/ 536670 w 706570"/>
                        <a:gd name="connsiteY17" fmla="*/ 580601 h 610265"/>
                        <a:gd name="connsiteX18" fmla="*/ 604091 w 706570"/>
                        <a:gd name="connsiteY18" fmla="*/ 610266 h 610265"/>
                        <a:gd name="connsiteX19" fmla="*/ 609484 w 706570"/>
                        <a:gd name="connsiteY19" fmla="*/ 610266 h 610265"/>
                        <a:gd name="connsiteX20" fmla="*/ 660724 w 706570"/>
                        <a:gd name="connsiteY20" fmla="*/ 486211 h 610265"/>
                        <a:gd name="connsiteX21" fmla="*/ 706570 w 706570"/>
                        <a:gd name="connsiteY21" fmla="*/ 416094 h 610265"/>
                        <a:gd name="connsiteX22" fmla="*/ 663421 w 706570"/>
                        <a:gd name="connsiteY22" fmla="*/ 362157 h 610265"/>
                        <a:gd name="connsiteX23" fmla="*/ 658027 w 706570"/>
                        <a:gd name="connsiteY23" fmla="*/ 362157 h 610265"/>
                        <a:gd name="connsiteX24" fmla="*/ 684996 w 706570"/>
                        <a:gd name="connsiteY24" fmla="*/ 429578 h 610265"/>
                        <a:gd name="connsiteX25" fmla="*/ 614878 w 706570"/>
                        <a:gd name="connsiteY25" fmla="*/ 561723 h 610265"/>
                        <a:gd name="connsiteX26" fmla="*/ 590606 w 706570"/>
                        <a:gd name="connsiteY26" fmla="*/ 599478 h 610265"/>
                        <a:gd name="connsiteX27" fmla="*/ 533973 w 706570"/>
                        <a:gd name="connsiteY27" fmla="*/ 575207 h 610265"/>
                        <a:gd name="connsiteX28" fmla="*/ 477339 w 706570"/>
                        <a:gd name="connsiteY28" fmla="*/ 594085 h 610265"/>
                        <a:gd name="connsiteX29" fmla="*/ 226534 w 706570"/>
                        <a:gd name="connsiteY29" fmla="*/ 542845 h 610265"/>
                        <a:gd name="connsiteX30" fmla="*/ 183385 w 706570"/>
                        <a:gd name="connsiteY30" fmla="*/ 464637 h 610265"/>
                        <a:gd name="connsiteX31" fmla="*/ 169900 w 706570"/>
                        <a:gd name="connsiteY31" fmla="*/ 456546 h 610265"/>
                        <a:gd name="connsiteX32" fmla="*/ 142932 w 706570"/>
                        <a:gd name="connsiteY32" fmla="*/ 397216 h 610265"/>
                        <a:gd name="connsiteX33" fmla="*/ 142932 w 706570"/>
                        <a:gd name="connsiteY33" fmla="*/ 397216 h 610265"/>
                        <a:gd name="connsiteX34" fmla="*/ 88995 w 706570"/>
                        <a:gd name="connsiteY34" fmla="*/ 294736 h 610265"/>
                        <a:gd name="connsiteX35" fmla="*/ 29665 w 706570"/>
                        <a:gd name="connsiteY35" fmla="*/ 230012 h 610265"/>
                        <a:gd name="connsiteX36" fmla="*/ 16181 w 706570"/>
                        <a:gd name="connsiteY36" fmla="*/ 213831 h 610265"/>
                        <a:gd name="connsiteX37" fmla="*/ 64724 w 706570"/>
                        <a:gd name="connsiteY37" fmla="*/ 154501 h 610265"/>
                        <a:gd name="connsiteX38" fmla="*/ 121357 w 706570"/>
                        <a:gd name="connsiteY38" fmla="*/ 176076 h 610265"/>
                        <a:gd name="connsiteX39" fmla="*/ 256199 w 706570"/>
                        <a:gd name="connsiteY39" fmla="*/ 230012 h 610265"/>
                        <a:gd name="connsiteX40" fmla="*/ 329014 w 706570"/>
                        <a:gd name="connsiteY40" fmla="*/ 227315 h 610265"/>
                        <a:gd name="connsiteX41" fmla="*/ 418009 w 706570"/>
                        <a:gd name="connsiteY41" fmla="*/ 186863 h 610265"/>
                        <a:gd name="connsiteX42" fmla="*/ 418009 w 706570"/>
                        <a:gd name="connsiteY42" fmla="*/ 186863 h 610265"/>
                        <a:gd name="connsiteX43" fmla="*/ 401828 w 706570"/>
                        <a:gd name="connsiteY43" fmla="*/ 38537 h 610265"/>
                        <a:gd name="connsiteX44" fmla="*/ 455765 w 706570"/>
                        <a:gd name="connsiteY44" fmla="*/ 22356 h 610265"/>
                        <a:gd name="connsiteX45" fmla="*/ 461158 w 706570"/>
                        <a:gd name="connsiteY45" fmla="*/ 57415 h 610265"/>
                        <a:gd name="connsiteX46" fmla="*/ 493520 w 706570"/>
                        <a:gd name="connsiteY46" fmla="*/ 135623 h 610265"/>
                        <a:gd name="connsiteX47" fmla="*/ 655330 w 706570"/>
                        <a:gd name="connsiteY47" fmla="*/ 364854 h 610265"/>
                        <a:gd name="connsiteX48" fmla="*/ 663421 w 706570"/>
                        <a:gd name="connsiteY48" fmla="*/ 362157 h 610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706570" h="610265">
                          <a:moveTo>
                            <a:pt x="663421" y="362157"/>
                          </a:moveTo>
                          <a:cubicBezTo>
                            <a:pt x="658027" y="310917"/>
                            <a:pt x="639149" y="275858"/>
                            <a:pt x="601394" y="243497"/>
                          </a:cubicBezTo>
                          <a:cubicBezTo>
                            <a:pt x="542063" y="194953"/>
                            <a:pt x="504308" y="149107"/>
                            <a:pt x="477339" y="73596"/>
                          </a:cubicBezTo>
                          <a:cubicBezTo>
                            <a:pt x="461158" y="30447"/>
                            <a:pt x="461158" y="-36974"/>
                            <a:pt x="409919" y="25053"/>
                          </a:cubicBezTo>
                          <a:cubicBezTo>
                            <a:pt x="377557" y="62809"/>
                            <a:pt x="391041" y="124836"/>
                            <a:pt x="407222" y="165289"/>
                          </a:cubicBezTo>
                          <a:cubicBezTo>
                            <a:pt x="418009" y="192257"/>
                            <a:pt x="412615" y="186863"/>
                            <a:pt x="382950" y="200347"/>
                          </a:cubicBezTo>
                          <a:cubicBezTo>
                            <a:pt x="345195" y="219225"/>
                            <a:pt x="312833" y="224619"/>
                            <a:pt x="272380" y="227315"/>
                          </a:cubicBezTo>
                          <a:cubicBezTo>
                            <a:pt x="218443" y="230012"/>
                            <a:pt x="159113" y="186863"/>
                            <a:pt x="110570" y="167985"/>
                          </a:cubicBezTo>
                          <a:cubicBezTo>
                            <a:pt x="91692" y="159895"/>
                            <a:pt x="56633" y="143714"/>
                            <a:pt x="35059" y="151804"/>
                          </a:cubicBezTo>
                          <a:cubicBezTo>
                            <a:pt x="-53937" y="178773"/>
                            <a:pt x="64724" y="270465"/>
                            <a:pt x="94389" y="305524"/>
                          </a:cubicBezTo>
                          <a:cubicBezTo>
                            <a:pt x="105176" y="316311"/>
                            <a:pt x="97086" y="354067"/>
                            <a:pt x="107873" y="370248"/>
                          </a:cubicBezTo>
                          <a:cubicBezTo>
                            <a:pt x="115964" y="381035"/>
                            <a:pt x="121357" y="391822"/>
                            <a:pt x="132145" y="397216"/>
                          </a:cubicBezTo>
                          <a:cubicBezTo>
                            <a:pt x="153719" y="410700"/>
                            <a:pt x="151023" y="451153"/>
                            <a:pt x="180688" y="467334"/>
                          </a:cubicBezTo>
                          <a:cubicBezTo>
                            <a:pt x="186081" y="470030"/>
                            <a:pt x="194172" y="507786"/>
                            <a:pt x="196869" y="513180"/>
                          </a:cubicBezTo>
                          <a:cubicBezTo>
                            <a:pt x="207656" y="529361"/>
                            <a:pt x="218443" y="542845"/>
                            <a:pt x="234624" y="556329"/>
                          </a:cubicBezTo>
                          <a:cubicBezTo>
                            <a:pt x="266986" y="583298"/>
                            <a:pt x="312833" y="602175"/>
                            <a:pt x="353285" y="607569"/>
                          </a:cubicBezTo>
                          <a:cubicBezTo>
                            <a:pt x="401828" y="612963"/>
                            <a:pt x="447674" y="607569"/>
                            <a:pt x="496217" y="594085"/>
                          </a:cubicBezTo>
                          <a:cubicBezTo>
                            <a:pt x="509701" y="591388"/>
                            <a:pt x="523186" y="585994"/>
                            <a:pt x="536670" y="580601"/>
                          </a:cubicBezTo>
                          <a:cubicBezTo>
                            <a:pt x="547457" y="575207"/>
                            <a:pt x="590606" y="604872"/>
                            <a:pt x="604091" y="610266"/>
                          </a:cubicBezTo>
                          <a:cubicBezTo>
                            <a:pt x="604091" y="610266"/>
                            <a:pt x="609484" y="610266"/>
                            <a:pt x="609484" y="610266"/>
                          </a:cubicBezTo>
                          <a:cubicBezTo>
                            <a:pt x="622968" y="567116"/>
                            <a:pt x="641846" y="526664"/>
                            <a:pt x="660724" y="486211"/>
                          </a:cubicBezTo>
                          <a:cubicBezTo>
                            <a:pt x="668815" y="470030"/>
                            <a:pt x="706570" y="432275"/>
                            <a:pt x="706570" y="416094"/>
                          </a:cubicBezTo>
                          <a:cubicBezTo>
                            <a:pt x="703873" y="402609"/>
                            <a:pt x="668815" y="372945"/>
                            <a:pt x="663421" y="362157"/>
                          </a:cubicBezTo>
                          <a:cubicBezTo>
                            <a:pt x="663421" y="359460"/>
                            <a:pt x="658027" y="362157"/>
                            <a:pt x="658027" y="362157"/>
                          </a:cubicBezTo>
                          <a:cubicBezTo>
                            <a:pt x="666118" y="389125"/>
                            <a:pt x="703873" y="402609"/>
                            <a:pt x="684996" y="429578"/>
                          </a:cubicBezTo>
                          <a:cubicBezTo>
                            <a:pt x="655330" y="470030"/>
                            <a:pt x="633756" y="515877"/>
                            <a:pt x="614878" y="561723"/>
                          </a:cubicBezTo>
                          <a:cubicBezTo>
                            <a:pt x="606787" y="580601"/>
                            <a:pt x="609484" y="607569"/>
                            <a:pt x="590606" y="599478"/>
                          </a:cubicBezTo>
                          <a:cubicBezTo>
                            <a:pt x="577122" y="594085"/>
                            <a:pt x="547457" y="572510"/>
                            <a:pt x="533973" y="575207"/>
                          </a:cubicBezTo>
                          <a:cubicBezTo>
                            <a:pt x="515095" y="577904"/>
                            <a:pt x="496217" y="588691"/>
                            <a:pt x="477339" y="594085"/>
                          </a:cubicBezTo>
                          <a:cubicBezTo>
                            <a:pt x="391041" y="618356"/>
                            <a:pt x="296652" y="602175"/>
                            <a:pt x="226534" y="542845"/>
                          </a:cubicBezTo>
                          <a:cubicBezTo>
                            <a:pt x="204959" y="523967"/>
                            <a:pt x="186081" y="494302"/>
                            <a:pt x="183385" y="464637"/>
                          </a:cubicBezTo>
                          <a:cubicBezTo>
                            <a:pt x="183385" y="464637"/>
                            <a:pt x="153719" y="443062"/>
                            <a:pt x="169900" y="456546"/>
                          </a:cubicBezTo>
                          <a:cubicBezTo>
                            <a:pt x="151023" y="443062"/>
                            <a:pt x="145629" y="421488"/>
                            <a:pt x="142932" y="397216"/>
                          </a:cubicBezTo>
                          <a:cubicBezTo>
                            <a:pt x="142932" y="397216"/>
                            <a:pt x="142932" y="397216"/>
                            <a:pt x="142932" y="397216"/>
                          </a:cubicBezTo>
                          <a:cubicBezTo>
                            <a:pt x="94389" y="375641"/>
                            <a:pt x="115964" y="324402"/>
                            <a:pt x="88995" y="294736"/>
                          </a:cubicBezTo>
                          <a:cubicBezTo>
                            <a:pt x="70118" y="273162"/>
                            <a:pt x="51240" y="251587"/>
                            <a:pt x="29665" y="230012"/>
                          </a:cubicBezTo>
                          <a:cubicBezTo>
                            <a:pt x="24271" y="224619"/>
                            <a:pt x="18878" y="219225"/>
                            <a:pt x="16181" y="213831"/>
                          </a:cubicBezTo>
                          <a:cubicBezTo>
                            <a:pt x="-16181" y="181469"/>
                            <a:pt x="0" y="159895"/>
                            <a:pt x="64724" y="154501"/>
                          </a:cubicBezTo>
                          <a:cubicBezTo>
                            <a:pt x="83602" y="159895"/>
                            <a:pt x="102480" y="167985"/>
                            <a:pt x="121357" y="176076"/>
                          </a:cubicBezTo>
                          <a:cubicBezTo>
                            <a:pt x="156416" y="189560"/>
                            <a:pt x="215747" y="235406"/>
                            <a:pt x="256199" y="230012"/>
                          </a:cubicBezTo>
                          <a:cubicBezTo>
                            <a:pt x="280471" y="227315"/>
                            <a:pt x="307439" y="232709"/>
                            <a:pt x="329014" y="227315"/>
                          </a:cubicBezTo>
                          <a:cubicBezTo>
                            <a:pt x="361376" y="216528"/>
                            <a:pt x="388344" y="197650"/>
                            <a:pt x="418009" y="186863"/>
                          </a:cubicBezTo>
                          <a:cubicBezTo>
                            <a:pt x="418009" y="186863"/>
                            <a:pt x="418009" y="186863"/>
                            <a:pt x="418009" y="186863"/>
                          </a:cubicBezTo>
                          <a:cubicBezTo>
                            <a:pt x="393738" y="141017"/>
                            <a:pt x="382950" y="87080"/>
                            <a:pt x="401828" y="38537"/>
                          </a:cubicBezTo>
                          <a:cubicBezTo>
                            <a:pt x="409919" y="11569"/>
                            <a:pt x="428796" y="6175"/>
                            <a:pt x="455765" y="22356"/>
                          </a:cubicBezTo>
                          <a:cubicBezTo>
                            <a:pt x="455765" y="33143"/>
                            <a:pt x="458462" y="46628"/>
                            <a:pt x="461158" y="57415"/>
                          </a:cubicBezTo>
                          <a:cubicBezTo>
                            <a:pt x="466552" y="84384"/>
                            <a:pt x="480036" y="111352"/>
                            <a:pt x="493520" y="135623"/>
                          </a:cubicBezTo>
                          <a:cubicBezTo>
                            <a:pt x="539367" y="227315"/>
                            <a:pt x="644543" y="256981"/>
                            <a:pt x="655330" y="364854"/>
                          </a:cubicBezTo>
                          <a:cubicBezTo>
                            <a:pt x="660724" y="362157"/>
                            <a:pt x="663421" y="362157"/>
                            <a:pt x="663421" y="362157"/>
                          </a:cubicBezTo>
                          <a:close/>
                        </a:path>
                      </a:pathLst>
                    </a:custGeom>
                    <a:solidFill>
                      <a:srgbClr val="755743"/>
                    </a:solidFill>
                    <a:ln w="26947" cap="flat">
                      <a:noFill/>
                      <a:prstDash val="solid"/>
                      <a:miter/>
                    </a:ln>
                  </p:spPr>
                  <p:txBody>
                    <a:bodyPr rtlCol="1" anchor="ctr"/>
                    <a:lstStyle/>
                    <a:p>
                      <a:endParaRPr lang="ar-SA"/>
                    </a:p>
                  </p:txBody>
                </p:sp>
              </p:grpSp>
              <p:grpSp>
                <p:nvGrpSpPr>
                  <p:cNvPr id="1918" name="رسم 4">
                    <a:extLst>
                      <a:ext uri="{FF2B5EF4-FFF2-40B4-BE49-F238E27FC236}">
                        <a16:creationId xmlns:a16="http://schemas.microsoft.com/office/drawing/2014/main" id="{0674F43B-B870-4CA2-B712-A4FA1C30C739}"/>
                      </a:ext>
                    </a:extLst>
                  </p:cNvPr>
                  <p:cNvGrpSpPr/>
                  <p:nvPr/>
                </p:nvGrpSpPr>
                <p:grpSpPr>
                  <a:xfrm>
                    <a:off x="536669" y="4945989"/>
                    <a:ext cx="296651" cy="256199"/>
                    <a:chOff x="536669" y="4945989"/>
                    <a:chExt cx="296651" cy="256199"/>
                  </a:xfrm>
                  <a:solidFill>
                    <a:srgbClr val="755743"/>
                  </a:solidFill>
                </p:grpSpPr>
                <p:sp>
                  <p:nvSpPr>
                    <p:cNvPr id="1921" name="شكل حر: شكل 392">
                      <a:extLst>
                        <a:ext uri="{FF2B5EF4-FFF2-40B4-BE49-F238E27FC236}">
                          <a16:creationId xmlns:a16="http://schemas.microsoft.com/office/drawing/2014/main" id="{CE1C5EEA-7A24-45AF-8663-D93D5F797AEF}"/>
                        </a:ext>
                      </a:extLst>
                    </p:cNvPr>
                    <p:cNvSpPr/>
                    <p:nvPr/>
                  </p:nvSpPr>
                  <p:spPr>
                    <a:xfrm>
                      <a:off x="536669" y="4945989"/>
                      <a:ext cx="240018" cy="104202"/>
                    </a:xfrm>
                    <a:custGeom>
                      <a:avLst/>
                      <a:gdLst>
                        <a:gd name="connsiteX0" fmla="*/ 0 w 240018"/>
                        <a:gd name="connsiteY0" fmla="*/ 0 h 104202"/>
                        <a:gd name="connsiteX1" fmla="*/ 32362 w 240018"/>
                        <a:gd name="connsiteY1" fmla="*/ 26968 h 104202"/>
                        <a:gd name="connsiteX2" fmla="*/ 67421 w 240018"/>
                        <a:gd name="connsiteY2" fmla="*/ 53937 h 104202"/>
                        <a:gd name="connsiteX3" fmla="*/ 86299 w 240018"/>
                        <a:gd name="connsiteY3" fmla="*/ 67421 h 104202"/>
                        <a:gd name="connsiteX4" fmla="*/ 88996 w 240018"/>
                        <a:gd name="connsiteY4" fmla="*/ 70118 h 104202"/>
                        <a:gd name="connsiteX5" fmla="*/ 88996 w 240018"/>
                        <a:gd name="connsiteY5" fmla="*/ 70118 h 104202"/>
                        <a:gd name="connsiteX6" fmla="*/ 88996 w 240018"/>
                        <a:gd name="connsiteY6" fmla="*/ 70118 h 104202"/>
                        <a:gd name="connsiteX7" fmla="*/ 88996 w 240018"/>
                        <a:gd name="connsiteY7" fmla="*/ 70118 h 104202"/>
                        <a:gd name="connsiteX8" fmla="*/ 91692 w 240018"/>
                        <a:gd name="connsiteY8" fmla="*/ 70118 h 104202"/>
                        <a:gd name="connsiteX9" fmla="*/ 97086 w 240018"/>
                        <a:gd name="connsiteY9" fmla="*/ 72815 h 104202"/>
                        <a:gd name="connsiteX10" fmla="*/ 107873 w 240018"/>
                        <a:gd name="connsiteY10" fmla="*/ 78208 h 104202"/>
                        <a:gd name="connsiteX11" fmla="*/ 199566 w 240018"/>
                        <a:gd name="connsiteY11" fmla="*/ 88996 h 104202"/>
                        <a:gd name="connsiteX12" fmla="*/ 229231 w 240018"/>
                        <a:gd name="connsiteY12" fmla="*/ 83602 h 104202"/>
                        <a:gd name="connsiteX13" fmla="*/ 240018 w 240018"/>
                        <a:gd name="connsiteY13" fmla="*/ 80905 h 104202"/>
                        <a:gd name="connsiteX14" fmla="*/ 237321 w 240018"/>
                        <a:gd name="connsiteY14" fmla="*/ 83602 h 104202"/>
                        <a:gd name="connsiteX15" fmla="*/ 229231 w 240018"/>
                        <a:gd name="connsiteY15" fmla="*/ 88996 h 104202"/>
                        <a:gd name="connsiteX16" fmla="*/ 199566 w 240018"/>
                        <a:gd name="connsiteY16" fmla="*/ 99783 h 104202"/>
                        <a:gd name="connsiteX17" fmla="*/ 102480 w 240018"/>
                        <a:gd name="connsiteY17" fmla="*/ 94389 h 104202"/>
                        <a:gd name="connsiteX18" fmla="*/ 88996 w 240018"/>
                        <a:gd name="connsiteY18" fmla="*/ 88996 h 104202"/>
                        <a:gd name="connsiteX19" fmla="*/ 83602 w 240018"/>
                        <a:gd name="connsiteY19" fmla="*/ 86299 h 104202"/>
                        <a:gd name="connsiteX20" fmla="*/ 80905 w 240018"/>
                        <a:gd name="connsiteY20" fmla="*/ 86299 h 104202"/>
                        <a:gd name="connsiteX21" fmla="*/ 80905 w 240018"/>
                        <a:gd name="connsiteY21" fmla="*/ 86299 h 104202"/>
                        <a:gd name="connsiteX22" fmla="*/ 80905 w 240018"/>
                        <a:gd name="connsiteY22" fmla="*/ 86299 h 104202"/>
                        <a:gd name="connsiteX23" fmla="*/ 78208 w 240018"/>
                        <a:gd name="connsiteY23" fmla="*/ 83602 h 104202"/>
                        <a:gd name="connsiteX24" fmla="*/ 67421 w 240018"/>
                        <a:gd name="connsiteY24" fmla="*/ 75511 h 104202"/>
                        <a:gd name="connsiteX25" fmla="*/ 56633 w 240018"/>
                        <a:gd name="connsiteY25" fmla="*/ 67421 h 104202"/>
                        <a:gd name="connsiteX26" fmla="*/ 24271 w 240018"/>
                        <a:gd name="connsiteY26" fmla="*/ 35059 h 104202"/>
                        <a:gd name="connsiteX27" fmla="*/ 0 w 240018"/>
                        <a:gd name="connsiteY27" fmla="*/ 0 h 104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40018" h="104202">
                          <a:moveTo>
                            <a:pt x="0" y="0"/>
                          </a:moveTo>
                          <a:cubicBezTo>
                            <a:pt x="0" y="0"/>
                            <a:pt x="13484" y="10788"/>
                            <a:pt x="32362" y="26968"/>
                          </a:cubicBezTo>
                          <a:cubicBezTo>
                            <a:pt x="43149" y="35059"/>
                            <a:pt x="53937" y="45846"/>
                            <a:pt x="67421" y="53937"/>
                          </a:cubicBezTo>
                          <a:cubicBezTo>
                            <a:pt x="72815" y="59331"/>
                            <a:pt x="80905" y="64724"/>
                            <a:pt x="86299" y="67421"/>
                          </a:cubicBezTo>
                          <a:lnTo>
                            <a:pt x="88996" y="70118"/>
                          </a:lnTo>
                          <a:lnTo>
                            <a:pt x="88996" y="70118"/>
                          </a:lnTo>
                          <a:cubicBezTo>
                            <a:pt x="88996" y="70118"/>
                            <a:pt x="88996" y="70118"/>
                            <a:pt x="88996" y="70118"/>
                          </a:cubicBezTo>
                          <a:lnTo>
                            <a:pt x="88996" y="70118"/>
                          </a:lnTo>
                          <a:lnTo>
                            <a:pt x="91692" y="70118"/>
                          </a:lnTo>
                          <a:lnTo>
                            <a:pt x="97086" y="72815"/>
                          </a:lnTo>
                          <a:cubicBezTo>
                            <a:pt x="99783" y="75511"/>
                            <a:pt x="105176" y="75511"/>
                            <a:pt x="107873" y="78208"/>
                          </a:cubicBezTo>
                          <a:cubicBezTo>
                            <a:pt x="137538" y="88996"/>
                            <a:pt x="172597" y="91693"/>
                            <a:pt x="199566" y="88996"/>
                          </a:cubicBezTo>
                          <a:cubicBezTo>
                            <a:pt x="213050" y="88996"/>
                            <a:pt x="223837" y="86299"/>
                            <a:pt x="229231" y="83602"/>
                          </a:cubicBezTo>
                          <a:cubicBezTo>
                            <a:pt x="237321" y="80905"/>
                            <a:pt x="240018" y="80905"/>
                            <a:pt x="240018" y="80905"/>
                          </a:cubicBezTo>
                          <a:cubicBezTo>
                            <a:pt x="240018" y="80905"/>
                            <a:pt x="240018" y="80905"/>
                            <a:pt x="237321" y="83602"/>
                          </a:cubicBezTo>
                          <a:cubicBezTo>
                            <a:pt x="234624" y="83602"/>
                            <a:pt x="231928" y="86299"/>
                            <a:pt x="229231" y="88996"/>
                          </a:cubicBezTo>
                          <a:cubicBezTo>
                            <a:pt x="221140" y="91693"/>
                            <a:pt x="213050" y="97086"/>
                            <a:pt x="199566" y="99783"/>
                          </a:cubicBezTo>
                          <a:cubicBezTo>
                            <a:pt x="175294" y="105177"/>
                            <a:pt x="137538" y="107873"/>
                            <a:pt x="102480" y="94389"/>
                          </a:cubicBezTo>
                          <a:cubicBezTo>
                            <a:pt x="97086" y="91693"/>
                            <a:pt x="94389" y="91693"/>
                            <a:pt x="88996" y="88996"/>
                          </a:cubicBezTo>
                          <a:lnTo>
                            <a:pt x="83602" y="86299"/>
                          </a:lnTo>
                          <a:lnTo>
                            <a:pt x="80905" y="86299"/>
                          </a:lnTo>
                          <a:lnTo>
                            <a:pt x="80905" y="86299"/>
                          </a:lnTo>
                          <a:lnTo>
                            <a:pt x="80905" y="86299"/>
                          </a:lnTo>
                          <a:lnTo>
                            <a:pt x="78208" y="83602"/>
                          </a:lnTo>
                          <a:cubicBezTo>
                            <a:pt x="75511" y="80905"/>
                            <a:pt x="70118" y="78208"/>
                            <a:pt x="67421" y="75511"/>
                          </a:cubicBezTo>
                          <a:cubicBezTo>
                            <a:pt x="64724" y="72815"/>
                            <a:pt x="62027" y="70118"/>
                            <a:pt x="56633" y="67421"/>
                          </a:cubicBezTo>
                          <a:cubicBezTo>
                            <a:pt x="43149" y="56634"/>
                            <a:pt x="32362" y="45846"/>
                            <a:pt x="24271" y="35059"/>
                          </a:cubicBezTo>
                          <a:cubicBezTo>
                            <a:pt x="10787" y="13484"/>
                            <a:pt x="0" y="0"/>
                            <a:pt x="0" y="0"/>
                          </a:cubicBezTo>
                          <a:close/>
                        </a:path>
                      </a:pathLst>
                    </a:custGeom>
                    <a:solidFill>
                      <a:srgbClr val="755743"/>
                    </a:solidFill>
                    <a:ln w="26947" cap="flat">
                      <a:noFill/>
                      <a:prstDash val="solid"/>
                      <a:miter/>
                    </a:ln>
                  </p:spPr>
                  <p:txBody>
                    <a:bodyPr rtlCol="1" anchor="ctr"/>
                    <a:lstStyle/>
                    <a:p>
                      <a:endParaRPr lang="ar-SA"/>
                    </a:p>
                  </p:txBody>
                </p:sp>
                <p:sp>
                  <p:nvSpPr>
                    <p:cNvPr id="1922" name="شكل حر: شكل 393">
                      <a:extLst>
                        <a:ext uri="{FF2B5EF4-FFF2-40B4-BE49-F238E27FC236}">
                          <a16:creationId xmlns:a16="http://schemas.microsoft.com/office/drawing/2014/main" id="{9314631A-ED67-4336-93FF-DAC6AF66F933}"/>
                        </a:ext>
                      </a:extLst>
                    </p:cNvPr>
                    <p:cNvSpPr/>
                    <p:nvPr/>
                  </p:nvSpPr>
                  <p:spPr>
                    <a:xfrm>
                      <a:off x="598696" y="5064650"/>
                      <a:ext cx="202262" cy="53936"/>
                    </a:xfrm>
                    <a:custGeom>
                      <a:avLst/>
                      <a:gdLst>
                        <a:gd name="connsiteX0" fmla="*/ 0 w 202262"/>
                        <a:gd name="connsiteY0" fmla="*/ 0 h 53936"/>
                        <a:gd name="connsiteX1" fmla="*/ 8090 w 202262"/>
                        <a:gd name="connsiteY1" fmla="*/ 5394 h 53936"/>
                        <a:gd name="connsiteX2" fmla="*/ 16181 w 202262"/>
                        <a:gd name="connsiteY2" fmla="*/ 10787 h 53936"/>
                        <a:gd name="connsiteX3" fmla="*/ 29665 w 202262"/>
                        <a:gd name="connsiteY3" fmla="*/ 16181 h 53936"/>
                        <a:gd name="connsiteX4" fmla="*/ 43149 w 202262"/>
                        <a:gd name="connsiteY4" fmla="*/ 21575 h 53936"/>
                        <a:gd name="connsiteX5" fmla="*/ 59330 w 202262"/>
                        <a:gd name="connsiteY5" fmla="*/ 26968 h 53936"/>
                        <a:gd name="connsiteX6" fmla="*/ 78208 w 202262"/>
                        <a:gd name="connsiteY6" fmla="*/ 32362 h 53936"/>
                        <a:gd name="connsiteX7" fmla="*/ 97086 w 202262"/>
                        <a:gd name="connsiteY7" fmla="*/ 35059 h 53936"/>
                        <a:gd name="connsiteX8" fmla="*/ 107873 w 202262"/>
                        <a:gd name="connsiteY8" fmla="*/ 37755 h 53936"/>
                        <a:gd name="connsiteX9" fmla="*/ 118661 w 202262"/>
                        <a:gd name="connsiteY9" fmla="*/ 37755 h 53936"/>
                        <a:gd name="connsiteX10" fmla="*/ 137538 w 202262"/>
                        <a:gd name="connsiteY10" fmla="*/ 40452 h 53936"/>
                        <a:gd name="connsiteX11" fmla="*/ 153719 w 202262"/>
                        <a:gd name="connsiteY11" fmla="*/ 43149 h 53936"/>
                        <a:gd name="connsiteX12" fmla="*/ 169900 w 202262"/>
                        <a:gd name="connsiteY12" fmla="*/ 45846 h 53936"/>
                        <a:gd name="connsiteX13" fmla="*/ 194172 w 202262"/>
                        <a:gd name="connsiteY13" fmla="*/ 48543 h 53936"/>
                        <a:gd name="connsiteX14" fmla="*/ 202262 w 202262"/>
                        <a:gd name="connsiteY14" fmla="*/ 51240 h 53936"/>
                        <a:gd name="connsiteX15" fmla="*/ 194172 w 202262"/>
                        <a:gd name="connsiteY15" fmla="*/ 51240 h 53936"/>
                        <a:gd name="connsiteX16" fmla="*/ 169900 w 202262"/>
                        <a:gd name="connsiteY16" fmla="*/ 53937 h 53936"/>
                        <a:gd name="connsiteX17" fmla="*/ 153719 w 202262"/>
                        <a:gd name="connsiteY17" fmla="*/ 53937 h 53936"/>
                        <a:gd name="connsiteX18" fmla="*/ 134842 w 202262"/>
                        <a:gd name="connsiteY18" fmla="*/ 53937 h 53936"/>
                        <a:gd name="connsiteX19" fmla="*/ 115964 w 202262"/>
                        <a:gd name="connsiteY19" fmla="*/ 51240 h 53936"/>
                        <a:gd name="connsiteX20" fmla="*/ 105176 w 202262"/>
                        <a:gd name="connsiteY20" fmla="*/ 51240 h 53936"/>
                        <a:gd name="connsiteX21" fmla="*/ 94389 w 202262"/>
                        <a:gd name="connsiteY21" fmla="*/ 48543 h 53936"/>
                        <a:gd name="connsiteX22" fmla="*/ 75511 w 202262"/>
                        <a:gd name="connsiteY22" fmla="*/ 43149 h 53936"/>
                        <a:gd name="connsiteX23" fmla="*/ 56633 w 202262"/>
                        <a:gd name="connsiteY23" fmla="*/ 37755 h 53936"/>
                        <a:gd name="connsiteX24" fmla="*/ 40452 w 202262"/>
                        <a:gd name="connsiteY24" fmla="*/ 32362 h 53936"/>
                        <a:gd name="connsiteX25" fmla="*/ 26968 w 202262"/>
                        <a:gd name="connsiteY25" fmla="*/ 24271 h 53936"/>
                        <a:gd name="connsiteX26" fmla="*/ 16181 w 202262"/>
                        <a:gd name="connsiteY26" fmla="*/ 16181 h 53936"/>
                        <a:gd name="connsiteX27" fmla="*/ 8090 w 202262"/>
                        <a:gd name="connsiteY27" fmla="*/ 10787 h 53936"/>
                        <a:gd name="connsiteX28" fmla="*/ 0 w 202262"/>
                        <a:gd name="connsiteY28" fmla="*/ 0 h 5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02262" h="53936">
                          <a:moveTo>
                            <a:pt x="0" y="0"/>
                          </a:moveTo>
                          <a:cubicBezTo>
                            <a:pt x="0" y="0"/>
                            <a:pt x="2697" y="2697"/>
                            <a:pt x="8090" y="5394"/>
                          </a:cubicBezTo>
                          <a:cubicBezTo>
                            <a:pt x="10787" y="8091"/>
                            <a:pt x="13484" y="8091"/>
                            <a:pt x="16181" y="10787"/>
                          </a:cubicBezTo>
                          <a:cubicBezTo>
                            <a:pt x="18878" y="13484"/>
                            <a:pt x="24271" y="13484"/>
                            <a:pt x="29665" y="16181"/>
                          </a:cubicBezTo>
                          <a:cubicBezTo>
                            <a:pt x="35059" y="18878"/>
                            <a:pt x="40452" y="18878"/>
                            <a:pt x="43149" y="21575"/>
                          </a:cubicBezTo>
                          <a:cubicBezTo>
                            <a:pt x="48543" y="24271"/>
                            <a:pt x="53937" y="24271"/>
                            <a:pt x="59330" y="26968"/>
                          </a:cubicBezTo>
                          <a:cubicBezTo>
                            <a:pt x="64724" y="29665"/>
                            <a:pt x="70118" y="29665"/>
                            <a:pt x="78208" y="32362"/>
                          </a:cubicBezTo>
                          <a:cubicBezTo>
                            <a:pt x="83602" y="32362"/>
                            <a:pt x="91692" y="35059"/>
                            <a:pt x="97086" y="35059"/>
                          </a:cubicBezTo>
                          <a:lnTo>
                            <a:pt x="107873" y="37755"/>
                          </a:lnTo>
                          <a:lnTo>
                            <a:pt x="118661" y="37755"/>
                          </a:lnTo>
                          <a:cubicBezTo>
                            <a:pt x="124054" y="37755"/>
                            <a:pt x="132145" y="40452"/>
                            <a:pt x="137538" y="40452"/>
                          </a:cubicBezTo>
                          <a:cubicBezTo>
                            <a:pt x="142932" y="40452"/>
                            <a:pt x="148326" y="43149"/>
                            <a:pt x="153719" y="43149"/>
                          </a:cubicBezTo>
                          <a:cubicBezTo>
                            <a:pt x="159113" y="43149"/>
                            <a:pt x="164507" y="43149"/>
                            <a:pt x="169900" y="45846"/>
                          </a:cubicBezTo>
                          <a:cubicBezTo>
                            <a:pt x="180688" y="45846"/>
                            <a:pt x="188778" y="48543"/>
                            <a:pt x="194172" y="48543"/>
                          </a:cubicBezTo>
                          <a:cubicBezTo>
                            <a:pt x="199566" y="48543"/>
                            <a:pt x="202262" y="51240"/>
                            <a:pt x="202262" y="51240"/>
                          </a:cubicBezTo>
                          <a:cubicBezTo>
                            <a:pt x="202262" y="51240"/>
                            <a:pt x="199566" y="51240"/>
                            <a:pt x="194172" y="51240"/>
                          </a:cubicBezTo>
                          <a:cubicBezTo>
                            <a:pt x="188778" y="51240"/>
                            <a:pt x="180688" y="51240"/>
                            <a:pt x="169900" y="53937"/>
                          </a:cubicBezTo>
                          <a:cubicBezTo>
                            <a:pt x="164507" y="53937"/>
                            <a:pt x="159113" y="53937"/>
                            <a:pt x="153719" y="53937"/>
                          </a:cubicBezTo>
                          <a:cubicBezTo>
                            <a:pt x="148326" y="53937"/>
                            <a:pt x="142932" y="53937"/>
                            <a:pt x="134842" y="53937"/>
                          </a:cubicBezTo>
                          <a:cubicBezTo>
                            <a:pt x="129448" y="53937"/>
                            <a:pt x="121357" y="53937"/>
                            <a:pt x="115964" y="51240"/>
                          </a:cubicBezTo>
                          <a:lnTo>
                            <a:pt x="105176" y="51240"/>
                          </a:lnTo>
                          <a:lnTo>
                            <a:pt x="94389" y="48543"/>
                          </a:lnTo>
                          <a:cubicBezTo>
                            <a:pt x="88995" y="45846"/>
                            <a:pt x="80905" y="45846"/>
                            <a:pt x="75511" y="43149"/>
                          </a:cubicBezTo>
                          <a:cubicBezTo>
                            <a:pt x="70118" y="43149"/>
                            <a:pt x="62027" y="40452"/>
                            <a:pt x="56633" y="37755"/>
                          </a:cubicBezTo>
                          <a:cubicBezTo>
                            <a:pt x="51240" y="35059"/>
                            <a:pt x="45846" y="32362"/>
                            <a:pt x="40452" y="32362"/>
                          </a:cubicBezTo>
                          <a:cubicBezTo>
                            <a:pt x="35059" y="29665"/>
                            <a:pt x="29665" y="26968"/>
                            <a:pt x="26968" y="24271"/>
                          </a:cubicBezTo>
                          <a:cubicBezTo>
                            <a:pt x="21575" y="21575"/>
                            <a:pt x="18878" y="18878"/>
                            <a:pt x="16181" y="16181"/>
                          </a:cubicBezTo>
                          <a:cubicBezTo>
                            <a:pt x="13484" y="13484"/>
                            <a:pt x="10787" y="10787"/>
                            <a:pt x="8090" y="10787"/>
                          </a:cubicBezTo>
                          <a:cubicBezTo>
                            <a:pt x="2697" y="2697"/>
                            <a:pt x="0" y="0"/>
                            <a:pt x="0" y="0"/>
                          </a:cubicBezTo>
                          <a:close/>
                        </a:path>
                      </a:pathLst>
                    </a:custGeom>
                    <a:solidFill>
                      <a:srgbClr val="755743"/>
                    </a:solidFill>
                    <a:ln w="26947" cap="flat">
                      <a:noFill/>
                      <a:prstDash val="solid"/>
                      <a:miter/>
                    </a:ln>
                  </p:spPr>
                  <p:txBody>
                    <a:bodyPr rtlCol="1" anchor="ctr"/>
                    <a:lstStyle/>
                    <a:p>
                      <a:endParaRPr lang="ar-SA"/>
                    </a:p>
                  </p:txBody>
                </p:sp>
                <p:sp>
                  <p:nvSpPr>
                    <p:cNvPr id="1923" name="شكل حر: شكل 394">
                      <a:extLst>
                        <a:ext uri="{FF2B5EF4-FFF2-40B4-BE49-F238E27FC236}">
                          <a16:creationId xmlns:a16="http://schemas.microsoft.com/office/drawing/2014/main" id="{C147CFD2-C329-4681-8BBE-06ECC66067E8}"/>
                        </a:ext>
                      </a:extLst>
                    </p:cNvPr>
                    <p:cNvSpPr/>
                    <p:nvPr/>
                  </p:nvSpPr>
                  <p:spPr>
                    <a:xfrm>
                      <a:off x="636452" y="5129374"/>
                      <a:ext cx="196868" cy="72814"/>
                    </a:xfrm>
                    <a:custGeom>
                      <a:avLst/>
                      <a:gdLst>
                        <a:gd name="connsiteX0" fmla="*/ 0 w 196868"/>
                        <a:gd name="connsiteY0" fmla="*/ 0 h 72814"/>
                        <a:gd name="connsiteX1" fmla="*/ 8090 w 196868"/>
                        <a:gd name="connsiteY1" fmla="*/ 5394 h 72814"/>
                        <a:gd name="connsiteX2" fmla="*/ 29665 w 196868"/>
                        <a:gd name="connsiteY2" fmla="*/ 16181 h 72814"/>
                        <a:gd name="connsiteX3" fmla="*/ 43149 w 196868"/>
                        <a:gd name="connsiteY3" fmla="*/ 24272 h 72814"/>
                        <a:gd name="connsiteX4" fmla="*/ 59330 w 196868"/>
                        <a:gd name="connsiteY4" fmla="*/ 32362 h 72814"/>
                        <a:gd name="connsiteX5" fmla="*/ 75511 w 196868"/>
                        <a:gd name="connsiteY5" fmla="*/ 40452 h 72814"/>
                        <a:gd name="connsiteX6" fmla="*/ 94389 w 196868"/>
                        <a:gd name="connsiteY6" fmla="*/ 45846 h 72814"/>
                        <a:gd name="connsiteX7" fmla="*/ 113267 w 196868"/>
                        <a:gd name="connsiteY7" fmla="*/ 51240 h 72814"/>
                        <a:gd name="connsiteX8" fmla="*/ 132145 w 196868"/>
                        <a:gd name="connsiteY8" fmla="*/ 56634 h 72814"/>
                        <a:gd name="connsiteX9" fmla="*/ 148326 w 196868"/>
                        <a:gd name="connsiteY9" fmla="*/ 62027 h 72814"/>
                        <a:gd name="connsiteX10" fmla="*/ 164507 w 196868"/>
                        <a:gd name="connsiteY10" fmla="*/ 64724 h 72814"/>
                        <a:gd name="connsiteX11" fmla="*/ 188778 w 196868"/>
                        <a:gd name="connsiteY11" fmla="*/ 70118 h 72814"/>
                        <a:gd name="connsiteX12" fmla="*/ 196869 w 196868"/>
                        <a:gd name="connsiteY12" fmla="*/ 72814 h 72814"/>
                        <a:gd name="connsiteX13" fmla="*/ 188778 w 196868"/>
                        <a:gd name="connsiteY13" fmla="*/ 72814 h 72814"/>
                        <a:gd name="connsiteX14" fmla="*/ 164507 w 196868"/>
                        <a:gd name="connsiteY14" fmla="*/ 72814 h 72814"/>
                        <a:gd name="connsiteX15" fmla="*/ 148326 w 196868"/>
                        <a:gd name="connsiteY15" fmla="*/ 72814 h 72814"/>
                        <a:gd name="connsiteX16" fmla="*/ 129448 w 196868"/>
                        <a:gd name="connsiteY16" fmla="*/ 70118 h 72814"/>
                        <a:gd name="connsiteX17" fmla="*/ 110570 w 196868"/>
                        <a:gd name="connsiteY17" fmla="*/ 67421 h 72814"/>
                        <a:gd name="connsiteX18" fmla="*/ 91692 w 196868"/>
                        <a:gd name="connsiteY18" fmla="*/ 62027 h 72814"/>
                        <a:gd name="connsiteX19" fmla="*/ 72814 w 196868"/>
                        <a:gd name="connsiteY19" fmla="*/ 56634 h 72814"/>
                        <a:gd name="connsiteX20" fmla="*/ 56633 w 196868"/>
                        <a:gd name="connsiteY20" fmla="*/ 48543 h 72814"/>
                        <a:gd name="connsiteX21" fmla="*/ 26968 w 196868"/>
                        <a:gd name="connsiteY21" fmla="*/ 29665 h 72814"/>
                        <a:gd name="connsiteX22" fmla="*/ 16181 w 196868"/>
                        <a:gd name="connsiteY22" fmla="*/ 21575 h 72814"/>
                        <a:gd name="connsiteX23" fmla="*/ 8090 w 196868"/>
                        <a:gd name="connsiteY23" fmla="*/ 13484 h 72814"/>
                        <a:gd name="connsiteX24" fmla="*/ 0 w 196868"/>
                        <a:gd name="connsiteY24" fmla="*/ 0 h 72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6868" h="72814">
                          <a:moveTo>
                            <a:pt x="0" y="0"/>
                          </a:moveTo>
                          <a:cubicBezTo>
                            <a:pt x="0" y="0"/>
                            <a:pt x="2697" y="2697"/>
                            <a:pt x="8090" y="5394"/>
                          </a:cubicBezTo>
                          <a:cubicBezTo>
                            <a:pt x="13484" y="8091"/>
                            <a:pt x="18878" y="13484"/>
                            <a:pt x="29665" y="16181"/>
                          </a:cubicBezTo>
                          <a:cubicBezTo>
                            <a:pt x="35059" y="18878"/>
                            <a:pt x="37756" y="21575"/>
                            <a:pt x="43149" y="24272"/>
                          </a:cubicBezTo>
                          <a:cubicBezTo>
                            <a:pt x="48543" y="26968"/>
                            <a:pt x="53937" y="29665"/>
                            <a:pt x="59330" y="32362"/>
                          </a:cubicBezTo>
                          <a:cubicBezTo>
                            <a:pt x="64724" y="35059"/>
                            <a:pt x="70118" y="37756"/>
                            <a:pt x="75511" y="40452"/>
                          </a:cubicBezTo>
                          <a:cubicBezTo>
                            <a:pt x="80905" y="43149"/>
                            <a:pt x="86299" y="43149"/>
                            <a:pt x="94389" y="45846"/>
                          </a:cubicBezTo>
                          <a:cubicBezTo>
                            <a:pt x="99783" y="48543"/>
                            <a:pt x="105176" y="51240"/>
                            <a:pt x="113267" y="51240"/>
                          </a:cubicBezTo>
                          <a:cubicBezTo>
                            <a:pt x="118661" y="53937"/>
                            <a:pt x="124054" y="53937"/>
                            <a:pt x="132145" y="56634"/>
                          </a:cubicBezTo>
                          <a:cubicBezTo>
                            <a:pt x="137538" y="59330"/>
                            <a:pt x="142932" y="59330"/>
                            <a:pt x="148326" y="62027"/>
                          </a:cubicBezTo>
                          <a:cubicBezTo>
                            <a:pt x="153719" y="62027"/>
                            <a:pt x="159113" y="64724"/>
                            <a:pt x="164507" y="64724"/>
                          </a:cubicBezTo>
                          <a:cubicBezTo>
                            <a:pt x="175294" y="67421"/>
                            <a:pt x="180688" y="70118"/>
                            <a:pt x="188778" y="70118"/>
                          </a:cubicBezTo>
                          <a:cubicBezTo>
                            <a:pt x="194172" y="72814"/>
                            <a:pt x="196869" y="72814"/>
                            <a:pt x="196869" y="72814"/>
                          </a:cubicBezTo>
                          <a:cubicBezTo>
                            <a:pt x="196869" y="72814"/>
                            <a:pt x="194172" y="72814"/>
                            <a:pt x="188778" y="72814"/>
                          </a:cubicBezTo>
                          <a:cubicBezTo>
                            <a:pt x="183385" y="72814"/>
                            <a:pt x="175294" y="72814"/>
                            <a:pt x="164507" y="72814"/>
                          </a:cubicBezTo>
                          <a:cubicBezTo>
                            <a:pt x="159113" y="72814"/>
                            <a:pt x="153719" y="72814"/>
                            <a:pt x="148326" y="72814"/>
                          </a:cubicBezTo>
                          <a:cubicBezTo>
                            <a:pt x="142932" y="72814"/>
                            <a:pt x="137538" y="70118"/>
                            <a:pt x="129448" y="70118"/>
                          </a:cubicBezTo>
                          <a:cubicBezTo>
                            <a:pt x="124054" y="70118"/>
                            <a:pt x="115964" y="67421"/>
                            <a:pt x="110570" y="67421"/>
                          </a:cubicBezTo>
                          <a:cubicBezTo>
                            <a:pt x="105176" y="67421"/>
                            <a:pt x="97086" y="64724"/>
                            <a:pt x="91692" y="62027"/>
                          </a:cubicBezTo>
                          <a:cubicBezTo>
                            <a:pt x="86299" y="59330"/>
                            <a:pt x="78208" y="56634"/>
                            <a:pt x="72814" y="56634"/>
                          </a:cubicBezTo>
                          <a:cubicBezTo>
                            <a:pt x="67421" y="53937"/>
                            <a:pt x="62027" y="51240"/>
                            <a:pt x="56633" y="48543"/>
                          </a:cubicBezTo>
                          <a:cubicBezTo>
                            <a:pt x="45846" y="43149"/>
                            <a:pt x="35059" y="35059"/>
                            <a:pt x="26968" y="29665"/>
                          </a:cubicBezTo>
                          <a:cubicBezTo>
                            <a:pt x="24271" y="26968"/>
                            <a:pt x="18878" y="24272"/>
                            <a:pt x="16181" y="21575"/>
                          </a:cubicBezTo>
                          <a:cubicBezTo>
                            <a:pt x="13484" y="18878"/>
                            <a:pt x="10787" y="16181"/>
                            <a:pt x="8090" y="13484"/>
                          </a:cubicBezTo>
                          <a:cubicBezTo>
                            <a:pt x="0" y="2697"/>
                            <a:pt x="0" y="0"/>
                            <a:pt x="0" y="0"/>
                          </a:cubicBezTo>
                          <a:close/>
                        </a:path>
                      </a:pathLst>
                    </a:custGeom>
                    <a:solidFill>
                      <a:srgbClr val="755743"/>
                    </a:solidFill>
                    <a:ln w="26947" cap="flat">
                      <a:noFill/>
                      <a:prstDash val="solid"/>
                      <a:miter/>
                    </a:ln>
                  </p:spPr>
                  <p:txBody>
                    <a:bodyPr rtlCol="1" anchor="ctr"/>
                    <a:lstStyle/>
                    <a:p>
                      <a:endParaRPr lang="ar-SA"/>
                    </a:p>
                  </p:txBody>
                </p:sp>
              </p:grpSp>
              <p:sp>
                <p:nvSpPr>
                  <p:cNvPr id="1919" name="شكل حر: شكل 395">
                    <a:extLst>
                      <a:ext uri="{FF2B5EF4-FFF2-40B4-BE49-F238E27FC236}">
                        <a16:creationId xmlns:a16="http://schemas.microsoft.com/office/drawing/2014/main" id="{622E7261-04AB-4923-89CD-DF976B29FD79}"/>
                      </a:ext>
                    </a:extLst>
                  </p:cNvPr>
                  <p:cNvSpPr/>
                  <p:nvPr/>
                </p:nvSpPr>
                <p:spPr>
                  <a:xfrm>
                    <a:off x="471541" y="4678138"/>
                    <a:ext cx="701581" cy="608586"/>
                  </a:xfrm>
                  <a:custGeom>
                    <a:avLst/>
                    <a:gdLst>
                      <a:gd name="connsiteX0" fmla="*/ 701581 w 701581"/>
                      <a:gd name="connsiteY0" fmla="*/ 413481 h 608586"/>
                      <a:gd name="connsiteX1" fmla="*/ 661129 w 701581"/>
                      <a:gd name="connsiteY1" fmla="*/ 362241 h 608586"/>
                      <a:gd name="connsiteX2" fmla="*/ 609889 w 701581"/>
                      <a:gd name="connsiteY2" fmla="*/ 251671 h 608586"/>
                      <a:gd name="connsiteX3" fmla="*/ 523590 w 701581"/>
                      <a:gd name="connsiteY3" fmla="*/ 170766 h 608586"/>
                      <a:gd name="connsiteX4" fmla="*/ 461563 w 701581"/>
                      <a:gd name="connsiteY4" fmla="*/ 19743 h 608586"/>
                      <a:gd name="connsiteX5" fmla="*/ 410323 w 701581"/>
                      <a:gd name="connsiteY5" fmla="*/ 27834 h 608586"/>
                      <a:gd name="connsiteX6" fmla="*/ 456169 w 701581"/>
                      <a:gd name="connsiteY6" fmla="*/ 100648 h 608586"/>
                      <a:gd name="connsiteX7" fmla="*/ 591011 w 701581"/>
                      <a:gd name="connsiteY7" fmla="*/ 270549 h 608586"/>
                      <a:gd name="connsiteX8" fmla="*/ 445382 w 701581"/>
                      <a:gd name="connsiteY8" fmla="*/ 577988 h 608586"/>
                      <a:gd name="connsiteX9" fmla="*/ 294359 w 701581"/>
                      <a:gd name="connsiteY9" fmla="*/ 526748 h 608586"/>
                      <a:gd name="connsiteX10" fmla="*/ 359083 w 701581"/>
                      <a:gd name="connsiteY10" fmla="*/ 518657 h 608586"/>
                      <a:gd name="connsiteX11" fmla="*/ 251210 w 701581"/>
                      <a:gd name="connsiteY11" fmla="*/ 448540 h 608586"/>
                      <a:gd name="connsiteX12" fmla="*/ 337509 w 701581"/>
                      <a:gd name="connsiteY12" fmla="*/ 435056 h 608586"/>
                      <a:gd name="connsiteX13" fmla="*/ 221545 w 701581"/>
                      <a:gd name="connsiteY13" fmla="*/ 381119 h 608586"/>
                      <a:gd name="connsiteX14" fmla="*/ 315934 w 701581"/>
                      <a:gd name="connsiteY14" fmla="*/ 346060 h 608586"/>
                      <a:gd name="connsiteX15" fmla="*/ 194577 w 701581"/>
                      <a:gd name="connsiteY15" fmla="*/ 337970 h 608586"/>
                      <a:gd name="connsiteX16" fmla="*/ 75916 w 701581"/>
                      <a:gd name="connsiteY16" fmla="*/ 238187 h 608586"/>
                      <a:gd name="connsiteX17" fmla="*/ 24676 w 701581"/>
                      <a:gd name="connsiteY17" fmla="*/ 151888 h 608586"/>
                      <a:gd name="connsiteX18" fmla="*/ 405 w 701581"/>
                      <a:gd name="connsiteY18" fmla="*/ 173463 h 608586"/>
                      <a:gd name="connsiteX19" fmla="*/ 32767 w 701581"/>
                      <a:gd name="connsiteY19" fmla="*/ 230096 h 608586"/>
                      <a:gd name="connsiteX20" fmla="*/ 97491 w 701581"/>
                      <a:gd name="connsiteY20" fmla="*/ 302911 h 608586"/>
                      <a:gd name="connsiteX21" fmla="*/ 143337 w 701581"/>
                      <a:gd name="connsiteY21" fmla="*/ 397300 h 608586"/>
                      <a:gd name="connsiteX22" fmla="*/ 183789 w 701581"/>
                      <a:gd name="connsiteY22" fmla="*/ 464721 h 608586"/>
                      <a:gd name="connsiteX23" fmla="*/ 199970 w 701581"/>
                      <a:gd name="connsiteY23" fmla="*/ 510567 h 608586"/>
                      <a:gd name="connsiteX24" fmla="*/ 356386 w 701581"/>
                      <a:gd name="connsiteY24" fmla="*/ 604956 h 608586"/>
                      <a:gd name="connsiteX25" fmla="*/ 537074 w 701581"/>
                      <a:gd name="connsiteY25" fmla="*/ 577988 h 608586"/>
                      <a:gd name="connsiteX26" fmla="*/ 604495 w 701581"/>
                      <a:gd name="connsiteY26" fmla="*/ 607653 h 608586"/>
                      <a:gd name="connsiteX27" fmla="*/ 701581 w 701581"/>
                      <a:gd name="connsiteY27" fmla="*/ 413481 h 608586"/>
                      <a:gd name="connsiteX28" fmla="*/ 701581 w 701581"/>
                      <a:gd name="connsiteY28" fmla="*/ 413481 h 608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01581" h="608586">
                        <a:moveTo>
                          <a:pt x="701581" y="413481"/>
                        </a:moveTo>
                        <a:cubicBezTo>
                          <a:pt x="701581" y="413481"/>
                          <a:pt x="663825" y="378422"/>
                          <a:pt x="661129" y="362241"/>
                        </a:cubicBezTo>
                        <a:cubicBezTo>
                          <a:pt x="658432" y="302911"/>
                          <a:pt x="636857" y="275942"/>
                          <a:pt x="609889" y="251671"/>
                        </a:cubicBezTo>
                        <a:cubicBezTo>
                          <a:pt x="582920" y="227399"/>
                          <a:pt x="558649" y="222006"/>
                          <a:pt x="523590" y="170766"/>
                        </a:cubicBezTo>
                        <a:cubicBezTo>
                          <a:pt x="488531" y="119526"/>
                          <a:pt x="464260" y="62893"/>
                          <a:pt x="461563" y="19743"/>
                        </a:cubicBezTo>
                        <a:cubicBezTo>
                          <a:pt x="458866" y="-12619"/>
                          <a:pt x="429201" y="-1831"/>
                          <a:pt x="410323" y="27834"/>
                        </a:cubicBezTo>
                        <a:cubicBezTo>
                          <a:pt x="442685" y="11653"/>
                          <a:pt x="445382" y="52105"/>
                          <a:pt x="456169" y="100648"/>
                        </a:cubicBezTo>
                        <a:cubicBezTo>
                          <a:pt x="469653" y="151888"/>
                          <a:pt x="523590" y="195037"/>
                          <a:pt x="591011" y="270549"/>
                        </a:cubicBezTo>
                        <a:cubicBezTo>
                          <a:pt x="682703" y="378422"/>
                          <a:pt x="547862" y="564503"/>
                          <a:pt x="445382" y="577988"/>
                        </a:cubicBezTo>
                        <a:cubicBezTo>
                          <a:pt x="342902" y="591472"/>
                          <a:pt x="245816" y="515961"/>
                          <a:pt x="294359" y="526748"/>
                        </a:cubicBezTo>
                        <a:cubicBezTo>
                          <a:pt x="345599" y="537535"/>
                          <a:pt x="391445" y="524051"/>
                          <a:pt x="359083" y="518657"/>
                        </a:cubicBezTo>
                        <a:cubicBezTo>
                          <a:pt x="270088" y="502477"/>
                          <a:pt x="189183" y="437752"/>
                          <a:pt x="251210" y="448540"/>
                        </a:cubicBezTo>
                        <a:cubicBezTo>
                          <a:pt x="313237" y="456630"/>
                          <a:pt x="372567" y="440449"/>
                          <a:pt x="337509" y="435056"/>
                        </a:cubicBezTo>
                        <a:cubicBezTo>
                          <a:pt x="218848" y="424268"/>
                          <a:pt x="194577" y="383816"/>
                          <a:pt x="221545" y="381119"/>
                        </a:cubicBezTo>
                        <a:cubicBezTo>
                          <a:pt x="294359" y="378422"/>
                          <a:pt x="340205" y="337970"/>
                          <a:pt x="315934" y="346060"/>
                        </a:cubicBezTo>
                        <a:cubicBezTo>
                          <a:pt x="291662" y="356847"/>
                          <a:pt x="240423" y="359544"/>
                          <a:pt x="194577" y="337970"/>
                        </a:cubicBezTo>
                        <a:cubicBezTo>
                          <a:pt x="148730" y="316395"/>
                          <a:pt x="151427" y="313698"/>
                          <a:pt x="75916" y="238187"/>
                        </a:cubicBezTo>
                        <a:cubicBezTo>
                          <a:pt x="30070" y="195037"/>
                          <a:pt x="16586" y="165373"/>
                          <a:pt x="24676" y="151888"/>
                        </a:cubicBezTo>
                        <a:cubicBezTo>
                          <a:pt x="11192" y="157282"/>
                          <a:pt x="3101" y="165373"/>
                          <a:pt x="405" y="173463"/>
                        </a:cubicBezTo>
                        <a:cubicBezTo>
                          <a:pt x="-2292" y="195037"/>
                          <a:pt x="8495" y="205825"/>
                          <a:pt x="32767" y="230096"/>
                        </a:cubicBezTo>
                        <a:cubicBezTo>
                          <a:pt x="54341" y="254368"/>
                          <a:pt x="97491" y="302911"/>
                          <a:pt x="97491" y="302911"/>
                        </a:cubicBezTo>
                        <a:cubicBezTo>
                          <a:pt x="92097" y="378422"/>
                          <a:pt x="143337" y="397300"/>
                          <a:pt x="143337" y="397300"/>
                        </a:cubicBezTo>
                        <a:cubicBezTo>
                          <a:pt x="143337" y="445843"/>
                          <a:pt x="183789" y="464721"/>
                          <a:pt x="183789" y="464721"/>
                        </a:cubicBezTo>
                        <a:cubicBezTo>
                          <a:pt x="183789" y="464721"/>
                          <a:pt x="183789" y="480902"/>
                          <a:pt x="199970" y="510567"/>
                        </a:cubicBezTo>
                        <a:cubicBezTo>
                          <a:pt x="216151" y="540232"/>
                          <a:pt x="264694" y="588775"/>
                          <a:pt x="356386" y="604956"/>
                        </a:cubicBezTo>
                        <a:cubicBezTo>
                          <a:pt x="448079" y="621137"/>
                          <a:pt x="537074" y="577988"/>
                          <a:pt x="537074" y="577988"/>
                        </a:cubicBezTo>
                        <a:cubicBezTo>
                          <a:pt x="558649" y="586078"/>
                          <a:pt x="604495" y="607653"/>
                          <a:pt x="604495" y="607653"/>
                        </a:cubicBezTo>
                        <a:cubicBezTo>
                          <a:pt x="604495" y="607653"/>
                          <a:pt x="636857" y="497083"/>
                          <a:pt x="701581" y="413481"/>
                        </a:cubicBezTo>
                        <a:lnTo>
                          <a:pt x="701581" y="413481"/>
                        </a:lnTo>
                        <a:close/>
                      </a:path>
                    </a:pathLst>
                  </a:custGeom>
                  <a:solidFill>
                    <a:srgbClr val="F7C7A2"/>
                  </a:solidFill>
                  <a:ln w="26947" cap="flat">
                    <a:noFill/>
                    <a:prstDash val="solid"/>
                    <a:miter/>
                  </a:ln>
                </p:spPr>
                <p:txBody>
                  <a:bodyPr rtlCol="1" anchor="ctr"/>
                  <a:lstStyle/>
                  <a:p>
                    <a:endParaRPr lang="ar-SA"/>
                  </a:p>
                </p:txBody>
              </p:sp>
              <p:sp>
                <p:nvSpPr>
                  <p:cNvPr id="1920" name="شكل حر: شكل 396">
                    <a:extLst>
                      <a:ext uri="{FF2B5EF4-FFF2-40B4-BE49-F238E27FC236}">
                        <a16:creationId xmlns:a16="http://schemas.microsoft.com/office/drawing/2014/main" id="{C5F7835A-7782-4C82-9CF4-892B34BCF2EF}"/>
                      </a:ext>
                    </a:extLst>
                  </p:cNvPr>
                  <p:cNvSpPr/>
                  <p:nvPr/>
                </p:nvSpPr>
                <p:spPr>
                  <a:xfrm>
                    <a:off x="504307" y="4838116"/>
                    <a:ext cx="401828" cy="86541"/>
                  </a:xfrm>
                  <a:custGeom>
                    <a:avLst/>
                    <a:gdLst>
                      <a:gd name="connsiteX0" fmla="*/ 0 w 401828"/>
                      <a:gd name="connsiteY0" fmla="*/ 0 h 86541"/>
                      <a:gd name="connsiteX1" fmla="*/ 18878 w 401828"/>
                      <a:gd name="connsiteY1" fmla="*/ 2697 h 86541"/>
                      <a:gd name="connsiteX2" fmla="*/ 40452 w 401828"/>
                      <a:gd name="connsiteY2" fmla="*/ 5394 h 86541"/>
                      <a:gd name="connsiteX3" fmla="*/ 67421 w 401828"/>
                      <a:gd name="connsiteY3" fmla="*/ 13484 h 86541"/>
                      <a:gd name="connsiteX4" fmla="*/ 97086 w 401828"/>
                      <a:gd name="connsiteY4" fmla="*/ 24272 h 86541"/>
                      <a:gd name="connsiteX5" fmla="*/ 113267 w 401828"/>
                      <a:gd name="connsiteY5" fmla="*/ 32362 h 86541"/>
                      <a:gd name="connsiteX6" fmla="*/ 129448 w 401828"/>
                      <a:gd name="connsiteY6" fmla="*/ 40452 h 86541"/>
                      <a:gd name="connsiteX7" fmla="*/ 145629 w 401828"/>
                      <a:gd name="connsiteY7" fmla="*/ 51240 h 86541"/>
                      <a:gd name="connsiteX8" fmla="*/ 161810 w 401828"/>
                      <a:gd name="connsiteY8" fmla="*/ 59331 h 86541"/>
                      <a:gd name="connsiteX9" fmla="*/ 199566 w 401828"/>
                      <a:gd name="connsiteY9" fmla="*/ 70118 h 86541"/>
                      <a:gd name="connsiteX10" fmla="*/ 275077 w 401828"/>
                      <a:gd name="connsiteY10" fmla="*/ 70118 h 86541"/>
                      <a:gd name="connsiteX11" fmla="*/ 310136 w 401828"/>
                      <a:gd name="connsiteY11" fmla="*/ 64724 h 86541"/>
                      <a:gd name="connsiteX12" fmla="*/ 342498 w 401828"/>
                      <a:gd name="connsiteY12" fmla="*/ 56634 h 86541"/>
                      <a:gd name="connsiteX13" fmla="*/ 355982 w 401828"/>
                      <a:gd name="connsiteY13" fmla="*/ 51240 h 86541"/>
                      <a:gd name="connsiteX14" fmla="*/ 366769 w 401828"/>
                      <a:gd name="connsiteY14" fmla="*/ 45846 h 86541"/>
                      <a:gd name="connsiteX15" fmla="*/ 385647 w 401828"/>
                      <a:gd name="connsiteY15" fmla="*/ 37756 h 86541"/>
                      <a:gd name="connsiteX16" fmla="*/ 401828 w 401828"/>
                      <a:gd name="connsiteY16" fmla="*/ 29665 h 86541"/>
                      <a:gd name="connsiteX17" fmla="*/ 385647 w 401828"/>
                      <a:gd name="connsiteY17" fmla="*/ 40452 h 86541"/>
                      <a:gd name="connsiteX18" fmla="*/ 366769 w 401828"/>
                      <a:gd name="connsiteY18" fmla="*/ 51240 h 86541"/>
                      <a:gd name="connsiteX19" fmla="*/ 342498 w 401828"/>
                      <a:gd name="connsiteY19" fmla="*/ 62027 h 86541"/>
                      <a:gd name="connsiteX20" fmla="*/ 310136 w 401828"/>
                      <a:gd name="connsiteY20" fmla="*/ 72815 h 86541"/>
                      <a:gd name="connsiteX21" fmla="*/ 275077 w 401828"/>
                      <a:gd name="connsiteY21" fmla="*/ 80905 h 86541"/>
                      <a:gd name="connsiteX22" fmla="*/ 194172 w 401828"/>
                      <a:gd name="connsiteY22" fmla="*/ 83602 h 86541"/>
                      <a:gd name="connsiteX23" fmla="*/ 153719 w 401828"/>
                      <a:gd name="connsiteY23" fmla="*/ 70118 h 86541"/>
                      <a:gd name="connsiteX24" fmla="*/ 134842 w 401828"/>
                      <a:gd name="connsiteY24" fmla="*/ 59331 h 86541"/>
                      <a:gd name="connsiteX25" fmla="*/ 118661 w 401828"/>
                      <a:gd name="connsiteY25" fmla="*/ 48543 h 86541"/>
                      <a:gd name="connsiteX26" fmla="*/ 102480 w 401828"/>
                      <a:gd name="connsiteY26" fmla="*/ 37756 h 86541"/>
                      <a:gd name="connsiteX27" fmla="*/ 86299 w 401828"/>
                      <a:gd name="connsiteY27" fmla="*/ 29665 h 86541"/>
                      <a:gd name="connsiteX28" fmla="*/ 56633 w 401828"/>
                      <a:gd name="connsiteY28" fmla="*/ 16181 h 86541"/>
                      <a:gd name="connsiteX29" fmla="*/ 32362 w 401828"/>
                      <a:gd name="connsiteY29" fmla="*/ 8091 h 86541"/>
                      <a:gd name="connsiteX30" fmla="*/ 10787 w 401828"/>
                      <a:gd name="connsiteY30" fmla="*/ 2697 h 86541"/>
                      <a:gd name="connsiteX31" fmla="*/ 0 w 401828"/>
                      <a:gd name="connsiteY31" fmla="*/ 0 h 86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01828" h="86541">
                        <a:moveTo>
                          <a:pt x="0" y="0"/>
                        </a:moveTo>
                        <a:cubicBezTo>
                          <a:pt x="0" y="0"/>
                          <a:pt x="5394" y="0"/>
                          <a:pt x="18878" y="2697"/>
                        </a:cubicBezTo>
                        <a:cubicBezTo>
                          <a:pt x="24271" y="2697"/>
                          <a:pt x="32362" y="5394"/>
                          <a:pt x="40452" y="5394"/>
                        </a:cubicBezTo>
                        <a:cubicBezTo>
                          <a:pt x="48543" y="8091"/>
                          <a:pt x="56633" y="10788"/>
                          <a:pt x="67421" y="13484"/>
                        </a:cubicBezTo>
                        <a:cubicBezTo>
                          <a:pt x="75511" y="16181"/>
                          <a:pt x="86299" y="18878"/>
                          <a:pt x="97086" y="24272"/>
                        </a:cubicBezTo>
                        <a:cubicBezTo>
                          <a:pt x="102480" y="26968"/>
                          <a:pt x="107873" y="29665"/>
                          <a:pt x="113267" y="32362"/>
                        </a:cubicBezTo>
                        <a:cubicBezTo>
                          <a:pt x="118661" y="35059"/>
                          <a:pt x="124054" y="37756"/>
                          <a:pt x="129448" y="40452"/>
                        </a:cubicBezTo>
                        <a:cubicBezTo>
                          <a:pt x="134842" y="43149"/>
                          <a:pt x="140235" y="45846"/>
                          <a:pt x="145629" y="51240"/>
                        </a:cubicBezTo>
                        <a:cubicBezTo>
                          <a:pt x="151023" y="53937"/>
                          <a:pt x="156416" y="56634"/>
                          <a:pt x="161810" y="59331"/>
                        </a:cubicBezTo>
                        <a:cubicBezTo>
                          <a:pt x="172597" y="64724"/>
                          <a:pt x="186081" y="67421"/>
                          <a:pt x="199566" y="70118"/>
                        </a:cubicBezTo>
                        <a:cubicBezTo>
                          <a:pt x="223837" y="75511"/>
                          <a:pt x="250805" y="72815"/>
                          <a:pt x="275077" y="70118"/>
                        </a:cubicBezTo>
                        <a:cubicBezTo>
                          <a:pt x="288561" y="67421"/>
                          <a:pt x="299348" y="64724"/>
                          <a:pt x="310136" y="64724"/>
                        </a:cubicBezTo>
                        <a:cubicBezTo>
                          <a:pt x="320923" y="62027"/>
                          <a:pt x="331710" y="59331"/>
                          <a:pt x="342498" y="56634"/>
                        </a:cubicBezTo>
                        <a:cubicBezTo>
                          <a:pt x="347891" y="53937"/>
                          <a:pt x="350588" y="53937"/>
                          <a:pt x="355982" y="51240"/>
                        </a:cubicBezTo>
                        <a:cubicBezTo>
                          <a:pt x="361376" y="48543"/>
                          <a:pt x="364072" y="48543"/>
                          <a:pt x="366769" y="45846"/>
                        </a:cubicBezTo>
                        <a:cubicBezTo>
                          <a:pt x="374860" y="43149"/>
                          <a:pt x="380253" y="40452"/>
                          <a:pt x="385647" y="37756"/>
                        </a:cubicBezTo>
                        <a:cubicBezTo>
                          <a:pt x="396434" y="32362"/>
                          <a:pt x="401828" y="29665"/>
                          <a:pt x="401828" y="29665"/>
                        </a:cubicBezTo>
                        <a:cubicBezTo>
                          <a:pt x="401828" y="29665"/>
                          <a:pt x="396434" y="35059"/>
                          <a:pt x="385647" y="40452"/>
                        </a:cubicBezTo>
                        <a:cubicBezTo>
                          <a:pt x="380253" y="43149"/>
                          <a:pt x="374860" y="48543"/>
                          <a:pt x="366769" y="51240"/>
                        </a:cubicBezTo>
                        <a:cubicBezTo>
                          <a:pt x="358679" y="53937"/>
                          <a:pt x="350588" y="59331"/>
                          <a:pt x="342498" y="62027"/>
                        </a:cubicBezTo>
                        <a:cubicBezTo>
                          <a:pt x="331710" y="64724"/>
                          <a:pt x="323620" y="70118"/>
                          <a:pt x="310136" y="72815"/>
                        </a:cubicBezTo>
                        <a:cubicBezTo>
                          <a:pt x="299348" y="75511"/>
                          <a:pt x="285864" y="78208"/>
                          <a:pt x="275077" y="80905"/>
                        </a:cubicBezTo>
                        <a:cubicBezTo>
                          <a:pt x="250805" y="86299"/>
                          <a:pt x="221140" y="88996"/>
                          <a:pt x="194172" y="83602"/>
                        </a:cubicBezTo>
                        <a:cubicBezTo>
                          <a:pt x="180688" y="80905"/>
                          <a:pt x="167204" y="75511"/>
                          <a:pt x="153719" y="70118"/>
                        </a:cubicBezTo>
                        <a:cubicBezTo>
                          <a:pt x="148326" y="67421"/>
                          <a:pt x="140235" y="64724"/>
                          <a:pt x="134842" y="59331"/>
                        </a:cubicBezTo>
                        <a:cubicBezTo>
                          <a:pt x="129448" y="56634"/>
                          <a:pt x="124054" y="51240"/>
                          <a:pt x="118661" y="48543"/>
                        </a:cubicBezTo>
                        <a:cubicBezTo>
                          <a:pt x="113267" y="45846"/>
                          <a:pt x="107873" y="43149"/>
                          <a:pt x="102480" y="37756"/>
                        </a:cubicBezTo>
                        <a:cubicBezTo>
                          <a:pt x="97086" y="35059"/>
                          <a:pt x="91692" y="32362"/>
                          <a:pt x="86299" y="29665"/>
                        </a:cubicBezTo>
                        <a:cubicBezTo>
                          <a:pt x="75511" y="24272"/>
                          <a:pt x="67421" y="21575"/>
                          <a:pt x="56633" y="16181"/>
                        </a:cubicBezTo>
                        <a:cubicBezTo>
                          <a:pt x="45846" y="13484"/>
                          <a:pt x="37756" y="8091"/>
                          <a:pt x="32362" y="8091"/>
                        </a:cubicBezTo>
                        <a:cubicBezTo>
                          <a:pt x="24271" y="5394"/>
                          <a:pt x="18878" y="2697"/>
                          <a:pt x="10787" y="2697"/>
                        </a:cubicBezTo>
                        <a:cubicBezTo>
                          <a:pt x="8090" y="2697"/>
                          <a:pt x="0" y="0"/>
                          <a:pt x="0" y="0"/>
                        </a:cubicBezTo>
                        <a:close/>
                      </a:path>
                    </a:pathLst>
                  </a:custGeom>
                  <a:solidFill>
                    <a:srgbClr val="F7C7A2"/>
                  </a:solidFill>
                  <a:ln w="26947" cap="flat">
                    <a:noFill/>
                    <a:prstDash val="solid"/>
                    <a:miter/>
                  </a:ln>
                </p:spPr>
                <p:txBody>
                  <a:bodyPr rtlCol="1" anchor="ctr"/>
                  <a:lstStyle/>
                  <a:p>
                    <a:endParaRPr lang="ar-SA"/>
                  </a:p>
                </p:txBody>
              </p:sp>
            </p:grpSp>
            <p:grpSp>
              <p:nvGrpSpPr>
                <p:cNvPr id="1880" name="رسم 4">
                  <a:extLst>
                    <a:ext uri="{FF2B5EF4-FFF2-40B4-BE49-F238E27FC236}">
                      <a16:creationId xmlns:a16="http://schemas.microsoft.com/office/drawing/2014/main" id="{47B1868B-5605-416B-B8DC-12337CC4D960}"/>
                    </a:ext>
                  </a:extLst>
                </p:cNvPr>
                <p:cNvGrpSpPr/>
                <p:nvPr/>
              </p:nvGrpSpPr>
              <p:grpSpPr>
                <a:xfrm>
                  <a:off x="879167" y="2180325"/>
                  <a:ext cx="2133194" cy="1080144"/>
                  <a:chOff x="879167" y="2180325"/>
                  <a:chExt cx="2133194" cy="1080144"/>
                </a:xfrm>
                <a:solidFill>
                  <a:schemeClr val="accent1"/>
                </a:solidFill>
              </p:grpSpPr>
              <p:grpSp>
                <p:nvGrpSpPr>
                  <p:cNvPr id="1910" name="رسم 4">
                    <a:extLst>
                      <a:ext uri="{FF2B5EF4-FFF2-40B4-BE49-F238E27FC236}">
                        <a16:creationId xmlns:a16="http://schemas.microsoft.com/office/drawing/2014/main" id="{4E944DB2-FD6B-4B52-AA02-088BE4C912B1}"/>
                      </a:ext>
                    </a:extLst>
                  </p:cNvPr>
                  <p:cNvGrpSpPr/>
                  <p:nvPr/>
                </p:nvGrpSpPr>
                <p:grpSpPr>
                  <a:xfrm>
                    <a:off x="879167" y="2180325"/>
                    <a:ext cx="2133194" cy="1080144"/>
                    <a:chOff x="879167" y="2180325"/>
                    <a:chExt cx="2133194" cy="1080144"/>
                  </a:xfrm>
                  <a:solidFill>
                    <a:schemeClr val="accent1"/>
                  </a:solidFill>
                </p:grpSpPr>
                <p:grpSp>
                  <p:nvGrpSpPr>
                    <p:cNvPr id="1912" name="رسم 4">
                      <a:extLst>
                        <a:ext uri="{FF2B5EF4-FFF2-40B4-BE49-F238E27FC236}">
                          <a16:creationId xmlns:a16="http://schemas.microsoft.com/office/drawing/2014/main" id="{90FD2362-CB79-44D9-9E20-928A976CB662}"/>
                        </a:ext>
                      </a:extLst>
                    </p:cNvPr>
                    <p:cNvGrpSpPr/>
                    <p:nvPr/>
                  </p:nvGrpSpPr>
                  <p:grpSpPr>
                    <a:xfrm>
                      <a:off x="879167" y="2180325"/>
                      <a:ext cx="2133194" cy="1080144"/>
                      <a:chOff x="879167" y="2180325"/>
                      <a:chExt cx="2133194" cy="1080144"/>
                    </a:xfrm>
                    <a:solidFill>
                      <a:schemeClr val="accent1"/>
                    </a:solidFill>
                  </p:grpSpPr>
                  <p:sp>
                    <p:nvSpPr>
                      <p:cNvPr id="1915" name="شكل حر: شكل 400">
                        <a:extLst>
                          <a:ext uri="{FF2B5EF4-FFF2-40B4-BE49-F238E27FC236}">
                            <a16:creationId xmlns:a16="http://schemas.microsoft.com/office/drawing/2014/main" id="{F89D5C28-55DC-4439-BB96-32C0826F9A9F}"/>
                          </a:ext>
                        </a:extLst>
                      </p:cNvPr>
                      <p:cNvSpPr/>
                      <p:nvPr/>
                    </p:nvSpPr>
                    <p:spPr>
                      <a:xfrm>
                        <a:off x="881864" y="2181736"/>
                        <a:ext cx="2127800" cy="1078733"/>
                      </a:xfrm>
                      <a:custGeom>
                        <a:avLst/>
                        <a:gdLst>
                          <a:gd name="connsiteX0" fmla="*/ 1081430 w 2127800"/>
                          <a:gd name="connsiteY0" fmla="*/ 768597 h 1078733"/>
                          <a:gd name="connsiteX1" fmla="*/ 2127801 w 2127800"/>
                          <a:gd name="connsiteY1" fmla="*/ 1078733 h 1078733"/>
                          <a:gd name="connsiteX2" fmla="*/ 1933629 w 2127800"/>
                          <a:gd name="connsiteY2" fmla="*/ 269683 h 1078733"/>
                          <a:gd name="connsiteX3" fmla="*/ 1143457 w 2127800"/>
                          <a:gd name="connsiteY3" fmla="*/ 0 h 1078733"/>
                          <a:gd name="connsiteX4" fmla="*/ 366769 w 2127800"/>
                          <a:gd name="connsiteY4" fmla="*/ 145629 h 1078733"/>
                          <a:gd name="connsiteX5" fmla="*/ 0 w 2127800"/>
                          <a:gd name="connsiteY5" fmla="*/ 916923 h 1078733"/>
                          <a:gd name="connsiteX6" fmla="*/ 10787 w 2127800"/>
                          <a:gd name="connsiteY6" fmla="*/ 914226 h 1078733"/>
                          <a:gd name="connsiteX7" fmla="*/ 1081430 w 2127800"/>
                          <a:gd name="connsiteY7" fmla="*/ 768597 h 1078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7800" h="1078733">
                            <a:moveTo>
                              <a:pt x="1081430" y="768597"/>
                            </a:moveTo>
                            <a:cubicBezTo>
                              <a:pt x="1763729" y="844109"/>
                              <a:pt x="2127801" y="1078733"/>
                              <a:pt x="2127801" y="1078733"/>
                            </a:cubicBezTo>
                            <a:cubicBezTo>
                              <a:pt x="2127801" y="695783"/>
                              <a:pt x="1990263" y="334407"/>
                              <a:pt x="1933629" y="269683"/>
                            </a:cubicBezTo>
                            <a:cubicBezTo>
                              <a:pt x="1871602" y="199566"/>
                              <a:pt x="1561466" y="0"/>
                              <a:pt x="1143457" y="0"/>
                            </a:cubicBezTo>
                            <a:cubicBezTo>
                              <a:pt x="725448" y="0"/>
                              <a:pt x="463855" y="88995"/>
                              <a:pt x="366769" y="145629"/>
                            </a:cubicBezTo>
                            <a:cubicBezTo>
                              <a:pt x="250805" y="213050"/>
                              <a:pt x="16181" y="674208"/>
                              <a:pt x="0" y="916923"/>
                            </a:cubicBezTo>
                            <a:lnTo>
                              <a:pt x="10787" y="914226"/>
                            </a:lnTo>
                            <a:cubicBezTo>
                              <a:pt x="10787" y="914226"/>
                              <a:pt x="399131" y="693086"/>
                              <a:pt x="1081430" y="768597"/>
                            </a:cubicBezTo>
                            <a:close/>
                          </a:path>
                        </a:pathLst>
                      </a:custGeom>
                      <a:solidFill>
                        <a:srgbClr val="FFF9EB"/>
                      </a:solidFill>
                      <a:ln w="26947" cap="flat">
                        <a:noFill/>
                        <a:prstDash val="solid"/>
                        <a:miter/>
                      </a:ln>
                    </p:spPr>
                    <p:txBody>
                      <a:bodyPr rtlCol="1" anchor="ctr"/>
                      <a:lstStyle/>
                      <a:p>
                        <a:endParaRPr lang="ar-SA"/>
                      </a:p>
                    </p:txBody>
                  </p:sp>
                  <p:sp>
                    <p:nvSpPr>
                      <p:cNvPr id="1916" name="شكل حر: شكل 401">
                        <a:extLst>
                          <a:ext uri="{FF2B5EF4-FFF2-40B4-BE49-F238E27FC236}">
                            <a16:creationId xmlns:a16="http://schemas.microsoft.com/office/drawing/2014/main" id="{EB61CC0F-0C0D-4A9F-81C2-D41C219E9F6A}"/>
                          </a:ext>
                        </a:extLst>
                      </p:cNvPr>
                      <p:cNvSpPr/>
                      <p:nvPr/>
                    </p:nvSpPr>
                    <p:spPr>
                      <a:xfrm>
                        <a:off x="879167" y="2180325"/>
                        <a:ext cx="2133194" cy="1080144"/>
                      </a:xfrm>
                      <a:custGeom>
                        <a:avLst/>
                        <a:gdLst>
                          <a:gd name="connsiteX0" fmla="*/ 1081430 w 2133194"/>
                          <a:gd name="connsiteY0" fmla="*/ 770008 h 1080144"/>
                          <a:gd name="connsiteX1" fmla="*/ 1852724 w 2133194"/>
                          <a:gd name="connsiteY1" fmla="*/ 950696 h 1080144"/>
                          <a:gd name="connsiteX2" fmla="*/ 2127801 w 2133194"/>
                          <a:gd name="connsiteY2" fmla="*/ 1080144 h 1080144"/>
                          <a:gd name="connsiteX3" fmla="*/ 2133195 w 2133194"/>
                          <a:gd name="connsiteY3" fmla="*/ 1080144 h 1080144"/>
                          <a:gd name="connsiteX4" fmla="*/ 2046896 w 2133194"/>
                          <a:gd name="connsiteY4" fmla="*/ 519203 h 1080144"/>
                          <a:gd name="connsiteX5" fmla="*/ 1925539 w 2133194"/>
                          <a:gd name="connsiteY5" fmla="*/ 257610 h 1080144"/>
                          <a:gd name="connsiteX6" fmla="*/ 1661249 w 2133194"/>
                          <a:gd name="connsiteY6" fmla="*/ 103890 h 1080144"/>
                          <a:gd name="connsiteX7" fmla="*/ 1218969 w 2133194"/>
                          <a:gd name="connsiteY7" fmla="*/ 4108 h 1080144"/>
                          <a:gd name="connsiteX8" fmla="*/ 404525 w 2133194"/>
                          <a:gd name="connsiteY8" fmla="*/ 128162 h 1080144"/>
                          <a:gd name="connsiteX9" fmla="*/ 234624 w 2133194"/>
                          <a:gd name="connsiteY9" fmla="*/ 306153 h 1080144"/>
                          <a:gd name="connsiteX10" fmla="*/ 51240 w 2133194"/>
                          <a:gd name="connsiteY10" fmla="*/ 697194 h 1080144"/>
                          <a:gd name="connsiteX11" fmla="*/ 0 w 2133194"/>
                          <a:gd name="connsiteY11" fmla="*/ 918334 h 1080144"/>
                          <a:gd name="connsiteX12" fmla="*/ 2697 w 2133194"/>
                          <a:gd name="connsiteY12" fmla="*/ 918334 h 1080144"/>
                          <a:gd name="connsiteX13" fmla="*/ 56634 w 2133194"/>
                          <a:gd name="connsiteY13" fmla="*/ 896759 h 1080144"/>
                          <a:gd name="connsiteX14" fmla="*/ 242715 w 2133194"/>
                          <a:gd name="connsiteY14" fmla="*/ 829339 h 1080144"/>
                          <a:gd name="connsiteX15" fmla="*/ 1081430 w 2133194"/>
                          <a:gd name="connsiteY15" fmla="*/ 770008 h 1080144"/>
                          <a:gd name="connsiteX16" fmla="*/ 1081430 w 2133194"/>
                          <a:gd name="connsiteY16" fmla="*/ 770008 h 1080144"/>
                          <a:gd name="connsiteX17" fmla="*/ 213050 w 2133194"/>
                          <a:gd name="connsiteY17" fmla="*/ 834732 h 1080144"/>
                          <a:gd name="connsiteX18" fmla="*/ 26968 w 2133194"/>
                          <a:gd name="connsiteY18" fmla="*/ 904850 h 1080144"/>
                          <a:gd name="connsiteX19" fmla="*/ 5394 w 2133194"/>
                          <a:gd name="connsiteY19" fmla="*/ 891366 h 1080144"/>
                          <a:gd name="connsiteX20" fmla="*/ 59330 w 2133194"/>
                          <a:gd name="connsiteY20" fmla="*/ 678316 h 1080144"/>
                          <a:gd name="connsiteX21" fmla="*/ 245412 w 2133194"/>
                          <a:gd name="connsiteY21" fmla="*/ 289972 h 1080144"/>
                          <a:gd name="connsiteX22" fmla="*/ 461158 w 2133194"/>
                          <a:gd name="connsiteY22" fmla="*/ 103890 h 1080144"/>
                          <a:gd name="connsiteX23" fmla="*/ 903439 w 2133194"/>
                          <a:gd name="connsiteY23" fmla="*/ 12198 h 1080144"/>
                          <a:gd name="connsiteX24" fmla="*/ 1531801 w 2133194"/>
                          <a:gd name="connsiteY24" fmla="*/ 60741 h 1080144"/>
                          <a:gd name="connsiteX25" fmla="*/ 1963294 w 2133194"/>
                          <a:gd name="connsiteY25" fmla="*/ 322334 h 1080144"/>
                          <a:gd name="connsiteX26" fmla="*/ 2076561 w 2133194"/>
                          <a:gd name="connsiteY26" fmla="*/ 659438 h 1080144"/>
                          <a:gd name="connsiteX27" fmla="*/ 2114317 w 2133194"/>
                          <a:gd name="connsiteY27" fmla="*/ 885972 h 1080144"/>
                          <a:gd name="connsiteX28" fmla="*/ 2125104 w 2133194"/>
                          <a:gd name="connsiteY28" fmla="*/ 1007329 h 1080144"/>
                          <a:gd name="connsiteX29" fmla="*/ 2130498 w 2133194"/>
                          <a:gd name="connsiteY29" fmla="*/ 1080144 h 1080144"/>
                          <a:gd name="connsiteX30" fmla="*/ 1844634 w 2133194"/>
                          <a:gd name="connsiteY30" fmla="*/ 947999 h 1080144"/>
                          <a:gd name="connsiteX31" fmla="*/ 1081430 w 2133194"/>
                          <a:gd name="connsiteY31" fmla="*/ 770008 h 1080144"/>
                          <a:gd name="connsiteX32" fmla="*/ 1081430 w 2133194"/>
                          <a:gd name="connsiteY32" fmla="*/ 770008 h 1080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133194" h="1080144">
                            <a:moveTo>
                              <a:pt x="1081430" y="770008"/>
                            </a:moveTo>
                            <a:cubicBezTo>
                              <a:pt x="1345720" y="799673"/>
                              <a:pt x="1604615" y="856307"/>
                              <a:pt x="1852724" y="950696"/>
                            </a:cubicBezTo>
                            <a:cubicBezTo>
                              <a:pt x="1947113" y="985755"/>
                              <a:pt x="2041503" y="1026207"/>
                              <a:pt x="2127801" y="1080144"/>
                            </a:cubicBezTo>
                            <a:cubicBezTo>
                              <a:pt x="2127801" y="1080144"/>
                              <a:pt x="2133195" y="1080144"/>
                              <a:pt x="2133195" y="1080144"/>
                            </a:cubicBezTo>
                            <a:cubicBezTo>
                              <a:pt x="2130498" y="888669"/>
                              <a:pt x="2100833" y="702587"/>
                              <a:pt x="2046896" y="519203"/>
                            </a:cubicBezTo>
                            <a:cubicBezTo>
                              <a:pt x="2022625" y="435601"/>
                              <a:pt x="1992959" y="319637"/>
                              <a:pt x="1925539" y="257610"/>
                            </a:cubicBezTo>
                            <a:cubicBezTo>
                              <a:pt x="1852724" y="187492"/>
                              <a:pt x="1752941" y="141646"/>
                              <a:pt x="1661249" y="103890"/>
                            </a:cubicBezTo>
                            <a:cubicBezTo>
                              <a:pt x="1521014" y="44560"/>
                              <a:pt x="1369991" y="12198"/>
                              <a:pt x="1218969" y="4108"/>
                            </a:cubicBezTo>
                            <a:cubicBezTo>
                              <a:pt x="954679" y="-12073"/>
                              <a:pt x="647240" y="17592"/>
                              <a:pt x="404525" y="128162"/>
                            </a:cubicBezTo>
                            <a:cubicBezTo>
                              <a:pt x="326317" y="163221"/>
                              <a:pt x="280471" y="236035"/>
                              <a:pt x="234624" y="306153"/>
                            </a:cubicBezTo>
                            <a:cubicBezTo>
                              <a:pt x="159113" y="427510"/>
                              <a:pt x="97086" y="562352"/>
                              <a:pt x="51240" y="697194"/>
                            </a:cubicBezTo>
                            <a:cubicBezTo>
                              <a:pt x="26968" y="770008"/>
                              <a:pt x="5394" y="842823"/>
                              <a:pt x="0" y="918334"/>
                            </a:cubicBezTo>
                            <a:cubicBezTo>
                              <a:pt x="0" y="918334"/>
                              <a:pt x="2697" y="918334"/>
                              <a:pt x="2697" y="918334"/>
                            </a:cubicBezTo>
                            <a:cubicBezTo>
                              <a:pt x="21575" y="915637"/>
                              <a:pt x="37756" y="904850"/>
                              <a:pt x="56634" y="896759"/>
                            </a:cubicBezTo>
                            <a:cubicBezTo>
                              <a:pt x="115964" y="869791"/>
                              <a:pt x="180688" y="848216"/>
                              <a:pt x="242715" y="829339"/>
                            </a:cubicBezTo>
                            <a:cubicBezTo>
                              <a:pt x="512398" y="751130"/>
                              <a:pt x="800959" y="743040"/>
                              <a:pt x="1081430" y="770008"/>
                            </a:cubicBezTo>
                            <a:cubicBezTo>
                              <a:pt x="1084127" y="770008"/>
                              <a:pt x="1086824" y="770008"/>
                              <a:pt x="1081430" y="770008"/>
                            </a:cubicBezTo>
                            <a:cubicBezTo>
                              <a:pt x="792869" y="737646"/>
                              <a:pt x="496217" y="751130"/>
                              <a:pt x="213050" y="834732"/>
                            </a:cubicBezTo>
                            <a:cubicBezTo>
                              <a:pt x="148326" y="853610"/>
                              <a:pt x="86299" y="875185"/>
                              <a:pt x="26968" y="904850"/>
                            </a:cubicBezTo>
                            <a:cubicBezTo>
                              <a:pt x="8091" y="912940"/>
                              <a:pt x="0" y="921031"/>
                              <a:pt x="5394" y="891366"/>
                            </a:cubicBezTo>
                            <a:cubicBezTo>
                              <a:pt x="13484" y="818551"/>
                              <a:pt x="35059" y="748434"/>
                              <a:pt x="59330" y="678316"/>
                            </a:cubicBezTo>
                            <a:cubicBezTo>
                              <a:pt x="105177" y="543474"/>
                              <a:pt x="169901" y="411329"/>
                              <a:pt x="245412" y="289972"/>
                            </a:cubicBezTo>
                            <a:cubicBezTo>
                              <a:pt x="302045" y="198280"/>
                              <a:pt x="361376" y="141646"/>
                              <a:pt x="461158" y="103890"/>
                            </a:cubicBezTo>
                            <a:cubicBezTo>
                              <a:pt x="601394" y="49954"/>
                              <a:pt x="755113" y="25682"/>
                              <a:pt x="903439" y="12198"/>
                            </a:cubicBezTo>
                            <a:cubicBezTo>
                              <a:pt x="1116489" y="-6680"/>
                              <a:pt x="1326842" y="-1286"/>
                              <a:pt x="1531801" y="60741"/>
                            </a:cubicBezTo>
                            <a:cubicBezTo>
                              <a:pt x="1674733" y="103890"/>
                              <a:pt x="1887783" y="176705"/>
                              <a:pt x="1963294" y="322334"/>
                            </a:cubicBezTo>
                            <a:cubicBezTo>
                              <a:pt x="2017231" y="427510"/>
                              <a:pt x="2049593" y="546171"/>
                              <a:pt x="2076561" y="659438"/>
                            </a:cubicBezTo>
                            <a:cubicBezTo>
                              <a:pt x="2092742" y="734949"/>
                              <a:pt x="2106226" y="810461"/>
                              <a:pt x="2114317" y="885972"/>
                            </a:cubicBezTo>
                            <a:cubicBezTo>
                              <a:pt x="2119711" y="926424"/>
                              <a:pt x="2122408" y="966877"/>
                              <a:pt x="2125104" y="1007329"/>
                            </a:cubicBezTo>
                            <a:cubicBezTo>
                              <a:pt x="2125104" y="1018117"/>
                              <a:pt x="2122408" y="1074750"/>
                              <a:pt x="2130498" y="1080144"/>
                            </a:cubicBezTo>
                            <a:cubicBezTo>
                              <a:pt x="2041503" y="1023511"/>
                              <a:pt x="1941720" y="983058"/>
                              <a:pt x="1844634" y="947999"/>
                            </a:cubicBezTo>
                            <a:cubicBezTo>
                              <a:pt x="1601919" y="850913"/>
                              <a:pt x="1343023" y="799673"/>
                              <a:pt x="1081430" y="770008"/>
                            </a:cubicBezTo>
                            <a:cubicBezTo>
                              <a:pt x="1084127" y="770008"/>
                              <a:pt x="1078733" y="770008"/>
                              <a:pt x="1081430" y="770008"/>
                            </a:cubicBezTo>
                            <a:close/>
                          </a:path>
                        </a:pathLst>
                      </a:custGeom>
                      <a:solidFill>
                        <a:srgbClr val="8C877D"/>
                      </a:solidFill>
                      <a:ln w="26947" cap="flat">
                        <a:noFill/>
                        <a:prstDash val="solid"/>
                        <a:miter/>
                      </a:ln>
                    </p:spPr>
                    <p:txBody>
                      <a:bodyPr rtlCol="1" anchor="ctr"/>
                      <a:lstStyle/>
                      <a:p>
                        <a:endParaRPr lang="ar-SA"/>
                      </a:p>
                    </p:txBody>
                  </p:sp>
                </p:grpSp>
                <p:sp>
                  <p:nvSpPr>
                    <p:cNvPr id="1913" name="شكل حر: شكل 402">
                      <a:extLst>
                        <a:ext uri="{FF2B5EF4-FFF2-40B4-BE49-F238E27FC236}">
                          <a16:creationId xmlns:a16="http://schemas.microsoft.com/office/drawing/2014/main" id="{E424C05B-A55C-4F3A-8F89-2B5DEDCC9C5B}"/>
                        </a:ext>
                      </a:extLst>
                    </p:cNvPr>
                    <p:cNvSpPr/>
                    <p:nvPr/>
                  </p:nvSpPr>
                  <p:spPr>
                    <a:xfrm>
                      <a:off x="884561" y="2181736"/>
                      <a:ext cx="2127800" cy="1078733"/>
                    </a:xfrm>
                    <a:custGeom>
                      <a:avLst/>
                      <a:gdLst>
                        <a:gd name="connsiteX0" fmla="*/ 1930932 w 2127800"/>
                        <a:gd name="connsiteY0" fmla="*/ 269683 h 1078733"/>
                        <a:gd name="connsiteX1" fmla="*/ 1140760 w 2127800"/>
                        <a:gd name="connsiteY1" fmla="*/ 0 h 1078733"/>
                        <a:gd name="connsiteX2" fmla="*/ 908833 w 2127800"/>
                        <a:gd name="connsiteY2" fmla="*/ 10787 h 1078733"/>
                        <a:gd name="connsiteX3" fmla="*/ 1415837 w 2127800"/>
                        <a:gd name="connsiteY3" fmla="*/ 102480 h 1078733"/>
                        <a:gd name="connsiteX4" fmla="*/ 1601919 w 2127800"/>
                        <a:gd name="connsiteY4" fmla="*/ 442281 h 1078733"/>
                        <a:gd name="connsiteX5" fmla="*/ 1291783 w 2127800"/>
                        <a:gd name="connsiteY5" fmla="*/ 714661 h 1078733"/>
                        <a:gd name="connsiteX6" fmla="*/ 401828 w 2127800"/>
                        <a:gd name="connsiteY6" fmla="*/ 722751 h 1078733"/>
                        <a:gd name="connsiteX7" fmla="*/ 56634 w 2127800"/>
                        <a:gd name="connsiteY7" fmla="*/ 679602 h 1078733"/>
                        <a:gd name="connsiteX8" fmla="*/ 0 w 2127800"/>
                        <a:gd name="connsiteY8" fmla="*/ 916923 h 1078733"/>
                        <a:gd name="connsiteX9" fmla="*/ 10787 w 2127800"/>
                        <a:gd name="connsiteY9" fmla="*/ 914226 h 1078733"/>
                        <a:gd name="connsiteX10" fmla="*/ 1081430 w 2127800"/>
                        <a:gd name="connsiteY10" fmla="*/ 768597 h 1078733"/>
                        <a:gd name="connsiteX11" fmla="*/ 2127801 w 2127800"/>
                        <a:gd name="connsiteY11" fmla="*/ 1078733 h 1078733"/>
                        <a:gd name="connsiteX12" fmla="*/ 1930932 w 2127800"/>
                        <a:gd name="connsiteY12" fmla="*/ 269683 h 1078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27800" h="1078733">
                          <a:moveTo>
                            <a:pt x="1930932" y="269683"/>
                          </a:moveTo>
                          <a:cubicBezTo>
                            <a:pt x="1868905" y="199566"/>
                            <a:pt x="1558769" y="0"/>
                            <a:pt x="1140760" y="0"/>
                          </a:cubicBezTo>
                          <a:cubicBezTo>
                            <a:pt x="1057158" y="0"/>
                            <a:pt x="978950" y="2697"/>
                            <a:pt x="908833" y="10787"/>
                          </a:cubicBezTo>
                          <a:cubicBezTo>
                            <a:pt x="930407" y="8090"/>
                            <a:pt x="1175819" y="5394"/>
                            <a:pt x="1415837" y="102480"/>
                          </a:cubicBezTo>
                          <a:cubicBezTo>
                            <a:pt x="1663946" y="202262"/>
                            <a:pt x="1612706" y="215747"/>
                            <a:pt x="1601919" y="442281"/>
                          </a:cubicBezTo>
                          <a:cubicBezTo>
                            <a:pt x="1591131" y="668814"/>
                            <a:pt x="1561466" y="752416"/>
                            <a:pt x="1291783" y="714661"/>
                          </a:cubicBezTo>
                          <a:cubicBezTo>
                            <a:pt x="1019403" y="676905"/>
                            <a:pt x="760507" y="636453"/>
                            <a:pt x="401828" y="722751"/>
                          </a:cubicBezTo>
                          <a:cubicBezTo>
                            <a:pt x="43149" y="811747"/>
                            <a:pt x="26968" y="798262"/>
                            <a:pt x="56634" y="679602"/>
                          </a:cubicBezTo>
                          <a:cubicBezTo>
                            <a:pt x="26968" y="765901"/>
                            <a:pt x="5394" y="849502"/>
                            <a:pt x="0" y="916923"/>
                          </a:cubicBezTo>
                          <a:lnTo>
                            <a:pt x="10787" y="914226"/>
                          </a:lnTo>
                          <a:cubicBezTo>
                            <a:pt x="10787" y="914226"/>
                            <a:pt x="399131" y="693086"/>
                            <a:pt x="1081430" y="768597"/>
                          </a:cubicBezTo>
                          <a:cubicBezTo>
                            <a:pt x="1763729" y="844109"/>
                            <a:pt x="2127801" y="1078733"/>
                            <a:pt x="2127801" y="1078733"/>
                          </a:cubicBezTo>
                          <a:cubicBezTo>
                            <a:pt x="2125104" y="695783"/>
                            <a:pt x="1987566" y="334407"/>
                            <a:pt x="1930932" y="269683"/>
                          </a:cubicBezTo>
                          <a:close/>
                        </a:path>
                      </a:pathLst>
                    </a:custGeom>
                    <a:solidFill>
                      <a:srgbClr val="BCB9B1"/>
                    </a:solidFill>
                    <a:ln w="26947" cap="flat">
                      <a:noFill/>
                      <a:prstDash val="solid"/>
                      <a:miter/>
                    </a:ln>
                  </p:spPr>
                  <p:txBody>
                    <a:bodyPr rtlCol="1" anchor="ctr"/>
                    <a:lstStyle/>
                    <a:p>
                      <a:endParaRPr lang="ar-SA"/>
                    </a:p>
                  </p:txBody>
                </p:sp>
                <p:sp>
                  <p:nvSpPr>
                    <p:cNvPr id="1914" name="شكل حر: شكل 403">
                      <a:extLst>
                        <a:ext uri="{FF2B5EF4-FFF2-40B4-BE49-F238E27FC236}">
                          <a16:creationId xmlns:a16="http://schemas.microsoft.com/office/drawing/2014/main" id="{2A7AAFE6-39EB-49AB-88AD-A5EE8EE7768D}"/>
                        </a:ext>
                      </a:extLst>
                    </p:cNvPr>
                    <p:cNvSpPr/>
                    <p:nvPr/>
                  </p:nvSpPr>
                  <p:spPr>
                    <a:xfrm>
                      <a:off x="2046896" y="2284216"/>
                      <a:ext cx="962769" cy="976253"/>
                    </a:xfrm>
                    <a:custGeom>
                      <a:avLst/>
                      <a:gdLst>
                        <a:gd name="connsiteX0" fmla="*/ 768597 w 962769"/>
                        <a:gd name="connsiteY0" fmla="*/ 167204 h 976253"/>
                        <a:gd name="connsiteX1" fmla="*/ 493520 w 962769"/>
                        <a:gd name="connsiteY1" fmla="*/ 0 h 976253"/>
                        <a:gd name="connsiteX2" fmla="*/ 747023 w 962769"/>
                        <a:gd name="connsiteY2" fmla="*/ 183385 h 976253"/>
                        <a:gd name="connsiteX3" fmla="*/ 844109 w 962769"/>
                        <a:gd name="connsiteY3" fmla="*/ 722751 h 976253"/>
                        <a:gd name="connsiteX4" fmla="*/ 482733 w 962769"/>
                        <a:gd name="connsiteY4" fmla="*/ 749720 h 976253"/>
                        <a:gd name="connsiteX5" fmla="*/ 0 w 962769"/>
                        <a:gd name="connsiteY5" fmla="*/ 676905 h 976253"/>
                        <a:gd name="connsiteX6" fmla="*/ 0 w 962769"/>
                        <a:gd name="connsiteY6" fmla="*/ 676905 h 976253"/>
                        <a:gd name="connsiteX7" fmla="*/ 962769 w 962769"/>
                        <a:gd name="connsiteY7" fmla="*/ 976254 h 976253"/>
                        <a:gd name="connsiteX8" fmla="*/ 768597 w 962769"/>
                        <a:gd name="connsiteY8" fmla="*/ 167204 h 976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2769" h="976253">
                          <a:moveTo>
                            <a:pt x="768597" y="167204"/>
                          </a:moveTo>
                          <a:cubicBezTo>
                            <a:pt x="736235" y="132145"/>
                            <a:pt x="636452" y="59330"/>
                            <a:pt x="493520" y="0"/>
                          </a:cubicBezTo>
                          <a:cubicBezTo>
                            <a:pt x="501611" y="5394"/>
                            <a:pt x="690389" y="110570"/>
                            <a:pt x="747023" y="183385"/>
                          </a:cubicBezTo>
                          <a:cubicBezTo>
                            <a:pt x="803656" y="258896"/>
                            <a:pt x="868380" y="577122"/>
                            <a:pt x="844109" y="722751"/>
                          </a:cubicBezTo>
                          <a:cubicBezTo>
                            <a:pt x="819837" y="868380"/>
                            <a:pt x="639149" y="790172"/>
                            <a:pt x="482733" y="749720"/>
                          </a:cubicBezTo>
                          <a:cubicBezTo>
                            <a:pt x="326317" y="709267"/>
                            <a:pt x="0" y="676905"/>
                            <a:pt x="0" y="676905"/>
                          </a:cubicBezTo>
                          <a:lnTo>
                            <a:pt x="0" y="676905"/>
                          </a:lnTo>
                          <a:cubicBezTo>
                            <a:pt x="628362" y="760507"/>
                            <a:pt x="962769" y="976254"/>
                            <a:pt x="962769" y="976254"/>
                          </a:cubicBezTo>
                          <a:cubicBezTo>
                            <a:pt x="962769" y="593303"/>
                            <a:pt x="825231" y="231928"/>
                            <a:pt x="768597" y="167204"/>
                          </a:cubicBezTo>
                          <a:close/>
                        </a:path>
                      </a:pathLst>
                    </a:custGeom>
                    <a:solidFill>
                      <a:srgbClr val="BCB9B1"/>
                    </a:solidFill>
                    <a:ln w="26947" cap="flat">
                      <a:noFill/>
                      <a:prstDash val="solid"/>
                      <a:miter/>
                    </a:ln>
                  </p:spPr>
                  <p:txBody>
                    <a:bodyPr rtlCol="1" anchor="ctr"/>
                    <a:lstStyle/>
                    <a:p>
                      <a:endParaRPr lang="ar-SA"/>
                    </a:p>
                  </p:txBody>
                </p:sp>
              </p:grpSp>
              <p:sp>
                <p:nvSpPr>
                  <p:cNvPr id="1911" name="شكل حر: شكل 404">
                    <a:extLst>
                      <a:ext uri="{FF2B5EF4-FFF2-40B4-BE49-F238E27FC236}">
                        <a16:creationId xmlns:a16="http://schemas.microsoft.com/office/drawing/2014/main" id="{71A1A176-7C3F-4667-9B6E-C59B681D9AA6}"/>
                      </a:ext>
                    </a:extLst>
                  </p:cNvPr>
                  <p:cNvSpPr/>
                  <p:nvPr/>
                </p:nvSpPr>
                <p:spPr>
                  <a:xfrm>
                    <a:off x="1014009" y="2202112"/>
                    <a:ext cx="1129972" cy="486628"/>
                  </a:xfrm>
                  <a:custGeom>
                    <a:avLst/>
                    <a:gdLst>
                      <a:gd name="connsiteX0" fmla="*/ 0 w 1129972"/>
                      <a:gd name="connsiteY0" fmla="*/ 486628 h 486628"/>
                      <a:gd name="connsiteX1" fmla="*/ 26968 w 1129972"/>
                      <a:gd name="connsiteY1" fmla="*/ 435389 h 486628"/>
                      <a:gd name="connsiteX2" fmla="*/ 99783 w 1129972"/>
                      <a:gd name="connsiteY2" fmla="*/ 303244 h 486628"/>
                      <a:gd name="connsiteX3" fmla="*/ 156416 w 1129972"/>
                      <a:gd name="connsiteY3" fmla="*/ 219642 h 486628"/>
                      <a:gd name="connsiteX4" fmla="*/ 172597 w 1129972"/>
                      <a:gd name="connsiteY4" fmla="*/ 198067 h 486628"/>
                      <a:gd name="connsiteX5" fmla="*/ 191475 w 1129972"/>
                      <a:gd name="connsiteY5" fmla="*/ 176493 h 486628"/>
                      <a:gd name="connsiteX6" fmla="*/ 213050 w 1129972"/>
                      <a:gd name="connsiteY6" fmla="*/ 157615 h 486628"/>
                      <a:gd name="connsiteX7" fmla="*/ 226534 w 1129972"/>
                      <a:gd name="connsiteY7" fmla="*/ 149524 h 486628"/>
                      <a:gd name="connsiteX8" fmla="*/ 240018 w 1129972"/>
                      <a:gd name="connsiteY8" fmla="*/ 141434 h 486628"/>
                      <a:gd name="connsiteX9" fmla="*/ 350588 w 1129972"/>
                      <a:gd name="connsiteY9" fmla="*/ 90194 h 486628"/>
                      <a:gd name="connsiteX10" fmla="*/ 469249 w 1129972"/>
                      <a:gd name="connsiteY10" fmla="*/ 49742 h 486628"/>
                      <a:gd name="connsiteX11" fmla="*/ 590606 w 1129972"/>
                      <a:gd name="connsiteY11" fmla="*/ 22773 h 486628"/>
                      <a:gd name="connsiteX12" fmla="*/ 649937 w 1129972"/>
                      <a:gd name="connsiteY12" fmla="*/ 14683 h 486628"/>
                      <a:gd name="connsiteX13" fmla="*/ 709267 w 1129972"/>
                      <a:gd name="connsiteY13" fmla="*/ 6592 h 486628"/>
                      <a:gd name="connsiteX14" fmla="*/ 822534 w 1129972"/>
                      <a:gd name="connsiteY14" fmla="*/ 1199 h 486628"/>
                      <a:gd name="connsiteX15" fmla="*/ 922317 w 1129972"/>
                      <a:gd name="connsiteY15" fmla="*/ 1199 h 486628"/>
                      <a:gd name="connsiteX16" fmla="*/ 1008615 w 1129972"/>
                      <a:gd name="connsiteY16" fmla="*/ 6592 h 486628"/>
                      <a:gd name="connsiteX17" fmla="*/ 1073340 w 1129972"/>
                      <a:gd name="connsiteY17" fmla="*/ 11986 h 486628"/>
                      <a:gd name="connsiteX18" fmla="*/ 1129973 w 1129972"/>
                      <a:gd name="connsiteY18" fmla="*/ 17380 h 486628"/>
                      <a:gd name="connsiteX19" fmla="*/ 1073340 w 1129972"/>
                      <a:gd name="connsiteY19" fmla="*/ 11986 h 486628"/>
                      <a:gd name="connsiteX20" fmla="*/ 1008615 w 1129972"/>
                      <a:gd name="connsiteY20" fmla="*/ 9289 h 486628"/>
                      <a:gd name="connsiteX21" fmla="*/ 968163 w 1129972"/>
                      <a:gd name="connsiteY21" fmla="*/ 9289 h 486628"/>
                      <a:gd name="connsiteX22" fmla="*/ 946588 w 1129972"/>
                      <a:gd name="connsiteY22" fmla="*/ 9289 h 486628"/>
                      <a:gd name="connsiteX23" fmla="*/ 925014 w 1129972"/>
                      <a:gd name="connsiteY23" fmla="*/ 9289 h 486628"/>
                      <a:gd name="connsiteX24" fmla="*/ 825231 w 1129972"/>
                      <a:gd name="connsiteY24" fmla="*/ 11986 h 486628"/>
                      <a:gd name="connsiteX25" fmla="*/ 714661 w 1129972"/>
                      <a:gd name="connsiteY25" fmla="*/ 20077 h 486628"/>
                      <a:gd name="connsiteX26" fmla="*/ 655330 w 1129972"/>
                      <a:gd name="connsiteY26" fmla="*/ 28167 h 486628"/>
                      <a:gd name="connsiteX27" fmla="*/ 596000 w 1129972"/>
                      <a:gd name="connsiteY27" fmla="*/ 38954 h 486628"/>
                      <a:gd name="connsiteX28" fmla="*/ 474643 w 1129972"/>
                      <a:gd name="connsiteY28" fmla="*/ 65923 h 486628"/>
                      <a:gd name="connsiteX29" fmla="*/ 358679 w 1129972"/>
                      <a:gd name="connsiteY29" fmla="*/ 103678 h 486628"/>
                      <a:gd name="connsiteX30" fmla="*/ 250806 w 1129972"/>
                      <a:gd name="connsiteY30" fmla="*/ 152221 h 486628"/>
                      <a:gd name="connsiteX31" fmla="*/ 169901 w 1129972"/>
                      <a:gd name="connsiteY31" fmla="*/ 227733 h 486628"/>
                      <a:gd name="connsiteX32" fmla="*/ 113267 w 1129972"/>
                      <a:gd name="connsiteY32" fmla="*/ 308638 h 486628"/>
                      <a:gd name="connsiteX33" fmla="*/ 35059 w 1129972"/>
                      <a:gd name="connsiteY33" fmla="*/ 438086 h 486628"/>
                      <a:gd name="connsiteX34" fmla="*/ 0 w 1129972"/>
                      <a:gd name="connsiteY34" fmla="*/ 486628 h 486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129972" h="486628">
                        <a:moveTo>
                          <a:pt x="0" y="486628"/>
                        </a:moveTo>
                        <a:cubicBezTo>
                          <a:pt x="0" y="486628"/>
                          <a:pt x="8091" y="467751"/>
                          <a:pt x="26968" y="435389"/>
                        </a:cubicBezTo>
                        <a:cubicBezTo>
                          <a:pt x="43149" y="403027"/>
                          <a:pt x="67421" y="357181"/>
                          <a:pt x="99783" y="303244"/>
                        </a:cubicBezTo>
                        <a:cubicBezTo>
                          <a:pt x="115964" y="276276"/>
                          <a:pt x="134842" y="249307"/>
                          <a:pt x="156416" y="219642"/>
                        </a:cubicBezTo>
                        <a:cubicBezTo>
                          <a:pt x="161810" y="211552"/>
                          <a:pt x="167204" y="206158"/>
                          <a:pt x="172597" y="198067"/>
                        </a:cubicBezTo>
                        <a:cubicBezTo>
                          <a:pt x="177991" y="189977"/>
                          <a:pt x="186082" y="184583"/>
                          <a:pt x="191475" y="176493"/>
                        </a:cubicBezTo>
                        <a:cubicBezTo>
                          <a:pt x="199566" y="171099"/>
                          <a:pt x="204959" y="163009"/>
                          <a:pt x="213050" y="157615"/>
                        </a:cubicBezTo>
                        <a:lnTo>
                          <a:pt x="226534" y="149524"/>
                        </a:lnTo>
                        <a:cubicBezTo>
                          <a:pt x="231928" y="146828"/>
                          <a:pt x="234624" y="144131"/>
                          <a:pt x="240018" y="141434"/>
                        </a:cubicBezTo>
                        <a:cubicBezTo>
                          <a:pt x="275077" y="122556"/>
                          <a:pt x="310136" y="106375"/>
                          <a:pt x="350588" y="90194"/>
                        </a:cubicBezTo>
                        <a:cubicBezTo>
                          <a:pt x="388344" y="74013"/>
                          <a:pt x="428796" y="63226"/>
                          <a:pt x="469249" y="49742"/>
                        </a:cubicBezTo>
                        <a:cubicBezTo>
                          <a:pt x="509701" y="38954"/>
                          <a:pt x="550154" y="30864"/>
                          <a:pt x="590606" y="22773"/>
                        </a:cubicBezTo>
                        <a:cubicBezTo>
                          <a:pt x="612181" y="20077"/>
                          <a:pt x="631059" y="14683"/>
                          <a:pt x="649937" y="14683"/>
                        </a:cubicBezTo>
                        <a:cubicBezTo>
                          <a:pt x="668815" y="11986"/>
                          <a:pt x="690389" y="9289"/>
                          <a:pt x="709267" y="6592"/>
                        </a:cubicBezTo>
                        <a:cubicBezTo>
                          <a:pt x="747023" y="3896"/>
                          <a:pt x="784778" y="1199"/>
                          <a:pt x="822534" y="1199"/>
                        </a:cubicBezTo>
                        <a:cubicBezTo>
                          <a:pt x="857593" y="-1498"/>
                          <a:pt x="892652" y="1199"/>
                          <a:pt x="922317" y="1199"/>
                        </a:cubicBezTo>
                        <a:cubicBezTo>
                          <a:pt x="954679" y="1199"/>
                          <a:pt x="981647" y="3896"/>
                          <a:pt x="1008615" y="6592"/>
                        </a:cubicBezTo>
                        <a:cubicBezTo>
                          <a:pt x="1032887" y="9289"/>
                          <a:pt x="1057159" y="11986"/>
                          <a:pt x="1073340" y="11986"/>
                        </a:cubicBezTo>
                        <a:cubicBezTo>
                          <a:pt x="1108398" y="17380"/>
                          <a:pt x="1129973" y="17380"/>
                          <a:pt x="1129973" y="17380"/>
                        </a:cubicBezTo>
                        <a:cubicBezTo>
                          <a:pt x="1129973" y="17380"/>
                          <a:pt x="1108398" y="14683"/>
                          <a:pt x="1073340" y="11986"/>
                        </a:cubicBezTo>
                        <a:cubicBezTo>
                          <a:pt x="1054462" y="11986"/>
                          <a:pt x="1032887" y="9289"/>
                          <a:pt x="1008615" y="9289"/>
                        </a:cubicBezTo>
                        <a:cubicBezTo>
                          <a:pt x="995131" y="9289"/>
                          <a:pt x="981647" y="9289"/>
                          <a:pt x="968163" y="9289"/>
                        </a:cubicBezTo>
                        <a:cubicBezTo>
                          <a:pt x="960072" y="9289"/>
                          <a:pt x="954679" y="9289"/>
                          <a:pt x="946588" y="9289"/>
                        </a:cubicBezTo>
                        <a:cubicBezTo>
                          <a:pt x="938498" y="9289"/>
                          <a:pt x="930407" y="9289"/>
                          <a:pt x="925014" y="9289"/>
                        </a:cubicBezTo>
                        <a:cubicBezTo>
                          <a:pt x="892652" y="9289"/>
                          <a:pt x="860290" y="9289"/>
                          <a:pt x="825231" y="11986"/>
                        </a:cubicBezTo>
                        <a:cubicBezTo>
                          <a:pt x="790172" y="11986"/>
                          <a:pt x="752416" y="17380"/>
                          <a:pt x="714661" y="20077"/>
                        </a:cubicBezTo>
                        <a:cubicBezTo>
                          <a:pt x="695783" y="22773"/>
                          <a:pt x="676905" y="25470"/>
                          <a:pt x="655330" y="28167"/>
                        </a:cubicBezTo>
                        <a:cubicBezTo>
                          <a:pt x="636453" y="30864"/>
                          <a:pt x="614878" y="33561"/>
                          <a:pt x="596000" y="38954"/>
                        </a:cubicBezTo>
                        <a:cubicBezTo>
                          <a:pt x="555548" y="47045"/>
                          <a:pt x="515095" y="55135"/>
                          <a:pt x="474643" y="65923"/>
                        </a:cubicBezTo>
                        <a:cubicBezTo>
                          <a:pt x="434190" y="76710"/>
                          <a:pt x="396434" y="90194"/>
                          <a:pt x="358679" y="103678"/>
                        </a:cubicBezTo>
                        <a:cubicBezTo>
                          <a:pt x="320923" y="117162"/>
                          <a:pt x="283167" y="133343"/>
                          <a:pt x="250806" y="152221"/>
                        </a:cubicBezTo>
                        <a:cubicBezTo>
                          <a:pt x="215747" y="171099"/>
                          <a:pt x="194172" y="198067"/>
                          <a:pt x="169901" y="227733"/>
                        </a:cubicBezTo>
                        <a:cubicBezTo>
                          <a:pt x="148326" y="254701"/>
                          <a:pt x="129448" y="284366"/>
                          <a:pt x="113267" y="308638"/>
                        </a:cubicBezTo>
                        <a:cubicBezTo>
                          <a:pt x="78208" y="359877"/>
                          <a:pt x="53937" y="405723"/>
                          <a:pt x="35059" y="438086"/>
                        </a:cubicBezTo>
                        <a:cubicBezTo>
                          <a:pt x="10787" y="467751"/>
                          <a:pt x="0" y="486628"/>
                          <a:pt x="0" y="486628"/>
                        </a:cubicBezTo>
                        <a:close/>
                      </a:path>
                    </a:pathLst>
                  </a:custGeom>
                  <a:solidFill>
                    <a:srgbClr val="FFFFFF"/>
                  </a:solidFill>
                  <a:ln w="26947" cap="flat">
                    <a:noFill/>
                    <a:prstDash val="solid"/>
                    <a:miter/>
                  </a:ln>
                </p:spPr>
                <p:txBody>
                  <a:bodyPr rtlCol="1" anchor="ctr"/>
                  <a:lstStyle/>
                  <a:p>
                    <a:endParaRPr lang="ar-SA"/>
                  </a:p>
                </p:txBody>
              </p:sp>
            </p:grpSp>
            <p:sp>
              <p:nvSpPr>
                <p:cNvPr id="1881" name="شكل حر: شكل 405">
                  <a:extLst>
                    <a:ext uri="{FF2B5EF4-FFF2-40B4-BE49-F238E27FC236}">
                      <a16:creationId xmlns:a16="http://schemas.microsoft.com/office/drawing/2014/main" id="{E272066A-5336-4C0D-81AB-218717478D24}"/>
                    </a:ext>
                  </a:extLst>
                </p:cNvPr>
                <p:cNvSpPr/>
                <p:nvPr/>
              </p:nvSpPr>
              <p:spPr>
                <a:xfrm>
                  <a:off x="1103004" y="5056560"/>
                  <a:ext cx="140235" cy="229230"/>
                </a:xfrm>
                <a:custGeom>
                  <a:avLst/>
                  <a:gdLst>
                    <a:gd name="connsiteX0" fmla="*/ 140235 w 140235"/>
                    <a:gd name="connsiteY0" fmla="*/ 0 h 229230"/>
                    <a:gd name="connsiteX1" fmla="*/ 134842 w 140235"/>
                    <a:gd name="connsiteY1" fmla="*/ 10787 h 229230"/>
                    <a:gd name="connsiteX2" fmla="*/ 118661 w 140235"/>
                    <a:gd name="connsiteY2" fmla="*/ 35059 h 229230"/>
                    <a:gd name="connsiteX3" fmla="*/ 107873 w 140235"/>
                    <a:gd name="connsiteY3" fmla="*/ 51240 h 229230"/>
                    <a:gd name="connsiteX4" fmla="*/ 94389 w 140235"/>
                    <a:gd name="connsiteY4" fmla="*/ 70118 h 229230"/>
                    <a:gd name="connsiteX5" fmla="*/ 80905 w 140235"/>
                    <a:gd name="connsiteY5" fmla="*/ 88996 h 229230"/>
                    <a:gd name="connsiteX6" fmla="*/ 67421 w 140235"/>
                    <a:gd name="connsiteY6" fmla="*/ 110570 h 229230"/>
                    <a:gd name="connsiteX7" fmla="*/ 53937 w 140235"/>
                    <a:gd name="connsiteY7" fmla="*/ 132145 h 229230"/>
                    <a:gd name="connsiteX8" fmla="*/ 43149 w 140235"/>
                    <a:gd name="connsiteY8" fmla="*/ 153719 h 229230"/>
                    <a:gd name="connsiteX9" fmla="*/ 32362 w 140235"/>
                    <a:gd name="connsiteY9" fmla="*/ 172597 h 229230"/>
                    <a:gd name="connsiteX10" fmla="*/ 21575 w 140235"/>
                    <a:gd name="connsiteY10" fmla="*/ 191475 h 229230"/>
                    <a:gd name="connsiteX11" fmla="*/ 0 w 140235"/>
                    <a:gd name="connsiteY11" fmla="*/ 229231 h 229230"/>
                    <a:gd name="connsiteX12" fmla="*/ 8090 w 140235"/>
                    <a:gd name="connsiteY12" fmla="*/ 186081 h 229230"/>
                    <a:gd name="connsiteX13" fmla="*/ 13484 w 140235"/>
                    <a:gd name="connsiteY13" fmla="*/ 167204 h 229230"/>
                    <a:gd name="connsiteX14" fmla="*/ 21575 w 140235"/>
                    <a:gd name="connsiteY14" fmla="*/ 145629 h 229230"/>
                    <a:gd name="connsiteX15" fmla="*/ 32362 w 140235"/>
                    <a:gd name="connsiteY15" fmla="*/ 124054 h 229230"/>
                    <a:gd name="connsiteX16" fmla="*/ 45846 w 140235"/>
                    <a:gd name="connsiteY16" fmla="*/ 102480 h 229230"/>
                    <a:gd name="connsiteX17" fmla="*/ 59330 w 140235"/>
                    <a:gd name="connsiteY17" fmla="*/ 80905 h 229230"/>
                    <a:gd name="connsiteX18" fmla="*/ 75511 w 140235"/>
                    <a:gd name="connsiteY18" fmla="*/ 62027 h 229230"/>
                    <a:gd name="connsiteX19" fmla="*/ 91692 w 140235"/>
                    <a:gd name="connsiteY19" fmla="*/ 45846 h 229230"/>
                    <a:gd name="connsiteX20" fmla="*/ 107873 w 140235"/>
                    <a:gd name="connsiteY20" fmla="*/ 32362 h 229230"/>
                    <a:gd name="connsiteX21" fmla="*/ 121357 w 140235"/>
                    <a:gd name="connsiteY21" fmla="*/ 21575 h 229230"/>
                    <a:gd name="connsiteX22" fmla="*/ 132145 w 140235"/>
                    <a:gd name="connsiteY22" fmla="*/ 13484 h 229230"/>
                    <a:gd name="connsiteX23" fmla="*/ 140235 w 140235"/>
                    <a:gd name="connsiteY23" fmla="*/ 0 h 229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0235" h="229230">
                      <a:moveTo>
                        <a:pt x="140235" y="0"/>
                      </a:moveTo>
                      <a:cubicBezTo>
                        <a:pt x="140235" y="0"/>
                        <a:pt x="137538" y="2697"/>
                        <a:pt x="134842" y="10787"/>
                      </a:cubicBezTo>
                      <a:cubicBezTo>
                        <a:pt x="129448" y="16181"/>
                        <a:pt x="124054" y="26968"/>
                        <a:pt x="118661" y="35059"/>
                      </a:cubicBezTo>
                      <a:cubicBezTo>
                        <a:pt x="115964" y="40452"/>
                        <a:pt x="110570" y="45846"/>
                        <a:pt x="107873" y="51240"/>
                      </a:cubicBezTo>
                      <a:cubicBezTo>
                        <a:pt x="105176" y="56634"/>
                        <a:pt x="99783" y="64724"/>
                        <a:pt x="94389" y="70118"/>
                      </a:cubicBezTo>
                      <a:cubicBezTo>
                        <a:pt x="88995" y="75511"/>
                        <a:pt x="86299" y="83602"/>
                        <a:pt x="80905" y="88996"/>
                      </a:cubicBezTo>
                      <a:cubicBezTo>
                        <a:pt x="75511" y="94389"/>
                        <a:pt x="72814" y="102480"/>
                        <a:pt x="67421" y="110570"/>
                      </a:cubicBezTo>
                      <a:cubicBezTo>
                        <a:pt x="62027" y="118660"/>
                        <a:pt x="59330" y="124054"/>
                        <a:pt x="53937" y="132145"/>
                      </a:cubicBezTo>
                      <a:cubicBezTo>
                        <a:pt x="48543" y="140235"/>
                        <a:pt x="45846" y="145629"/>
                        <a:pt x="43149" y="153719"/>
                      </a:cubicBezTo>
                      <a:cubicBezTo>
                        <a:pt x="40452" y="161810"/>
                        <a:pt x="35059" y="167204"/>
                        <a:pt x="32362" y="172597"/>
                      </a:cubicBezTo>
                      <a:cubicBezTo>
                        <a:pt x="29665" y="177991"/>
                        <a:pt x="26968" y="186081"/>
                        <a:pt x="21575" y="191475"/>
                      </a:cubicBezTo>
                      <a:cubicBezTo>
                        <a:pt x="10787" y="213050"/>
                        <a:pt x="0" y="229231"/>
                        <a:pt x="0" y="229231"/>
                      </a:cubicBezTo>
                      <a:cubicBezTo>
                        <a:pt x="0" y="229231"/>
                        <a:pt x="2697" y="213050"/>
                        <a:pt x="8090" y="186081"/>
                      </a:cubicBezTo>
                      <a:cubicBezTo>
                        <a:pt x="10787" y="180688"/>
                        <a:pt x="10787" y="172597"/>
                        <a:pt x="13484" y="167204"/>
                      </a:cubicBezTo>
                      <a:cubicBezTo>
                        <a:pt x="16181" y="159113"/>
                        <a:pt x="18878" y="153719"/>
                        <a:pt x="21575" y="145629"/>
                      </a:cubicBezTo>
                      <a:cubicBezTo>
                        <a:pt x="24271" y="137539"/>
                        <a:pt x="26968" y="129448"/>
                        <a:pt x="32362" y="124054"/>
                      </a:cubicBezTo>
                      <a:cubicBezTo>
                        <a:pt x="37756" y="115964"/>
                        <a:pt x="40452" y="110570"/>
                        <a:pt x="45846" y="102480"/>
                      </a:cubicBezTo>
                      <a:cubicBezTo>
                        <a:pt x="51240" y="94389"/>
                        <a:pt x="53937" y="86299"/>
                        <a:pt x="59330" y="80905"/>
                      </a:cubicBezTo>
                      <a:cubicBezTo>
                        <a:pt x="64724" y="72814"/>
                        <a:pt x="70118" y="67421"/>
                        <a:pt x="75511" y="62027"/>
                      </a:cubicBezTo>
                      <a:cubicBezTo>
                        <a:pt x="80905" y="56634"/>
                        <a:pt x="86299" y="51240"/>
                        <a:pt x="91692" y="45846"/>
                      </a:cubicBezTo>
                      <a:cubicBezTo>
                        <a:pt x="97086" y="40452"/>
                        <a:pt x="102480" y="35059"/>
                        <a:pt x="107873" y="32362"/>
                      </a:cubicBezTo>
                      <a:cubicBezTo>
                        <a:pt x="113267" y="26968"/>
                        <a:pt x="118661" y="24271"/>
                        <a:pt x="121357" y="21575"/>
                      </a:cubicBezTo>
                      <a:cubicBezTo>
                        <a:pt x="124054" y="18878"/>
                        <a:pt x="129448" y="16181"/>
                        <a:pt x="132145" y="13484"/>
                      </a:cubicBezTo>
                      <a:cubicBezTo>
                        <a:pt x="137538" y="2697"/>
                        <a:pt x="140235" y="0"/>
                        <a:pt x="140235" y="0"/>
                      </a:cubicBezTo>
                      <a:close/>
                    </a:path>
                  </a:pathLst>
                </a:custGeom>
                <a:solidFill>
                  <a:srgbClr val="847846">
                    <a:alpha val="80000"/>
                  </a:srgbClr>
                </a:solidFill>
                <a:ln w="26947" cap="flat">
                  <a:noFill/>
                  <a:prstDash val="solid"/>
                  <a:miter/>
                </a:ln>
              </p:spPr>
              <p:txBody>
                <a:bodyPr rtlCol="1" anchor="ctr"/>
                <a:lstStyle/>
                <a:p>
                  <a:endParaRPr lang="ar-SA"/>
                </a:p>
              </p:txBody>
            </p:sp>
            <p:grpSp>
              <p:nvGrpSpPr>
                <p:cNvPr id="1882" name="رسم 4">
                  <a:extLst>
                    <a:ext uri="{FF2B5EF4-FFF2-40B4-BE49-F238E27FC236}">
                      <a16:creationId xmlns:a16="http://schemas.microsoft.com/office/drawing/2014/main" id="{BCE03ECC-A111-445A-9549-E137C7828B6A}"/>
                    </a:ext>
                  </a:extLst>
                </p:cNvPr>
                <p:cNvGrpSpPr/>
                <p:nvPr/>
              </p:nvGrpSpPr>
              <p:grpSpPr>
                <a:xfrm>
                  <a:off x="142932" y="4031489"/>
                  <a:ext cx="1618179" cy="1273179"/>
                  <a:chOff x="142932" y="4031489"/>
                  <a:chExt cx="1618179" cy="1273179"/>
                </a:xfrm>
                <a:solidFill>
                  <a:schemeClr val="accent1"/>
                </a:solidFill>
              </p:grpSpPr>
              <p:grpSp>
                <p:nvGrpSpPr>
                  <p:cNvPr id="1883" name="رسم 4">
                    <a:extLst>
                      <a:ext uri="{FF2B5EF4-FFF2-40B4-BE49-F238E27FC236}">
                        <a16:creationId xmlns:a16="http://schemas.microsoft.com/office/drawing/2014/main" id="{C6F26BE8-0266-4775-B920-82E6E8EAAF25}"/>
                      </a:ext>
                    </a:extLst>
                  </p:cNvPr>
                  <p:cNvGrpSpPr/>
                  <p:nvPr/>
                </p:nvGrpSpPr>
                <p:grpSpPr>
                  <a:xfrm>
                    <a:off x="142932" y="4031489"/>
                    <a:ext cx="1618179" cy="1273179"/>
                    <a:chOff x="142932" y="4031489"/>
                    <a:chExt cx="1618179" cy="1273179"/>
                  </a:xfrm>
                  <a:solidFill>
                    <a:schemeClr val="accent1"/>
                  </a:solidFill>
                </p:grpSpPr>
                <p:grpSp>
                  <p:nvGrpSpPr>
                    <p:cNvPr id="1885" name="رسم 4">
                      <a:extLst>
                        <a:ext uri="{FF2B5EF4-FFF2-40B4-BE49-F238E27FC236}">
                          <a16:creationId xmlns:a16="http://schemas.microsoft.com/office/drawing/2014/main" id="{1DF9387D-96FC-4428-9932-AC2377E1ABE2}"/>
                        </a:ext>
                      </a:extLst>
                    </p:cNvPr>
                    <p:cNvGrpSpPr/>
                    <p:nvPr/>
                  </p:nvGrpSpPr>
                  <p:grpSpPr>
                    <a:xfrm>
                      <a:off x="142932" y="4031489"/>
                      <a:ext cx="1618179" cy="1270483"/>
                      <a:chOff x="142932" y="4031489"/>
                      <a:chExt cx="1618179" cy="1270483"/>
                    </a:xfrm>
                    <a:solidFill>
                      <a:schemeClr val="accent1"/>
                    </a:solidFill>
                  </p:grpSpPr>
                  <p:grpSp>
                    <p:nvGrpSpPr>
                      <p:cNvPr id="1891" name="رسم 4">
                        <a:extLst>
                          <a:ext uri="{FF2B5EF4-FFF2-40B4-BE49-F238E27FC236}">
                            <a16:creationId xmlns:a16="http://schemas.microsoft.com/office/drawing/2014/main" id="{53C803C3-E876-4705-8A16-65A315DD00E4}"/>
                          </a:ext>
                        </a:extLst>
                      </p:cNvPr>
                      <p:cNvGrpSpPr/>
                      <p:nvPr/>
                    </p:nvGrpSpPr>
                    <p:grpSpPr>
                      <a:xfrm>
                        <a:off x="411974" y="4031489"/>
                        <a:ext cx="1343663" cy="1158414"/>
                        <a:chOff x="411974" y="4031489"/>
                        <a:chExt cx="1343663" cy="1158414"/>
                      </a:xfrm>
                      <a:solidFill>
                        <a:schemeClr val="accent1"/>
                      </a:solidFill>
                    </p:grpSpPr>
                    <p:sp>
                      <p:nvSpPr>
                        <p:cNvPr id="1908" name="شكل حر: شكل 410">
                          <a:extLst>
                            <a:ext uri="{FF2B5EF4-FFF2-40B4-BE49-F238E27FC236}">
                              <a16:creationId xmlns:a16="http://schemas.microsoft.com/office/drawing/2014/main" id="{66EF52AD-9734-4C93-A92F-B2E6488F8D01}"/>
                            </a:ext>
                          </a:extLst>
                        </p:cNvPr>
                        <p:cNvSpPr/>
                        <p:nvPr/>
                      </p:nvSpPr>
                      <p:spPr>
                        <a:xfrm>
                          <a:off x="415312" y="4034460"/>
                          <a:ext cx="1336002" cy="1151547"/>
                        </a:xfrm>
                        <a:custGeom>
                          <a:avLst/>
                          <a:gdLst>
                            <a:gd name="connsiteX0" fmla="*/ 1302570 w 1336002"/>
                            <a:gd name="connsiteY0" fmla="*/ 814443 h 1151547"/>
                            <a:gd name="connsiteX1" fmla="*/ 129448 w 1336002"/>
                            <a:gd name="connsiteY1" fmla="*/ 0 h 1151547"/>
                            <a:gd name="connsiteX2" fmla="*/ 0 w 1336002"/>
                            <a:gd name="connsiteY2" fmla="*/ 350588 h 1151547"/>
                            <a:gd name="connsiteX3" fmla="*/ 668815 w 1336002"/>
                            <a:gd name="connsiteY3" fmla="*/ 682298 h 1151547"/>
                            <a:gd name="connsiteX4" fmla="*/ 1334932 w 1336002"/>
                            <a:gd name="connsiteY4" fmla="*/ 1151548 h 1151547"/>
                            <a:gd name="connsiteX5" fmla="*/ 1334932 w 1336002"/>
                            <a:gd name="connsiteY5" fmla="*/ 1116489 h 1151547"/>
                            <a:gd name="connsiteX6" fmla="*/ 1302570 w 1336002"/>
                            <a:gd name="connsiteY6" fmla="*/ 814443 h 1151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6002" h="1151547">
                              <a:moveTo>
                                <a:pt x="1302570" y="814443"/>
                              </a:moveTo>
                              <a:cubicBezTo>
                                <a:pt x="822534" y="361375"/>
                                <a:pt x="129448" y="0"/>
                                <a:pt x="129448" y="0"/>
                              </a:cubicBezTo>
                              <a:cubicBezTo>
                                <a:pt x="40452" y="134842"/>
                                <a:pt x="0" y="350588"/>
                                <a:pt x="0" y="350588"/>
                              </a:cubicBezTo>
                              <a:cubicBezTo>
                                <a:pt x="0" y="350588"/>
                                <a:pt x="293955" y="447674"/>
                                <a:pt x="668815" y="682298"/>
                              </a:cubicBezTo>
                              <a:cubicBezTo>
                                <a:pt x="1043674" y="916923"/>
                                <a:pt x="1334932" y="1151548"/>
                                <a:pt x="1334932" y="1151548"/>
                              </a:cubicBezTo>
                              <a:cubicBezTo>
                                <a:pt x="1334932" y="1140760"/>
                                <a:pt x="1334932" y="1127276"/>
                                <a:pt x="1334932" y="1116489"/>
                              </a:cubicBezTo>
                              <a:cubicBezTo>
                                <a:pt x="1343023" y="973556"/>
                                <a:pt x="1302570" y="814443"/>
                                <a:pt x="1302570" y="814443"/>
                              </a:cubicBezTo>
                              <a:close/>
                            </a:path>
                          </a:pathLst>
                        </a:custGeom>
                        <a:solidFill>
                          <a:srgbClr val="E5D9CA"/>
                        </a:solidFill>
                        <a:ln w="26947" cap="flat">
                          <a:noFill/>
                          <a:prstDash val="solid"/>
                          <a:miter/>
                        </a:ln>
                      </p:spPr>
                      <p:txBody>
                        <a:bodyPr rtlCol="1" anchor="ctr"/>
                        <a:lstStyle/>
                        <a:p>
                          <a:endParaRPr lang="ar-SA"/>
                        </a:p>
                      </p:txBody>
                    </p:sp>
                    <p:sp>
                      <p:nvSpPr>
                        <p:cNvPr id="1909" name="شكل حر: شكل 411">
                          <a:extLst>
                            <a:ext uri="{FF2B5EF4-FFF2-40B4-BE49-F238E27FC236}">
                              <a16:creationId xmlns:a16="http://schemas.microsoft.com/office/drawing/2014/main" id="{409033B9-5353-4D1A-BE80-E5A92F88A513}"/>
                            </a:ext>
                          </a:extLst>
                        </p:cNvPr>
                        <p:cNvSpPr/>
                        <p:nvPr/>
                      </p:nvSpPr>
                      <p:spPr>
                        <a:xfrm>
                          <a:off x="411974" y="4031489"/>
                          <a:ext cx="1343663" cy="1158414"/>
                        </a:xfrm>
                        <a:custGeom>
                          <a:avLst/>
                          <a:gdLst>
                            <a:gd name="connsiteX0" fmla="*/ 1308605 w 1343663"/>
                            <a:gd name="connsiteY0" fmla="*/ 817415 h 1158414"/>
                            <a:gd name="connsiteX1" fmla="*/ 132786 w 1343663"/>
                            <a:gd name="connsiteY1" fmla="*/ 2972 h 1158414"/>
                            <a:gd name="connsiteX2" fmla="*/ 130089 w 1343663"/>
                            <a:gd name="connsiteY2" fmla="*/ 2972 h 1158414"/>
                            <a:gd name="connsiteX3" fmla="*/ 641 w 1343663"/>
                            <a:gd name="connsiteY3" fmla="*/ 353560 h 1158414"/>
                            <a:gd name="connsiteX4" fmla="*/ 3338 w 1343663"/>
                            <a:gd name="connsiteY4" fmla="*/ 356257 h 1158414"/>
                            <a:gd name="connsiteX5" fmla="*/ 672152 w 1343663"/>
                            <a:gd name="connsiteY5" fmla="*/ 687967 h 1158414"/>
                            <a:gd name="connsiteX6" fmla="*/ 1338270 w 1343663"/>
                            <a:gd name="connsiteY6" fmla="*/ 1157216 h 1158414"/>
                            <a:gd name="connsiteX7" fmla="*/ 1343663 w 1343663"/>
                            <a:gd name="connsiteY7" fmla="*/ 1157216 h 1158414"/>
                            <a:gd name="connsiteX8" fmla="*/ 1308605 w 1343663"/>
                            <a:gd name="connsiteY8" fmla="*/ 817415 h 1158414"/>
                            <a:gd name="connsiteX9" fmla="*/ 1303211 w 1343663"/>
                            <a:gd name="connsiteY9" fmla="*/ 817415 h 1158414"/>
                            <a:gd name="connsiteX10" fmla="*/ 1327483 w 1343663"/>
                            <a:gd name="connsiteY10" fmla="*/ 963044 h 1158414"/>
                            <a:gd name="connsiteX11" fmla="*/ 1332876 w 1343663"/>
                            <a:gd name="connsiteY11" fmla="*/ 1119460 h 1158414"/>
                            <a:gd name="connsiteX12" fmla="*/ 1324786 w 1343663"/>
                            <a:gd name="connsiteY12" fmla="*/ 1143732 h 1158414"/>
                            <a:gd name="connsiteX13" fmla="*/ 1049709 w 1343663"/>
                            <a:gd name="connsiteY13" fmla="*/ 938773 h 1158414"/>
                            <a:gd name="connsiteX14" fmla="*/ 138179 w 1343663"/>
                            <a:gd name="connsiteY14" fmla="*/ 404800 h 1158414"/>
                            <a:gd name="connsiteX15" fmla="*/ 24912 w 1343663"/>
                            <a:gd name="connsiteY15" fmla="*/ 358954 h 1158414"/>
                            <a:gd name="connsiteX16" fmla="*/ 641 w 1343663"/>
                            <a:gd name="connsiteY16" fmla="*/ 337379 h 1158414"/>
                            <a:gd name="connsiteX17" fmla="*/ 127392 w 1343663"/>
                            <a:gd name="connsiteY17" fmla="*/ 275 h 1158414"/>
                            <a:gd name="connsiteX18" fmla="*/ 634396 w 1343663"/>
                            <a:gd name="connsiteY18" fmla="*/ 302320 h 1158414"/>
                            <a:gd name="connsiteX19" fmla="*/ 1300514 w 1343663"/>
                            <a:gd name="connsiteY19" fmla="*/ 814718 h 1158414"/>
                            <a:gd name="connsiteX20" fmla="*/ 1308605 w 1343663"/>
                            <a:gd name="connsiteY20" fmla="*/ 817415 h 1158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3663" h="1158414">
                              <a:moveTo>
                                <a:pt x="1308605" y="817415"/>
                              </a:moveTo>
                              <a:cubicBezTo>
                                <a:pt x="963410" y="493795"/>
                                <a:pt x="553491" y="221415"/>
                                <a:pt x="132786" y="2972"/>
                              </a:cubicBezTo>
                              <a:cubicBezTo>
                                <a:pt x="132786" y="2972"/>
                                <a:pt x="130089" y="275"/>
                                <a:pt x="130089" y="2972"/>
                              </a:cubicBezTo>
                              <a:cubicBezTo>
                                <a:pt x="62668" y="108148"/>
                                <a:pt x="22215" y="232203"/>
                                <a:pt x="641" y="353560"/>
                              </a:cubicBezTo>
                              <a:cubicBezTo>
                                <a:pt x="641" y="353560"/>
                                <a:pt x="3338" y="356257"/>
                                <a:pt x="3338" y="356257"/>
                              </a:cubicBezTo>
                              <a:cubicBezTo>
                                <a:pt x="237962" y="434465"/>
                                <a:pt x="461799" y="558519"/>
                                <a:pt x="672152" y="687967"/>
                              </a:cubicBezTo>
                              <a:cubicBezTo>
                                <a:pt x="901383" y="830899"/>
                                <a:pt x="1127917" y="987316"/>
                                <a:pt x="1338270" y="1157216"/>
                              </a:cubicBezTo>
                              <a:cubicBezTo>
                                <a:pt x="1338270" y="1157216"/>
                                <a:pt x="1343663" y="1159913"/>
                                <a:pt x="1343663" y="1157216"/>
                              </a:cubicBezTo>
                              <a:cubicBezTo>
                                <a:pt x="1340967" y="1041252"/>
                                <a:pt x="1335573" y="930682"/>
                                <a:pt x="1308605" y="817415"/>
                              </a:cubicBezTo>
                              <a:cubicBezTo>
                                <a:pt x="1308605" y="817415"/>
                                <a:pt x="1303211" y="814718"/>
                                <a:pt x="1303211" y="817415"/>
                              </a:cubicBezTo>
                              <a:cubicBezTo>
                                <a:pt x="1313998" y="865958"/>
                                <a:pt x="1322089" y="914501"/>
                                <a:pt x="1327483" y="963044"/>
                              </a:cubicBezTo>
                              <a:cubicBezTo>
                                <a:pt x="1332876" y="1014284"/>
                                <a:pt x="1335573" y="1065524"/>
                                <a:pt x="1332876" y="1119460"/>
                              </a:cubicBezTo>
                              <a:cubicBezTo>
                                <a:pt x="1332876" y="1141035"/>
                                <a:pt x="1346360" y="1162610"/>
                                <a:pt x="1324786" y="1143732"/>
                              </a:cubicBezTo>
                              <a:cubicBezTo>
                                <a:pt x="1235790" y="1073614"/>
                                <a:pt x="1144098" y="1006194"/>
                                <a:pt x="1049709" y="938773"/>
                              </a:cubicBezTo>
                              <a:cubicBezTo>
                                <a:pt x="763844" y="733813"/>
                                <a:pt x="464496" y="545035"/>
                                <a:pt x="138179" y="404800"/>
                              </a:cubicBezTo>
                              <a:cubicBezTo>
                                <a:pt x="100424" y="388619"/>
                                <a:pt x="62668" y="375134"/>
                                <a:pt x="24912" y="358954"/>
                              </a:cubicBezTo>
                              <a:cubicBezTo>
                                <a:pt x="3338" y="350863"/>
                                <a:pt x="-2056" y="356257"/>
                                <a:pt x="641" y="337379"/>
                              </a:cubicBezTo>
                              <a:cubicBezTo>
                                <a:pt x="8731" y="299623"/>
                                <a:pt x="105817" y="-10512"/>
                                <a:pt x="127392" y="275"/>
                              </a:cubicBezTo>
                              <a:cubicBezTo>
                                <a:pt x="299989" y="91967"/>
                                <a:pt x="469890" y="194447"/>
                                <a:pt x="634396" y="302320"/>
                              </a:cubicBezTo>
                              <a:cubicBezTo>
                                <a:pt x="869021" y="456039"/>
                                <a:pt x="1095555" y="623243"/>
                                <a:pt x="1300514" y="814718"/>
                              </a:cubicBezTo>
                              <a:cubicBezTo>
                                <a:pt x="1305908" y="820112"/>
                                <a:pt x="1311302" y="820112"/>
                                <a:pt x="1308605" y="817415"/>
                              </a:cubicBezTo>
                              <a:close/>
                            </a:path>
                          </a:pathLst>
                        </a:custGeom>
                        <a:solidFill>
                          <a:srgbClr val="89765D"/>
                        </a:solidFill>
                        <a:ln w="26947" cap="flat">
                          <a:noFill/>
                          <a:prstDash val="solid"/>
                          <a:miter/>
                        </a:ln>
                      </p:spPr>
                      <p:txBody>
                        <a:bodyPr rtlCol="1" anchor="ctr"/>
                        <a:lstStyle/>
                        <a:p>
                          <a:endParaRPr lang="ar-SA"/>
                        </a:p>
                      </p:txBody>
                    </p:sp>
                  </p:grpSp>
                  <p:grpSp>
                    <p:nvGrpSpPr>
                      <p:cNvPr id="1892" name="رسم 4">
                        <a:extLst>
                          <a:ext uri="{FF2B5EF4-FFF2-40B4-BE49-F238E27FC236}">
                            <a16:creationId xmlns:a16="http://schemas.microsoft.com/office/drawing/2014/main" id="{BBD149C0-16B2-4A6C-A0E8-4C75E2297D33}"/>
                          </a:ext>
                        </a:extLst>
                      </p:cNvPr>
                      <p:cNvGrpSpPr/>
                      <p:nvPr/>
                    </p:nvGrpSpPr>
                    <p:grpSpPr>
                      <a:xfrm>
                        <a:off x="142932" y="4482134"/>
                        <a:ext cx="738932" cy="430234"/>
                        <a:chOff x="142932" y="4482134"/>
                        <a:chExt cx="738932" cy="430234"/>
                      </a:xfrm>
                      <a:solidFill>
                        <a:schemeClr val="accent1"/>
                      </a:solidFill>
                    </p:grpSpPr>
                    <p:sp>
                      <p:nvSpPr>
                        <p:cNvPr id="1906" name="شكل حر: شكل 413">
                          <a:extLst>
                            <a:ext uri="{FF2B5EF4-FFF2-40B4-BE49-F238E27FC236}">
                              <a16:creationId xmlns:a16="http://schemas.microsoft.com/office/drawing/2014/main" id="{464B17F7-B870-4A30-B4DB-368F2FD73372}"/>
                            </a:ext>
                          </a:extLst>
                        </p:cNvPr>
                        <p:cNvSpPr/>
                        <p:nvPr/>
                      </p:nvSpPr>
                      <p:spPr>
                        <a:xfrm>
                          <a:off x="145628" y="4482134"/>
                          <a:ext cx="730841" cy="423402"/>
                        </a:xfrm>
                        <a:custGeom>
                          <a:avLst/>
                          <a:gdLst>
                            <a:gd name="connsiteX0" fmla="*/ 72814 w 730841"/>
                            <a:gd name="connsiteY0" fmla="*/ 0 h 423402"/>
                            <a:gd name="connsiteX1" fmla="*/ 0 w 730841"/>
                            <a:gd name="connsiteY1" fmla="*/ 145629 h 423402"/>
                            <a:gd name="connsiteX2" fmla="*/ 393738 w 730841"/>
                            <a:gd name="connsiteY2" fmla="*/ 347892 h 423402"/>
                            <a:gd name="connsiteX3" fmla="*/ 515095 w 730841"/>
                            <a:gd name="connsiteY3" fmla="*/ 399131 h 423402"/>
                            <a:gd name="connsiteX4" fmla="*/ 577122 w 730841"/>
                            <a:gd name="connsiteY4" fmla="*/ 423403 h 423402"/>
                            <a:gd name="connsiteX5" fmla="*/ 639149 w 730841"/>
                            <a:gd name="connsiteY5" fmla="*/ 420706 h 423402"/>
                            <a:gd name="connsiteX6" fmla="*/ 730842 w 730841"/>
                            <a:gd name="connsiteY6" fmla="*/ 382950 h 423402"/>
                            <a:gd name="connsiteX7" fmla="*/ 517792 w 730841"/>
                            <a:gd name="connsiteY7" fmla="*/ 248109 h 423402"/>
                            <a:gd name="connsiteX8" fmla="*/ 72814 w 730841"/>
                            <a:gd name="connsiteY8" fmla="*/ 0 h 423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841" h="423402">
                              <a:moveTo>
                                <a:pt x="72814" y="0"/>
                              </a:moveTo>
                              <a:cubicBezTo>
                                <a:pt x="29665" y="53937"/>
                                <a:pt x="0" y="145629"/>
                                <a:pt x="0" y="145629"/>
                              </a:cubicBezTo>
                              <a:cubicBezTo>
                                <a:pt x="191475" y="234624"/>
                                <a:pt x="393738" y="347892"/>
                                <a:pt x="393738" y="347892"/>
                              </a:cubicBezTo>
                              <a:cubicBezTo>
                                <a:pt x="393738" y="347892"/>
                                <a:pt x="455765" y="366769"/>
                                <a:pt x="515095" y="399131"/>
                              </a:cubicBezTo>
                              <a:cubicBezTo>
                                <a:pt x="515095" y="399131"/>
                                <a:pt x="533973" y="409919"/>
                                <a:pt x="577122" y="423403"/>
                              </a:cubicBezTo>
                              <a:cubicBezTo>
                                <a:pt x="577122" y="423403"/>
                                <a:pt x="606787" y="420706"/>
                                <a:pt x="639149" y="420706"/>
                              </a:cubicBezTo>
                              <a:cubicBezTo>
                                <a:pt x="668815" y="420706"/>
                                <a:pt x="690389" y="399131"/>
                                <a:pt x="730842" y="382950"/>
                              </a:cubicBezTo>
                              <a:cubicBezTo>
                                <a:pt x="676905" y="353285"/>
                                <a:pt x="593303" y="299349"/>
                                <a:pt x="517792" y="248109"/>
                              </a:cubicBezTo>
                              <a:cubicBezTo>
                                <a:pt x="401828" y="161810"/>
                                <a:pt x="72814" y="0"/>
                                <a:pt x="72814" y="0"/>
                              </a:cubicBezTo>
                              <a:close/>
                            </a:path>
                          </a:pathLst>
                        </a:custGeom>
                        <a:solidFill>
                          <a:srgbClr val="E5D9CA"/>
                        </a:solidFill>
                        <a:ln w="26947" cap="flat">
                          <a:noFill/>
                          <a:prstDash val="solid"/>
                          <a:miter/>
                        </a:ln>
                      </p:spPr>
                      <p:txBody>
                        <a:bodyPr rtlCol="1" anchor="ctr"/>
                        <a:lstStyle/>
                        <a:p>
                          <a:endParaRPr lang="ar-SA"/>
                        </a:p>
                      </p:txBody>
                    </p:sp>
                    <p:sp>
                      <p:nvSpPr>
                        <p:cNvPr id="1907" name="شكل حر: شكل 414">
                          <a:extLst>
                            <a:ext uri="{FF2B5EF4-FFF2-40B4-BE49-F238E27FC236}">
                              <a16:creationId xmlns:a16="http://schemas.microsoft.com/office/drawing/2014/main" id="{A740E37F-FC57-4FBE-B4EC-80093C1B585D}"/>
                            </a:ext>
                          </a:extLst>
                        </p:cNvPr>
                        <p:cNvSpPr/>
                        <p:nvPr/>
                      </p:nvSpPr>
                      <p:spPr>
                        <a:xfrm>
                          <a:off x="142932" y="4482134"/>
                          <a:ext cx="738932" cy="430234"/>
                        </a:xfrm>
                        <a:custGeom>
                          <a:avLst/>
                          <a:gdLst>
                            <a:gd name="connsiteX0" fmla="*/ 72814 w 738932"/>
                            <a:gd name="connsiteY0" fmla="*/ 0 h 430234"/>
                            <a:gd name="connsiteX1" fmla="*/ 0 w 738932"/>
                            <a:gd name="connsiteY1" fmla="*/ 145629 h 430234"/>
                            <a:gd name="connsiteX2" fmla="*/ 2697 w 738932"/>
                            <a:gd name="connsiteY2" fmla="*/ 148326 h 430234"/>
                            <a:gd name="connsiteX3" fmla="*/ 288561 w 738932"/>
                            <a:gd name="connsiteY3" fmla="*/ 291258 h 430234"/>
                            <a:gd name="connsiteX4" fmla="*/ 399131 w 738932"/>
                            <a:gd name="connsiteY4" fmla="*/ 350588 h 430234"/>
                            <a:gd name="connsiteX5" fmla="*/ 582516 w 738932"/>
                            <a:gd name="connsiteY5" fmla="*/ 426100 h 430234"/>
                            <a:gd name="connsiteX6" fmla="*/ 738932 w 738932"/>
                            <a:gd name="connsiteY6" fmla="*/ 385647 h 430234"/>
                            <a:gd name="connsiteX7" fmla="*/ 738932 w 738932"/>
                            <a:gd name="connsiteY7" fmla="*/ 382950 h 430234"/>
                            <a:gd name="connsiteX8" fmla="*/ 353285 w 738932"/>
                            <a:gd name="connsiteY8" fmla="*/ 142932 h 430234"/>
                            <a:gd name="connsiteX9" fmla="*/ 78208 w 738932"/>
                            <a:gd name="connsiteY9" fmla="*/ 0 h 430234"/>
                            <a:gd name="connsiteX10" fmla="*/ 72814 w 738932"/>
                            <a:gd name="connsiteY10" fmla="*/ 0 h 430234"/>
                            <a:gd name="connsiteX11" fmla="*/ 347891 w 738932"/>
                            <a:gd name="connsiteY11" fmla="*/ 142932 h 430234"/>
                            <a:gd name="connsiteX12" fmla="*/ 539367 w 738932"/>
                            <a:gd name="connsiteY12" fmla="*/ 261593 h 430234"/>
                            <a:gd name="connsiteX13" fmla="*/ 652634 w 738932"/>
                            <a:gd name="connsiteY13" fmla="*/ 337104 h 430234"/>
                            <a:gd name="connsiteX14" fmla="*/ 698480 w 738932"/>
                            <a:gd name="connsiteY14" fmla="*/ 401828 h 430234"/>
                            <a:gd name="connsiteX15" fmla="*/ 455765 w 738932"/>
                            <a:gd name="connsiteY15" fmla="*/ 369466 h 430234"/>
                            <a:gd name="connsiteX16" fmla="*/ 337104 w 738932"/>
                            <a:gd name="connsiteY16" fmla="*/ 312833 h 430234"/>
                            <a:gd name="connsiteX17" fmla="*/ 72814 w 738932"/>
                            <a:gd name="connsiteY17" fmla="*/ 177991 h 430234"/>
                            <a:gd name="connsiteX18" fmla="*/ 26968 w 738932"/>
                            <a:gd name="connsiteY18" fmla="*/ 156416 h 430234"/>
                            <a:gd name="connsiteX19" fmla="*/ 16181 w 738932"/>
                            <a:gd name="connsiteY19" fmla="*/ 121357 h 430234"/>
                            <a:gd name="connsiteX20" fmla="*/ 78208 w 738932"/>
                            <a:gd name="connsiteY20" fmla="*/ 0 h 430234"/>
                            <a:gd name="connsiteX21" fmla="*/ 72814 w 738932"/>
                            <a:gd name="connsiteY21" fmla="*/ 0 h 430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38932" h="430234">
                              <a:moveTo>
                                <a:pt x="72814" y="0"/>
                              </a:moveTo>
                              <a:cubicBezTo>
                                <a:pt x="40452" y="43149"/>
                                <a:pt x="16181" y="94389"/>
                                <a:pt x="0" y="145629"/>
                              </a:cubicBezTo>
                              <a:cubicBezTo>
                                <a:pt x="0" y="145629"/>
                                <a:pt x="0" y="145629"/>
                                <a:pt x="2697" y="148326"/>
                              </a:cubicBezTo>
                              <a:cubicBezTo>
                                <a:pt x="99783" y="194172"/>
                                <a:pt x="194172" y="240018"/>
                                <a:pt x="288561" y="291258"/>
                              </a:cubicBezTo>
                              <a:cubicBezTo>
                                <a:pt x="323620" y="310136"/>
                                <a:pt x="361376" y="339801"/>
                                <a:pt x="399131" y="350588"/>
                              </a:cubicBezTo>
                              <a:cubicBezTo>
                                <a:pt x="463855" y="369466"/>
                                <a:pt x="517792" y="407222"/>
                                <a:pt x="582516" y="426100"/>
                              </a:cubicBezTo>
                              <a:cubicBezTo>
                                <a:pt x="639149" y="442281"/>
                                <a:pt x="690389" y="407222"/>
                                <a:pt x="738932" y="385647"/>
                              </a:cubicBezTo>
                              <a:cubicBezTo>
                                <a:pt x="738932" y="385647"/>
                                <a:pt x="738932" y="385647"/>
                                <a:pt x="738932" y="382950"/>
                              </a:cubicBezTo>
                              <a:cubicBezTo>
                                <a:pt x="606787" y="307439"/>
                                <a:pt x="485430" y="215747"/>
                                <a:pt x="353285" y="142932"/>
                              </a:cubicBezTo>
                              <a:cubicBezTo>
                                <a:pt x="264290" y="94389"/>
                                <a:pt x="172597" y="45846"/>
                                <a:pt x="78208" y="0"/>
                              </a:cubicBezTo>
                              <a:cubicBezTo>
                                <a:pt x="75511" y="0"/>
                                <a:pt x="72814" y="0"/>
                                <a:pt x="72814" y="0"/>
                              </a:cubicBezTo>
                              <a:cubicBezTo>
                                <a:pt x="167204" y="45846"/>
                                <a:pt x="256199" y="94389"/>
                                <a:pt x="347891" y="142932"/>
                              </a:cubicBezTo>
                              <a:cubicBezTo>
                                <a:pt x="412615" y="177991"/>
                                <a:pt x="477339" y="218444"/>
                                <a:pt x="539367" y="261593"/>
                              </a:cubicBezTo>
                              <a:cubicBezTo>
                                <a:pt x="577122" y="288561"/>
                                <a:pt x="614878" y="312833"/>
                                <a:pt x="652634" y="337104"/>
                              </a:cubicBezTo>
                              <a:cubicBezTo>
                                <a:pt x="679602" y="353285"/>
                                <a:pt x="744326" y="374860"/>
                                <a:pt x="698480" y="401828"/>
                              </a:cubicBezTo>
                              <a:cubicBezTo>
                                <a:pt x="606787" y="450371"/>
                                <a:pt x="536670" y="407222"/>
                                <a:pt x="455765" y="369466"/>
                              </a:cubicBezTo>
                              <a:cubicBezTo>
                                <a:pt x="412615" y="350588"/>
                                <a:pt x="377557" y="337104"/>
                                <a:pt x="337104" y="312833"/>
                              </a:cubicBezTo>
                              <a:cubicBezTo>
                                <a:pt x="250805" y="266987"/>
                                <a:pt x="161810" y="221140"/>
                                <a:pt x="72814" y="177991"/>
                              </a:cubicBezTo>
                              <a:cubicBezTo>
                                <a:pt x="59330" y="169901"/>
                                <a:pt x="43149" y="164507"/>
                                <a:pt x="26968" y="156416"/>
                              </a:cubicBezTo>
                              <a:cubicBezTo>
                                <a:pt x="0" y="142932"/>
                                <a:pt x="8090" y="142932"/>
                                <a:pt x="16181" y="121357"/>
                              </a:cubicBezTo>
                              <a:cubicBezTo>
                                <a:pt x="32362" y="78208"/>
                                <a:pt x="51240" y="37756"/>
                                <a:pt x="78208" y="0"/>
                              </a:cubicBezTo>
                              <a:cubicBezTo>
                                <a:pt x="78208" y="0"/>
                                <a:pt x="75511" y="0"/>
                                <a:pt x="72814" y="0"/>
                              </a:cubicBezTo>
                              <a:close/>
                            </a:path>
                          </a:pathLst>
                        </a:custGeom>
                        <a:solidFill>
                          <a:srgbClr val="89765D"/>
                        </a:solidFill>
                        <a:ln w="26947" cap="flat">
                          <a:noFill/>
                          <a:prstDash val="solid"/>
                          <a:miter/>
                        </a:ln>
                      </p:spPr>
                      <p:txBody>
                        <a:bodyPr rtlCol="1" anchor="ctr"/>
                        <a:lstStyle/>
                        <a:p>
                          <a:endParaRPr lang="ar-SA"/>
                        </a:p>
                      </p:txBody>
                    </p:sp>
                  </p:grpSp>
                  <p:grpSp>
                    <p:nvGrpSpPr>
                      <p:cNvPr id="1893" name="رسم 4">
                        <a:extLst>
                          <a:ext uri="{FF2B5EF4-FFF2-40B4-BE49-F238E27FC236}">
                            <a16:creationId xmlns:a16="http://schemas.microsoft.com/office/drawing/2014/main" id="{6EED1605-6AE0-4B4A-9C4A-B9C232AA313A}"/>
                          </a:ext>
                        </a:extLst>
                      </p:cNvPr>
                      <p:cNvGrpSpPr/>
                      <p:nvPr/>
                    </p:nvGrpSpPr>
                    <p:grpSpPr>
                      <a:xfrm>
                        <a:off x="218443" y="4382077"/>
                        <a:ext cx="1542668" cy="919894"/>
                        <a:chOff x="218443" y="4382077"/>
                        <a:chExt cx="1542668" cy="919894"/>
                      </a:xfrm>
                      <a:solidFill>
                        <a:schemeClr val="accent1"/>
                      </a:solidFill>
                    </p:grpSpPr>
                    <p:grpSp>
                      <p:nvGrpSpPr>
                        <p:cNvPr id="1899" name="رسم 4">
                          <a:extLst>
                            <a:ext uri="{FF2B5EF4-FFF2-40B4-BE49-F238E27FC236}">
                              <a16:creationId xmlns:a16="http://schemas.microsoft.com/office/drawing/2014/main" id="{1207445C-5E8E-4F60-A2C5-27A1B90DFAD9}"/>
                            </a:ext>
                          </a:extLst>
                        </p:cNvPr>
                        <p:cNvGrpSpPr/>
                        <p:nvPr/>
                      </p:nvGrpSpPr>
                      <p:grpSpPr>
                        <a:xfrm>
                          <a:off x="1127276" y="5022999"/>
                          <a:ext cx="75511" cy="70641"/>
                          <a:chOff x="1127276" y="5022999"/>
                          <a:chExt cx="75511" cy="70641"/>
                        </a:xfrm>
                        <a:solidFill>
                          <a:schemeClr val="accent1"/>
                        </a:solidFill>
                      </p:grpSpPr>
                      <p:sp>
                        <p:nvSpPr>
                          <p:cNvPr id="1904" name="شكل حر: شكل 417">
                            <a:extLst>
                              <a:ext uri="{FF2B5EF4-FFF2-40B4-BE49-F238E27FC236}">
                                <a16:creationId xmlns:a16="http://schemas.microsoft.com/office/drawing/2014/main" id="{48F753FF-BAAF-4AB0-867D-80EFA3DD66EA}"/>
                              </a:ext>
                            </a:extLst>
                          </p:cNvPr>
                          <p:cNvSpPr/>
                          <p:nvPr/>
                        </p:nvSpPr>
                        <p:spPr>
                          <a:xfrm>
                            <a:off x="1132669" y="5024198"/>
                            <a:ext cx="67420" cy="67420"/>
                          </a:xfrm>
                          <a:custGeom>
                            <a:avLst/>
                            <a:gdLst>
                              <a:gd name="connsiteX0" fmla="*/ 0 w 67420"/>
                              <a:gd name="connsiteY0" fmla="*/ 16181 h 67420"/>
                              <a:gd name="connsiteX1" fmla="*/ 40452 w 67420"/>
                              <a:gd name="connsiteY1" fmla="*/ 67421 h 67420"/>
                              <a:gd name="connsiteX2" fmla="*/ 40452 w 67420"/>
                              <a:gd name="connsiteY2" fmla="*/ 67421 h 67420"/>
                              <a:gd name="connsiteX3" fmla="*/ 67421 w 67420"/>
                              <a:gd name="connsiteY3" fmla="*/ 37755 h 67420"/>
                              <a:gd name="connsiteX4" fmla="*/ 0 w 67420"/>
                              <a:gd name="connsiteY4" fmla="*/ 0 h 67420"/>
                              <a:gd name="connsiteX5" fmla="*/ 0 w 67420"/>
                              <a:gd name="connsiteY5" fmla="*/ 16181 h 67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420" h="67420">
                                <a:moveTo>
                                  <a:pt x="0" y="16181"/>
                                </a:moveTo>
                                <a:cubicBezTo>
                                  <a:pt x="0" y="32362"/>
                                  <a:pt x="40452" y="67421"/>
                                  <a:pt x="40452" y="67421"/>
                                </a:cubicBezTo>
                                <a:lnTo>
                                  <a:pt x="40452" y="67421"/>
                                </a:lnTo>
                                <a:cubicBezTo>
                                  <a:pt x="48543" y="56633"/>
                                  <a:pt x="56633" y="45846"/>
                                  <a:pt x="67421" y="37755"/>
                                </a:cubicBezTo>
                                <a:cubicBezTo>
                                  <a:pt x="43149" y="24271"/>
                                  <a:pt x="21575" y="10787"/>
                                  <a:pt x="0" y="0"/>
                                </a:cubicBezTo>
                                <a:cubicBezTo>
                                  <a:pt x="0" y="2697"/>
                                  <a:pt x="0" y="8091"/>
                                  <a:pt x="0" y="16181"/>
                                </a:cubicBezTo>
                                <a:close/>
                              </a:path>
                            </a:pathLst>
                          </a:custGeom>
                          <a:solidFill>
                            <a:srgbClr val="E5D9CA"/>
                          </a:solidFill>
                          <a:ln w="26947" cap="flat">
                            <a:noFill/>
                            <a:prstDash val="solid"/>
                            <a:miter/>
                          </a:ln>
                        </p:spPr>
                        <p:txBody>
                          <a:bodyPr rtlCol="1" anchor="ctr"/>
                          <a:lstStyle/>
                          <a:p>
                            <a:endParaRPr lang="ar-SA"/>
                          </a:p>
                        </p:txBody>
                      </p:sp>
                      <p:sp>
                        <p:nvSpPr>
                          <p:cNvPr id="1905" name="شكل حر: شكل 418">
                            <a:extLst>
                              <a:ext uri="{FF2B5EF4-FFF2-40B4-BE49-F238E27FC236}">
                                <a16:creationId xmlns:a16="http://schemas.microsoft.com/office/drawing/2014/main" id="{608E7C08-890A-43C7-BB92-2E6E341CCCD5}"/>
                              </a:ext>
                            </a:extLst>
                          </p:cNvPr>
                          <p:cNvSpPr/>
                          <p:nvPr/>
                        </p:nvSpPr>
                        <p:spPr>
                          <a:xfrm>
                            <a:off x="1127276" y="5022999"/>
                            <a:ext cx="75511" cy="70641"/>
                          </a:xfrm>
                          <a:custGeom>
                            <a:avLst/>
                            <a:gdLst>
                              <a:gd name="connsiteX0" fmla="*/ 2697 w 75511"/>
                              <a:gd name="connsiteY0" fmla="*/ 17379 h 70641"/>
                              <a:gd name="connsiteX1" fmla="*/ 18878 w 75511"/>
                              <a:gd name="connsiteY1" fmla="*/ 47045 h 70641"/>
                              <a:gd name="connsiteX2" fmla="*/ 35059 w 75511"/>
                              <a:gd name="connsiteY2" fmla="*/ 63226 h 70641"/>
                              <a:gd name="connsiteX3" fmla="*/ 43149 w 75511"/>
                              <a:gd name="connsiteY3" fmla="*/ 68619 h 70641"/>
                              <a:gd name="connsiteX4" fmla="*/ 48543 w 75511"/>
                              <a:gd name="connsiteY4" fmla="*/ 68619 h 70641"/>
                              <a:gd name="connsiteX5" fmla="*/ 75511 w 75511"/>
                              <a:gd name="connsiteY5" fmla="*/ 38954 h 70641"/>
                              <a:gd name="connsiteX6" fmla="*/ 75511 w 75511"/>
                              <a:gd name="connsiteY6" fmla="*/ 38954 h 70641"/>
                              <a:gd name="connsiteX7" fmla="*/ 8090 w 75511"/>
                              <a:gd name="connsiteY7" fmla="*/ 1199 h 70641"/>
                              <a:gd name="connsiteX8" fmla="*/ 2697 w 75511"/>
                              <a:gd name="connsiteY8" fmla="*/ 1199 h 70641"/>
                              <a:gd name="connsiteX9" fmla="*/ 2697 w 75511"/>
                              <a:gd name="connsiteY9" fmla="*/ 17379 h 70641"/>
                              <a:gd name="connsiteX10" fmla="*/ 8090 w 75511"/>
                              <a:gd name="connsiteY10" fmla="*/ 17379 h 70641"/>
                              <a:gd name="connsiteX11" fmla="*/ 5394 w 75511"/>
                              <a:gd name="connsiteY11" fmla="*/ 1199 h 70641"/>
                              <a:gd name="connsiteX12" fmla="*/ 0 w 75511"/>
                              <a:gd name="connsiteY12" fmla="*/ 1199 h 70641"/>
                              <a:gd name="connsiteX13" fmla="*/ 48543 w 75511"/>
                              <a:gd name="connsiteY13" fmla="*/ 28167 h 70641"/>
                              <a:gd name="connsiteX14" fmla="*/ 59330 w 75511"/>
                              <a:gd name="connsiteY14" fmla="*/ 44348 h 70641"/>
                              <a:gd name="connsiteX15" fmla="*/ 40452 w 75511"/>
                              <a:gd name="connsiteY15" fmla="*/ 68619 h 70641"/>
                              <a:gd name="connsiteX16" fmla="*/ 45846 w 75511"/>
                              <a:gd name="connsiteY16" fmla="*/ 68619 h 70641"/>
                              <a:gd name="connsiteX17" fmla="*/ 32362 w 75511"/>
                              <a:gd name="connsiteY17" fmla="*/ 55135 h 70641"/>
                              <a:gd name="connsiteX18" fmla="*/ 8090 w 75511"/>
                              <a:gd name="connsiteY18" fmla="*/ 17379 h 70641"/>
                              <a:gd name="connsiteX19" fmla="*/ 2697 w 75511"/>
                              <a:gd name="connsiteY19" fmla="*/ 17379 h 70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511" h="70641">
                                <a:moveTo>
                                  <a:pt x="2697" y="17379"/>
                                </a:moveTo>
                                <a:cubicBezTo>
                                  <a:pt x="5394" y="28167"/>
                                  <a:pt x="13484" y="38954"/>
                                  <a:pt x="18878" y="47045"/>
                                </a:cubicBezTo>
                                <a:cubicBezTo>
                                  <a:pt x="24272" y="52438"/>
                                  <a:pt x="29665" y="57832"/>
                                  <a:pt x="35059" y="63226"/>
                                </a:cubicBezTo>
                                <a:cubicBezTo>
                                  <a:pt x="35059" y="63226"/>
                                  <a:pt x="43149" y="68619"/>
                                  <a:pt x="43149" y="68619"/>
                                </a:cubicBezTo>
                                <a:cubicBezTo>
                                  <a:pt x="43149" y="71316"/>
                                  <a:pt x="45846" y="71316"/>
                                  <a:pt x="48543" y="68619"/>
                                </a:cubicBezTo>
                                <a:cubicBezTo>
                                  <a:pt x="56634" y="57832"/>
                                  <a:pt x="64724" y="47045"/>
                                  <a:pt x="75511" y="38954"/>
                                </a:cubicBezTo>
                                <a:cubicBezTo>
                                  <a:pt x="75511" y="38954"/>
                                  <a:pt x="75511" y="38954"/>
                                  <a:pt x="75511" y="38954"/>
                                </a:cubicBezTo>
                                <a:cubicBezTo>
                                  <a:pt x="53937" y="25470"/>
                                  <a:pt x="29665" y="14683"/>
                                  <a:pt x="8090" y="1199"/>
                                </a:cubicBezTo>
                                <a:cubicBezTo>
                                  <a:pt x="8090" y="1199"/>
                                  <a:pt x="2697" y="-1498"/>
                                  <a:pt x="2697" y="1199"/>
                                </a:cubicBezTo>
                                <a:cubicBezTo>
                                  <a:pt x="2697" y="3895"/>
                                  <a:pt x="2697" y="9289"/>
                                  <a:pt x="2697" y="17379"/>
                                </a:cubicBezTo>
                                <a:cubicBezTo>
                                  <a:pt x="2697" y="20076"/>
                                  <a:pt x="8090" y="20076"/>
                                  <a:pt x="8090" y="17379"/>
                                </a:cubicBezTo>
                                <a:cubicBezTo>
                                  <a:pt x="8090" y="11986"/>
                                  <a:pt x="8090" y="6592"/>
                                  <a:pt x="5394" y="1199"/>
                                </a:cubicBezTo>
                                <a:cubicBezTo>
                                  <a:pt x="2697" y="1199"/>
                                  <a:pt x="2697" y="1199"/>
                                  <a:pt x="0" y="1199"/>
                                </a:cubicBezTo>
                                <a:cubicBezTo>
                                  <a:pt x="16181" y="9289"/>
                                  <a:pt x="32362" y="20076"/>
                                  <a:pt x="48543" y="28167"/>
                                </a:cubicBezTo>
                                <a:cubicBezTo>
                                  <a:pt x="56634" y="33561"/>
                                  <a:pt x="67421" y="36258"/>
                                  <a:pt x="59330" y="44348"/>
                                </a:cubicBezTo>
                                <a:cubicBezTo>
                                  <a:pt x="51240" y="52438"/>
                                  <a:pt x="45846" y="60529"/>
                                  <a:pt x="40452" y="68619"/>
                                </a:cubicBezTo>
                                <a:cubicBezTo>
                                  <a:pt x="43149" y="68619"/>
                                  <a:pt x="43149" y="68619"/>
                                  <a:pt x="45846" y="68619"/>
                                </a:cubicBezTo>
                                <a:cubicBezTo>
                                  <a:pt x="45846" y="65922"/>
                                  <a:pt x="32362" y="55135"/>
                                  <a:pt x="32362" y="55135"/>
                                </a:cubicBezTo>
                                <a:cubicBezTo>
                                  <a:pt x="24272" y="44348"/>
                                  <a:pt x="10787" y="33561"/>
                                  <a:pt x="8090" y="17379"/>
                                </a:cubicBezTo>
                                <a:cubicBezTo>
                                  <a:pt x="8090" y="14683"/>
                                  <a:pt x="2697" y="14683"/>
                                  <a:pt x="2697" y="17379"/>
                                </a:cubicBezTo>
                                <a:close/>
                              </a:path>
                            </a:pathLst>
                          </a:custGeom>
                          <a:solidFill>
                            <a:srgbClr val="89765D"/>
                          </a:solidFill>
                          <a:ln w="26947" cap="flat">
                            <a:noFill/>
                            <a:prstDash val="solid"/>
                            <a:miter/>
                          </a:ln>
                        </p:spPr>
                        <p:txBody>
                          <a:bodyPr rtlCol="1" anchor="ctr"/>
                          <a:lstStyle/>
                          <a:p>
                            <a:endParaRPr lang="ar-SA"/>
                          </a:p>
                        </p:txBody>
                      </p:sp>
                    </p:grpSp>
                    <p:sp>
                      <p:nvSpPr>
                        <p:cNvPr id="1900" name="شكل حر: شكل 419">
                          <a:extLst>
                            <a:ext uri="{FF2B5EF4-FFF2-40B4-BE49-F238E27FC236}">
                              <a16:creationId xmlns:a16="http://schemas.microsoft.com/office/drawing/2014/main" id="{D85E366A-7A02-4260-8AA1-0FDC6EC86A01}"/>
                            </a:ext>
                          </a:extLst>
                        </p:cNvPr>
                        <p:cNvSpPr/>
                        <p:nvPr/>
                      </p:nvSpPr>
                      <p:spPr>
                        <a:xfrm>
                          <a:off x="1132669" y="5024198"/>
                          <a:ext cx="67420" cy="67420"/>
                        </a:xfrm>
                        <a:custGeom>
                          <a:avLst/>
                          <a:gdLst>
                            <a:gd name="connsiteX0" fmla="*/ 0 w 67420"/>
                            <a:gd name="connsiteY0" fmla="*/ 16181 h 67420"/>
                            <a:gd name="connsiteX1" fmla="*/ 40452 w 67420"/>
                            <a:gd name="connsiteY1" fmla="*/ 67421 h 67420"/>
                            <a:gd name="connsiteX2" fmla="*/ 40452 w 67420"/>
                            <a:gd name="connsiteY2" fmla="*/ 67421 h 67420"/>
                            <a:gd name="connsiteX3" fmla="*/ 67421 w 67420"/>
                            <a:gd name="connsiteY3" fmla="*/ 37755 h 67420"/>
                            <a:gd name="connsiteX4" fmla="*/ 0 w 67420"/>
                            <a:gd name="connsiteY4" fmla="*/ 0 h 67420"/>
                            <a:gd name="connsiteX5" fmla="*/ 0 w 67420"/>
                            <a:gd name="connsiteY5" fmla="*/ 16181 h 67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420" h="67420">
                              <a:moveTo>
                                <a:pt x="0" y="16181"/>
                              </a:moveTo>
                              <a:cubicBezTo>
                                <a:pt x="0" y="32362"/>
                                <a:pt x="40452" y="67421"/>
                                <a:pt x="40452" y="67421"/>
                              </a:cubicBezTo>
                              <a:lnTo>
                                <a:pt x="40452" y="67421"/>
                              </a:lnTo>
                              <a:cubicBezTo>
                                <a:pt x="48543" y="56633"/>
                                <a:pt x="56633" y="45846"/>
                                <a:pt x="67421" y="37755"/>
                              </a:cubicBezTo>
                              <a:cubicBezTo>
                                <a:pt x="43149" y="24271"/>
                                <a:pt x="21575" y="10787"/>
                                <a:pt x="0" y="0"/>
                              </a:cubicBezTo>
                              <a:cubicBezTo>
                                <a:pt x="0" y="2697"/>
                                <a:pt x="0" y="8091"/>
                                <a:pt x="0" y="16181"/>
                              </a:cubicBezTo>
                              <a:close/>
                            </a:path>
                          </a:pathLst>
                        </a:custGeom>
                        <a:solidFill>
                          <a:srgbClr val="D1C2B2"/>
                        </a:solidFill>
                        <a:ln w="26947" cap="flat">
                          <a:noFill/>
                          <a:prstDash val="solid"/>
                          <a:miter/>
                        </a:ln>
                      </p:spPr>
                      <p:txBody>
                        <a:bodyPr rtlCol="1" anchor="ctr"/>
                        <a:lstStyle/>
                        <a:p>
                          <a:endParaRPr lang="ar-SA"/>
                        </a:p>
                      </p:txBody>
                    </p:sp>
                    <p:grpSp>
                      <p:nvGrpSpPr>
                        <p:cNvPr id="1901" name="رسم 4">
                          <a:extLst>
                            <a:ext uri="{FF2B5EF4-FFF2-40B4-BE49-F238E27FC236}">
                              <a16:creationId xmlns:a16="http://schemas.microsoft.com/office/drawing/2014/main" id="{CA764B4E-51B7-4949-86D8-5F48FB976C5B}"/>
                            </a:ext>
                          </a:extLst>
                        </p:cNvPr>
                        <p:cNvGrpSpPr/>
                        <p:nvPr/>
                      </p:nvGrpSpPr>
                      <p:grpSpPr>
                        <a:xfrm>
                          <a:off x="218443" y="4382077"/>
                          <a:ext cx="1542668" cy="919894"/>
                          <a:chOff x="218443" y="4382077"/>
                          <a:chExt cx="1542668" cy="919894"/>
                        </a:xfrm>
                        <a:solidFill>
                          <a:schemeClr val="accent1"/>
                        </a:solidFill>
                      </p:grpSpPr>
                      <p:sp>
                        <p:nvSpPr>
                          <p:cNvPr id="1902" name="شكل حر: شكل 421">
                            <a:extLst>
                              <a:ext uri="{FF2B5EF4-FFF2-40B4-BE49-F238E27FC236}">
                                <a16:creationId xmlns:a16="http://schemas.microsoft.com/office/drawing/2014/main" id="{4C4B623B-A663-450B-A941-E215B7DE37DC}"/>
                              </a:ext>
                            </a:extLst>
                          </p:cNvPr>
                          <p:cNvSpPr/>
                          <p:nvPr/>
                        </p:nvSpPr>
                        <p:spPr>
                          <a:xfrm>
                            <a:off x="221140" y="4387745"/>
                            <a:ext cx="1529104" cy="914226"/>
                          </a:xfrm>
                          <a:custGeom>
                            <a:avLst/>
                            <a:gdLst>
                              <a:gd name="connsiteX0" fmla="*/ 862987 w 1529104"/>
                              <a:gd name="connsiteY0" fmla="*/ 331711 h 914226"/>
                              <a:gd name="connsiteX1" fmla="*/ 194172 w 1529104"/>
                              <a:gd name="connsiteY1" fmla="*/ 0 h 914226"/>
                              <a:gd name="connsiteX2" fmla="*/ 0 w 1529104"/>
                              <a:gd name="connsiteY2" fmla="*/ 97086 h 914226"/>
                              <a:gd name="connsiteX3" fmla="*/ 447674 w 1529104"/>
                              <a:gd name="connsiteY3" fmla="*/ 342498 h 914226"/>
                              <a:gd name="connsiteX4" fmla="*/ 660724 w 1529104"/>
                              <a:gd name="connsiteY4" fmla="*/ 477339 h 914226"/>
                              <a:gd name="connsiteX5" fmla="*/ 671511 w 1529104"/>
                              <a:gd name="connsiteY5" fmla="*/ 471946 h 914226"/>
                              <a:gd name="connsiteX6" fmla="*/ 647240 w 1529104"/>
                              <a:gd name="connsiteY6" fmla="*/ 355982 h 914226"/>
                              <a:gd name="connsiteX7" fmla="*/ 714661 w 1529104"/>
                              <a:gd name="connsiteY7" fmla="*/ 304742 h 914226"/>
                              <a:gd name="connsiteX8" fmla="*/ 776688 w 1529104"/>
                              <a:gd name="connsiteY8" fmla="*/ 455765 h 914226"/>
                              <a:gd name="connsiteX9" fmla="*/ 862987 w 1529104"/>
                              <a:gd name="connsiteY9" fmla="*/ 536670 h 914226"/>
                              <a:gd name="connsiteX10" fmla="*/ 911529 w 1529104"/>
                              <a:gd name="connsiteY10" fmla="*/ 631059 h 914226"/>
                              <a:gd name="connsiteX11" fmla="*/ 978950 w 1529104"/>
                              <a:gd name="connsiteY11" fmla="*/ 668815 h 914226"/>
                              <a:gd name="connsiteX12" fmla="*/ 1019403 w 1529104"/>
                              <a:gd name="connsiteY12" fmla="*/ 636453 h 914226"/>
                              <a:gd name="connsiteX13" fmla="*/ 1410444 w 1529104"/>
                              <a:gd name="connsiteY13" fmla="*/ 827928 h 914226"/>
                              <a:gd name="connsiteX14" fmla="*/ 1526407 w 1529104"/>
                              <a:gd name="connsiteY14" fmla="*/ 914227 h 914226"/>
                              <a:gd name="connsiteX15" fmla="*/ 1529104 w 1529104"/>
                              <a:gd name="connsiteY15" fmla="*/ 795566 h 914226"/>
                              <a:gd name="connsiteX16" fmla="*/ 862987 w 1529104"/>
                              <a:gd name="connsiteY16" fmla="*/ 331711 h 914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29104" h="914226">
                                <a:moveTo>
                                  <a:pt x="862987" y="331711"/>
                                </a:moveTo>
                                <a:cubicBezTo>
                                  <a:pt x="488127" y="97086"/>
                                  <a:pt x="194172" y="0"/>
                                  <a:pt x="194172" y="0"/>
                                </a:cubicBezTo>
                                <a:cubicBezTo>
                                  <a:pt x="88995" y="18878"/>
                                  <a:pt x="0" y="97086"/>
                                  <a:pt x="0" y="97086"/>
                                </a:cubicBezTo>
                                <a:cubicBezTo>
                                  <a:pt x="0" y="97086"/>
                                  <a:pt x="329014" y="258896"/>
                                  <a:pt x="447674" y="342498"/>
                                </a:cubicBezTo>
                                <a:cubicBezTo>
                                  <a:pt x="523186" y="396434"/>
                                  <a:pt x="606787" y="447674"/>
                                  <a:pt x="660724" y="477339"/>
                                </a:cubicBezTo>
                                <a:cubicBezTo>
                                  <a:pt x="663421" y="474643"/>
                                  <a:pt x="668815" y="474643"/>
                                  <a:pt x="671511" y="471946"/>
                                </a:cubicBezTo>
                                <a:cubicBezTo>
                                  <a:pt x="671511" y="471946"/>
                                  <a:pt x="639149" y="415312"/>
                                  <a:pt x="647240" y="355982"/>
                                </a:cubicBezTo>
                                <a:cubicBezTo>
                                  <a:pt x="655330" y="296652"/>
                                  <a:pt x="711964" y="261593"/>
                                  <a:pt x="714661" y="304742"/>
                                </a:cubicBezTo>
                                <a:cubicBezTo>
                                  <a:pt x="717358" y="347892"/>
                                  <a:pt x="744326" y="407222"/>
                                  <a:pt x="776688" y="455765"/>
                                </a:cubicBezTo>
                                <a:cubicBezTo>
                                  <a:pt x="811747" y="507005"/>
                                  <a:pt x="836018" y="512398"/>
                                  <a:pt x="862987" y="536670"/>
                                </a:cubicBezTo>
                                <a:cubicBezTo>
                                  <a:pt x="887258" y="558244"/>
                                  <a:pt x="906136" y="582516"/>
                                  <a:pt x="911529" y="631059"/>
                                </a:cubicBezTo>
                                <a:cubicBezTo>
                                  <a:pt x="933104" y="641846"/>
                                  <a:pt x="954679" y="655330"/>
                                  <a:pt x="978950" y="668815"/>
                                </a:cubicBezTo>
                                <a:cubicBezTo>
                                  <a:pt x="992434" y="655330"/>
                                  <a:pt x="1005919" y="644543"/>
                                  <a:pt x="1019403" y="636453"/>
                                </a:cubicBezTo>
                                <a:cubicBezTo>
                                  <a:pt x="1019403" y="636453"/>
                                  <a:pt x="1348416" y="795566"/>
                                  <a:pt x="1410444" y="827928"/>
                                </a:cubicBezTo>
                                <a:cubicBezTo>
                                  <a:pt x="1472471" y="862986"/>
                                  <a:pt x="1521014" y="898045"/>
                                  <a:pt x="1526407" y="914227"/>
                                </a:cubicBezTo>
                                <a:cubicBezTo>
                                  <a:pt x="1526407" y="914227"/>
                                  <a:pt x="1529104" y="854896"/>
                                  <a:pt x="1529104" y="795566"/>
                                </a:cubicBezTo>
                                <a:cubicBezTo>
                                  <a:pt x="1529104" y="798263"/>
                                  <a:pt x="1237846" y="566335"/>
                                  <a:pt x="862987" y="331711"/>
                                </a:cubicBezTo>
                                <a:close/>
                              </a:path>
                            </a:pathLst>
                          </a:custGeom>
                          <a:solidFill>
                            <a:srgbClr val="E5D9CA"/>
                          </a:solidFill>
                          <a:ln w="26947" cap="flat">
                            <a:noFill/>
                            <a:prstDash val="solid"/>
                            <a:miter/>
                          </a:ln>
                        </p:spPr>
                        <p:txBody>
                          <a:bodyPr rtlCol="1" anchor="ctr"/>
                          <a:lstStyle/>
                          <a:p>
                            <a:endParaRPr lang="ar-SA"/>
                          </a:p>
                        </p:txBody>
                      </p:sp>
                      <p:sp>
                        <p:nvSpPr>
                          <p:cNvPr id="1903" name="شكل حر: شكل 422">
                            <a:extLst>
                              <a:ext uri="{FF2B5EF4-FFF2-40B4-BE49-F238E27FC236}">
                                <a16:creationId xmlns:a16="http://schemas.microsoft.com/office/drawing/2014/main" id="{02175592-1B9A-4B98-8102-FAC948865817}"/>
                              </a:ext>
                            </a:extLst>
                          </p:cNvPr>
                          <p:cNvSpPr/>
                          <p:nvPr/>
                        </p:nvSpPr>
                        <p:spPr>
                          <a:xfrm>
                            <a:off x="218443" y="4382077"/>
                            <a:ext cx="1542668" cy="919894"/>
                          </a:xfrm>
                          <a:custGeom>
                            <a:avLst/>
                            <a:gdLst>
                              <a:gd name="connsiteX0" fmla="*/ 868380 w 1542668"/>
                              <a:gd name="connsiteY0" fmla="*/ 334681 h 919894"/>
                              <a:gd name="connsiteX1" fmla="*/ 272380 w 1542668"/>
                              <a:gd name="connsiteY1" fmla="*/ 29939 h 919894"/>
                              <a:gd name="connsiteX2" fmla="*/ 196869 w 1542668"/>
                              <a:gd name="connsiteY2" fmla="*/ 2971 h 919894"/>
                              <a:gd name="connsiteX3" fmla="*/ 0 w 1542668"/>
                              <a:gd name="connsiteY3" fmla="*/ 100057 h 919894"/>
                              <a:gd name="connsiteX4" fmla="*/ 0 w 1542668"/>
                              <a:gd name="connsiteY4" fmla="*/ 100057 h 919894"/>
                              <a:gd name="connsiteX5" fmla="*/ 331710 w 1542668"/>
                              <a:gd name="connsiteY5" fmla="*/ 272654 h 919894"/>
                              <a:gd name="connsiteX6" fmla="*/ 544760 w 1542668"/>
                              <a:gd name="connsiteY6" fmla="*/ 410193 h 919894"/>
                              <a:gd name="connsiteX7" fmla="*/ 676905 w 1542668"/>
                              <a:gd name="connsiteY7" fmla="*/ 477613 h 919894"/>
                              <a:gd name="connsiteX8" fmla="*/ 676905 w 1542668"/>
                              <a:gd name="connsiteY8" fmla="*/ 477613 h 919894"/>
                              <a:gd name="connsiteX9" fmla="*/ 668815 w 1542668"/>
                              <a:gd name="connsiteY9" fmla="*/ 318501 h 919894"/>
                              <a:gd name="connsiteX10" fmla="*/ 722751 w 1542668"/>
                              <a:gd name="connsiteY10" fmla="*/ 348165 h 919894"/>
                              <a:gd name="connsiteX11" fmla="*/ 765900 w 1542668"/>
                              <a:gd name="connsiteY11" fmla="*/ 445252 h 919894"/>
                              <a:gd name="connsiteX12" fmla="*/ 865683 w 1542668"/>
                              <a:gd name="connsiteY12" fmla="*/ 545034 h 919894"/>
                              <a:gd name="connsiteX13" fmla="*/ 914226 w 1542668"/>
                              <a:gd name="connsiteY13" fmla="*/ 639423 h 919894"/>
                              <a:gd name="connsiteX14" fmla="*/ 981647 w 1542668"/>
                              <a:gd name="connsiteY14" fmla="*/ 677179 h 919894"/>
                              <a:gd name="connsiteX15" fmla="*/ 987041 w 1542668"/>
                              <a:gd name="connsiteY15" fmla="*/ 677179 h 919894"/>
                              <a:gd name="connsiteX16" fmla="*/ 1035584 w 1542668"/>
                              <a:gd name="connsiteY16" fmla="*/ 650211 h 919894"/>
                              <a:gd name="connsiteX17" fmla="*/ 1081430 w 1542668"/>
                              <a:gd name="connsiteY17" fmla="*/ 671785 h 919894"/>
                              <a:gd name="connsiteX18" fmla="*/ 1227059 w 1542668"/>
                              <a:gd name="connsiteY18" fmla="*/ 741903 h 919894"/>
                              <a:gd name="connsiteX19" fmla="*/ 1369991 w 1542668"/>
                              <a:gd name="connsiteY19" fmla="*/ 812021 h 919894"/>
                              <a:gd name="connsiteX20" fmla="*/ 1529104 w 1542668"/>
                              <a:gd name="connsiteY20" fmla="*/ 919894 h 919894"/>
                              <a:gd name="connsiteX21" fmla="*/ 1534498 w 1542668"/>
                              <a:gd name="connsiteY21" fmla="*/ 919894 h 919894"/>
                              <a:gd name="connsiteX22" fmla="*/ 1529104 w 1542668"/>
                              <a:gd name="connsiteY22" fmla="*/ 793143 h 919894"/>
                              <a:gd name="connsiteX23" fmla="*/ 1410444 w 1542668"/>
                              <a:gd name="connsiteY23" fmla="*/ 701451 h 919894"/>
                              <a:gd name="connsiteX24" fmla="*/ 868380 w 1542668"/>
                              <a:gd name="connsiteY24" fmla="*/ 334681 h 919894"/>
                              <a:gd name="connsiteX25" fmla="*/ 862986 w 1542668"/>
                              <a:gd name="connsiteY25" fmla="*/ 334681 h 919894"/>
                              <a:gd name="connsiteX26" fmla="*/ 1351113 w 1542668"/>
                              <a:gd name="connsiteY26" fmla="*/ 666392 h 919894"/>
                              <a:gd name="connsiteX27" fmla="*/ 1488652 w 1542668"/>
                              <a:gd name="connsiteY27" fmla="*/ 771568 h 919894"/>
                              <a:gd name="connsiteX28" fmla="*/ 1523710 w 1542668"/>
                              <a:gd name="connsiteY28" fmla="*/ 798537 h 919894"/>
                              <a:gd name="connsiteX29" fmla="*/ 1526407 w 1542668"/>
                              <a:gd name="connsiteY29" fmla="*/ 895623 h 919894"/>
                              <a:gd name="connsiteX30" fmla="*/ 1507530 w 1542668"/>
                              <a:gd name="connsiteY30" fmla="*/ 895623 h 919894"/>
                              <a:gd name="connsiteX31" fmla="*/ 1407747 w 1542668"/>
                              <a:gd name="connsiteY31" fmla="*/ 830899 h 919894"/>
                              <a:gd name="connsiteX32" fmla="*/ 1280996 w 1542668"/>
                              <a:gd name="connsiteY32" fmla="*/ 766175 h 919894"/>
                              <a:gd name="connsiteX33" fmla="*/ 1024796 w 1542668"/>
                              <a:gd name="connsiteY33" fmla="*/ 642120 h 919894"/>
                              <a:gd name="connsiteX34" fmla="*/ 1022100 w 1542668"/>
                              <a:gd name="connsiteY34" fmla="*/ 642120 h 919894"/>
                              <a:gd name="connsiteX35" fmla="*/ 900742 w 1542668"/>
                              <a:gd name="connsiteY35" fmla="*/ 582790 h 919894"/>
                              <a:gd name="connsiteX36" fmla="*/ 857593 w 1542668"/>
                              <a:gd name="connsiteY36" fmla="*/ 534247 h 919894"/>
                              <a:gd name="connsiteX37" fmla="*/ 771294 w 1542668"/>
                              <a:gd name="connsiteY37" fmla="*/ 442555 h 919894"/>
                              <a:gd name="connsiteX38" fmla="*/ 722751 w 1542668"/>
                              <a:gd name="connsiteY38" fmla="*/ 326591 h 919894"/>
                              <a:gd name="connsiteX39" fmla="*/ 711964 w 1542668"/>
                              <a:gd name="connsiteY39" fmla="*/ 291532 h 919894"/>
                              <a:gd name="connsiteX40" fmla="*/ 682299 w 1542668"/>
                              <a:gd name="connsiteY40" fmla="*/ 294229 h 919894"/>
                              <a:gd name="connsiteX41" fmla="*/ 652634 w 1542668"/>
                              <a:gd name="connsiteY41" fmla="*/ 420980 h 919894"/>
                              <a:gd name="connsiteX42" fmla="*/ 671511 w 1542668"/>
                              <a:gd name="connsiteY42" fmla="*/ 472220 h 919894"/>
                              <a:gd name="connsiteX43" fmla="*/ 620272 w 1542668"/>
                              <a:gd name="connsiteY43" fmla="*/ 450645 h 919894"/>
                              <a:gd name="connsiteX44" fmla="*/ 566335 w 1542668"/>
                              <a:gd name="connsiteY44" fmla="*/ 418283 h 919894"/>
                              <a:gd name="connsiteX45" fmla="*/ 264290 w 1542668"/>
                              <a:gd name="connsiteY45" fmla="*/ 229505 h 919894"/>
                              <a:gd name="connsiteX46" fmla="*/ 18878 w 1542668"/>
                              <a:gd name="connsiteY46" fmla="*/ 102754 h 919894"/>
                              <a:gd name="connsiteX47" fmla="*/ 43149 w 1542668"/>
                              <a:gd name="connsiteY47" fmla="*/ 67695 h 919894"/>
                              <a:gd name="connsiteX48" fmla="*/ 207656 w 1542668"/>
                              <a:gd name="connsiteY48" fmla="*/ 2971 h 919894"/>
                              <a:gd name="connsiteX49" fmla="*/ 865683 w 1542668"/>
                              <a:gd name="connsiteY49" fmla="*/ 331985 h 919894"/>
                              <a:gd name="connsiteX50" fmla="*/ 868380 w 1542668"/>
                              <a:gd name="connsiteY50" fmla="*/ 334681 h 919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542668" h="919894">
                                <a:moveTo>
                                  <a:pt x="868380" y="334681"/>
                                </a:moveTo>
                                <a:cubicBezTo>
                                  <a:pt x="679602" y="216021"/>
                                  <a:pt x="480036" y="110844"/>
                                  <a:pt x="272380" y="29939"/>
                                </a:cubicBezTo>
                                <a:cubicBezTo>
                                  <a:pt x="250805" y="21849"/>
                                  <a:pt x="221140" y="2971"/>
                                  <a:pt x="196869" y="2971"/>
                                </a:cubicBezTo>
                                <a:cubicBezTo>
                                  <a:pt x="132145" y="274"/>
                                  <a:pt x="45846" y="59604"/>
                                  <a:pt x="0" y="100057"/>
                                </a:cubicBezTo>
                                <a:cubicBezTo>
                                  <a:pt x="0" y="100057"/>
                                  <a:pt x="0" y="100057"/>
                                  <a:pt x="0" y="100057"/>
                                </a:cubicBezTo>
                                <a:cubicBezTo>
                                  <a:pt x="110570" y="153994"/>
                                  <a:pt x="221140" y="213324"/>
                                  <a:pt x="331710" y="272654"/>
                                </a:cubicBezTo>
                                <a:cubicBezTo>
                                  <a:pt x="404525" y="315804"/>
                                  <a:pt x="471946" y="364347"/>
                                  <a:pt x="544760" y="410193"/>
                                </a:cubicBezTo>
                                <a:cubicBezTo>
                                  <a:pt x="574425" y="429070"/>
                                  <a:pt x="639149" y="493795"/>
                                  <a:pt x="676905" y="477613"/>
                                </a:cubicBezTo>
                                <a:cubicBezTo>
                                  <a:pt x="676905" y="477613"/>
                                  <a:pt x="676905" y="477613"/>
                                  <a:pt x="676905" y="477613"/>
                                </a:cubicBezTo>
                                <a:cubicBezTo>
                                  <a:pt x="649937" y="429070"/>
                                  <a:pt x="639149" y="367044"/>
                                  <a:pt x="668815" y="318501"/>
                                </a:cubicBezTo>
                                <a:cubicBezTo>
                                  <a:pt x="698480" y="267260"/>
                                  <a:pt x="714661" y="326591"/>
                                  <a:pt x="722751" y="348165"/>
                                </a:cubicBezTo>
                                <a:cubicBezTo>
                                  <a:pt x="733538" y="383224"/>
                                  <a:pt x="749720" y="415586"/>
                                  <a:pt x="765900" y="445252"/>
                                </a:cubicBezTo>
                                <a:cubicBezTo>
                                  <a:pt x="792869" y="491098"/>
                                  <a:pt x="825231" y="512672"/>
                                  <a:pt x="865683" y="545034"/>
                                </a:cubicBezTo>
                                <a:cubicBezTo>
                                  <a:pt x="903439" y="577396"/>
                                  <a:pt x="889955" y="601668"/>
                                  <a:pt x="914226" y="639423"/>
                                </a:cubicBezTo>
                                <a:cubicBezTo>
                                  <a:pt x="925014" y="655605"/>
                                  <a:pt x="965466" y="669089"/>
                                  <a:pt x="981647" y="677179"/>
                                </a:cubicBezTo>
                                <a:cubicBezTo>
                                  <a:pt x="981647" y="677179"/>
                                  <a:pt x="984344" y="677179"/>
                                  <a:pt x="987041" y="677179"/>
                                </a:cubicBezTo>
                                <a:cubicBezTo>
                                  <a:pt x="1005919" y="658301"/>
                                  <a:pt x="1014009" y="639423"/>
                                  <a:pt x="1035584" y="650211"/>
                                </a:cubicBezTo>
                                <a:cubicBezTo>
                                  <a:pt x="1051765" y="658301"/>
                                  <a:pt x="1065249" y="663695"/>
                                  <a:pt x="1081430" y="671785"/>
                                </a:cubicBezTo>
                                <a:cubicBezTo>
                                  <a:pt x="1129973" y="696057"/>
                                  <a:pt x="1178516" y="717632"/>
                                  <a:pt x="1227059" y="741903"/>
                                </a:cubicBezTo>
                                <a:cubicBezTo>
                                  <a:pt x="1275602" y="766175"/>
                                  <a:pt x="1321448" y="787749"/>
                                  <a:pt x="1369991" y="812021"/>
                                </a:cubicBezTo>
                                <a:cubicBezTo>
                                  <a:pt x="1421231" y="838989"/>
                                  <a:pt x="1502136" y="868654"/>
                                  <a:pt x="1529104" y="919894"/>
                                </a:cubicBezTo>
                                <a:cubicBezTo>
                                  <a:pt x="1529104" y="919894"/>
                                  <a:pt x="1534498" y="919894"/>
                                  <a:pt x="1534498" y="919894"/>
                                </a:cubicBezTo>
                                <a:cubicBezTo>
                                  <a:pt x="1534498" y="887532"/>
                                  <a:pt x="1556073" y="814718"/>
                                  <a:pt x="1529104" y="793143"/>
                                </a:cubicBezTo>
                                <a:cubicBezTo>
                                  <a:pt x="1491349" y="763478"/>
                                  <a:pt x="1450896" y="731116"/>
                                  <a:pt x="1410444" y="701451"/>
                                </a:cubicBezTo>
                                <a:cubicBezTo>
                                  <a:pt x="1232453" y="574700"/>
                                  <a:pt x="1051765" y="453342"/>
                                  <a:pt x="868380" y="334681"/>
                                </a:cubicBezTo>
                                <a:cubicBezTo>
                                  <a:pt x="868380" y="334681"/>
                                  <a:pt x="862986" y="334681"/>
                                  <a:pt x="862986" y="334681"/>
                                </a:cubicBezTo>
                                <a:cubicBezTo>
                                  <a:pt x="1030190" y="439858"/>
                                  <a:pt x="1192000" y="550428"/>
                                  <a:pt x="1351113" y="666392"/>
                                </a:cubicBezTo>
                                <a:cubicBezTo>
                                  <a:pt x="1396959" y="701451"/>
                                  <a:pt x="1442805" y="736510"/>
                                  <a:pt x="1488652" y="771568"/>
                                </a:cubicBezTo>
                                <a:cubicBezTo>
                                  <a:pt x="1499439" y="779659"/>
                                  <a:pt x="1512923" y="790446"/>
                                  <a:pt x="1523710" y="798537"/>
                                </a:cubicBezTo>
                                <a:cubicBezTo>
                                  <a:pt x="1539891" y="812021"/>
                                  <a:pt x="1526407" y="874048"/>
                                  <a:pt x="1526407" y="895623"/>
                                </a:cubicBezTo>
                                <a:cubicBezTo>
                                  <a:pt x="1526407" y="930681"/>
                                  <a:pt x="1526407" y="914500"/>
                                  <a:pt x="1507530" y="895623"/>
                                </a:cubicBezTo>
                                <a:cubicBezTo>
                                  <a:pt x="1477864" y="871351"/>
                                  <a:pt x="1442805" y="849776"/>
                                  <a:pt x="1407747" y="830899"/>
                                </a:cubicBezTo>
                                <a:cubicBezTo>
                                  <a:pt x="1364597" y="809324"/>
                                  <a:pt x="1324145" y="787749"/>
                                  <a:pt x="1280996" y="766175"/>
                                </a:cubicBezTo>
                                <a:cubicBezTo>
                                  <a:pt x="1194697" y="723025"/>
                                  <a:pt x="1108398" y="682573"/>
                                  <a:pt x="1024796" y="642120"/>
                                </a:cubicBezTo>
                                <a:cubicBezTo>
                                  <a:pt x="1024796" y="642120"/>
                                  <a:pt x="1022100" y="642120"/>
                                  <a:pt x="1022100" y="642120"/>
                                </a:cubicBezTo>
                                <a:cubicBezTo>
                                  <a:pt x="957376" y="687967"/>
                                  <a:pt x="930407" y="642120"/>
                                  <a:pt x="900742" y="582790"/>
                                </a:cubicBezTo>
                                <a:cubicBezTo>
                                  <a:pt x="892652" y="563912"/>
                                  <a:pt x="873774" y="547731"/>
                                  <a:pt x="857593" y="534247"/>
                                </a:cubicBezTo>
                                <a:cubicBezTo>
                                  <a:pt x="822534" y="507279"/>
                                  <a:pt x="795566" y="480310"/>
                                  <a:pt x="771294" y="442555"/>
                                </a:cubicBezTo>
                                <a:cubicBezTo>
                                  <a:pt x="749720" y="407496"/>
                                  <a:pt x="733538" y="367044"/>
                                  <a:pt x="722751" y="326591"/>
                                </a:cubicBezTo>
                                <a:cubicBezTo>
                                  <a:pt x="720054" y="315804"/>
                                  <a:pt x="722751" y="299623"/>
                                  <a:pt x="711964" y="291532"/>
                                </a:cubicBezTo>
                                <a:cubicBezTo>
                                  <a:pt x="701176" y="283442"/>
                                  <a:pt x="690389" y="291532"/>
                                  <a:pt x="682299" y="294229"/>
                                </a:cubicBezTo>
                                <a:cubicBezTo>
                                  <a:pt x="639149" y="315804"/>
                                  <a:pt x="644543" y="383224"/>
                                  <a:pt x="652634" y="420980"/>
                                </a:cubicBezTo>
                                <a:cubicBezTo>
                                  <a:pt x="655330" y="437161"/>
                                  <a:pt x="663421" y="456039"/>
                                  <a:pt x="671511" y="472220"/>
                                </a:cubicBezTo>
                                <a:cubicBezTo>
                                  <a:pt x="674208" y="477613"/>
                                  <a:pt x="622968" y="453342"/>
                                  <a:pt x="620272" y="450645"/>
                                </a:cubicBezTo>
                                <a:cubicBezTo>
                                  <a:pt x="601394" y="439858"/>
                                  <a:pt x="585213" y="429070"/>
                                  <a:pt x="566335" y="418283"/>
                                </a:cubicBezTo>
                                <a:cubicBezTo>
                                  <a:pt x="463855" y="353559"/>
                                  <a:pt x="369466" y="286139"/>
                                  <a:pt x="264290" y="229505"/>
                                </a:cubicBezTo>
                                <a:cubicBezTo>
                                  <a:pt x="183385" y="186355"/>
                                  <a:pt x="102480" y="143206"/>
                                  <a:pt x="18878" y="102754"/>
                                </a:cubicBezTo>
                                <a:cubicBezTo>
                                  <a:pt x="-5394" y="89270"/>
                                  <a:pt x="26968" y="81179"/>
                                  <a:pt x="43149" y="67695"/>
                                </a:cubicBezTo>
                                <a:cubicBezTo>
                                  <a:pt x="80905" y="40727"/>
                                  <a:pt x="161810" y="-13210"/>
                                  <a:pt x="207656" y="2971"/>
                                </a:cubicBezTo>
                                <a:cubicBezTo>
                                  <a:pt x="439584" y="83876"/>
                                  <a:pt x="658027" y="202537"/>
                                  <a:pt x="865683" y="331985"/>
                                </a:cubicBezTo>
                                <a:cubicBezTo>
                                  <a:pt x="865683" y="337378"/>
                                  <a:pt x="868380" y="337378"/>
                                  <a:pt x="868380" y="334681"/>
                                </a:cubicBezTo>
                                <a:close/>
                              </a:path>
                            </a:pathLst>
                          </a:custGeom>
                          <a:solidFill>
                            <a:srgbClr val="89765D"/>
                          </a:solidFill>
                          <a:ln w="26947" cap="flat">
                            <a:noFill/>
                            <a:prstDash val="solid"/>
                            <a:miter/>
                          </a:ln>
                        </p:spPr>
                        <p:txBody>
                          <a:bodyPr rtlCol="1" anchor="ctr"/>
                          <a:lstStyle/>
                          <a:p>
                            <a:endParaRPr lang="ar-SA"/>
                          </a:p>
                        </p:txBody>
                      </p:sp>
                    </p:grpSp>
                  </p:grpSp>
                  <p:grpSp>
                    <p:nvGrpSpPr>
                      <p:cNvPr id="1894" name="رسم 4">
                        <a:extLst>
                          <a:ext uri="{FF2B5EF4-FFF2-40B4-BE49-F238E27FC236}">
                            <a16:creationId xmlns:a16="http://schemas.microsoft.com/office/drawing/2014/main" id="{950C6161-9E06-4DCB-AC49-431180BAD745}"/>
                          </a:ext>
                        </a:extLst>
                      </p:cNvPr>
                      <p:cNvGrpSpPr/>
                      <p:nvPr/>
                    </p:nvGrpSpPr>
                    <p:grpSpPr>
                      <a:xfrm>
                        <a:off x="156416" y="4506406"/>
                        <a:ext cx="706570" cy="401827"/>
                        <a:chOff x="156416" y="4506406"/>
                        <a:chExt cx="706570" cy="401827"/>
                      </a:xfrm>
                      <a:solidFill>
                        <a:srgbClr val="89765D"/>
                      </a:solidFill>
                    </p:grpSpPr>
                    <p:sp>
                      <p:nvSpPr>
                        <p:cNvPr id="1895" name="شكل حر: شكل 424">
                          <a:extLst>
                            <a:ext uri="{FF2B5EF4-FFF2-40B4-BE49-F238E27FC236}">
                              <a16:creationId xmlns:a16="http://schemas.microsoft.com/office/drawing/2014/main" id="{98158A21-F95A-4E7E-AFFD-87166049C03B}"/>
                            </a:ext>
                          </a:extLst>
                        </p:cNvPr>
                        <p:cNvSpPr/>
                        <p:nvPr/>
                      </p:nvSpPr>
                      <p:spPr>
                        <a:xfrm>
                          <a:off x="202262" y="4506406"/>
                          <a:ext cx="660724" cy="342497"/>
                        </a:xfrm>
                        <a:custGeom>
                          <a:avLst/>
                          <a:gdLst>
                            <a:gd name="connsiteX0" fmla="*/ 0 w 660724"/>
                            <a:gd name="connsiteY0" fmla="*/ 0 h 342497"/>
                            <a:gd name="connsiteX1" fmla="*/ 29665 w 660724"/>
                            <a:gd name="connsiteY1" fmla="*/ 13484 h 342497"/>
                            <a:gd name="connsiteX2" fmla="*/ 105176 w 660724"/>
                            <a:gd name="connsiteY2" fmla="*/ 51240 h 342497"/>
                            <a:gd name="connsiteX3" fmla="*/ 210353 w 660724"/>
                            <a:gd name="connsiteY3" fmla="*/ 105176 h 342497"/>
                            <a:gd name="connsiteX4" fmla="*/ 331710 w 660724"/>
                            <a:gd name="connsiteY4" fmla="*/ 169900 h 342497"/>
                            <a:gd name="connsiteX5" fmla="*/ 450371 w 660724"/>
                            <a:gd name="connsiteY5" fmla="*/ 234624 h 342497"/>
                            <a:gd name="connsiteX6" fmla="*/ 555548 w 660724"/>
                            <a:gd name="connsiteY6" fmla="*/ 291258 h 342497"/>
                            <a:gd name="connsiteX7" fmla="*/ 598697 w 660724"/>
                            <a:gd name="connsiteY7" fmla="*/ 312832 h 342497"/>
                            <a:gd name="connsiteX8" fmla="*/ 631059 w 660724"/>
                            <a:gd name="connsiteY8" fmla="*/ 329014 h 342497"/>
                            <a:gd name="connsiteX9" fmla="*/ 660724 w 660724"/>
                            <a:gd name="connsiteY9" fmla="*/ 342498 h 342497"/>
                            <a:gd name="connsiteX10" fmla="*/ 631059 w 660724"/>
                            <a:gd name="connsiteY10" fmla="*/ 329014 h 342497"/>
                            <a:gd name="connsiteX11" fmla="*/ 596000 w 660724"/>
                            <a:gd name="connsiteY11" fmla="*/ 315529 h 342497"/>
                            <a:gd name="connsiteX12" fmla="*/ 552851 w 660724"/>
                            <a:gd name="connsiteY12" fmla="*/ 293955 h 342497"/>
                            <a:gd name="connsiteX13" fmla="*/ 444977 w 660724"/>
                            <a:gd name="connsiteY13" fmla="*/ 242715 h 342497"/>
                            <a:gd name="connsiteX14" fmla="*/ 323620 w 660724"/>
                            <a:gd name="connsiteY14" fmla="*/ 177991 h 342497"/>
                            <a:gd name="connsiteX15" fmla="*/ 204959 w 660724"/>
                            <a:gd name="connsiteY15" fmla="*/ 113267 h 342497"/>
                            <a:gd name="connsiteX16" fmla="*/ 102480 w 660724"/>
                            <a:gd name="connsiteY16" fmla="*/ 53937 h 342497"/>
                            <a:gd name="connsiteX17" fmla="*/ 29665 w 660724"/>
                            <a:gd name="connsiteY17" fmla="*/ 10787 h 342497"/>
                            <a:gd name="connsiteX18" fmla="*/ 0 w 660724"/>
                            <a:gd name="connsiteY18" fmla="*/ 0 h 342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60724" h="342497">
                              <a:moveTo>
                                <a:pt x="0" y="0"/>
                              </a:moveTo>
                              <a:cubicBezTo>
                                <a:pt x="0" y="0"/>
                                <a:pt x="10787" y="5394"/>
                                <a:pt x="29665" y="13484"/>
                              </a:cubicBezTo>
                              <a:cubicBezTo>
                                <a:pt x="48543" y="21574"/>
                                <a:pt x="72814" y="35058"/>
                                <a:pt x="105176" y="51240"/>
                              </a:cubicBezTo>
                              <a:cubicBezTo>
                                <a:pt x="134842" y="67421"/>
                                <a:pt x="172597" y="86299"/>
                                <a:pt x="210353" y="105176"/>
                              </a:cubicBezTo>
                              <a:cubicBezTo>
                                <a:pt x="248109" y="126751"/>
                                <a:pt x="291258" y="148326"/>
                                <a:pt x="331710" y="169900"/>
                              </a:cubicBezTo>
                              <a:cubicBezTo>
                                <a:pt x="372163" y="191475"/>
                                <a:pt x="412615" y="215747"/>
                                <a:pt x="450371" y="234624"/>
                              </a:cubicBezTo>
                              <a:cubicBezTo>
                                <a:pt x="488127" y="253502"/>
                                <a:pt x="525882" y="275077"/>
                                <a:pt x="555548" y="291258"/>
                              </a:cubicBezTo>
                              <a:cubicBezTo>
                                <a:pt x="571729" y="299348"/>
                                <a:pt x="585213" y="307439"/>
                                <a:pt x="598697" y="312832"/>
                              </a:cubicBezTo>
                              <a:cubicBezTo>
                                <a:pt x="612181" y="318226"/>
                                <a:pt x="622968" y="323620"/>
                                <a:pt x="631059" y="329014"/>
                              </a:cubicBezTo>
                              <a:cubicBezTo>
                                <a:pt x="649937" y="337104"/>
                                <a:pt x="660724" y="342498"/>
                                <a:pt x="660724" y="342498"/>
                              </a:cubicBezTo>
                              <a:cubicBezTo>
                                <a:pt x="660724" y="342498"/>
                                <a:pt x="649937" y="337104"/>
                                <a:pt x="631059" y="329014"/>
                              </a:cubicBezTo>
                              <a:cubicBezTo>
                                <a:pt x="622968" y="323620"/>
                                <a:pt x="609484" y="320923"/>
                                <a:pt x="596000" y="315529"/>
                              </a:cubicBezTo>
                              <a:cubicBezTo>
                                <a:pt x="582516" y="310136"/>
                                <a:pt x="569032" y="302045"/>
                                <a:pt x="552851" y="293955"/>
                              </a:cubicBezTo>
                              <a:cubicBezTo>
                                <a:pt x="520489" y="277773"/>
                                <a:pt x="485430" y="261593"/>
                                <a:pt x="444977" y="242715"/>
                              </a:cubicBezTo>
                              <a:cubicBezTo>
                                <a:pt x="407222" y="221140"/>
                                <a:pt x="364072" y="199565"/>
                                <a:pt x="323620" y="177991"/>
                              </a:cubicBezTo>
                              <a:cubicBezTo>
                                <a:pt x="283167" y="156416"/>
                                <a:pt x="242715" y="132145"/>
                                <a:pt x="204959" y="113267"/>
                              </a:cubicBezTo>
                              <a:cubicBezTo>
                                <a:pt x="167204" y="91692"/>
                                <a:pt x="132145" y="72814"/>
                                <a:pt x="102480" y="53937"/>
                              </a:cubicBezTo>
                              <a:cubicBezTo>
                                <a:pt x="72814" y="37755"/>
                                <a:pt x="45846" y="21574"/>
                                <a:pt x="29665" y="10787"/>
                              </a:cubicBezTo>
                              <a:cubicBezTo>
                                <a:pt x="10787" y="8090"/>
                                <a:pt x="0" y="0"/>
                                <a:pt x="0" y="0"/>
                              </a:cubicBezTo>
                              <a:close/>
                            </a:path>
                          </a:pathLst>
                        </a:custGeom>
                        <a:solidFill>
                          <a:srgbClr val="89765D"/>
                        </a:solidFill>
                        <a:ln w="26947" cap="flat">
                          <a:noFill/>
                          <a:prstDash val="solid"/>
                          <a:miter/>
                        </a:ln>
                      </p:spPr>
                      <p:txBody>
                        <a:bodyPr rtlCol="1" anchor="ctr"/>
                        <a:lstStyle/>
                        <a:p>
                          <a:endParaRPr lang="ar-SA"/>
                        </a:p>
                      </p:txBody>
                    </p:sp>
                    <p:sp>
                      <p:nvSpPr>
                        <p:cNvPr id="1896" name="شكل حر: شكل 425">
                          <a:extLst>
                            <a:ext uri="{FF2B5EF4-FFF2-40B4-BE49-F238E27FC236}">
                              <a16:creationId xmlns:a16="http://schemas.microsoft.com/office/drawing/2014/main" id="{3626EB9D-1386-4F1A-A9B6-C48679619954}"/>
                            </a:ext>
                          </a:extLst>
                        </p:cNvPr>
                        <p:cNvSpPr/>
                        <p:nvPr/>
                      </p:nvSpPr>
                      <p:spPr>
                        <a:xfrm>
                          <a:off x="183384" y="4538768"/>
                          <a:ext cx="663420" cy="345194"/>
                        </a:xfrm>
                        <a:custGeom>
                          <a:avLst/>
                          <a:gdLst>
                            <a:gd name="connsiteX0" fmla="*/ 0 w 663420"/>
                            <a:gd name="connsiteY0" fmla="*/ 0 h 345194"/>
                            <a:gd name="connsiteX1" fmla="*/ 29665 w 663420"/>
                            <a:gd name="connsiteY1" fmla="*/ 13484 h 345194"/>
                            <a:gd name="connsiteX2" fmla="*/ 105176 w 663420"/>
                            <a:gd name="connsiteY2" fmla="*/ 51240 h 345194"/>
                            <a:gd name="connsiteX3" fmla="*/ 213050 w 663420"/>
                            <a:gd name="connsiteY3" fmla="*/ 105176 h 345194"/>
                            <a:gd name="connsiteX4" fmla="*/ 334407 w 663420"/>
                            <a:gd name="connsiteY4" fmla="*/ 167204 h 345194"/>
                            <a:gd name="connsiteX5" fmla="*/ 455765 w 663420"/>
                            <a:gd name="connsiteY5" fmla="*/ 231927 h 345194"/>
                            <a:gd name="connsiteX6" fmla="*/ 560941 w 663420"/>
                            <a:gd name="connsiteY6" fmla="*/ 288561 h 345194"/>
                            <a:gd name="connsiteX7" fmla="*/ 636453 w 663420"/>
                            <a:gd name="connsiteY7" fmla="*/ 329014 h 345194"/>
                            <a:gd name="connsiteX8" fmla="*/ 663421 w 663420"/>
                            <a:gd name="connsiteY8" fmla="*/ 345195 h 345194"/>
                            <a:gd name="connsiteX9" fmla="*/ 633756 w 663420"/>
                            <a:gd name="connsiteY9" fmla="*/ 331711 h 345194"/>
                            <a:gd name="connsiteX10" fmla="*/ 601394 w 663420"/>
                            <a:gd name="connsiteY10" fmla="*/ 315529 h 345194"/>
                            <a:gd name="connsiteX11" fmla="*/ 558244 w 663420"/>
                            <a:gd name="connsiteY11" fmla="*/ 293955 h 345194"/>
                            <a:gd name="connsiteX12" fmla="*/ 450371 w 663420"/>
                            <a:gd name="connsiteY12" fmla="*/ 240018 h 345194"/>
                            <a:gd name="connsiteX13" fmla="*/ 329014 w 663420"/>
                            <a:gd name="connsiteY13" fmla="*/ 177991 h 345194"/>
                            <a:gd name="connsiteX14" fmla="*/ 207656 w 663420"/>
                            <a:gd name="connsiteY14" fmla="*/ 113267 h 345194"/>
                            <a:gd name="connsiteX15" fmla="*/ 102480 w 663420"/>
                            <a:gd name="connsiteY15" fmla="*/ 56633 h 345194"/>
                            <a:gd name="connsiteX16" fmla="*/ 29665 w 663420"/>
                            <a:gd name="connsiteY16" fmla="*/ 16181 h 345194"/>
                            <a:gd name="connsiteX17" fmla="*/ 0 w 663420"/>
                            <a:gd name="connsiteY17" fmla="*/ 0 h 34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63420" h="345194">
                              <a:moveTo>
                                <a:pt x="0" y="0"/>
                              </a:moveTo>
                              <a:cubicBezTo>
                                <a:pt x="0" y="0"/>
                                <a:pt x="10787" y="5394"/>
                                <a:pt x="29665" y="13484"/>
                              </a:cubicBezTo>
                              <a:cubicBezTo>
                                <a:pt x="48543" y="21575"/>
                                <a:pt x="75511" y="35059"/>
                                <a:pt x="105176" y="51240"/>
                              </a:cubicBezTo>
                              <a:cubicBezTo>
                                <a:pt x="137538" y="67421"/>
                                <a:pt x="172597" y="83602"/>
                                <a:pt x="213050" y="105176"/>
                              </a:cubicBezTo>
                              <a:cubicBezTo>
                                <a:pt x="250805" y="124054"/>
                                <a:pt x="293955" y="145629"/>
                                <a:pt x="334407" y="167204"/>
                              </a:cubicBezTo>
                              <a:cubicBezTo>
                                <a:pt x="374860" y="188778"/>
                                <a:pt x="418009" y="210353"/>
                                <a:pt x="455765" y="231927"/>
                              </a:cubicBezTo>
                              <a:cubicBezTo>
                                <a:pt x="493520" y="253502"/>
                                <a:pt x="531276" y="272380"/>
                                <a:pt x="560941" y="288561"/>
                              </a:cubicBezTo>
                              <a:cubicBezTo>
                                <a:pt x="590606" y="304742"/>
                                <a:pt x="617575" y="318226"/>
                                <a:pt x="636453" y="329014"/>
                              </a:cubicBezTo>
                              <a:cubicBezTo>
                                <a:pt x="655330" y="339801"/>
                                <a:pt x="663421" y="345195"/>
                                <a:pt x="663421" y="345195"/>
                              </a:cubicBezTo>
                              <a:cubicBezTo>
                                <a:pt x="663421" y="345195"/>
                                <a:pt x="652634" y="339801"/>
                                <a:pt x="633756" y="331711"/>
                              </a:cubicBezTo>
                              <a:cubicBezTo>
                                <a:pt x="625665" y="326317"/>
                                <a:pt x="612181" y="323620"/>
                                <a:pt x="601394" y="315529"/>
                              </a:cubicBezTo>
                              <a:cubicBezTo>
                                <a:pt x="587910" y="310136"/>
                                <a:pt x="574425" y="302045"/>
                                <a:pt x="558244" y="293955"/>
                              </a:cubicBezTo>
                              <a:cubicBezTo>
                                <a:pt x="525882" y="277774"/>
                                <a:pt x="490824" y="261593"/>
                                <a:pt x="450371" y="240018"/>
                              </a:cubicBezTo>
                              <a:cubicBezTo>
                                <a:pt x="412615" y="221140"/>
                                <a:pt x="369466" y="199565"/>
                                <a:pt x="329014" y="177991"/>
                              </a:cubicBezTo>
                              <a:cubicBezTo>
                                <a:pt x="288561" y="156416"/>
                                <a:pt x="245412" y="134842"/>
                                <a:pt x="207656" y="113267"/>
                              </a:cubicBezTo>
                              <a:cubicBezTo>
                                <a:pt x="169900" y="91692"/>
                                <a:pt x="134842" y="72814"/>
                                <a:pt x="102480" y="56633"/>
                              </a:cubicBezTo>
                              <a:cubicBezTo>
                                <a:pt x="72814" y="40452"/>
                                <a:pt x="45846" y="24271"/>
                                <a:pt x="29665" y="16181"/>
                              </a:cubicBezTo>
                              <a:cubicBezTo>
                                <a:pt x="10787" y="5394"/>
                                <a:pt x="0" y="0"/>
                                <a:pt x="0" y="0"/>
                              </a:cubicBezTo>
                              <a:close/>
                            </a:path>
                          </a:pathLst>
                        </a:custGeom>
                        <a:solidFill>
                          <a:srgbClr val="89765D"/>
                        </a:solidFill>
                        <a:ln w="26947" cap="flat">
                          <a:noFill/>
                          <a:prstDash val="solid"/>
                          <a:miter/>
                        </a:ln>
                      </p:spPr>
                      <p:txBody>
                        <a:bodyPr rtlCol="1" anchor="ctr"/>
                        <a:lstStyle/>
                        <a:p>
                          <a:endParaRPr lang="ar-SA"/>
                        </a:p>
                      </p:txBody>
                    </p:sp>
                    <p:sp>
                      <p:nvSpPr>
                        <p:cNvPr id="1897" name="شكل حر: شكل 426">
                          <a:extLst>
                            <a:ext uri="{FF2B5EF4-FFF2-40B4-BE49-F238E27FC236}">
                              <a16:creationId xmlns:a16="http://schemas.microsoft.com/office/drawing/2014/main" id="{99F85E8F-5E46-4CDB-B42C-91944C71869D}"/>
                            </a:ext>
                          </a:extLst>
                        </p:cNvPr>
                        <p:cNvSpPr/>
                        <p:nvPr/>
                      </p:nvSpPr>
                      <p:spPr>
                        <a:xfrm>
                          <a:off x="167203" y="4576523"/>
                          <a:ext cx="631058" cy="331710"/>
                        </a:xfrm>
                        <a:custGeom>
                          <a:avLst/>
                          <a:gdLst>
                            <a:gd name="connsiteX0" fmla="*/ 0 w 631058"/>
                            <a:gd name="connsiteY0" fmla="*/ 0 h 331710"/>
                            <a:gd name="connsiteX1" fmla="*/ 26968 w 631058"/>
                            <a:gd name="connsiteY1" fmla="*/ 13484 h 331710"/>
                            <a:gd name="connsiteX2" fmla="*/ 99783 w 631058"/>
                            <a:gd name="connsiteY2" fmla="*/ 48543 h 331710"/>
                            <a:gd name="connsiteX3" fmla="*/ 202262 w 631058"/>
                            <a:gd name="connsiteY3" fmla="*/ 99783 h 331710"/>
                            <a:gd name="connsiteX4" fmla="*/ 318226 w 631058"/>
                            <a:gd name="connsiteY4" fmla="*/ 159113 h 331710"/>
                            <a:gd name="connsiteX5" fmla="*/ 434190 w 631058"/>
                            <a:gd name="connsiteY5" fmla="*/ 221140 h 331710"/>
                            <a:gd name="connsiteX6" fmla="*/ 533973 w 631058"/>
                            <a:gd name="connsiteY6" fmla="*/ 275077 h 331710"/>
                            <a:gd name="connsiteX7" fmla="*/ 604091 w 631058"/>
                            <a:gd name="connsiteY7" fmla="*/ 315529 h 331710"/>
                            <a:gd name="connsiteX8" fmla="*/ 631059 w 631058"/>
                            <a:gd name="connsiteY8" fmla="*/ 331711 h 331710"/>
                            <a:gd name="connsiteX9" fmla="*/ 604091 w 631058"/>
                            <a:gd name="connsiteY9" fmla="*/ 318226 h 331710"/>
                            <a:gd name="connsiteX10" fmla="*/ 531276 w 631058"/>
                            <a:gd name="connsiteY10" fmla="*/ 283167 h 331710"/>
                            <a:gd name="connsiteX11" fmla="*/ 428796 w 631058"/>
                            <a:gd name="connsiteY11" fmla="*/ 231928 h 331710"/>
                            <a:gd name="connsiteX12" fmla="*/ 312833 w 631058"/>
                            <a:gd name="connsiteY12" fmla="*/ 172598 h 331710"/>
                            <a:gd name="connsiteX13" fmla="*/ 196869 w 631058"/>
                            <a:gd name="connsiteY13" fmla="*/ 110570 h 331710"/>
                            <a:gd name="connsiteX14" fmla="*/ 97086 w 631058"/>
                            <a:gd name="connsiteY14" fmla="*/ 56634 h 331710"/>
                            <a:gd name="connsiteX15" fmla="*/ 26968 w 631058"/>
                            <a:gd name="connsiteY15" fmla="*/ 16181 h 331710"/>
                            <a:gd name="connsiteX16" fmla="*/ 0 w 631058"/>
                            <a:gd name="connsiteY16" fmla="*/ 0 h 331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1058" h="331710">
                              <a:moveTo>
                                <a:pt x="0" y="0"/>
                              </a:moveTo>
                              <a:cubicBezTo>
                                <a:pt x="0" y="0"/>
                                <a:pt x="10787" y="5394"/>
                                <a:pt x="26968" y="13484"/>
                              </a:cubicBezTo>
                              <a:cubicBezTo>
                                <a:pt x="43149" y="21575"/>
                                <a:pt x="70118" y="32362"/>
                                <a:pt x="99783" y="48543"/>
                              </a:cubicBezTo>
                              <a:cubicBezTo>
                                <a:pt x="129448" y="64724"/>
                                <a:pt x="164507" y="80905"/>
                                <a:pt x="202262" y="99783"/>
                              </a:cubicBezTo>
                              <a:cubicBezTo>
                                <a:pt x="240018" y="118661"/>
                                <a:pt x="277774" y="140235"/>
                                <a:pt x="318226" y="159113"/>
                              </a:cubicBezTo>
                              <a:cubicBezTo>
                                <a:pt x="358679" y="180688"/>
                                <a:pt x="396434" y="199566"/>
                                <a:pt x="434190" y="221140"/>
                              </a:cubicBezTo>
                              <a:cubicBezTo>
                                <a:pt x="471946" y="240018"/>
                                <a:pt x="504308" y="258896"/>
                                <a:pt x="533973" y="275077"/>
                              </a:cubicBezTo>
                              <a:cubicBezTo>
                                <a:pt x="563638" y="291258"/>
                                <a:pt x="587910" y="304742"/>
                                <a:pt x="604091" y="315529"/>
                              </a:cubicBezTo>
                              <a:cubicBezTo>
                                <a:pt x="620272" y="326317"/>
                                <a:pt x="631059" y="331711"/>
                                <a:pt x="631059" y="331711"/>
                              </a:cubicBezTo>
                              <a:cubicBezTo>
                                <a:pt x="631059" y="331711"/>
                                <a:pt x="620272" y="326317"/>
                                <a:pt x="604091" y="318226"/>
                              </a:cubicBezTo>
                              <a:cubicBezTo>
                                <a:pt x="587910" y="310136"/>
                                <a:pt x="560941" y="299349"/>
                                <a:pt x="531276" y="283167"/>
                              </a:cubicBezTo>
                              <a:cubicBezTo>
                                <a:pt x="501611" y="266987"/>
                                <a:pt x="466552" y="250806"/>
                                <a:pt x="428796" y="231928"/>
                              </a:cubicBezTo>
                              <a:cubicBezTo>
                                <a:pt x="391041" y="213050"/>
                                <a:pt x="353285" y="191475"/>
                                <a:pt x="312833" y="172598"/>
                              </a:cubicBezTo>
                              <a:cubicBezTo>
                                <a:pt x="272380" y="151023"/>
                                <a:pt x="234624" y="132145"/>
                                <a:pt x="196869" y="110570"/>
                              </a:cubicBezTo>
                              <a:cubicBezTo>
                                <a:pt x="159113" y="91693"/>
                                <a:pt x="126751" y="72814"/>
                                <a:pt x="97086" y="56634"/>
                              </a:cubicBezTo>
                              <a:cubicBezTo>
                                <a:pt x="67421" y="40452"/>
                                <a:pt x="43149" y="26968"/>
                                <a:pt x="26968" y="16181"/>
                              </a:cubicBezTo>
                              <a:cubicBezTo>
                                <a:pt x="10787" y="5394"/>
                                <a:pt x="0" y="0"/>
                                <a:pt x="0" y="0"/>
                              </a:cubicBezTo>
                              <a:close/>
                            </a:path>
                          </a:pathLst>
                        </a:custGeom>
                        <a:solidFill>
                          <a:srgbClr val="89765D"/>
                        </a:solidFill>
                        <a:ln w="26947" cap="flat">
                          <a:noFill/>
                          <a:prstDash val="solid"/>
                          <a:miter/>
                        </a:ln>
                      </p:spPr>
                      <p:txBody>
                        <a:bodyPr rtlCol="1" anchor="ctr"/>
                        <a:lstStyle/>
                        <a:p>
                          <a:endParaRPr lang="ar-SA"/>
                        </a:p>
                      </p:txBody>
                    </p:sp>
                    <p:sp>
                      <p:nvSpPr>
                        <p:cNvPr id="1898" name="شكل حر: شكل 427">
                          <a:extLst>
                            <a:ext uri="{FF2B5EF4-FFF2-40B4-BE49-F238E27FC236}">
                              <a16:creationId xmlns:a16="http://schemas.microsoft.com/office/drawing/2014/main" id="{69781DCE-1597-4B0A-9BF8-D88B29DEA1D6}"/>
                            </a:ext>
                          </a:extLst>
                        </p:cNvPr>
                        <p:cNvSpPr/>
                        <p:nvPr/>
                      </p:nvSpPr>
                      <p:spPr>
                        <a:xfrm>
                          <a:off x="156416" y="4600795"/>
                          <a:ext cx="552850" cy="293954"/>
                        </a:xfrm>
                        <a:custGeom>
                          <a:avLst/>
                          <a:gdLst>
                            <a:gd name="connsiteX0" fmla="*/ 0 w 552850"/>
                            <a:gd name="connsiteY0" fmla="*/ 0 h 293954"/>
                            <a:gd name="connsiteX1" fmla="*/ 24271 w 552850"/>
                            <a:gd name="connsiteY1" fmla="*/ 10787 h 293954"/>
                            <a:gd name="connsiteX2" fmla="*/ 88995 w 552850"/>
                            <a:gd name="connsiteY2" fmla="*/ 43149 h 293954"/>
                            <a:gd name="connsiteX3" fmla="*/ 177991 w 552850"/>
                            <a:gd name="connsiteY3" fmla="*/ 88995 h 293954"/>
                            <a:gd name="connsiteX4" fmla="*/ 280471 w 552850"/>
                            <a:gd name="connsiteY4" fmla="*/ 142932 h 293954"/>
                            <a:gd name="connsiteX5" fmla="*/ 380253 w 552850"/>
                            <a:gd name="connsiteY5" fmla="*/ 196868 h 293954"/>
                            <a:gd name="connsiteX6" fmla="*/ 466552 w 552850"/>
                            <a:gd name="connsiteY6" fmla="*/ 245412 h 293954"/>
                            <a:gd name="connsiteX7" fmla="*/ 528579 w 552850"/>
                            <a:gd name="connsiteY7" fmla="*/ 280470 h 293954"/>
                            <a:gd name="connsiteX8" fmla="*/ 552851 w 552850"/>
                            <a:gd name="connsiteY8" fmla="*/ 293955 h 293954"/>
                            <a:gd name="connsiteX9" fmla="*/ 528579 w 552850"/>
                            <a:gd name="connsiteY9" fmla="*/ 283167 h 293954"/>
                            <a:gd name="connsiteX10" fmla="*/ 463855 w 552850"/>
                            <a:gd name="connsiteY10" fmla="*/ 250805 h 293954"/>
                            <a:gd name="connsiteX11" fmla="*/ 374860 w 552850"/>
                            <a:gd name="connsiteY11" fmla="*/ 204959 h 293954"/>
                            <a:gd name="connsiteX12" fmla="*/ 272380 w 552850"/>
                            <a:gd name="connsiteY12" fmla="*/ 151022 h 293954"/>
                            <a:gd name="connsiteX13" fmla="*/ 172597 w 552850"/>
                            <a:gd name="connsiteY13" fmla="*/ 97086 h 293954"/>
                            <a:gd name="connsiteX14" fmla="*/ 86299 w 552850"/>
                            <a:gd name="connsiteY14" fmla="*/ 48543 h 293954"/>
                            <a:gd name="connsiteX15" fmla="*/ 24271 w 552850"/>
                            <a:gd name="connsiteY15" fmla="*/ 13484 h 293954"/>
                            <a:gd name="connsiteX16" fmla="*/ 0 w 552850"/>
                            <a:gd name="connsiteY16" fmla="*/ 0 h 293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52850" h="293954">
                              <a:moveTo>
                                <a:pt x="0" y="0"/>
                              </a:moveTo>
                              <a:cubicBezTo>
                                <a:pt x="0" y="0"/>
                                <a:pt x="8090" y="5394"/>
                                <a:pt x="24271" y="10787"/>
                              </a:cubicBezTo>
                              <a:cubicBezTo>
                                <a:pt x="40452" y="18878"/>
                                <a:pt x="62027" y="29665"/>
                                <a:pt x="88995" y="43149"/>
                              </a:cubicBezTo>
                              <a:cubicBezTo>
                                <a:pt x="115964" y="56633"/>
                                <a:pt x="145629" y="72814"/>
                                <a:pt x="177991" y="88995"/>
                              </a:cubicBezTo>
                              <a:cubicBezTo>
                                <a:pt x="210353" y="105176"/>
                                <a:pt x="245412" y="124054"/>
                                <a:pt x="280471" y="142932"/>
                              </a:cubicBezTo>
                              <a:cubicBezTo>
                                <a:pt x="315529" y="161810"/>
                                <a:pt x="347891" y="180688"/>
                                <a:pt x="380253" y="196868"/>
                              </a:cubicBezTo>
                              <a:cubicBezTo>
                                <a:pt x="412615" y="213050"/>
                                <a:pt x="442281" y="231927"/>
                                <a:pt x="466552" y="245412"/>
                              </a:cubicBezTo>
                              <a:cubicBezTo>
                                <a:pt x="490824" y="258896"/>
                                <a:pt x="512398" y="272380"/>
                                <a:pt x="528579" y="280470"/>
                              </a:cubicBezTo>
                              <a:cubicBezTo>
                                <a:pt x="542063" y="288561"/>
                                <a:pt x="552851" y="293955"/>
                                <a:pt x="552851" y="293955"/>
                              </a:cubicBezTo>
                              <a:cubicBezTo>
                                <a:pt x="552851" y="293955"/>
                                <a:pt x="544760" y="288561"/>
                                <a:pt x="528579" y="283167"/>
                              </a:cubicBezTo>
                              <a:cubicBezTo>
                                <a:pt x="512398" y="275077"/>
                                <a:pt x="490824" y="264289"/>
                                <a:pt x="463855" y="250805"/>
                              </a:cubicBezTo>
                              <a:cubicBezTo>
                                <a:pt x="436887" y="237321"/>
                                <a:pt x="407222" y="221140"/>
                                <a:pt x="374860" y="204959"/>
                              </a:cubicBezTo>
                              <a:cubicBezTo>
                                <a:pt x="342498" y="188778"/>
                                <a:pt x="307439" y="169900"/>
                                <a:pt x="272380" y="151022"/>
                              </a:cubicBezTo>
                              <a:cubicBezTo>
                                <a:pt x="237321" y="132145"/>
                                <a:pt x="204959" y="113267"/>
                                <a:pt x="172597" y="97086"/>
                              </a:cubicBezTo>
                              <a:cubicBezTo>
                                <a:pt x="140235" y="78208"/>
                                <a:pt x="110570" y="62027"/>
                                <a:pt x="86299" y="48543"/>
                              </a:cubicBezTo>
                              <a:cubicBezTo>
                                <a:pt x="62027" y="35058"/>
                                <a:pt x="40452" y="21574"/>
                                <a:pt x="24271" y="13484"/>
                              </a:cubicBezTo>
                              <a:cubicBezTo>
                                <a:pt x="8090" y="5394"/>
                                <a:pt x="0" y="0"/>
                                <a:pt x="0" y="0"/>
                              </a:cubicBezTo>
                              <a:close/>
                            </a:path>
                          </a:pathLst>
                        </a:custGeom>
                        <a:solidFill>
                          <a:srgbClr val="89765D"/>
                        </a:solidFill>
                        <a:ln w="26947" cap="flat">
                          <a:noFill/>
                          <a:prstDash val="solid"/>
                          <a:miter/>
                        </a:ln>
                      </p:spPr>
                      <p:txBody>
                        <a:bodyPr rtlCol="1" anchor="ctr"/>
                        <a:lstStyle/>
                        <a:p>
                          <a:endParaRPr lang="ar-SA"/>
                        </a:p>
                      </p:txBody>
                    </p:sp>
                  </p:grpSp>
                </p:grpSp>
                <p:sp>
                  <p:nvSpPr>
                    <p:cNvPr id="1886" name="شكل حر: شكل 428">
                      <a:extLst>
                        <a:ext uri="{FF2B5EF4-FFF2-40B4-BE49-F238E27FC236}">
                          <a16:creationId xmlns:a16="http://schemas.microsoft.com/office/drawing/2014/main" id="{782F7109-4180-4F48-802D-D9A10D617EEF}"/>
                        </a:ext>
                      </a:extLst>
                    </p:cNvPr>
                    <p:cNvSpPr/>
                    <p:nvPr/>
                  </p:nvSpPr>
                  <p:spPr>
                    <a:xfrm>
                      <a:off x="175294" y="4484831"/>
                      <a:ext cx="701176" cy="420705"/>
                    </a:xfrm>
                    <a:custGeom>
                      <a:avLst/>
                      <a:gdLst>
                        <a:gd name="connsiteX0" fmla="*/ 490824 w 701176"/>
                        <a:gd name="connsiteY0" fmla="*/ 245412 h 420705"/>
                        <a:gd name="connsiteX1" fmla="*/ 43149 w 701176"/>
                        <a:gd name="connsiteY1" fmla="*/ 0 h 420705"/>
                        <a:gd name="connsiteX2" fmla="*/ 428796 w 701176"/>
                        <a:gd name="connsiteY2" fmla="*/ 221140 h 420705"/>
                        <a:gd name="connsiteX3" fmla="*/ 175294 w 701176"/>
                        <a:gd name="connsiteY3" fmla="*/ 105176 h 420705"/>
                        <a:gd name="connsiteX4" fmla="*/ 431493 w 701176"/>
                        <a:gd name="connsiteY4" fmla="*/ 258896 h 420705"/>
                        <a:gd name="connsiteX5" fmla="*/ 97086 w 701176"/>
                        <a:gd name="connsiteY5" fmla="*/ 99783 h 420705"/>
                        <a:gd name="connsiteX6" fmla="*/ 382950 w 701176"/>
                        <a:gd name="connsiteY6" fmla="*/ 269683 h 420705"/>
                        <a:gd name="connsiteX7" fmla="*/ 148326 w 701176"/>
                        <a:gd name="connsiteY7" fmla="*/ 172597 h 420705"/>
                        <a:gd name="connsiteX8" fmla="*/ 350588 w 701176"/>
                        <a:gd name="connsiteY8" fmla="*/ 293955 h 420705"/>
                        <a:gd name="connsiteX9" fmla="*/ 94389 w 701176"/>
                        <a:gd name="connsiteY9" fmla="*/ 180688 h 420705"/>
                        <a:gd name="connsiteX10" fmla="*/ 261593 w 701176"/>
                        <a:gd name="connsiteY10" fmla="*/ 280470 h 420705"/>
                        <a:gd name="connsiteX11" fmla="*/ 0 w 701176"/>
                        <a:gd name="connsiteY11" fmla="*/ 159113 h 420705"/>
                        <a:gd name="connsiteX12" fmla="*/ 0 w 701176"/>
                        <a:gd name="connsiteY12" fmla="*/ 159113 h 420705"/>
                        <a:gd name="connsiteX13" fmla="*/ 364072 w 701176"/>
                        <a:gd name="connsiteY13" fmla="*/ 345195 h 420705"/>
                        <a:gd name="connsiteX14" fmla="*/ 485430 w 701176"/>
                        <a:gd name="connsiteY14" fmla="*/ 396434 h 420705"/>
                        <a:gd name="connsiteX15" fmla="*/ 547457 w 701176"/>
                        <a:gd name="connsiteY15" fmla="*/ 420706 h 420705"/>
                        <a:gd name="connsiteX16" fmla="*/ 609484 w 701176"/>
                        <a:gd name="connsiteY16" fmla="*/ 418009 h 420705"/>
                        <a:gd name="connsiteX17" fmla="*/ 701177 w 701176"/>
                        <a:gd name="connsiteY17" fmla="*/ 380253 h 420705"/>
                        <a:gd name="connsiteX18" fmla="*/ 490824 w 701176"/>
                        <a:gd name="connsiteY18" fmla="*/ 245412 h 42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01176" h="420705">
                          <a:moveTo>
                            <a:pt x="490824" y="245412"/>
                          </a:moveTo>
                          <a:cubicBezTo>
                            <a:pt x="372163" y="159113"/>
                            <a:pt x="43149" y="0"/>
                            <a:pt x="43149" y="0"/>
                          </a:cubicBezTo>
                          <a:lnTo>
                            <a:pt x="428796" y="221140"/>
                          </a:lnTo>
                          <a:lnTo>
                            <a:pt x="175294" y="105176"/>
                          </a:lnTo>
                          <a:lnTo>
                            <a:pt x="431493" y="258896"/>
                          </a:lnTo>
                          <a:lnTo>
                            <a:pt x="97086" y="99783"/>
                          </a:lnTo>
                          <a:lnTo>
                            <a:pt x="382950" y="269683"/>
                          </a:lnTo>
                          <a:lnTo>
                            <a:pt x="148326" y="172597"/>
                          </a:lnTo>
                          <a:lnTo>
                            <a:pt x="350588" y="293955"/>
                          </a:lnTo>
                          <a:lnTo>
                            <a:pt x="94389" y="180688"/>
                          </a:lnTo>
                          <a:lnTo>
                            <a:pt x="261593" y="280470"/>
                          </a:lnTo>
                          <a:lnTo>
                            <a:pt x="0" y="159113"/>
                          </a:lnTo>
                          <a:lnTo>
                            <a:pt x="0" y="159113"/>
                          </a:lnTo>
                          <a:cubicBezTo>
                            <a:pt x="183385" y="245412"/>
                            <a:pt x="364072" y="345195"/>
                            <a:pt x="364072" y="345195"/>
                          </a:cubicBezTo>
                          <a:cubicBezTo>
                            <a:pt x="364072" y="345195"/>
                            <a:pt x="426100" y="364072"/>
                            <a:pt x="485430" y="396434"/>
                          </a:cubicBezTo>
                          <a:cubicBezTo>
                            <a:pt x="485430" y="396434"/>
                            <a:pt x="504308" y="407222"/>
                            <a:pt x="547457" y="420706"/>
                          </a:cubicBezTo>
                          <a:cubicBezTo>
                            <a:pt x="547457" y="420706"/>
                            <a:pt x="577122" y="418009"/>
                            <a:pt x="609484" y="418009"/>
                          </a:cubicBezTo>
                          <a:cubicBezTo>
                            <a:pt x="639149" y="418009"/>
                            <a:pt x="660724" y="396434"/>
                            <a:pt x="701177" y="380253"/>
                          </a:cubicBezTo>
                          <a:cubicBezTo>
                            <a:pt x="649937" y="350588"/>
                            <a:pt x="566335" y="299348"/>
                            <a:pt x="490824" y="245412"/>
                          </a:cubicBezTo>
                          <a:close/>
                        </a:path>
                      </a:pathLst>
                    </a:custGeom>
                    <a:solidFill>
                      <a:srgbClr val="D1C2B2"/>
                    </a:solidFill>
                    <a:ln w="26947" cap="flat">
                      <a:noFill/>
                      <a:prstDash val="solid"/>
                      <a:miter/>
                    </a:ln>
                  </p:spPr>
                  <p:txBody>
                    <a:bodyPr rtlCol="1" anchor="ctr"/>
                    <a:lstStyle/>
                    <a:p>
                      <a:endParaRPr lang="ar-SA"/>
                    </a:p>
                  </p:txBody>
                </p:sp>
                <p:sp>
                  <p:nvSpPr>
                    <p:cNvPr id="1887" name="شكل حر: شكل 429">
                      <a:extLst>
                        <a:ext uri="{FF2B5EF4-FFF2-40B4-BE49-F238E27FC236}">
                          <a16:creationId xmlns:a16="http://schemas.microsoft.com/office/drawing/2014/main" id="{18707900-2E43-4D45-8B5B-70D3AB89A247}"/>
                        </a:ext>
                      </a:extLst>
                    </p:cNvPr>
                    <p:cNvSpPr/>
                    <p:nvPr/>
                  </p:nvSpPr>
                  <p:spPr>
                    <a:xfrm>
                      <a:off x="412615" y="4034460"/>
                      <a:ext cx="1336761" cy="1151547"/>
                    </a:xfrm>
                    <a:custGeom>
                      <a:avLst/>
                      <a:gdLst>
                        <a:gd name="connsiteX0" fmla="*/ 1305267 w 1336761"/>
                        <a:gd name="connsiteY0" fmla="*/ 814443 h 1151547"/>
                        <a:gd name="connsiteX1" fmla="*/ 132145 w 1336761"/>
                        <a:gd name="connsiteY1" fmla="*/ 0 h 1151547"/>
                        <a:gd name="connsiteX2" fmla="*/ 822534 w 1336761"/>
                        <a:gd name="connsiteY2" fmla="*/ 471946 h 1151547"/>
                        <a:gd name="connsiteX3" fmla="*/ 272380 w 1336761"/>
                        <a:gd name="connsiteY3" fmla="*/ 426099 h 1151547"/>
                        <a:gd name="connsiteX4" fmla="*/ 10787 w 1336761"/>
                        <a:gd name="connsiteY4" fmla="*/ 307439 h 1151547"/>
                        <a:gd name="connsiteX5" fmla="*/ 0 w 1336761"/>
                        <a:gd name="connsiteY5" fmla="*/ 350588 h 1151547"/>
                        <a:gd name="connsiteX6" fmla="*/ 668814 w 1336761"/>
                        <a:gd name="connsiteY6" fmla="*/ 682298 h 1151547"/>
                        <a:gd name="connsiteX7" fmla="*/ 1334932 w 1336761"/>
                        <a:gd name="connsiteY7" fmla="*/ 1151548 h 1151547"/>
                        <a:gd name="connsiteX8" fmla="*/ 1334932 w 1336761"/>
                        <a:gd name="connsiteY8" fmla="*/ 1116489 h 1151547"/>
                        <a:gd name="connsiteX9" fmla="*/ 1305267 w 1336761"/>
                        <a:gd name="connsiteY9" fmla="*/ 814443 h 1151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36761" h="1151547">
                          <a:moveTo>
                            <a:pt x="1305267" y="814443"/>
                          </a:moveTo>
                          <a:cubicBezTo>
                            <a:pt x="825231" y="361375"/>
                            <a:pt x="132145" y="0"/>
                            <a:pt x="132145" y="0"/>
                          </a:cubicBezTo>
                          <a:cubicBezTo>
                            <a:pt x="132145" y="0"/>
                            <a:pt x="647240" y="307439"/>
                            <a:pt x="822534" y="471946"/>
                          </a:cubicBezTo>
                          <a:cubicBezTo>
                            <a:pt x="997828" y="636452"/>
                            <a:pt x="533973" y="542063"/>
                            <a:pt x="272380" y="426099"/>
                          </a:cubicBezTo>
                          <a:cubicBezTo>
                            <a:pt x="142932" y="369466"/>
                            <a:pt x="62027" y="331710"/>
                            <a:pt x="10787" y="307439"/>
                          </a:cubicBezTo>
                          <a:cubicBezTo>
                            <a:pt x="5394" y="334407"/>
                            <a:pt x="0" y="350588"/>
                            <a:pt x="0" y="350588"/>
                          </a:cubicBezTo>
                          <a:cubicBezTo>
                            <a:pt x="0" y="350588"/>
                            <a:pt x="293955" y="447674"/>
                            <a:pt x="668814" y="682298"/>
                          </a:cubicBezTo>
                          <a:cubicBezTo>
                            <a:pt x="1043674" y="916923"/>
                            <a:pt x="1334932" y="1151548"/>
                            <a:pt x="1334932" y="1151548"/>
                          </a:cubicBezTo>
                          <a:cubicBezTo>
                            <a:pt x="1334932" y="1140760"/>
                            <a:pt x="1334932" y="1127276"/>
                            <a:pt x="1334932" y="1116489"/>
                          </a:cubicBezTo>
                          <a:cubicBezTo>
                            <a:pt x="1345719" y="973556"/>
                            <a:pt x="1305267" y="814443"/>
                            <a:pt x="1305267" y="814443"/>
                          </a:cubicBezTo>
                          <a:close/>
                        </a:path>
                      </a:pathLst>
                    </a:custGeom>
                    <a:solidFill>
                      <a:srgbClr val="E5D9CA"/>
                    </a:solidFill>
                    <a:ln w="26947" cap="flat">
                      <a:noFill/>
                      <a:prstDash val="solid"/>
                      <a:miter/>
                    </a:ln>
                  </p:spPr>
                  <p:txBody>
                    <a:bodyPr rtlCol="1" anchor="ctr"/>
                    <a:lstStyle/>
                    <a:p>
                      <a:endParaRPr lang="ar-SA"/>
                    </a:p>
                  </p:txBody>
                </p:sp>
                <p:sp>
                  <p:nvSpPr>
                    <p:cNvPr id="1888" name="شكل حر: شكل 430">
                      <a:extLst>
                        <a:ext uri="{FF2B5EF4-FFF2-40B4-BE49-F238E27FC236}">
                          <a16:creationId xmlns:a16="http://schemas.microsoft.com/office/drawing/2014/main" id="{11AFBD12-E2F0-404C-B1E0-281AF488B8E3}"/>
                        </a:ext>
                      </a:extLst>
                    </p:cNvPr>
                    <p:cNvSpPr/>
                    <p:nvPr/>
                  </p:nvSpPr>
                  <p:spPr>
                    <a:xfrm>
                      <a:off x="223837" y="4387745"/>
                      <a:ext cx="1529104" cy="914226"/>
                    </a:xfrm>
                    <a:custGeom>
                      <a:avLst/>
                      <a:gdLst>
                        <a:gd name="connsiteX0" fmla="*/ 860290 w 1529104"/>
                        <a:gd name="connsiteY0" fmla="*/ 331711 h 914226"/>
                        <a:gd name="connsiteX1" fmla="*/ 191475 w 1529104"/>
                        <a:gd name="connsiteY1" fmla="*/ 0 h 914226"/>
                        <a:gd name="connsiteX2" fmla="*/ 183385 w 1529104"/>
                        <a:gd name="connsiteY2" fmla="*/ 2697 h 914226"/>
                        <a:gd name="connsiteX3" fmla="*/ 625665 w 1529104"/>
                        <a:gd name="connsiteY3" fmla="*/ 291258 h 914226"/>
                        <a:gd name="connsiteX4" fmla="*/ 0 w 1529104"/>
                        <a:gd name="connsiteY4" fmla="*/ 97086 h 914226"/>
                        <a:gd name="connsiteX5" fmla="*/ 0 w 1529104"/>
                        <a:gd name="connsiteY5" fmla="*/ 97086 h 914226"/>
                        <a:gd name="connsiteX6" fmla="*/ 447674 w 1529104"/>
                        <a:gd name="connsiteY6" fmla="*/ 342498 h 914226"/>
                        <a:gd name="connsiteX7" fmla="*/ 660724 w 1529104"/>
                        <a:gd name="connsiteY7" fmla="*/ 477339 h 914226"/>
                        <a:gd name="connsiteX8" fmla="*/ 671511 w 1529104"/>
                        <a:gd name="connsiteY8" fmla="*/ 471946 h 914226"/>
                        <a:gd name="connsiteX9" fmla="*/ 647240 w 1529104"/>
                        <a:gd name="connsiteY9" fmla="*/ 355982 h 914226"/>
                        <a:gd name="connsiteX10" fmla="*/ 714661 w 1529104"/>
                        <a:gd name="connsiteY10" fmla="*/ 304742 h 914226"/>
                        <a:gd name="connsiteX11" fmla="*/ 776688 w 1529104"/>
                        <a:gd name="connsiteY11" fmla="*/ 455765 h 914226"/>
                        <a:gd name="connsiteX12" fmla="*/ 862986 w 1529104"/>
                        <a:gd name="connsiteY12" fmla="*/ 536670 h 914226"/>
                        <a:gd name="connsiteX13" fmla="*/ 911529 w 1529104"/>
                        <a:gd name="connsiteY13" fmla="*/ 631059 h 914226"/>
                        <a:gd name="connsiteX14" fmla="*/ 978950 w 1529104"/>
                        <a:gd name="connsiteY14" fmla="*/ 668815 h 914226"/>
                        <a:gd name="connsiteX15" fmla="*/ 1019403 w 1529104"/>
                        <a:gd name="connsiteY15" fmla="*/ 636453 h 914226"/>
                        <a:gd name="connsiteX16" fmla="*/ 1410443 w 1529104"/>
                        <a:gd name="connsiteY16" fmla="*/ 827928 h 914226"/>
                        <a:gd name="connsiteX17" fmla="*/ 1526407 w 1529104"/>
                        <a:gd name="connsiteY17" fmla="*/ 914227 h 914226"/>
                        <a:gd name="connsiteX18" fmla="*/ 1529104 w 1529104"/>
                        <a:gd name="connsiteY18" fmla="*/ 795566 h 914226"/>
                        <a:gd name="connsiteX19" fmla="*/ 860290 w 1529104"/>
                        <a:gd name="connsiteY19" fmla="*/ 331711 h 914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29104" h="914226">
                          <a:moveTo>
                            <a:pt x="860290" y="331711"/>
                          </a:moveTo>
                          <a:cubicBezTo>
                            <a:pt x="485430" y="97086"/>
                            <a:pt x="191475" y="0"/>
                            <a:pt x="191475" y="0"/>
                          </a:cubicBezTo>
                          <a:cubicBezTo>
                            <a:pt x="188778" y="0"/>
                            <a:pt x="186081" y="0"/>
                            <a:pt x="183385" y="2697"/>
                          </a:cubicBezTo>
                          <a:cubicBezTo>
                            <a:pt x="310136" y="56634"/>
                            <a:pt x="655330" y="204959"/>
                            <a:pt x="625665" y="291258"/>
                          </a:cubicBezTo>
                          <a:cubicBezTo>
                            <a:pt x="598697" y="364072"/>
                            <a:pt x="210353" y="194172"/>
                            <a:pt x="0" y="97086"/>
                          </a:cubicBezTo>
                          <a:cubicBezTo>
                            <a:pt x="0" y="97086"/>
                            <a:pt x="0" y="97086"/>
                            <a:pt x="0" y="97086"/>
                          </a:cubicBezTo>
                          <a:cubicBezTo>
                            <a:pt x="0" y="97086"/>
                            <a:pt x="329014" y="258896"/>
                            <a:pt x="447674" y="342498"/>
                          </a:cubicBezTo>
                          <a:cubicBezTo>
                            <a:pt x="523186" y="396434"/>
                            <a:pt x="606787" y="447674"/>
                            <a:pt x="660724" y="477339"/>
                          </a:cubicBezTo>
                          <a:cubicBezTo>
                            <a:pt x="663421" y="474643"/>
                            <a:pt x="668814" y="474643"/>
                            <a:pt x="671511" y="471946"/>
                          </a:cubicBezTo>
                          <a:cubicBezTo>
                            <a:pt x="671511" y="471946"/>
                            <a:pt x="639149" y="415312"/>
                            <a:pt x="647240" y="355982"/>
                          </a:cubicBezTo>
                          <a:cubicBezTo>
                            <a:pt x="655330" y="296652"/>
                            <a:pt x="711964" y="261593"/>
                            <a:pt x="714661" y="304742"/>
                          </a:cubicBezTo>
                          <a:cubicBezTo>
                            <a:pt x="717358" y="347892"/>
                            <a:pt x="744326" y="407222"/>
                            <a:pt x="776688" y="455765"/>
                          </a:cubicBezTo>
                          <a:cubicBezTo>
                            <a:pt x="811747" y="507005"/>
                            <a:pt x="836018" y="512398"/>
                            <a:pt x="862986" y="536670"/>
                          </a:cubicBezTo>
                          <a:cubicBezTo>
                            <a:pt x="887258" y="558244"/>
                            <a:pt x="906136" y="582516"/>
                            <a:pt x="911529" y="631059"/>
                          </a:cubicBezTo>
                          <a:cubicBezTo>
                            <a:pt x="933104" y="641846"/>
                            <a:pt x="954679" y="655330"/>
                            <a:pt x="978950" y="668815"/>
                          </a:cubicBezTo>
                          <a:cubicBezTo>
                            <a:pt x="992434" y="655330"/>
                            <a:pt x="1005919" y="644543"/>
                            <a:pt x="1019403" y="636453"/>
                          </a:cubicBezTo>
                          <a:cubicBezTo>
                            <a:pt x="1019403" y="636453"/>
                            <a:pt x="1348416" y="795566"/>
                            <a:pt x="1410443" y="827928"/>
                          </a:cubicBezTo>
                          <a:cubicBezTo>
                            <a:pt x="1472471" y="862986"/>
                            <a:pt x="1521014" y="898045"/>
                            <a:pt x="1526407" y="914227"/>
                          </a:cubicBezTo>
                          <a:cubicBezTo>
                            <a:pt x="1526407" y="914227"/>
                            <a:pt x="1529104" y="854896"/>
                            <a:pt x="1529104" y="795566"/>
                          </a:cubicBezTo>
                          <a:cubicBezTo>
                            <a:pt x="1526407" y="798263"/>
                            <a:pt x="1235149" y="566335"/>
                            <a:pt x="860290" y="331711"/>
                          </a:cubicBezTo>
                          <a:close/>
                        </a:path>
                      </a:pathLst>
                    </a:custGeom>
                    <a:solidFill>
                      <a:srgbClr val="E5D9CA"/>
                    </a:solidFill>
                    <a:ln w="26947" cap="flat">
                      <a:noFill/>
                      <a:prstDash val="solid"/>
                      <a:miter/>
                    </a:ln>
                  </p:spPr>
                  <p:txBody>
                    <a:bodyPr rtlCol="1" anchor="ctr"/>
                    <a:lstStyle/>
                    <a:p>
                      <a:endParaRPr lang="ar-SA"/>
                    </a:p>
                  </p:txBody>
                </p:sp>
                <p:sp>
                  <p:nvSpPr>
                    <p:cNvPr id="1889" name="شكل حر: شكل 431">
                      <a:extLst>
                        <a:ext uri="{FF2B5EF4-FFF2-40B4-BE49-F238E27FC236}">
                          <a16:creationId xmlns:a16="http://schemas.microsoft.com/office/drawing/2014/main" id="{75CD2001-CFA2-4E43-82F2-7061B216CC95}"/>
                        </a:ext>
                      </a:extLst>
                    </p:cNvPr>
                    <p:cNvSpPr/>
                    <p:nvPr/>
                  </p:nvSpPr>
                  <p:spPr>
                    <a:xfrm>
                      <a:off x="834417" y="4665975"/>
                      <a:ext cx="915827" cy="638693"/>
                    </a:xfrm>
                    <a:custGeom>
                      <a:avLst/>
                      <a:gdLst>
                        <a:gd name="connsiteX0" fmla="*/ 589510 w 915827"/>
                        <a:gd name="connsiteY0" fmla="*/ 280015 h 638693"/>
                        <a:gd name="connsiteX1" fmla="*/ 597601 w 915827"/>
                        <a:gd name="connsiteY1" fmla="*/ 285409 h 638693"/>
                        <a:gd name="connsiteX2" fmla="*/ 446578 w 915827"/>
                        <a:gd name="connsiteY2" fmla="*/ 339346 h 638693"/>
                        <a:gd name="connsiteX3" fmla="*/ 133746 w 915827"/>
                        <a:gd name="connsiteY3" fmla="*/ 58875 h 638693"/>
                        <a:gd name="connsiteX4" fmla="*/ 12388 w 915827"/>
                        <a:gd name="connsiteY4" fmla="*/ 58875 h 638693"/>
                        <a:gd name="connsiteX5" fmla="*/ 6994 w 915827"/>
                        <a:gd name="connsiteY5" fmla="*/ 177536 h 638693"/>
                        <a:gd name="connsiteX6" fmla="*/ 47447 w 915827"/>
                        <a:gd name="connsiteY6" fmla="*/ 201807 h 638693"/>
                        <a:gd name="connsiteX7" fmla="*/ 58234 w 915827"/>
                        <a:gd name="connsiteY7" fmla="*/ 196413 h 638693"/>
                        <a:gd name="connsiteX8" fmla="*/ 33963 w 915827"/>
                        <a:gd name="connsiteY8" fmla="*/ 80449 h 638693"/>
                        <a:gd name="connsiteX9" fmla="*/ 101384 w 915827"/>
                        <a:gd name="connsiteY9" fmla="*/ 29210 h 638693"/>
                        <a:gd name="connsiteX10" fmla="*/ 163411 w 915827"/>
                        <a:gd name="connsiteY10" fmla="*/ 180232 h 638693"/>
                        <a:gd name="connsiteX11" fmla="*/ 249709 w 915827"/>
                        <a:gd name="connsiteY11" fmla="*/ 261137 h 638693"/>
                        <a:gd name="connsiteX12" fmla="*/ 298252 w 915827"/>
                        <a:gd name="connsiteY12" fmla="*/ 355526 h 638693"/>
                        <a:gd name="connsiteX13" fmla="*/ 365673 w 915827"/>
                        <a:gd name="connsiteY13" fmla="*/ 393282 h 638693"/>
                        <a:gd name="connsiteX14" fmla="*/ 406126 w 915827"/>
                        <a:gd name="connsiteY14" fmla="*/ 360920 h 638693"/>
                        <a:gd name="connsiteX15" fmla="*/ 797166 w 915827"/>
                        <a:gd name="connsiteY15" fmla="*/ 552395 h 638693"/>
                        <a:gd name="connsiteX16" fmla="*/ 913130 w 915827"/>
                        <a:gd name="connsiteY16" fmla="*/ 638694 h 638693"/>
                        <a:gd name="connsiteX17" fmla="*/ 915827 w 915827"/>
                        <a:gd name="connsiteY17" fmla="*/ 520033 h 638693"/>
                        <a:gd name="connsiteX18" fmla="*/ 589510 w 915827"/>
                        <a:gd name="connsiteY18" fmla="*/ 280015 h 638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5827" h="638693">
                          <a:moveTo>
                            <a:pt x="589510" y="280015"/>
                          </a:moveTo>
                          <a:cubicBezTo>
                            <a:pt x="592207" y="282712"/>
                            <a:pt x="594904" y="282712"/>
                            <a:pt x="597601" y="285409"/>
                          </a:cubicBezTo>
                          <a:cubicBezTo>
                            <a:pt x="675809" y="339346"/>
                            <a:pt x="608388" y="414857"/>
                            <a:pt x="446578" y="339346"/>
                          </a:cubicBezTo>
                          <a:cubicBezTo>
                            <a:pt x="284768" y="266531"/>
                            <a:pt x="147230" y="158657"/>
                            <a:pt x="133746" y="58875"/>
                          </a:cubicBezTo>
                          <a:cubicBezTo>
                            <a:pt x="120261" y="-40908"/>
                            <a:pt x="36660" y="4938"/>
                            <a:pt x="12388" y="58875"/>
                          </a:cubicBezTo>
                          <a:cubicBezTo>
                            <a:pt x="-11883" y="112811"/>
                            <a:pt x="6994" y="177536"/>
                            <a:pt x="6994" y="177536"/>
                          </a:cubicBezTo>
                          <a:cubicBezTo>
                            <a:pt x="20479" y="185626"/>
                            <a:pt x="33963" y="193716"/>
                            <a:pt x="47447" y="201807"/>
                          </a:cubicBezTo>
                          <a:cubicBezTo>
                            <a:pt x="50144" y="199110"/>
                            <a:pt x="55537" y="199110"/>
                            <a:pt x="58234" y="196413"/>
                          </a:cubicBezTo>
                          <a:cubicBezTo>
                            <a:pt x="58234" y="196413"/>
                            <a:pt x="25872" y="139780"/>
                            <a:pt x="33963" y="80449"/>
                          </a:cubicBezTo>
                          <a:cubicBezTo>
                            <a:pt x="42053" y="21119"/>
                            <a:pt x="98687" y="-13940"/>
                            <a:pt x="101384" y="29210"/>
                          </a:cubicBezTo>
                          <a:cubicBezTo>
                            <a:pt x="104080" y="72359"/>
                            <a:pt x="131049" y="131689"/>
                            <a:pt x="163411" y="180232"/>
                          </a:cubicBezTo>
                          <a:cubicBezTo>
                            <a:pt x="198470" y="231472"/>
                            <a:pt x="222741" y="236866"/>
                            <a:pt x="249709" y="261137"/>
                          </a:cubicBezTo>
                          <a:cubicBezTo>
                            <a:pt x="273981" y="282712"/>
                            <a:pt x="292859" y="306983"/>
                            <a:pt x="298252" y="355526"/>
                          </a:cubicBezTo>
                          <a:cubicBezTo>
                            <a:pt x="319827" y="366314"/>
                            <a:pt x="341402" y="379798"/>
                            <a:pt x="365673" y="393282"/>
                          </a:cubicBezTo>
                          <a:cubicBezTo>
                            <a:pt x="379157" y="379798"/>
                            <a:pt x="392642" y="369010"/>
                            <a:pt x="406126" y="360920"/>
                          </a:cubicBezTo>
                          <a:cubicBezTo>
                            <a:pt x="406126" y="360920"/>
                            <a:pt x="735139" y="520033"/>
                            <a:pt x="797166" y="552395"/>
                          </a:cubicBezTo>
                          <a:cubicBezTo>
                            <a:pt x="859194" y="587454"/>
                            <a:pt x="907737" y="622513"/>
                            <a:pt x="913130" y="638694"/>
                          </a:cubicBezTo>
                          <a:cubicBezTo>
                            <a:pt x="913130" y="638694"/>
                            <a:pt x="915827" y="579364"/>
                            <a:pt x="915827" y="520033"/>
                          </a:cubicBezTo>
                          <a:cubicBezTo>
                            <a:pt x="915827" y="520033"/>
                            <a:pt x="786379" y="417554"/>
                            <a:pt x="589510" y="280015"/>
                          </a:cubicBezTo>
                          <a:close/>
                        </a:path>
                      </a:pathLst>
                    </a:custGeom>
                    <a:solidFill>
                      <a:srgbClr val="D1C2B2"/>
                    </a:solidFill>
                    <a:ln w="26947" cap="flat">
                      <a:noFill/>
                      <a:prstDash val="solid"/>
                      <a:miter/>
                    </a:ln>
                  </p:spPr>
                  <p:txBody>
                    <a:bodyPr rtlCol="1" anchor="ctr"/>
                    <a:lstStyle/>
                    <a:p>
                      <a:endParaRPr lang="ar-SA"/>
                    </a:p>
                  </p:txBody>
                </p:sp>
                <p:sp>
                  <p:nvSpPr>
                    <p:cNvPr id="1890" name="شكل حر: شكل 432">
                      <a:extLst>
                        <a:ext uri="{FF2B5EF4-FFF2-40B4-BE49-F238E27FC236}">
                          <a16:creationId xmlns:a16="http://schemas.microsoft.com/office/drawing/2014/main" id="{78A06E1E-C0E7-4EDA-A57B-BE2102C2AF88}"/>
                        </a:ext>
                      </a:extLst>
                    </p:cNvPr>
                    <p:cNvSpPr/>
                    <p:nvPr/>
                  </p:nvSpPr>
                  <p:spPr>
                    <a:xfrm>
                      <a:off x="1326841" y="4527980"/>
                      <a:ext cx="424472" cy="658027"/>
                    </a:xfrm>
                    <a:custGeom>
                      <a:avLst/>
                      <a:gdLst>
                        <a:gd name="connsiteX0" fmla="*/ 391041 w 424472"/>
                        <a:gd name="connsiteY0" fmla="*/ 320923 h 658027"/>
                        <a:gd name="connsiteX1" fmla="*/ 0 w 424472"/>
                        <a:gd name="connsiteY1" fmla="*/ 0 h 658027"/>
                        <a:gd name="connsiteX2" fmla="*/ 242715 w 424472"/>
                        <a:gd name="connsiteY2" fmla="*/ 377557 h 658027"/>
                        <a:gd name="connsiteX3" fmla="*/ 97086 w 424472"/>
                        <a:gd name="connsiteY3" fmla="*/ 415312 h 658027"/>
                        <a:gd name="connsiteX4" fmla="*/ 423403 w 424472"/>
                        <a:gd name="connsiteY4" fmla="*/ 658027 h 658027"/>
                        <a:gd name="connsiteX5" fmla="*/ 423403 w 424472"/>
                        <a:gd name="connsiteY5" fmla="*/ 622969 h 658027"/>
                        <a:gd name="connsiteX6" fmla="*/ 391041 w 424472"/>
                        <a:gd name="connsiteY6" fmla="*/ 320923 h 658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472" h="658027">
                          <a:moveTo>
                            <a:pt x="391041" y="320923"/>
                          </a:moveTo>
                          <a:cubicBezTo>
                            <a:pt x="269683" y="207656"/>
                            <a:pt x="134842" y="97086"/>
                            <a:pt x="0" y="0"/>
                          </a:cubicBezTo>
                          <a:cubicBezTo>
                            <a:pt x="0" y="0"/>
                            <a:pt x="304742" y="293955"/>
                            <a:pt x="242715" y="377557"/>
                          </a:cubicBezTo>
                          <a:cubicBezTo>
                            <a:pt x="183385" y="458462"/>
                            <a:pt x="35059" y="372163"/>
                            <a:pt x="97086" y="415312"/>
                          </a:cubicBezTo>
                          <a:cubicBezTo>
                            <a:pt x="293955" y="552851"/>
                            <a:pt x="423403" y="658027"/>
                            <a:pt x="423403" y="658027"/>
                          </a:cubicBezTo>
                          <a:cubicBezTo>
                            <a:pt x="423403" y="647240"/>
                            <a:pt x="423403" y="633756"/>
                            <a:pt x="423403" y="622969"/>
                          </a:cubicBezTo>
                          <a:cubicBezTo>
                            <a:pt x="431493" y="480036"/>
                            <a:pt x="391041" y="320923"/>
                            <a:pt x="391041" y="320923"/>
                          </a:cubicBezTo>
                          <a:close/>
                        </a:path>
                      </a:pathLst>
                    </a:custGeom>
                    <a:solidFill>
                      <a:srgbClr val="D1C2B2"/>
                    </a:solidFill>
                    <a:ln w="26947" cap="flat">
                      <a:noFill/>
                      <a:prstDash val="solid"/>
                      <a:miter/>
                    </a:ln>
                  </p:spPr>
                  <p:txBody>
                    <a:bodyPr rtlCol="1" anchor="ctr"/>
                    <a:lstStyle/>
                    <a:p>
                      <a:endParaRPr lang="ar-SA"/>
                    </a:p>
                  </p:txBody>
                </p:sp>
              </p:grpSp>
              <p:sp>
                <p:nvSpPr>
                  <p:cNvPr id="1884" name="شكل حر: شكل 433">
                    <a:extLst>
                      <a:ext uri="{FF2B5EF4-FFF2-40B4-BE49-F238E27FC236}">
                        <a16:creationId xmlns:a16="http://schemas.microsoft.com/office/drawing/2014/main" id="{2FCFD83C-7209-4638-B29E-5536D49D6912}"/>
                      </a:ext>
                    </a:extLst>
                  </p:cNvPr>
                  <p:cNvSpPr/>
                  <p:nvPr/>
                </p:nvSpPr>
                <p:spPr>
                  <a:xfrm>
                    <a:off x="490823" y="4053338"/>
                    <a:ext cx="480036" cy="256199"/>
                  </a:xfrm>
                  <a:custGeom>
                    <a:avLst/>
                    <a:gdLst>
                      <a:gd name="connsiteX0" fmla="*/ 0 w 480036"/>
                      <a:gd name="connsiteY0" fmla="*/ 137538 h 256199"/>
                      <a:gd name="connsiteX1" fmla="*/ 26968 w 480036"/>
                      <a:gd name="connsiteY1" fmla="*/ 67421 h 256199"/>
                      <a:gd name="connsiteX2" fmla="*/ 43149 w 480036"/>
                      <a:gd name="connsiteY2" fmla="*/ 35059 h 256199"/>
                      <a:gd name="connsiteX3" fmla="*/ 51240 w 480036"/>
                      <a:gd name="connsiteY3" fmla="*/ 18878 h 256199"/>
                      <a:gd name="connsiteX4" fmla="*/ 62027 w 480036"/>
                      <a:gd name="connsiteY4" fmla="*/ 2697 h 256199"/>
                      <a:gd name="connsiteX5" fmla="*/ 67421 w 480036"/>
                      <a:gd name="connsiteY5" fmla="*/ 0 h 256199"/>
                      <a:gd name="connsiteX6" fmla="*/ 67421 w 480036"/>
                      <a:gd name="connsiteY6" fmla="*/ 0 h 256199"/>
                      <a:gd name="connsiteX7" fmla="*/ 172597 w 480036"/>
                      <a:gd name="connsiteY7" fmla="*/ 62027 h 256199"/>
                      <a:gd name="connsiteX8" fmla="*/ 223837 w 480036"/>
                      <a:gd name="connsiteY8" fmla="*/ 94389 h 256199"/>
                      <a:gd name="connsiteX9" fmla="*/ 275077 w 480036"/>
                      <a:gd name="connsiteY9" fmla="*/ 126751 h 256199"/>
                      <a:gd name="connsiteX10" fmla="*/ 326317 w 480036"/>
                      <a:gd name="connsiteY10" fmla="*/ 159113 h 256199"/>
                      <a:gd name="connsiteX11" fmla="*/ 377557 w 480036"/>
                      <a:gd name="connsiteY11" fmla="*/ 191475 h 256199"/>
                      <a:gd name="connsiteX12" fmla="*/ 428796 w 480036"/>
                      <a:gd name="connsiteY12" fmla="*/ 223837 h 256199"/>
                      <a:gd name="connsiteX13" fmla="*/ 480036 w 480036"/>
                      <a:gd name="connsiteY13" fmla="*/ 256199 h 256199"/>
                      <a:gd name="connsiteX14" fmla="*/ 426100 w 480036"/>
                      <a:gd name="connsiteY14" fmla="*/ 226534 h 256199"/>
                      <a:gd name="connsiteX15" fmla="*/ 372163 w 480036"/>
                      <a:gd name="connsiteY15" fmla="*/ 196869 h 256199"/>
                      <a:gd name="connsiteX16" fmla="*/ 318226 w 480036"/>
                      <a:gd name="connsiteY16" fmla="*/ 167204 h 256199"/>
                      <a:gd name="connsiteX17" fmla="*/ 266986 w 480036"/>
                      <a:gd name="connsiteY17" fmla="*/ 134842 h 256199"/>
                      <a:gd name="connsiteX18" fmla="*/ 215747 w 480036"/>
                      <a:gd name="connsiteY18" fmla="*/ 105176 h 256199"/>
                      <a:gd name="connsiteX19" fmla="*/ 164507 w 480036"/>
                      <a:gd name="connsiteY19" fmla="*/ 72814 h 256199"/>
                      <a:gd name="connsiteX20" fmla="*/ 62027 w 480036"/>
                      <a:gd name="connsiteY20" fmla="*/ 8091 h 256199"/>
                      <a:gd name="connsiteX21" fmla="*/ 67421 w 480036"/>
                      <a:gd name="connsiteY21" fmla="*/ 8091 h 256199"/>
                      <a:gd name="connsiteX22" fmla="*/ 56633 w 480036"/>
                      <a:gd name="connsiteY22" fmla="*/ 21575 h 256199"/>
                      <a:gd name="connsiteX23" fmla="*/ 45846 w 480036"/>
                      <a:gd name="connsiteY23" fmla="*/ 37755 h 256199"/>
                      <a:gd name="connsiteX24" fmla="*/ 26968 w 480036"/>
                      <a:gd name="connsiteY24" fmla="*/ 70117 h 256199"/>
                      <a:gd name="connsiteX25" fmla="*/ 0 w 480036"/>
                      <a:gd name="connsiteY25" fmla="*/ 137538 h 256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80036" h="256199">
                        <a:moveTo>
                          <a:pt x="0" y="137538"/>
                        </a:moveTo>
                        <a:cubicBezTo>
                          <a:pt x="8090" y="113267"/>
                          <a:pt x="16181" y="91692"/>
                          <a:pt x="26968" y="67421"/>
                        </a:cubicBezTo>
                        <a:cubicBezTo>
                          <a:pt x="32362" y="56633"/>
                          <a:pt x="37756" y="45846"/>
                          <a:pt x="43149" y="35059"/>
                        </a:cubicBezTo>
                        <a:cubicBezTo>
                          <a:pt x="45846" y="29665"/>
                          <a:pt x="48543" y="24271"/>
                          <a:pt x="51240" y="18878"/>
                        </a:cubicBezTo>
                        <a:lnTo>
                          <a:pt x="62027" y="2697"/>
                        </a:lnTo>
                        <a:cubicBezTo>
                          <a:pt x="64724" y="0"/>
                          <a:pt x="64724" y="0"/>
                          <a:pt x="67421" y="0"/>
                        </a:cubicBezTo>
                        <a:lnTo>
                          <a:pt x="67421" y="0"/>
                        </a:lnTo>
                        <a:cubicBezTo>
                          <a:pt x="102480" y="18878"/>
                          <a:pt x="137538" y="40452"/>
                          <a:pt x="172597" y="62027"/>
                        </a:cubicBezTo>
                        <a:cubicBezTo>
                          <a:pt x="188778" y="72814"/>
                          <a:pt x="207656" y="83602"/>
                          <a:pt x="223837" y="94389"/>
                        </a:cubicBezTo>
                        <a:lnTo>
                          <a:pt x="275077" y="126751"/>
                        </a:lnTo>
                        <a:lnTo>
                          <a:pt x="326317" y="159113"/>
                        </a:lnTo>
                        <a:lnTo>
                          <a:pt x="377557" y="191475"/>
                        </a:lnTo>
                        <a:cubicBezTo>
                          <a:pt x="393738" y="202262"/>
                          <a:pt x="412615" y="213050"/>
                          <a:pt x="428796" y="223837"/>
                        </a:cubicBezTo>
                        <a:cubicBezTo>
                          <a:pt x="444977" y="234624"/>
                          <a:pt x="463855" y="245412"/>
                          <a:pt x="480036" y="256199"/>
                        </a:cubicBezTo>
                        <a:cubicBezTo>
                          <a:pt x="461158" y="248109"/>
                          <a:pt x="444977" y="237321"/>
                          <a:pt x="426100" y="226534"/>
                        </a:cubicBezTo>
                        <a:cubicBezTo>
                          <a:pt x="407222" y="215747"/>
                          <a:pt x="391041" y="207656"/>
                          <a:pt x="372163" y="196869"/>
                        </a:cubicBezTo>
                        <a:lnTo>
                          <a:pt x="318226" y="167204"/>
                        </a:lnTo>
                        <a:lnTo>
                          <a:pt x="266986" y="134842"/>
                        </a:lnTo>
                        <a:lnTo>
                          <a:pt x="215747" y="105176"/>
                        </a:lnTo>
                        <a:cubicBezTo>
                          <a:pt x="196869" y="94389"/>
                          <a:pt x="180688" y="83602"/>
                          <a:pt x="164507" y="72814"/>
                        </a:cubicBezTo>
                        <a:cubicBezTo>
                          <a:pt x="129448" y="51240"/>
                          <a:pt x="94389" y="29665"/>
                          <a:pt x="62027" y="8091"/>
                        </a:cubicBezTo>
                        <a:lnTo>
                          <a:pt x="67421" y="8091"/>
                        </a:lnTo>
                        <a:lnTo>
                          <a:pt x="56633" y="21575"/>
                        </a:lnTo>
                        <a:cubicBezTo>
                          <a:pt x="53937" y="26968"/>
                          <a:pt x="51240" y="32362"/>
                          <a:pt x="45846" y="37755"/>
                        </a:cubicBezTo>
                        <a:cubicBezTo>
                          <a:pt x="37756" y="48543"/>
                          <a:pt x="32362" y="59330"/>
                          <a:pt x="26968" y="70117"/>
                        </a:cubicBezTo>
                        <a:cubicBezTo>
                          <a:pt x="18878" y="91692"/>
                          <a:pt x="10787" y="113267"/>
                          <a:pt x="0" y="137538"/>
                        </a:cubicBezTo>
                        <a:close/>
                      </a:path>
                    </a:pathLst>
                  </a:custGeom>
                  <a:solidFill>
                    <a:srgbClr val="E5D9CA"/>
                  </a:solidFill>
                  <a:ln w="26947" cap="flat">
                    <a:noFill/>
                    <a:prstDash val="solid"/>
                    <a:miter/>
                  </a:ln>
                </p:spPr>
                <p:txBody>
                  <a:bodyPr rtlCol="1" anchor="ctr"/>
                  <a:lstStyle/>
                  <a:p>
                    <a:endParaRPr lang="ar-SA"/>
                  </a:p>
                </p:txBody>
              </p:sp>
            </p:grpSp>
          </p:grpSp>
        </p:grpSp>
        <p:grpSp>
          <p:nvGrpSpPr>
            <p:cNvPr id="103" name="رسم 4">
              <a:extLst>
                <a:ext uri="{FF2B5EF4-FFF2-40B4-BE49-F238E27FC236}">
                  <a16:creationId xmlns:a16="http://schemas.microsoft.com/office/drawing/2014/main" id="{D6DAC886-C703-4669-8541-A698353BA361}"/>
                </a:ext>
              </a:extLst>
            </p:cNvPr>
            <p:cNvGrpSpPr/>
            <p:nvPr/>
          </p:nvGrpSpPr>
          <p:grpSpPr>
            <a:xfrm>
              <a:off x="-361375" y="5733465"/>
              <a:ext cx="11356362" cy="1302569"/>
              <a:chOff x="-361375" y="5733465"/>
              <a:chExt cx="11356362" cy="1302569"/>
            </a:xfrm>
            <a:solidFill>
              <a:schemeClr val="accent1"/>
            </a:solidFill>
          </p:grpSpPr>
          <p:sp>
            <p:nvSpPr>
              <p:cNvPr id="108" name="شكل حر: شكل 435">
                <a:extLst>
                  <a:ext uri="{FF2B5EF4-FFF2-40B4-BE49-F238E27FC236}">
                    <a16:creationId xmlns:a16="http://schemas.microsoft.com/office/drawing/2014/main" id="{906ABE5D-A98B-45F3-95E4-1E51A1D0C45E}"/>
                  </a:ext>
                </a:extLst>
              </p:cNvPr>
              <p:cNvSpPr/>
              <p:nvPr/>
            </p:nvSpPr>
            <p:spPr>
              <a:xfrm>
                <a:off x="142932" y="6462385"/>
                <a:ext cx="1978207" cy="350162"/>
              </a:xfrm>
              <a:custGeom>
                <a:avLst/>
                <a:gdLst>
                  <a:gd name="connsiteX0" fmla="*/ 10787 w 1978207"/>
                  <a:gd name="connsiteY0" fmla="*/ 115189 h 350162"/>
                  <a:gd name="connsiteX1" fmla="*/ 415312 w 1978207"/>
                  <a:gd name="connsiteY1" fmla="*/ 147551 h 350162"/>
                  <a:gd name="connsiteX2" fmla="*/ 285864 w 1978207"/>
                  <a:gd name="connsiteY2" fmla="*/ 155641 h 350162"/>
                  <a:gd name="connsiteX3" fmla="*/ 285864 w 1978207"/>
                  <a:gd name="connsiteY3" fmla="*/ 166429 h 350162"/>
                  <a:gd name="connsiteX4" fmla="*/ 418009 w 1978207"/>
                  <a:gd name="connsiteY4" fmla="*/ 177216 h 350162"/>
                  <a:gd name="connsiteX5" fmla="*/ 312833 w 1978207"/>
                  <a:gd name="connsiteY5" fmla="*/ 198791 h 350162"/>
                  <a:gd name="connsiteX6" fmla="*/ 312833 w 1978207"/>
                  <a:gd name="connsiteY6" fmla="*/ 209578 h 350162"/>
                  <a:gd name="connsiteX7" fmla="*/ 436887 w 1978207"/>
                  <a:gd name="connsiteY7" fmla="*/ 223062 h 350162"/>
                  <a:gd name="connsiteX8" fmla="*/ 312833 w 1978207"/>
                  <a:gd name="connsiteY8" fmla="*/ 255424 h 350162"/>
                  <a:gd name="connsiteX9" fmla="*/ 315529 w 1978207"/>
                  <a:gd name="connsiteY9" fmla="*/ 266211 h 350162"/>
                  <a:gd name="connsiteX10" fmla="*/ 566335 w 1978207"/>
                  <a:gd name="connsiteY10" fmla="*/ 287786 h 350162"/>
                  <a:gd name="connsiteX11" fmla="*/ 458462 w 1978207"/>
                  <a:gd name="connsiteY11" fmla="*/ 314755 h 350162"/>
                  <a:gd name="connsiteX12" fmla="*/ 463855 w 1978207"/>
                  <a:gd name="connsiteY12" fmla="*/ 325542 h 350162"/>
                  <a:gd name="connsiteX13" fmla="*/ 1132670 w 1978207"/>
                  <a:gd name="connsiteY13" fmla="*/ 349813 h 350162"/>
                  <a:gd name="connsiteX14" fmla="*/ 1135367 w 1978207"/>
                  <a:gd name="connsiteY14" fmla="*/ 339026 h 350162"/>
                  <a:gd name="connsiteX15" fmla="*/ 1019403 w 1978207"/>
                  <a:gd name="connsiteY15" fmla="*/ 314755 h 350162"/>
                  <a:gd name="connsiteX16" fmla="*/ 1343023 w 1978207"/>
                  <a:gd name="connsiteY16" fmla="*/ 325542 h 350162"/>
                  <a:gd name="connsiteX17" fmla="*/ 1345720 w 1978207"/>
                  <a:gd name="connsiteY17" fmla="*/ 314755 h 350162"/>
                  <a:gd name="connsiteX18" fmla="*/ 1148851 w 1978207"/>
                  <a:gd name="connsiteY18" fmla="*/ 282393 h 350162"/>
                  <a:gd name="connsiteX19" fmla="*/ 1971385 w 1978207"/>
                  <a:gd name="connsiteY19" fmla="*/ 317451 h 350162"/>
                  <a:gd name="connsiteX20" fmla="*/ 1974082 w 1978207"/>
                  <a:gd name="connsiteY20" fmla="*/ 309361 h 350162"/>
                  <a:gd name="connsiteX21" fmla="*/ 1974082 w 1978207"/>
                  <a:gd name="connsiteY21" fmla="*/ 309361 h 350162"/>
                  <a:gd name="connsiteX22" fmla="*/ 1974082 w 1978207"/>
                  <a:gd name="connsiteY22" fmla="*/ 309361 h 350162"/>
                  <a:gd name="connsiteX23" fmla="*/ 1974082 w 1978207"/>
                  <a:gd name="connsiteY23" fmla="*/ 309361 h 350162"/>
                  <a:gd name="connsiteX24" fmla="*/ 1542588 w 1978207"/>
                  <a:gd name="connsiteY24" fmla="*/ 217668 h 350162"/>
                  <a:gd name="connsiteX25" fmla="*/ 1663946 w 1978207"/>
                  <a:gd name="connsiteY25" fmla="*/ 217668 h 350162"/>
                  <a:gd name="connsiteX26" fmla="*/ 1666643 w 1978207"/>
                  <a:gd name="connsiteY26" fmla="*/ 206881 h 350162"/>
                  <a:gd name="connsiteX27" fmla="*/ 1583041 w 1978207"/>
                  <a:gd name="connsiteY27" fmla="*/ 190700 h 350162"/>
                  <a:gd name="connsiteX28" fmla="*/ 1685521 w 1978207"/>
                  <a:gd name="connsiteY28" fmla="*/ 190700 h 350162"/>
                  <a:gd name="connsiteX29" fmla="*/ 1688217 w 1978207"/>
                  <a:gd name="connsiteY29" fmla="*/ 179913 h 350162"/>
                  <a:gd name="connsiteX30" fmla="*/ 1326842 w 1978207"/>
                  <a:gd name="connsiteY30" fmla="*/ 99008 h 350162"/>
                  <a:gd name="connsiteX31" fmla="*/ 1156941 w 1978207"/>
                  <a:gd name="connsiteY31" fmla="*/ 82827 h 350162"/>
                  <a:gd name="connsiteX32" fmla="*/ 1022100 w 1978207"/>
                  <a:gd name="connsiteY32" fmla="*/ 88220 h 350162"/>
                  <a:gd name="connsiteX33" fmla="*/ 1100308 w 1978207"/>
                  <a:gd name="connsiteY33" fmla="*/ 61252 h 350162"/>
                  <a:gd name="connsiteX34" fmla="*/ 1097611 w 1978207"/>
                  <a:gd name="connsiteY34" fmla="*/ 50465 h 350162"/>
                  <a:gd name="connsiteX35" fmla="*/ 900742 w 1978207"/>
                  <a:gd name="connsiteY35" fmla="*/ 42374 h 350162"/>
                  <a:gd name="connsiteX36" fmla="*/ 1040977 w 1978207"/>
                  <a:gd name="connsiteY36" fmla="*/ 20800 h 350162"/>
                  <a:gd name="connsiteX37" fmla="*/ 1038281 w 1978207"/>
                  <a:gd name="connsiteY37" fmla="*/ 10012 h 350162"/>
                  <a:gd name="connsiteX38" fmla="*/ 639149 w 1978207"/>
                  <a:gd name="connsiteY38" fmla="*/ 23497 h 350162"/>
                  <a:gd name="connsiteX39" fmla="*/ 188778 w 1978207"/>
                  <a:gd name="connsiteY39" fmla="*/ 53162 h 350162"/>
                  <a:gd name="connsiteX40" fmla="*/ 186081 w 1978207"/>
                  <a:gd name="connsiteY40" fmla="*/ 61252 h 350162"/>
                  <a:gd name="connsiteX41" fmla="*/ 0 w 1978207"/>
                  <a:gd name="connsiteY41" fmla="*/ 99008 h 350162"/>
                  <a:gd name="connsiteX42" fmla="*/ 10787 w 1978207"/>
                  <a:gd name="connsiteY42" fmla="*/ 115189 h 350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978207" h="350162">
                    <a:moveTo>
                      <a:pt x="10787" y="115189"/>
                    </a:moveTo>
                    <a:cubicBezTo>
                      <a:pt x="145629" y="99008"/>
                      <a:pt x="283167" y="123279"/>
                      <a:pt x="415312" y="147551"/>
                    </a:cubicBezTo>
                    <a:cubicBezTo>
                      <a:pt x="372163" y="147551"/>
                      <a:pt x="329014" y="147551"/>
                      <a:pt x="285864" y="155641"/>
                    </a:cubicBezTo>
                    <a:cubicBezTo>
                      <a:pt x="280471" y="155641"/>
                      <a:pt x="280471" y="166429"/>
                      <a:pt x="285864" y="166429"/>
                    </a:cubicBezTo>
                    <a:cubicBezTo>
                      <a:pt x="329014" y="174519"/>
                      <a:pt x="374860" y="177216"/>
                      <a:pt x="418009" y="177216"/>
                    </a:cubicBezTo>
                    <a:cubicBezTo>
                      <a:pt x="382950" y="182610"/>
                      <a:pt x="347891" y="188004"/>
                      <a:pt x="312833" y="198791"/>
                    </a:cubicBezTo>
                    <a:cubicBezTo>
                      <a:pt x="307439" y="201488"/>
                      <a:pt x="307439" y="209578"/>
                      <a:pt x="312833" y="209578"/>
                    </a:cubicBezTo>
                    <a:cubicBezTo>
                      <a:pt x="353285" y="217668"/>
                      <a:pt x="396434" y="220365"/>
                      <a:pt x="436887" y="223062"/>
                    </a:cubicBezTo>
                    <a:cubicBezTo>
                      <a:pt x="393738" y="228456"/>
                      <a:pt x="353285" y="241940"/>
                      <a:pt x="312833" y="255424"/>
                    </a:cubicBezTo>
                    <a:cubicBezTo>
                      <a:pt x="307439" y="258121"/>
                      <a:pt x="310136" y="266211"/>
                      <a:pt x="315529" y="266211"/>
                    </a:cubicBezTo>
                    <a:cubicBezTo>
                      <a:pt x="399131" y="266211"/>
                      <a:pt x="482733" y="279696"/>
                      <a:pt x="566335" y="287786"/>
                    </a:cubicBezTo>
                    <a:cubicBezTo>
                      <a:pt x="528579" y="290483"/>
                      <a:pt x="493520" y="298573"/>
                      <a:pt x="458462" y="314755"/>
                    </a:cubicBezTo>
                    <a:cubicBezTo>
                      <a:pt x="453068" y="317451"/>
                      <a:pt x="455765" y="325542"/>
                      <a:pt x="463855" y="325542"/>
                    </a:cubicBezTo>
                    <a:cubicBezTo>
                      <a:pt x="687692" y="295877"/>
                      <a:pt x="908833" y="355207"/>
                      <a:pt x="1132670" y="349813"/>
                    </a:cubicBezTo>
                    <a:cubicBezTo>
                      <a:pt x="1140760" y="349813"/>
                      <a:pt x="1140760" y="341723"/>
                      <a:pt x="1135367" y="339026"/>
                    </a:cubicBezTo>
                    <a:cubicBezTo>
                      <a:pt x="1097611" y="325542"/>
                      <a:pt x="1057158" y="317451"/>
                      <a:pt x="1019403" y="314755"/>
                    </a:cubicBezTo>
                    <a:cubicBezTo>
                      <a:pt x="1127276" y="314755"/>
                      <a:pt x="1235149" y="325542"/>
                      <a:pt x="1343023" y="325542"/>
                    </a:cubicBezTo>
                    <a:cubicBezTo>
                      <a:pt x="1348416" y="325542"/>
                      <a:pt x="1351113" y="317451"/>
                      <a:pt x="1345720" y="314755"/>
                    </a:cubicBezTo>
                    <a:cubicBezTo>
                      <a:pt x="1283692" y="290483"/>
                      <a:pt x="1216272" y="282393"/>
                      <a:pt x="1148851" y="282393"/>
                    </a:cubicBezTo>
                    <a:cubicBezTo>
                      <a:pt x="1421231" y="255424"/>
                      <a:pt x="1704398" y="258121"/>
                      <a:pt x="1971385" y="317451"/>
                    </a:cubicBezTo>
                    <a:cubicBezTo>
                      <a:pt x="1976778" y="317451"/>
                      <a:pt x="1982172" y="312058"/>
                      <a:pt x="1974082" y="309361"/>
                    </a:cubicBezTo>
                    <a:cubicBezTo>
                      <a:pt x="1974082" y="309361"/>
                      <a:pt x="1974082" y="309361"/>
                      <a:pt x="1974082" y="309361"/>
                    </a:cubicBezTo>
                    <a:cubicBezTo>
                      <a:pt x="1974082" y="309361"/>
                      <a:pt x="1974082" y="309361"/>
                      <a:pt x="1974082" y="309361"/>
                    </a:cubicBezTo>
                    <a:cubicBezTo>
                      <a:pt x="1974082" y="309361"/>
                      <a:pt x="1974082" y="309361"/>
                      <a:pt x="1974082" y="309361"/>
                    </a:cubicBezTo>
                    <a:cubicBezTo>
                      <a:pt x="1836543" y="255424"/>
                      <a:pt x="1688217" y="241940"/>
                      <a:pt x="1542588" y="217668"/>
                    </a:cubicBezTo>
                    <a:cubicBezTo>
                      <a:pt x="1583041" y="217668"/>
                      <a:pt x="1623493" y="217668"/>
                      <a:pt x="1663946" y="217668"/>
                    </a:cubicBezTo>
                    <a:cubicBezTo>
                      <a:pt x="1669339" y="217668"/>
                      <a:pt x="1672036" y="209578"/>
                      <a:pt x="1666643" y="206881"/>
                    </a:cubicBezTo>
                    <a:cubicBezTo>
                      <a:pt x="1639674" y="201488"/>
                      <a:pt x="1612706" y="196094"/>
                      <a:pt x="1583041" y="190700"/>
                    </a:cubicBezTo>
                    <a:cubicBezTo>
                      <a:pt x="1618100" y="190700"/>
                      <a:pt x="1650462" y="190700"/>
                      <a:pt x="1685521" y="190700"/>
                    </a:cubicBezTo>
                    <a:cubicBezTo>
                      <a:pt x="1690914" y="190700"/>
                      <a:pt x="1693611" y="182610"/>
                      <a:pt x="1688217" y="179913"/>
                    </a:cubicBezTo>
                    <a:cubicBezTo>
                      <a:pt x="1566860" y="158338"/>
                      <a:pt x="1448199" y="120583"/>
                      <a:pt x="1326842" y="99008"/>
                    </a:cubicBezTo>
                    <a:cubicBezTo>
                      <a:pt x="1270208" y="88220"/>
                      <a:pt x="1216272" y="82827"/>
                      <a:pt x="1156941" y="82827"/>
                    </a:cubicBezTo>
                    <a:cubicBezTo>
                      <a:pt x="1111095" y="82827"/>
                      <a:pt x="1067946" y="85524"/>
                      <a:pt x="1022100" y="88220"/>
                    </a:cubicBezTo>
                    <a:cubicBezTo>
                      <a:pt x="1049068" y="80130"/>
                      <a:pt x="1076036" y="72040"/>
                      <a:pt x="1100308" y="61252"/>
                    </a:cubicBezTo>
                    <a:cubicBezTo>
                      <a:pt x="1103005" y="58555"/>
                      <a:pt x="1103005" y="53162"/>
                      <a:pt x="1097611" y="50465"/>
                    </a:cubicBezTo>
                    <a:cubicBezTo>
                      <a:pt x="1032887" y="42374"/>
                      <a:pt x="968163" y="42374"/>
                      <a:pt x="900742" y="42374"/>
                    </a:cubicBezTo>
                    <a:cubicBezTo>
                      <a:pt x="946588" y="36981"/>
                      <a:pt x="995131" y="34284"/>
                      <a:pt x="1040977" y="20800"/>
                    </a:cubicBezTo>
                    <a:cubicBezTo>
                      <a:pt x="1046371" y="18103"/>
                      <a:pt x="1046371" y="10012"/>
                      <a:pt x="1038281" y="10012"/>
                    </a:cubicBezTo>
                    <a:cubicBezTo>
                      <a:pt x="906136" y="-6169"/>
                      <a:pt x="771294" y="-3472"/>
                      <a:pt x="639149" y="23497"/>
                    </a:cubicBezTo>
                    <a:cubicBezTo>
                      <a:pt x="488127" y="4619"/>
                      <a:pt x="329014" y="4619"/>
                      <a:pt x="188778" y="53162"/>
                    </a:cubicBezTo>
                    <a:cubicBezTo>
                      <a:pt x="186081" y="55858"/>
                      <a:pt x="183385" y="58555"/>
                      <a:pt x="186081" y="61252"/>
                    </a:cubicBezTo>
                    <a:cubicBezTo>
                      <a:pt x="121357" y="66646"/>
                      <a:pt x="59330" y="77433"/>
                      <a:pt x="0" y="99008"/>
                    </a:cubicBezTo>
                    <a:cubicBezTo>
                      <a:pt x="0" y="107099"/>
                      <a:pt x="5394" y="117886"/>
                      <a:pt x="10787" y="115189"/>
                    </a:cubicBezTo>
                    <a:close/>
                  </a:path>
                </a:pathLst>
              </a:custGeom>
              <a:solidFill>
                <a:srgbClr val="B6DA4D">
                  <a:alpha val="70000"/>
                </a:srgbClr>
              </a:solidFill>
              <a:ln w="26947" cap="flat">
                <a:noFill/>
                <a:prstDash val="solid"/>
                <a:miter/>
              </a:ln>
            </p:spPr>
            <p:txBody>
              <a:bodyPr rtlCol="1" anchor="ctr"/>
              <a:lstStyle/>
              <a:p>
                <a:endParaRPr lang="ar-SA"/>
              </a:p>
            </p:txBody>
          </p:sp>
          <p:grpSp>
            <p:nvGrpSpPr>
              <p:cNvPr id="109" name="رسم 4">
                <a:extLst>
                  <a:ext uri="{FF2B5EF4-FFF2-40B4-BE49-F238E27FC236}">
                    <a16:creationId xmlns:a16="http://schemas.microsoft.com/office/drawing/2014/main" id="{F86BF73E-51B5-417B-A50F-43070D52F000}"/>
                  </a:ext>
                </a:extLst>
              </p:cNvPr>
              <p:cNvGrpSpPr/>
              <p:nvPr/>
            </p:nvGrpSpPr>
            <p:grpSpPr>
              <a:xfrm>
                <a:off x="-161809" y="6669266"/>
                <a:ext cx="528579" cy="364071"/>
                <a:chOff x="-161809" y="6669266"/>
                <a:chExt cx="528579" cy="364071"/>
              </a:xfrm>
              <a:solidFill>
                <a:schemeClr val="accent1"/>
              </a:solidFill>
            </p:grpSpPr>
            <p:grpSp>
              <p:nvGrpSpPr>
                <p:cNvPr id="1862" name="رسم 4">
                  <a:extLst>
                    <a:ext uri="{FF2B5EF4-FFF2-40B4-BE49-F238E27FC236}">
                      <a16:creationId xmlns:a16="http://schemas.microsoft.com/office/drawing/2014/main" id="{D3692B95-6A1C-47AC-A49A-91E0D955A796}"/>
                    </a:ext>
                  </a:extLst>
                </p:cNvPr>
                <p:cNvGrpSpPr/>
                <p:nvPr/>
              </p:nvGrpSpPr>
              <p:grpSpPr>
                <a:xfrm>
                  <a:off x="-161809" y="6669266"/>
                  <a:ext cx="525882" cy="364071"/>
                  <a:chOff x="-161809" y="6669266"/>
                  <a:chExt cx="525882" cy="364071"/>
                </a:xfrm>
                <a:solidFill>
                  <a:srgbClr val="9E503C"/>
                </a:solidFill>
              </p:grpSpPr>
              <p:sp>
                <p:nvSpPr>
                  <p:cNvPr id="1866" name="شكل حر: شكل 438">
                    <a:extLst>
                      <a:ext uri="{FF2B5EF4-FFF2-40B4-BE49-F238E27FC236}">
                        <a16:creationId xmlns:a16="http://schemas.microsoft.com/office/drawing/2014/main" id="{737686C1-883B-4041-97CA-6B1A23751BA5}"/>
                      </a:ext>
                    </a:extLst>
                  </p:cNvPr>
                  <p:cNvSpPr/>
                  <p:nvPr/>
                </p:nvSpPr>
                <p:spPr>
                  <a:xfrm>
                    <a:off x="-161809" y="6669266"/>
                    <a:ext cx="525882" cy="364071"/>
                  </a:xfrm>
                  <a:custGeom>
                    <a:avLst/>
                    <a:gdLst>
                      <a:gd name="connsiteX0" fmla="*/ 29665 w 525882"/>
                      <a:gd name="connsiteY0" fmla="*/ 364072 h 364071"/>
                      <a:gd name="connsiteX1" fmla="*/ 0 w 525882"/>
                      <a:gd name="connsiteY1" fmla="*/ 0 h 364071"/>
                      <a:gd name="connsiteX2" fmla="*/ 436887 w 525882"/>
                      <a:gd name="connsiteY2" fmla="*/ 283167 h 364071"/>
                      <a:gd name="connsiteX3" fmla="*/ 439584 w 525882"/>
                      <a:gd name="connsiteY3" fmla="*/ 285864 h 364071"/>
                      <a:gd name="connsiteX4" fmla="*/ 439584 w 525882"/>
                      <a:gd name="connsiteY4" fmla="*/ 285864 h 364071"/>
                      <a:gd name="connsiteX5" fmla="*/ 471946 w 525882"/>
                      <a:gd name="connsiteY5" fmla="*/ 307439 h 364071"/>
                      <a:gd name="connsiteX6" fmla="*/ 471946 w 525882"/>
                      <a:gd name="connsiteY6" fmla="*/ 315529 h 364071"/>
                      <a:gd name="connsiteX7" fmla="*/ 525882 w 525882"/>
                      <a:gd name="connsiteY7" fmla="*/ 364072 h 364071"/>
                      <a:gd name="connsiteX8" fmla="*/ 29665 w 525882"/>
                      <a:gd name="connsiteY8" fmla="*/ 364072 h 36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5882" h="364071">
                        <a:moveTo>
                          <a:pt x="29665" y="364072"/>
                        </a:moveTo>
                        <a:cubicBezTo>
                          <a:pt x="18878" y="242715"/>
                          <a:pt x="8091" y="121357"/>
                          <a:pt x="0" y="0"/>
                        </a:cubicBezTo>
                        <a:cubicBezTo>
                          <a:pt x="148326" y="91692"/>
                          <a:pt x="293955" y="186081"/>
                          <a:pt x="436887" y="283167"/>
                        </a:cubicBezTo>
                        <a:cubicBezTo>
                          <a:pt x="436887" y="283167"/>
                          <a:pt x="439584" y="283167"/>
                          <a:pt x="439584" y="285864"/>
                        </a:cubicBezTo>
                        <a:cubicBezTo>
                          <a:pt x="439584" y="285864"/>
                          <a:pt x="439584" y="285864"/>
                          <a:pt x="439584" y="285864"/>
                        </a:cubicBezTo>
                        <a:cubicBezTo>
                          <a:pt x="450371" y="293955"/>
                          <a:pt x="461158" y="299348"/>
                          <a:pt x="471946" y="307439"/>
                        </a:cubicBezTo>
                        <a:cubicBezTo>
                          <a:pt x="474643" y="310135"/>
                          <a:pt x="474643" y="312832"/>
                          <a:pt x="471946" y="315529"/>
                        </a:cubicBezTo>
                        <a:cubicBezTo>
                          <a:pt x="490824" y="331711"/>
                          <a:pt x="509701" y="347892"/>
                          <a:pt x="525882" y="364072"/>
                        </a:cubicBezTo>
                        <a:lnTo>
                          <a:pt x="29665" y="364072"/>
                        </a:lnTo>
                        <a:close/>
                      </a:path>
                    </a:pathLst>
                  </a:custGeom>
                  <a:solidFill>
                    <a:srgbClr val="9E503C"/>
                  </a:solidFill>
                  <a:ln w="26947" cap="flat">
                    <a:noFill/>
                    <a:prstDash val="solid"/>
                    <a:miter/>
                  </a:ln>
                </p:spPr>
                <p:txBody>
                  <a:bodyPr rtlCol="1" anchor="ctr"/>
                  <a:lstStyle/>
                  <a:p>
                    <a:endParaRPr lang="ar-SA"/>
                  </a:p>
                </p:txBody>
              </p:sp>
              <p:sp>
                <p:nvSpPr>
                  <p:cNvPr id="1867" name="شكل حر: شكل 439">
                    <a:extLst>
                      <a:ext uri="{FF2B5EF4-FFF2-40B4-BE49-F238E27FC236}">
                        <a16:creationId xmlns:a16="http://schemas.microsoft.com/office/drawing/2014/main" id="{1C1D52B2-FD71-472A-95AC-81994FB7D905}"/>
                      </a:ext>
                    </a:extLst>
                  </p:cNvPr>
                  <p:cNvSpPr/>
                  <p:nvPr/>
                </p:nvSpPr>
                <p:spPr>
                  <a:xfrm>
                    <a:off x="-161809" y="6669266"/>
                    <a:ext cx="525882" cy="364071"/>
                  </a:xfrm>
                  <a:custGeom>
                    <a:avLst/>
                    <a:gdLst>
                      <a:gd name="connsiteX0" fmla="*/ 29665 w 525882"/>
                      <a:gd name="connsiteY0" fmla="*/ 364072 h 364071"/>
                      <a:gd name="connsiteX1" fmla="*/ 0 w 525882"/>
                      <a:gd name="connsiteY1" fmla="*/ 0 h 364071"/>
                      <a:gd name="connsiteX2" fmla="*/ 436887 w 525882"/>
                      <a:gd name="connsiteY2" fmla="*/ 283167 h 364071"/>
                      <a:gd name="connsiteX3" fmla="*/ 439584 w 525882"/>
                      <a:gd name="connsiteY3" fmla="*/ 285864 h 364071"/>
                      <a:gd name="connsiteX4" fmla="*/ 439584 w 525882"/>
                      <a:gd name="connsiteY4" fmla="*/ 285864 h 364071"/>
                      <a:gd name="connsiteX5" fmla="*/ 471946 w 525882"/>
                      <a:gd name="connsiteY5" fmla="*/ 307439 h 364071"/>
                      <a:gd name="connsiteX6" fmla="*/ 471946 w 525882"/>
                      <a:gd name="connsiteY6" fmla="*/ 315529 h 364071"/>
                      <a:gd name="connsiteX7" fmla="*/ 525882 w 525882"/>
                      <a:gd name="connsiteY7" fmla="*/ 364072 h 364071"/>
                      <a:gd name="connsiteX8" fmla="*/ 29665 w 525882"/>
                      <a:gd name="connsiteY8" fmla="*/ 364072 h 36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5882" h="364071">
                        <a:moveTo>
                          <a:pt x="29665" y="364072"/>
                        </a:moveTo>
                        <a:cubicBezTo>
                          <a:pt x="18878" y="242715"/>
                          <a:pt x="8091" y="121357"/>
                          <a:pt x="0" y="0"/>
                        </a:cubicBezTo>
                        <a:cubicBezTo>
                          <a:pt x="148326" y="91692"/>
                          <a:pt x="293955" y="186081"/>
                          <a:pt x="436887" y="283167"/>
                        </a:cubicBezTo>
                        <a:cubicBezTo>
                          <a:pt x="436887" y="283167"/>
                          <a:pt x="439584" y="283167"/>
                          <a:pt x="439584" y="285864"/>
                        </a:cubicBezTo>
                        <a:lnTo>
                          <a:pt x="439584" y="285864"/>
                        </a:lnTo>
                        <a:cubicBezTo>
                          <a:pt x="450371" y="293955"/>
                          <a:pt x="461158" y="299348"/>
                          <a:pt x="471946" y="307439"/>
                        </a:cubicBezTo>
                        <a:cubicBezTo>
                          <a:pt x="474643" y="310135"/>
                          <a:pt x="474643" y="312832"/>
                          <a:pt x="471946" y="315529"/>
                        </a:cubicBezTo>
                        <a:cubicBezTo>
                          <a:pt x="490824" y="331711"/>
                          <a:pt x="509701" y="347892"/>
                          <a:pt x="525882" y="364072"/>
                        </a:cubicBezTo>
                        <a:lnTo>
                          <a:pt x="29665" y="364072"/>
                        </a:lnTo>
                        <a:close/>
                      </a:path>
                    </a:pathLst>
                  </a:custGeom>
                  <a:solidFill>
                    <a:srgbClr val="9E503C"/>
                  </a:solidFill>
                  <a:ln w="26947" cap="flat">
                    <a:noFill/>
                    <a:prstDash val="solid"/>
                    <a:miter/>
                  </a:ln>
                </p:spPr>
                <p:txBody>
                  <a:bodyPr rtlCol="1" anchor="ctr"/>
                  <a:lstStyle/>
                  <a:p>
                    <a:endParaRPr lang="ar-SA"/>
                  </a:p>
                </p:txBody>
              </p:sp>
            </p:grpSp>
            <p:sp>
              <p:nvSpPr>
                <p:cNvPr id="1863" name="شكل حر: شكل 440">
                  <a:extLst>
                    <a:ext uri="{FF2B5EF4-FFF2-40B4-BE49-F238E27FC236}">
                      <a16:creationId xmlns:a16="http://schemas.microsoft.com/office/drawing/2014/main" id="{1FF4E12E-8E9C-42DD-B5BB-ED9CCA42008B}"/>
                    </a:ext>
                  </a:extLst>
                </p:cNvPr>
                <p:cNvSpPr/>
                <p:nvPr/>
              </p:nvSpPr>
              <p:spPr>
                <a:xfrm>
                  <a:off x="-137538" y="6885012"/>
                  <a:ext cx="504307" cy="148325"/>
                </a:xfrm>
                <a:custGeom>
                  <a:avLst/>
                  <a:gdLst>
                    <a:gd name="connsiteX0" fmla="*/ 5394 w 504307"/>
                    <a:gd name="connsiteY0" fmla="*/ 148325 h 148325"/>
                    <a:gd name="connsiteX1" fmla="*/ 0 w 504307"/>
                    <a:gd name="connsiteY1" fmla="*/ 78208 h 148325"/>
                    <a:gd name="connsiteX2" fmla="*/ 310136 w 504307"/>
                    <a:gd name="connsiteY2" fmla="*/ 67420 h 148325"/>
                    <a:gd name="connsiteX3" fmla="*/ 326317 w 504307"/>
                    <a:gd name="connsiteY3" fmla="*/ 53936 h 148325"/>
                    <a:gd name="connsiteX4" fmla="*/ 312833 w 504307"/>
                    <a:gd name="connsiteY4" fmla="*/ 0 h 148325"/>
                    <a:gd name="connsiteX5" fmla="*/ 415312 w 504307"/>
                    <a:gd name="connsiteY5" fmla="*/ 67420 h 148325"/>
                    <a:gd name="connsiteX6" fmla="*/ 418009 w 504307"/>
                    <a:gd name="connsiteY6" fmla="*/ 70117 h 148325"/>
                    <a:gd name="connsiteX7" fmla="*/ 418009 w 504307"/>
                    <a:gd name="connsiteY7" fmla="*/ 70117 h 148325"/>
                    <a:gd name="connsiteX8" fmla="*/ 450371 w 504307"/>
                    <a:gd name="connsiteY8" fmla="*/ 91693 h 148325"/>
                    <a:gd name="connsiteX9" fmla="*/ 450371 w 504307"/>
                    <a:gd name="connsiteY9" fmla="*/ 99783 h 148325"/>
                    <a:gd name="connsiteX10" fmla="*/ 504308 w 504307"/>
                    <a:gd name="connsiteY10" fmla="*/ 148325 h 148325"/>
                    <a:gd name="connsiteX11" fmla="*/ 5394 w 504307"/>
                    <a:gd name="connsiteY11" fmla="*/ 148325 h 148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4307" h="148325">
                      <a:moveTo>
                        <a:pt x="5394" y="148325"/>
                      </a:moveTo>
                      <a:cubicBezTo>
                        <a:pt x="2697" y="124054"/>
                        <a:pt x="0" y="102480"/>
                        <a:pt x="0" y="78208"/>
                      </a:cubicBezTo>
                      <a:cubicBezTo>
                        <a:pt x="102480" y="75511"/>
                        <a:pt x="204959" y="67420"/>
                        <a:pt x="310136" y="67420"/>
                      </a:cubicBezTo>
                      <a:cubicBezTo>
                        <a:pt x="318226" y="67420"/>
                        <a:pt x="326317" y="62027"/>
                        <a:pt x="326317" y="53936"/>
                      </a:cubicBezTo>
                      <a:cubicBezTo>
                        <a:pt x="323620" y="35059"/>
                        <a:pt x="318226" y="16181"/>
                        <a:pt x="312833" y="0"/>
                      </a:cubicBezTo>
                      <a:cubicBezTo>
                        <a:pt x="347891" y="21575"/>
                        <a:pt x="380253" y="45846"/>
                        <a:pt x="415312" y="67420"/>
                      </a:cubicBezTo>
                      <a:cubicBezTo>
                        <a:pt x="415312" y="67420"/>
                        <a:pt x="418009" y="67420"/>
                        <a:pt x="418009" y="70117"/>
                      </a:cubicBezTo>
                      <a:lnTo>
                        <a:pt x="418009" y="70117"/>
                      </a:lnTo>
                      <a:cubicBezTo>
                        <a:pt x="428796" y="78208"/>
                        <a:pt x="439584" y="83602"/>
                        <a:pt x="450371" y="91693"/>
                      </a:cubicBezTo>
                      <a:cubicBezTo>
                        <a:pt x="453068" y="94389"/>
                        <a:pt x="453068" y="97086"/>
                        <a:pt x="450371" y="99783"/>
                      </a:cubicBezTo>
                      <a:cubicBezTo>
                        <a:pt x="469249" y="115964"/>
                        <a:pt x="488127" y="132145"/>
                        <a:pt x="504308" y="148325"/>
                      </a:cubicBezTo>
                      <a:lnTo>
                        <a:pt x="5394" y="148325"/>
                      </a:lnTo>
                      <a:close/>
                    </a:path>
                  </a:pathLst>
                </a:custGeom>
                <a:solidFill>
                  <a:srgbClr val="8A3F29">
                    <a:alpha val="30000"/>
                  </a:srgbClr>
                </a:solidFill>
                <a:ln w="26947" cap="flat">
                  <a:noFill/>
                  <a:prstDash val="solid"/>
                  <a:miter/>
                </a:ln>
              </p:spPr>
              <p:txBody>
                <a:bodyPr rtlCol="1" anchor="ctr"/>
                <a:lstStyle/>
                <a:p>
                  <a:endParaRPr lang="ar-SA"/>
                </a:p>
              </p:txBody>
            </p:sp>
            <p:sp>
              <p:nvSpPr>
                <p:cNvPr id="1864" name="شكل حر: شكل 441">
                  <a:extLst>
                    <a:ext uri="{FF2B5EF4-FFF2-40B4-BE49-F238E27FC236}">
                      <a16:creationId xmlns:a16="http://schemas.microsoft.com/office/drawing/2014/main" id="{B61802E3-9AA0-422F-BCBD-E3423F059BE8}"/>
                    </a:ext>
                  </a:extLst>
                </p:cNvPr>
                <p:cNvSpPr/>
                <p:nvPr/>
              </p:nvSpPr>
              <p:spPr>
                <a:xfrm>
                  <a:off x="-148325" y="6758261"/>
                  <a:ext cx="512398" cy="275076"/>
                </a:xfrm>
                <a:custGeom>
                  <a:avLst/>
                  <a:gdLst>
                    <a:gd name="connsiteX0" fmla="*/ 16181 w 512398"/>
                    <a:gd name="connsiteY0" fmla="*/ 275076 h 275076"/>
                    <a:gd name="connsiteX1" fmla="*/ 0 w 512398"/>
                    <a:gd name="connsiteY1" fmla="*/ 72814 h 275076"/>
                    <a:gd name="connsiteX2" fmla="*/ 129448 w 512398"/>
                    <a:gd name="connsiteY2" fmla="*/ 26968 h 275076"/>
                    <a:gd name="connsiteX3" fmla="*/ 140235 w 512398"/>
                    <a:gd name="connsiteY3" fmla="*/ 10787 h 275076"/>
                    <a:gd name="connsiteX4" fmla="*/ 134842 w 512398"/>
                    <a:gd name="connsiteY4" fmla="*/ 0 h 275076"/>
                    <a:gd name="connsiteX5" fmla="*/ 423403 w 512398"/>
                    <a:gd name="connsiteY5" fmla="*/ 191475 h 275076"/>
                    <a:gd name="connsiteX6" fmla="*/ 426100 w 512398"/>
                    <a:gd name="connsiteY6" fmla="*/ 194171 h 275076"/>
                    <a:gd name="connsiteX7" fmla="*/ 426100 w 512398"/>
                    <a:gd name="connsiteY7" fmla="*/ 194171 h 275076"/>
                    <a:gd name="connsiteX8" fmla="*/ 458462 w 512398"/>
                    <a:gd name="connsiteY8" fmla="*/ 215747 h 275076"/>
                    <a:gd name="connsiteX9" fmla="*/ 458462 w 512398"/>
                    <a:gd name="connsiteY9" fmla="*/ 223837 h 275076"/>
                    <a:gd name="connsiteX10" fmla="*/ 512398 w 512398"/>
                    <a:gd name="connsiteY10" fmla="*/ 272380 h 275076"/>
                    <a:gd name="connsiteX11" fmla="*/ 16181 w 512398"/>
                    <a:gd name="connsiteY11" fmla="*/ 272380 h 275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2398" h="275076">
                      <a:moveTo>
                        <a:pt x="16181" y="275076"/>
                      </a:moveTo>
                      <a:cubicBezTo>
                        <a:pt x="10787" y="207656"/>
                        <a:pt x="5394" y="140235"/>
                        <a:pt x="0" y="72814"/>
                      </a:cubicBezTo>
                      <a:cubicBezTo>
                        <a:pt x="40452" y="56633"/>
                        <a:pt x="83602" y="40452"/>
                        <a:pt x="129448" y="26968"/>
                      </a:cubicBezTo>
                      <a:cubicBezTo>
                        <a:pt x="137538" y="24271"/>
                        <a:pt x="142932" y="18878"/>
                        <a:pt x="140235" y="10787"/>
                      </a:cubicBezTo>
                      <a:cubicBezTo>
                        <a:pt x="140235" y="8090"/>
                        <a:pt x="137538" y="5394"/>
                        <a:pt x="134842" y="0"/>
                      </a:cubicBezTo>
                      <a:cubicBezTo>
                        <a:pt x="231928" y="62027"/>
                        <a:pt x="329014" y="126751"/>
                        <a:pt x="423403" y="191475"/>
                      </a:cubicBezTo>
                      <a:cubicBezTo>
                        <a:pt x="423403" y="191475"/>
                        <a:pt x="426100" y="191475"/>
                        <a:pt x="426100" y="194171"/>
                      </a:cubicBezTo>
                      <a:lnTo>
                        <a:pt x="426100" y="194171"/>
                      </a:lnTo>
                      <a:cubicBezTo>
                        <a:pt x="436887" y="202262"/>
                        <a:pt x="447674" y="207656"/>
                        <a:pt x="458462" y="215747"/>
                      </a:cubicBezTo>
                      <a:cubicBezTo>
                        <a:pt x="461158" y="218444"/>
                        <a:pt x="461158" y="221140"/>
                        <a:pt x="458462" y="223837"/>
                      </a:cubicBezTo>
                      <a:cubicBezTo>
                        <a:pt x="477339" y="240018"/>
                        <a:pt x="496217" y="256199"/>
                        <a:pt x="512398" y="272380"/>
                      </a:cubicBezTo>
                      <a:lnTo>
                        <a:pt x="16181" y="272380"/>
                      </a:lnTo>
                      <a:close/>
                    </a:path>
                  </a:pathLst>
                </a:custGeom>
                <a:solidFill>
                  <a:srgbClr val="9E503C">
                    <a:alpha val="50000"/>
                  </a:srgbClr>
                </a:solidFill>
                <a:ln w="26947" cap="flat">
                  <a:noFill/>
                  <a:prstDash val="solid"/>
                  <a:miter/>
                </a:ln>
              </p:spPr>
              <p:txBody>
                <a:bodyPr rtlCol="1" anchor="ctr"/>
                <a:lstStyle/>
                <a:p>
                  <a:endParaRPr lang="ar-SA"/>
                </a:p>
              </p:txBody>
            </p:sp>
            <p:sp>
              <p:nvSpPr>
                <p:cNvPr id="1865" name="شكل حر: شكل 442">
                  <a:extLst>
                    <a:ext uri="{FF2B5EF4-FFF2-40B4-BE49-F238E27FC236}">
                      <a16:creationId xmlns:a16="http://schemas.microsoft.com/office/drawing/2014/main" id="{B3EDAD94-A44C-4F0E-9E27-0C0C5B747BAB}"/>
                    </a:ext>
                  </a:extLst>
                </p:cNvPr>
                <p:cNvSpPr/>
                <p:nvPr/>
              </p:nvSpPr>
              <p:spPr>
                <a:xfrm>
                  <a:off x="-161809" y="6669266"/>
                  <a:ext cx="525882" cy="364071"/>
                </a:xfrm>
                <a:custGeom>
                  <a:avLst/>
                  <a:gdLst>
                    <a:gd name="connsiteX0" fmla="*/ 29665 w 525882"/>
                    <a:gd name="connsiteY0" fmla="*/ 364072 h 364071"/>
                    <a:gd name="connsiteX1" fmla="*/ 0 w 525882"/>
                    <a:gd name="connsiteY1" fmla="*/ 0 h 364071"/>
                    <a:gd name="connsiteX2" fmla="*/ 436887 w 525882"/>
                    <a:gd name="connsiteY2" fmla="*/ 283167 h 364071"/>
                    <a:gd name="connsiteX3" fmla="*/ 439584 w 525882"/>
                    <a:gd name="connsiteY3" fmla="*/ 285864 h 364071"/>
                    <a:gd name="connsiteX4" fmla="*/ 439584 w 525882"/>
                    <a:gd name="connsiteY4" fmla="*/ 285864 h 364071"/>
                    <a:gd name="connsiteX5" fmla="*/ 471946 w 525882"/>
                    <a:gd name="connsiteY5" fmla="*/ 307439 h 364071"/>
                    <a:gd name="connsiteX6" fmla="*/ 471946 w 525882"/>
                    <a:gd name="connsiteY6" fmla="*/ 315529 h 364071"/>
                    <a:gd name="connsiteX7" fmla="*/ 525882 w 525882"/>
                    <a:gd name="connsiteY7" fmla="*/ 364072 h 364071"/>
                    <a:gd name="connsiteX8" fmla="*/ 29665 w 525882"/>
                    <a:gd name="connsiteY8" fmla="*/ 364072 h 36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5882" h="364071">
                      <a:moveTo>
                        <a:pt x="29665" y="364072"/>
                      </a:moveTo>
                      <a:cubicBezTo>
                        <a:pt x="18878" y="242715"/>
                        <a:pt x="8091" y="121357"/>
                        <a:pt x="0" y="0"/>
                      </a:cubicBezTo>
                      <a:cubicBezTo>
                        <a:pt x="148326" y="91692"/>
                        <a:pt x="293955" y="186081"/>
                        <a:pt x="436887" y="283167"/>
                      </a:cubicBezTo>
                      <a:cubicBezTo>
                        <a:pt x="436887" y="283167"/>
                        <a:pt x="439584" y="283167"/>
                        <a:pt x="439584" y="285864"/>
                      </a:cubicBezTo>
                      <a:lnTo>
                        <a:pt x="439584" y="285864"/>
                      </a:lnTo>
                      <a:cubicBezTo>
                        <a:pt x="450371" y="293955"/>
                        <a:pt x="461158" y="299348"/>
                        <a:pt x="471946" y="307439"/>
                      </a:cubicBezTo>
                      <a:cubicBezTo>
                        <a:pt x="474643" y="310135"/>
                        <a:pt x="474643" y="312832"/>
                        <a:pt x="471946" y="315529"/>
                      </a:cubicBezTo>
                      <a:cubicBezTo>
                        <a:pt x="490824" y="331711"/>
                        <a:pt x="509701" y="347892"/>
                        <a:pt x="525882" y="364072"/>
                      </a:cubicBezTo>
                      <a:lnTo>
                        <a:pt x="29665" y="364072"/>
                      </a:lnTo>
                      <a:close/>
                    </a:path>
                  </a:pathLst>
                </a:custGeom>
                <a:solidFill>
                  <a:srgbClr val="8A3F29">
                    <a:alpha val="30000"/>
                  </a:srgbClr>
                </a:solidFill>
                <a:ln w="26947" cap="flat">
                  <a:noFill/>
                  <a:prstDash val="solid"/>
                  <a:miter/>
                </a:ln>
              </p:spPr>
              <p:txBody>
                <a:bodyPr rtlCol="1" anchor="ctr"/>
                <a:lstStyle/>
                <a:p>
                  <a:endParaRPr lang="ar-SA"/>
                </a:p>
              </p:txBody>
            </p:sp>
          </p:grpSp>
          <p:grpSp>
            <p:nvGrpSpPr>
              <p:cNvPr id="111" name="رسم 4">
                <a:extLst>
                  <a:ext uri="{FF2B5EF4-FFF2-40B4-BE49-F238E27FC236}">
                    <a16:creationId xmlns:a16="http://schemas.microsoft.com/office/drawing/2014/main" id="{4A59F605-4A34-4DB8-934A-382235ED6540}"/>
                  </a:ext>
                </a:extLst>
              </p:cNvPr>
              <p:cNvGrpSpPr/>
              <p:nvPr/>
            </p:nvGrpSpPr>
            <p:grpSpPr>
              <a:xfrm>
                <a:off x="-361375" y="5733465"/>
                <a:ext cx="5995058" cy="1302569"/>
                <a:chOff x="-361375" y="5733465"/>
                <a:chExt cx="5995058" cy="1302569"/>
              </a:xfrm>
              <a:solidFill>
                <a:schemeClr val="accent1"/>
              </a:solidFill>
            </p:grpSpPr>
            <p:grpSp>
              <p:nvGrpSpPr>
                <p:cNvPr id="1050" name="رسم 4">
                  <a:extLst>
                    <a:ext uri="{FF2B5EF4-FFF2-40B4-BE49-F238E27FC236}">
                      <a16:creationId xmlns:a16="http://schemas.microsoft.com/office/drawing/2014/main" id="{7C9B50AB-70B1-4EED-8330-FBC1F7A039B6}"/>
                    </a:ext>
                  </a:extLst>
                </p:cNvPr>
                <p:cNvGrpSpPr/>
                <p:nvPr/>
              </p:nvGrpSpPr>
              <p:grpSpPr>
                <a:xfrm>
                  <a:off x="186081" y="5733465"/>
                  <a:ext cx="4581918" cy="1302569"/>
                  <a:chOff x="186081" y="5733465"/>
                  <a:chExt cx="4581918" cy="1302569"/>
                </a:xfrm>
                <a:solidFill>
                  <a:schemeClr val="accent1"/>
                </a:solidFill>
              </p:grpSpPr>
              <p:grpSp>
                <p:nvGrpSpPr>
                  <p:cNvPr id="1483" name="رسم 4">
                    <a:extLst>
                      <a:ext uri="{FF2B5EF4-FFF2-40B4-BE49-F238E27FC236}">
                        <a16:creationId xmlns:a16="http://schemas.microsoft.com/office/drawing/2014/main" id="{A3EBD8FE-6D6E-4D20-BC2F-E31FD2E5EA04}"/>
                      </a:ext>
                    </a:extLst>
                  </p:cNvPr>
                  <p:cNvGrpSpPr/>
                  <p:nvPr/>
                </p:nvGrpSpPr>
                <p:grpSpPr>
                  <a:xfrm>
                    <a:off x="3596968" y="5916849"/>
                    <a:ext cx="904045" cy="1119185"/>
                    <a:chOff x="3596968" y="5916849"/>
                    <a:chExt cx="904045" cy="1119185"/>
                  </a:xfrm>
                  <a:solidFill>
                    <a:schemeClr val="accent1"/>
                  </a:solidFill>
                </p:grpSpPr>
                <p:sp>
                  <p:nvSpPr>
                    <p:cNvPr id="1854" name="شكل حر: شكل 446">
                      <a:extLst>
                        <a:ext uri="{FF2B5EF4-FFF2-40B4-BE49-F238E27FC236}">
                          <a16:creationId xmlns:a16="http://schemas.microsoft.com/office/drawing/2014/main" id="{41F06F7C-F012-4634-88A1-CEDEADDF7E3B}"/>
                        </a:ext>
                      </a:extLst>
                    </p:cNvPr>
                    <p:cNvSpPr/>
                    <p:nvPr/>
                  </p:nvSpPr>
                  <p:spPr>
                    <a:xfrm>
                      <a:off x="4244059" y="5937355"/>
                      <a:ext cx="256954" cy="1093286"/>
                    </a:xfrm>
                    <a:custGeom>
                      <a:avLst/>
                      <a:gdLst>
                        <a:gd name="connsiteX0" fmla="*/ 116719 w 256954"/>
                        <a:gd name="connsiteY0" fmla="*/ 1093287 h 1093286"/>
                        <a:gd name="connsiteX1" fmla="*/ 755 w 256954"/>
                        <a:gd name="connsiteY1" fmla="*/ 1093287 h 1093286"/>
                        <a:gd name="connsiteX2" fmla="*/ 3452 w 256954"/>
                        <a:gd name="connsiteY2" fmla="*/ 896417 h 1093286"/>
                        <a:gd name="connsiteX3" fmla="*/ 3452 w 256954"/>
                        <a:gd name="connsiteY3" fmla="*/ 909902 h 1093286"/>
                        <a:gd name="connsiteX4" fmla="*/ 3452 w 256954"/>
                        <a:gd name="connsiteY4" fmla="*/ 893721 h 1093286"/>
                        <a:gd name="connsiteX5" fmla="*/ 54692 w 256954"/>
                        <a:gd name="connsiteY5" fmla="*/ 394807 h 1093286"/>
                        <a:gd name="connsiteX6" fmla="*/ 132900 w 256954"/>
                        <a:gd name="connsiteY6" fmla="*/ 173667 h 1093286"/>
                        <a:gd name="connsiteX7" fmla="*/ 256954 w 256954"/>
                        <a:gd name="connsiteY7" fmla="*/ 1069 h 1093286"/>
                        <a:gd name="connsiteX8" fmla="*/ 116719 w 256954"/>
                        <a:gd name="connsiteY8" fmla="*/ 971929 h 1093286"/>
                        <a:gd name="connsiteX9" fmla="*/ 116719 w 256954"/>
                        <a:gd name="connsiteY9" fmla="*/ 1093287 h 1093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6954" h="1093286">
                          <a:moveTo>
                            <a:pt x="116719" y="1093287"/>
                          </a:moveTo>
                          <a:lnTo>
                            <a:pt x="755" y="1093287"/>
                          </a:lnTo>
                          <a:cubicBezTo>
                            <a:pt x="-1942" y="1006988"/>
                            <a:pt x="3452" y="926083"/>
                            <a:pt x="3452" y="896417"/>
                          </a:cubicBezTo>
                          <a:cubicBezTo>
                            <a:pt x="3452" y="904508"/>
                            <a:pt x="3452" y="909902"/>
                            <a:pt x="3452" y="909902"/>
                          </a:cubicBezTo>
                          <a:cubicBezTo>
                            <a:pt x="3452" y="909902"/>
                            <a:pt x="3452" y="904508"/>
                            <a:pt x="3452" y="893721"/>
                          </a:cubicBezTo>
                          <a:cubicBezTo>
                            <a:pt x="3452" y="726517"/>
                            <a:pt x="16936" y="556617"/>
                            <a:pt x="54692" y="394807"/>
                          </a:cubicBezTo>
                          <a:cubicBezTo>
                            <a:pt x="73570" y="316598"/>
                            <a:pt x="97841" y="241087"/>
                            <a:pt x="132900" y="173667"/>
                          </a:cubicBezTo>
                          <a:cubicBezTo>
                            <a:pt x="140991" y="157485"/>
                            <a:pt x="248864" y="-15112"/>
                            <a:pt x="256954" y="1069"/>
                          </a:cubicBezTo>
                          <a:cubicBezTo>
                            <a:pt x="251561" y="1069"/>
                            <a:pt x="124809" y="885630"/>
                            <a:pt x="116719" y="971929"/>
                          </a:cubicBezTo>
                          <a:cubicBezTo>
                            <a:pt x="116719" y="993504"/>
                            <a:pt x="116719" y="1042046"/>
                            <a:pt x="116719" y="1093287"/>
                          </a:cubicBezTo>
                          <a:close/>
                        </a:path>
                      </a:pathLst>
                    </a:custGeom>
                    <a:solidFill>
                      <a:srgbClr val="003B18"/>
                    </a:solidFill>
                    <a:ln w="26947" cap="flat">
                      <a:noFill/>
                      <a:prstDash val="solid"/>
                      <a:miter/>
                    </a:ln>
                  </p:spPr>
                  <p:txBody>
                    <a:bodyPr rtlCol="1" anchor="ctr"/>
                    <a:lstStyle/>
                    <a:p>
                      <a:endParaRPr lang="ar-SA"/>
                    </a:p>
                  </p:txBody>
                </p:sp>
                <p:sp>
                  <p:nvSpPr>
                    <p:cNvPr id="1855" name="شكل حر: شكل 447">
                      <a:extLst>
                        <a:ext uri="{FF2B5EF4-FFF2-40B4-BE49-F238E27FC236}">
                          <a16:creationId xmlns:a16="http://schemas.microsoft.com/office/drawing/2014/main" id="{F0578349-A542-4F43-8099-3A94D1F32C12}"/>
                        </a:ext>
                      </a:extLst>
                    </p:cNvPr>
                    <p:cNvSpPr/>
                    <p:nvPr/>
                  </p:nvSpPr>
                  <p:spPr>
                    <a:xfrm>
                      <a:off x="4296054" y="5943818"/>
                      <a:ext cx="199565" cy="1086824"/>
                    </a:xfrm>
                    <a:custGeom>
                      <a:avLst/>
                      <a:gdLst>
                        <a:gd name="connsiteX0" fmla="*/ 64724 w 199565"/>
                        <a:gd name="connsiteY0" fmla="*/ 1086824 h 1086824"/>
                        <a:gd name="connsiteX1" fmla="*/ 0 w 199565"/>
                        <a:gd name="connsiteY1" fmla="*/ 1086824 h 1086824"/>
                        <a:gd name="connsiteX2" fmla="*/ 102480 w 199565"/>
                        <a:gd name="connsiteY2" fmla="*/ 248109 h 1086824"/>
                        <a:gd name="connsiteX3" fmla="*/ 199565 w 199565"/>
                        <a:gd name="connsiteY3" fmla="*/ 0 h 1086824"/>
                        <a:gd name="connsiteX4" fmla="*/ 62027 w 199565"/>
                        <a:gd name="connsiteY4" fmla="*/ 968163 h 1086824"/>
                        <a:gd name="connsiteX5" fmla="*/ 64724 w 199565"/>
                        <a:gd name="connsiteY5" fmla="*/ 1086824 h 1086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565" h="1086824">
                          <a:moveTo>
                            <a:pt x="64724" y="1086824"/>
                          </a:moveTo>
                          <a:lnTo>
                            <a:pt x="0" y="1086824"/>
                          </a:lnTo>
                          <a:cubicBezTo>
                            <a:pt x="5394" y="800960"/>
                            <a:pt x="37755" y="523186"/>
                            <a:pt x="102480" y="248109"/>
                          </a:cubicBezTo>
                          <a:cubicBezTo>
                            <a:pt x="126751" y="161810"/>
                            <a:pt x="164507" y="83602"/>
                            <a:pt x="199565" y="0"/>
                          </a:cubicBezTo>
                          <a:cubicBezTo>
                            <a:pt x="183385" y="70118"/>
                            <a:pt x="67421" y="884561"/>
                            <a:pt x="62027" y="968163"/>
                          </a:cubicBezTo>
                          <a:cubicBezTo>
                            <a:pt x="64724" y="987041"/>
                            <a:pt x="64724" y="1035584"/>
                            <a:pt x="64724" y="1086824"/>
                          </a:cubicBezTo>
                          <a:close/>
                        </a:path>
                      </a:pathLst>
                    </a:custGeom>
                    <a:solidFill>
                      <a:srgbClr val="003B18"/>
                    </a:solidFill>
                    <a:ln w="26947" cap="flat">
                      <a:noFill/>
                      <a:prstDash val="solid"/>
                      <a:miter/>
                    </a:ln>
                  </p:spPr>
                  <p:txBody>
                    <a:bodyPr rtlCol="1" anchor="ctr"/>
                    <a:lstStyle/>
                    <a:p>
                      <a:endParaRPr lang="ar-SA"/>
                    </a:p>
                  </p:txBody>
                </p:sp>
                <p:grpSp>
                  <p:nvGrpSpPr>
                    <p:cNvPr id="1856" name="رسم 4">
                      <a:extLst>
                        <a:ext uri="{FF2B5EF4-FFF2-40B4-BE49-F238E27FC236}">
                          <a16:creationId xmlns:a16="http://schemas.microsoft.com/office/drawing/2014/main" id="{68E1EBCD-32D5-4C4B-A0CC-DD4DEA0AED6E}"/>
                        </a:ext>
                      </a:extLst>
                    </p:cNvPr>
                    <p:cNvGrpSpPr/>
                    <p:nvPr/>
                  </p:nvGrpSpPr>
                  <p:grpSpPr>
                    <a:xfrm>
                      <a:off x="3967040" y="5916849"/>
                      <a:ext cx="364108" cy="1119185"/>
                      <a:chOff x="3967040" y="5916849"/>
                      <a:chExt cx="364108" cy="1119185"/>
                    </a:xfrm>
                    <a:solidFill>
                      <a:srgbClr val="1F5C24"/>
                    </a:solidFill>
                  </p:grpSpPr>
                  <p:sp>
                    <p:nvSpPr>
                      <p:cNvPr id="1860" name="شكل حر: شكل 449">
                        <a:extLst>
                          <a:ext uri="{FF2B5EF4-FFF2-40B4-BE49-F238E27FC236}">
                            <a16:creationId xmlns:a16="http://schemas.microsoft.com/office/drawing/2014/main" id="{1B165698-64D2-49A6-B3E4-A7701D850089}"/>
                          </a:ext>
                        </a:extLst>
                      </p:cNvPr>
                      <p:cNvSpPr/>
                      <p:nvPr/>
                    </p:nvSpPr>
                    <p:spPr>
                      <a:xfrm>
                        <a:off x="3967040" y="5916849"/>
                        <a:ext cx="364108" cy="1119185"/>
                      </a:xfrm>
                      <a:custGeom>
                        <a:avLst/>
                        <a:gdLst>
                          <a:gd name="connsiteX0" fmla="*/ 277773 w 364108"/>
                          <a:gd name="connsiteY0" fmla="*/ 1113792 h 1119185"/>
                          <a:gd name="connsiteX1" fmla="*/ 248109 w 364108"/>
                          <a:gd name="connsiteY1" fmla="*/ 800960 h 1119185"/>
                          <a:gd name="connsiteX2" fmla="*/ 159113 w 364108"/>
                          <a:gd name="connsiteY2" fmla="*/ 461159 h 1119185"/>
                          <a:gd name="connsiteX3" fmla="*/ 64724 w 364108"/>
                          <a:gd name="connsiteY3" fmla="*/ 118661 h 1119185"/>
                          <a:gd name="connsiteX4" fmla="*/ 0 w 364108"/>
                          <a:gd name="connsiteY4" fmla="*/ 0 h 1119185"/>
                          <a:gd name="connsiteX5" fmla="*/ 177991 w 364108"/>
                          <a:gd name="connsiteY5" fmla="*/ 172598 h 1119185"/>
                          <a:gd name="connsiteX6" fmla="*/ 312832 w 364108"/>
                          <a:gd name="connsiteY6" fmla="*/ 490824 h 1119185"/>
                          <a:gd name="connsiteX7" fmla="*/ 361375 w 364108"/>
                          <a:gd name="connsiteY7" fmla="*/ 1119186 h 1119185"/>
                          <a:gd name="connsiteX8" fmla="*/ 277773 w 364108"/>
                          <a:gd name="connsiteY8" fmla="*/ 1119186 h 1119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4108" h="1119185">
                            <a:moveTo>
                              <a:pt x="277773" y="1113792"/>
                            </a:moveTo>
                            <a:cubicBezTo>
                              <a:pt x="277773" y="1008615"/>
                              <a:pt x="266986" y="903439"/>
                              <a:pt x="248109" y="800960"/>
                            </a:cubicBezTo>
                            <a:cubicBezTo>
                              <a:pt x="226534" y="684996"/>
                              <a:pt x="196868" y="571729"/>
                              <a:pt x="159113" y="461159"/>
                            </a:cubicBezTo>
                            <a:cubicBezTo>
                              <a:pt x="124054" y="350588"/>
                              <a:pt x="115963" y="218444"/>
                              <a:pt x="64724" y="118661"/>
                            </a:cubicBezTo>
                            <a:cubicBezTo>
                              <a:pt x="43149" y="78208"/>
                              <a:pt x="21574" y="37756"/>
                              <a:pt x="0" y="0"/>
                            </a:cubicBezTo>
                            <a:cubicBezTo>
                              <a:pt x="64724" y="48543"/>
                              <a:pt x="129448" y="94389"/>
                              <a:pt x="177991" y="172598"/>
                            </a:cubicBezTo>
                            <a:cubicBezTo>
                              <a:pt x="237321" y="269683"/>
                              <a:pt x="283167" y="372163"/>
                              <a:pt x="312832" y="490824"/>
                            </a:cubicBezTo>
                            <a:cubicBezTo>
                              <a:pt x="361375" y="698480"/>
                              <a:pt x="369466" y="906136"/>
                              <a:pt x="361375" y="1119186"/>
                            </a:cubicBezTo>
                            <a:lnTo>
                              <a:pt x="277773" y="1119186"/>
                            </a:lnTo>
                            <a:close/>
                          </a:path>
                        </a:pathLst>
                      </a:custGeom>
                      <a:solidFill>
                        <a:srgbClr val="1F5C24"/>
                      </a:solidFill>
                      <a:ln w="26947" cap="flat">
                        <a:noFill/>
                        <a:prstDash val="solid"/>
                        <a:miter/>
                      </a:ln>
                    </p:spPr>
                    <p:txBody>
                      <a:bodyPr rtlCol="1" anchor="ctr"/>
                      <a:lstStyle/>
                      <a:p>
                        <a:endParaRPr lang="ar-SA"/>
                      </a:p>
                    </p:txBody>
                  </p:sp>
                  <p:sp>
                    <p:nvSpPr>
                      <p:cNvPr id="1861" name="شكل حر: شكل 450">
                        <a:extLst>
                          <a:ext uri="{FF2B5EF4-FFF2-40B4-BE49-F238E27FC236}">
                            <a16:creationId xmlns:a16="http://schemas.microsoft.com/office/drawing/2014/main" id="{FE24B3DC-9DAA-4E13-9618-C1EDE84560E7}"/>
                          </a:ext>
                        </a:extLst>
                      </p:cNvPr>
                      <p:cNvSpPr/>
                      <p:nvPr/>
                    </p:nvSpPr>
                    <p:spPr>
                      <a:xfrm>
                        <a:off x="3983221" y="5924940"/>
                        <a:ext cx="347927" cy="1105701"/>
                      </a:xfrm>
                      <a:custGeom>
                        <a:avLst/>
                        <a:gdLst>
                          <a:gd name="connsiteX0" fmla="*/ 302045 w 347927"/>
                          <a:gd name="connsiteY0" fmla="*/ 1105702 h 1105701"/>
                          <a:gd name="connsiteX1" fmla="*/ 0 w 347927"/>
                          <a:gd name="connsiteY1" fmla="*/ 0 h 1105701"/>
                          <a:gd name="connsiteX2" fmla="*/ 161810 w 347927"/>
                          <a:gd name="connsiteY2" fmla="*/ 159113 h 1105701"/>
                          <a:gd name="connsiteX3" fmla="*/ 296652 w 347927"/>
                          <a:gd name="connsiteY3" fmla="*/ 477339 h 1105701"/>
                          <a:gd name="connsiteX4" fmla="*/ 345195 w 347927"/>
                          <a:gd name="connsiteY4" fmla="*/ 1105702 h 1105701"/>
                          <a:gd name="connsiteX5" fmla="*/ 302045 w 347927"/>
                          <a:gd name="connsiteY5" fmla="*/ 1105702 h 1105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7927" h="1105701">
                            <a:moveTo>
                              <a:pt x="302045" y="1105702"/>
                            </a:moveTo>
                            <a:cubicBezTo>
                              <a:pt x="312833" y="698480"/>
                              <a:pt x="248109" y="277774"/>
                              <a:pt x="0" y="0"/>
                            </a:cubicBezTo>
                            <a:cubicBezTo>
                              <a:pt x="59330" y="43149"/>
                              <a:pt x="115964" y="88996"/>
                              <a:pt x="161810" y="159113"/>
                            </a:cubicBezTo>
                            <a:cubicBezTo>
                              <a:pt x="221140" y="256199"/>
                              <a:pt x="266987" y="358679"/>
                              <a:pt x="296652" y="477339"/>
                            </a:cubicBezTo>
                            <a:cubicBezTo>
                              <a:pt x="345195" y="684996"/>
                              <a:pt x="353285" y="892652"/>
                              <a:pt x="345195" y="1105702"/>
                            </a:cubicBezTo>
                            <a:lnTo>
                              <a:pt x="302045" y="1105702"/>
                            </a:lnTo>
                            <a:close/>
                          </a:path>
                        </a:pathLst>
                      </a:custGeom>
                      <a:solidFill>
                        <a:srgbClr val="1F5C24"/>
                      </a:solidFill>
                      <a:ln w="26947" cap="flat">
                        <a:noFill/>
                        <a:prstDash val="solid"/>
                        <a:miter/>
                      </a:ln>
                    </p:spPr>
                    <p:txBody>
                      <a:bodyPr rtlCol="1" anchor="ctr"/>
                      <a:lstStyle/>
                      <a:p>
                        <a:endParaRPr lang="ar-SA"/>
                      </a:p>
                    </p:txBody>
                  </p:sp>
                </p:grpSp>
                <p:sp>
                  <p:nvSpPr>
                    <p:cNvPr id="1857" name="شكل حر: شكل 451">
                      <a:extLst>
                        <a:ext uri="{FF2B5EF4-FFF2-40B4-BE49-F238E27FC236}">
                          <a16:creationId xmlns:a16="http://schemas.microsoft.com/office/drawing/2014/main" id="{CB7C24FA-F013-4B93-971E-8D2C4C12B766}"/>
                        </a:ext>
                      </a:extLst>
                    </p:cNvPr>
                    <p:cNvSpPr/>
                    <p:nvPr/>
                  </p:nvSpPr>
                  <p:spPr>
                    <a:xfrm>
                      <a:off x="3596968" y="6177403"/>
                      <a:ext cx="345800" cy="276218"/>
                    </a:xfrm>
                    <a:custGeom>
                      <a:avLst/>
                      <a:gdLst>
                        <a:gd name="connsiteX0" fmla="*/ 140842 w 345800"/>
                        <a:gd name="connsiteY0" fmla="*/ 9130 h 276218"/>
                        <a:gd name="connsiteX1" fmla="*/ 235231 w 345800"/>
                        <a:gd name="connsiteY1" fmla="*/ 9130 h 276218"/>
                        <a:gd name="connsiteX2" fmla="*/ 345801 w 345800"/>
                        <a:gd name="connsiteY2" fmla="*/ 143971 h 276218"/>
                        <a:gd name="connsiteX3" fmla="*/ 205566 w 345800"/>
                        <a:gd name="connsiteY3" fmla="*/ 81944 h 276218"/>
                        <a:gd name="connsiteX4" fmla="*/ 70724 w 345800"/>
                        <a:gd name="connsiteY4" fmla="*/ 214089 h 276218"/>
                        <a:gd name="connsiteX5" fmla="*/ 606 w 345800"/>
                        <a:gd name="connsiteY5" fmla="*/ 270723 h 276218"/>
                        <a:gd name="connsiteX6" fmla="*/ 140842 w 345800"/>
                        <a:gd name="connsiteY6" fmla="*/ 9130 h 276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5800" h="276218">
                          <a:moveTo>
                            <a:pt x="140842" y="9130"/>
                          </a:moveTo>
                          <a:cubicBezTo>
                            <a:pt x="170507" y="-1657"/>
                            <a:pt x="200172" y="-4354"/>
                            <a:pt x="235231" y="9130"/>
                          </a:cubicBezTo>
                          <a:cubicBezTo>
                            <a:pt x="283774" y="25311"/>
                            <a:pt x="321530" y="81944"/>
                            <a:pt x="345801" y="143971"/>
                          </a:cubicBezTo>
                          <a:cubicBezTo>
                            <a:pt x="310742" y="79247"/>
                            <a:pt x="264896" y="38795"/>
                            <a:pt x="205566" y="81944"/>
                          </a:cubicBezTo>
                          <a:cubicBezTo>
                            <a:pt x="157023" y="117003"/>
                            <a:pt x="113874" y="168243"/>
                            <a:pt x="70724" y="214089"/>
                          </a:cubicBezTo>
                          <a:cubicBezTo>
                            <a:pt x="68027" y="216786"/>
                            <a:pt x="-7484" y="297691"/>
                            <a:pt x="606" y="270723"/>
                          </a:cubicBezTo>
                          <a:cubicBezTo>
                            <a:pt x="32969" y="179030"/>
                            <a:pt x="76118" y="79247"/>
                            <a:pt x="140842" y="9130"/>
                          </a:cubicBezTo>
                          <a:close/>
                        </a:path>
                      </a:pathLst>
                    </a:custGeom>
                    <a:solidFill>
                      <a:srgbClr val="284A55"/>
                    </a:solidFill>
                    <a:ln w="26947" cap="flat">
                      <a:noFill/>
                      <a:prstDash val="solid"/>
                      <a:miter/>
                    </a:ln>
                  </p:spPr>
                  <p:txBody>
                    <a:bodyPr rtlCol="1" anchor="ctr"/>
                    <a:lstStyle/>
                    <a:p>
                      <a:endParaRPr lang="ar-SA"/>
                    </a:p>
                  </p:txBody>
                </p:sp>
                <p:sp>
                  <p:nvSpPr>
                    <p:cNvPr id="1858" name="شكل حر: شكل 452">
                      <a:extLst>
                        <a:ext uri="{FF2B5EF4-FFF2-40B4-BE49-F238E27FC236}">
                          <a16:creationId xmlns:a16="http://schemas.microsoft.com/office/drawing/2014/main" id="{B0D01040-6B9C-4F90-AE2C-FB0755B3C13F}"/>
                        </a:ext>
                      </a:extLst>
                    </p:cNvPr>
                    <p:cNvSpPr/>
                    <p:nvPr/>
                  </p:nvSpPr>
                  <p:spPr>
                    <a:xfrm>
                      <a:off x="3740506" y="6114630"/>
                      <a:ext cx="455852" cy="918707"/>
                    </a:xfrm>
                    <a:custGeom>
                      <a:avLst/>
                      <a:gdLst>
                        <a:gd name="connsiteX0" fmla="*/ 339801 w 455852"/>
                        <a:gd name="connsiteY0" fmla="*/ 916012 h 918707"/>
                        <a:gd name="connsiteX1" fmla="*/ 275077 w 455852"/>
                        <a:gd name="connsiteY1" fmla="*/ 411704 h 918707"/>
                        <a:gd name="connsiteX2" fmla="*/ 204959 w 455852"/>
                        <a:gd name="connsiteY2" fmla="*/ 209441 h 918707"/>
                        <a:gd name="connsiteX3" fmla="*/ 94389 w 455852"/>
                        <a:gd name="connsiteY3" fmla="*/ 74600 h 918707"/>
                        <a:gd name="connsiteX4" fmla="*/ 0 w 455852"/>
                        <a:gd name="connsiteY4" fmla="*/ 74600 h 918707"/>
                        <a:gd name="connsiteX5" fmla="*/ 56634 w 455852"/>
                        <a:gd name="connsiteY5" fmla="*/ 28754 h 918707"/>
                        <a:gd name="connsiteX6" fmla="*/ 229231 w 455852"/>
                        <a:gd name="connsiteY6" fmla="*/ 17966 h 918707"/>
                        <a:gd name="connsiteX7" fmla="*/ 240018 w 455852"/>
                        <a:gd name="connsiteY7" fmla="*/ 31450 h 918707"/>
                        <a:gd name="connsiteX8" fmla="*/ 366769 w 455852"/>
                        <a:gd name="connsiteY8" fmla="*/ 244500 h 918707"/>
                        <a:gd name="connsiteX9" fmla="*/ 453068 w 455852"/>
                        <a:gd name="connsiteY9" fmla="*/ 918708 h 918707"/>
                        <a:gd name="connsiteX10" fmla="*/ 339801 w 455852"/>
                        <a:gd name="connsiteY10" fmla="*/ 918708 h 918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5852" h="918707">
                          <a:moveTo>
                            <a:pt x="339801" y="916012"/>
                          </a:moveTo>
                          <a:cubicBezTo>
                            <a:pt x="334408" y="743414"/>
                            <a:pt x="315529" y="576211"/>
                            <a:pt x="275077" y="411704"/>
                          </a:cubicBezTo>
                          <a:cubicBezTo>
                            <a:pt x="261593" y="360464"/>
                            <a:pt x="240018" y="271469"/>
                            <a:pt x="204959" y="209441"/>
                          </a:cubicBezTo>
                          <a:cubicBezTo>
                            <a:pt x="177991" y="147414"/>
                            <a:pt x="140235" y="90781"/>
                            <a:pt x="94389" y="74600"/>
                          </a:cubicBezTo>
                          <a:cubicBezTo>
                            <a:pt x="59330" y="61116"/>
                            <a:pt x="29665" y="63813"/>
                            <a:pt x="0" y="74600"/>
                          </a:cubicBezTo>
                          <a:cubicBezTo>
                            <a:pt x="16181" y="55722"/>
                            <a:pt x="35059" y="42238"/>
                            <a:pt x="56634" y="28754"/>
                          </a:cubicBezTo>
                          <a:cubicBezTo>
                            <a:pt x="115964" y="-9002"/>
                            <a:pt x="175294" y="-6305"/>
                            <a:pt x="229231" y="17966"/>
                          </a:cubicBezTo>
                          <a:cubicBezTo>
                            <a:pt x="231928" y="23360"/>
                            <a:pt x="234624" y="28754"/>
                            <a:pt x="240018" y="31450"/>
                          </a:cubicBezTo>
                          <a:cubicBezTo>
                            <a:pt x="283167" y="104265"/>
                            <a:pt x="337104" y="166292"/>
                            <a:pt x="366769" y="244500"/>
                          </a:cubicBezTo>
                          <a:cubicBezTo>
                            <a:pt x="444977" y="457550"/>
                            <a:pt x="463855" y="689478"/>
                            <a:pt x="453068" y="918708"/>
                          </a:cubicBezTo>
                          <a:lnTo>
                            <a:pt x="339801" y="918708"/>
                          </a:lnTo>
                          <a:close/>
                        </a:path>
                      </a:pathLst>
                    </a:custGeom>
                    <a:solidFill>
                      <a:srgbClr val="115220"/>
                    </a:solidFill>
                    <a:ln w="26947" cap="flat">
                      <a:noFill/>
                      <a:prstDash val="solid"/>
                      <a:miter/>
                    </a:ln>
                  </p:spPr>
                  <p:txBody>
                    <a:bodyPr rtlCol="1" anchor="ctr"/>
                    <a:lstStyle/>
                    <a:p>
                      <a:endParaRPr lang="ar-SA"/>
                    </a:p>
                  </p:txBody>
                </p:sp>
                <p:sp>
                  <p:nvSpPr>
                    <p:cNvPr id="1859" name="شكل حر: شكل 453">
                      <a:extLst>
                        <a:ext uri="{FF2B5EF4-FFF2-40B4-BE49-F238E27FC236}">
                          <a16:creationId xmlns:a16="http://schemas.microsoft.com/office/drawing/2014/main" id="{C4FD1E3D-179F-491B-9700-6AEE2BE30100}"/>
                        </a:ext>
                      </a:extLst>
                    </p:cNvPr>
                    <p:cNvSpPr/>
                    <p:nvPr/>
                  </p:nvSpPr>
                  <p:spPr>
                    <a:xfrm>
                      <a:off x="3967040" y="6129899"/>
                      <a:ext cx="285864" cy="900742"/>
                    </a:xfrm>
                    <a:custGeom>
                      <a:avLst/>
                      <a:gdLst>
                        <a:gd name="connsiteX0" fmla="*/ 223837 w 285864"/>
                        <a:gd name="connsiteY0" fmla="*/ 900742 h 900742"/>
                        <a:gd name="connsiteX1" fmla="*/ 137538 w 285864"/>
                        <a:gd name="connsiteY1" fmla="*/ 226534 h 900742"/>
                        <a:gd name="connsiteX2" fmla="*/ 10787 w 285864"/>
                        <a:gd name="connsiteY2" fmla="*/ 13484 h 900742"/>
                        <a:gd name="connsiteX3" fmla="*/ 0 w 285864"/>
                        <a:gd name="connsiteY3" fmla="*/ 0 h 900742"/>
                        <a:gd name="connsiteX4" fmla="*/ 140235 w 285864"/>
                        <a:gd name="connsiteY4" fmla="*/ 126751 h 900742"/>
                        <a:gd name="connsiteX5" fmla="*/ 266986 w 285864"/>
                        <a:gd name="connsiteY5" fmla="*/ 523185 h 900742"/>
                        <a:gd name="connsiteX6" fmla="*/ 280470 w 285864"/>
                        <a:gd name="connsiteY6" fmla="*/ 771294 h 900742"/>
                        <a:gd name="connsiteX7" fmla="*/ 285864 w 285864"/>
                        <a:gd name="connsiteY7" fmla="*/ 900742 h 900742"/>
                        <a:gd name="connsiteX8" fmla="*/ 223837 w 285864"/>
                        <a:gd name="connsiteY8" fmla="*/ 900742 h 900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864" h="900742">
                          <a:moveTo>
                            <a:pt x="223837" y="900742"/>
                          </a:moveTo>
                          <a:cubicBezTo>
                            <a:pt x="234624" y="671511"/>
                            <a:pt x="215747" y="439584"/>
                            <a:pt x="137538" y="226534"/>
                          </a:cubicBezTo>
                          <a:cubicBezTo>
                            <a:pt x="110570" y="148326"/>
                            <a:pt x="53937" y="88996"/>
                            <a:pt x="10787" y="13484"/>
                          </a:cubicBezTo>
                          <a:cubicBezTo>
                            <a:pt x="8090" y="8091"/>
                            <a:pt x="5394" y="2697"/>
                            <a:pt x="0" y="0"/>
                          </a:cubicBezTo>
                          <a:cubicBezTo>
                            <a:pt x="53937" y="24271"/>
                            <a:pt x="102479" y="70117"/>
                            <a:pt x="140235" y="126751"/>
                          </a:cubicBezTo>
                          <a:cubicBezTo>
                            <a:pt x="218443" y="240018"/>
                            <a:pt x="253502" y="377557"/>
                            <a:pt x="266986" y="523185"/>
                          </a:cubicBezTo>
                          <a:cubicBezTo>
                            <a:pt x="275077" y="604090"/>
                            <a:pt x="277773" y="687692"/>
                            <a:pt x="280470" y="771294"/>
                          </a:cubicBezTo>
                          <a:cubicBezTo>
                            <a:pt x="280470" y="809049"/>
                            <a:pt x="285864" y="854896"/>
                            <a:pt x="285864" y="900742"/>
                          </a:cubicBezTo>
                          <a:lnTo>
                            <a:pt x="223837" y="900742"/>
                          </a:lnTo>
                          <a:close/>
                        </a:path>
                      </a:pathLst>
                    </a:custGeom>
                    <a:solidFill>
                      <a:srgbClr val="25981C"/>
                    </a:solidFill>
                    <a:ln w="26947" cap="flat">
                      <a:noFill/>
                      <a:prstDash val="solid"/>
                      <a:miter/>
                    </a:ln>
                  </p:spPr>
                  <p:txBody>
                    <a:bodyPr rtlCol="1" anchor="ctr"/>
                    <a:lstStyle/>
                    <a:p>
                      <a:endParaRPr lang="ar-SA"/>
                    </a:p>
                  </p:txBody>
                </p:sp>
              </p:grpSp>
              <p:grpSp>
                <p:nvGrpSpPr>
                  <p:cNvPr id="1484" name="رسم 4">
                    <a:extLst>
                      <a:ext uri="{FF2B5EF4-FFF2-40B4-BE49-F238E27FC236}">
                        <a16:creationId xmlns:a16="http://schemas.microsoft.com/office/drawing/2014/main" id="{F9B0F5BF-AACB-4692-BDB9-8C1930489B25}"/>
                      </a:ext>
                    </a:extLst>
                  </p:cNvPr>
                  <p:cNvGrpSpPr/>
                  <p:nvPr/>
                </p:nvGrpSpPr>
                <p:grpSpPr>
                  <a:xfrm>
                    <a:off x="3497791" y="5897971"/>
                    <a:ext cx="1270208" cy="1135366"/>
                    <a:chOff x="3497791" y="5897971"/>
                    <a:chExt cx="1270208" cy="1135366"/>
                  </a:xfrm>
                  <a:solidFill>
                    <a:schemeClr val="accent1"/>
                  </a:solidFill>
                </p:grpSpPr>
                <p:sp>
                  <p:nvSpPr>
                    <p:cNvPr id="1819" name="شكل حر: شكل 455">
                      <a:extLst>
                        <a:ext uri="{FF2B5EF4-FFF2-40B4-BE49-F238E27FC236}">
                          <a16:creationId xmlns:a16="http://schemas.microsoft.com/office/drawing/2014/main" id="{68198BC3-FB56-46F2-9C5E-70EE8EFB2A2B}"/>
                        </a:ext>
                      </a:extLst>
                    </p:cNvPr>
                    <p:cNvSpPr/>
                    <p:nvPr/>
                  </p:nvSpPr>
                  <p:spPr>
                    <a:xfrm>
                      <a:off x="3497791" y="6302496"/>
                      <a:ext cx="361375" cy="730841"/>
                    </a:xfrm>
                    <a:custGeom>
                      <a:avLst/>
                      <a:gdLst>
                        <a:gd name="connsiteX0" fmla="*/ 291258 w 361375"/>
                        <a:gd name="connsiteY0" fmla="*/ 728145 h 730841"/>
                        <a:gd name="connsiteX1" fmla="*/ 264290 w 361375"/>
                        <a:gd name="connsiteY1" fmla="*/ 625665 h 730841"/>
                        <a:gd name="connsiteX2" fmla="*/ 164507 w 361375"/>
                        <a:gd name="connsiteY2" fmla="*/ 358679 h 730841"/>
                        <a:gd name="connsiteX3" fmla="*/ 59330 w 361375"/>
                        <a:gd name="connsiteY3" fmla="*/ 88996 h 730841"/>
                        <a:gd name="connsiteX4" fmla="*/ 59330 w 361375"/>
                        <a:gd name="connsiteY4" fmla="*/ 88996 h 730841"/>
                        <a:gd name="connsiteX5" fmla="*/ 0 w 361375"/>
                        <a:gd name="connsiteY5" fmla="*/ 0 h 730841"/>
                        <a:gd name="connsiteX6" fmla="*/ 142932 w 361375"/>
                        <a:gd name="connsiteY6" fmla="*/ 115964 h 730841"/>
                        <a:gd name="connsiteX7" fmla="*/ 272380 w 361375"/>
                        <a:gd name="connsiteY7" fmla="*/ 358679 h 730841"/>
                        <a:gd name="connsiteX8" fmla="*/ 361376 w 361375"/>
                        <a:gd name="connsiteY8" fmla="*/ 730841 h 730841"/>
                        <a:gd name="connsiteX9" fmla="*/ 291258 w 361375"/>
                        <a:gd name="connsiteY9" fmla="*/ 730841 h 73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375" h="730841">
                          <a:moveTo>
                            <a:pt x="291258" y="728145"/>
                          </a:moveTo>
                          <a:cubicBezTo>
                            <a:pt x="283167" y="693086"/>
                            <a:pt x="275077" y="658027"/>
                            <a:pt x="264290" y="625665"/>
                          </a:cubicBezTo>
                          <a:cubicBezTo>
                            <a:pt x="237321" y="531276"/>
                            <a:pt x="202262" y="444977"/>
                            <a:pt x="164507" y="358679"/>
                          </a:cubicBezTo>
                          <a:cubicBezTo>
                            <a:pt x="126751" y="272380"/>
                            <a:pt x="105177" y="164507"/>
                            <a:pt x="59330" y="88996"/>
                          </a:cubicBezTo>
                          <a:cubicBezTo>
                            <a:pt x="62027" y="94389"/>
                            <a:pt x="72814" y="110570"/>
                            <a:pt x="59330" y="88996"/>
                          </a:cubicBezTo>
                          <a:cubicBezTo>
                            <a:pt x="40452" y="59330"/>
                            <a:pt x="21575" y="29665"/>
                            <a:pt x="0" y="0"/>
                          </a:cubicBezTo>
                          <a:cubicBezTo>
                            <a:pt x="51240" y="29665"/>
                            <a:pt x="99783" y="59330"/>
                            <a:pt x="142932" y="115964"/>
                          </a:cubicBezTo>
                          <a:cubicBezTo>
                            <a:pt x="194172" y="186082"/>
                            <a:pt x="240018" y="264290"/>
                            <a:pt x="272380" y="358679"/>
                          </a:cubicBezTo>
                          <a:cubicBezTo>
                            <a:pt x="315529" y="477339"/>
                            <a:pt x="342498" y="601394"/>
                            <a:pt x="361376" y="730841"/>
                          </a:cubicBezTo>
                          <a:lnTo>
                            <a:pt x="291258" y="730841"/>
                          </a:lnTo>
                          <a:close/>
                        </a:path>
                      </a:pathLst>
                    </a:custGeom>
                    <a:solidFill>
                      <a:srgbClr val="115027"/>
                    </a:solidFill>
                    <a:ln w="26947" cap="flat">
                      <a:noFill/>
                      <a:prstDash val="solid"/>
                      <a:miter/>
                    </a:ln>
                  </p:spPr>
                  <p:txBody>
                    <a:bodyPr rtlCol="1" anchor="ctr"/>
                    <a:lstStyle/>
                    <a:p>
                      <a:endParaRPr lang="ar-SA"/>
                    </a:p>
                  </p:txBody>
                </p:sp>
                <p:sp>
                  <p:nvSpPr>
                    <p:cNvPr id="1820" name="شكل حر: شكل 456">
                      <a:extLst>
                        <a:ext uri="{FF2B5EF4-FFF2-40B4-BE49-F238E27FC236}">
                          <a16:creationId xmlns:a16="http://schemas.microsoft.com/office/drawing/2014/main" id="{7EE133B6-9B4E-4970-8D95-1F91A4711BCF}"/>
                        </a:ext>
                      </a:extLst>
                    </p:cNvPr>
                    <p:cNvSpPr/>
                    <p:nvPr/>
                  </p:nvSpPr>
                  <p:spPr>
                    <a:xfrm>
                      <a:off x="3508579" y="6310587"/>
                      <a:ext cx="347891" cy="722750"/>
                    </a:xfrm>
                    <a:custGeom>
                      <a:avLst/>
                      <a:gdLst>
                        <a:gd name="connsiteX0" fmla="*/ 315529 w 347891"/>
                        <a:gd name="connsiteY0" fmla="*/ 720055 h 722750"/>
                        <a:gd name="connsiteX1" fmla="*/ 0 w 347891"/>
                        <a:gd name="connsiteY1" fmla="*/ 0 h 722750"/>
                        <a:gd name="connsiteX2" fmla="*/ 129448 w 347891"/>
                        <a:gd name="connsiteY2" fmla="*/ 107873 h 722750"/>
                        <a:gd name="connsiteX3" fmla="*/ 258896 w 347891"/>
                        <a:gd name="connsiteY3" fmla="*/ 350588 h 722750"/>
                        <a:gd name="connsiteX4" fmla="*/ 347891 w 347891"/>
                        <a:gd name="connsiteY4" fmla="*/ 722751 h 722750"/>
                        <a:gd name="connsiteX5" fmla="*/ 315529 w 347891"/>
                        <a:gd name="connsiteY5" fmla="*/ 722751 h 722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7891" h="722750">
                          <a:moveTo>
                            <a:pt x="315529" y="720055"/>
                          </a:moveTo>
                          <a:cubicBezTo>
                            <a:pt x="266986" y="434190"/>
                            <a:pt x="175294" y="164507"/>
                            <a:pt x="0" y="0"/>
                          </a:cubicBezTo>
                          <a:cubicBezTo>
                            <a:pt x="45846" y="26968"/>
                            <a:pt x="91692" y="56634"/>
                            <a:pt x="129448" y="107873"/>
                          </a:cubicBezTo>
                          <a:cubicBezTo>
                            <a:pt x="180688" y="177991"/>
                            <a:pt x="226534" y="256199"/>
                            <a:pt x="258896" y="350588"/>
                          </a:cubicBezTo>
                          <a:cubicBezTo>
                            <a:pt x="302045" y="469249"/>
                            <a:pt x="329014" y="593303"/>
                            <a:pt x="347891" y="722751"/>
                          </a:cubicBezTo>
                          <a:lnTo>
                            <a:pt x="315529" y="722751"/>
                          </a:lnTo>
                          <a:close/>
                        </a:path>
                      </a:pathLst>
                    </a:custGeom>
                    <a:solidFill>
                      <a:srgbClr val="11521E"/>
                    </a:solidFill>
                    <a:ln w="26947" cap="flat">
                      <a:noFill/>
                      <a:prstDash val="solid"/>
                      <a:miter/>
                    </a:ln>
                  </p:spPr>
                  <p:txBody>
                    <a:bodyPr rtlCol="1" anchor="ctr"/>
                    <a:lstStyle/>
                    <a:p>
                      <a:endParaRPr lang="ar-SA"/>
                    </a:p>
                  </p:txBody>
                </p:sp>
                <p:sp>
                  <p:nvSpPr>
                    <p:cNvPr id="1821" name="شكل حر: شكل 457">
                      <a:extLst>
                        <a:ext uri="{FF2B5EF4-FFF2-40B4-BE49-F238E27FC236}">
                          <a16:creationId xmlns:a16="http://schemas.microsoft.com/office/drawing/2014/main" id="{76C8884B-B450-482C-B866-35BE15D0C8A3}"/>
                        </a:ext>
                      </a:extLst>
                    </p:cNvPr>
                    <p:cNvSpPr/>
                    <p:nvPr/>
                  </p:nvSpPr>
                  <p:spPr>
                    <a:xfrm>
                      <a:off x="3604548" y="6388060"/>
                      <a:ext cx="228007" cy="550981"/>
                    </a:xfrm>
                    <a:custGeom>
                      <a:avLst/>
                      <a:gdLst>
                        <a:gd name="connsiteX0" fmla="*/ 3814 w 228007"/>
                        <a:gd name="connsiteY0" fmla="*/ 735 h 550981"/>
                        <a:gd name="connsiteX1" fmla="*/ 41569 w 228007"/>
                        <a:gd name="connsiteY1" fmla="*/ 49278 h 550981"/>
                        <a:gd name="connsiteX2" fmla="*/ 79325 w 228007"/>
                        <a:gd name="connsiteY2" fmla="*/ 105912 h 550981"/>
                        <a:gd name="connsiteX3" fmla="*/ 138656 w 228007"/>
                        <a:gd name="connsiteY3" fmla="*/ 224572 h 550981"/>
                        <a:gd name="connsiteX4" fmla="*/ 216864 w 228007"/>
                        <a:gd name="connsiteY4" fmla="*/ 494255 h 550981"/>
                        <a:gd name="connsiteX5" fmla="*/ 227651 w 228007"/>
                        <a:gd name="connsiteY5" fmla="*/ 550889 h 550981"/>
                        <a:gd name="connsiteX6" fmla="*/ 133262 w 228007"/>
                        <a:gd name="connsiteY6" fmla="*/ 235360 h 550981"/>
                        <a:gd name="connsiteX7" fmla="*/ 73931 w 228007"/>
                        <a:gd name="connsiteY7" fmla="*/ 116699 h 550981"/>
                        <a:gd name="connsiteX8" fmla="*/ 1117 w 228007"/>
                        <a:gd name="connsiteY8" fmla="*/ 6129 h 550981"/>
                        <a:gd name="connsiteX9" fmla="*/ 3814 w 228007"/>
                        <a:gd name="connsiteY9" fmla="*/ 735 h 550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007" h="550981">
                          <a:moveTo>
                            <a:pt x="3814" y="735"/>
                          </a:moveTo>
                          <a:cubicBezTo>
                            <a:pt x="17298" y="14219"/>
                            <a:pt x="28085" y="33097"/>
                            <a:pt x="41569" y="49278"/>
                          </a:cubicBezTo>
                          <a:cubicBezTo>
                            <a:pt x="55054" y="68156"/>
                            <a:pt x="68538" y="87034"/>
                            <a:pt x="79325" y="105912"/>
                          </a:cubicBezTo>
                          <a:cubicBezTo>
                            <a:pt x="103597" y="140971"/>
                            <a:pt x="122474" y="181423"/>
                            <a:pt x="138656" y="224572"/>
                          </a:cubicBezTo>
                          <a:cubicBezTo>
                            <a:pt x="171017" y="308174"/>
                            <a:pt x="197986" y="402563"/>
                            <a:pt x="216864" y="494255"/>
                          </a:cubicBezTo>
                          <a:cubicBezTo>
                            <a:pt x="216864" y="496952"/>
                            <a:pt x="230348" y="553586"/>
                            <a:pt x="227651" y="550889"/>
                          </a:cubicBezTo>
                          <a:cubicBezTo>
                            <a:pt x="206076" y="461893"/>
                            <a:pt x="168321" y="318961"/>
                            <a:pt x="133262" y="235360"/>
                          </a:cubicBezTo>
                          <a:cubicBezTo>
                            <a:pt x="114384" y="192210"/>
                            <a:pt x="95506" y="151758"/>
                            <a:pt x="73931" y="116699"/>
                          </a:cubicBezTo>
                          <a:cubicBezTo>
                            <a:pt x="49660" y="78943"/>
                            <a:pt x="25389" y="41187"/>
                            <a:pt x="1117" y="6129"/>
                          </a:cubicBezTo>
                          <a:cubicBezTo>
                            <a:pt x="-1580" y="3432"/>
                            <a:pt x="1117" y="-1962"/>
                            <a:pt x="3814" y="735"/>
                          </a:cubicBezTo>
                          <a:close/>
                        </a:path>
                      </a:pathLst>
                    </a:custGeom>
                    <a:solidFill>
                      <a:srgbClr val="DCFB8E">
                        <a:alpha val="30000"/>
                      </a:srgbClr>
                    </a:solidFill>
                    <a:ln w="26947" cap="flat">
                      <a:noFill/>
                      <a:prstDash val="solid"/>
                      <a:miter/>
                    </a:ln>
                  </p:spPr>
                  <p:txBody>
                    <a:bodyPr rtlCol="1" anchor="ctr"/>
                    <a:lstStyle/>
                    <a:p>
                      <a:endParaRPr lang="ar-SA"/>
                    </a:p>
                  </p:txBody>
                </p:sp>
                <p:sp>
                  <p:nvSpPr>
                    <p:cNvPr id="1822" name="شكل حر: شكل 458">
                      <a:extLst>
                        <a:ext uri="{FF2B5EF4-FFF2-40B4-BE49-F238E27FC236}">
                          <a16:creationId xmlns:a16="http://schemas.microsoft.com/office/drawing/2014/main" id="{6B101D14-A929-421D-B717-5EA464227E1F}"/>
                        </a:ext>
                      </a:extLst>
                    </p:cNvPr>
                    <p:cNvSpPr/>
                    <p:nvPr/>
                  </p:nvSpPr>
                  <p:spPr>
                    <a:xfrm>
                      <a:off x="3588367" y="6372614"/>
                      <a:ext cx="13021" cy="13484"/>
                    </a:xfrm>
                    <a:custGeom>
                      <a:avLst/>
                      <a:gdLst>
                        <a:gd name="connsiteX0" fmla="*/ 3814 w 13021"/>
                        <a:gd name="connsiteY0" fmla="*/ 0 h 13484"/>
                        <a:gd name="connsiteX1" fmla="*/ 11904 w 13021"/>
                        <a:gd name="connsiteY1" fmla="*/ 8091 h 13484"/>
                        <a:gd name="connsiteX2" fmla="*/ 9207 w 13021"/>
                        <a:gd name="connsiteY2" fmla="*/ 13484 h 13484"/>
                        <a:gd name="connsiteX3" fmla="*/ 1117 w 13021"/>
                        <a:gd name="connsiteY3" fmla="*/ 5394 h 13484"/>
                        <a:gd name="connsiteX4" fmla="*/ 3814 w 13021"/>
                        <a:gd name="connsiteY4" fmla="*/ 0 h 134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21" h="13484">
                          <a:moveTo>
                            <a:pt x="3814" y="0"/>
                          </a:moveTo>
                          <a:cubicBezTo>
                            <a:pt x="6511" y="2697"/>
                            <a:pt x="9207" y="5394"/>
                            <a:pt x="11904" y="8091"/>
                          </a:cubicBezTo>
                          <a:cubicBezTo>
                            <a:pt x="14601" y="10787"/>
                            <a:pt x="11904" y="13484"/>
                            <a:pt x="9207" y="13484"/>
                          </a:cubicBezTo>
                          <a:cubicBezTo>
                            <a:pt x="6511" y="10787"/>
                            <a:pt x="3814" y="8091"/>
                            <a:pt x="1117" y="5394"/>
                          </a:cubicBezTo>
                          <a:cubicBezTo>
                            <a:pt x="-1580" y="2697"/>
                            <a:pt x="1117" y="0"/>
                            <a:pt x="3814" y="0"/>
                          </a:cubicBezTo>
                          <a:close/>
                        </a:path>
                      </a:pathLst>
                    </a:custGeom>
                    <a:solidFill>
                      <a:srgbClr val="DCFB8E">
                        <a:alpha val="30000"/>
                      </a:srgbClr>
                    </a:solidFill>
                    <a:ln w="26947" cap="flat">
                      <a:noFill/>
                      <a:prstDash val="solid"/>
                      <a:miter/>
                    </a:ln>
                  </p:spPr>
                  <p:txBody>
                    <a:bodyPr rtlCol="1" anchor="ctr"/>
                    <a:lstStyle/>
                    <a:p>
                      <a:endParaRPr lang="ar-SA"/>
                    </a:p>
                  </p:txBody>
                </p:sp>
                <p:sp>
                  <p:nvSpPr>
                    <p:cNvPr id="1823" name="شكل حر: شكل 459">
                      <a:extLst>
                        <a:ext uri="{FF2B5EF4-FFF2-40B4-BE49-F238E27FC236}">
                          <a16:creationId xmlns:a16="http://schemas.microsoft.com/office/drawing/2014/main" id="{492233FC-85BC-414C-BB7D-414D9A8C4ED4}"/>
                        </a:ext>
                      </a:extLst>
                    </p:cNvPr>
                    <p:cNvSpPr/>
                    <p:nvPr/>
                  </p:nvSpPr>
                  <p:spPr>
                    <a:xfrm>
                      <a:off x="4053339" y="6248560"/>
                      <a:ext cx="256199" cy="782081"/>
                    </a:xfrm>
                    <a:custGeom>
                      <a:avLst/>
                      <a:gdLst>
                        <a:gd name="connsiteX0" fmla="*/ 188778 w 256199"/>
                        <a:gd name="connsiteY0" fmla="*/ 782082 h 782081"/>
                        <a:gd name="connsiteX1" fmla="*/ 175294 w 256199"/>
                        <a:gd name="connsiteY1" fmla="*/ 682299 h 782081"/>
                        <a:gd name="connsiteX2" fmla="*/ 113267 w 256199"/>
                        <a:gd name="connsiteY2" fmla="*/ 393738 h 782081"/>
                        <a:gd name="connsiteX3" fmla="*/ 45846 w 256199"/>
                        <a:gd name="connsiteY3" fmla="*/ 102480 h 782081"/>
                        <a:gd name="connsiteX4" fmla="*/ 45846 w 256199"/>
                        <a:gd name="connsiteY4" fmla="*/ 102480 h 782081"/>
                        <a:gd name="connsiteX5" fmla="*/ 0 w 256199"/>
                        <a:gd name="connsiteY5" fmla="*/ 0 h 782081"/>
                        <a:gd name="connsiteX6" fmla="*/ 126751 w 256199"/>
                        <a:gd name="connsiteY6" fmla="*/ 145629 h 782081"/>
                        <a:gd name="connsiteX7" fmla="*/ 221140 w 256199"/>
                        <a:gd name="connsiteY7" fmla="*/ 415312 h 782081"/>
                        <a:gd name="connsiteX8" fmla="*/ 256199 w 256199"/>
                        <a:gd name="connsiteY8" fmla="*/ 782082 h 782081"/>
                        <a:gd name="connsiteX9" fmla="*/ 188778 w 256199"/>
                        <a:gd name="connsiteY9" fmla="*/ 782082 h 782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6199" h="782081">
                          <a:moveTo>
                            <a:pt x="188778" y="782082"/>
                          </a:moveTo>
                          <a:cubicBezTo>
                            <a:pt x="186081" y="749720"/>
                            <a:pt x="180688" y="714661"/>
                            <a:pt x="175294" y="682299"/>
                          </a:cubicBezTo>
                          <a:cubicBezTo>
                            <a:pt x="159113" y="582516"/>
                            <a:pt x="137538" y="488127"/>
                            <a:pt x="113267" y="393738"/>
                          </a:cubicBezTo>
                          <a:cubicBezTo>
                            <a:pt x="86299" y="299349"/>
                            <a:pt x="80905" y="186082"/>
                            <a:pt x="45846" y="102480"/>
                          </a:cubicBezTo>
                          <a:cubicBezTo>
                            <a:pt x="48543" y="107873"/>
                            <a:pt x="56633" y="126751"/>
                            <a:pt x="45846" y="102480"/>
                          </a:cubicBezTo>
                          <a:cubicBezTo>
                            <a:pt x="29665" y="67421"/>
                            <a:pt x="16181" y="35059"/>
                            <a:pt x="0" y="0"/>
                          </a:cubicBezTo>
                          <a:cubicBezTo>
                            <a:pt x="48543" y="40452"/>
                            <a:pt x="94389" y="80905"/>
                            <a:pt x="126751" y="145629"/>
                          </a:cubicBezTo>
                          <a:cubicBezTo>
                            <a:pt x="169901" y="226534"/>
                            <a:pt x="202262" y="315529"/>
                            <a:pt x="221140" y="415312"/>
                          </a:cubicBezTo>
                          <a:cubicBezTo>
                            <a:pt x="245412" y="536670"/>
                            <a:pt x="253502" y="658027"/>
                            <a:pt x="256199" y="782082"/>
                          </a:cubicBezTo>
                          <a:lnTo>
                            <a:pt x="188778" y="782082"/>
                          </a:lnTo>
                          <a:close/>
                        </a:path>
                      </a:pathLst>
                    </a:custGeom>
                    <a:solidFill>
                      <a:srgbClr val="115027"/>
                    </a:solidFill>
                    <a:ln w="26947" cap="flat">
                      <a:noFill/>
                      <a:prstDash val="solid"/>
                      <a:miter/>
                    </a:ln>
                  </p:spPr>
                  <p:txBody>
                    <a:bodyPr rtlCol="1" anchor="ctr"/>
                    <a:lstStyle/>
                    <a:p>
                      <a:endParaRPr lang="ar-SA"/>
                    </a:p>
                  </p:txBody>
                </p:sp>
                <p:sp>
                  <p:nvSpPr>
                    <p:cNvPr id="1824" name="شكل حر: شكل 460">
                      <a:extLst>
                        <a:ext uri="{FF2B5EF4-FFF2-40B4-BE49-F238E27FC236}">
                          <a16:creationId xmlns:a16="http://schemas.microsoft.com/office/drawing/2014/main" id="{E05250F7-DA67-42F9-874E-A6A772CE478C}"/>
                        </a:ext>
                      </a:extLst>
                    </p:cNvPr>
                    <p:cNvSpPr/>
                    <p:nvPr/>
                  </p:nvSpPr>
                  <p:spPr>
                    <a:xfrm>
                      <a:off x="4061430" y="6259347"/>
                      <a:ext cx="245411" cy="771294"/>
                    </a:xfrm>
                    <a:custGeom>
                      <a:avLst/>
                      <a:gdLst>
                        <a:gd name="connsiteX0" fmla="*/ 215747 w 245411"/>
                        <a:gd name="connsiteY0" fmla="*/ 771294 h 771294"/>
                        <a:gd name="connsiteX1" fmla="*/ 0 w 245411"/>
                        <a:gd name="connsiteY1" fmla="*/ 0 h 771294"/>
                        <a:gd name="connsiteX2" fmla="*/ 115963 w 245411"/>
                        <a:gd name="connsiteY2" fmla="*/ 134842 h 771294"/>
                        <a:gd name="connsiteX3" fmla="*/ 210353 w 245411"/>
                        <a:gd name="connsiteY3" fmla="*/ 404525 h 771294"/>
                        <a:gd name="connsiteX4" fmla="*/ 245412 w 245411"/>
                        <a:gd name="connsiteY4" fmla="*/ 771294 h 771294"/>
                        <a:gd name="connsiteX5" fmla="*/ 215747 w 245411"/>
                        <a:gd name="connsiteY5" fmla="*/ 771294 h 771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411" h="771294">
                          <a:moveTo>
                            <a:pt x="215747" y="771294"/>
                          </a:moveTo>
                          <a:cubicBezTo>
                            <a:pt x="204959" y="480036"/>
                            <a:pt x="151022" y="196868"/>
                            <a:pt x="0" y="0"/>
                          </a:cubicBezTo>
                          <a:cubicBezTo>
                            <a:pt x="43149" y="37755"/>
                            <a:pt x="83602" y="75511"/>
                            <a:pt x="115963" y="134842"/>
                          </a:cubicBezTo>
                          <a:cubicBezTo>
                            <a:pt x="159113" y="215747"/>
                            <a:pt x="191475" y="304742"/>
                            <a:pt x="210353" y="404525"/>
                          </a:cubicBezTo>
                          <a:cubicBezTo>
                            <a:pt x="234624" y="525882"/>
                            <a:pt x="242715" y="647240"/>
                            <a:pt x="245412" y="771294"/>
                          </a:cubicBezTo>
                          <a:lnTo>
                            <a:pt x="215747" y="771294"/>
                          </a:lnTo>
                          <a:close/>
                        </a:path>
                      </a:pathLst>
                    </a:custGeom>
                    <a:solidFill>
                      <a:srgbClr val="11521E"/>
                    </a:solidFill>
                    <a:ln w="26947" cap="flat">
                      <a:noFill/>
                      <a:prstDash val="solid"/>
                      <a:miter/>
                    </a:ln>
                  </p:spPr>
                  <p:txBody>
                    <a:bodyPr rtlCol="1" anchor="ctr"/>
                    <a:lstStyle/>
                    <a:p>
                      <a:endParaRPr lang="ar-SA"/>
                    </a:p>
                  </p:txBody>
                </p:sp>
                <p:sp>
                  <p:nvSpPr>
                    <p:cNvPr id="1825" name="شكل حر: شكل 461">
                      <a:extLst>
                        <a:ext uri="{FF2B5EF4-FFF2-40B4-BE49-F238E27FC236}">
                          <a16:creationId xmlns:a16="http://schemas.microsoft.com/office/drawing/2014/main" id="{20FB9F05-4B80-4FF4-B6B5-AF2BDB8A774B}"/>
                        </a:ext>
                      </a:extLst>
                    </p:cNvPr>
                    <p:cNvSpPr/>
                    <p:nvPr/>
                  </p:nvSpPr>
                  <p:spPr>
                    <a:xfrm>
                      <a:off x="4149308" y="6359130"/>
                      <a:ext cx="154836" cy="598785"/>
                    </a:xfrm>
                    <a:custGeom>
                      <a:avLst/>
                      <a:gdLst>
                        <a:gd name="connsiteX0" fmla="*/ 3814 w 154836"/>
                        <a:gd name="connsiteY0" fmla="*/ 0 h 598785"/>
                        <a:gd name="connsiteX1" fmla="*/ 33479 w 154836"/>
                        <a:gd name="connsiteY1" fmla="*/ 56633 h 598785"/>
                        <a:gd name="connsiteX2" fmla="*/ 65841 w 154836"/>
                        <a:gd name="connsiteY2" fmla="*/ 121357 h 598785"/>
                        <a:gd name="connsiteX3" fmla="*/ 108990 w 154836"/>
                        <a:gd name="connsiteY3" fmla="*/ 253502 h 598785"/>
                        <a:gd name="connsiteX4" fmla="*/ 149443 w 154836"/>
                        <a:gd name="connsiteY4" fmla="*/ 539367 h 598785"/>
                        <a:gd name="connsiteX5" fmla="*/ 154837 w 154836"/>
                        <a:gd name="connsiteY5" fmla="*/ 598697 h 598785"/>
                        <a:gd name="connsiteX6" fmla="*/ 103597 w 154836"/>
                        <a:gd name="connsiteY6" fmla="*/ 264290 h 598785"/>
                        <a:gd name="connsiteX7" fmla="*/ 60448 w 154836"/>
                        <a:gd name="connsiteY7" fmla="*/ 132145 h 598785"/>
                        <a:gd name="connsiteX8" fmla="*/ 1117 w 154836"/>
                        <a:gd name="connsiteY8" fmla="*/ 5394 h 598785"/>
                        <a:gd name="connsiteX9" fmla="*/ 3814 w 154836"/>
                        <a:gd name="connsiteY9" fmla="*/ 0 h 598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836" h="598785">
                          <a:moveTo>
                            <a:pt x="3814" y="0"/>
                          </a:moveTo>
                          <a:cubicBezTo>
                            <a:pt x="14601" y="16181"/>
                            <a:pt x="25389" y="37755"/>
                            <a:pt x="33479" y="56633"/>
                          </a:cubicBezTo>
                          <a:cubicBezTo>
                            <a:pt x="44266" y="78208"/>
                            <a:pt x="55054" y="99783"/>
                            <a:pt x="65841" y="121357"/>
                          </a:cubicBezTo>
                          <a:cubicBezTo>
                            <a:pt x="84719" y="161810"/>
                            <a:pt x="98203" y="207656"/>
                            <a:pt x="108990" y="253502"/>
                          </a:cubicBezTo>
                          <a:cubicBezTo>
                            <a:pt x="130565" y="345195"/>
                            <a:pt x="144049" y="442280"/>
                            <a:pt x="149443" y="539367"/>
                          </a:cubicBezTo>
                          <a:cubicBezTo>
                            <a:pt x="149443" y="542063"/>
                            <a:pt x="154837" y="601394"/>
                            <a:pt x="154837" y="598697"/>
                          </a:cubicBezTo>
                          <a:cubicBezTo>
                            <a:pt x="144049" y="504308"/>
                            <a:pt x="127868" y="353285"/>
                            <a:pt x="103597" y="264290"/>
                          </a:cubicBezTo>
                          <a:cubicBezTo>
                            <a:pt x="92810" y="218443"/>
                            <a:pt x="76628" y="172597"/>
                            <a:pt x="60448" y="132145"/>
                          </a:cubicBezTo>
                          <a:cubicBezTo>
                            <a:pt x="41569" y="88996"/>
                            <a:pt x="22692" y="45846"/>
                            <a:pt x="1117" y="5394"/>
                          </a:cubicBezTo>
                          <a:cubicBezTo>
                            <a:pt x="-1580" y="2697"/>
                            <a:pt x="1117" y="0"/>
                            <a:pt x="3814" y="0"/>
                          </a:cubicBezTo>
                          <a:close/>
                        </a:path>
                      </a:pathLst>
                    </a:custGeom>
                    <a:solidFill>
                      <a:srgbClr val="DCFB8E">
                        <a:alpha val="30000"/>
                      </a:srgbClr>
                    </a:solidFill>
                    <a:ln w="26947" cap="flat">
                      <a:noFill/>
                      <a:prstDash val="solid"/>
                      <a:miter/>
                    </a:ln>
                  </p:spPr>
                  <p:txBody>
                    <a:bodyPr rtlCol="1" anchor="ctr"/>
                    <a:lstStyle/>
                    <a:p>
                      <a:endParaRPr lang="ar-SA"/>
                    </a:p>
                  </p:txBody>
                </p:sp>
                <p:sp>
                  <p:nvSpPr>
                    <p:cNvPr id="1826" name="شكل حر: شكل 462">
                      <a:extLst>
                        <a:ext uri="{FF2B5EF4-FFF2-40B4-BE49-F238E27FC236}">
                          <a16:creationId xmlns:a16="http://schemas.microsoft.com/office/drawing/2014/main" id="{3AB4F3A6-CA3C-495F-B5CD-F35FDE9C0E3A}"/>
                        </a:ext>
                      </a:extLst>
                    </p:cNvPr>
                    <p:cNvSpPr/>
                    <p:nvPr/>
                  </p:nvSpPr>
                  <p:spPr>
                    <a:xfrm>
                      <a:off x="4066823" y="6396235"/>
                      <a:ext cx="188778" cy="637102"/>
                    </a:xfrm>
                    <a:custGeom>
                      <a:avLst/>
                      <a:gdLst>
                        <a:gd name="connsiteX0" fmla="*/ 0 w 188778"/>
                        <a:gd name="connsiteY0" fmla="*/ 634407 h 637102"/>
                        <a:gd name="connsiteX1" fmla="*/ 37755 w 188778"/>
                        <a:gd name="connsiteY1" fmla="*/ 294606 h 637102"/>
                        <a:gd name="connsiteX2" fmla="*/ 94389 w 188778"/>
                        <a:gd name="connsiteY2" fmla="*/ 130099 h 637102"/>
                        <a:gd name="connsiteX3" fmla="*/ 188778 w 188778"/>
                        <a:gd name="connsiteY3" fmla="*/ 651 h 637102"/>
                        <a:gd name="connsiteX4" fmla="*/ 97086 w 188778"/>
                        <a:gd name="connsiteY4" fmla="*/ 637103 h 637102"/>
                        <a:gd name="connsiteX5" fmla="*/ 0 w 188778"/>
                        <a:gd name="connsiteY5" fmla="*/ 637103 h 637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778" h="637102">
                          <a:moveTo>
                            <a:pt x="0" y="634407"/>
                          </a:moveTo>
                          <a:cubicBezTo>
                            <a:pt x="2697" y="518442"/>
                            <a:pt x="13484" y="405175"/>
                            <a:pt x="37755" y="294606"/>
                          </a:cubicBezTo>
                          <a:cubicBezTo>
                            <a:pt x="51240" y="237972"/>
                            <a:pt x="70117" y="181338"/>
                            <a:pt x="94389" y="130099"/>
                          </a:cubicBezTo>
                          <a:cubicBezTo>
                            <a:pt x="99783" y="116614"/>
                            <a:pt x="180688" y="-10137"/>
                            <a:pt x="188778" y="651"/>
                          </a:cubicBezTo>
                          <a:cubicBezTo>
                            <a:pt x="186081" y="651"/>
                            <a:pt x="121357" y="437537"/>
                            <a:pt x="97086" y="637103"/>
                          </a:cubicBezTo>
                          <a:lnTo>
                            <a:pt x="0" y="637103"/>
                          </a:lnTo>
                          <a:close/>
                        </a:path>
                      </a:pathLst>
                    </a:custGeom>
                    <a:solidFill>
                      <a:srgbClr val="003B18"/>
                    </a:solidFill>
                    <a:ln w="26947" cap="flat">
                      <a:noFill/>
                      <a:prstDash val="solid"/>
                      <a:miter/>
                    </a:ln>
                  </p:spPr>
                  <p:txBody>
                    <a:bodyPr rtlCol="1" anchor="ctr"/>
                    <a:lstStyle/>
                    <a:p>
                      <a:endParaRPr lang="ar-SA"/>
                    </a:p>
                  </p:txBody>
                </p:sp>
                <p:sp>
                  <p:nvSpPr>
                    <p:cNvPr id="1827" name="شكل حر: شكل 463">
                      <a:extLst>
                        <a:ext uri="{FF2B5EF4-FFF2-40B4-BE49-F238E27FC236}">
                          <a16:creationId xmlns:a16="http://schemas.microsoft.com/office/drawing/2014/main" id="{BE3BE550-5AE4-41D2-8C60-EAEBB3E4AC08}"/>
                        </a:ext>
                      </a:extLst>
                    </p:cNvPr>
                    <p:cNvSpPr/>
                    <p:nvPr/>
                  </p:nvSpPr>
                  <p:spPr>
                    <a:xfrm>
                      <a:off x="4109972" y="6399583"/>
                      <a:ext cx="140235" cy="631059"/>
                    </a:xfrm>
                    <a:custGeom>
                      <a:avLst/>
                      <a:gdLst>
                        <a:gd name="connsiteX0" fmla="*/ 0 w 140235"/>
                        <a:gd name="connsiteY0" fmla="*/ 631059 h 631059"/>
                        <a:gd name="connsiteX1" fmla="*/ 67421 w 140235"/>
                        <a:gd name="connsiteY1" fmla="*/ 183385 h 631059"/>
                        <a:gd name="connsiteX2" fmla="*/ 140236 w 140235"/>
                        <a:gd name="connsiteY2" fmla="*/ 0 h 631059"/>
                        <a:gd name="connsiteX3" fmla="*/ 48543 w 140235"/>
                        <a:gd name="connsiteY3" fmla="*/ 631059 h 631059"/>
                        <a:gd name="connsiteX4" fmla="*/ 0 w 140235"/>
                        <a:gd name="connsiteY4" fmla="*/ 631059 h 631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235" h="631059">
                          <a:moveTo>
                            <a:pt x="0" y="631059"/>
                          </a:moveTo>
                          <a:cubicBezTo>
                            <a:pt x="10788" y="480036"/>
                            <a:pt x="32362" y="331711"/>
                            <a:pt x="67421" y="183385"/>
                          </a:cubicBezTo>
                          <a:cubicBezTo>
                            <a:pt x="86299" y="118660"/>
                            <a:pt x="113267" y="59330"/>
                            <a:pt x="140236" y="0"/>
                          </a:cubicBezTo>
                          <a:cubicBezTo>
                            <a:pt x="132145" y="43149"/>
                            <a:pt x="72815" y="444977"/>
                            <a:pt x="48543" y="631059"/>
                          </a:cubicBezTo>
                          <a:lnTo>
                            <a:pt x="0" y="631059"/>
                          </a:lnTo>
                          <a:close/>
                        </a:path>
                      </a:pathLst>
                    </a:custGeom>
                    <a:solidFill>
                      <a:srgbClr val="003B18"/>
                    </a:solidFill>
                    <a:ln w="26947" cap="flat">
                      <a:noFill/>
                      <a:prstDash val="solid"/>
                      <a:miter/>
                    </a:ln>
                  </p:spPr>
                  <p:txBody>
                    <a:bodyPr rtlCol="1" anchor="ctr"/>
                    <a:lstStyle/>
                    <a:p>
                      <a:endParaRPr lang="ar-SA"/>
                    </a:p>
                  </p:txBody>
                </p:sp>
                <p:sp>
                  <p:nvSpPr>
                    <p:cNvPr id="1828" name="شكل حر: شكل 464">
                      <a:extLst>
                        <a:ext uri="{FF2B5EF4-FFF2-40B4-BE49-F238E27FC236}">
                          <a16:creationId xmlns:a16="http://schemas.microsoft.com/office/drawing/2014/main" id="{3DCA50FC-A72A-4170-BB0A-48DE1232E5A0}"/>
                        </a:ext>
                      </a:extLst>
                    </p:cNvPr>
                    <p:cNvSpPr/>
                    <p:nvPr/>
                  </p:nvSpPr>
                  <p:spPr>
                    <a:xfrm>
                      <a:off x="3640724" y="6217549"/>
                      <a:ext cx="307438" cy="813092"/>
                    </a:xfrm>
                    <a:custGeom>
                      <a:avLst/>
                      <a:gdLst>
                        <a:gd name="connsiteX0" fmla="*/ 296652 w 307438"/>
                        <a:gd name="connsiteY0" fmla="*/ 737581 h 813092"/>
                        <a:gd name="connsiteX1" fmla="*/ 307439 w 307438"/>
                        <a:gd name="connsiteY1" fmla="*/ 813092 h 813092"/>
                        <a:gd name="connsiteX2" fmla="*/ 204959 w 307438"/>
                        <a:gd name="connsiteY2" fmla="*/ 813092 h 813092"/>
                        <a:gd name="connsiteX3" fmla="*/ 0 w 307438"/>
                        <a:gd name="connsiteY3" fmla="*/ 1346 h 813092"/>
                        <a:gd name="connsiteX4" fmla="*/ 124054 w 307438"/>
                        <a:gd name="connsiteY4" fmla="*/ 133490 h 813092"/>
                        <a:gd name="connsiteX5" fmla="*/ 210353 w 307438"/>
                        <a:gd name="connsiteY5" fmla="*/ 311481 h 813092"/>
                        <a:gd name="connsiteX6" fmla="*/ 296652 w 307438"/>
                        <a:gd name="connsiteY6" fmla="*/ 737581 h 813092"/>
                        <a:gd name="connsiteX7" fmla="*/ 296652 w 307438"/>
                        <a:gd name="connsiteY7" fmla="*/ 737581 h 813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438" h="813092">
                          <a:moveTo>
                            <a:pt x="296652" y="737581"/>
                          </a:moveTo>
                          <a:cubicBezTo>
                            <a:pt x="299349" y="751065"/>
                            <a:pt x="302045" y="780730"/>
                            <a:pt x="307439" y="813092"/>
                          </a:cubicBezTo>
                          <a:lnTo>
                            <a:pt x="204959" y="813092"/>
                          </a:lnTo>
                          <a:cubicBezTo>
                            <a:pt x="186081" y="716006"/>
                            <a:pt x="5394" y="1346"/>
                            <a:pt x="0" y="1346"/>
                          </a:cubicBezTo>
                          <a:cubicBezTo>
                            <a:pt x="5394" y="-14836"/>
                            <a:pt x="113267" y="120006"/>
                            <a:pt x="124054" y="133490"/>
                          </a:cubicBezTo>
                          <a:cubicBezTo>
                            <a:pt x="159113" y="187427"/>
                            <a:pt x="188778" y="249454"/>
                            <a:pt x="210353" y="311481"/>
                          </a:cubicBezTo>
                          <a:cubicBezTo>
                            <a:pt x="253502" y="449020"/>
                            <a:pt x="280470" y="591952"/>
                            <a:pt x="296652" y="737581"/>
                          </a:cubicBezTo>
                          <a:cubicBezTo>
                            <a:pt x="299349" y="756459"/>
                            <a:pt x="299349" y="751065"/>
                            <a:pt x="296652" y="737581"/>
                          </a:cubicBezTo>
                          <a:close/>
                        </a:path>
                      </a:pathLst>
                    </a:custGeom>
                    <a:solidFill>
                      <a:srgbClr val="003B18"/>
                    </a:solidFill>
                    <a:ln w="26947" cap="flat">
                      <a:noFill/>
                      <a:prstDash val="solid"/>
                      <a:miter/>
                    </a:ln>
                  </p:spPr>
                  <p:txBody>
                    <a:bodyPr rtlCol="1" anchor="ctr"/>
                    <a:lstStyle/>
                    <a:p>
                      <a:endParaRPr lang="ar-SA"/>
                    </a:p>
                  </p:txBody>
                </p:sp>
                <p:sp>
                  <p:nvSpPr>
                    <p:cNvPr id="1829" name="شكل حر: شكل 465">
                      <a:extLst>
                        <a:ext uri="{FF2B5EF4-FFF2-40B4-BE49-F238E27FC236}">
                          <a16:creationId xmlns:a16="http://schemas.microsoft.com/office/drawing/2014/main" id="{86263D07-CF5F-4664-842E-397D41D29F16}"/>
                        </a:ext>
                      </a:extLst>
                    </p:cNvPr>
                    <p:cNvSpPr/>
                    <p:nvPr/>
                  </p:nvSpPr>
                  <p:spPr>
                    <a:xfrm>
                      <a:off x="3643421" y="6224288"/>
                      <a:ext cx="256199" cy="806353"/>
                    </a:xfrm>
                    <a:custGeom>
                      <a:avLst/>
                      <a:gdLst>
                        <a:gd name="connsiteX0" fmla="*/ 202262 w 256199"/>
                        <a:gd name="connsiteY0" fmla="*/ 806353 h 806353"/>
                        <a:gd name="connsiteX1" fmla="*/ 0 w 256199"/>
                        <a:gd name="connsiteY1" fmla="*/ 0 h 806353"/>
                        <a:gd name="connsiteX2" fmla="*/ 105176 w 256199"/>
                        <a:gd name="connsiteY2" fmla="*/ 199565 h 806353"/>
                        <a:gd name="connsiteX3" fmla="*/ 256199 w 256199"/>
                        <a:gd name="connsiteY3" fmla="*/ 806353 h 806353"/>
                        <a:gd name="connsiteX4" fmla="*/ 202262 w 256199"/>
                        <a:gd name="connsiteY4" fmla="*/ 806353 h 8063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199" h="806353">
                          <a:moveTo>
                            <a:pt x="202262" y="806353"/>
                          </a:moveTo>
                          <a:cubicBezTo>
                            <a:pt x="183384" y="711964"/>
                            <a:pt x="18878" y="56633"/>
                            <a:pt x="0" y="0"/>
                          </a:cubicBezTo>
                          <a:cubicBezTo>
                            <a:pt x="37755" y="64724"/>
                            <a:pt x="78208" y="126751"/>
                            <a:pt x="105176" y="199565"/>
                          </a:cubicBezTo>
                          <a:cubicBezTo>
                            <a:pt x="175294" y="396434"/>
                            <a:pt x="223837" y="598697"/>
                            <a:pt x="256199" y="806353"/>
                          </a:cubicBezTo>
                          <a:lnTo>
                            <a:pt x="202262" y="806353"/>
                          </a:lnTo>
                          <a:close/>
                        </a:path>
                      </a:pathLst>
                    </a:custGeom>
                    <a:solidFill>
                      <a:srgbClr val="003B18"/>
                    </a:solidFill>
                    <a:ln w="26947" cap="flat">
                      <a:noFill/>
                      <a:prstDash val="solid"/>
                      <a:miter/>
                    </a:ln>
                  </p:spPr>
                  <p:txBody>
                    <a:bodyPr rtlCol="1" anchor="ctr"/>
                    <a:lstStyle/>
                    <a:p>
                      <a:endParaRPr lang="ar-SA"/>
                    </a:p>
                  </p:txBody>
                </p:sp>
                <p:sp>
                  <p:nvSpPr>
                    <p:cNvPr id="1830" name="شكل حر: شكل 466">
                      <a:extLst>
                        <a:ext uri="{FF2B5EF4-FFF2-40B4-BE49-F238E27FC236}">
                          <a16:creationId xmlns:a16="http://schemas.microsoft.com/office/drawing/2014/main" id="{321B8A01-3EE5-4076-80FA-F855EA4B0F83}"/>
                        </a:ext>
                      </a:extLst>
                    </p:cNvPr>
                    <p:cNvSpPr/>
                    <p:nvPr/>
                  </p:nvSpPr>
                  <p:spPr>
                    <a:xfrm>
                      <a:off x="3724326" y="5897971"/>
                      <a:ext cx="402156" cy="1132670"/>
                    </a:xfrm>
                    <a:custGeom>
                      <a:avLst/>
                      <a:gdLst>
                        <a:gd name="connsiteX0" fmla="*/ 401828 w 402156"/>
                        <a:gd name="connsiteY0" fmla="*/ 1132670 h 1132670"/>
                        <a:gd name="connsiteX1" fmla="*/ 345194 w 402156"/>
                        <a:gd name="connsiteY1" fmla="*/ 542064 h 1132670"/>
                        <a:gd name="connsiteX2" fmla="*/ 196868 w 402156"/>
                        <a:gd name="connsiteY2" fmla="*/ 191475 h 1132670"/>
                        <a:gd name="connsiteX3" fmla="*/ 0 w 402156"/>
                        <a:gd name="connsiteY3" fmla="*/ 0 h 1132670"/>
                        <a:gd name="connsiteX4" fmla="*/ 72814 w 402156"/>
                        <a:gd name="connsiteY4" fmla="*/ 132145 h 1132670"/>
                        <a:gd name="connsiteX5" fmla="*/ 177991 w 402156"/>
                        <a:gd name="connsiteY5" fmla="*/ 512398 h 1132670"/>
                        <a:gd name="connsiteX6" fmla="*/ 275077 w 402156"/>
                        <a:gd name="connsiteY6" fmla="*/ 887258 h 1132670"/>
                        <a:gd name="connsiteX7" fmla="*/ 304742 w 402156"/>
                        <a:gd name="connsiteY7" fmla="*/ 1132670 h 1132670"/>
                        <a:gd name="connsiteX8" fmla="*/ 401828 w 402156"/>
                        <a:gd name="connsiteY8" fmla="*/ 1132670 h 1132670"/>
                        <a:gd name="connsiteX9" fmla="*/ 80905 w 402156"/>
                        <a:gd name="connsiteY9" fmla="*/ 148326 h 1132670"/>
                        <a:gd name="connsiteX10" fmla="*/ 80905 w 402156"/>
                        <a:gd name="connsiteY10" fmla="*/ 148326 h 1132670"/>
                        <a:gd name="connsiteX11" fmla="*/ 80905 w 402156"/>
                        <a:gd name="connsiteY11" fmla="*/ 148326 h 1132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2156" h="1132670">
                          <a:moveTo>
                            <a:pt x="401828" y="1132670"/>
                          </a:moveTo>
                          <a:cubicBezTo>
                            <a:pt x="404525" y="933104"/>
                            <a:pt x="391041" y="736235"/>
                            <a:pt x="345194" y="542064"/>
                          </a:cubicBezTo>
                          <a:cubicBezTo>
                            <a:pt x="315529" y="412615"/>
                            <a:pt x="264289" y="296652"/>
                            <a:pt x="196868" y="191475"/>
                          </a:cubicBezTo>
                          <a:cubicBezTo>
                            <a:pt x="145629" y="105177"/>
                            <a:pt x="72814" y="53937"/>
                            <a:pt x="0" y="0"/>
                          </a:cubicBezTo>
                          <a:cubicBezTo>
                            <a:pt x="24271" y="43149"/>
                            <a:pt x="48543" y="86299"/>
                            <a:pt x="72814" y="132145"/>
                          </a:cubicBezTo>
                          <a:cubicBezTo>
                            <a:pt x="129448" y="242715"/>
                            <a:pt x="137538" y="391041"/>
                            <a:pt x="177991" y="512398"/>
                          </a:cubicBezTo>
                          <a:cubicBezTo>
                            <a:pt x="218443" y="633756"/>
                            <a:pt x="253502" y="757810"/>
                            <a:pt x="275077" y="887258"/>
                          </a:cubicBezTo>
                          <a:cubicBezTo>
                            <a:pt x="288561" y="968163"/>
                            <a:pt x="299348" y="1049068"/>
                            <a:pt x="304742" y="1132670"/>
                          </a:cubicBezTo>
                          <a:lnTo>
                            <a:pt x="401828" y="1132670"/>
                          </a:lnTo>
                          <a:close/>
                          <a:moveTo>
                            <a:pt x="80905" y="148326"/>
                          </a:moveTo>
                          <a:cubicBezTo>
                            <a:pt x="83602" y="151023"/>
                            <a:pt x="83602" y="148326"/>
                            <a:pt x="80905" y="148326"/>
                          </a:cubicBezTo>
                          <a:lnTo>
                            <a:pt x="80905" y="148326"/>
                          </a:lnTo>
                          <a:close/>
                        </a:path>
                      </a:pathLst>
                    </a:custGeom>
                    <a:solidFill>
                      <a:srgbClr val="115027"/>
                    </a:solidFill>
                    <a:ln w="26947" cap="flat">
                      <a:noFill/>
                      <a:prstDash val="solid"/>
                      <a:miter/>
                    </a:ln>
                  </p:spPr>
                  <p:txBody>
                    <a:bodyPr rtlCol="1" anchor="ctr"/>
                    <a:lstStyle/>
                    <a:p>
                      <a:endParaRPr lang="ar-SA"/>
                    </a:p>
                  </p:txBody>
                </p:sp>
                <p:sp>
                  <p:nvSpPr>
                    <p:cNvPr id="1831" name="شكل حر: شكل 467">
                      <a:extLst>
                        <a:ext uri="{FF2B5EF4-FFF2-40B4-BE49-F238E27FC236}">
                          <a16:creationId xmlns:a16="http://schemas.microsoft.com/office/drawing/2014/main" id="{8660DA21-981E-4ACD-A693-B48FE05AE5B9}"/>
                        </a:ext>
                      </a:extLst>
                    </p:cNvPr>
                    <p:cNvSpPr/>
                    <p:nvPr/>
                  </p:nvSpPr>
                  <p:spPr>
                    <a:xfrm>
                      <a:off x="3745900" y="5914153"/>
                      <a:ext cx="383278" cy="1116488"/>
                    </a:xfrm>
                    <a:custGeom>
                      <a:avLst/>
                      <a:gdLst>
                        <a:gd name="connsiteX0" fmla="*/ 334408 w 383278"/>
                        <a:gd name="connsiteY0" fmla="*/ 1116489 h 1116488"/>
                        <a:gd name="connsiteX1" fmla="*/ 0 w 383278"/>
                        <a:gd name="connsiteY1" fmla="*/ 0 h 1116488"/>
                        <a:gd name="connsiteX2" fmla="*/ 177991 w 383278"/>
                        <a:gd name="connsiteY2" fmla="*/ 175294 h 1116488"/>
                        <a:gd name="connsiteX3" fmla="*/ 326317 w 383278"/>
                        <a:gd name="connsiteY3" fmla="*/ 525882 h 1116488"/>
                        <a:gd name="connsiteX4" fmla="*/ 382951 w 383278"/>
                        <a:gd name="connsiteY4" fmla="*/ 1116489 h 1116488"/>
                        <a:gd name="connsiteX5" fmla="*/ 334408 w 383278"/>
                        <a:gd name="connsiteY5" fmla="*/ 1116489 h 1116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3278" h="1116488">
                          <a:moveTo>
                            <a:pt x="334408" y="1116489"/>
                          </a:moveTo>
                          <a:cubicBezTo>
                            <a:pt x="331711" y="698480"/>
                            <a:pt x="253503" y="283167"/>
                            <a:pt x="0" y="0"/>
                          </a:cubicBezTo>
                          <a:cubicBezTo>
                            <a:pt x="67421" y="48543"/>
                            <a:pt x="129448" y="99783"/>
                            <a:pt x="177991" y="175294"/>
                          </a:cubicBezTo>
                          <a:cubicBezTo>
                            <a:pt x="242715" y="280470"/>
                            <a:pt x="296652" y="396434"/>
                            <a:pt x="326317" y="525882"/>
                          </a:cubicBezTo>
                          <a:cubicBezTo>
                            <a:pt x="372163" y="720054"/>
                            <a:pt x="385647" y="916923"/>
                            <a:pt x="382951" y="1116489"/>
                          </a:cubicBezTo>
                          <a:lnTo>
                            <a:pt x="334408" y="1116489"/>
                          </a:lnTo>
                          <a:close/>
                        </a:path>
                      </a:pathLst>
                    </a:custGeom>
                    <a:solidFill>
                      <a:srgbClr val="11521E"/>
                    </a:solidFill>
                    <a:ln w="26947" cap="flat">
                      <a:noFill/>
                      <a:prstDash val="solid"/>
                      <a:miter/>
                    </a:ln>
                  </p:spPr>
                  <p:txBody>
                    <a:bodyPr rtlCol="1" anchor="ctr"/>
                    <a:lstStyle/>
                    <a:p>
                      <a:endParaRPr lang="ar-SA"/>
                    </a:p>
                  </p:txBody>
                </p:sp>
                <p:sp>
                  <p:nvSpPr>
                    <p:cNvPr id="1832" name="شكل حر: شكل 468">
                      <a:extLst>
                        <a:ext uri="{FF2B5EF4-FFF2-40B4-BE49-F238E27FC236}">
                          <a16:creationId xmlns:a16="http://schemas.microsoft.com/office/drawing/2014/main" id="{1418046A-355A-4B01-AF0A-C48A0DD93B8C}"/>
                        </a:ext>
                      </a:extLst>
                    </p:cNvPr>
                    <p:cNvSpPr/>
                    <p:nvPr/>
                  </p:nvSpPr>
                  <p:spPr>
                    <a:xfrm>
                      <a:off x="3583300" y="6573155"/>
                      <a:ext cx="256989" cy="207685"/>
                    </a:xfrm>
                    <a:custGeom>
                      <a:avLst/>
                      <a:gdLst>
                        <a:gd name="connsiteX0" fmla="*/ 103270 w 256989"/>
                        <a:gd name="connsiteY0" fmla="*/ 7115 h 207685"/>
                        <a:gd name="connsiteX1" fmla="*/ 173388 w 256989"/>
                        <a:gd name="connsiteY1" fmla="*/ 7115 h 207685"/>
                        <a:gd name="connsiteX2" fmla="*/ 256989 w 256989"/>
                        <a:gd name="connsiteY2" fmla="*/ 106898 h 207685"/>
                        <a:gd name="connsiteX3" fmla="*/ 151813 w 256989"/>
                        <a:gd name="connsiteY3" fmla="*/ 61052 h 207685"/>
                        <a:gd name="connsiteX4" fmla="*/ 52030 w 256989"/>
                        <a:gd name="connsiteY4" fmla="*/ 160834 h 207685"/>
                        <a:gd name="connsiteX5" fmla="*/ 790 w 256989"/>
                        <a:gd name="connsiteY5" fmla="*/ 203984 h 207685"/>
                        <a:gd name="connsiteX6" fmla="*/ 103270 w 256989"/>
                        <a:gd name="connsiteY6" fmla="*/ 7115 h 20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6989" h="207685">
                          <a:moveTo>
                            <a:pt x="103270" y="7115"/>
                          </a:moveTo>
                          <a:cubicBezTo>
                            <a:pt x="124845" y="-976"/>
                            <a:pt x="146419" y="-3672"/>
                            <a:pt x="173388" y="7115"/>
                          </a:cubicBezTo>
                          <a:cubicBezTo>
                            <a:pt x="208447" y="20599"/>
                            <a:pt x="238112" y="61052"/>
                            <a:pt x="256989" y="106898"/>
                          </a:cubicBezTo>
                          <a:cubicBezTo>
                            <a:pt x="230021" y="58355"/>
                            <a:pt x="197659" y="28690"/>
                            <a:pt x="151813" y="61052"/>
                          </a:cubicBezTo>
                          <a:cubicBezTo>
                            <a:pt x="116754" y="88020"/>
                            <a:pt x="84392" y="125775"/>
                            <a:pt x="52030" y="160834"/>
                          </a:cubicBezTo>
                          <a:cubicBezTo>
                            <a:pt x="49333" y="163531"/>
                            <a:pt x="-7300" y="222862"/>
                            <a:pt x="790" y="203984"/>
                          </a:cubicBezTo>
                          <a:cubicBezTo>
                            <a:pt x="22365" y="133866"/>
                            <a:pt x="54727" y="58355"/>
                            <a:pt x="103270" y="7115"/>
                          </a:cubicBezTo>
                          <a:close/>
                        </a:path>
                      </a:pathLst>
                    </a:custGeom>
                    <a:solidFill>
                      <a:srgbClr val="284A55"/>
                    </a:solidFill>
                    <a:ln w="26947" cap="flat">
                      <a:noFill/>
                      <a:prstDash val="solid"/>
                      <a:miter/>
                    </a:ln>
                  </p:spPr>
                  <p:txBody>
                    <a:bodyPr rtlCol="1" anchor="ctr"/>
                    <a:lstStyle/>
                    <a:p>
                      <a:endParaRPr lang="ar-SA"/>
                    </a:p>
                  </p:txBody>
                </p:sp>
                <p:sp>
                  <p:nvSpPr>
                    <p:cNvPr id="1833" name="شكل حر: شكل 469">
                      <a:extLst>
                        <a:ext uri="{FF2B5EF4-FFF2-40B4-BE49-F238E27FC236}">
                          <a16:creationId xmlns:a16="http://schemas.microsoft.com/office/drawing/2014/main" id="{B334847E-192D-4C9C-80A6-38B393B6177B}"/>
                        </a:ext>
                      </a:extLst>
                    </p:cNvPr>
                    <p:cNvSpPr/>
                    <p:nvPr/>
                  </p:nvSpPr>
                  <p:spPr>
                    <a:xfrm>
                      <a:off x="3683873" y="6526536"/>
                      <a:ext cx="337104" cy="506801"/>
                    </a:xfrm>
                    <a:custGeom>
                      <a:avLst/>
                      <a:gdLst>
                        <a:gd name="connsiteX0" fmla="*/ 245412 w 337104"/>
                        <a:gd name="connsiteY0" fmla="*/ 504105 h 506801"/>
                        <a:gd name="connsiteX1" fmla="*/ 207656 w 337104"/>
                        <a:gd name="connsiteY1" fmla="*/ 307236 h 506801"/>
                        <a:gd name="connsiteX2" fmla="*/ 153719 w 337104"/>
                        <a:gd name="connsiteY2" fmla="*/ 156214 h 506801"/>
                        <a:gd name="connsiteX3" fmla="*/ 70117 w 337104"/>
                        <a:gd name="connsiteY3" fmla="*/ 56431 h 506801"/>
                        <a:gd name="connsiteX4" fmla="*/ 0 w 337104"/>
                        <a:gd name="connsiteY4" fmla="*/ 56431 h 506801"/>
                        <a:gd name="connsiteX5" fmla="*/ 43149 w 337104"/>
                        <a:gd name="connsiteY5" fmla="*/ 21372 h 506801"/>
                        <a:gd name="connsiteX6" fmla="*/ 172597 w 337104"/>
                        <a:gd name="connsiteY6" fmla="*/ 13282 h 506801"/>
                        <a:gd name="connsiteX7" fmla="*/ 180688 w 337104"/>
                        <a:gd name="connsiteY7" fmla="*/ 24069 h 506801"/>
                        <a:gd name="connsiteX8" fmla="*/ 275077 w 337104"/>
                        <a:gd name="connsiteY8" fmla="*/ 183182 h 506801"/>
                        <a:gd name="connsiteX9" fmla="*/ 337104 w 337104"/>
                        <a:gd name="connsiteY9" fmla="*/ 506802 h 506801"/>
                        <a:gd name="connsiteX10" fmla="*/ 245412 w 337104"/>
                        <a:gd name="connsiteY10" fmla="*/ 506802 h 506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7104" h="506801">
                          <a:moveTo>
                            <a:pt x="245412" y="504105"/>
                          </a:moveTo>
                          <a:cubicBezTo>
                            <a:pt x="237321" y="436685"/>
                            <a:pt x="226534" y="371960"/>
                            <a:pt x="207656" y="307236"/>
                          </a:cubicBezTo>
                          <a:cubicBezTo>
                            <a:pt x="196868" y="269481"/>
                            <a:pt x="180688" y="204757"/>
                            <a:pt x="153719" y="156214"/>
                          </a:cubicBezTo>
                          <a:cubicBezTo>
                            <a:pt x="134842" y="110368"/>
                            <a:pt x="105176" y="67218"/>
                            <a:pt x="70117" y="56431"/>
                          </a:cubicBezTo>
                          <a:cubicBezTo>
                            <a:pt x="45846" y="45643"/>
                            <a:pt x="21574" y="48340"/>
                            <a:pt x="0" y="56431"/>
                          </a:cubicBezTo>
                          <a:cubicBezTo>
                            <a:pt x="13484" y="42947"/>
                            <a:pt x="26968" y="32159"/>
                            <a:pt x="43149" y="21372"/>
                          </a:cubicBezTo>
                          <a:cubicBezTo>
                            <a:pt x="86299" y="-5596"/>
                            <a:pt x="132145" y="-5596"/>
                            <a:pt x="172597" y="13282"/>
                          </a:cubicBezTo>
                          <a:cubicBezTo>
                            <a:pt x="175294" y="15979"/>
                            <a:pt x="177991" y="21372"/>
                            <a:pt x="180688" y="24069"/>
                          </a:cubicBezTo>
                          <a:cubicBezTo>
                            <a:pt x="213050" y="78005"/>
                            <a:pt x="253502" y="123852"/>
                            <a:pt x="275077" y="183182"/>
                          </a:cubicBezTo>
                          <a:cubicBezTo>
                            <a:pt x="312832" y="285662"/>
                            <a:pt x="331710" y="396232"/>
                            <a:pt x="337104" y="506802"/>
                          </a:cubicBezTo>
                          <a:lnTo>
                            <a:pt x="245412" y="506802"/>
                          </a:lnTo>
                          <a:close/>
                        </a:path>
                      </a:pathLst>
                    </a:custGeom>
                    <a:solidFill>
                      <a:srgbClr val="00374E"/>
                    </a:solidFill>
                    <a:ln w="26947" cap="flat">
                      <a:noFill/>
                      <a:prstDash val="solid"/>
                      <a:miter/>
                    </a:ln>
                  </p:spPr>
                  <p:txBody>
                    <a:bodyPr rtlCol="1" anchor="ctr"/>
                    <a:lstStyle/>
                    <a:p>
                      <a:endParaRPr lang="ar-SA"/>
                    </a:p>
                  </p:txBody>
                </p:sp>
                <p:sp>
                  <p:nvSpPr>
                    <p:cNvPr id="1834" name="شكل حر: شكل 470">
                      <a:extLst>
                        <a:ext uri="{FF2B5EF4-FFF2-40B4-BE49-F238E27FC236}">
                          <a16:creationId xmlns:a16="http://schemas.microsoft.com/office/drawing/2014/main" id="{8C6A699B-C1A3-4CDF-949A-C8D88923654A}"/>
                        </a:ext>
                      </a:extLst>
                    </p:cNvPr>
                    <p:cNvSpPr/>
                    <p:nvPr/>
                  </p:nvSpPr>
                  <p:spPr>
                    <a:xfrm>
                      <a:off x="3856470" y="6537121"/>
                      <a:ext cx="207656" cy="493520"/>
                    </a:xfrm>
                    <a:custGeom>
                      <a:avLst/>
                      <a:gdLst>
                        <a:gd name="connsiteX0" fmla="*/ 164507 w 207656"/>
                        <a:gd name="connsiteY0" fmla="*/ 493521 h 493520"/>
                        <a:gd name="connsiteX1" fmla="*/ 102480 w 207656"/>
                        <a:gd name="connsiteY1" fmla="*/ 169901 h 493520"/>
                        <a:gd name="connsiteX2" fmla="*/ 8091 w 207656"/>
                        <a:gd name="connsiteY2" fmla="*/ 10788 h 493520"/>
                        <a:gd name="connsiteX3" fmla="*/ 0 w 207656"/>
                        <a:gd name="connsiteY3" fmla="*/ 0 h 493520"/>
                        <a:gd name="connsiteX4" fmla="*/ 105176 w 207656"/>
                        <a:gd name="connsiteY4" fmla="*/ 94389 h 493520"/>
                        <a:gd name="connsiteX5" fmla="*/ 199565 w 207656"/>
                        <a:gd name="connsiteY5" fmla="*/ 391041 h 493520"/>
                        <a:gd name="connsiteX6" fmla="*/ 207656 w 207656"/>
                        <a:gd name="connsiteY6" fmla="*/ 493521 h 493520"/>
                        <a:gd name="connsiteX7" fmla="*/ 164507 w 207656"/>
                        <a:gd name="connsiteY7" fmla="*/ 493521 h 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656" h="493520">
                          <a:moveTo>
                            <a:pt x="164507" y="493521"/>
                          </a:moveTo>
                          <a:cubicBezTo>
                            <a:pt x="159113" y="382951"/>
                            <a:pt x="137539" y="272380"/>
                            <a:pt x="102480" y="169901"/>
                          </a:cubicBezTo>
                          <a:cubicBezTo>
                            <a:pt x="80905" y="110570"/>
                            <a:pt x="40452" y="67421"/>
                            <a:pt x="8091" y="10788"/>
                          </a:cubicBezTo>
                          <a:cubicBezTo>
                            <a:pt x="5394" y="8091"/>
                            <a:pt x="2697" y="2697"/>
                            <a:pt x="0" y="0"/>
                          </a:cubicBezTo>
                          <a:cubicBezTo>
                            <a:pt x="40452" y="18878"/>
                            <a:pt x="75511" y="53937"/>
                            <a:pt x="105176" y="94389"/>
                          </a:cubicBezTo>
                          <a:cubicBezTo>
                            <a:pt x="161810" y="177991"/>
                            <a:pt x="188778" y="283167"/>
                            <a:pt x="199565" y="391041"/>
                          </a:cubicBezTo>
                          <a:cubicBezTo>
                            <a:pt x="202262" y="426100"/>
                            <a:pt x="204959" y="458462"/>
                            <a:pt x="207656" y="493521"/>
                          </a:cubicBezTo>
                          <a:lnTo>
                            <a:pt x="164507" y="493521"/>
                          </a:lnTo>
                          <a:close/>
                        </a:path>
                      </a:pathLst>
                    </a:custGeom>
                    <a:solidFill>
                      <a:srgbClr val="007500"/>
                    </a:solidFill>
                    <a:ln w="26947" cap="flat">
                      <a:noFill/>
                      <a:prstDash val="solid"/>
                      <a:miter/>
                    </a:ln>
                  </p:spPr>
                  <p:txBody>
                    <a:bodyPr rtlCol="1" anchor="ctr"/>
                    <a:lstStyle/>
                    <a:p>
                      <a:endParaRPr lang="ar-SA"/>
                    </a:p>
                  </p:txBody>
                </p:sp>
                <p:sp>
                  <p:nvSpPr>
                    <p:cNvPr id="1835" name="شكل حر: شكل 471">
                      <a:extLst>
                        <a:ext uri="{FF2B5EF4-FFF2-40B4-BE49-F238E27FC236}">
                          <a16:creationId xmlns:a16="http://schemas.microsoft.com/office/drawing/2014/main" id="{9E5B45C0-5BE1-4D9F-9575-F06BA91DD685}"/>
                        </a:ext>
                      </a:extLst>
                    </p:cNvPr>
                    <p:cNvSpPr/>
                    <p:nvPr/>
                  </p:nvSpPr>
                  <p:spPr>
                    <a:xfrm>
                      <a:off x="3880324" y="6042845"/>
                      <a:ext cx="240435" cy="774816"/>
                    </a:xfrm>
                    <a:custGeom>
                      <a:avLst/>
                      <a:gdLst>
                        <a:gd name="connsiteX0" fmla="*/ 3114 w 240435"/>
                        <a:gd name="connsiteY0" fmla="*/ 755 h 774816"/>
                        <a:gd name="connsiteX1" fmla="*/ 51657 w 240435"/>
                        <a:gd name="connsiteY1" fmla="*/ 73570 h 774816"/>
                        <a:gd name="connsiteX2" fmla="*/ 100200 w 240435"/>
                        <a:gd name="connsiteY2" fmla="*/ 157171 h 774816"/>
                        <a:gd name="connsiteX3" fmla="*/ 167621 w 240435"/>
                        <a:gd name="connsiteY3" fmla="*/ 327072 h 774816"/>
                        <a:gd name="connsiteX4" fmla="*/ 232345 w 240435"/>
                        <a:gd name="connsiteY4" fmla="*/ 699235 h 774816"/>
                        <a:gd name="connsiteX5" fmla="*/ 240435 w 240435"/>
                        <a:gd name="connsiteY5" fmla="*/ 774746 h 774816"/>
                        <a:gd name="connsiteX6" fmla="*/ 162227 w 240435"/>
                        <a:gd name="connsiteY6" fmla="*/ 340556 h 774816"/>
                        <a:gd name="connsiteX7" fmla="*/ 94806 w 240435"/>
                        <a:gd name="connsiteY7" fmla="*/ 167959 h 774816"/>
                        <a:gd name="connsiteX8" fmla="*/ 3114 w 240435"/>
                        <a:gd name="connsiteY8" fmla="*/ 3452 h 774816"/>
                        <a:gd name="connsiteX9" fmla="*/ 3114 w 240435"/>
                        <a:gd name="connsiteY9" fmla="*/ 755 h 774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0435" h="774816">
                          <a:moveTo>
                            <a:pt x="3114" y="755"/>
                          </a:moveTo>
                          <a:cubicBezTo>
                            <a:pt x="21992" y="22330"/>
                            <a:pt x="35476" y="49298"/>
                            <a:pt x="51657" y="73570"/>
                          </a:cubicBezTo>
                          <a:cubicBezTo>
                            <a:pt x="67838" y="100538"/>
                            <a:pt x="84019" y="130203"/>
                            <a:pt x="100200" y="157171"/>
                          </a:cubicBezTo>
                          <a:cubicBezTo>
                            <a:pt x="127169" y="211108"/>
                            <a:pt x="148743" y="267741"/>
                            <a:pt x="167621" y="327072"/>
                          </a:cubicBezTo>
                          <a:cubicBezTo>
                            <a:pt x="202680" y="445733"/>
                            <a:pt x="221558" y="575180"/>
                            <a:pt x="232345" y="699235"/>
                          </a:cubicBezTo>
                          <a:cubicBezTo>
                            <a:pt x="232345" y="701932"/>
                            <a:pt x="240435" y="777443"/>
                            <a:pt x="240435" y="774746"/>
                          </a:cubicBezTo>
                          <a:cubicBezTo>
                            <a:pt x="226951" y="653389"/>
                            <a:pt x="199983" y="456520"/>
                            <a:pt x="162227" y="340556"/>
                          </a:cubicBezTo>
                          <a:cubicBezTo>
                            <a:pt x="143349" y="281226"/>
                            <a:pt x="121775" y="221895"/>
                            <a:pt x="94806" y="167959"/>
                          </a:cubicBezTo>
                          <a:cubicBezTo>
                            <a:pt x="65141" y="111325"/>
                            <a:pt x="38173" y="54692"/>
                            <a:pt x="3114" y="3452"/>
                          </a:cubicBezTo>
                          <a:cubicBezTo>
                            <a:pt x="-2280" y="3452"/>
                            <a:pt x="417" y="-1942"/>
                            <a:pt x="3114" y="755"/>
                          </a:cubicBezTo>
                          <a:close/>
                        </a:path>
                      </a:pathLst>
                    </a:custGeom>
                    <a:solidFill>
                      <a:srgbClr val="DCFB8E">
                        <a:alpha val="30000"/>
                      </a:srgbClr>
                    </a:solidFill>
                    <a:ln w="26947" cap="flat">
                      <a:noFill/>
                      <a:prstDash val="solid"/>
                      <a:miter/>
                    </a:ln>
                  </p:spPr>
                  <p:txBody>
                    <a:bodyPr rtlCol="1" anchor="ctr"/>
                    <a:lstStyle/>
                    <a:p>
                      <a:endParaRPr lang="ar-SA"/>
                    </a:p>
                  </p:txBody>
                </p:sp>
                <p:sp>
                  <p:nvSpPr>
                    <p:cNvPr id="1836" name="شكل حر: شكل 472">
                      <a:extLst>
                        <a:ext uri="{FF2B5EF4-FFF2-40B4-BE49-F238E27FC236}">
                          <a16:creationId xmlns:a16="http://schemas.microsoft.com/office/drawing/2014/main" id="{30CC735E-3B71-43E4-A575-4A3EDCF658B4}"/>
                        </a:ext>
                      </a:extLst>
                    </p:cNvPr>
                    <p:cNvSpPr/>
                    <p:nvPr/>
                  </p:nvSpPr>
                  <p:spPr>
                    <a:xfrm>
                      <a:off x="4234027" y="6421157"/>
                      <a:ext cx="533972" cy="609484"/>
                    </a:xfrm>
                    <a:custGeom>
                      <a:avLst/>
                      <a:gdLst>
                        <a:gd name="connsiteX0" fmla="*/ 447674 w 533972"/>
                        <a:gd name="connsiteY0" fmla="*/ 80905 h 609484"/>
                        <a:gd name="connsiteX1" fmla="*/ 285864 w 533972"/>
                        <a:gd name="connsiteY1" fmla="*/ 337104 h 609484"/>
                        <a:gd name="connsiteX2" fmla="*/ 132145 w 533972"/>
                        <a:gd name="connsiteY2" fmla="*/ 593303 h 609484"/>
                        <a:gd name="connsiteX3" fmla="*/ 124054 w 533972"/>
                        <a:gd name="connsiteY3" fmla="*/ 609484 h 609484"/>
                        <a:gd name="connsiteX4" fmla="*/ 0 w 533972"/>
                        <a:gd name="connsiteY4" fmla="*/ 609484 h 609484"/>
                        <a:gd name="connsiteX5" fmla="*/ 115964 w 533972"/>
                        <a:gd name="connsiteY5" fmla="*/ 310136 h 609484"/>
                        <a:gd name="connsiteX6" fmla="*/ 312833 w 533972"/>
                        <a:gd name="connsiteY6" fmla="*/ 86299 h 609484"/>
                        <a:gd name="connsiteX7" fmla="*/ 533973 w 533972"/>
                        <a:gd name="connsiteY7" fmla="*/ 0 h 609484"/>
                        <a:gd name="connsiteX8" fmla="*/ 447674 w 533972"/>
                        <a:gd name="connsiteY8" fmla="*/ 80905 h 609484"/>
                        <a:gd name="connsiteX9" fmla="*/ 447674 w 533972"/>
                        <a:gd name="connsiteY9" fmla="*/ 80905 h 609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3972" h="609484">
                          <a:moveTo>
                            <a:pt x="447674" y="80905"/>
                          </a:moveTo>
                          <a:cubicBezTo>
                            <a:pt x="374860" y="148326"/>
                            <a:pt x="345195" y="256199"/>
                            <a:pt x="285864" y="337104"/>
                          </a:cubicBezTo>
                          <a:cubicBezTo>
                            <a:pt x="229231" y="418009"/>
                            <a:pt x="175294" y="501611"/>
                            <a:pt x="132145" y="593303"/>
                          </a:cubicBezTo>
                          <a:cubicBezTo>
                            <a:pt x="129448" y="598696"/>
                            <a:pt x="126751" y="604090"/>
                            <a:pt x="124054" y="609484"/>
                          </a:cubicBezTo>
                          <a:lnTo>
                            <a:pt x="0" y="609484"/>
                          </a:lnTo>
                          <a:cubicBezTo>
                            <a:pt x="26968" y="504307"/>
                            <a:pt x="62027" y="404525"/>
                            <a:pt x="115964" y="310136"/>
                          </a:cubicBezTo>
                          <a:cubicBezTo>
                            <a:pt x="164507" y="221140"/>
                            <a:pt x="234624" y="148326"/>
                            <a:pt x="312833" y="86299"/>
                          </a:cubicBezTo>
                          <a:cubicBezTo>
                            <a:pt x="377557" y="37755"/>
                            <a:pt x="453068" y="18878"/>
                            <a:pt x="533973" y="0"/>
                          </a:cubicBezTo>
                          <a:cubicBezTo>
                            <a:pt x="507005" y="26968"/>
                            <a:pt x="477339" y="53937"/>
                            <a:pt x="447674" y="80905"/>
                          </a:cubicBezTo>
                          <a:cubicBezTo>
                            <a:pt x="426100" y="99783"/>
                            <a:pt x="442280" y="83602"/>
                            <a:pt x="447674" y="80905"/>
                          </a:cubicBezTo>
                          <a:close/>
                        </a:path>
                      </a:pathLst>
                    </a:custGeom>
                    <a:solidFill>
                      <a:srgbClr val="00374E"/>
                    </a:solidFill>
                    <a:ln w="26947" cap="flat">
                      <a:noFill/>
                      <a:prstDash val="solid"/>
                      <a:miter/>
                    </a:ln>
                  </p:spPr>
                  <p:txBody>
                    <a:bodyPr rtlCol="1" anchor="ctr"/>
                    <a:lstStyle/>
                    <a:p>
                      <a:endParaRPr lang="ar-SA"/>
                    </a:p>
                  </p:txBody>
                </p:sp>
                <p:sp>
                  <p:nvSpPr>
                    <p:cNvPr id="1837" name="شكل حر: شكل 473">
                      <a:extLst>
                        <a:ext uri="{FF2B5EF4-FFF2-40B4-BE49-F238E27FC236}">
                          <a16:creationId xmlns:a16="http://schemas.microsoft.com/office/drawing/2014/main" id="{DA837AFC-EFFC-469F-BA21-E927EB1FF65B}"/>
                        </a:ext>
                      </a:extLst>
                    </p:cNvPr>
                    <p:cNvSpPr/>
                    <p:nvPr/>
                  </p:nvSpPr>
                  <p:spPr>
                    <a:xfrm>
                      <a:off x="4236724" y="6426551"/>
                      <a:ext cx="512398" cy="604090"/>
                    </a:xfrm>
                    <a:custGeom>
                      <a:avLst/>
                      <a:gdLst>
                        <a:gd name="connsiteX0" fmla="*/ 53937 w 512398"/>
                        <a:gd name="connsiteY0" fmla="*/ 604091 h 604090"/>
                        <a:gd name="connsiteX1" fmla="*/ 0 w 512398"/>
                        <a:gd name="connsiteY1" fmla="*/ 604091 h 604090"/>
                        <a:gd name="connsiteX2" fmla="*/ 115963 w 512398"/>
                        <a:gd name="connsiteY2" fmla="*/ 304742 h 604090"/>
                        <a:gd name="connsiteX3" fmla="*/ 312832 w 512398"/>
                        <a:gd name="connsiteY3" fmla="*/ 80905 h 604090"/>
                        <a:gd name="connsiteX4" fmla="*/ 512398 w 512398"/>
                        <a:gd name="connsiteY4" fmla="*/ 0 h 604090"/>
                        <a:gd name="connsiteX5" fmla="*/ 53937 w 512398"/>
                        <a:gd name="connsiteY5" fmla="*/ 604091 h 604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2398" h="604090">
                          <a:moveTo>
                            <a:pt x="53937" y="604091"/>
                          </a:moveTo>
                          <a:lnTo>
                            <a:pt x="0" y="604091"/>
                          </a:lnTo>
                          <a:cubicBezTo>
                            <a:pt x="26968" y="498914"/>
                            <a:pt x="62027" y="399131"/>
                            <a:pt x="115963" y="304742"/>
                          </a:cubicBezTo>
                          <a:cubicBezTo>
                            <a:pt x="164507" y="215747"/>
                            <a:pt x="234624" y="142932"/>
                            <a:pt x="312832" y="80905"/>
                          </a:cubicBezTo>
                          <a:cubicBezTo>
                            <a:pt x="372163" y="35059"/>
                            <a:pt x="442280" y="16181"/>
                            <a:pt x="512398" y="0"/>
                          </a:cubicBezTo>
                          <a:cubicBezTo>
                            <a:pt x="269683" y="118660"/>
                            <a:pt x="129448" y="345195"/>
                            <a:pt x="53937" y="604091"/>
                          </a:cubicBezTo>
                          <a:close/>
                        </a:path>
                      </a:pathLst>
                    </a:custGeom>
                    <a:solidFill>
                      <a:srgbClr val="11521E"/>
                    </a:solidFill>
                    <a:ln w="26947" cap="flat">
                      <a:noFill/>
                      <a:prstDash val="solid"/>
                      <a:miter/>
                    </a:ln>
                  </p:spPr>
                  <p:txBody>
                    <a:bodyPr rtlCol="1" anchor="ctr"/>
                    <a:lstStyle/>
                    <a:p>
                      <a:endParaRPr lang="ar-SA"/>
                    </a:p>
                  </p:txBody>
                </p:sp>
                <p:sp>
                  <p:nvSpPr>
                    <p:cNvPr id="1838" name="شكل حر: شكل 474">
                      <a:extLst>
                        <a:ext uri="{FF2B5EF4-FFF2-40B4-BE49-F238E27FC236}">
                          <a16:creationId xmlns:a16="http://schemas.microsoft.com/office/drawing/2014/main" id="{0833DC39-F5E7-4B97-A945-55CC10D5F966}"/>
                        </a:ext>
                      </a:extLst>
                    </p:cNvPr>
                    <p:cNvSpPr/>
                    <p:nvPr/>
                  </p:nvSpPr>
                  <p:spPr>
                    <a:xfrm>
                      <a:off x="4252905" y="6485146"/>
                      <a:ext cx="349008" cy="521316"/>
                    </a:xfrm>
                    <a:custGeom>
                      <a:avLst/>
                      <a:gdLst>
                        <a:gd name="connsiteX0" fmla="*/ 345195 w 349008"/>
                        <a:gd name="connsiteY0" fmla="*/ 735 h 521316"/>
                        <a:gd name="connsiteX1" fmla="*/ 288561 w 349008"/>
                        <a:gd name="connsiteY1" fmla="*/ 41188 h 521316"/>
                        <a:gd name="connsiteX2" fmla="*/ 229231 w 349008"/>
                        <a:gd name="connsiteY2" fmla="*/ 89731 h 521316"/>
                        <a:gd name="connsiteX3" fmla="*/ 137539 w 349008"/>
                        <a:gd name="connsiteY3" fmla="*/ 200301 h 521316"/>
                        <a:gd name="connsiteX4" fmla="*/ 18878 w 349008"/>
                        <a:gd name="connsiteY4" fmla="*/ 464591 h 521316"/>
                        <a:gd name="connsiteX5" fmla="*/ 0 w 349008"/>
                        <a:gd name="connsiteY5" fmla="*/ 521223 h 521316"/>
                        <a:gd name="connsiteX6" fmla="*/ 142932 w 349008"/>
                        <a:gd name="connsiteY6" fmla="*/ 213785 h 521316"/>
                        <a:gd name="connsiteX7" fmla="*/ 234624 w 349008"/>
                        <a:gd name="connsiteY7" fmla="*/ 103215 h 521316"/>
                        <a:gd name="connsiteX8" fmla="*/ 347892 w 349008"/>
                        <a:gd name="connsiteY8" fmla="*/ 6129 h 521316"/>
                        <a:gd name="connsiteX9" fmla="*/ 345195 w 349008"/>
                        <a:gd name="connsiteY9" fmla="*/ 735 h 521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9008" h="521316">
                          <a:moveTo>
                            <a:pt x="345195" y="735"/>
                          </a:moveTo>
                          <a:cubicBezTo>
                            <a:pt x="323620" y="11522"/>
                            <a:pt x="307439" y="27703"/>
                            <a:pt x="288561" y="41188"/>
                          </a:cubicBezTo>
                          <a:cubicBezTo>
                            <a:pt x="269683" y="57369"/>
                            <a:pt x="248109" y="73549"/>
                            <a:pt x="229231" y="89731"/>
                          </a:cubicBezTo>
                          <a:cubicBezTo>
                            <a:pt x="194172" y="122093"/>
                            <a:pt x="164507" y="159848"/>
                            <a:pt x="137539" y="200301"/>
                          </a:cubicBezTo>
                          <a:cubicBezTo>
                            <a:pt x="86299" y="281205"/>
                            <a:pt x="48543" y="372898"/>
                            <a:pt x="18878" y="464591"/>
                          </a:cubicBezTo>
                          <a:cubicBezTo>
                            <a:pt x="18878" y="467287"/>
                            <a:pt x="0" y="523920"/>
                            <a:pt x="0" y="521223"/>
                          </a:cubicBezTo>
                          <a:cubicBezTo>
                            <a:pt x="32362" y="432228"/>
                            <a:pt x="88996" y="289296"/>
                            <a:pt x="142932" y="213785"/>
                          </a:cubicBezTo>
                          <a:cubicBezTo>
                            <a:pt x="169901" y="173332"/>
                            <a:pt x="199566" y="135577"/>
                            <a:pt x="234624" y="103215"/>
                          </a:cubicBezTo>
                          <a:cubicBezTo>
                            <a:pt x="269683" y="68156"/>
                            <a:pt x="307439" y="35794"/>
                            <a:pt x="347892" y="6129"/>
                          </a:cubicBezTo>
                          <a:cubicBezTo>
                            <a:pt x="350588" y="3432"/>
                            <a:pt x="347892" y="-1962"/>
                            <a:pt x="345195" y="735"/>
                          </a:cubicBezTo>
                          <a:close/>
                        </a:path>
                      </a:pathLst>
                    </a:custGeom>
                    <a:solidFill>
                      <a:srgbClr val="DCFB8E">
                        <a:alpha val="30000"/>
                      </a:srgbClr>
                    </a:solidFill>
                    <a:ln w="26947" cap="flat">
                      <a:noFill/>
                      <a:prstDash val="solid"/>
                      <a:miter/>
                    </a:ln>
                  </p:spPr>
                  <p:txBody>
                    <a:bodyPr rtlCol="1" anchor="ctr"/>
                    <a:lstStyle/>
                    <a:p>
                      <a:endParaRPr lang="ar-SA"/>
                    </a:p>
                  </p:txBody>
                </p:sp>
                <p:sp>
                  <p:nvSpPr>
                    <p:cNvPr id="1839" name="شكل حر: شكل 475">
                      <a:extLst>
                        <a:ext uri="{FF2B5EF4-FFF2-40B4-BE49-F238E27FC236}">
                          <a16:creationId xmlns:a16="http://schemas.microsoft.com/office/drawing/2014/main" id="{ACA11394-A488-4AA5-91FD-E962D0501840}"/>
                        </a:ext>
                      </a:extLst>
                    </p:cNvPr>
                    <p:cNvSpPr/>
                    <p:nvPr/>
                  </p:nvSpPr>
                  <p:spPr>
                    <a:xfrm>
                      <a:off x="4271782" y="6474050"/>
                      <a:ext cx="145629" cy="556591"/>
                    </a:xfrm>
                    <a:custGeom>
                      <a:avLst/>
                      <a:gdLst>
                        <a:gd name="connsiteX0" fmla="*/ 0 w 145629"/>
                        <a:gd name="connsiteY0" fmla="*/ 556592 h 556591"/>
                        <a:gd name="connsiteX1" fmla="*/ 26968 w 145629"/>
                        <a:gd name="connsiteY1" fmla="*/ 273424 h 556591"/>
                        <a:gd name="connsiteX2" fmla="*/ 72815 w 145629"/>
                        <a:gd name="connsiteY2" fmla="*/ 119705 h 556591"/>
                        <a:gd name="connsiteX3" fmla="*/ 145629 w 145629"/>
                        <a:gd name="connsiteY3" fmla="*/ 1044 h 556591"/>
                        <a:gd name="connsiteX4" fmla="*/ 75511 w 145629"/>
                        <a:gd name="connsiteY4" fmla="*/ 556592 h 556591"/>
                        <a:gd name="connsiteX5" fmla="*/ 0 w 145629"/>
                        <a:gd name="connsiteY5" fmla="*/ 556592 h 5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629" h="556591">
                          <a:moveTo>
                            <a:pt x="0" y="556592"/>
                          </a:moveTo>
                          <a:cubicBezTo>
                            <a:pt x="2697" y="459506"/>
                            <a:pt x="10788" y="365117"/>
                            <a:pt x="26968" y="273424"/>
                          </a:cubicBezTo>
                          <a:cubicBezTo>
                            <a:pt x="37756" y="219488"/>
                            <a:pt x="51240" y="168248"/>
                            <a:pt x="72815" y="119705"/>
                          </a:cubicBezTo>
                          <a:cubicBezTo>
                            <a:pt x="78208" y="108918"/>
                            <a:pt x="140236" y="-12440"/>
                            <a:pt x="145629" y="1044"/>
                          </a:cubicBezTo>
                          <a:cubicBezTo>
                            <a:pt x="142932" y="1044"/>
                            <a:pt x="99783" y="362420"/>
                            <a:pt x="75511" y="556592"/>
                          </a:cubicBezTo>
                          <a:lnTo>
                            <a:pt x="0" y="556592"/>
                          </a:lnTo>
                          <a:close/>
                        </a:path>
                      </a:pathLst>
                    </a:custGeom>
                    <a:solidFill>
                      <a:srgbClr val="003B18"/>
                    </a:solidFill>
                    <a:ln w="26947" cap="flat">
                      <a:noFill/>
                      <a:prstDash val="solid"/>
                      <a:miter/>
                    </a:ln>
                  </p:spPr>
                  <p:txBody>
                    <a:bodyPr rtlCol="1" anchor="ctr"/>
                    <a:lstStyle/>
                    <a:p>
                      <a:endParaRPr lang="ar-SA"/>
                    </a:p>
                  </p:txBody>
                </p:sp>
                <p:sp>
                  <p:nvSpPr>
                    <p:cNvPr id="1840" name="شكل حر: شكل 476">
                      <a:extLst>
                        <a:ext uri="{FF2B5EF4-FFF2-40B4-BE49-F238E27FC236}">
                          <a16:creationId xmlns:a16="http://schemas.microsoft.com/office/drawing/2014/main" id="{768A675C-ABA7-48D2-98A6-2199FCA97320}"/>
                        </a:ext>
                      </a:extLst>
                    </p:cNvPr>
                    <p:cNvSpPr/>
                    <p:nvPr/>
                  </p:nvSpPr>
                  <p:spPr>
                    <a:xfrm>
                      <a:off x="4309538" y="6477791"/>
                      <a:ext cx="107873" cy="552851"/>
                    </a:xfrm>
                    <a:custGeom>
                      <a:avLst/>
                      <a:gdLst>
                        <a:gd name="connsiteX0" fmla="*/ 0 w 107873"/>
                        <a:gd name="connsiteY0" fmla="*/ 552851 h 552851"/>
                        <a:gd name="connsiteX1" fmla="*/ 51240 w 107873"/>
                        <a:gd name="connsiteY1" fmla="*/ 169901 h 552851"/>
                        <a:gd name="connsiteX2" fmla="*/ 107873 w 107873"/>
                        <a:gd name="connsiteY2" fmla="*/ 0 h 552851"/>
                        <a:gd name="connsiteX3" fmla="*/ 40452 w 107873"/>
                        <a:gd name="connsiteY3" fmla="*/ 552851 h 552851"/>
                        <a:gd name="connsiteX4" fmla="*/ 0 w 107873"/>
                        <a:gd name="connsiteY4" fmla="*/ 552851 h 552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873" h="552851">
                          <a:moveTo>
                            <a:pt x="0" y="552851"/>
                          </a:moveTo>
                          <a:cubicBezTo>
                            <a:pt x="8091" y="423403"/>
                            <a:pt x="26968" y="296652"/>
                            <a:pt x="51240" y="169901"/>
                          </a:cubicBezTo>
                          <a:cubicBezTo>
                            <a:pt x="64724" y="110570"/>
                            <a:pt x="86299" y="56634"/>
                            <a:pt x="107873" y="0"/>
                          </a:cubicBezTo>
                          <a:cubicBezTo>
                            <a:pt x="102480" y="37756"/>
                            <a:pt x="59330" y="369466"/>
                            <a:pt x="40452" y="552851"/>
                          </a:cubicBezTo>
                          <a:lnTo>
                            <a:pt x="0" y="552851"/>
                          </a:lnTo>
                          <a:close/>
                        </a:path>
                      </a:pathLst>
                    </a:custGeom>
                    <a:solidFill>
                      <a:srgbClr val="003B18"/>
                    </a:solidFill>
                    <a:ln w="26947" cap="flat">
                      <a:noFill/>
                      <a:prstDash val="solid"/>
                      <a:miter/>
                    </a:ln>
                  </p:spPr>
                  <p:txBody>
                    <a:bodyPr rtlCol="1" anchor="ctr"/>
                    <a:lstStyle/>
                    <a:p>
                      <a:endParaRPr lang="ar-SA"/>
                    </a:p>
                  </p:txBody>
                </p:sp>
                <p:sp>
                  <p:nvSpPr>
                    <p:cNvPr id="1841" name="شكل حر: شكل 477">
                      <a:extLst>
                        <a:ext uri="{FF2B5EF4-FFF2-40B4-BE49-F238E27FC236}">
                          <a16:creationId xmlns:a16="http://schemas.microsoft.com/office/drawing/2014/main" id="{4371BD11-BC14-4132-987A-5EE1665F4A0A}"/>
                        </a:ext>
                      </a:extLst>
                    </p:cNvPr>
                    <p:cNvSpPr/>
                    <p:nvPr/>
                  </p:nvSpPr>
                  <p:spPr>
                    <a:xfrm>
                      <a:off x="3855353" y="6016632"/>
                      <a:ext cx="18415" cy="19612"/>
                    </a:xfrm>
                    <a:custGeom>
                      <a:avLst/>
                      <a:gdLst>
                        <a:gd name="connsiteX0" fmla="*/ 3814 w 18415"/>
                        <a:gd name="connsiteY0" fmla="*/ 0 h 19612"/>
                        <a:gd name="connsiteX1" fmla="*/ 17298 w 18415"/>
                        <a:gd name="connsiteY1" fmla="*/ 13484 h 19612"/>
                        <a:gd name="connsiteX2" fmla="*/ 14601 w 18415"/>
                        <a:gd name="connsiteY2" fmla="*/ 18878 h 19612"/>
                        <a:gd name="connsiteX3" fmla="*/ 1117 w 18415"/>
                        <a:gd name="connsiteY3" fmla="*/ 5394 h 19612"/>
                        <a:gd name="connsiteX4" fmla="*/ 3814 w 18415"/>
                        <a:gd name="connsiteY4" fmla="*/ 0 h 19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15" h="19612">
                          <a:moveTo>
                            <a:pt x="3814" y="0"/>
                          </a:moveTo>
                          <a:cubicBezTo>
                            <a:pt x="9208" y="5394"/>
                            <a:pt x="11904" y="8090"/>
                            <a:pt x="17298" y="13484"/>
                          </a:cubicBezTo>
                          <a:cubicBezTo>
                            <a:pt x="19995" y="16181"/>
                            <a:pt x="17298" y="21574"/>
                            <a:pt x="14601" y="18878"/>
                          </a:cubicBezTo>
                          <a:cubicBezTo>
                            <a:pt x="9208" y="13484"/>
                            <a:pt x="6511" y="10787"/>
                            <a:pt x="1117" y="5394"/>
                          </a:cubicBezTo>
                          <a:cubicBezTo>
                            <a:pt x="-1580" y="2697"/>
                            <a:pt x="1117" y="0"/>
                            <a:pt x="3814" y="0"/>
                          </a:cubicBezTo>
                          <a:close/>
                        </a:path>
                      </a:pathLst>
                    </a:custGeom>
                    <a:solidFill>
                      <a:srgbClr val="DCFB8E">
                        <a:alpha val="30000"/>
                      </a:srgbClr>
                    </a:solidFill>
                    <a:ln w="26947" cap="flat">
                      <a:noFill/>
                      <a:prstDash val="solid"/>
                      <a:miter/>
                    </a:ln>
                  </p:spPr>
                  <p:txBody>
                    <a:bodyPr rtlCol="1" anchor="ctr"/>
                    <a:lstStyle/>
                    <a:p>
                      <a:endParaRPr lang="ar-SA"/>
                    </a:p>
                  </p:txBody>
                </p:sp>
                <p:sp>
                  <p:nvSpPr>
                    <p:cNvPr id="1842" name="شكل حر: شكل 478">
                      <a:extLst>
                        <a:ext uri="{FF2B5EF4-FFF2-40B4-BE49-F238E27FC236}">
                          <a16:creationId xmlns:a16="http://schemas.microsoft.com/office/drawing/2014/main" id="{4A9CB454-5991-4EDB-9FF2-B33F0FBFF6B5}"/>
                        </a:ext>
                      </a:extLst>
                    </p:cNvPr>
                    <p:cNvSpPr/>
                    <p:nvPr/>
                  </p:nvSpPr>
                  <p:spPr>
                    <a:xfrm>
                      <a:off x="3732061" y="6530697"/>
                      <a:ext cx="281375" cy="467685"/>
                    </a:xfrm>
                    <a:custGeom>
                      <a:avLst/>
                      <a:gdLst>
                        <a:gd name="connsiteX0" fmla="*/ 13839 w 281375"/>
                        <a:gd name="connsiteY0" fmla="*/ 11818 h 467685"/>
                        <a:gd name="connsiteX1" fmla="*/ 116318 w 281375"/>
                        <a:gd name="connsiteY1" fmla="*/ 14515 h 467685"/>
                        <a:gd name="connsiteX2" fmla="*/ 183739 w 281375"/>
                        <a:gd name="connsiteY2" fmla="*/ 111601 h 467685"/>
                        <a:gd name="connsiteX3" fmla="*/ 237676 w 281375"/>
                        <a:gd name="connsiteY3" fmla="*/ 235655 h 467685"/>
                        <a:gd name="connsiteX4" fmla="*/ 259251 w 281375"/>
                        <a:gd name="connsiteY4" fmla="*/ 321954 h 467685"/>
                        <a:gd name="connsiteX5" fmla="*/ 275432 w 281375"/>
                        <a:gd name="connsiteY5" fmla="*/ 413646 h 467685"/>
                        <a:gd name="connsiteX6" fmla="*/ 280825 w 281375"/>
                        <a:gd name="connsiteY6" fmla="*/ 467583 h 467685"/>
                        <a:gd name="connsiteX7" fmla="*/ 237676 w 281375"/>
                        <a:gd name="connsiteY7" fmla="*/ 257230 h 467685"/>
                        <a:gd name="connsiteX8" fmla="*/ 186436 w 281375"/>
                        <a:gd name="connsiteY8" fmla="*/ 133176 h 467685"/>
                        <a:gd name="connsiteX9" fmla="*/ 116318 w 281375"/>
                        <a:gd name="connsiteY9" fmla="*/ 36089 h 467685"/>
                        <a:gd name="connsiteX10" fmla="*/ 81260 w 281375"/>
                        <a:gd name="connsiteY10" fmla="*/ 14515 h 467685"/>
                        <a:gd name="connsiteX11" fmla="*/ 355 w 281375"/>
                        <a:gd name="connsiteY11" fmla="*/ 19908 h 467685"/>
                        <a:gd name="connsiteX12" fmla="*/ 13839 w 281375"/>
                        <a:gd name="connsiteY12" fmla="*/ 11818 h 46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1375" h="467685">
                          <a:moveTo>
                            <a:pt x="13839" y="11818"/>
                          </a:moveTo>
                          <a:cubicBezTo>
                            <a:pt x="48898" y="-1666"/>
                            <a:pt x="81260" y="-7060"/>
                            <a:pt x="116318" y="14515"/>
                          </a:cubicBezTo>
                          <a:cubicBezTo>
                            <a:pt x="127106" y="19908"/>
                            <a:pt x="159468" y="65755"/>
                            <a:pt x="183739" y="111601"/>
                          </a:cubicBezTo>
                          <a:cubicBezTo>
                            <a:pt x="205314" y="149356"/>
                            <a:pt x="224192" y="189809"/>
                            <a:pt x="237676" y="235655"/>
                          </a:cubicBezTo>
                          <a:cubicBezTo>
                            <a:pt x="245766" y="262623"/>
                            <a:pt x="251160" y="294986"/>
                            <a:pt x="259251" y="321954"/>
                          </a:cubicBezTo>
                          <a:cubicBezTo>
                            <a:pt x="264644" y="351619"/>
                            <a:pt x="270038" y="383981"/>
                            <a:pt x="275432" y="413646"/>
                          </a:cubicBezTo>
                          <a:cubicBezTo>
                            <a:pt x="275432" y="419040"/>
                            <a:pt x="283522" y="470280"/>
                            <a:pt x="280825" y="467583"/>
                          </a:cubicBezTo>
                          <a:cubicBezTo>
                            <a:pt x="272735" y="413646"/>
                            <a:pt x="248463" y="308470"/>
                            <a:pt x="237676" y="257230"/>
                          </a:cubicBezTo>
                          <a:cubicBezTo>
                            <a:pt x="226889" y="214081"/>
                            <a:pt x="205314" y="173628"/>
                            <a:pt x="186436" y="133176"/>
                          </a:cubicBezTo>
                          <a:cubicBezTo>
                            <a:pt x="170255" y="98117"/>
                            <a:pt x="143287" y="60361"/>
                            <a:pt x="116318" y="36089"/>
                          </a:cubicBezTo>
                          <a:cubicBezTo>
                            <a:pt x="102834" y="25302"/>
                            <a:pt x="97441" y="19908"/>
                            <a:pt x="81260" y="14515"/>
                          </a:cubicBezTo>
                          <a:cubicBezTo>
                            <a:pt x="59685" y="9121"/>
                            <a:pt x="21929" y="14515"/>
                            <a:pt x="355" y="19908"/>
                          </a:cubicBezTo>
                          <a:cubicBezTo>
                            <a:pt x="-2342" y="19908"/>
                            <a:pt x="11142" y="11818"/>
                            <a:pt x="13839" y="11818"/>
                          </a:cubicBezTo>
                          <a:close/>
                        </a:path>
                      </a:pathLst>
                    </a:custGeom>
                    <a:solidFill>
                      <a:srgbClr val="DCFB8E">
                        <a:alpha val="30000"/>
                      </a:srgbClr>
                    </a:solidFill>
                    <a:ln w="26947" cap="flat">
                      <a:noFill/>
                      <a:prstDash val="solid"/>
                      <a:miter/>
                    </a:ln>
                  </p:spPr>
                  <p:txBody>
                    <a:bodyPr rtlCol="1" anchor="ctr"/>
                    <a:lstStyle/>
                    <a:p>
                      <a:endParaRPr lang="ar-SA"/>
                    </a:p>
                  </p:txBody>
                </p:sp>
                <p:sp>
                  <p:nvSpPr>
                    <p:cNvPr id="1843" name="شكل حر: شكل 479">
                      <a:extLst>
                        <a:ext uri="{FF2B5EF4-FFF2-40B4-BE49-F238E27FC236}">
                          <a16:creationId xmlns:a16="http://schemas.microsoft.com/office/drawing/2014/main" id="{FAC9057E-388D-41BA-88F4-F8D41317A02B}"/>
                        </a:ext>
                      </a:extLst>
                    </p:cNvPr>
                    <p:cNvSpPr/>
                    <p:nvPr/>
                  </p:nvSpPr>
                  <p:spPr>
                    <a:xfrm>
                      <a:off x="3880387" y="6555570"/>
                      <a:ext cx="162521" cy="308229"/>
                    </a:xfrm>
                    <a:custGeom>
                      <a:avLst/>
                      <a:gdLst>
                        <a:gd name="connsiteX0" fmla="*/ 13839 w 162521"/>
                        <a:gd name="connsiteY0" fmla="*/ 11216 h 308229"/>
                        <a:gd name="connsiteX1" fmla="*/ 151377 w 162521"/>
                        <a:gd name="connsiteY1" fmla="*/ 253931 h 308229"/>
                        <a:gd name="connsiteX2" fmla="*/ 162165 w 162521"/>
                        <a:gd name="connsiteY2" fmla="*/ 307868 h 308229"/>
                        <a:gd name="connsiteX3" fmla="*/ 355 w 162521"/>
                        <a:gd name="connsiteY3" fmla="*/ 429 h 308229"/>
                        <a:gd name="connsiteX4" fmla="*/ 13839 w 162521"/>
                        <a:gd name="connsiteY4" fmla="*/ 11216 h 308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521" h="308229">
                          <a:moveTo>
                            <a:pt x="13839" y="11216"/>
                          </a:moveTo>
                          <a:cubicBezTo>
                            <a:pt x="86654" y="62456"/>
                            <a:pt x="121712" y="159542"/>
                            <a:pt x="151377" y="253931"/>
                          </a:cubicBezTo>
                          <a:cubicBezTo>
                            <a:pt x="151377" y="256628"/>
                            <a:pt x="164862" y="313262"/>
                            <a:pt x="162165" y="307868"/>
                          </a:cubicBezTo>
                          <a:cubicBezTo>
                            <a:pt x="135196" y="216176"/>
                            <a:pt x="65079" y="57062"/>
                            <a:pt x="355" y="429"/>
                          </a:cubicBezTo>
                          <a:cubicBezTo>
                            <a:pt x="-2342" y="-2268"/>
                            <a:pt x="11142" y="8519"/>
                            <a:pt x="13839" y="11216"/>
                          </a:cubicBezTo>
                          <a:close/>
                        </a:path>
                      </a:pathLst>
                    </a:custGeom>
                    <a:solidFill>
                      <a:srgbClr val="DCFB8E">
                        <a:alpha val="80000"/>
                      </a:srgbClr>
                    </a:solidFill>
                    <a:ln w="26947" cap="flat">
                      <a:noFill/>
                      <a:prstDash val="solid"/>
                      <a:miter/>
                    </a:ln>
                  </p:spPr>
                  <p:txBody>
                    <a:bodyPr rtlCol="1" anchor="ctr"/>
                    <a:lstStyle/>
                    <a:p>
                      <a:endParaRPr lang="ar-SA"/>
                    </a:p>
                  </p:txBody>
                </p:sp>
                <p:sp>
                  <p:nvSpPr>
                    <p:cNvPr id="1844" name="شكل حر: شكل 480">
                      <a:extLst>
                        <a:ext uri="{FF2B5EF4-FFF2-40B4-BE49-F238E27FC236}">
                          <a16:creationId xmlns:a16="http://schemas.microsoft.com/office/drawing/2014/main" id="{90F545C6-313B-4794-9A3A-D21D5FD9A976}"/>
                        </a:ext>
                      </a:extLst>
                    </p:cNvPr>
                    <p:cNvSpPr/>
                    <p:nvPr/>
                  </p:nvSpPr>
                  <p:spPr>
                    <a:xfrm>
                      <a:off x="4471348" y="6956815"/>
                      <a:ext cx="137538" cy="73826"/>
                    </a:xfrm>
                    <a:custGeom>
                      <a:avLst/>
                      <a:gdLst>
                        <a:gd name="connsiteX0" fmla="*/ 102480 w 137538"/>
                        <a:gd name="connsiteY0" fmla="*/ 73826 h 73826"/>
                        <a:gd name="connsiteX1" fmla="*/ 70117 w 137538"/>
                        <a:gd name="connsiteY1" fmla="*/ 36070 h 73826"/>
                        <a:gd name="connsiteX2" fmla="*/ 0 w 137538"/>
                        <a:gd name="connsiteY2" fmla="*/ 49554 h 73826"/>
                        <a:gd name="connsiteX3" fmla="*/ 59330 w 137538"/>
                        <a:gd name="connsiteY3" fmla="*/ 1011 h 73826"/>
                        <a:gd name="connsiteX4" fmla="*/ 102480 w 137538"/>
                        <a:gd name="connsiteY4" fmla="*/ 9102 h 73826"/>
                        <a:gd name="connsiteX5" fmla="*/ 137538 w 137538"/>
                        <a:gd name="connsiteY5" fmla="*/ 73826 h 73826"/>
                        <a:gd name="connsiteX6" fmla="*/ 102480 w 137538"/>
                        <a:gd name="connsiteY6" fmla="*/ 73826 h 73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538" h="73826">
                          <a:moveTo>
                            <a:pt x="102480" y="73826"/>
                          </a:moveTo>
                          <a:cubicBezTo>
                            <a:pt x="91692" y="60342"/>
                            <a:pt x="80905" y="46858"/>
                            <a:pt x="70117" y="36070"/>
                          </a:cubicBezTo>
                          <a:cubicBezTo>
                            <a:pt x="43149" y="11799"/>
                            <a:pt x="21575" y="25283"/>
                            <a:pt x="0" y="49554"/>
                          </a:cubicBezTo>
                          <a:cubicBezTo>
                            <a:pt x="16181" y="25283"/>
                            <a:pt x="35059" y="3708"/>
                            <a:pt x="59330" y="1011"/>
                          </a:cubicBezTo>
                          <a:cubicBezTo>
                            <a:pt x="75511" y="-1686"/>
                            <a:pt x="91692" y="1011"/>
                            <a:pt x="102480" y="9102"/>
                          </a:cubicBezTo>
                          <a:cubicBezTo>
                            <a:pt x="115964" y="27980"/>
                            <a:pt x="126751" y="49554"/>
                            <a:pt x="137538" y="73826"/>
                          </a:cubicBezTo>
                          <a:lnTo>
                            <a:pt x="102480" y="73826"/>
                          </a:lnTo>
                          <a:close/>
                        </a:path>
                      </a:pathLst>
                    </a:custGeom>
                    <a:solidFill>
                      <a:srgbClr val="284A55"/>
                    </a:solidFill>
                    <a:ln w="26947" cap="flat">
                      <a:noFill/>
                      <a:prstDash val="solid"/>
                      <a:miter/>
                    </a:ln>
                  </p:spPr>
                  <p:txBody>
                    <a:bodyPr rtlCol="1" anchor="ctr"/>
                    <a:lstStyle/>
                    <a:p>
                      <a:endParaRPr lang="ar-SA"/>
                    </a:p>
                  </p:txBody>
                </p:sp>
                <p:sp>
                  <p:nvSpPr>
                    <p:cNvPr id="1845" name="شكل حر: شكل 481">
                      <a:extLst>
                        <a:ext uri="{FF2B5EF4-FFF2-40B4-BE49-F238E27FC236}">
                          <a16:creationId xmlns:a16="http://schemas.microsoft.com/office/drawing/2014/main" id="{98021275-43C4-40F4-A2AE-76B20F9DAFE9}"/>
                        </a:ext>
                      </a:extLst>
                    </p:cNvPr>
                    <p:cNvSpPr/>
                    <p:nvPr/>
                  </p:nvSpPr>
                  <p:spPr>
                    <a:xfrm>
                      <a:off x="4385050" y="6920786"/>
                      <a:ext cx="191474" cy="109855"/>
                    </a:xfrm>
                    <a:custGeom>
                      <a:avLst/>
                      <a:gdLst>
                        <a:gd name="connsiteX0" fmla="*/ 148326 w 191474"/>
                        <a:gd name="connsiteY0" fmla="*/ 39738 h 109855"/>
                        <a:gd name="connsiteX1" fmla="*/ 88995 w 191474"/>
                        <a:gd name="connsiteY1" fmla="*/ 88281 h 109855"/>
                        <a:gd name="connsiteX2" fmla="*/ 72814 w 191474"/>
                        <a:gd name="connsiteY2" fmla="*/ 109856 h 109855"/>
                        <a:gd name="connsiteX3" fmla="*/ 0 w 191474"/>
                        <a:gd name="connsiteY3" fmla="*/ 109856 h 109855"/>
                        <a:gd name="connsiteX4" fmla="*/ 10787 w 191474"/>
                        <a:gd name="connsiteY4" fmla="*/ 88281 h 109855"/>
                        <a:gd name="connsiteX5" fmla="*/ 80905 w 191474"/>
                        <a:gd name="connsiteY5" fmla="*/ 7376 h 109855"/>
                        <a:gd name="connsiteX6" fmla="*/ 86299 w 191474"/>
                        <a:gd name="connsiteY6" fmla="*/ 1982 h 109855"/>
                        <a:gd name="connsiteX7" fmla="*/ 167204 w 191474"/>
                        <a:gd name="connsiteY7" fmla="*/ 20860 h 109855"/>
                        <a:gd name="connsiteX8" fmla="*/ 191475 w 191474"/>
                        <a:gd name="connsiteY8" fmla="*/ 45131 h 109855"/>
                        <a:gd name="connsiteX9" fmla="*/ 148326 w 191474"/>
                        <a:gd name="connsiteY9" fmla="*/ 39738 h 109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474" h="109855">
                          <a:moveTo>
                            <a:pt x="148326" y="39738"/>
                          </a:moveTo>
                          <a:cubicBezTo>
                            <a:pt x="124054" y="42435"/>
                            <a:pt x="105176" y="64009"/>
                            <a:pt x="88995" y="88281"/>
                          </a:cubicBezTo>
                          <a:cubicBezTo>
                            <a:pt x="83602" y="96372"/>
                            <a:pt x="78208" y="101765"/>
                            <a:pt x="72814" y="109856"/>
                          </a:cubicBezTo>
                          <a:lnTo>
                            <a:pt x="0" y="109856"/>
                          </a:lnTo>
                          <a:cubicBezTo>
                            <a:pt x="2697" y="101765"/>
                            <a:pt x="8090" y="93675"/>
                            <a:pt x="10787" y="88281"/>
                          </a:cubicBezTo>
                          <a:cubicBezTo>
                            <a:pt x="26968" y="55919"/>
                            <a:pt x="56633" y="34344"/>
                            <a:pt x="80905" y="7376"/>
                          </a:cubicBezTo>
                          <a:cubicBezTo>
                            <a:pt x="83602" y="4679"/>
                            <a:pt x="83602" y="4679"/>
                            <a:pt x="86299" y="1982"/>
                          </a:cubicBezTo>
                          <a:cubicBezTo>
                            <a:pt x="113267" y="-3412"/>
                            <a:pt x="140235" y="1982"/>
                            <a:pt x="167204" y="20860"/>
                          </a:cubicBezTo>
                          <a:cubicBezTo>
                            <a:pt x="175294" y="28951"/>
                            <a:pt x="183384" y="37041"/>
                            <a:pt x="191475" y="45131"/>
                          </a:cubicBezTo>
                          <a:cubicBezTo>
                            <a:pt x="177991" y="39738"/>
                            <a:pt x="164507" y="34344"/>
                            <a:pt x="148326" y="39738"/>
                          </a:cubicBezTo>
                          <a:close/>
                        </a:path>
                      </a:pathLst>
                    </a:custGeom>
                    <a:solidFill>
                      <a:srgbClr val="00374E"/>
                    </a:solidFill>
                    <a:ln w="26947" cap="flat">
                      <a:noFill/>
                      <a:prstDash val="solid"/>
                      <a:miter/>
                    </a:ln>
                  </p:spPr>
                  <p:txBody>
                    <a:bodyPr rtlCol="1" anchor="ctr"/>
                    <a:lstStyle/>
                    <a:p>
                      <a:endParaRPr lang="ar-SA"/>
                    </a:p>
                  </p:txBody>
                </p:sp>
                <p:sp>
                  <p:nvSpPr>
                    <p:cNvPr id="1846" name="شكل حر: شكل 482">
                      <a:extLst>
                        <a:ext uri="{FF2B5EF4-FFF2-40B4-BE49-F238E27FC236}">
                          <a16:creationId xmlns:a16="http://schemas.microsoft.com/office/drawing/2014/main" id="{EB3F496C-8DB9-4EDA-AB34-6752FB6FC9D3}"/>
                        </a:ext>
                      </a:extLst>
                    </p:cNvPr>
                    <p:cNvSpPr/>
                    <p:nvPr/>
                  </p:nvSpPr>
                  <p:spPr>
                    <a:xfrm>
                      <a:off x="4352687" y="6922768"/>
                      <a:ext cx="118660" cy="107873"/>
                    </a:xfrm>
                    <a:custGeom>
                      <a:avLst/>
                      <a:gdLst>
                        <a:gd name="connsiteX0" fmla="*/ 43149 w 118660"/>
                        <a:gd name="connsiteY0" fmla="*/ 86298 h 107873"/>
                        <a:gd name="connsiteX1" fmla="*/ 32362 w 118660"/>
                        <a:gd name="connsiteY1" fmla="*/ 107873 h 107873"/>
                        <a:gd name="connsiteX2" fmla="*/ 0 w 118660"/>
                        <a:gd name="connsiteY2" fmla="*/ 107873 h 107873"/>
                        <a:gd name="connsiteX3" fmla="*/ 45846 w 118660"/>
                        <a:gd name="connsiteY3" fmla="*/ 43149 h 107873"/>
                        <a:gd name="connsiteX4" fmla="*/ 118661 w 118660"/>
                        <a:gd name="connsiteY4" fmla="*/ 0 h 107873"/>
                        <a:gd name="connsiteX5" fmla="*/ 113267 w 118660"/>
                        <a:gd name="connsiteY5" fmla="*/ 5393 h 107873"/>
                        <a:gd name="connsiteX6" fmla="*/ 43149 w 118660"/>
                        <a:gd name="connsiteY6" fmla="*/ 86298 h 107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660" h="107873">
                          <a:moveTo>
                            <a:pt x="43149" y="86298"/>
                          </a:moveTo>
                          <a:cubicBezTo>
                            <a:pt x="40452" y="94389"/>
                            <a:pt x="35059" y="99782"/>
                            <a:pt x="32362" y="107873"/>
                          </a:cubicBezTo>
                          <a:lnTo>
                            <a:pt x="0" y="107873"/>
                          </a:lnTo>
                          <a:cubicBezTo>
                            <a:pt x="13484" y="83601"/>
                            <a:pt x="26968" y="62027"/>
                            <a:pt x="45846" y="43149"/>
                          </a:cubicBezTo>
                          <a:cubicBezTo>
                            <a:pt x="67421" y="21574"/>
                            <a:pt x="91693" y="5393"/>
                            <a:pt x="118661" y="0"/>
                          </a:cubicBezTo>
                          <a:cubicBezTo>
                            <a:pt x="115964" y="2696"/>
                            <a:pt x="115964" y="2696"/>
                            <a:pt x="113267" y="5393"/>
                          </a:cubicBezTo>
                          <a:cubicBezTo>
                            <a:pt x="88996" y="32361"/>
                            <a:pt x="59331" y="53937"/>
                            <a:pt x="43149" y="86298"/>
                          </a:cubicBezTo>
                          <a:close/>
                        </a:path>
                      </a:pathLst>
                    </a:custGeom>
                    <a:solidFill>
                      <a:srgbClr val="007500"/>
                    </a:solidFill>
                    <a:ln w="26947" cap="flat">
                      <a:noFill/>
                      <a:prstDash val="solid"/>
                      <a:miter/>
                    </a:ln>
                  </p:spPr>
                  <p:txBody>
                    <a:bodyPr rtlCol="1" anchor="ctr"/>
                    <a:lstStyle/>
                    <a:p>
                      <a:endParaRPr lang="ar-SA"/>
                    </a:p>
                  </p:txBody>
                </p:sp>
                <p:sp>
                  <p:nvSpPr>
                    <p:cNvPr id="1847" name="شكل حر: شكل 483">
                      <a:extLst>
                        <a:ext uri="{FF2B5EF4-FFF2-40B4-BE49-F238E27FC236}">
                          <a16:creationId xmlns:a16="http://schemas.microsoft.com/office/drawing/2014/main" id="{C1BB820E-F97A-486E-9FBF-D78E49810C67}"/>
                        </a:ext>
                      </a:extLst>
                    </p:cNvPr>
                    <p:cNvSpPr/>
                    <p:nvPr/>
                  </p:nvSpPr>
                  <p:spPr>
                    <a:xfrm>
                      <a:off x="4387746" y="6922178"/>
                      <a:ext cx="159656" cy="108463"/>
                    </a:xfrm>
                    <a:custGeom>
                      <a:avLst/>
                      <a:gdLst>
                        <a:gd name="connsiteX0" fmla="*/ 110570 w 159656"/>
                        <a:gd name="connsiteY0" fmla="*/ 8681 h 108463"/>
                        <a:gd name="connsiteX1" fmla="*/ 86299 w 159656"/>
                        <a:gd name="connsiteY1" fmla="*/ 16771 h 108463"/>
                        <a:gd name="connsiteX2" fmla="*/ 35059 w 159656"/>
                        <a:gd name="connsiteY2" fmla="*/ 65314 h 108463"/>
                        <a:gd name="connsiteX3" fmla="*/ 5394 w 159656"/>
                        <a:gd name="connsiteY3" fmla="*/ 108464 h 108463"/>
                        <a:gd name="connsiteX4" fmla="*/ 0 w 159656"/>
                        <a:gd name="connsiteY4" fmla="*/ 108464 h 108463"/>
                        <a:gd name="connsiteX5" fmla="*/ 37756 w 159656"/>
                        <a:gd name="connsiteY5" fmla="*/ 51830 h 108463"/>
                        <a:gd name="connsiteX6" fmla="*/ 86299 w 159656"/>
                        <a:gd name="connsiteY6" fmla="*/ 3287 h 108463"/>
                        <a:gd name="connsiteX7" fmla="*/ 151023 w 159656"/>
                        <a:gd name="connsiteY7" fmla="*/ 14075 h 108463"/>
                        <a:gd name="connsiteX8" fmla="*/ 159113 w 159656"/>
                        <a:gd name="connsiteY8" fmla="*/ 19468 h 108463"/>
                        <a:gd name="connsiteX9" fmla="*/ 110570 w 159656"/>
                        <a:gd name="connsiteY9" fmla="*/ 8681 h 108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9656" h="108463">
                          <a:moveTo>
                            <a:pt x="110570" y="8681"/>
                          </a:moveTo>
                          <a:cubicBezTo>
                            <a:pt x="99783" y="8681"/>
                            <a:pt x="97086" y="11378"/>
                            <a:pt x="86299" y="16771"/>
                          </a:cubicBezTo>
                          <a:cubicBezTo>
                            <a:pt x="67421" y="27559"/>
                            <a:pt x="48543" y="46436"/>
                            <a:pt x="35059" y="65314"/>
                          </a:cubicBezTo>
                          <a:cubicBezTo>
                            <a:pt x="24272" y="78798"/>
                            <a:pt x="13484" y="94980"/>
                            <a:pt x="5394" y="108464"/>
                          </a:cubicBezTo>
                          <a:lnTo>
                            <a:pt x="0" y="108464"/>
                          </a:lnTo>
                          <a:cubicBezTo>
                            <a:pt x="10788" y="86889"/>
                            <a:pt x="24272" y="68011"/>
                            <a:pt x="37756" y="51830"/>
                          </a:cubicBezTo>
                          <a:cubicBezTo>
                            <a:pt x="56634" y="27559"/>
                            <a:pt x="80905" y="5984"/>
                            <a:pt x="86299" y="3287"/>
                          </a:cubicBezTo>
                          <a:cubicBezTo>
                            <a:pt x="110570" y="-4804"/>
                            <a:pt x="129448" y="3287"/>
                            <a:pt x="151023" y="14075"/>
                          </a:cubicBezTo>
                          <a:cubicBezTo>
                            <a:pt x="153719" y="16771"/>
                            <a:pt x="161810" y="22165"/>
                            <a:pt x="159113" y="19468"/>
                          </a:cubicBezTo>
                          <a:cubicBezTo>
                            <a:pt x="148326" y="14075"/>
                            <a:pt x="124054" y="8681"/>
                            <a:pt x="110570" y="8681"/>
                          </a:cubicBezTo>
                          <a:close/>
                        </a:path>
                      </a:pathLst>
                    </a:custGeom>
                    <a:solidFill>
                      <a:srgbClr val="DCFB8E">
                        <a:alpha val="30000"/>
                      </a:srgbClr>
                    </a:solidFill>
                    <a:ln w="26947" cap="flat">
                      <a:noFill/>
                      <a:prstDash val="solid"/>
                      <a:miter/>
                    </a:ln>
                  </p:spPr>
                  <p:txBody>
                    <a:bodyPr rtlCol="1" anchor="ctr"/>
                    <a:lstStyle/>
                    <a:p>
                      <a:endParaRPr lang="ar-SA"/>
                    </a:p>
                  </p:txBody>
                </p:sp>
                <p:sp>
                  <p:nvSpPr>
                    <p:cNvPr id="1848" name="شكل حر: شكل 484">
                      <a:extLst>
                        <a:ext uri="{FF2B5EF4-FFF2-40B4-BE49-F238E27FC236}">
                          <a16:creationId xmlns:a16="http://schemas.microsoft.com/office/drawing/2014/main" id="{5EF006A6-EDDF-4EE0-9439-A4BE1DD3E6C4}"/>
                        </a:ext>
                      </a:extLst>
                    </p:cNvPr>
                    <p:cNvSpPr/>
                    <p:nvPr/>
                  </p:nvSpPr>
                  <p:spPr>
                    <a:xfrm>
                      <a:off x="4355384" y="6928161"/>
                      <a:ext cx="99782" cy="102480"/>
                    </a:xfrm>
                    <a:custGeom>
                      <a:avLst/>
                      <a:gdLst>
                        <a:gd name="connsiteX0" fmla="*/ 8091 w 99782"/>
                        <a:gd name="connsiteY0" fmla="*/ 102480 h 102480"/>
                        <a:gd name="connsiteX1" fmla="*/ 0 w 99782"/>
                        <a:gd name="connsiteY1" fmla="*/ 102480 h 102480"/>
                        <a:gd name="connsiteX2" fmla="*/ 88996 w 99782"/>
                        <a:gd name="connsiteY2" fmla="*/ 5394 h 102480"/>
                        <a:gd name="connsiteX3" fmla="*/ 99783 w 99782"/>
                        <a:gd name="connsiteY3" fmla="*/ 0 h 102480"/>
                        <a:gd name="connsiteX4" fmla="*/ 8091 w 99782"/>
                        <a:gd name="connsiteY4" fmla="*/ 102480 h 102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782" h="102480">
                          <a:moveTo>
                            <a:pt x="8091" y="102480"/>
                          </a:moveTo>
                          <a:lnTo>
                            <a:pt x="0" y="102480"/>
                          </a:lnTo>
                          <a:cubicBezTo>
                            <a:pt x="21575" y="62028"/>
                            <a:pt x="48543" y="24271"/>
                            <a:pt x="88996" y="5394"/>
                          </a:cubicBezTo>
                          <a:cubicBezTo>
                            <a:pt x="91692" y="5394"/>
                            <a:pt x="99783" y="0"/>
                            <a:pt x="99783" y="0"/>
                          </a:cubicBezTo>
                          <a:cubicBezTo>
                            <a:pt x="70118" y="18878"/>
                            <a:pt x="35059" y="62028"/>
                            <a:pt x="8091" y="102480"/>
                          </a:cubicBezTo>
                          <a:close/>
                        </a:path>
                      </a:pathLst>
                    </a:custGeom>
                    <a:solidFill>
                      <a:srgbClr val="DCFB8E">
                        <a:alpha val="80000"/>
                      </a:srgbClr>
                    </a:solidFill>
                    <a:ln w="26947" cap="flat">
                      <a:noFill/>
                      <a:prstDash val="solid"/>
                      <a:miter/>
                    </a:ln>
                  </p:spPr>
                  <p:txBody>
                    <a:bodyPr rtlCol="1" anchor="ctr"/>
                    <a:lstStyle/>
                    <a:p>
                      <a:endParaRPr lang="ar-SA"/>
                    </a:p>
                  </p:txBody>
                </p:sp>
                <p:sp>
                  <p:nvSpPr>
                    <p:cNvPr id="1849" name="شكل حر: شكل 485">
                      <a:extLst>
                        <a:ext uri="{FF2B5EF4-FFF2-40B4-BE49-F238E27FC236}">
                          <a16:creationId xmlns:a16="http://schemas.microsoft.com/office/drawing/2014/main" id="{DCC83329-AF97-4789-A7CD-CBB67A3B3841}"/>
                        </a:ext>
                      </a:extLst>
                    </p:cNvPr>
                    <p:cNvSpPr/>
                    <p:nvPr/>
                  </p:nvSpPr>
                  <p:spPr>
                    <a:xfrm>
                      <a:off x="4341900" y="6733302"/>
                      <a:ext cx="205088" cy="203821"/>
                    </a:xfrm>
                    <a:custGeom>
                      <a:avLst/>
                      <a:gdLst>
                        <a:gd name="connsiteX0" fmla="*/ 132145 w 205088"/>
                        <a:gd name="connsiteY0" fmla="*/ 14171 h 203821"/>
                        <a:gd name="connsiteX1" fmla="*/ 75511 w 205088"/>
                        <a:gd name="connsiteY1" fmla="*/ 687 h 203821"/>
                        <a:gd name="connsiteX2" fmla="*/ 0 w 205088"/>
                        <a:gd name="connsiteY2" fmla="*/ 68108 h 203821"/>
                        <a:gd name="connsiteX3" fmla="*/ 88996 w 205088"/>
                        <a:gd name="connsiteY3" fmla="*/ 51927 h 203821"/>
                        <a:gd name="connsiteX4" fmla="*/ 164507 w 205088"/>
                        <a:gd name="connsiteY4" fmla="*/ 154407 h 203821"/>
                        <a:gd name="connsiteX5" fmla="*/ 204959 w 205088"/>
                        <a:gd name="connsiteY5" fmla="*/ 200253 h 203821"/>
                        <a:gd name="connsiteX6" fmla="*/ 132145 w 205088"/>
                        <a:gd name="connsiteY6" fmla="*/ 14171 h 203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5088" h="203821">
                          <a:moveTo>
                            <a:pt x="132145" y="14171"/>
                          </a:moveTo>
                          <a:cubicBezTo>
                            <a:pt x="115964" y="3384"/>
                            <a:pt x="97086" y="-2009"/>
                            <a:pt x="75511" y="687"/>
                          </a:cubicBezTo>
                          <a:cubicBezTo>
                            <a:pt x="45846" y="3384"/>
                            <a:pt x="18878" y="33049"/>
                            <a:pt x="0" y="68108"/>
                          </a:cubicBezTo>
                          <a:cubicBezTo>
                            <a:pt x="24271" y="33049"/>
                            <a:pt x="56634" y="14171"/>
                            <a:pt x="88996" y="51927"/>
                          </a:cubicBezTo>
                          <a:cubicBezTo>
                            <a:pt x="115964" y="81592"/>
                            <a:pt x="140235" y="119348"/>
                            <a:pt x="164507" y="154407"/>
                          </a:cubicBezTo>
                          <a:cubicBezTo>
                            <a:pt x="167204" y="157104"/>
                            <a:pt x="207656" y="219130"/>
                            <a:pt x="204959" y="200253"/>
                          </a:cubicBezTo>
                          <a:cubicBezTo>
                            <a:pt x="188778" y="135529"/>
                            <a:pt x="167204" y="68108"/>
                            <a:pt x="132145" y="14171"/>
                          </a:cubicBezTo>
                          <a:close/>
                        </a:path>
                      </a:pathLst>
                    </a:custGeom>
                    <a:solidFill>
                      <a:srgbClr val="284A55"/>
                    </a:solidFill>
                    <a:ln w="26947" cap="flat">
                      <a:noFill/>
                      <a:prstDash val="solid"/>
                      <a:miter/>
                    </a:ln>
                  </p:spPr>
                  <p:txBody>
                    <a:bodyPr rtlCol="1" anchor="ctr"/>
                    <a:lstStyle/>
                    <a:p>
                      <a:endParaRPr lang="ar-SA"/>
                    </a:p>
                  </p:txBody>
                </p:sp>
                <p:sp>
                  <p:nvSpPr>
                    <p:cNvPr id="1850" name="شكل حر: شكل 486">
                      <a:extLst>
                        <a:ext uri="{FF2B5EF4-FFF2-40B4-BE49-F238E27FC236}">
                          <a16:creationId xmlns:a16="http://schemas.microsoft.com/office/drawing/2014/main" id="{DECA60A9-C719-4560-9502-CFA413F90179}"/>
                        </a:ext>
                      </a:extLst>
                    </p:cNvPr>
                    <p:cNvSpPr/>
                    <p:nvPr/>
                  </p:nvSpPr>
                  <p:spPr>
                    <a:xfrm>
                      <a:off x="4169303" y="6672059"/>
                      <a:ext cx="307438" cy="355885"/>
                    </a:xfrm>
                    <a:custGeom>
                      <a:avLst/>
                      <a:gdLst>
                        <a:gd name="connsiteX0" fmla="*/ 245412 w 307438"/>
                        <a:gd name="connsiteY0" fmla="*/ 61931 h 355885"/>
                        <a:gd name="connsiteX1" fmla="*/ 169900 w 307438"/>
                        <a:gd name="connsiteY1" fmla="*/ 129352 h 355885"/>
                        <a:gd name="connsiteX2" fmla="*/ 115963 w 307438"/>
                        <a:gd name="connsiteY2" fmla="*/ 245315 h 355885"/>
                        <a:gd name="connsiteX3" fmla="*/ 83602 w 307438"/>
                        <a:gd name="connsiteY3" fmla="*/ 355886 h 355885"/>
                        <a:gd name="connsiteX4" fmla="*/ 0 w 307438"/>
                        <a:gd name="connsiteY4" fmla="*/ 355886 h 355885"/>
                        <a:gd name="connsiteX5" fmla="*/ 70117 w 307438"/>
                        <a:gd name="connsiteY5" fmla="*/ 123958 h 355885"/>
                        <a:gd name="connsiteX6" fmla="*/ 159113 w 307438"/>
                        <a:gd name="connsiteY6" fmla="*/ 10691 h 355885"/>
                        <a:gd name="connsiteX7" fmla="*/ 167204 w 307438"/>
                        <a:gd name="connsiteY7" fmla="*/ 2601 h 355885"/>
                        <a:gd name="connsiteX8" fmla="*/ 275077 w 307438"/>
                        <a:gd name="connsiteY8" fmla="*/ 34962 h 355885"/>
                        <a:gd name="connsiteX9" fmla="*/ 307439 w 307438"/>
                        <a:gd name="connsiteY9" fmla="*/ 72718 h 355885"/>
                        <a:gd name="connsiteX10" fmla="*/ 245412 w 307438"/>
                        <a:gd name="connsiteY10" fmla="*/ 61931 h 35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7438" h="355885">
                          <a:moveTo>
                            <a:pt x="245412" y="61931"/>
                          </a:moveTo>
                          <a:cubicBezTo>
                            <a:pt x="215747" y="64628"/>
                            <a:pt x="188778" y="94293"/>
                            <a:pt x="169900" y="129352"/>
                          </a:cubicBezTo>
                          <a:cubicBezTo>
                            <a:pt x="145629" y="164411"/>
                            <a:pt x="126751" y="215650"/>
                            <a:pt x="115963" y="245315"/>
                          </a:cubicBezTo>
                          <a:cubicBezTo>
                            <a:pt x="102479" y="280374"/>
                            <a:pt x="91692" y="318130"/>
                            <a:pt x="83602" y="355886"/>
                          </a:cubicBezTo>
                          <a:lnTo>
                            <a:pt x="0" y="355886"/>
                          </a:lnTo>
                          <a:cubicBezTo>
                            <a:pt x="13484" y="274981"/>
                            <a:pt x="37755" y="196772"/>
                            <a:pt x="70117" y="123958"/>
                          </a:cubicBezTo>
                          <a:cubicBezTo>
                            <a:pt x="91692" y="80809"/>
                            <a:pt x="129448" y="51144"/>
                            <a:pt x="159113" y="10691"/>
                          </a:cubicBezTo>
                          <a:cubicBezTo>
                            <a:pt x="161810" y="7994"/>
                            <a:pt x="164507" y="5298"/>
                            <a:pt x="167204" y="2601"/>
                          </a:cubicBezTo>
                          <a:cubicBezTo>
                            <a:pt x="202262" y="-5490"/>
                            <a:pt x="240018" y="5298"/>
                            <a:pt x="275077" y="34962"/>
                          </a:cubicBezTo>
                          <a:cubicBezTo>
                            <a:pt x="285864" y="45750"/>
                            <a:pt x="296652" y="59234"/>
                            <a:pt x="307439" y="72718"/>
                          </a:cubicBezTo>
                          <a:cubicBezTo>
                            <a:pt x="285864" y="64628"/>
                            <a:pt x="266986" y="59234"/>
                            <a:pt x="245412" y="61931"/>
                          </a:cubicBezTo>
                          <a:close/>
                        </a:path>
                      </a:pathLst>
                    </a:custGeom>
                    <a:solidFill>
                      <a:srgbClr val="00374E"/>
                    </a:solidFill>
                    <a:ln w="26947" cap="flat">
                      <a:noFill/>
                      <a:prstDash val="solid"/>
                      <a:miter/>
                    </a:ln>
                  </p:spPr>
                  <p:txBody>
                    <a:bodyPr rtlCol="1" anchor="ctr"/>
                    <a:lstStyle/>
                    <a:p>
                      <a:endParaRPr lang="ar-SA"/>
                    </a:p>
                  </p:txBody>
                </p:sp>
                <p:sp>
                  <p:nvSpPr>
                    <p:cNvPr id="1851" name="شكل حر: شكل 487">
                      <a:extLst>
                        <a:ext uri="{FF2B5EF4-FFF2-40B4-BE49-F238E27FC236}">
                          <a16:creationId xmlns:a16="http://schemas.microsoft.com/office/drawing/2014/main" id="{F6A940BC-09B1-4DC8-9EDD-26332FD8314D}"/>
                        </a:ext>
                      </a:extLst>
                    </p:cNvPr>
                    <p:cNvSpPr/>
                    <p:nvPr/>
                  </p:nvSpPr>
                  <p:spPr>
                    <a:xfrm>
                      <a:off x="4128850" y="6680053"/>
                      <a:ext cx="204959" cy="353284"/>
                    </a:xfrm>
                    <a:custGeom>
                      <a:avLst/>
                      <a:gdLst>
                        <a:gd name="connsiteX0" fmla="*/ 107873 w 204959"/>
                        <a:gd name="connsiteY0" fmla="*/ 121357 h 353284"/>
                        <a:gd name="connsiteX1" fmla="*/ 37755 w 204959"/>
                        <a:gd name="connsiteY1" fmla="*/ 353285 h 353284"/>
                        <a:gd name="connsiteX2" fmla="*/ 0 w 204959"/>
                        <a:gd name="connsiteY2" fmla="*/ 353285 h 353284"/>
                        <a:gd name="connsiteX3" fmla="*/ 10787 w 204959"/>
                        <a:gd name="connsiteY3" fmla="*/ 288561 h 353284"/>
                        <a:gd name="connsiteX4" fmla="*/ 110570 w 204959"/>
                        <a:gd name="connsiteY4" fmla="*/ 59330 h 353284"/>
                        <a:gd name="connsiteX5" fmla="*/ 204959 w 204959"/>
                        <a:gd name="connsiteY5" fmla="*/ 0 h 353284"/>
                        <a:gd name="connsiteX6" fmla="*/ 196868 w 204959"/>
                        <a:gd name="connsiteY6" fmla="*/ 8091 h 353284"/>
                        <a:gd name="connsiteX7" fmla="*/ 107873 w 204959"/>
                        <a:gd name="connsiteY7" fmla="*/ 121357 h 353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959" h="353284">
                          <a:moveTo>
                            <a:pt x="107873" y="121357"/>
                          </a:moveTo>
                          <a:cubicBezTo>
                            <a:pt x="72814" y="191475"/>
                            <a:pt x="51240" y="269684"/>
                            <a:pt x="37755" y="353285"/>
                          </a:cubicBezTo>
                          <a:lnTo>
                            <a:pt x="0" y="353285"/>
                          </a:lnTo>
                          <a:cubicBezTo>
                            <a:pt x="2697" y="331711"/>
                            <a:pt x="5394" y="310136"/>
                            <a:pt x="10787" y="288561"/>
                          </a:cubicBezTo>
                          <a:cubicBezTo>
                            <a:pt x="29665" y="199566"/>
                            <a:pt x="56633" y="118661"/>
                            <a:pt x="110570" y="59330"/>
                          </a:cubicBezTo>
                          <a:cubicBezTo>
                            <a:pt x="137538" y="29665"/>
                            <a:pt x="169900" y="8091"/>
                            <a:pt x="204959" y="0"/>
                          </a:cubicBezTo>
                          <a:cubicBezTo>
                            <a:pt x="202262" y="2697"/>
                            <a:pt x="199565" y="5394"/>
                            <a:pt x="196868" y="8091"/>
                          </a:cubicBezTo>
                          <a:cubicBezTo>
                            <a:pt x="167204" y="45846"/>
                            <a:pt x="129448" y="75511"/>
                            <a:pt x="107873" y="121357"/>
                          </a:cubicBezTo>
                          <a:close/>
                        </a:path>
                      </a:pathLst>
                    </a:custGeom>
                    <a:solidFill>
                      <a:srgbClr val="007500"/>
                    </a:solidFill>
                    <a:ln w="26947" cap="flat">
                      <a:noFill/>
                      <a:prstDash val="solid"/>
                      <a:miter/>
                    </a:ln>
                  </p:spPr>
                  <p:txBody>
                    <a:bodyPr rtlCol="1" anchor="ctr"/>
                    <a:lstStyle/>
                    <a:p>
                      <a:endParaRPr lang="ar-SA"/>
                    </a:p>
                  </p:txBody>
                </p:sp>
                <p:sp>
                  <p:nvSpPr>
                    <p:cNvPr id="1852" name="شكل حر: شكل 488">
                      <a:extLst>
                        <a:ext uri="{FF2B5EF4-FFF2-40B4-BE49-F238E27FC236}">
                          <a16:creationId xmlns:a16="http://schemas.microsoft.com/office/drawing/2014/main" id="{F6766A3F-E1CC-4999-9911-0494188DA954}"/>
                        </a:ext>
                      </a:extLst>
                    </p:cNvPr>
                    <p:cNvSpPr/>
                    <p:nvPr/>
                  </p:nvSpPr>
                  <p:spPr>
                    <a:xfrm>
                      <a:off x="4171567" y="6681161"/>
                      <a:ext cx="265151" cy="349601"/>
                    </a:xfrm>
                    <a:custGeom>
                      <a:avLst/>
                      <a:gdLst>
                        <a:gd name="connsiteX0" fmla="*/ 253935 w 265151"/>
                        <a:gd name="connsiteY0" fmla="*/ 23163 h 349601"/>
                        <a:gd name="connsiteX1" fmla="*/ 167636 w 265151"/>
                        <a:gd name="connsiteY1" fmla="*/ 4285 h 349601"/>
                        <a:gd name="connsiteX2" fmla="*/ 105609 w 265151"/>
                        <a:gd name="connsiteY2" fmla="*/ 71706 h 349601"/>
                        <a:gd name="connsiteX3" fmla="*/ 51673 w 265151"/>
                        <a:gd name="connsiteY3" fmla="*/ 163399 h 349601"/>
                        <a:gd name="connsiteX4" fmla="*/ 27401 w 265151"/>
                        <a:gd name="connsiteY4" fmla="*/ 230819 h 349601"/>
                        <a:gd name="connsiteX5" fmla="*/ 8523 w 265151"/>
                        <a:gd name="connsiteY5" fmla="*/ 306331 h 349601"/>
                        <a:gd name="connsiteX6" fmla="*/ 433 w 265151"/>
                        <a:gd name="connsiteY6" fmla="*/ 349480 h 349601"/>
                        <a:gd name="connsiteX7" fmla="*/ 51673 w 265151"/>
                        <a:gd name="connsiteY7" fmla="*/ 182276 h 349601"/>
                        <a:gd name="connsiteX8" fmla="*/ 102912 w 265151"/>
                        <a:gd name="connsiteY8" fmla="*/ 87887 h 349601"/>
                        <a:gd name="connsiteX9" fmla="*/ 167636 w 265151"/>
                        <a:gd name="connsiteY9" fmla="*/ 20466 h 349601"/>
                        <a:gd name="connsiteX10" fmla="*/ 197302 w 265151"/>
                        <a:gd name="connsiteY10" fmla="*/ 9679 h 349601"/>
                        <a:gd name="connsiteX11" fmla="*/ 264722 w 265151"/>
                        <a:gd name="connsiteY11" fmla="*/ 28557 h 349601"/>
                        <a:gd name="connsiteX12" fmla="*/ 253935 w 265151"/>
                        <a:gd name="connsiteY12" fmla="*/ 23163 h 34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5151" h="349601">
                          <a:moveTo>
                            <a:pt x="253935" y="23163"/>
                          </a:moveTo>
                          <a:cubicBezTo>
                            <a:pt x="224270" y="4285"/>
                            <a:pt x="199999" y="-6502"/>
                            <a:pt x="167636" y="4285"/>
                          </a:cubicBezTo>
                          <a:cubicBezTo>
                            <a:pt x="156849" y="6982"/>
                            <a:pt x="127184" y="39344"/>
                            <a:pt x="105609" y="71706"/>
                          </a:cubicBezTo>
                          <a:cubicBezTo>
                            <a:pt x="84035" y="101371"/>
                            <a:pt x="65157" y="128340"/>
                            <a:pt x="51673" y="163399"/>
                          </a:cubicBezTo>
                          <a:cubicBezTo>
                            <a:pt x="43582" y="184973"/>
                            <a:pt x="35492" y="209245"/>
                            <a:pt x="27401" y="230819"/>
                          </a:cubicBezTo>
                          <a:cubicBezTo>
                            <a:pt x="19311" y="255091"/>
                            <a:pt x="13917" y="279363"/>
                            <a:pt x="8523" y="306331"/>
                          </a:cubicBezTo>
                          <a:cubicBezTo>
                            <a:pt x="8523" y="309028"/>
                            <a:pt x="-2264" y="352177"/>
                            <a:pt x="433" y="349480"/>
                          </a:cubicBezTo>
                          <a:cubicBezTo>
                            <a:pt x="11220" y="306331"/>
                            <a:pt x="38189" y="222729"/>
                            <a:pt x="51673" y="182276"/>
                          </a:cubicBezTo>
                          <a:cubicBezTo>
                            <a:pt x="62460" y="147218"/>
                            <a:pt x="84035" y="117553"/>
                            <a:pt x="102912" y="87887"/>
                          </a:cubicBezTo>
                          <a:cubicBezTo>
                            <a:pt x="119094" y="63616"/>
                            <a:pt x="143365" y="36648"/>
                            <a:pt x="167636" y="20466"/>
                          </a:cubicBezTo>
                          <a:cubicBezTo>
                            <a:pt x="178424" y="12376"/>
                            <a:pt x="183817" y="9679"/>
                            <a:pt x="197302" y="9679"/>
                          </a:cubicBezTo>
                          <a:cubicBezTo>
                            <a:pt x="216179" y="9679"/>
                            <a:pt x="245845" y="20466"/>
                            <a:pt x="264722" y="28557"/>
                          </a:cubicBezTo>
                          <a:cubicBezTo>
                            <a:pt x="267419" y="33951"/>
                            <a:pt x="256632" y="23163"/>
                            <a:pt x="253935" y="23163"/>
                          </a:cubicBezTo>
                          <a:close/>
                        </a:path>
                      </a:pathLst>
                    </a:custGeom>
                    <a:solidFill>
                      <a:srgbClr val="DCFB8E">
                        <a:alpha val="30000"/>
                      </a:srgbClr>
                    </a:solidFill>
                    <a:ln w="26947" cap="flat">
                      <a:noFill/>
                      <a:prstDash val="solid"/>
                      <a:miter/>
                    </a:ln>
                  </p:spPr>
                  <p:txBody>
                    <a:bodyPr rtlCol="1" anchor="ctr"/>
                    <a:lstStyle/>
                    <a:p>
                      <a:endParaRPr lang="ar-SA"/>
                    </a:p>
                  </p:txBody>
                </p:sp>
                <p:sp>
                  <p:nvSpPr>
                    <p:cNvPr id="1853" name="شكل حر: شكل 489">
                      <a:extLst>
                        <a:ext uri="{FF2B5EF4-FFF2-40B4-BE49-F238E27FC236}">
                          <a16:creationId xmlns:a16="http://schemas.microsoft.com/office/drawing/2014/main" id="{FE12F797-082E-4848-82D8-773F7ABF8784}"/>
                        </a:ext>
                      </a:extLst>
                    </p:cNvPr>
                    <p:cNvSpPr/>
                    <p:nvPr/>
                  </p:nvSpPr>
                  <p:spPr>
                    <a:xfrm>
                      <a:off x="4158515" y="6688144"/>
                      <a:ext cx="156771" cy="223958"/>
                    </a:xfrm>
                    <a:custGeom>
                      <a:avLst/>
                      <a:gdLst>
                        <a:gd name="connsiteX0" fmla="*/ 142932 w 156771"/>
                        <a:gd name="connsiteY0" fmla="*/ 5394 h 223958"/>
                        <a:gd name="connsiteX1" fmla="*/ 13484 w 156771"/>
                        <a:gd name="connsiteY1" fmla="*/ 180688 h 223958"/>
                        <a:gd name="connsiteX2" fmla="*/ 0 w 156771"/>
                        <a:gd name="connsiteY2" fmla="*/ 223837 h 223958"/>
                        <a:gd name="connsiteX3" fmla="*/ 156416 w 156771"/>
                        <a:gd name="connsiteY3" fmla="*/ 0 h 223958"/>
                        <a:gd name="connsiteX4" fmla="*/ 142932 w 156771"/>
                        <a:gd name="connsiteY4" fmla="*/ 5394 h 223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1" h="223958">
                          <a:moveTo>
                            <a:pt x="142932" y="5394"/>
                          </a:moveTo>
                          <a:cubicBezTo>
                            <a:pt x="80905" y="35059"/>
                            <a:pt x="43149" y="107873"/>
                            <a:pt x="13484" y="180688"/>
                          </a:cubicBezTo>
                          <a:cubicBezTo>
                            <a:pt x="13484" y="183385"/>
                            <a:pt x="0" y="226534"/>
                            <a:pt x="0" y="223837"/>
                          </a:cubicBezTo>
                          <a:cubicBezTo>
                            <a:pt x="29665" y="151023"/>
                            <a:pt x="97086" y="32362"/>
                            <a:pt x="156416" y="0"/>
                          </a:cubicBezTo>
                          <a:cubicBezTo>
                            <a:pt x="159113" y="0"/>
                            <a:pt x="145629" y="5394"/>
                            <a:pt x="142932" y="5394"/>
                          </a:cubicBezTo>
                          <a:close/>
                        </a:path>
                      </a:pathLst>
                    </a:custGeom>
                    <a:solidFill>
                      <a:srgbClr val="DCFB8E">
                        <a:alpha val="80000"/>
                      </a:srgbClr>
                    </a:solidFill>
                    <a:ln w="26947" cap="flat">
                      <a:noFill/>
                      <a:prstDash val="solid"/>
                      <a:miter/>
                    </a:ln>
                  </p:spPr>
                  <p:txBody>
                    <a:bodyPr rtlCol="1" anchor="ctr"/>
                    <a:lstStyle/>
                    <a:p>
                      <a:endParaRPr lang="ar-SA"/>
                    </a:p>
                  </p:txBody>
                </p:sp>
              </p:grpSp>
              <p:grpSp>
                <p:nvGrpSpPr>
                  <p:cNvPr id="1485" name="رسم 4">
                    <a:extLst>
                      <a:ext uri="{FF2B5EF4-FFF2-40B4-BE49-F238E27FC236}">
                        <a16:creationId xmlns:a16="http://schemas.microsoft.com/office/drawing/2014/main" id="{41409D7C-03D0-462C-8C88-9270F5E12C70}"/>
                      </a:ext>
                    </a:extLst>
                  </p:cNvPr>
                  <p:cNvGrpSpPr/>
                  <p:nvPr/>
                </p:nvGrpSpPr>
                <p:grpSpPr>
                  <a:xfrm>
                    <a:off x="2406637" y="6191926"/>
                    <a:ext cx="532910" cy="838715"/>
                    <a:chOff x="2406637" y="6191926"/>
                    <a:chExt cx="532910" cy="838715"/>
                  </a:xfrm>
                  <a:solidFill>
                    <a:schemeClr val="accent1"/>
                  </a:solidFill>
                </p:grpSpPr>
                <p:sp>
                  <p:nvSpPr>
                    <p:cNvPr id="1807" name="شكل حر: شكل 491">
                      <a:extLst>
                        <a:ext uri="{FF2B5EF4-FFF2-40B4-BE49-F238E27FC236}">
                          <a16:creationId xmlns:a16="http://schemas.microsoft.com/office/drawing/2014/main" id="{D14B2329-361F-4969-B9FE-77CD59AA228A}"/>
                        </a:ext>
                      </a:extLst>
                    </p:cNvPr>
                    <p:cNvSpPr/>
                    <p:nvPr/>
                  </p:nvSpPr>
                  <p:spPr>
                    <a:xfrm>
                      <a:off x="2406637" y="6392840"/>
                      <a:ext cx="373796" cy="637801"/>
                    </a:xfrm>
                    <a:custGeom>
                      <a:avLst/>
                      <a:gdLst>
                        <a:gd name="connsiteX0" fmla="*/ 295589 w 373796"/>
                        <a:gd name="connsiteY0" fmla="*/ 637801 h 637801"/>
                        <a:gd name="connsiteX1" fmla="*/ 249743 w 373796"/>
                        <a:gd name="connsiteY1" fmla="*/ 395086 h 637801"/>
                        <a:gd name="connsiteX2" fmla="*/ 149960 w 373796"/>
                        <a:gd name="connsiteY2" fmla="*/ 109222 h 637801"/>
                        <a:gd name="connsiteX3" fmla="*/ 1634 w 373796"/>
                        <a:gd name="connsiteY3" fmla="*/ 109222 h 637801"/>
                        <a:gd name="connsiteX4" fmla="*/ 44783 w 373796"/>
                        <a:gd name="connsiteY4" fmla="*/ 36407 h 637801"/>
                        <a:gd name="connsiteX5" fmla="*/ 141869 w 373796"/>
                        <a:gd name="connsiteY5" fmla="*/ 4045 h 637801"/>
                        <a:gd name="connsiteX6" fmla="*/ 300983 w 373796"/>
                        <a:gd name="connsiteY6" fmla="*/ 165855 h 637801"/>
                        <a:gd name="connsiteX7" fmla="*/ 373797 w 373796"/>
                        <a:gd name="connsiteY7" fmla="*/ 637801 h 637801"/>
                        <a:gd name="connsiteX8" fmla="*/ 295589 w 373796"/>
                        <a:gd name="connsiteY8" fmla="*/ 637801 h 637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796" h="637801">
                          <a:moveTo>
                            <a:pt x="295589" y="637801"/>
                          </a:moveTo>
                          <a:cubicBezTo>
                            <a:pt x="282105" y="556896"/>
                            <a:pt x="268620" y="475991"/>
                            <a:pt x="249743" y="395086"/>
                          </a:cubicBezTo>
                          <a:cubicBezTo>
                            <a:pt x="230865" y="308787"/>
                            <a:pt x="211987" y="163159"/>
                            <a:pt x="149960" y="109222"/>
                          </a:cubicBezTo>
                          <a:cubicBezTo>
                            <a:pt x="104114" y="68769"/>
                            <a:pt x="47480" y="68769"/>
                            <a:pt x="1634" y="109222"/>
                          </a:cubicBezTo>
                          <a:cubicBezTo>
                            <a:pt x="-9153" y="95738"/>
                            <a:pt x="36693" y="47195"/>
                            <a:pt x="44783" y="36407"/>
                          </a:cubicBezTo>
                          <a:cubicBezTo>
                            <a:pt x="71752" y="4045"/>
                            <a:pt x="106811" y="-6742"/>
                            <a:pt x="141869" y="4045"/>
                          </a:cubicBezTo>
                          <a:cubicBezTo>
                            <a:pt x="211987" y="25620"/>
                            <a:pt x="268620" y="87647"/>
                            <a:pt x="300983" y="165855"/>
                          </a:cubicBezTo>
                          <a:cubicBezTo>
                            <a:pt x="357616" y="311484"/>
                            <a:pt x="360313" y="478688"/>
                            <a:pt x="373797" y="637801"/>
                          </a:cubicBezTo>
                          <a:lnTo>
                            <a:pt x="295589" y="637801"/>
                          </a:lnTo>
                          <a:close/>
                        </a:path>
                      </a:pathLst>
                    </a:custGeom>
                    <a:solidFill>
                      <a:srgbClr val="1F5C24"/>
                    </a:solidFill>
                    <a:ln w="26947" cap="flat">
                      <a:noFill/>
                      <a:prstDash val="solid"/>
                      <a:miter/>
                    </a:ln>
                  </p:spPr>
                  <p:txBody>
                    <a:bodyPr rtlCol="1" anchor="ctr"/>
                    <a:lstStyle/>
                    <a:p>
                      <a:endParaRPr lang="ar-SA"/>
                    </a:p>
                  </p:txBody>
                </p:sp>
                <p:sp>
                  <p:nvSpPr>
                    <p:cNvPr id="1808" name="شكل حر: شكل 492">
                      <a:extLst>
                        <a:ext uri="{FF2B5EF4-FFF2-40B4-BE49-F238E27FC236}">
                          <a16:creationId xmlns:a16="http://schemas.microsoft.com/office/drawing/2014/main" id="{BB8E7E74-1FE3-4907-8B20-55B015790B35}"/>
                        </a:ext>
                      </a:extLst>
                    </p:cNvPr>
                    <p:cNvSpPr/>
                    <p:nvPr/>
                  </p:nvSpPr>
                  <p:spPr>
                    <a:xfrm>
                      <a:off x="2505357" y="6392417"/>
                      <a:ext cx="277773" cy="638224"/>
                    </a:xfrm>
                    <a:custGeom>
                      <a:avLst/>
                      <a:gdLst>
                        <a:gd name="connsiteX0" fmla="*/ 237321 w 277773"/>
                        <a:gd name="connsiteY0" fmla="*/ 638224 h 638224"/>
                        <a:gd name="connsiteX1" fmla="*/ 231928 w 277773"/>
                        <a:gd name="connsiteY1" fmla="*/ 541138 h 638224"/>
                        <a:gd name="connsiteX2" fmla="*/ 151023 w 277773"/>
                        <a:gd name="connsiteY2" fmla="*/ 136613 h 638224"/>
                        <a:gd name="connsiteX3" fmla="*/ 0 w 277773"/>
                        <a:gd name="connsiteY3" fmla="*/ 1772 h 638224"/>
                        <a:gd name="connsiteX4" fmla="*/ 45846 w 277773"/>
                        <a:gd name="connsiteY4" fmla="*/ 4468 h 638224"/>
                        <a:gd name="connsiteX5" fmla="*/ 204959 w 277773"/>
                        <a:gd name="connsiteY5" fmla="*/ 166278 h 638224"/>
                        <a:gd name="connsiteX6" fmla="*/ 277774 w 277773"/>
                        <a:gd name="connsiteY6" fmla="*/ 638224 h 638224"/>
                        <a:gd name="connsiteX7" fmla="*/ 237321 w 277773"/>
                        <a:gd name="connsiteY7" fmla="*/ 638224 h 638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7773" h="638224">
                          <a:moveTo>
                            <a:pt x="237321" y="638224"/>
                          </a:moveTo>
                          <a:cubicBezTo>
                            <a:pt x="234624" y="605862"/>
                            <a:pt x="234624" y="573500"/>
                            <a:pt x="231928" y="541138"/>
                          </a:cubicBezTo>
                          <a:cubicBezTo>
                            <a:pt x="221140" y="400902"/>
                            <a:pt x="196869" y="271455"/>
                            <a:pt x="151023" y="136613"/>
                          </a:cubicBezTo>
                          <a:cubicBezTo>
                            <a:pt x="124054" y="61102"/>
                            <a:pt x="64724" y="12559"/>
                            <a:pt x="0" y="1772"/>
                          </a:cubicBezTo>
                          <a:cubicBezTo>
                            <a:pt x="13484" y="-925"/>
                            <a:pt x="29665" y="-925"/>
                            <a:pt x="45846" y="4468"/>
                          </a:cubicBezTo>
                          <a:cubicBezTo>
                            <a:pt x="115964" y="26043"/>
                            <a:pt x="172597" y="88070"/>
                            <a:pt x="204959" y="166278"/>
                          </a:cubicBezTo>
                          <a:cubicBezTo>
                            <a:pt x="261593" y="311907"/>
                            <a:pt x="264289" y="479111"/>
                            <a:pt x="277774" y="638224"/>
                          </a:cubicBezTo>
                          <a:lnTo>
                            <a:pt x="237321" y="638224"/>
                          </a:lnTo>
                          <a:close/>
                        </a:path>
                      </a:pathLst>
                    </a:custGeom>
                    <a:solidFill>
                      <a:srgbClr val="25981C"/>
                    </a:solidFill>
                    <a:ln w="26947" cap="flat">
                      <a:noFill/>
                      <a:prstDash val="solid"/>
                      <a:miter/>
                    </a:ln>
                  </p:spPr>
                  <p:txBody>
                    <a:bodyPr rtlCol="1" anchor="ctr"/>
                    <a:lstStyle/>
                    <a:p>
                      <a:endParaRPr lang="ar-SA"/>
                    </a:p>
                  </p:txBody>
                </p:sp>
                <p:sp>
                  <p:nvSpPr>
                    <p:cNvPr id="1809" name="شكل حر: شكل 493">
                      <a:extLst>
                        <a:ext uri="{FF2B5EF4-FFF2-40B4-BE49-F238E27FC236}">
                          <a16:creationId xmlns:a16="http://schemas.microsoft.com/office/drawing/2014/main" id="{8D44B650-444A-4A93-8692-B69D55AE2B1D}"/>
                        </a:ext>
                      </a:extLst>
                    </p:cNvPr>
                    <p:cNvSpPr/>
                    <p:nvPr/>
                  </p:nvSpPr>
                  <p:spPr>
                    <a:xfrm>
                      <a:off x="2766950" y="7022551"/>
                      <a:ext cx="26968" cy="26968"/>
                    </a:xfrm>
                    <a:custGeom>
                      <a:avLst/>
                      <a:gdLst>
                        <a:gd name="connsiteX0" fmla="*/ 0 w 26968"/>
                        <a:gd name="connsiteY0" fmla="*/ 0 h 26968"/>
                        <a:gd name="connsiteX1" fmla="*/ 0 w 26968"/>
                        <a:gd name="connsiteY1" fmla="*/ 0 h 26968"/>
                        <a:gd name="connsiteX2" fmla="*/ 0 w 26968"/>
                        <a:gd name="connsiteY2" fmla="*/ 0 h 26968"/>
                      </a:gdLst>
                      <a:ahLst/>
                      <a:cxnLst>
                        <a:cxn ang="0">
                          <a:pos x="connsiteX0" y="connsiteY0"/>
                        </a:cxn>
                        <a:cxn ang="0">
                          <a:pos x="connsiteX1" y="connsiteY1"/>
                        </a:cxn>
                        <a:cxn ang="0">
                          <a:pos x="connsiteX2" y="connsiteY2"/>
                        </a:cxn>
                      </a:cxnLst>
                      <a:rect l="l" t="t" r="r" b="b"/>
                      <a:pathLst>
                        <a:path w="26968" h="26968">
                          <a:moveTo>
                            <a:pt x="0" y="0"/>
                          </a:moveTo>
                          <a:cubicBezTo>
                            <a:pt x="0" y="0"/>
                            <a:pt x="0" y="0"/>
                            <a:pt x="0" y="0"/>
                          </a:cubicBezTo>
                          <a:cubicBezTo>
                            <a:pt x="0" y="0"/>
                            <a:pt x="0" y="0"/>
                            <a:pt x="0" y="0"/>
                          </a:cubicBezTo>
                          <a:close/>
                        </a:path>
                      </a:pathLst>
                    </a:custGeom>
                    <a:solidFill>
                      <a:srgbClr val="004D67"/>
                    </a:solidFill>
                    <a:ln w="26947" cap="flat">
                      <a:noFill/>
                      <a:prstDash val="solid"/>
                      <a:miter/>
                    </a:ln>
                  </p:spPr>
                  <p:txBody>
                    <a:bodyPr rtlCol="1" anchor="ctr"/>
                    <a:lstStyle/>
                    <a:p>
                      <a:endParaRPr lang="ar-SA"/>
                    </a:p>
                  </p:txBody>
                </p:sp>
                <p:sp>
                  <p:nvSpPr>
                    <p:cNvPr id="1810" name="شكل حر: شكل 494">
                      <a:extLst>
                        <a:ext uri="{FF2B5EF4-FFF2-40B4-BE49-F238E27FC236}">
                          <a16:creationId xmlns:a16="http://schemas.microsoft.com/office/drawing/2014/main" id="{E440A5D0-D1BB-4FC4-A953-8883AB3EDDD7}"/>
                        </a:ext>
                      </a:extLst>
                    </p:cNvPr>
                    <p:cNvSpPr/>
                    <p:nvPr/>
                  </p:nvSpPr>
                  <p:spPr>
                    <a:xfrm>
                      <a:off x="2766950" y="7020528"/>
                      <a:ext cx="26968" cy="2022"/>
                    </a:xfrm>
                    <a:custGeom>
                      <a:avLst/>
                      <a:gdLst>
                        <a:gd name="connsiteX0" fmla="*/ 0 w 26968"/>
                        <a:gd name="connsiteY0" fmla="*/ 2023 h 2022"/>
                        <a:gd name="connsiteX1" fmla="*/ 0 w 26968"/>
                        <a:gd name="connsiteY1" fmla="*/ 2023 h 2022"/>
                        <a:gd name="connsiteX2" fmla="*/ 0 w 26968"/>
                        <a:gd name="connsiteY2" fmla="*/ 2023 h 2022"/>
                      </a:gdLst>
                      <a:ahLst/>
                      <a:cxnLst>
                        <a:cxn ang="0">
                          <a:pos x="connsiteX0" y="connsiteY0"/>
                        </a:cxn>
                        <a:cxn ang="0">
                          <a:pos x="connsiteX1" y="connsiteY1"/>
                        </a:cxn>
                        <a:cxn ang="0">
                          <a:pos x="connsiteX2" y="connsiteY2"/>
                        </a:cxn>
                      </a:cxnLst>
                      <a:rect l="l" t="t" r="r" b="b"/>
                      <a:pathLst>
                        <a:path w="26968" h="2022">
                          <a:moveTo>
                            <a:pt x="0" y="2023"/>
                          </a:moveTo>
                          <a:cubicBezTo>
                            <a:pt x="0" y="-674"/>
                            <a:pt x="0" y="-674"/>
                            <a:pt x="0" y="2023"/>
                          </a:cubicBezTo>
                          <a:cubicBezTo>
                            <a:pt x="0" y="-674"/>
                            <a:pt x="0" y="-674"/>
                            <a:pt x="0" y="2023"/>
                          </a:cubicBezTo>
                          <a:close/>
                        </a:path>
                      </a:pathLst>
                    </a:custGeom>
                    <a:solidFill>
                      <a:srgbClr val="004D67"/>
                    </a:solidFill>
                    <a:ln w="26947" cap="flat">
                      <a:noFill/>
                      <a:prstDash val="solid"/>
                      <a:miter/>
                    </a:ln>
                  </p:spPr>
                  <p:txBody>
                    <a:bodyPr rtlCol="1" anchor="ctr"/>
                    <a:lstStyle/>
                    <a:p>
                      <a:endParaRPr lang="ar-SA"/>
                    </a:p>
                  </p:txBody>
                </p:sp>
                <p:sp>
                  <p:nvSpPr>
                    <p:cNvPr id="1811" name="شكل حر: شكل 495">
                      <a:extLst>
                        <a:ext uri="{FF2B5EF4-FFF2-40B4-BE49-F238E27FC236}">
                          <a16:creationId xmlns:a16="http://schemas.microsoft.com/office/drawing/2014/main" id="{4E4E8241-CEA8-42F1-B6EB-DF0977817073}"/>
                        </a:ext>
                      </a:extLst>
                    </p:cNvPr>
                    <p:cNvSpPr/>
                    <p:nvPr/>
                  </p:nvSpPr>
                  <p:spPr>
                    <a:xfrm>
                      <a:off x="2766950" y="7019854"/>
                      <a:ext cx="26968" cy="26968"/>
                    </a:xfrm>
                    <a:custGeom>
                      <a:avLst/>
                      <a:gdLst>
                        <a:gd name="connsiteX0" fmla="*/ 0 w 26968"/>
                        <a:gd name="connsiteY0" fmla="*/ 0 h 26968"/>
                        <a:gd name="connsiteX1" fmla="*/ 0 w 26968"/>
                        <a:gd name="connsiteY1" fmla="*/ 0 h 26968"/>
                        <a:gd name="connsiteX2" fmla="*/ 0 w 26968"/>
                        <a:gd name="connsiteY2" fmla="*/ 0 h 26968"/>
                      </a:gdLst>
                      <a:ahLst/>
                      <a:cxnLst>
                        <a:cxn ang="0">
                          <a:pos x="connsiteX0" y="connsiteY0"/>
                        </a:cxn>
                        <a:cxn ang="0">
                          <a:pos x="connsiteX1" y="connsiteY1"/>
                        </a:cxn>
                        <a:cxn ang="0">
                          <a:pos x="connsiteX2" y="connsiteY2"/>
                        </a:cxn>
                      </a:cxnLst>
                      <a:rect l="l" t="t" r="r" b="b"/>
                      <a:pathLst>
                        <a:path w="26968" h="26968">
                          <a:moveTo>
                            <a:pt x="0" y="0"/>
                          </a:moveTo>
                          <a:cubicBezTo>
                            <a:pt x="0" y="0"/>
                            <a:pt x="0" y="0"/>
                            <a:pt x="0" y="0"/>
                          </a:cubicBezTo>
                          <a:cubicBezTo>
                            <a:pt x="0" y="0"/>
                            <a:pt x="0" y="0"/>
                            <a:pt x="0" y="0"/>
                          </a:cubicBezTo>
                          <a:close/>
                        </a:path>
                      </a:pathLst>
                    </a:custGeom>
                    <a:solidFill>
                      <a:srgbClr val="004D67"/>
                    </a:solidFill>
                    <a:ln w="26947" cap="flat">
                      <a:noFill/>
                      <a:prstDash val="solid"/>
                      <a:miter/>
                    </a:ln>
                  </p:spPr>
                  <p:txBody>
                    <a:bodyPr rtlCol="1" anchor="ctr"/>
                    <a:lstStyle/>
                    <a:p>
                      <a:endParaRPr lang="ar-SA"/>
                    </a:p>
                  </p:txBody>
                </p:sp>
                <p:sp>
                  <p:nvSpPr>
                    <p:cNvPr id="1812" name="شكل حر: شكل 496">
                      <a:extLst>
                        <a:ext uri="{FF2B5EF4-FFF2-40B4-BE49-F238E27FC236}">
                          <a16:creationId xmlns:a16="http://schemas.microsoft.com/office/drawing/2014/main" id="{EDCC3D82-7985-4BA9-8576-3AA260F44A5F}"/>
                        </a:ext>
                      </a:extLst>
                    </p:cNvPr>
                    <p:cNvSpPr/>
                    <p:nvPr/>
                  </p:nvSpPr>
                  <p:spPr>
                    <a:xfrm>
                      <a:off x="2766950" y="7019854"/>
                      <a:ext cx="26968" cy="26968"/>
                    </a:xfrm>
                    <a:custGeom>
                      <a:avLst/>
                      <a:gdLst>
                        <a:gd name="connsiteX0" fmla="*/ 0 w 26968"/>
                        <a:gd name="connsiteY0" fmla="*/ 0 h 26968"/>
                        <a:gd name="connsiteX1" fmla="*/ 0 w 26968"/>
                        <a:gd name="connsiteY1" fmla="*/ 0 h 26968"/>
                        <a:gd name="connsiteX2" fmla="*/ 0 w 26968"/>
                        <a:gd name="connsiteY2" fmla="*/ 0 h 26968"/>
                      </a:gdLst>
                      <a:ahLst/>
                      <a:cxnLst>
                        <a:cxn ang="0">
                          <a:pos x="connsiteX0" y="connsiteY0"/>
                        </a:cxn>
                        <a:cxn ang="0">
                          <a:pos x="connsiteX1" y="connsiteY1"/>
                        </a:cxn>
                        <a:cxn ang="0">
                          <a:pos x="connsiteX2" y="connsiteY2"/>
                        </a:cxn>
                      </a:cxnLst>
                      <a:rect l="l" t="t" r="r" b="b"/>
                      <a:pathLst>
                        <a:path w="26968" h="26968">
                          <a:moveTo>
                            <a:pt x="0" y="0"/>
                          </a:moveTo>
                          <a:cubicBezTo>
                            <a:pt x="0" y="0"/>
                            <a:pt x="0" y="0"/>
                            <a:pt x="0" y="0"/>
                          </a:cubicBezTo>
                          <a:cubicBezTo>
                            <a:pt x="0" y="0"/>
                            <a:pt x="0" y="0"/>
                            <a:pt x="0" y="0"/>
                          </a:cubicBezTo>
                          <a:close/>
                        </a:path>
                      </a:pathLst>
                    </a:custGeom>
                    <a:solidFill>
                      <a:srgbClr val="004D67"/>
                    </a:solidFill>
                    <a:ln w="26947" cap="flat">
                      <a:noFill/>
                      <a:prstDash val="solid"/>
                      <a:miter/>
                    </a:ln>
                  </p:spPr>
                  <p:txBody>
                    <a:bodyPr rtlCol="1" anchor="ctr"/>
                    <a:lstStyle/>
                    <a:p>
                      <a:endParaRPr lang="ar-SA"/>
                    </a:p>
                  </p:txBody>
                </p:sp>
                <p:sp>
                  <p:nvSpPr>
                    <p:cNvPr id="1813" name="شكل حر: شكل 497">
                      <a:extLst>
                        <a:ext uri="{FF2B5EF4-FFF2-40B4-BE49-F238E27FC236}">
                          <a16:creationId xmlns:a16="http://schemas.microsoft.com/office/drawing/2014/main" id="{10C0110A-791B-4564-9723-614B23DE2BA1}"/>
                        </a:ext>
                      </a:extLst>
                    </p:cNvPr>
                    <p:cNvSpPr/>
                    <p:nvPr/>
                  </p:nvSpPr>
                  <p:spPr>
                    <a:xfrm>
                      <a:off x="2766950" y="7024049"/>
                      <a:ext cx="26968" cy="1198"/>
                    </a:xfrm>
                    <a:custGeom>
                      <a:avLst/>
                      <a:gdLst>
                        <a:gd name="connsiteX0" fmla="*/ 0 w 26968"/>
                        <a:gd name="connsiteY0" fmla="*/ 1199 h 1198"/>
                        <a:gd name="connsiteX1" fmla="*/ 0 w 26968"/>
                        <a:gd name="connsiteY1" fmla="*/ 1199 h 1198"/>
                        <a:gd name="connsiteX2" fmla="*/ 0 w 26968"/>
                        <a:gd name="connsiteY2" fmla="*/ 1199 h 1198"/>
                      </a:gdLst>
                      <a:ahLst/>
                      <a:cxnLst>
                        <a:cxn ang="0">
                          <a:pos x="connsiteX0" y="connsiteY0"/>
                        </a:cxn>
                        <a:cxn ang="0">
                          <a:pos x="connsiteX1" y="connsiteY1"/>
                        </a:cxn>
                        <a:cxn ang="0">
                          <a:pos x="connsiteX2" y="connsiteY2"/>
                        </a:cxn>
                      </a:cxnLst>
                      <a:rect l="l" t="t" r="r" b="b"/>
                      <a:pathLst>
                        <a:path w="26968" h="1198">
                          <a:moveTo>
                            <a:pt x="0" y="1199"/>
                          </a:moveTo>
                          <a:cubicBezTo>
                            <a:pt x="0" y="1199"/>
                            <a:pt x="0" y="-1498"/>
                            <a:pt x="0" y="1199"/>
                          </a:cubicBezTo>
                          <a:cubicBezTo>
                            <a:pt x="0" y="-1498"/>
                            <a:pt x="0" y="1199"/>
                            <a:pt x="0" y="1199"/>
                          </a:cubicBezTo>
                          <a:close/>
                        </a:path>
                      </a:pathLst>
                    </a:custGeom>
                    <a:solidFill>
                      <a:srgbClr val="004D67"/>
                    </a:solidFill>
                    <a:ln w="26947" cap="flat">
                      <a:noFill/>
                      <a:prstDash val="solid"/>
                      <a:miter/>
                    </a:ln>
                  </p:spPr>
                  <p:txBody>
                    <a:bodyPr rtlCol="1" anchor="ctr"/>
                    <a:lstStyle/>
                    <a:p>
                      <a:endParaRPr lang="ar-SA"/>
                    </a:p>
                  </p:txBody>
                </p:sp>
                <p:sp>
                  <p:nvSpPr>
                    <p:cNvPr id="1814" name="شكل حر: شكل 498">
                      <a:extLst>
                        <a:ext uri="{FF2B5EF4-FFF2-40B4-BE49-F238E27FC236}">
                          <a16:creationId xmlns:a16="http://schemas.microsoft.com/office/drawing/2014/main" id="{08352B48-40B3-4D87-BE99-2DF2A1C18169}"/>
                        </a:ext>
                      </a:extLst>
                    </p:cNvPr>
                    <p:cNvSpPr/>
                    <p:nvPr/>
                  </p:nvSpPr>
                  <p:spPr>
                    <a:xfrm>
                      <a:off x="2766950" y="7019854"/>
                      <a:ext cx="26968" cy="26968"/>
                    </a:xfrm>
                    <a:custGeom>
                      <a:avLst/>
                      <a:gdLst>
                        <a:gd name="connsiteX0" fmla="*/ 0 w 26968"/>
                        <a:gd name="connsiteY0" fmla="*/ 0 h 26968"/>
                        <a:gd name="connsiteX1" fmla="*/ 0 w 26968"/>
                        <a:gd name="connsiteY1" fmla="*/ 0 h 26968"/>
                        <a:gd name="connsiteX2" fmla="*/ 0 w 26968"/>
                        <a:gd name="connsiteY2" fmla="*/ 0 h 26968"/>
                      </a:gdLst>
                      <a:ahLst/>
                      <a:cxnLst>
                        <a:cxn ang="0">
                          <a:pos x="connsiteX0" y="connsiteY0"/>
                        </a:cxn>
                        <a:cxn ang="0">
                          <a:pos x="connsiteX1" y="connsiteY1"/>
                        </a:cxn>
                        <a:cxn ang="0">
                          <a:pos x="connsiteX2" y="connsiteY2"/>
                        </a:cxn>
                      </a:cxnLst>
                      <a:rect l="l" t="t" r="r" b="b"/>
                      <a:pathLst>
                        <a:path w="26968" h="26968">
                          <a:moveTo>
                            <a:pt x="0" y="0"/>
                          </a:moveTo>
                          <a:lnTo>
                            <a:pt x="0" y="0"/>
                          </a:lnTo>
                          <a:lnTo>
                            <a:pt x="0" y="0"/>
                          </a:lnTo>
                          <a:close/>
                        </a:path>
                      </a:pathLst>
                    </a:custGeom>
                    <a:solidFill>
                      <a:srgbClr val="004D67"/>
                    </a:solidFill>
                    <a:ln w="26947" cap="flat">
                      <a:noFill/>
                      <a:prstDash val="solid"/>
                      <a:miter/>
                    </a:ln>
                  </p:spPr>
                  <p:txBody>
                    <a:bodyPr rtlCol="1" anchor="ctr"/>
                    <a:lstStyle/>
                    <a:p>
                      <a:endParaRPr lang="ar-SA"/>
                    </a:p>
                  </p:txBody>
                </p:sp>
                <p:sp>
                  <p:nvSpPr>
                    <p:cNvPr id="1815" name="شكل حر: شكل 499">
                      <a:extLst>
                        <a:ext uri="{FF2B5EF4-FFF2-40B4-BE49-F238E27FC236}">
                          <a16:creationId xmlns:a16="http://schemas.microsoft.com/office/drawing/2014/main" id="{4D8C66A9-E527-42C5-AE71-27980DD628DD}"/>
                        </a:ext>
                      </a:extLst>
                    </p:cNvPr>
                    <p:cNvSpPr/>
                    <p:nvPr/>
                  </p:nvSpPr>
                  <p:spPr>
                    <a:xfrm>
                      <a:off x="2760734" y="6191926"/>
                      <a:ext cx="178812" cy="838715"/>
                    </a:xfrm>
                    <a:custGeom>
                      <a:avLst/>
                      <a:gdLst>
                        <a:gd name="connsiteX0" fmla="*/ 92514 w 178812"/>
                        <a:gd name="connsiteY0" fmla="*/ 736235 h 838715"/>
                        <a:gd name="connsiteX1" fmla="*/ 81727 w 178812"/>
                        <a:gd name="connsiteY1" fmla="*/ 838715 h 838715"/>
                        <a:gd name="connsiteX2" fmla="*/ 3518 w 178812"/>
                        <a:gd name="connsiteY2" fmla="*/ 838715 h 838715"/>
                        <a:gd name="connsiteX3" fmla="*/ 22396 w 178812"/>
                        <a:gd name="connsiteY3" fmla="*/ 361375 h 838715"/>
                        <a:gd name="connsiteX4" fmla="*/ 168025 w 178812"/>
                        <a:gd name="connsiteY4" fmla="*/ 10787 h 838715"/>
                        <a:gd name="connsiteX5" fmla="*/ 178813 w 178812"/>
                        <a:gd name="connsiteY5" fmla="*/ 0 h 838715"/>
                        <a:gd name="connsiteX6" fmla="*/ 116785 w 178812"/>
                        <a:gd name="connsiteY6" fmla="*/ 350588 h 838715"/>
                        <a:gd name="connsiteX7" fmla="*/ 92514 w 178812"/>
                        <a:gd name="connsiteY7" fmla="*/ 736235 h 838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8812" h="838715">
                          <a:moveTo>
                            <a:pt x="92514" y="736235"/>
                          </a:moveTo>
                          <a:cubicBezTo>
                            <a:pt x="89817" y="771294"/>
                            <a:pt x="84423" y="806353"/>
                            <a:pt x="81727" y="838715"/>
                          </a:cubicBezTo>
                          <a:lnTo>
                            <a:pt x="3518" y="838715"/>
                          </a:lnTo>
                          <a:cubicBezTo>
                            <a:pt x="-1875" y="679602"/>
                            <a:pt x="-4572" y="520488"/>
                            <a:pt x="22396" y="361375"/>
                          </a:cubicBezTo>
                          <a:cubicBezTo>
                            <a:pt x="43971" y="223837"/>
                            <a:pt x="76333" y="97086"/>
                            <a:pt x="168025" y="10787"/>
                          </a:cubicBezTo>
                          <a:cubicBezTo>
                            <a:pt x="170722" y="8090"/>
                            <a:pt x="176116" y="5394"/>
                            <a:pt x="178813" y="0"/>
                          </a:cubicBezTo>
                          <a:cubicBezTo>
                            <a:pt x="130270" y="105176"/>
                            <a:pt x="119482" y="234624"/>
                            <a:pt x="116785" y="350588"/>
                          </a:cubicBezTo>
                          <a:cubicBezTo>
                            <a:pt x="111392" y="482733"/>
                            <a:pt x="105998" y="609484"/>
                            <a:pt x="92514" y="736235"/>
                          </a:cubicBezTo>
                          <a:close/>
                        </a:path>
                      </a:pathLst>
                    </a:custGeom>
                    <a:solidFill>
                      <a:srgbClr val="115027"/>
                    </a:solidFill>
                    <a:ln w="26947" cap="flat">
                      <a:noFill/>
                      <a:prstDash val="solid"/>
                      <a:miter/>
                    </a:ln>
                  </p:spPr>
                  <p:txBody>
                    <a:bodyPr rtlCol="1" anchor="ctr"/>
                    <a:lstStyle/>
                    <a:p>
                      <a:endParaRPr lang="ar-SA"/>
                    </a:p>
                  </p:txBody>
                </p:sp>
                <p:sp>
                  <p:nvSpPr>
                    <p:cNvPr id="1816" name="شكل حر: شكل 500">
                      <a:extLst>
                        <a:ext uri="{FF2B5EF4-FFF2-40B4-BE49-F238E27FC236}">
                          <a16:creationId xmlns:a16="http://schemas.microsoft.com/office/drawing/2014/main" id="{71DC2D0A-B647-4835-B75C-9B290B850F3E}"/>
                        </a:ext>
                      </a:extLst>
                    </p:cNvPr>
                    <p:cNvSpPr/>
                    <p:nvPr/>
                  </p:nvSpPr>
                  <p:spPr>
                    <a:xfrm>
                      <a:off x="2799312" y="6194623"/>
                      <a:ext cx="140235" cy="836018"/>
                    </a:xfrm>
                    <a:custGeom>
                      <a:avLst/>
                      <a:gdLst>
                        <a:gd name="connsiteX0" fmla="*/ 53937 w 140235"/>
                        <a:gd name="connsiteY0" fmla="*/ 733538 h 836018"/>
                        <a:gd name="connsiteX1" fmla="*/ 43149 w 140235"/>
                        <a:gd name="connsiteY1" fmla="*/ 836019 h 836018"/>
                        <a:gd name="connsiteX2" fmla="*/ 0 w 140235"/>
                        <a:gd name="connsiteY2" fmla="*/ 836019 h 836018"/>
                        <a:gd name="connsiteX3" fmla="*/ 10787 w 140235"/>
                        <a:gd name="connsiteY3" fmla="*/ 493520 h 836018"/>
                        <a:gd name="connsiteX4" fmla="*/ 129448 w 140235"/>
                        <a:gd name="connsiteY4" fmla="*/ 10788 h 836018"/>
                        <a:gd name="connsiteX5" fmla="*/ 140235 w 140235"/>
                        <a:gd name="connsiteY5" fmla="*/ 0 h 836018"/>
                        <a:gd name="connsiteX6" fmla="*/ 78208 w 140235"/>
                        <a:gd name="connsiteY6" fmla="*/ 350588 h 836018"/>
                        <a:gd name="connsiteX7" fmla="*/ 53937 w 140235"/>
                        <a:gd name="connsiteY7" fmla="*/ 733538 h 836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235" h="836018">
                          <a:moveTo>
                            <a:pt x="53937" y="733538"/>
                          </a:moveTo>
                          <a:cubicBezTo>
                            <a:pt x="51240" y="768598"/>
                            <a:pt x="45846" y="803656"/>
                            <a:pt x="43149" y="836019"/>
                          </a:cubicBezTo>
                          <a:lnTo>
                            <a:pt x="0" y="836019"/>
                          </a:lnTo>
                          <a:cubicBezTo>
                            <a:pt x="0" y="722751"/>
                            <a:pt x="8090" y="606787"/>
                            <a:pt x="10787" y="493520"/>
                          </a:cubicBezTo>
                          <a:cubicBezTo>
                            <a:pt x="16181" y="315529"/>
                            <a:pt x="40452" y="142932"/>
                            <a:pt x="129448" y="10788"/>
                          </a:cubicBezTo>
                          <a:cubicBezTo>
                            <a:pt x="132145" y="8091"/>
                            <a:pt x="137538" y="5394"/>
                            <a:pt x="140235" y="0"/>
                          </a:cubicBezTo>
                          <a:cubicBezTo>
                            <a:pt x="91692" y="105177"/>
                            <a:pt x="80905" y="234624"/>
                            <a:pt x="78208" y="350588"/>
                          </a:cubicBezTo>
                          <a:cubicBezTo>
                            <a:pt x="72814" y="480036"/>
                            <a:pt x="67421" y="606787"/>
                            <a:pt x="53937" y="733538"/>
                          </a:cubicBezTo>
                          <a:close/>
                        </a:path>
                      </a:pathLst>
                    </a:custGeom>
                    <a:solidFill>
                      <a:srgbClr val="1F5C24"/>
                    </a:solidFill>
                    <a:ln w="26947" cap="flat">
                      <a:noFill/>
                      <a:prstDash val="solid"/>
                      <a:miter/>
                    </a:ln>
                  </p:spPr>
                  <p:txBody>
                    <a:bodyPr rtlCol="1" anchor="ctr"/>
                    <a:lstStyle/>
                    <a:p>
                      <a:endParaRPr lang="ar-SA"/>
                    </a:p>
                  </p:txBody>
                </p:sp>
                <p:sp>
                  <p:nvSpPr>
                    <p:cNvPr id="1817" name="شكل حر: شكل 501">
                      <a:extLst>
                        <a:ext uri="{FF2B5EF4-FFF2-40B4-BE49-F238E27FC236}">
                          <a16:creationId xmlns:a16="http://schemas.microsoft.com/office/drawing/2014/main" id="{DB772A1E-3033-4E32-B2DC-B920CA1E15B2}"/>
                        </a:ext>
                      </a:extLst>
                    </p:cNvPr>
                    <p:cNvSpPr/>
                    <p:nvPr/>
                  </p:nvSpPr>
                  <p:spPr>
                    <a:xfrm>
                      <a:off x="2436843" y="6397804"/>
                      <a:ext cx="289208" cy="469832"/>
                    </a:xfrm>
                    <a:custGeom>
                      <a:avLst/>
                      <a:gdLst>
                        <a:gd name="connsiteX0" fmla="*/ 14577 w 289208"/>
                        <a:gd name="connsiteY0" fmla="*/ 36838 h 469832"/>
                        <a:gd name="connsiteX1" fmla="*/ 55030 w 289208"/>
                        <a:gd name="connsiteY1" fmla="*/ 1779 h 469832"/>
                        <a:gd name="connsiteX2" fmla="*/ 108966 w 289208"/>
                        <a:gd name="connsiteY2" fmla="*/ 9869 h 469832"/>
                        <a:gd name="connsiteX3" fmla="*/ 195265 w 289208"/>
                        <a:gd name="connsiteY3" fmla="*/ 90774 h 469832"/>
                        <a:gd name="connsiteX4" fmla="*/ 246505 w 289208"/>
                        <a:gd name="connsiteY4" fmla="*/ 225616 h 469832"/>
                        <a:gd name="connsiteX5" fmla="*/ 281564 w 289208"/>
                        <a:gd name="connsiteY5" fmla="*/ 390122 h 469832"/>
                        <a:gd name="connsiteX6" fmla="*/ 278867 w 289208"/>
                        <a:gd name="connsiteY6" fmla="*/ 390122 h 469832"/>
                        <a:gd name="connsiteX7" fmla="*/ 246505 w 289208"/>
                        <a:gd name="connsiteY7" fmla="*/ 239100 h 469832"/>
                        <a:gd name="connsiteX8" fmla="*/ 197962 w 289208"/>
                        <a:gd name="connsiteY8" fmla="*/ 106955 h 469832"/>
                        <a:gd name="connsiteX9" fmla="*/ 119754 w 289208"/>
                        <a:gd name="connsiteY9" fmla="*/ 23353 h 469832"/>
                        <a:gd name="connsiteX10" fmla="*/ 68514 w 289208"/>
                        <a:gd name="connsiteY10" fmla="*/ 7172 h 469832"/>
                        <a:gd name="connsiteX11" fmla="*/ 1093 w 289208"/>
                        <a:gd name="connsiteY11" fmla="*/ 53018 h 469832"/>
                        <a:gd name="connsiteX12" fmla="*/ 14577 w 289208"/>
                        <a:gd name="connsiteY12" fmla="*/ 36838 h 46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9208" h="469832">
                          <a:moveTo>
                            <a:pt x="14577" y="36838"/>
                          </a:moveTo>
                          <a:cubicBezTo>
                            <a:pt x="28061" y="23353"/>
                            <a:pt x="38849" y="7172"/>
                            <a:pt x="55030" y="1779"/>
                          </a:cubicBezTo>
                          <a:cubicBezTo>
                            <a:pt x="71211" y="-3615"/>
                            <a:pt x="92785" y="4475"/>
                            <a:pt x="108966" y="9869"/>
                          </a:cubicBezTo>
                          <a:cubicBezTo>
                            <a:pt x="144025" y="26050"/>
                            <a:pt x="173690" y="55715"/>
                            <a:pt x="195265" y="90774"/>
                          </a:cubicBezTo>
                          <a:cubicBezTo>
                            <a:pt x="219536" y="131227"/>
                            <a:pt x="233021" y="179769"/>
                            <a:pt x="246505" y="225616"/>
                          </a:cubicBezTo>
                          <a:cubicBezTo>
                            <a:pt x="262686" y="279553"/>
                            <a:pt x="276170" y="333489"/>
                            <a:pt x="281564" y="390122"/>
                          </a:cubicBezTo>
                          <a:cubicBezTo>
                            <a:pt x="281564" y="392819"/>
                            <a:pt x="300441" y="568113"/>
                            <a:pt x="278867" y="390122"/>
                          </a:cubicBezTo>
                          <a:cubicBezTo>
                            <a:pt x="273473" y="338883"/>
                            <a:pt x="259989" y="290340"/>
                            <a:pt x="246505" y="239100"/>
                          </a:cubicBezTo>
                          <a:cubicBezTo>
                            <a:pt x="233021" y="193254"/>
                            <a:pt x="219536" y="147408"/>
                            <a:pt x="197962" y="106955"/>
                          </a:cubicBezTo>
                          <a:cubicBezTo>
                            <a:pt x="179084" y="71896"/>
                            <a:pt x="152116" y="42231"/>
                            <a:pt x="119754" y="23353"/>
                          </a:cubicBezTo>
                          <a:cubicBezTo>
                            <a:pt x="103573" y="15263"/>
                            <a:pt x="84695" y="7172"/>
                            <a:pt x="68514" y="7172"/>
                          </a:cubicBezTo>
                          <a:cubicBezTo>
                            <a:pt x="46939" y="7172"/>
                            <a:pt x="14577" y="36838"/>
                            <a:pt x="1093" y="53018"/>
                          </a:cubicBezTo>
                          <a:cubicBezTo>
                            <a:pt x="-4301" y="55715"/>
                            <a:pt x="11880" y="39534"/>
                            <a:pt x="14577" y="36838"/>
                          </a:cubicBezTo>
                          <a:close/>
                        </a:path>
                      </a:pathLst>
                    </a:custGeom>
                    <a:solidFill>
                      <a:srgbClr val="DCFB8E">
                        <a:alpha val="50000"/>
                      </a:srgbClr>
                    </a:solidFill>
                    <a:ln w="26947" cap="flat">
                      <a:noFill/>
                      <a:prstDash val="solid"/>
                      <a:miter/>
                    </a:ln>
                  </p:spPr>
                  <p:txBody>
                    <a:bodyPr rtlCol="1" anchor="ctr"/>
                    <a:lstStyle/>
                    <a:p>
                      <a:endParaRPr lang="ar-SA"/>
                    </a:p>
                  </p:txBody>
                </p:sp>
                <p:sp>
                  <p:nvSpPr>
                    <p:cNvPr id="1818" name="شكل حر: شكل 502">
                      <a:extLst>
                        <a:ext uri="{FF2B5EF4-FFF2-40B4-BE49-F238E27FC236}">
                          <a16:creationId xmlns:a16="http://schemas.microsoft.com/office/drawing/2014/main" id="{75C7043E-BD3D-47AA-9D5C-4DB8912EF98E}"/>
                        </a:ext>
                      </a:extLst>
                    </p:cNvPr>
                    <p:cNvSpPr/>
                    <p:nvPr/>
                  </p:nvSpPr>
                  <p:spPr>
                    <a:xfrm>
                      <a:off x="2810099" y="6235076"/>
                      <a:ext cx="107873" cy="544760"/>
                    </a:xfrm>
                    <a:custGeom>
                      <a:avLst/>
                      <a:gdLst>
                        <a:gd name="connsiteX0" fmla="*/ 0 w 107873"/>
                        <a:gd name="connsiteY0" fmla="*/ 544760 h 544760"/>
                        <a:gd name="connsiteX1" fmla="*/ 16181 w 107873"/>
                        <a:gd name="connsiteY1" fmla="*/ 307439 h 544760"/>
                        <a:gd name="connsiteX2" fmla="*/ 32362 w 107873"/>
                        <a:gd name="connsiteY2" fmla="*/ 194172 h 544760"/>
                        <a:gd name="connsiteX3" fmla="*/ 64724 w 107873"/>
                        <a:gd name="connsiteY3" fmla="*/ 86299 h 544760"/>
                        <a:gd name="connsiteX4" fmla="*/ 105177 w 107873"/>
                        <a:gd name="connsiteY4" fmla="*/ 0 h 544760"/>
                        <a:gd name="connsiteX5" fmla="*/ 107873 w 107873"/>
                        <a:gd name="connsiteY5" fmla="*/ 2697 h 544760"/>
                        <a:gd name="connsiteX6" fmla="*/ 40452 w 107873"/>
                        <a:gd name="connsiteY6" fmla="*/ 199566 h 544760"/>
                        <a:gd name="connsiteX7" fmla="*/ 24272 w 107873"/>
                        <a:gd name="connsiteY7" fmla="*/ 318226 h 544760"/>
                        <a:gd name="connsiteX8" fmla="*/ 13484 w 107873"/>
                        <a:gd name="connsiteY8" fmla="*/ 428797 h 544760"/>
                        <a:gd name="connsiteX9" fmla="*/ 0 w 107873"/>
                        <a:gd name="connsiteY9" fmla="*/ 544760 h 544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873" h="544760">
                          <a:moveTo>
                            <a:pt x="0" y="544760"/>
                          </a:moveTo>
                          <a:cubicBezTo>
                            <a:pt x="2697" y="504308"/>
                            <a:pt x="10787" y="347892"/>
                            <a:pt x="16181" y="307439"/>
                          </a:cubicBezTo>
                          <a:cubicBezTo>
                            <a:pt x="18878" y="269683"/>
                            <a:pt x="26968" y="231928"/>
                            <a:pt x="32362" y="194172"/>
                          </a:cubicBezTo>
                          <a:cubicBezTo>
                            <a:pt x="40452" y="156416"/>
                            <a:pt x="51240" y="121357"/>
                            <a:pt x="64724" y="86299"/>
                          </a:cubicBezTo>
                          <a:cubicBezTo>
                            <a:pt x="75511" y="53937"/>
                            <a:pt x="86299" y="24272"/>
                            <a:pt x="105177" y="0"/>
                          </a:cubicBezTo>
                          <a:cubicBezTo>
                            <a:pt x="105177" y="0"/>
                            <a:pt x="107873" y="0"/>
                            <a:pt x="107873" y="2697"/>
                          </a:cubicBezTo>
                          <a:cubicBezTo>
                            <a:pt x="70118" y="59330"/>
                            <a:pt x="53937" y="132145"/>
                            <a:pt x="40452" y="199566"/>
                          </a:cubicBezTo>
                          <a:cubicBezTo>
                            <a:pt x="32362" y="237321"/>
                            <a:pt x="26968" y="277774"/>
                            <a:pt x="24272" y="318226"/>
                          </a:cubicBezTo>
                          <a:cubicBezTo>
                            <a:pt x="18878" y="355982"/>
                            <a:pt x="16181" y="388344"/>
                            <a:pt x="13484" y="428797"/>
                          </a:cubicBezTo>
                          <a:cubicBezTo>
                            <a:pt x="10787" y="428797"/>
                            <a:pt x="0" y="544760"/>
                            <a:pt x="0" y="544760"/>
                          </a:cubicBezTo>
                          <a:close/>
                        </a:path>
                      </a:pathLst>
                    </a:custGeom>
                    <a:solidFill>
                      <a:srgbClr val="DCFB8E">
                        <a:alpha val="30000"/>
                      </a:srgbClr>
                    </a:solidFill>
                    <a:ln w="26947" cap="flat">
                      <a:noFill/>
                      <a:prstDash val="solid"/>
                      <a:miter/>
                    </a:ln>
                  </p:spPr>
                  <p:txBody>
                    <a:bodyPr rtlCol="1" anchor="ctr"/>
                    <a:lstStyle/>
                    <a:p>
                      <a:endParaRPr lang="ar-SA"/>
                    </a:p>
                  </p:txBody>
                </p:sp>
              </p:grpSp>
              <p:grpSp>
                <p:nvGrpSpPr>
                  <p:cNvPr id="1486" name="رسم 4">
                    <a:extLst>
                      <a:ext uri="{FF2B5EF4-FFF2-40B4-BE49-F238E27FC236}">
                        <a16:creationId xmlns:a16="http://schemas.microsoft.com/office/drawing/2014/main" id="{99A386B8-0F6B-4722-9B09-764AD11B270E}"/>
                      </a:ext>
                    </a:extLst>
                  </p:cNvPr>
                  <p:cNvGrpSpPr/>
                  <p:nvPr/>
                </p:nvGrpSpPr>
                <p:grpSpPr>
                  <a:xfrm>
                    <a:off x="743117" y="6013935"/>
                    <a:ext cx="705081" cy="1019402"/>
                    <a:chOff x="743117" y="6013935"/>
                    <a:chExt cx="705081" cy="1019402"/>
                  </a:xfrm>
                  <a:solidFill>
                    <a:schemeClr val="accent1"/>
                  </a:solidFill>
                </p:grpSpPr>
                <p:sp>
                  <p:nvSpPr>
                    <p:cNvPr id="1793" name="شكل حر: شكل 504">
                      <a:extLst>
                        <a:ext uri="{FF2B5EF4-FFF2-40B4-BE49-F238E27FC236}">
                          <a16:creationId xmlns:a16="http://schemas.microsoft.com/office/drawing/2014/main" id="{FB58DFDD-5B68-48E7-AE2D-BFA7123254FB}"/>
                        </a:ext>
                      </a:extLst>
                    </p:cNvPr>
                    <p:cNvSpPr/>
                    <p:nvPr/>
                  </p:nvSpPr>
                  <p:spPr>
                    <a:xfrm>
                      <a:off x="743117" y="6135654"/>
                      <a:ext cx="385220" cy="897683"/>
                    </a:xfrm>
                    <a:custGeom>
                      <a:avLst/>
                      <a:gdLst>
                        <a:gd name="connsiteX0" fmla="*/ 270891 w 385220"/>
                        <a:gd name="connsiteY0" fmla="*/ 894988 h 897683"/>
                        <a:gd name="connsiteX1" fmla="*/ 270891 w 385220"/>
                        <a:gd name="connsiteY1" fmla="*/ 865322 h 897683"/>
                        <a:gd name="connsiteX2" fmla="*/ 254710 w 385220"/>
                        <a:gd name="connsiteY2" fmla="*/ 479675 h 897683"/>
                        <a:gd name="connsiteX3" fmla="*/ 184593 w 385220"/>
                        <a:gd name="connsiteY3" fmla="*/ 131783 h 897683"/>
                        <a:gd name="connsiteX4" fmla="*/ 1208 w 385220"/>
                        <a:gd name="connsiteY4" fmla="*/ 96725 h 897683"/>
                        <a:gd name="connsiteX5" fmla="*/ 65932 w 385220"/>
                        <a:gd name="connsiteY5" fmla="*/ 26607 h 897683"/>
                        <a:gd name="connsiteX6" fmla="*/ 192683 w 385220"/>
                        <a:gd name="connsiteY6" fmla="*/ 13123 h 897683"/>
                        <a:gd name="connsiteX7" fmla="*/ 359887 w 385220"/>
                        <a:gd name="connsiteY7" fmla="*/ 234263 h 897683"/>
                        <a:gd name="connsiteX8" fmla="*/ 362583 w 385220"/>
                        <a:gd name="connsiteY8" fmla="*/ 897684 h 897683"/>
                        <a:gd name="connsiteX9" fmla="*/ 270891 w 385220"/>
                        <a:gd name="connsiteY9" fmla="*/ 897684 h 89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5220" h="897683">
                          <a:moveTo>
                            <a:pt x="270891" y="894988"/>
                          </a:moveTo>
                          <a:cubicBezTo>
                            <a:pt x="270891" y="881503"/>
                            <a:pt x="270891" y="870715"/>
                            <a:pt x="270891" y="865322"/>
                          </a:cubicBezTo>
                          <a:cubicBezTo>
                            <a:pt x="265498" y="735874"/>
                            <a:pt x="265498" y="609123"/>
                            <a:pt x="254710" y="479675"/>
                          </a:cubicBezTo>
                          <a:cubicBezTo>
                            <a:pt x="246620" y="379892"/>
                            <a:pt x="249316" y="207295"/>
                            <a:pt x="184593" y="131783"/>
                          </a:cubicBezTo>
                          <a:cubicBezTo>
                            <a:pt x="136050" y="75150"/>
                            <a:pt x="65932" y="61666"/>
                            <a:pt x="1208" y="96725"/>
                          </a:cubicBezTo>
                          <a:cubicBezTo>
                            <a:pt x="-9579" y="77847"/>
                            <a:pt x="55145" y="34698"/>
                            <a:pt x="65932" y="26607"/>
                          </a:cubicBezTo>
                          <a:cubicBezTo>
                            <a:pt x="106384" y="-3058"/>
                            <a:pt x="149534" y="-8452"/>
                            <a:pt x="192683" y="13123"/>
                          </a:cubicBezTo>
                          <a:cubicBezTo>
                            <a:pt x="273588" y="53575"/>
                            <a:pt x="332918" y="137177"/>
                            <a:pt x="359887" y="234263"/>
                          </a:cubicBezTo>
                          <a:cubicBezTo>
                            <a:pt x="413823" y="447313"/>
                            <a:pt x="365280" y="679240"/>
                            <a:pt x="362583" y="897684"/>
                          </a:cubicBezTo>
                          <a:lnTo>
                            <a:pt x="270891" y="897684"/>
                          </a:lnTo>
                          <a:close/>
                        </a:path>
                      </a:pathLst>
                    </a:custGeom>
                    <a:solidFill>
                      <a:srgbClr val="1F5C24"/>
                    </a:solidFill>
                    <a:ln w="26947" cap="flat">
                      <a:noFill/>
                      <a:prstDash val="solid"/>
                      <a:miter/>
                    </a:ln>
                  </p:spPr>
                  <p:txBody>
                    <a:bodyPr rtlCol="1" anchor="ctr"/>
                    <a:lstStyle/>
                    <a:p>
                      <a:endParaRPr lang="ar-SA"/>
                    </a:p>
                  </p:txBody>
                </p:sp>
                <p:sp>
                  <p:nvSpPr>
                    <p:cNvPr id="1794" name="شكل حر: شكل 505">
                      <a:extLst>
                        <a:ext uri="{FF2B5EF4-FFF2-40B4-BE49-F238E27FC236}">
                          <a16:creationId xmlns:a16="http://schemas.microsoft.com/office/drawing/2014/main" id="{6BBCDE7F-05CF-44FD-99B9-02A4F88DF03F}"/>
                        </a:ext>
                      </a:extLst>
                    </p:cNvPr>
                    <p:cNvSpPr/>
                    <p:nvPr/>
                  </p:nvSpPr>
                  <p:spPr>
                    <a:xfrm>
                      <a:off x="876470" y="6132596"/>
                      <a:ext cx="249170" cy="898045"/>
                    </a:xfrm>
                    <a:custGeom>
                      <a:avLst/>
                      <a:gdLst>
                        <a:gd name="connsiteX0" fmla="*/ 175294 w 249170"/>
                        <a:gd name="connsiteY0" fmla="*/ 898046 h 898045"/>
                        <a:gd name="connsiteX1" fmla="*/ 191475 w 249170"/>
                        <a:gd name="connsiteY1" fmla="*/ 666118 h 898045"/>
                        <a:gd name="connsiteX2" fmla="*/ 161810 w 249170"/>
                        <a:gd name="connsiteY2" fmla="*/ 188778 h 898045"/>
                        <a:gd name="connsiteX3" fmla="*/ 0 w 249170"/>
                        <a:gd name="connsiteY3" fmla="*/ 0 h 898045"/>
                        <a:gd name="connsiteX4" fmla="*/ 56633 w 249170"/>
                        <a:gd name="connsiteY4" fmla="*/ 13484 h 898045"/>
                        <a:gd name="connsiteX5" fmla="*/ 223837 w 249170"/>
                        <a:gd name="connsiteY5" fmla="*/ 234625 h 898045"/>
                        <a:gd name="connsiteX6" fmla="*/ 226534 w 249170"/>
                        <a:gd name="connsiteY6" fmla="*/ 898046 h 898045"/>
                        <a:gd name="connsiteX7" fmla="*/ 175294 w 249170"/>
                        <a:gd name="connsiteY7" fmla="*/ 898046 h 898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9170" h="898045">
                          <a:moveTo>
                            <a:pt x="175294" y="898046"/>
                          </a:moveTo>
                          <a:cubicBezTo>
                            <a:pt x="177991" y="819837"/>
                            <a:pt x="188778" y="744326"/>
                            <a:pt x="191475" y="666118"/>
                          </a:cubicBezTo>
                          <a:cubicBezTo>
                            <a:pt x="202262" y="504308"/>
                            <a:pt x="194172" y="350588"/>
                            <a:pt x="161810" y="188778"/>
                          </a:cubicBezTo>
                          <a:cubicBezTo>
                            <a:pt x="140235" y="94389"/>
                            <a:pt x="78208" y="29665"/>
                            <a:pt x="0" y="0"/>
                          </a:cubicBezTo>
                          <a:cubicBezTo>
                            <a:pt x="18878" y="0"/>
                            <a:pt x="37756" y="2697"/>
                            <a:pt x="56633" y="13484"/>
                          </a:cubicBezTo>
                          <a:cubicBezTo>
                            <a:pt x="137538" y="53937"/>
                            <a:pt x="196869" y="137539"/>
                            <a:pt x="223837" y="234625"/>
                          </a:cubicBezTo>
                          <a:cubicBezTo>
                            <a:pt x="277774" y="447674"/>
                            <a:pt x="229231" y="679602"/>
                            <a:pt x="226534" y="898046"/>
                          </a:cubicBezTo>
                          <a:lnTo>
                            <a:pt x="175294" y="898046"/>
                          </a:lnTo>
                          <a:close/>
                        </a:path>
                      </a:pathLst>
                    </a:custGeom>
                    <a:solidFill>
                      <a:srgbClr val="25981C"/>
                    </a:solidFill>
                    <a:ln w="26947" cap="flat">
                      <a:noFill/>
                      <a:prstDash val="solid"/>
                      <a:miter/>
                    </a:ln>
                  </p:spPr>
                  <p:txBody>
                    <a:bodyPr rtlCol="1" anchor="ctr"/>
                    <a:lstStyle/>
                    <a:p>
                      <a:endParaRPr lang="ar-SA"/>
                    </a:p>
                  </p:txBody>
                </p:sp>
                <p:sp>
                  <p:nvSpPr>
                    <p:cNvPr id="1795" name="شكل حر: شكل 506">
                      <a:extLst>
                        <a:ext uri="{FF2B5EF4-FFF2-40B4-BE49-F238E27FC236}">
                          <a16:creationId xmlns:a16="http://schemas.microsoft.com/office/drawing/2014/main" id="{464368A9-A1D6-4C07-889E-BE63E50A3F82}"/>
                        </a:ext>
                      </a:extLst>
                    </p:cNvPr>
                    <p:cNvSpPr/>
                    <p:nvPr/>
                  </p:nvSpPr>
                  <p:spPr>
                    <a:xfrm>
                      <a:off x="1089520" y="6906587"/>
                      <a:ext cx="26968" cy="26968"/>
                    </a:xfrm>
                    <a:custGeom>
                      <a:avLst/>
                      <a:gdLst>
                        <a:gd name="connsiteX0" fmla="*/ 0 w 26968"/>
                        <a:gd name="connsiteY0" fmla="*/ 0 h 26968"/>
                        <a:gd name="connsiteX1" fmla="*/ 0 w 26968"/>
                        <a:gd name="connsiteY1" fmla="*/ 0 h 26968"/>
                        <a:gd name="connsiteX2" fmla="*/ 0 w 26968"/>
                        <a:gd name="connsiteY2" fmla="*/ 0 h 26968"/>
                      </a:gdLst>
                      <a:ahLst/>
                      <a:cxnLst>
                        <a:cxn ang="0">
                          <a:pos x="connsiteX0" y="connsiteY0"/>
                        </a:cxn>
                        <a:cxn ang="0">
                          <a:pos x="connsiteX1" y="connsiteY1"/>
                        </a:cxn>
                        <a:cxn ang="0">
                          <a:pos x="connsiteX2" y="connsiteY2"/>
                        </a:cxn>
                      </a:cxnLst>
                      <a:rect l="l" t="t" r="r" b="b"/>
                      <a:pathLst>
                        <a:path w="26968" h="26968">
                          <a:moveTo>
                            <a:pt x="0" y="0"/>
                          </a:moveTo>
                          <a:cubicBezTo>
                            <a:pt x="0" y="0"/>
                            <a:pt x="0" y="0"/>
                            <a:pt x="0" y="0"/>
                          </a:cubicBezTo>
                          <a:cubicBezTo>
                            <a:pt x="0" y="0"/>
                            <a:pt x="0" y="0"/>
                            <a:pt x="0" y="0"/>
                          </a:cubicBezTo>
                          <a:close/>
                        </a:path>
                      </a:pathLst>
                    </a:custGeom>
                    <a:solidFill>
                      <a:srgbClr val="004D67"/>
                    </a:solidFill>
                    <a:ln w="26947" cap="flat">
                      <a:noFill/>
                      <a:prstDash val="solid"/>
                      <a:miter/>
                    </a:ln>
                  </p:spPr>
                  <p:txBody>
                    <a:bodyPr rtlCol="1" anchor="ctr"/>
                    <a:lstStyle/>
                    <a:p>
                      <a:endParaRPr lang="ar-SA"/>
                    </a:p>
                  </p:txBody>
                </p:sp>
                <p:sp>
                  <p:nvSpPr>
                    <p:cNvPr id="1796" name="شكل حر: شكل 507">
                      <a:extLst>
                        <a:ext uri="{FF2B5EF4-FFF2-40B4-BE49-F238E27FC236}">
                          <a16:creationId xmlns:a16="http://schemas.microsoft.com/office/drawing/2014/main" id="{13BB378B-0A24-4AE8-8B86-876BF3BE9C62}"/>
                        </a:ext>
                      </a:extLst>
                    </p:cNvPr>
                    <p:cNvSpPr/>
                    <p:nvPr/>
                  </p:nvSpPr>
                  <p:spPr>
                    <a:xfrm>
                      <a:off x="1089520" y="6903890"/>
                      <a:ext cx="26968" cy="26968"/>
                    </a:xfrm>
                    <a:custGeom>
                      <a:avLst/>
                      <a:gdLst>
                        <a:gd name="connsiteX0" fmla="*/ 0 w 26968"/>
                        <a:gd name="connsiteY0" fmla="*/ 0 h 26968"/>
                        <a:gd name="connsiteX1" fmla="*/ 0 w 26968"/>
                        <a:gd name="connsiteY1" fmla="*/ 0 h 26968"/>
                        <a:gd name="connsiteX2" fmla="*/ 0 w 26968"/>
                        <a:gd name="connsiteY2" fmla="*/ 0 h 26968"/>
                      </a:gdLst>
                      <a:ahLst/>
                      <a:cxnLst>
                        <a:cxn ang="0">
                          <a:pos x="connsiteX0" y="connsiteY0"/>
                        </a:cxn>
                        <a:cxn ang="0">
                          <a:pos x="connsiteX1" y="connsiteY1"/>
                        </a:cxn>
                        <a:cxn ang="0">
                          <a:pos x="connsiteX2" y="connsiteY2"/>
                        </a:cxn>
                      </a:cxnLst>
                      <a:rect l="l" t="t" r="r" b="b"/>
                      <a:pathLst>
                        <a:path w="26968" h="26968">
                          <a:moveTo>
                            <a:pt x="0" y="0"/>
                          </a:moveTo>
                          <a:cubicBezTo>
                            <a:pt x="0" y="0"/>
                            <a:pt x="0" y="0"/>
                            <a:pt x="0" y="0"/>
                          </a:cubicBezTo>
                          <a:cubicBezTo>
                            <a:pt x="0" y="0"/>
                            <a:pt x="0" y="0"/>
                            <a:pt x="0" y="0"/>
                          </a:cubicBezTo>
                          <a:close/>
                        </a:path>
                      </a:pathLst>
                    </a:custGeom>
                    <a:solidFill>
                      <a:srgbClr val="004D67"/>
                    </a:solidFill>
                    <a:ln w="26947" cap="flat">
                      <a:noFill/>
                      <a:prstDash val="solid"/>
                      <a:miter/>
                    </a:ln>
                  </p:spPr>
                  <p:txBody>
                    <a:bodyPr rtlCol="1" anchor="ctr"/>
                    <a:lstStyle/>
                    <a:p>
                      <a:endParaRPr lang="ar-SA"/>
                    </a:p>
                  </p:txBody>
                </p:sp>
                <p:sp>
                  <p:nvSpPr>
                    <p:cNvPr id="1797" name="شكل حر: شكل 508">
                      <a:extLst>
                        <a:ext uri="{FF2B5EF4-FFF2-40B4-BE49-F238E27FC236}">
                          <a16:creationId xmlns:a16="http://schemas.microsoft.com/office/drawing/2014/main" id="{17BFEB01-7925-4753-97B9-09101B962A3D}"/>
                        </a:ext>
                      </a:extLst>
                    </p:cNvPr>
                    <p:cNvSpPr/>
                    <p:nvPr/>
                  </p:nvSpPr>
                  <p:spPr>
                    <a:xfrm>
                      <a:off x="1089520" y="6902691"/>
                      <a:ext cx="26968" cy="1198"/>
                    </a:xfrm>
                    <a:custGeom>
                      <a:avLst/>
                      <a:gdLst>
                        <a:gd name="connsiteX0" fmla="*/ 0 w 26968"/>
                        <a:gd name="connsiteY0" fmla="*/ 1199 h 1198"/>
                        <a:gd name="connsiteX1" fmla="*/ 0 w 26968"/>
                        <a:gd name="connsiteY1" fmla="*/ 1199 h 1198"/>
                        <a:gd name="connsiteX2" fmla="*/ 0 w 26968"/>
                        <a:gd name="connsiteY2" fmla="*/ 1199 h 1198"/>
                      </a:gdLst>
                      <a:ahLst/>
                      <a:cxnLst>
                        <a:cxn ang="0">
                          <a:pos x="connsiteX0" y="connsiteY0"/>
                        </a:cxn>
                        <a:cxn ang="0">
                          <a:pos x="connsiteX1" y="connsiteY1"/>
                        </a:cxn>
                        <a:cxn ang="0">
                          <a:pos x="connsiteX2" y="connsiteY2"/>
                        </a:cxn>
                      </a:cxnLst>
                      <a:rect l="l" t="t" r="r" b="b"/>
                      <a:pathLst>
                        <a:path w="26968" h="1198">
                          <a:moveTo>
                            <a:pt x="0" y="1199"/>
                          </a:moveTo>
                          <a:cubicBezTo>
                            <a:pt x="0" y="1199"/>
                            <a:pt x="0" y="-1498"/>
                            <a:pt x="0" y="1199"/>
                          </a:cubicBezTo>
                          <a:cubicBezTo>
                            <a:pt x="0" y="-1498"/>
                            <a:pt x="0" y="1199"/>
                            <a:pt x="0" y="1199"/>
                          </a:cubicBezTo>
                          <a:close/>
                        </a:path>
                      </a:pathLst>
                    </a:custGeom>
                    <a:solidFill>
                      <a:srgbClr val="004D67"/>
                    </a:solidFill>
                    <a:ln w="26947" cap="flat">
                      <a:noFill/>
                      <a:prstDash val="solid"/>
                      <a:miter/>
                    </a:ln>
                  </p:spPr>
                  <p:txBody>
                    <a:bodyPr rtlCol="1" anchor="ctr"/>
                    <a:lstStyle/>
                    <a:p>
                      <a:endParaRPr lang="ar-SA"/>
                    </a:p>
                  </p:txBody>
                </p:sp>
                <p:sp>
                  <p:nvSpPr>
                    <p:cNvPr id="1798" name="شكل حر: شكل 509">
                      <a:extLst>
                        <a:ext uri="{FF2B5EF4-FFF2-40B4-BE49-F238E27FC236}">
                          <a16:creationId xmlns:a16="http://schemas.microsoft.com/office/drawing/2014/main" id="{99523B76-986B-4E13-A6BD-3C46C770A153}"/>
                        </a:ext>
                      </a:extLst>
                    </p:cNvPr>
                    <p:cNvSpPr/>
                    <p:nvPr/>
                  </p:nvSpPr>
                  <p:spPr>
                    <a:xfrm>
                      <a:off x="1089520" y="6901193"/>
                      <a:ext cx="26968" cy="26968"/>
                    </a:xfrm>
                    <a:custGeom>
                      <a:avLst/>
                      <a:gdLst>
                        <a:gd name="connsiteX0" fmla="*/ 0 w 26968"/>
                        <a:gd name="connsiteY0" fmla="*/ 0 h 26968"/>
                        <a:gd name="connsiteX1" fmla="*/ 0 w 26968"/>
                        <a:gd name="connsiteY1" fmla="*/ 0 h 26968"/>
                        <a:gd name="connsiteX2" fmla="*/ 0 w 26968"/>
                        <a:gd name="connsiteY2" fmla="*/ 0 h 26968"/>
                      </a:gdLst>
                      <a:ahLst/>
                      <a:cxnLst>
                        <a:cxn ang="0">
                          <a:pos x="connsiteX0" y="connsiteY0"/>
                        </a:cxn>
                        <a:cxn ang="0">
                          <a:pos x="connsiteX1" y="connsiteY1"/>
                        </a:cxn>
                        <a:cxn ang="0">
                          <a:pos x="connsiteX2" y="connsiteY2"/>
                        </a:cxn>
                      </a:cxnLst>
                      <a:rect l="l" t="t" r="r" b="b"/>
                      <a:pathLst>
                        <a:path w="26968" h="26968">
                          <a:moveTo>
                            <a:pt x="0" y="0"/>
                          </a:moveTo>
                          <a:cubicBezTo>
                            <a:pt x="0" y="0"/>
                            <a:pt x="0" y="0"/>
                            <a:pt x="0" y="0"/>
                          </a:cubicBezTo>
                          <a:cubicBezTo>
                            <a:pt x="0" y="0"/>
                            <a:pt x="0" y="0"/>
                            <a:pt x="0" y="0"/>
                          </a:cubicBezTo>
                          <a:close/>
                        </a:path>
                      </a:pathLst>
                    </a:custGeom>
                    <a:solidFill>
                      <a:srgbClr val="004D67"/>
                    </a:solidFill>
                    <a:ln w="26947" cap="flat">
                      <a:noFill/>
                      <a:prstDash val="solid"/>
                      <a:miter/>
                    </a:ln>
                  </p:spPr>
                  <p:txBody>
                    <a:bodyPr rtlCol="1" anchor="ctr"/>
                    <a:lstStyle/>
                    <a:p>
                      <a:endParaRPr lang="ar-SA"/>
                    </a:p>
                  </p:txBody>
                </p:sp>
                <p:sp>
                  <p:nvSpPr>
                    <p:cNvPr id="1799" name="شكل حر: شكل 510">
                      <a:extLst>
                        <a:ext uri="{FF2B5EF4-FFF2-40B4-BE49-F238E27FC236}">
                          <a16:creationId xmlns:a16="http://schemas.microsoft.com/office/drawing/2014/main" id="{7662855A-5DBF-4983-B5C1-86D7BE3AEFF9}"/>
                        </a:ext>
                      </a:extLst>
                    </p:cNvPr>
                    <p:cNvSpPr/>
                    <p:nvPr/>
                  </p:nvSpPr>
                  <p:spPr>
                    <a:xfrm>
                      <a:off x="1089520" y="6907261"/>
                      <a:ext cx="26968" cy="2022"/>
                    </a:xfrm>
                    <a:custGeom>
                      <a:avLst/>
                      <a:gdLst>
                        <a:gd name="connsiteX0" fmla="*/ 0 w 26968"/>
                        <a:gd name="connsiteY0" fmla="*/ 2023 h 2022"/>
                        <a:gd name="connsiteX1" fmla="*/ 0 w 26968"/>
                        <a:gd name="connsiteY1" fmla="*/ 2023 h 2022"/>
                        <a:gd name="connsiteX2" fmla="*/ 0 w 26968"/>
                        <a:gd name="connsiteY2" fmla="*/ 2023 h 2022"/>
                      </a:gdLst>
                      <a:ahLst/>
                      <a:cxnLst>
                        <a:cxn ang="0">
                          <a:pos x="connsiteX0" y="connsiteY0"/>
                        </a:cxn>
                        <a:cxn ang="0">
                          <a:pos x="connsiteX1" y="connsiteY1"/>
                        </a:cxn>
                        <a:cxn ang="0">
                          <a:pos x="connsiteX2" y="connsiteY2"/>
                        </a:cxn>
                      </a:cxnLst>
                      <a:rect l="l" t="t" r="r" b="b"/>
                      <a:pathLst>
                        <a:path w="26968" h="2022">
                          <a:moveTo>
                            <a:pt x="0" y="2023"/>
                          </a:moveTo>
                          <a:cubicBezTo>
                            <a:pt x="0" y="-674"/>
                            <a:pt x="0" y="-674"/>
                            <a:pt x="0" y="2023"/>
                          </a:cubicBezTo>
                          <a:cubicBezTo>
                            <a:pt x="0" y="-674"/>
                            <a:pt x="0" y="-674"/>
                            <a:pt x="0" y="2023"/>
                          </a:cubicBezTo>
                          <a:close/>
                        </a:path>
                      </a:pathLst>
                    </a:custGeom>
                    <a:solidFill>
                      <a:srgbClr val="004D67"/>
                    </a:solidFill>
                    <a:ln w="26947" cap="flat">
                      <a:noFill/>
                      <a:prstDash val="solid"/>
                      <a:miter/>
                    </a:ln>
                  </p:spPr>
                  <p:txBody>
                    <a:bodyPr rtlCol="1" anchor="ctr"/>
                    <a:lstStyle/>
                    <a:p>
                      <a:endParaRPr lang="ar-SA"/>
                    </a:p>
                  </p:txBody>
                </p:sp>
                <p:sp>
                  <p:nvSpPr>
                    <p:cNvPr id="1800" name="شكل حر: شكل 511">
                      <a:extLst>
                        <a:ext uri="{FF2B5EF4-FFF2-40B4-BE49-F238E27FC236}">
                          <a16:creationId xmlns:a16="http://schemas.microsoft.com/office/drawing/2014/main" id="{FB456421-AFDD-4A36-A03A-1CA5516CFADE}"/>
                        </a:ext>
                      </a:extLst>
                    </p:cNvPr>
                    <p:cNvSpPr/>
                    <p:nvPr/>
                  </p:nvSpPr>
                  <p:spPr>
                    <a:xfrm>
                      <a:off x="1089520" y="6901193"/>
                      <a:ext cx="26968" cy="26968"/>
                    </a:xfrm>
                    <a:custGeom>
                      <a:avLst/>
                      <a:gdLst>
                        <a:gd name="connsiteX0" fmla="*/ 0 w 26968"/>
                        <a:gd name="connsiteY0" fmla="*/ 0 h 26968"/>
                        <a:gd name="connsiteX1" fmla="*/ 0 w 26968"/>
                        <a:gd name="connsiteY1" fmla="*/ 0 h 26968"/>
                        <a:gd name="connsiteX2" fmla="*/ 0 w 26968"/>
                        <a:gd name="connsiteY2" fmla="*/ 0 h 26968"/>
                      </a:gdLst>
                      <a:ahLst/>
                      <a:cxnLst>
                        <a:cxn ang="0">
                          <a:pos x="connsiteX0" y="connsiteY0"/>
                        </a:cxn>
                        <a:cxn ang="0">
                          <a:pos x="connsiteX1" y="connsiteY1"/>
                        </a:cxn>
                        <a:cxn ang="0">
                          <a:pos x="connsiteX2" y="connsiteY2"/>
                        </a:cxn>
                      </a:cxnLst>
                      <a:rect l="l" t="t" r="r" b="b"/>
                      <a:pathLst>
                        <a:path w="26968" h="26968">
                          <a:moveTo>
                            <a:pt x="0" y="0"/>
                          </a:moveTo>
                          <a:cubicBezTo>
                            <a:pt x="0" y="0"/>
                            <a:pt x="0" y="0"/>
                            <a:pt x="0" y="0"/>
                          </a:cubicBezTo>
                          <a:lnTo>
                            <a:pt x="0" y="0"/>
                          </a:lnTo>
                          <a:close/>
                        </a:path>
                      </a:pathLst>
                    </a:custGeom>
                    <a:solidFill>
                      <a:srgbClr val="004D67"/>
                    </a:solidFill>
                    <a:ln w="26947" cap="flat">
                      <a:noFill/>
                      <a:prstDash val="solid"/>
                      <a:miter/>
                    </a:ln>
                  </p:spPr>
                  <p:txBody>
                    <a:bodyPr rtlCol="1" anchor="ctr"/>
                    <a:lstStyle/>
                    <a:p>
                      <a:endParaRPr lang="ar-SA"/>
                    </a:p>
                  </p:txBody>
                </p:sp>
                <p:sp>
                  <p:nvSpPr>
                    <p:cNvPr id="1801" name="شكل حر: شكل 512">
                      <a:extLst>
                        <a:ext uri="{FF2B5EF4-FFF2-40B4-BE49-F238E27FC236}">
                          <a16:creationId xmlns:a16="http://schemas.microsoft.com/office/drawing/2014/main" id="{92D907DD-C963-400A-9016-99067BBCFC9F}"/>
                        </a:ext>
                      </a:extLst>
                    </p:cNvPr>
                    <p:cNvSpPr/>
                    <p:nvPr/>
                  </p:nvSpPr>
                  <p:spPr>
                    <a:xfrm>
                      <a:off x="1086823" y="6909284"/>
                      <a:ext cx="2696" cy="16180"/>
                    </a:xfrm>
                    <a:custGeom>
                      <a:avLst/>
                      <a:gdLst>
                        <a:gd name="connsiteX0" fmla="*/ 2697 w 2696"/>
                        <a:gd name="connsiteY0" fmla="*/ 0 h 16180"/>
                        <a:gd name="connsiteX1" fmla="*/ 0 w 2696"/>
                        <a:gd name="connsiteY1" fmla="*/ 16180 h 16180"/>
                        <a:gd name="connsiteX2" fmla="*/ 0 w 2696"/>
                        <a:gd name="connsiteY2" fmla="*/ 16180 h 16180"/>
                        <a:gd name="connsiteX3" fmla="*/ 2697 w 2696"/>
                        <a:gd name="connsiteY3" fmla="*/ 0 h 16180"/>
                      </a:gdLst>
                      <a:ahLst/>
                      <a:cxnLst>
                        <a:cxn ang="0">
                          <a:pos x="connsiteX0" y="connsiteY0"/>
                        </a:cxn>
                        <a:cxn ang="0">
                          <a:pos x="connsiteX1" y="connsiteY1"/>
                        </a:cxn>
                        <a:cxn ang="0">
                          <a:pos x="connsiteX2" y="connsiteY2"/>
                        </a:cxn>
                        <a:cxn ang="0">
                          <a:pos x="connsiteX3" y="connsiteY3"/>
                        </a:cxn>
                      </a:cxnLst>
                      <a:rect l="l" t="t" r="r" b="b"/>
                      <a:pathLst>
                        <a:path w="2696" h="16180">
                          <a:moveTo>
                            <a:pt x="2697" y="0"/>
                          </a:moveTo>
                          <a:cubicBezTo>
                            <a:pt x="2697" y="5393"/>
                            <a:pt x="2697" y="10787"/>
                            <a:pt x="0" y="16180"/>
                          </a:cubicBezTo>
                          <a:cubicBezTo>
                            <a:pt x="0" y="16180"/>
                            <a:pt x="0" y="16180"/>
                            <a:pt x="0" y="16180"/>
                          </a:cubicBezTo>
                          <a:cubicBezTo>
                            <a:pt x="2697" y="8090"/>
                            <a:pt x="2697" y="2696"/>
                            <a:pt x="2697" y="0"/>
                          </a:cubicBezTo>
                          <a:close/>
                        </a:path>
                      </a:pathLst>
                    </a:custGeom>
                    <a:solidFill>
                      <a:srgbClr val="004D67"/>
                    </a:solidFill>
                    <a:ln w="26947" cap="flat">
                      <a:noFill/>
                      <a:prstDash val="solid"/>
                      <a:miter/>
                    </a:ln>
                  </p:spPr>
                  <p:txBody>
                    <a:bodyPr rtlCol="1" anchor="ctr"/>
                    <a:lstStyle/>
                    <a:p>
                      <a:endParaRPr lang="ar-SA"/>
                    </a:p>
                  </p:txBody>
                </p:sp>
                <p:sp>
                  <p:nvSpPr>
                    <p:cNvPr id="1802" name="شكل حر: شكل 513">
                      <a:extLst>
                        <a:ext uri="{FF2B5EF4-FFF2-40B4-BE49-F238E27FC236}">
                          <a16:creationId xmlns:a16="http://schemas.microsoft.com/office/drawing/2014/main" id="{48EBA8B1-D508-4883-BB08-CECD43D62562}"/>
                        </a:ext>
                      </a:extLst>
                    </p:cNvPr>
                    <p:cNvSpPr/>
                    <p:nvPr/>
                  </p:nvSpPr>
                  <p:spPr>
                    <a:xfrm>
                      <a:off x="1086823" y="6925464"/>
                      <a:ext cx="2696" cy="24272"/>
                    </a:xfrm>
                    <a:custGeom>
                      <a:avLst/>
                      <a:gdLst>
                        <a:gd name="connsiteX0" fmla="*/ 2697 w 2696"/>
                        <a:gd name="connsiteY0" fmla="*/ 0 h 24272"/>
                        <a:gd name="connsiteX1" fmla="*/ 2697 w 2696"/>
                        <a:gd name="connsiteY1" fmla="*/ 0 h 24272"/>
                        <a:gd name="connsiteX2" fmla="*/ 0 w 2696"/>
                        <a:gd name="connsiteY2" fmla="*/ 24272 h 24272"/>
                        <a:gd name="connsiteX3" fmla="*/ 2697 w 2696"/>
                        <a:gd name="connsiteY3" fmla="*/ 0 h 24272"/>
                      </a:gdLst>
                      <a:ahLst/>
                      <a:cxnLst>
                        <a:cxn ang="0">
                          <a:pos x="connsiteX0" y="connsiteY0"/>
                        </a:cxn>
                        <a:cxn ang="0">
                          <a:pos x="connsiteX1" y="connsiteY1"/>
                        </a:cxn>
                        <a:cxn ang="0">
                          <a:pos x="connsiteX2" y="connsiteY2"/>
                        </a:cxn>
                        <a:cxn ang="0">
                          <a:pos x="connsiteX3" y="connsiteY3"/>
                        </a:cxn>
                      </a:cxnLst>
                      <a:rect l="l" t="t" r="r" b="b"/>
                      <a:pathLst>
                        <a:path w="2696" h="24272">
                          <a:moveTo>
                            <a:pt x="2697" y="0"/>
                          </a:moveTo>
                          <a:cubicBezTo>
                            <a:pt x="2697" y="0"/>
                            <a:pt x="2697" y="0"/>
                            <a:pt x="2697" y="0"/>
                          </a:cubicBezTo>
                          <a:cubicBezTo>
                            <a:pt x="0" y="10788"/>
                            <a:pt x="0" y="21575"/>
                            <a:pt x="0" y="24272"/>
                          </a:cubicBezTo>
                          <a:cubicBezTo>
                            <a:pt x="0" y="21575"/>
                            <a:pt x="0" y="13484"/>
                            <a:pt x="2697" y="0"/>
                          </a:cubicBezTo>
                          <a:close/>
                        </a:path>
                      </a:pathLst>
                    </a:custGeom>
                    <a:solidFill>
                      <a:srgbClr val="004D67"/>
                    </a:solidFill>
                    <a:ln w="26947" cap="flat">
                      <a:noFill/>
                      <a:prstDash val="solid"/>
                      <a:miter/>
                    </a:ln>
                  </p:spPr>
                  <p:txBody>
                    <a:bodyPr rtlCol="1" anchor="ctr"/>
                    <a:lstStyle/>
                    <a:p>
                      <a:endParaRPr lang="ar-SA"/>
                    </a:p>
                  </p:txBody>
                </p:sp>
                <p:sp>
                  <p:nvSpPr>
                    <p:cNvPr id="1803" name="شكل حر: شكل 514">
                      <a:extLst>
                        <a:ext uri="{FF2B5EF4-FFF2-40B4-BE49-F238E27FC236}">
                          <a16:creationId xmlns:a16="http://schemas.microsoft.com/office/drawing/2014/main" id="{3461368D-1A2F-47C3-8D3D-E8A4DE9F80B1}"/>
                        </a:ext>
                      </a:extLst>
                    </p:cNvPr>
                    <p:cNvSpPr/>
                    <p:nvPr/>
                  </p:nvSpPr>
                  <p:spPr>
                    <a:xfrm>
                      <a:off x="1076036" y="6013935"/>
                      <a:ext cx="372162" cy="1019402"/>
                    </a:xfrm>
                    <a:custGeom>
                      <a:avLst/>
                      <a:gdLst>
                        <a:gd name="connsiteX0" fmla="*/ 137538 w 372162"/>
                        <a:gd name="connsiteY0" fmla="*/ 806353 h 1019402"/>
                        <a:gd name="connsiteX1" fmla="*/ 83602 w 372162"/>
                        <a:gd name="connsiteY1" fmla="*/ 1016706 h 1019402"/>
                        <a:gd name="connsiteX2" fmla="*/ 83602 w 372162"/>
                        <a:gd name="connsiteY2" fmla="*/ 1019402 h 1019402"/>
                        <a:gd name="connsiteX3" fmla="*/ 0 w 372162"/>
                        <a:gd name="connsiteY3" fmla="*/ 1019402 h 1019402"/>
                        <a:gd name="connsiteX4" fmla="*/ 10787 w 372162"/>
                        <a:gd name="connsiteY4" fmla="*/ 914226 h 1019402"/>
                        <a:gd name="connsiteX5" fmla="*/ 8090 w 372162"/>
                        <a:gd name="connsiteY5" fmla="*/ 927710 h 1019402"/>
                        <a:gd name="connsiteX6" fmla="*/ 10787 w 372162"/>
                        <a:gd name="connsiteY6" fmla="*/ 914226 h 1019402"/>
                        <a:gd name="connsiteX7" fmla="*/ 118661 w 372162"/>
                        <a:gd name="connsiteY7" fmla="*/ 369466 h 1019402"/>
                        <a:gd name="connsiteX8" fmla="*/ 358679 w 372162"/>
                        <a:gd name="connsiteY8" fmla="*/ 8091 h 1019402"/>
                        <a:gd name="connsiteX9" fmla="*/ 372163 w 372162"/>
                        <a:gd name="connsiteY9" fmla="*/ 0 h 1019402"/>
                        <a:gd name="connsiteX10" fmla="*/ 231928 w 372162"/>
                        <a:gd name="connsiteY10" fmla="*/ 382950 h 1019402"/>
                        <a:gd name="connsiteX11" fmla="*/ 137538 w 372162"/>
                        <a:gd name="connsiteY11" fmla="*/ 806353 h 1019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2162" h="1019402">
                          <a:moveTo>
                            <a:pt x="137538" y="806353"/>
                          </a:moveTo>
                          <a:cubicBezTo>
                            <a:pt x="118661" y="876471"/>
                            <a:pt x="99783" y="943891"/>
                            <a:pt x="83602" y="1016706"/>
                          </a:cubicBezTo>
                          <a:cubicBezTo>
                            <a:pt x="83602" y="1016706"/>
                            <a:pt x="83602" y="1019402"/>
                            <a:pt x="83602" y="1019402"/>
                          </a:cubicBezTo>
                          <a:lnTo>
                            <a:pt x="0" y="1019402"/>
                          </a:lnTo>
                          <a:cubicBezTo>
                            <a:pt x="2697" y="984344"/>
                            <a:pt x="8090" y="949285"/>
                            <a:pt x="10787" y="914226"/>
                          </a:cubicBezTo>
                          <a:cubicBezTo>
                            <a:pt x="10787" y="919620"/>
                            <a:pt x="10787" y="925013"/>
                            <a:pt x="8090" y="927710"/>
                          </a:cubicBezTo>
                          <a:cubicBezTo>
                            <a:pt x="8090" y="922317"/>
                            <a:pt x="8090" y="919620"/>
                            <a:pt x="10787" y="914226"/>
                          </a:cubicBezTo>
                          <a:cubicBezTo>
                            <a:pt x="32362" y="728145"/>
                            <a:pt x="56633" y="547457"/>
                            <a:pt x="118661" y="369466"/>
                          </a:cubicBezTo>
                          <a:cubicBezTo>
                            <a:pt x="169900" y="218444"/>
                            <a:pt x="231928" y="83602"/>
                            <a:pt x="358679" y="8091"/>
                          </a:cubicBezTo>
                          <a:cubicBezTo>
                            <a:pt x="364072" y="5394"/>
                            <a:pt x="369466" y="2697"/>
                            <a:pt x="372163" y="0"/>
                          </a:cubicBezTo>
                          <a:cubicBezTo>
                            <a:pt x="293955" y="105176"/>
                            <a:pt x="258896" y="250806"/>
                            <a:pt x="231928" y="382950"/>
                          </a:cubicBezTo>
                          <a:cubicBezTo>
                            <a:pt x="207656" y="523185"/>
                            <a:pt x="175294" y="666118"/>
                            <a:pt x="137538" y="806353"/>
                          </a:cubicBezTo>
                          <a:close/>
                        </a:path>
                      </a:pathLst>
                    </a:custGeom>
                    <a:solidFill>
                      <a:srgbClr val="115027"/>
                    </a:solidFill>
                    <a:ln w="26947" cap="flat">
                      <a:noFill/>
                      <a:prstDash val="solid"/>
                      <a:miter/>
                    </a:ln>
                  </p:spPr>
                  <p:txBody>
                    <a:bodyPr rtlCol="1" anchor="ctr"/>
                    <a:lstStyle/>
                    <a:p>
                      <a:endParaRPr lang="ar-SA"/>
                    </a:p>
                  </p:txBody>
                </p:sp>
                <p:sp>
                  <p:nvSpPr>
                    <p:cNvPr id="1804" name="شكل حر: شكل 515">
                      <a:extLst>
                        <a:ext uri="{FF2B5EF4-FFF2-40B4-BE49-F238E27FC236}">
                          <a16:creationId xmlns:a16="http://schemas.microsoft.com/office/drawing/2014/main" id="{CC4E9FE4-C2A2-4D91-84D7-7CD90FDBF310}"/>
                        </a:ext>
                      </a:extLst>
                    </p:cNvPr>
                    <p:cNvSpPr/>
                    <p:nvPr/>
                  </p:nvSpPr>
                  <p:spPr>
                    <a:xfrm>
                      <a:off x="1116488" y="6013935"/>
                      <a:ext cx="329013" cy="1019402"/>
                    </a:xfrm>
                    <a:custGeom>
                      <a:avLst/>
                      <a:gdLst>
                        <a:gd name="connsiteX0" fmla="*/ 97086 w 329013"/>
                        <a:gd name="connsiteY0" fmla="*/ 806353 h 1019402"/>
                        <a:gd name="connsiteX1" fmla="*/ 43149 w 329013"/>
                        <a:gd name="connsiteY1" fmla="*/ 1016706 h 1019402"/>
                        <a:gd name="connsiteX2" fmla="*/ 43149 w 329013"/>
                        <a:gd name="connsiteY2" fmla="*/ 1019402 h 1019402"/>
                        <a:gd name="connsiteX3" fmla="*/ 0 w 329013"/>
                        <a:gd name="connsiteY3" fmla="*/ 1019402 h 1019402"/>
                        <a:gd name="connsiteX4" fmla="*/ 86299 w 329013"/>
                        <a:gd name="connsiteY4" fmla="*/ 525882 h 1019402"/>
                        <a:gd name="connsiteX5" fmla="*/ 315529 w 329013"/>
                        <a:gd name="connsiteY5" fmla="*/ 8091 h 1019402"/>
                        <a:gd name="connsiteX6" fmla="*/ 329014 w 329013"/>
                        <a:gd name="connsiteY6" fmla="*/ 0 h 1019402"/>
                        <a:gd name="connsiteX7" fmla="*/ 188778 w 329013"/>
                        <a:gd name="connsiteY7" fmla="*/ 382950 h 1019402"/>
                        <a:gd name="connsiteX8" fmla="*/ 97086 w 329013"/>
                        <a:gd name="connsiteY8" fmla="*/ 806353 h 1019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9013" h="1019402">
                          <a:moveTo>
                            <a:pt x="97086" y="806353"/>
                          </a:moveTo>
                          <a:cubicBezTo>
                            <a:pt x="78208" y="876471"/>
                            <a:pt x="59330" y="943891"/>
                            <a:pt x="43149" y="1016706"/>
                          </a:cubicBezTo>
                          <a:cubicBezTo>
                            <a:pt x="43149" y="1016706"/>
                            <a:pt x="43149" y="1019402"/>
                            <a:pt x="43149" y="1019402"/>
                          </a:cubicBezTo>
                          <a:lnTo>
                            <a:pt x="0" y="1019402"/>
                          </a:lnTo>
                          <a:cubicBezTo>
                            <a:pt x="13484" y="854896"/>
                            <a:pt x="53937" y="693086"/>
                            <a:pt x="86299" y="525882"/>
                          </a:cubicBezTo>
                          <a:cubicBezTo>
                            <a:pt x="124054" y="326317"/>
                            <a:pt x="183385" y="137539"/>
                            <a:pt x="315529" y="8091"/>
                          </a:cubicBezTo>
                          <a:cubicBezTo>
                            <a:pt x="320923" y="5394"/>
                            <a:pt x="326317" y="2697"/>
                            <a:pt x="329014" y="0"/>
                          </a:cubicBezTo>
                          <a:cubicBezTo>
                            <a:pt x="250805" y="105176"/>
                            <a:pt x="215747" y="250806"/>
                            <a:pt x="188778" y="382950"/>
                          </a:cubicBezTo>
                          <a:cubicBezTo>
                            <a:pt x="167204" y="523185"/>
                            <a:pt x="134842" y="666118"/>
                            <a:pt x="97086" y="806353"/>
                          </a:cubicBezTo>
                          <a:close/>
                        </a:path>
                      </a:pathLst>
                    </a:custGeom>
                    <a:solidFill>
                      <a:srgbClr val="1F5C24"/>
                    </a:solidFill>
                    <a:ln w="26947" cap="flat">
                      <a:noFill/>
                      <a:prstDash val="solid"/>
                      <a:miter/>
                    </a:ln>
                  </p:spPr>
                  <p:txBody>
                    <a:bodyPr rtlCol="1" anchor="ctr"/>
                    <a:lstStyle/>
                    <a:p>
                      <a:endParaRPr lang="ar-SA"/>
                    </a:p>
                  </p:txBody>
                </p:sp>
                <p:sp>
                  <p:nvSpPr>
                    <p:cNvPr id="1805" name="شكل حر: شكل 516">
                      <a:extLst>
                        <a:ext uri="{FF2B5EF4-FFF2-40B4-BE49-F238E27FC236}">
                          <a16:creationId xmlns:a16="http://schemas.microsoft.com/office/drawing/2014/main" id="{88DD17CF-8AFB-4928-9DD5-037A3D3F46D9}"/>
                        </a:ext>
                      </a:extLst>
                    </p:cNvPr>
                    <p:cNvSpPr/>
                    <p:nvPr/>
                  </p:nvSpPr>
                  <p:spPr>
                    <a:xfrm>
                      <a:off x="783919" y="6134944"/>
                      <a:ext cx="290106" cy="588261"/>
                    </a:xfrm>
                    <a:custGeom>
                      <a:avLst/>
                      <a:gdLst>
                        <a:gd name="connsiteX0" fmla="*/ 22433 w 290106"/>
                        <a:gd name="connsiteY0" fmla="*/ 30014 h 588261"/>
                        <a:gd name="connsiteX1" fmla="*/ 79067 w 290106"/>
                        <a:gd name="connsiteY1" fmla="*/ 349 h 588261"/>
                        <a:gd name="connsiteX2" fmla="*/ 143791 w 290106"/>
                        <a:gd name="connsiteY2" fmla="*/ 21924 h 588261"/>
                        <a:gd name="connsiteX3" fmla="*/ 235483 w 290106"/>
                        <a:gd name="connsiteY3" fmla="*/ 135191 h 588261"/>
                        <a:gd name="connsiteX4" fmla="*/ 275935 w 290106"/>
                        <a:gd name="connsiteY4" fmla="*/ 302394 h 588261"/>
                        <a:gd name="connsiteX5" fmla="*/ 289419 w 290106"/>
                        <a:gd name="connsiteY5" fmla="*/ 496566 h 588261"/>
                        <a:gd name="connsiteX6" fmla="*/ 286723 w 290106"/>
                        <a:gd name="connsiteY6" fmla="*/ 496566 h 588261"/>
                        <a:gd name="connsiteX7" fmla="*/ 273239 w 290106"/>
                        <a:gd name="connsiteY7" fmla="*/ 318575 h 588261"/>
                        <a:gd name="connsiteX8" fmla="*/ 235483 w 290106"/>
                        <a:gd name="connsiteY8" fmla="*/ 156765 h 588261"/>
                        <a:gd name="connsiteX9" fmla="*/ 154578 w 290106"/>
                        <a:gd name="connsiteY9" fmla="*/ 43498 h 588261"/>
                        <a:gd name="connsiteX10" fmla="*/ 92551 w 290106"/>
                        <a:gd name="connsiteY10" fmla="*/ 13833 h 588261"/>
                        <a:gd name="connsiteX11" fmla="*/ 858 w 290106"/>
                        <a:gd name="connsiteY11" fmla="*/ 48892 h 588261"/>
                        <a:gd name="connsiteX12" fmla="*/ 22433 w 290106"/>
                        <a:gd name="connsiteY12" fmla="*/ 30014 h 588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0106" h="588261">
                          <a:moveTo>
                            <a:pt x="22433" y="30014"/>
                          </a:moveTo>
                          <a:cubicBezTo>
                            <a:pt x="41311" y="16530"/>
                            <a:pt x="57492" y="3046"/>
                            <a:pt x="79067" y="349"/>
                          </a:cubicBezTo>
                          <a:cubicBezTo>
                            <a:pt x="100641" y="-2348"/>
                            <a:pt x="124913" y="11136"/>
                            <a:pt x="143791" y="21924"/>
                          </a:cubicBezTo>
                          <a:cubicBezTo>
                            <a:pt x="184243" y="46195"/>
                            <a:pt x="213908" y="89345"/>
                            <a:pt x="235483" y="135191"/>
                          </a:cubicBezTo>
                          <a:cubicBezTo>
                            <a:pt x="259754" y="186430"/>
                            <a:pt x="267845" y="245761"/>
                            <a:pt x="275935" y="302394"/>
                          </a:cubicBezTo>
                          <a:cubicBezTo>
                            <a:pt x="286723" y="367118"/>
                            <a:pt x="292116" y="431842"/>
                            <a:pt x="289419" y="496566"/>
                          </a:cubicBezTo>
                          <a:cubicBezTo>
                            <a:pt x="289419" y="499263"/>
                            <a:pt x="281329" y="701525"/>
                            <a:pt x="286723" y="496566"/>
                          </a:cubicBezTo>
                          <a:cubicBezTo>
                            <a:pt x="286723" y="437236"/>
                            <a:pt x="281329" y="377906"/>
                            <a:pt x="273239" y="318575"/>
                          </a:cubicBezTo>
                          <a:cubicBezTo>
                            <a:pt x="265148" y="264639"/>
                            <a:pt x="257057" y="208005"/>
                            <a:pt x="235483" y="156765"/>
                          </a:cubicBezTo>
                          <a:cubicBezTo>
                            <a:pt x="216605" y="110919"/>
                            <a:pt x="189637" y="70467"/>
                            <a:pt x="154578" y="43498"/>
                          </a:cubicBezTo>
                          <a:cubicBezTo>
                            <a:pt x="135700" y="30014"/>
                            <a:pt x="114125" y="19227"/>
                            <a:pt x="92551" y="13833"/>
                          </a:cubicBezTo>
                          <a:cubicBezTo>
                            <a:pt x="68279" y="8440"/>
                            <a:pt x="22433" y="35408"/>
                            <a:pt x="858" y="48892"/>
                          </a:cubicBezTo>
                          <a:cubicBezTo>
                            <a:pt x="-4535" y="48892"/>
                            <a:pt x="17039" y="32711"/>
                            <a:pt x="22433" y="30014"/>
                          </a:cubicBezTo>
                          <a:close/>
                        </a:path>
                      </a:pathLst>
                    </a:custGeom>
                    <a:solidFill>
                      <a:srgbClr val="DCFB8E">
                        <a:alpha val="50000"/>
                      </a:srgbClr>
                    </a:solidFill>
                    <a:ln w="26947" cap="flat">
                      <a:noFill/>
                      <a:prstDash val="solid"/>
                      <a:miter/>
                    </a:ln>
                  </p:spPr>
                  <p:txBody>
                    <a:bodyPr rtlCol="1" anchor="ctr"/>
                    <a:lstStyle/>
                    <a:p>
                      <a:endParaRPr lang="ar-SA"/>
                    </a:p>
                  </p:txBody>
                </p:sp>
                <p:sp>
                  <p:nvSpPr>
                    <p:cNvPr id="1806" name="شكل حر: شكل 517">
                      <a:extLst>
                        <a:ext uri="{FF2B5EF4-FFF2-40B4-BE49-F238E27FC236}">
                          <a16:creationId xmlns:a16="http://schemas.microsoft.com/office/drawing/2014/main" id="{2A3CD2E7-21B8-4E37-AB38-0815741A66B3}"/>
                        </a:ext>
                      </a:extLst>
                    </p:cNvPr>
                    <p:cNvSpPr/>
                    <p:nvPr/>
                  </p:nvSpPr>
                  <p:spPr>
                    <a:xfrm>
                      <a:off x="1189303" y="6051691"/>
                      <a:ext cx="226533" cy="590647"/>
                    </a:xfrm>
                    <a:custGeom>
                      <a:avLst/>
                      <a:gdLst>
                        <a:gd name="connsiteX0" fmla="*/ 0 w 226533"/>
                        <a:gd name="connsiteY0" fmla="*/ 590607 h 590647"/>
                        <a:gd name="connsiteX1" fmla="*/ 62027 w 226533"/>
                        <a:gd name="connsiteY1" fmla="*/ 326317 h 590647"/>
                        <a:gd name="connsiteX2" fmla="*/ 102480 w 226533"/>
                        <a:gd name="connsiteY2" fmla="*/ 202262 h 590647"/>
                        <a:gd name="connsiteX3" fmla="*/ 159113 w 226533"/>
                        <a:gd name="connsiteY3" fmla="*/ 86299 h 590647"/>
                        <a:gd name="connsiteX4" fmla="*/ 223837 w 226533"/>
                        <a:gd name="connsiteY4" fmla="*/ 0 h 590647"/>
                        <a:gd name="connsiteX5" fmla="*/ 226534 w 226533"/>
                        <a:gd name="connsiteY5" fmla="*/ 2697 h 590647"/>
                        <a:gd name="connsiteX6" fmla="*/ 107873 w 226533"/>
                        <a:gd name="connsiteY6" fmla="*/ 210353 h 590647"/>
                        <a:gd name="connsiteX7" fmla="*/ 67421 w 226533"/>
                        <a:gd name="connsiteY7" fmla="*/ 339801 h 590647"/>
                        <a:gd name="connsiteX8" fmla="*/ 32362 w 226533"/>
                        <a:gd name="connsiteY8" fmla="*/ 461159 h 590647"/>
                        <a:gd name="connsiteX9" fmla="*/ 0 w 226533"/>
                        <a:gd name="connsiteY9" fmla="*/ 590607 h 590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6533" h="590647">
                          <a:moveTo>
                            <a:pt x="0" y="590607"/>
                          </a:moveTo>
                          <a:cubicBezTo>
                            <a:pt x="8091" y="544761"/>
                            <a:pt x="48543" y="372163"/>
                            <a:pt x="62027" y="326317"/>
                          </a:cubicBezTo>
                          <a:cubicBezTo>
                            <a:pt x="72815" y="283167"/>
                            <a:pt x="86299" y="242715"/>
                            <a:pt x="102480" y="202262"/>
                          </a:cubicBezTo>
                          <a:cubicBezTo>
                            <a:pt x="118661" y="161810"/>
                            <a:pt x="140235" y="124054"/>
                            <a:pt x="159113" y="86299"/>
                          </a:cubicBezTo>
                          <a:cubicBezTo>
                            <a:pt x="175294" y="53937"/>
                            <a:pt x="196869" y="21575"/>
                            <a:pt x="223837" y="0"/>
                          </a:cubicBezTo>
                          <a:cubicBezTo>
                            <a:pt x="226534" y="0"/>
                            <a:pt x="226534" y="0"/>
                            <a:pt x="226534" y="2697"/>
                          </a:cubicBezTo>
                          <a:cubicBezTo>
                            <a:pt x="169901" y="56634"/>
                            <a:pt x="137539" y="134842"/>
                            <a:pt x="107873" y="210353"/>
                          </a:cubicBezTo>
                          <a:cubicBezTo>
                            <a:pt x="91692" y="253503"/>
                            <a:pt x="78208" y="293955"/>
                            <a:pt x="67421" y="339801"/>
                          </a:cubicBezTo>
                          <a:cubicBezTo>
                            <a:pt x="56634" y="382951"/>
                            <a:pt x="43149" y="418009"/>
                            <a:pt x="32362" y="461159"/>
                          </a:cubicBezTo>
                          <a:cubicBezTo>
                            <a:pt x="32362" y="461159"/>
                            <a:pt x="0" y="593303"/>
                            <a:pt x="0" y="590607"/>
                          </a:cubicBezTo>
                          <a:close/>
                        </a:path>
                      </a:pathLst>
                    </a:custGeom>
                    <a:solidFill>
                      <a:srgbClr val="DCFB8E">
                        <a:alpha val="30000"/>
                      </a:srgbClr>
                    </a:solidFill>
                    <a:ln w="26947" cap="flat">
                      <a:noFill/>
                      <a:prstDash val="solid"/>
                      <a:miter/>
                    </a:ln>
                  </p:spPr>
                  <p:txBody>
                    <a:bodyPr rtlCol="1" anchor="ctr"/>
                    <a:lstStyle/>
                    <a:p>
                      <a:endParaRPr lang="ar-SA"/>
                    </a:p>
                  </p:txBody>
                </p:sp>
              </p:grpSp>
              <p:sp>
                <p:nvSpPr>
                  <p:cNvPr id="1487" name="شكل حر: شكل 518">
                    <a:extLst>
                      <a:ext uri="{FF2B5EF4-FFF2-40B4-BE49-F238E27FC236}">
                        <a16:creationId xmlns:a16="http://schemas.microsoft.com/office/drawing/2014/main" id="{B1645FEB-3B36-41DE-AD23-F2205981D813}"/>
                      </a:ext>
                    </a:extLst>
                  </p:cNvPr>
                  <p:cNvSpPr/>
                  <p:nvPr/>
                </p:nvSpPr>
                <p:spPr>
                  <a:xfrm>
                    <a:off x="2342351" y="6071494"/>
                    <a:ext cx="7785" cy="14360"/>
                  </a:xfrm>
                  <a:custGeom>
                    <a:avLst/>
                    <a:gdLst>
                      <a:gd name="connsiteX0" fmla="*/ 3893 w 7785"/>
                      <a:gd name="connsiteY0" fmla="*/ 9862 h 14360"/>
                      <a:gd name="connsiteX1" fmla="*/ 3893 w 7785"/>
                      <a:gd name="connsiteY1" fmla="*/ 9862 h 14360"/>
                      <a:gd name="connsiteX2" fmla="*/ 3893 w 7785"/>
                      <a:gd name="connsiteY2" fmla="*/ 9862 h 14360"/>
                    </a:gdLst>
                    <a:ahLst/>
                    <a:cxnLst>
                      <a:cxn ang="0">
                        <a:pos x="connsiteX0" y="connsiteY0"/>
                      </a:cxn>
                      <a:cxn ang="0">
                        <a:pos x="connsiteX1" y="connsiteY1"/>
                      </a:cxn>
                      <a:cxn ang="0">
                        <a:pos x="connsiteX2" y="connsiteY2"/>
                      </a:cxn>
                    </a:cxnLst>
                    <a:rect l="l" t="t" r="r" b="b"/>
                    <a:pathLst>
                      <a:path w="7785" h="14360">
                        <a:moveTo>
                          <a:pt x="3893" y="9862"/>
                        </a:moveTo>
                        <a:cubicBezTo>
                          <a:pt x="-9592" y="-19803"/>
                          <a:pt x="17377" y="28740"/>
                          <a:pt x="3893" y="9862"/>
                        </a:cubicBezTo>
                        <a:lnTo>
                          <a:pt x="3893" y="9862"/>
                        </a:lnTo>
                        <a:close/>
                      </a:path>
                    </a:pathLst>
                  </a:custGeom>
                  <a:solidFill>
                    <a:srgbClr val="004D67"/>
                  </a:solidFill>
                  <a:ln w="26947" cap="flat">
                    <a:noFill/>
                    <a:prstDash val="solid"/>
                    <a:miter/>
                  </a:ln>
                </p:spPr>
                <p:txBody>
                  <a:bodyPr rtlCol="1" anchor="ctr"/>
                  <a:lstStyle/>
                  <a:p>
                    <a:endParaRPr lang="ar-SA"/>
                  </a:p>
                </p:txBody>
              </p:sp>
              <p:sp>
                <p:nvSpPr>
                  <p:cNvPr id="1488" name="شكل حر: شكل 519">
                    <a:extLst>
                      <a:ext uri="{FF2B5EF4-FFF2-40B4-BE49-F238E27FC236}">
                        <a16:creationId xmlns:a16="http://schemas.microsoft.com/office/drawing/2014/main" id="{1CD1CED9-EE36-4B42-B399-8EC2A452EB16}"/>
                      </a:ext>
                    </a:extLst>
                  </p:cNvPr>
                  <p:cNvSpPr/>
                  <p:nvPr/>
                </p:nvSpPr>
                <p:spPr>
                  <a:xfrm>
                    <a:off x="2602443" y="6593754"/>
                    <a:ext cx="26968" cy="26968"/>
                  </a:xfrm>
                  <a:custGeom>
                    <a:avLst/>
                    <a:gdLst>
                      <a:gd name="connsiteX0" fmla="*/ 0 w 26968"/>
                      <a:gd name="connsiteY0" fmla="*/ 0 h 26968"/>
                      <a:gd name="connsiteX1" fmla="*/ 0 w 26968"/>
                      <a:gd name="connsiteY1" fmla="*/ 0 h 26968"/>
                      <a:gd name="connsiteX2" fmla="*/ 0 w 26968"/>
                      <a:gd name="connsiteY2" fmla="*/ 0 h 26968"/>
                    </a:gdLst>
                    <a:ahLst/>
                    <a:cxnLst>
                      <a:cxn ang="0">
                        <a:pos x="connsiteX0" y="connsiteY0"/>
                      </a:cxn>
                      <a:cxn ang="0">
                        <a:pos x="connsiteX1" y="connsiteY1"/>
                      </a:cxn>
                      <a:cxn ang="0">
                        <a:pos x="connsiteX2" y="connsiteY2"/>
                      </a:cxn>
                    </a:cxnLst>
                    <a:rect l="l" t="t" r="r" b="b"/>
                    <a:pathLst>
                      <a:path w="26968" h="26968">
                        <a:moveTo>
                          <a:pt x="0" y="0"/>
                        </a:moveTo>
                        <a:cubicBezTo>
                          <a:pt x="0" y="0"/>
                          <a:pt x="0" y="0"/>
                          <a:pt x="0" y="0"/>
                        </a:cubicBezTo>
                        <a:cubicBezTo>
                          <a:pt x="0" y="0"/>
                          <a:pt x="0" y="0"/>
                          <a:pt x="0" y="0"/>
                        </a:cubicBezTo>
                        <a:close/>
                      </a:path>
                    </a:pathLst>
                  </a:custGeom>
                  <a:solidFill>
                    <a:srgbClr val="004D67">
                      <a:alpha val="80000"/>
                    </a:srgbClr>
                  </a:solidFill>
                  <a:ln w="26947" cap="flat">
                    <a:noFill/>
                    <a:prstDash val="solid"/>
                    <a:miter/>
                  </a:ln>
                </p:spPr>
                <p:txBody>
                  <a:bodyPr rtlCol="1" anchor="ctr"/>
                  <a:lstStyle/>
                  <a:p>
                    <a:endParaRPr lang="ar-SA"/>
                  </a:p>
                </p:txBody>
              </p:sp>
              <p:sp>
                <p:nvSpPr>
                  <p:cNvPr id="1489" name="شكل حر: شكل 520">
                    <a:extLst>
                      <a:ext uri="{FF2B5EF4-FFF2-40B4-BE49-F238E27FC236}">
                        <a16:creationId xmlns:a16="http://schemas.microsoft.com/office/drawing/2014/main" id="{565EC692-4CEE-401B-A206-C07A53B92C44}"/>
                      </a:ext>
                    </a:extLst>
                  </p:cNvPr>
                  <p:cNvSpPr/>
                  <p:nvPr/>
                </p:nvSpPr>
                <p:spPr>
                  <a:xfrm>
                    <a:off x="2602443" y="6589859"/>
                    <a:ext cx="26968" cy="1198"/>
                  </a:xfrm>
                  <a:custGeom>
                    <a:avLst/>
                    <a:gdLst>
                      <a:gd name="connsiteX0" fmla="*/ 0 w 26968"/>
                      <a:gd name="connsiteY0" fmla="*/ 1198 h 1198"/>
                      <a:gd name="connsiteX1" fmla="*/ 0 w 26968"/>
                      <a:gd name="connsiteY1" fmla="*/ 1198 h 1198"/>
                      <a:gd name="connsiteX2" fmla="*/ 0 w 26968"/>
                      <a:gd name="connsiteY2" fmla="*/ 1198 h 1198"/>
                    </a:gdLst>
                    <a:ahLst/>
                    <a:cxnLst>
                      <a:cxn ang="0">
                        <a:pos x="connsiteX0" y="connsiteY0"/>
                      </a:cxn>
                      <a:cxn ang="0">
                        <a:pos x="connsiteX1" y="connsiteY1"/>
                      </a:cxn>
                      <a:cxn ang="0">
                        <a:pos x="connsiteX2" y="connsiteY2"/>
                      </a:cxn>
                    </a:cxnLst>
                    <a:rect l="l" t="t" r="r" b="b"/>
                    <a:pathLst>
                      <a:path w="26968" h="1198">
                        <a:moveTo>
                          <a:pt x="0" y="1198"/>
                        </a:moveTo>
                        <a:cubicBezTo>
                          <a:pt x="0" y="1198"/>
                          <a:pt x="0" y="-1498"/>
                          <a:pt x="0" y="1198"/>
                        </a:cubicBezTo>
                        <a:cubicBezTo>
                          <a:pt x="0" y="-1498"/>
                          <a:pt x="0" y="1198"/>
                          <a:pt x="0" y="1198"/>
                        </a:cubicBezTo>
                        <a:close/>
                      </a:path>
                    </a:pathLst>
                  </a:custGeom>
                  <a:solidFill>
                    <a:srgbClr val="004D67">
                      <a:alpha val="80000"/>
                    </a:srgbClr>
                  </a:solidFill>
                  <a:ln w="26947" cap="flat">
                    <a:noFill/>
                    <a:prstDash val="solid"/>
                    <a:miter/>
                  </a:ln>
                </p:spPr>
                <p:txBody>
                  <a:bodyPr rtlCol="1" anchor="ctr"/>
                  <a:lstStyle/>
                  <a:p>
                    <a:endParaRPr lang="ar-SA"/>
                  </a:p>
                </p:txBody>
              </p:sp>
              <p:sp>
                <p:nvSpPr>
                  <p:cNvPr id="1490" name="شكل حر: شكل 521">
                    <a:extLst>
                      <a:ext uri="{FF2B5EF4-FFF2-40B4-BE49-F238E27FC236}">
                        <a16:creationId xmlns:a16="http://schemas.microsoft.com/office/drawing/2014/main" id="{69A080E5-43C8-41F8-943F-11634223EE38}"/>
                      </a:ext>
                    </a:extLst>
                  </p:cNvPr>
                  <p:cNvSpPr/>
                  <p:nvPr/>
                </p:nvSpPr>
                <p:spPr>
                  <a:xfrm>
                    <a:off x="2602443" y="6588361"/>
                    <a:ext cx="26968" cy="26968"/>
                  </a:xfrm>
                  <a:custGeom>
                    <a:avLst/>
                    <a:gdLst>
                      <a:gd name="connsiteX0" fmla="*/ 0 w 26968"/>
                      <a:gd name="connsiteY0" fmla="*/ 0 h 26968"/>
                      <a:gd name="connsiteX1" fmla="*/ 0 w 26968"/>
                      <a:gd name="connsiteY1" fmla="*/ 0 h 26968"/>
                      <a:gd name="connsiteX2" fmla="*/ 0 w 26968"/>
                      <a:gd name="connsiteY2" fmla="*/ 0 h 26968"/>
                    </a:gdLst>
                    <a:ahLst/>
                    <a:cxnLst>
                      <a:cxn ang="0">
                        <a:pos x="connsiteX0" y="connsiteY0"/>
                      </a:cxn>
                      <a:cxn ang="0">
                        <a:pos x="connsiteX1" y="connsiteY1"/>
                      </a:cxn>
                      <a:cxn ang="0">
                        <a:pos x="connsiteX2" y="connsiteY2"/>
                      </a:cxn>
                    </a:cxnLst>
                    <a:rect l="l" t="t" r="r" b="b"/>
                    <a:pathLst>
                      <a:path w="26968" h="26968">
                        <a:moveTo>
                          <a:pt x="0" y="0"/>
                        </a:moveTo>
                        <a:lnTo>
                          <a:pt x="0" y="0"/>
                        </a:lnTo>
                        <a:lnTo>
                          <a:pt x="0" y="0"/>
                        </a:lnTo>
                        <a:close/>
                      </a:path>
                    </a:pathLst>
                  </a:custGeom>
                  <a:solidFill>
                    <a:srgbClr val="004D67">
                      <a:alpha val="80000"/>
                    </a:srgbClr>
                  </a:solidFill>
                  <a:ln w="26947" cap="flat">
                    <a:noFill/>
                    <a:prstDash val="solid"/>
                    <a:miter/>
                  </a:ln>
                </p:spPr>
                <p:txBody>
                  <a:bodyPr rtlCol="1" anchor="ctr"/>
                  <a:lstStyle/>
                  <a:p>
                    <a:endParaRPr lang="ar-SA"/>
                  </a:p>
                </p:txBody>
              </p:sp>
              <p:sp>
                <p:nvSpPr>
                  <p:cNvPr id="1491" name="شكل حر: شكل 522">
                    <a:extLst>
                      <a:ext uri="{FF2B5EF4-FFF2-40B4-BE49-F238E27FC236}">
                        <a16:creationId xmlns:a16="http://schemas.microsoft.com/office/drawing/2014/main" id="{EBF704B1-A5F1-4B51-B162-CCF7F37517D0}"/>
                      </a:ext>
                    </a:extLst>
                  </p:cNvPr>
                  <p:cNvSpPr/>
                  <p:nvPr/>
                </p:nvSpPr>
                <p:spPr>
                  <a:xfrm>
                    <a:off x="2602443" y="6593754"/>
                    <a:ext cx="26968" cy="10787"/>
                  </a:xfrm>
                  <a:custGeom>
                    <a:avLst/>
                    <a:gdLst>
                      <a:gd name="connsiteX0" fmla="*/ 0 w 26968"/>
                      <a:gd name="connsiteY0" fmla="*/ 0 h 10787"/>
                      <a:gd name="connsiteX1" fmla="*/ 0 w 26968"/>
                      <a:gd name="connsiteY1" fmla="*/ 10787 h 10787"/>
                      <a:gd name="connsiteX2" fmla="*/ 0 w 26968"/>
                      <a:gd name="connsiteY2" fmla="*/ 10787 h 10787"/>
                      <a:gd name="connsiteX3" fmla="*/ 0 w 26968"/>
                      <a:gd name="connsiteY3" fmla="*/ 0 h 10787"/>
                    </a:gdLst>
                    <a:ahLst/>
                    <a:cxnLst>
                      <a:cxn ang="0">
                        <a:pos x="connsiteX0" y="connsiteY0"/>
                      </a:cxn>
                      <a:cxn ang="0">
                        <a:pos x="connsiteX1" y="connsiteY1"/>
                      </a:cxn>
                      <a:cxn ang="0">
                        <a:pos x="connsiteX2" y="connsiteY2"/>
                      </a:cxn>
                      <a:cxn ang="0">
                        <a:pos x="connsiteX3" y="connsiteY3"/>
                      </a:cxn>
                    </a:cxnLst>
                    <a:rect l="l" t="t" r="r" b="b"/>
                    <a:pathLst>
                      <a:path w="26968" h="10787">
                        <a:moveTo>
                          <a:pt x="0" y="0"/>
                        </a:moveTo>
                        <a:cubicBezTo>
                          <a:pt x="0" y="2697"/>
                          <a:pt x="0" y="5394"/>
                          <a:pt x="0" y="10787"/>
                        </a:cubicBezTo>
                        <a:cubicBezTo>
                          <a:pt x="0" y="10787"/>
                          <a:pt x="0" y="10787"/>
                          <a:pt x="0" y="10787"/>
                        </a:cubicBezTo>
                        <a:cubicBezTo>
                          <a:pt x="0" y="5394"/>
                          <a:pt x="0" y="2697"/>
                          <a:pt x="0" y="0"/>
                        </a:cubicBezTo>
                        <a:close/>
                      </a:path>
                    </a:pathLst>
                  </a:custGeom>
                  <a:solidFill>
                    <a:srgbClr val="004D67">
                      <a:alpha val="80000"/>
                    </a:srgbClr>
                  </a:solidFill>
                  <a:ln w="26947" cap="flat">
                    <a:noFill/>
                    <a:prstDash val="solid"/>
                    <a:miter/>
                  </a:ln>
                </p:spPr>
                <p:txBody>
                  <a:bodyPr rtlCol="1" anchor="ctr"/>
                  <a:lstStyle/>
                  <a:p>
                    <a:endParaRPr lang="ar-SA"/>
                  </a:p>
                </p:txBody>
              </p:sp>
              <p:sp>
                <p:nvSpPr>
                  <p:cNvPr id="1492" name="شكل حر: شكل 523">
                    <a:extLst>
                      <a:ext uri="{FF2B5EF4-FFF2-40B4-BE49-F238E27FC236}">
                        <a16:creationId xmlns:a16="http://schemas.microsoft.com/office/drawing/2014/main" id="{81FBA2EC-95FD-4CD9-8E89-635567CF1F15}"/>
                      </a:ext>
                    </a:extLst>
                  </p:cNvPr>
                  <p:cNvSpPr/>
                  <p:nvPr/>
                </p:nvSpPr>
                <p:spPr>
                  <a:xfrm>
                    <a:off x="2602443" y="6591732"/>
                    <a:ext cx="26968" cy="2022"/>
                  </a:xfrm>
                  <a:custGeom>
                    <a:avLst/>
                    <a:gdLst>
                      <a:gd name="connsiteX0" fmla="*/ 0 w 26968"/>
                      <a:gd name="connsiteY0" fmla="*/ 2023 h 2022"/>
                      <a:gd name="connsiteX1" fmla="*/ 0 w 26968"/>
                      <a:gd name="connsiteY1" fmla="*/ 2023 h 2022"/>
                      <a:gd name="connsiteX2" fmla="*/ 0 w 26968"/>
                      <a:gd name="connsiteY2" fmla="*/ 2023 h 2022"/>
                    </a:gdLst>
                    <a:ahLst/>
                    <a:cxnLst>
                      <a:cxn ang="0">
                        <a:pos x="connsiteX0" y="connsiteY0"/>
                      </a:cxn>
                      <a:cxn ang="0">
                        <a:pos x="connsiteX1" y="connsiteY1"/>
                      </a:cxn>
                      <a:cxn ang="0">
                        <a:pos x="connsiteX2" y="connsiteY2"/>
                      </a:cxn>
                    </a:cxnLst>
                    <a:rect l="l" t="t" r="r" b="b"/>
                    <a:pathLst>
                      <a:path w="26968" h="2022">
                        <a:moveTo>
                          <a:pt x="0" y="2023"/>
                        </a:moveTo>
                        <a:cubicBezTo>
                          <a:pt x="0" y="-674"/>
                          <a:pt x="0" y="-674"/>
                          <a:pt x="0" y="2023"/>
                        </a:cubicBezTo>
                        <a:cubicBezTo>
                          <a:pt x="0" y="-674"/>
                          <a:pt x="0" y="-674"/>
                          <a:pt x="0" y="2023"/>
                        </a:cubicBezTo>
                        <a:close/>
                      </a:path>
                    </a:pathLst>
                  </a:custGeom>
                  <a:solidFill>
                    <a:srgbClr val="004D67">
                      <a:alpha val="80000"/>
                    </a:srgbClr>
                  </a:solidFill>
                  <a:ln w="26947" cap="flat">
                    <a:noFill/>
                    <a:prstDash val="solid"/>
                    <a:miter/>
                  </a:ln>
                </p:spPr>
                <p:txBody>
                  <a:bodyPr rtlCol="1" anchor="ctr"/>
                  <a:lstStyle/>
                  <a:p>
                    <a:endParaRPr lang="ar-SA"/>
                  </a:p>
                </p:txBody>
              </p:sp>
              <p:sp>
                <p:nvSpPr>
                  <p:cNvPr id="1493" name="شكل حر: شكل 524">
                    <a:extLst>
                      <a:ext uri="{FF2B5EF4-FFF2-40B4-BE49-F238E27FC236}">
                        <a16:creationId xmlns:a16="http://schemas.microsoft.com/office/drawing/2014/main" id="{3178968F-3B2A-4B1E-8685-BD624549B8BF}"/>
                      </a:ext>
                    </a:extLst>
                  </p:cNvPr>
                  <p:cNvSpPr/>
                  <p:nvPr/>
                </p:nvSpPr>
                <p:spPr>
                  <a:xfrm>
                    <a:off x="2602443" y="6591057"/>
                    <a:ext cx="26968" cy="26968"/>
                  </a:xfrm>
                  <a:custGeom>
                    <a:avLst/>
                    <a:gdLst>
                      <a:gd name="connsiteX0" fmla="*/ 0 w 26968"/>
                      <a:gd name="connsiteY0" fmla="*/ 0 h 26968"/>
                      <a:gd name="connsiteX1" fmla="*/ 0 w 26968"/>
                      <a:gd name="connsiteY1" fmla="*/ 0 h 26968"/>
                      <a:gd name="connsiteX2" fmla="*/ 0 w 26968"/>
                      <a:gd name="connsiteY2" fmla="*/ 0 h 26968"/>
                    </a:gdLst>
                    <a:ahLst/>
                    <a:cxnLst>
                      <a:cxn ang="0">
                        <a:pos x="connsiteX0" y="connsiteY0"/>
                      </a:cxn>
                      <a:cxn ang="0">
                        <a:pos x="connsiteX1" y="connsiteY1"/>
                      </a:cxn>
                      <a:cxn ang="0">
                        <a:pos x="connsiteX2" y="connsiteY2"/>
                      </a:cxn>
                    </a:cxnLst>
                    <a:rect l="l" t="t" r="r" b="b"/>
                    <a:pathLst>
                      <a:path w="26968" h="26968">
                        <a:moveTo>
                          <a:pt x="0" y="0"/>
                        </a:moveTo>
                        <a:lnTo>
                          <a:pt x="0" y="0"/>
                        </a:lnTo>
                        <a:lnTo>
                          <a:pt x="0" y="0"/>
                        </a:lnTo>
                        <a:close/>
                      </a:path>
                    </a:pathLst>
                  </a:custGeom>
                  <a:solidFill>
                    <a:srgbClr val="004D67">
                      <a:alpha val="80000"/>
                    </a:srgbClr>
                  </a:solidFill>
                  <a:ln w="26947" cap="flat">
                    <a:noFill/>
                    <a:prstDash val="solid"/>
                    <a:miter/>
                  </a:ln>
                </p:spPr>
                <p:txBody>
                  <a:bodyPr rtlCol="1" anchor="ctr"/>
                  <a:lstStyle/>
                  <a:p>
                    <a:endParaRPr lang="ar-SA"/>
                  </a:p>
                </p:txBody>
              </p:sp>
              <p:sp>
                <p:nvSpPr>
                  <p:cNvPr id="1494" name="شكل حر: شكل 525">
                    <a:extLst>
                      <a:ext uri="{FF2B5EF4-FFF2-40B4-BE49-F238E27FC236}">
                        <a16:creationId xmlns:a16="http://schemas.microsoft.com/office/drawing/2014/main" id="{589EA8B8-48C6-4520-8622-B8AB697FDF2B}"/>
                      </a:ext>
                    </a:extLst>
                  </p:cNvPr>
                  <p:cNvSpPr/>
                  <p:nvPr/>
                </p:nvSpPr>
                <p:spPr>
                  <a:xfrm>
                    <a:off x="2602443" y="6591057"/>
                    <a:ext cx="26968" cy="26968"/>
                  </a:xfrm>
                  <a:custGeom>
                    <a:avLst/>
                    <a:gdLst>
                      <a:gd name="connsiteX0" fmla="*/ 0 w 26968"/>
                      <a:gd name="connsiteY0" fmla="*/ 0 h 26968"/>
                      <a:gd name="connsiteX1" fmla="*/ 0 w 26968"/>
                      <a:gd name="connsiteY1" fmla="*/ 0 h 26968"/>
                      <a:gd name="connsiteX2" fmla="*/ 0 w 26968"/>
                      <a:gd name="connsiteY2" fmla="*/ 0 h 26968"/>
                    </a:gdLst>
                    <a:ahLst/>
                    <a:cxnLst>
                      <a:cxn ang="0">
                        <a:pos x="connsiteX0" y="connsiteY0"/>
                      </a:cxn>
                      <a:cxn ang="0">
                        <a:pos x="connsiteX1" y="connsiteY1"/>
                      </a:cxn>
                      <a:cxn ang="0">
                        <a:pos x="connsiteX2" y="connsiteY2"/>
                      </a:cxn>
                    </a:cxnLst>
                    <a:rect l="l" t="t" r="r" b="b"/>
                    <a:pathLst>
                      <a:path w="26968" h="26968">
                        <a:moveTo>
                          <a:pt x="0" y="0"/>
                        </a:moveTo>
                        <a:cubicBezTo>
                          <a:pt x="0" y="0"/>
                          <a:pt x="0" y="0"/>
                          <a:pt x="0" y="0"/>
                        </a:cubicBezTo>
                        <a:cubicBezTo>
                          <a:pt x="0" y="0"/>
                          <a:pt x="0" y="0"/>
                          <a:pt x="0" y="0"/>
                        </a:cubicBezTo>
                        <a:close/>
                      </a:path>
                    </a:pathLst>
                  </a:custGeom>
                  <a:solidFill>
                    <a:srgbClr val="004D67">
                      <a:alpha val="80000"/>
                    </a:srgbClr>
                  </a:solidFill>
                  <a:ln w="26947" cap="flat">
                    <a:noFill/>
                    <a:prstDash val="solid"/>
                    <a:miter/>
                  </a:ln>
                </p:spPr>
                <p:txBody>
                  <a:bodyPr rtlCol="1" anchor="ctr"/>
                  <a:lstStyle/>
                  <a:p>
                    <a:endParaRPr lang="ar-SA"/>
                  </a:p>
                </p:txBody>
              </p:sp>
              <p:sp>
                <p:nvSpPr>
                  <p:cNvPr id="1495" name="شكل حر: شكل 526">
                    <a:extLst>
                      <a:ext uri="{FF2B5EF4-FFF2-40B4-BE49-F238E27FC236}">
                        <a16:creationId xmlns:a16="http://schemas.microsoft.com/office/drawing/2014/main" id="{C84C5495-C4F3-4E63-8608-D23DF53CB5AE}"/>
                      </a:ext>
                    </a:extLst>
                  </p:cNvPr>
                  <p:cNvSpPr/>
                  <p:nvPr/>
                </p:nvSpPr>
                <p:spPr>
                  <a:xfrm>
                    <a:off x="2602443" y="6591057"/>
                    <a:ext cx="26968" cy="26968"/>
                  </a:xfrm>
                  <a:custGeom>
                    <a:avLst/>
                    <a:gdLst>
                      <a:gd name="connsiteX0" fmla="*/ 0 w 26968"/>
                      <a:gd name="connsiteY0" fmla="*/ 0 h 26968"/>
                      <a:gd name="connsiteX1" fmla="*/ 0 w 26968"/>
                      <a:gd name="connsiteY1" fmla="*/ 0 h 26968"/>
                      <a:gd name="connsiteX2" fmla="*/ 0 w 26968"/>
                      <a:gd name="connsiteY2" fmla="*/ 0 h 26968"/>
                    </a:gdLst>
                    <a:ahLst/>
                    <a:cxnLst>
                      <a:cxn ang="0">
                        <a:pos x="connsiteX0" y="connsiteY0"/>
                      </a:cxn>
                      <a:cxn ang="0">
                        <a:pos x="connsiteX1" y="connsiteY1"/>
                      </a:cxn>
                      <a:cxn ang="0">
                        <a:pos x="connsiteX2" y="connsiteY2"/>
                      </a:cxn>
                    </a:cxnLst>
                    <a:rect l="l" t="t" r="r" b="b"/>
                    <a:pathLst>
                      <a:path w="26968" h="26968">
                        <a:moveTo>
                          <a:pt x="0" y="0"/>
                        </a:moveTo>
                        <a:lnTo>
                          <a:pt x="0" y="0"/>
                        </a:lnTo>
                        <a:lnTo>
                          <a:pt x="0" y="0"/>
                        </a:lnTo>
                        <a:close/>
                      </a:path>
                    </a:pathLst>
                  </a:custGeom>
                  <a:solidFill>
                    <a:srgbClr val="004D67">
                      <a:alpha val="80000"/>
                    </a:srgbClr>
                  </a:solidFill>
                  <a:ln w="26947" cap="flat">
                    <a:noFill/>
                    <a:prstDash val="solid"/>
                    <a:miter/>
                  </a:ln>
                </p:spPr>
                <p:txBody>
                  <a:bodyPr rtlCol="1" anchor="ctr"/>
                  <a:lstStyle/>
                  <a:p>
                    <a:endParaRPr lang="ar-SA"/>
                  </a:p>
                </p:txBody>
              </p:sp>
              <p:sp>
                <p:nvSpPr>
                  <p:cNvPr id="1496" name="شكل حر: شكل 527">
                    <a:extLst>
                      <a:ext uri="{FF2B5EF4-FFF2-40B4-BE49-F238E27FC236}">
                        <a16:creationId xmlns:a16="http://schemas.microsoft.com/office/drawing/2014/main" id="{48E836BD-61CF-479A-BB9A-21F50164F1CD}"/>
                      </a:ext>
                    </a:extLst>
                  </p:cNvPr>
                  <p:cNvSpPr/>
                  <p:nvPr/>
                </p:nvSpPr>
                <p:spPr>
                  <a:xfrm>
                    <a:off x="2599746" y="6628813"/>
                    <a:ext cx="26968" cy="2022"/>
                  </a:xfrm>
                  <a:custGeom>
                    <a:avLst/>
                    <a:gdLst>
                      <a:gd name="connsiteX0" fmla="*/ 0 w 26968"/>
                      <a:gd name="connsiteY0" fmla="*/ 0 h 2022"/>
                      <a:gd name="connsiteX1" fmla="*/ 0 w 26968"/>
                      <a:gd name="connsiteY1" fmla="*/ 0 h 2022"/>
                      <a:gd name="connsiteX2" fmla="*/ 0 w 26968"/>
                      <a:gd name="connsiteY2" fmla="*/ 0 h 2022"/>
                    </a:gdLst>
                    <a:ahLst/>
                    <a:cxnLst>
                      <a:cxn ang="0">
                        <a:pos x="connsiteX0" y="connsiteY0"/>
                      </a:cxn>
                      <a:cxn ang="0">
                        <a:pos x="connsiteX1" y="connsiteY1"/>
                      </a:cxn>
                      <a:cxn ang="0">
                        <a:pos x="connsiteX2" y="connsiteY2"/>
                      </a:cxn>
                    </a:cxnLst>
                    <a:rect l="l" t="t" r="r" b="b"/>
                    <a:pathLst>
                      <a:path w="26968" h="2022">
                        <a:moveTo>
                          <a:pt x="0" y="0"/>
                        </a:moveTo>
                        <a:cubicBezTo>
                          <a:pt x="0" y="2697"/>
                          <a:pt x="0" y="2697"/>
                          <a:pt x="0" y="0"/>
                        </a:cubicBezTo>
                        <a:cubicBezTo>
                          <a:pt x="0" y="2697"/>
                          <a:pt x="0" y="2697"/>
                          <a:pt x="0" y="0"/>
                        </a:cubicBezTo>
                        <a:close/>
                      </a:path>
                    </a:pathLst>
                  </a:custGeom>
                  <a:solidFill>
                    <a:srgbClr val="004D67">
                      <a:alpha val="80000"/>
                    </a:srgbClr>
                  </a:solidFill>
                  <a:ln w="26947" cap="flat">
                    <a:noFill/>
                    <a:prstDash val="solid"/>
                    <a:miter/>
                  </a:ln>
                </p:spPr>
                <p:txBody>
                  <a:bodyPr rtlCol="1" anchor="ctr"/>
                  <a:lstStyle/>
                  <a:p>
                    <a:endParaRPr lang="ar-SA"/>
                  </a:p>
                </p:txBody>
              </p:sp>
              <p:sp>
                <p:nvSpPr>
                  <p:cNvPr id="1497" name="شكل حر: شكل 528">
                    <a:extLst>
                      <a:ext uri="{FF2B5EF4-FFF2-40B4-BE49-F238E27FC236}">
                        <a16:creationId xmlns:a16="http://schemas.microsoft.com/office/drawing/2014/main" id="{8A2C6428-933D-45B2-808D-880D93B8142B}"/>
                      </a:ext>
                    </a:extLst>
                  </p:cNvPr>
                  <p:cNvSpPr/>
                  <p:nvPr/>
                </p:nvSpPr>
                <p:spPr>
                  <a:xfrm>
                    <a:off x="2602443" y="6604542"/>
                    <a:ext cx="26968" cy="2696"/>
                  </a:xfrm>
                  <a:custGeom>
                    <a:avLst/>
                    <a:gdLst>
                      <a:gd name="connsiteX0" fmla="*/ 0 w 26968"/>
                      <a:gd name="connsiteY0" fmla="*/ 0 h 2696"/>
                      <a:gd name="connsiteX1" fmla="*/ 0 w 26968"/>
                      <a:gd name="connsiteY1" fmla="*/ 0 h 2696"/>
                      <a:gd name="connsiteX2" fmla="*/ 0 w 26968"/>
                      <a:gd name="connsiteY2" fmla="*/ 2697 h 2696"/>
                      <a:gd name="connsiteX3" fmla="*/ 0 w 26968"/>
                      <a:gd name="connsiteY3" fmla="*/ 0 h 2696"/>
                    </a:gdLst>
                    <a:ahLst/>
                    <a:cxnLst>
                      <a:cxn ang="0">
                        <a:pos x="connsiteX0" y="connsiteY0"/>
                      </a:cxn>
                      <a:cxn ang="0">
                        <a:pos x="connsiteX1" y="connsiteY1"/>
                      </a:cxn>
                      <a:cxn ang="0">
                        <a:pos x="connsiteX2" y="connsiteY2"/>
                      </a:cxn>
                      <a:cxn ang="0">
                        <a:pos x="connsiteX3" y="connsiteY3"/>
                      </a:cxn>
                    </a:cxnLst>
                    <a:rect l="l" t="t" r="r" b="b"/>
                    <a:pathLst>
                      <a:path w="26968" h="2696">
                        <a:moveTo>
                          <a:pt x="0" y="0"/>
                        </a:moveTo>
                        <a:cubicBezTo>
                          <a:pt x="0" y="0"/>
                          <a:pt x="0" y="0"/>
                          <a:pt x="0" y="0"/>
                        </a:cubicBezTo>
                        <a:cubicBezTo>
                          <a:pt x="0" y="0"/>
                          <a:pt x="0" y="2697"/>
                          <a:pt x="0" y="2697"/>
                        </a:cubicBezTo>
                        <a:cubicBezTo>
                          <a:pt x="0" y="0"/>
                          <a:pt x="0" y="0"/>
                          <a:pt x="0" y="0"/>
                        </a:cubicBezTo>
                        <a:close/>
                      </a:path>
                    </a:pathLst>
                  </a:custGeom>
                  <a:solidFill>
                    <a:srgbClr val="004D67">
                      <a:alpha val="80000"/>
                    </a:srgbClr>
                  </a:solidFill>
                  <a:ln w="26947" cap="flat">
                    <a:noFill/>
                    <a:prstDash val="solid"/>
                    <a:miter/>
                  </a:ln>
                </p:spPr>
                <p:txBody>
                  <a:bodyPr rtlCol="1" anchor="ctr"/>
                  <a:lstStyle/>
                  <a:p>
                    <a:endParaRPr lang="ar-SA"/>
                  </a:p>
                </p:txBody>
              </p:sp>
              <p:sp>
                <p:nvSpPr>
                  <p:cNvPr id="1498" name="شكل حر: شكل 529">
                    <a:extLst>
                      <a:ext uri="{FF2B5EF4-FFF2-40B4-BE49-F238E27FC236}">
                        <a16:creationId xmlns:a16="http://schemas.microsoft.com/office/drawing/2014/main" id="{C2DAE5A1-4CB6-4D60-9DA3-D826FD14076F}"/>
                      </a:ext>
                    </a:extLst>
                  </p:cNvPr>
                  <p:cNvSpPr/>
                  <p:nvPr/>
                </p:nvSpPr>
                <p:spPr>
                  <a:xfrm>
                    <a:off x="2600420" y="6607239"/>
                    <a:ext cx="2022" cy="10787"/>
                  </a:xfrm>
                  <a:custGeom>
                    <a:avLst/>
                    <a:gdLst>
                      <a:gd name="connsiteX0" fmla="*/ 2023 w 2022"/>
                      <a:gd name="connsiteY0" fmla="*/ 0 h 10787"/>
                      <a:gd name="connsiteX1" fmla="*/ 2023 w 2022"/>
                      <a:gd name="connsiteY1" fmla="*/ 10787 h 10787"/>
                      <a:gd name="connsiteX2" fmla="*/ 2023 w 2022"/>
                      <a:gd name="connsiteY2" fmla="*/ 0 h 10787"/>
                    </a:gdLst>
                    <a:ahLst/>
                    <a:cxnLst>
                      <a:cxn ang="0">
                        <a:pos x="connsiteX0" y="connsiteY0"/>
                      </a:cxn>
                      <a:cxn ang="0">
                        <a:pos x="connsiteX1" y="connsiteY1"/>
                      </a:cxn>
                      <a:cxn ang="0">
                        <a:pos x="connsiteX2" y="connsiteY2"/>
                      </a:cxn>
                    </a:cxnLst>
                    <a:rect l="l" t="t" r="r" b="b"/>
                    <a:pathLst>
                      <a:path w="2022" h="10787">
                        <a:moveTo>
                          <a:pt x="2023" y="0"/>
                        </a:moveTo>
                        <a:cubicBezTo>
                          <a:pt x="2023" y="5394"/>
                          <a:pt x="2023" y="8091"/>
                          <a:pt x="2023" y="10787"/>
                        </a:cubicBezTo>
                        <a:cubicBezTo>
                          <a:pt x="-674" y="10787"/>
                          <a:pt x="-674" y="5394"/>
                          <a:pt x="2023" y="0"/>
                        </a:cubicBezTo>
                        <a:close/>
                      </a:path>
                    </a:pathLst>
                  </a:custGeom>
                  <a:solidFill>
                    <a:srgbClr val="004D67">
                      <a:alpha val="80000"/>
                    </a:srgbClr>
                  </a:solidFill>
                  <a:ln w="26947" cap="flat">
                    <a:noFill/>
                    <a:prstDash val="solid"/>
                    <a:miter/>
                  </a:ln>
                </p:spPr>
                <p:txBody>
                  <a:bodyPr rtlCol="1" anchor="ctr"/>
                  <a:lstStyle/>
                  <a:p>
                    <a:endParaRPr lang="ar-SA"/>
                  </a:p>
                </p:txBody>
              </p:sp>
              <p:sp>
                <p:nvSpPr>
                  <p:cNvPr id="1499" name="شكل حر: شكل 530">
                    <a:extLst>
                      <a:ext uri="{FF2B5EF4-FFF2-40B4-BE49-F238E27FC236}">
                        <a16:creationId xmlns:a16="http://schemas.microsoft.com/office/drawing/2014/main" id="{C989D1AF-4152-4114-91CB-1CD0A962AE94}"/>
                      </a:ext>
                    </a:extLst>
                  </p:cNvPr>
                  <p:cNvSpPr/>
                  <p:nvPr/>
                </p:nvSpPr>
                <p:spPr>
                  <a:xfrm>
                    <a:off x="2599746" y="6623420"/>
                    <a:ext cx="26968" cy="26968"/>
                  </a:xfrm>
                  <a:custGeom>
                    <a:avLst/>
                    <a:gdLst>
                      <a:gd name="connsiteX0" fmla="*/ 0 w 26968"/>
                      <a:gd name="connsiteY0" fmla="*/ 0 h 26968"/>
                      <a:gd name="connsiteX1" fmla="*/ 0 w 26968"/>
                      <a:gd name="connsiteY1" fmla="*/ 0 h 26968"/>
                      <a:gd name="connsiteX2" fmla="*/ 0 w 26968"/>
                      <a:gd name="connsiteY2" fmla="*/ 0 h 26968"/>
                    </a:gdLst>
                    <a:ahLst/>
                    <a:cxnLst>
                      <a:cxn ang="0">
                        <a:pos x="connsiteX0" y="connsiteY0"/>
                      </a:cxn>
                      <a:cxn ang="0">
                        <a:pos x="connsiteX1" y="connsiteY1"/>
                      </a:cxn>
                      <a:cxn ang="0">
                        <a:pos x="connsiteX2" y="connsiteY2"/>
                      </a:cxn>
                    </a:cxnLst>
                    <a:rect l="l" t="t" r="r" b="b"/>
                    <a:pathLst>
                      <a:path w="26968" h="26968">
                        <a:moveTo>
                          <a:pt x="0" y="0"/>
                        </a:moveTo>
                        <a:cubicBezTo>
                          <a:pt x="0" y="0"/>
                          <a:pt x="0" y="0"/>
                          <a:pt x="0" y="0"/>
                        </a:cubicBezTo>
                        <a:cubicBezTo>
                          <a:pt x="0" y="0"/>
                          <a:pt x="0" y="0"/>
                          <a:pt x="0" y="0"/>
                        </a:cubicBezTo>
                        <a:close/>
                      </a:path>
                    </a:pathLst>
                  </a:custGeom>
                  <a:solidFill>
                    <a:srgbClr val="004D67">
                      <a:alpha val="80000"/>
                    </a:srgbClr>
                  </a:solidFill>
                  <a:ln w="26947" cap="flat">
                    <a:noFill/>
                    <a:prstDash val="solid"/>
                    <a:miter/>
                  </a:ln>
                </p:spPr>
                <p:txBody>
                  <a:bodyPr rtlCol="1" anchor="ctr"/>
                  <a:lstStyle/>
                  <a:p>
                    <a:endParaRPr lang="ar-SA"/>
                  </a:p>
                </p:txBody>
              </p:sp>
              <p:sp>
                <p:nvSpPr>
                  <p:cNvPr id="1500" name="شكل حر: شكل 531">
                    <a:extLst>
                      <a:ext uri="{FF2B5EF4-FFF2-40B4-BE49-F238E27FC236}">
                        <a16:creationId xmlns:a16="http://schemas.microsoft.com/office/drawing/2014/main" id="{F3993B55-78D6-4CAD-8D3B-799E929D54F0}"/>
                      </a:ext>
                    </a:extLst>
                  </p:cNvPr>
                  <p:cNvSpPr/>
                  <p:nvPr/>
                </p:nvSpPr>
                <p:spPr>
                  <a:xfrm>
                    <a:off x="2599746" y="6626116"/>
                    <a:ext cx="26968" cy="2696"/>
                  </a:xfrm>
                  <a:custGeom>
                    <a:avLst/>
                    <a:gdLst>
                      <a:gd name="connsiteX0" fmla="*/ 0 w 26968"/>
                      <a:gd name="connsiteY0" fmla="*/ 0 h 2696"/>
                      <a:gd name="connsiteX1" fmla="*/ 0 w 26968"/>
                      <a:gd name="connsiteY1" fmla="*/ 2697 h 2696"/>
                      <a:gd name="connsiteX2" fmla="*/ 0 w 26968"/>
                      <a:gd name="connsiteY2" fmla="*/ 0 h 2696"/>
                    </a:gdLst>
                    <a:ahLst/>
                    <a:cxnLst>
                      <a:cxn ang="0">
                        <a:pos x="connsiteX0" y="connsiteY0"/>
                      </a:cxn>
                      <a:cxn ang="0">
                        <a:pos x="connsiteX1" y="connsiteY1"/>
                      </a:cxn>
                      <a:cxn ang="0">
                        <a:pos x="connsiteX2" y="connsiteY2"/>
                      </a:cxn>
                    </a:cxnLst>
                    <a:rect l="l" t="t" r="r" b="b"/>
                    <a:pathLst>
                      <a:path w="26968" h="2696">
                        <a:moveTo>
                          <a:pt x="0" y="0"/>
                        </a:moveTo>
                        <a:cubicBezTo>
                          <a:pt x="0" y="0"/>
                          <a:pt x="0" y="2697"/>
                          <a:pt x="0" y="2697"/>
                        </a:cubicBezTo>
                        <a:cubicBezTo>
                          <a:pt x="0" y="2697"/>
                          <a:pt x="0" y="0"/>
                          <a:pt x="0" y="0"/>
                        </a:cubicBezTo>
                        <a:close/>
                      </a:path>
                    </a:pathLst>
                  </a:custGeom>
                  <a:solidFill>
                    <a:srgbClr val="004D67">
                      <a:alpha val="80000"/>
                    </a:srgbClr>
                  </a:solidFill>
                  <a:ln w="26947" cap="flat">
                    <a:noFill/>
                    <a:prstDash val="solid"/>
                    <a:miter/>
                  </a:ln>
                </p:spPr>
                <p:txBody>
                  <a:bodyPr rtlCol="1" anchor="ctr"/>
                  <a:lstStyle/>
                  <a:p>
                    <a:endParaRPr lang="ar-SA"/>
                  </a:p>
                </p:txBody>
              </p:sp>
              <p:grpSp>
                <p:nvGrpSpPr>
                  <p:cNvPr id="1501" name="رسم 4">
                    <a:extLst>
                      <a:ext uri="{FF2B5EF4-FFF2-40B4-BE49-F238E27FC236}">
                        <a16:creationId xmlns:a16="http://schemas.microsoft.com/office/drawing/2014/main" id="{28FDC916-D1E5-4F82-AA95-526CA29EAA5F}"/>
                      </a:ext>
                    </a:extLst>
                  </p:cNvPr>
                  <p:cNvGrpSpPr/>
                  <p:nvPr/>
                </p:nvGrpSpPr>
                <p:grpSpPr>
                  <a:xfrm>
                    <a:off x="2656380" y="6866884"/>
                    <a:ext cx="219390" cy="166454"/>
                    <a:chOff x="2656380" y="6866884"/>
                    <a:chExt cx="219390" cy="166454"/>
                  </a:xfrm>
                  <a:solidFill>
                    <a:schemeClr val="accent1"/>
                  </a:solidFill>
                </p:grpSpPr>
                <p:sp>
                  <p:nvSpPr>
                    <p:cNvPr id="1789" name="شكل حر: شكل 533">
                      <a:extLst>
                        <a:ext uri="{FF2B5EF4-FFF2-40B4-BE49-F238E27FC236}">
                          <a16:creationId xmlns:a16="http://schemas.microsoft.com/office/drawing/2014/main" id="{A1EF356C-2149-4300-9B4C-9EE99371F239}"/>
                        </a:ext>
                      </a:extLst>
                    </p:cNvPr>
                    <p:cNvSpPr/>
                    <p:nvPr/>
                  </p:nvSpPr>
                  <p:spPr>
                    <a:xfrm>
                      <a:off x="2656380" y="6869581"/>
                      <a:ext cx="219390" cy="163757"/>
                    </a:xfrm>
                    <a:custGeom>
                      <a:avLst/>
                      <a:gdLst>
                        <a:gd name="connsiteX0" fmla="*/ 213050 w 219390"/>
                        <a:gd name="connsiteY0" fmla="*/ 107124 h 163757"/>
                        <a:gd name="connsiteX1" fmla="*/ 167204 w 219390"/>
                        <a:gd name="connsiteY1" fmla="*/ 53188 h 163757"/>
                        <a:gd name="connsiteX2" fmla="*/ 161810 w 219390"/>
                        <a:gd name="connsiteY2" fmla="*/ 53188 h 163757"/>
                        <a:gd name="connsiteX3" fmla="*/ 105177 w 219390"/>
                        <a:gd name="connsiteY3" fmla="*/ 128699 h 163757"/>
                        <a:gd name="connsiteX4" fmla="*/ 99783 w 219390"/>
                        <a:gd name="connsiteY4" fmla="*/ 163757 h 163757"/>
                        <a:gd name="connsiteX5" fmla="*/ 0 w 219390"/>
                        <a:gd name="connsiteY5" fmla="*/ 163757 h 163757"/>
                        <a:gd name="connsiteX6" fmla="*/ 40452 w 219390"/>
                        <a:gd name="connsiteY6" fmla="*/ 61278 h 163757"/>
                        <a:gd name="connsiteX7" fmla="*/ 83602 w 219390"/>
                        <a:gd name="connsiteY7" fmla="*/ 15432 h 163757"/>
                        <a:gd name="connsiteX8" fmla="*/ 218443 w 219390"/>
                        <a:gd name="connsiteY8" fmla="*/ 120609 h 163757"/>
                        <a:gd name="connsiteX9" fmla="*/ 213050 w 219390"/>
                        <a:gd name="connsiteY9" fmla="*/ 107124 h 163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9390" h="163757">
                          <a:moveTo>
                            <a:pt x="213050" y="107124"/>
                          </a:moveTo>
                          <a:cubicBezTo>
                            <a:pt x="202262" y="82852"/>
                            <a:pt x="188778" y="58581"/>
                            <a:pt x="167204" y="53188"/>
                          </a:cubicBezTo>
                          <a:cubicBezTo>
                            <a:pt x="164507" y="53188"/>
                            <a:pt x="161810" y="53188"/>
                            <a:pt x="161810" y="53188"/>
                          </a:cubicBezTo>
                          <a:cubicBezTo>
                            <a:pt x="126751" y="31613"/>
                            <a:pt x="110570" y="101730"/>
                            <a:pt x="105177" y="128699"/>
                          </a:cubicBezTo>
                          <a:cubicBezTo>
                            <a:pt x="102480" y="139486"/>
                            <a:pt x="102480" y="150273"/>
                            <a:pt x="99783" y="163757"/>
                          </a:cubicBezTo>
                          <a:lnTo>
                            <a:pt x="0" y="163757"/>
                          </a:lnTo>
                          <a:cubicBezTo>
                            <a:pt x="8091" y="126002"/>
                            <a:pt x="21575" y="90943"/>
                            <a:pt x="40452" y="61278"/>
                          </a:cubicBezTo>
                          <a:cubicBezTo>
                            <a:pt x="53937" y="42400"/>
                            <a:pt x="67421" y="26219"/>
                            <a:pt x="83602" y="15432"/>
                          </a:cubicBezTo>
                          <a:cubicBezTo>
                            <a:pt x="145629" y="-27718"/>
                            <a:pt x="229231" y="23522"/>
                            <a:pt x="218443" y="120609"/>
                          </a:cubicBezTo>
                          <a:cubicBezTo>
                            <a:pt x="215747" y="115215"/>
                            <a:pt x="215747" y="109821"/>
                            <a:pt x="213050" y="107124"/>
                          </a:cubicBezTo>
                          <a:close/>
                        </a:path>
                      </a:pathLst>
                    </a:custGeom>
                    <a:solidFill>
                      <a:srgbClr val="006400"/>
                    </a:solidFill>
                    <a:ln w="26947" cap="flat">
                      <a:noFill/>
                      <a:prstDash val="solid"/>
                      <a:miter/>
                    </a:ln>
                  </p:spPr>
                  <p:txBody>
                    <a:bodyPr rtlCol="1" anchor="ctr"/>
                    <a:lstStyle/>
                    <a:p>
                      <a:endParaRPr lang="ar-SA"/>
                    </a:p>
                  </p:txBody>
                </p:sp>
                <p:sp>
                  <p:nvSpPr>
                    <p:cNvPr id="1790" name="شكل حر: شكل 534">
                      <a:extLst>
                        <a:ext uri="{FF2B5EF4-FFF2-40B4-BE49-F238E27FC236}">
                          <a16:creationId xmlns:a16="http://schemas.microsoft.com/office/drawing/2014/main" id="{29490691-4002-4262-A641-267BF87CDD3F}"/>
                        </a:ext>
                      </a:extLst>
                    </p:cNvPr>
                    <p:cNvSpPr/>
                    <p:nvPr/>
                  </p:nvSpPr>
                  <p:spPr>
                    <a:xfrm>
                      <a:off x="2696832" y="6866884"/>
                      <a:ext cx="178938" cy="120608"/>
                    </a:xfrm>
                    <a:custGeom>
                      <a:avLst/>
                      <a:gdLst>
                        <a:gd name="connsiteX0" fmla="*/ 21575 w 178938"/>
                        <a:gd name="connsiteY0" fmla="*/ 45097 h 120608"/>
                        <a:gd name="connsiteX1" fmla="*/ 0 w 178938"/>
                        <a:gd name="connsiteY1" fmla="*/ 61278 h 120608"/>
                        <a:gd name="connsiteX2" fmla="*/ 43149 w 178938"/>
                        <a:gd name="connsiteY2" fmla="*/ 15432 h 120608"/>
                        <a:gd name="connsiteX3" fmla="*/ 177991 w 178938"/>
                        <a:gd name="connsiteY3" fmla="*/ 120608 h 120608"/>
                        <a:gd name="connsiteX4" fmla="*/ 172597 w 178938"/>
                        <a:gd name="connsiteY4" fmla="*/ 109821 h 120608"/>
                        <a:gd name="connsiteX5" fmla="*/ 175294 w 178938"/>
                        <a:gd name="connsiteY5" fmla="*/ 115214 h 120608"/>
                        <a:gd name="connsiteX6" fmla="*/ 172597 w 178938"/>
                        <a:gd name="connsiteY6" fmla="*/ 109821 h 120608"/>
                        <a:gd name="connsiteX7" fmla="*/ 126751 w 178938"/>
                        <a:gd name="connsiteY7" fmla="*/ 55885 h 120608"/>
                        <a:gd name="connsiteX8" fmla="*/ 21575 w 178938"/>
                        <a:gd name="connsiteY8" fmla="*/ 45097 h 120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8938" h="120608">
                          <a:moveTo>
                            <a:pt x="21575" y="45097"/>
                          </a:moveTo>
                          <a:cubicBezTo>
                            <a:pt x="13484" y="50491"/>
                            <a:pt x="5394" y="55885"/>
                            <a:pt x="0" y="61278"/>
                          </a:cubicBezTo>
                          <a:cubicBezTo>
                            <a:pt x="13484" y="42400"/>
                            <a:pt x="26968" y="26219"/>
                            <a:pt x="43149" y="15432"/>
                          </a:cubicBezTo>
                          <a:cubicBezTo>
                            <a:pt x="105177" y="-27717"/>
                            <a:pt x="188778" y="23522"/>
                            <a:pt x="177991" y="120608"/>
                          </a:cubicBezTo>
                          <a:cubicBezTo>
                            <a:pt x="177991" y="117911"/>
                            <a:pt x="175294" y="112517"/>
                            <a:pt x="172597" y="109821"/>
                          </a:cubicBezTo>
                          <a:cubicBezTo>
                            <a:pt x="172597" y="112517"/>
                            <a:pt x="175294" y="115214"/>
                            <a:pt x="175294" y="115214"/>
                          </a:cubicBezTo>
                          <a:cubicBezTo>
                            <a:pt x="175294" y="112517"/>
                            <a:pt x="172597" y="109821"/>
                            <a:pt x="172597" y="109821"/>
                          </a:cubicBezTo>
                          <a:cubicBezTo>
                            <a:pt x="161810" y="85549"/>
                            <a:pt x="148326" y="61278"/>
                            <a:pt x="126751" y="55885"/>
                          </a:cubicBezTo>
                          <a:cubicBezTo>
                            <a:pt x="97086" y="31613"/>
                            <a:pt x="59330" y="23522"/>
                            <a:pt x="21575" y="45097"/>
                          </a:cubicBezTo>
                          <a:close/>
                        </a:path>
                      </a:pathLst>
                    </a:custGeom>
                    <a:solidFill>
                      <a:srgbClr val="2B8C40"/>
                    </a:solidFill>
                    <a:ln w="26947" cap="flat">
                      <a:noFill/>
                      <a:prstDash val="solid"/>
                      <a:miter/>
                    </a:ln>
                  </p:spPr>
                  <p:txBody>
                    <a:bodyPr rtlCol="1" anchor="ctr"/>
                    <a:lstStyle/>
                    <a:p>
                      <a:endParaRPr lang="ar-SA"/>
                    </a:p>
                  </p:txBody>
                </p:sp>
                <p:sp>
                  <p:nvSpPr>
                    <p:cNvPr id="1791" name="شكل حر: شكل 535">
                      <a:extLst>
                        <a:ext uri="{FF2B5EF4-FFF2-40B4-BE49-F238E27FC236}">
                          <a16:creationId xmlns:a16="http://schemas.microsoft.com/office/drawing/2014/main" id="{E3895B74-06A9-42A9-88EA-000748D42C39}"/>
                        </a:ext>
                      </a:extLst>
                    </p:cNvPr>
                    <p:cNvSpPr/>
                    <p:nvPr/>
                  </p:nvSpPr>
                  <p:spPr>
                    <a:xfrm>
                      <a:off x="2715710" y="6903890"/>
                      <a:ext cx="110570" cy="129447"/>
                    </a:xfrm>
                    <a:custGeom>
                      <a:avLst/>
                      <a:gdLst>
                        <a:gd name="connsiteX0" fmla="*/ 45846 w 110570"/>
                        <a:gd name="connsiteY0" fmla="*/ 94389 h 129447"/>
                        <a:gd name="connsiteX1" fmla="*/ 40452 w 110570"/>
                        <a:gd name="connsiteY1" fmla="*/ 129448 h 129447"/>
                        <a:gd name="connsiteX2" fmla="*/ 0 w 110570"/>
                        <a:gd name="connsiteY2" fmla="*/ 129448 h 129447"/>
                        <a:gd name="connsiteX3" fmla="*/ 72815 w 110570"/>
                        <a:gd name="connsiteY3" fmla="*/ 0 h 129447"/>
                        <a:gd name="connsiteX4" fmla="*/ 110570 w 110570"/>
                        <a:gd name="connsiteY4" fmla="*/ 18878 h 129447"/>
                        <a:gd name="connsiteX5" fmla="*/ 105177 w 110570"/>
                        <a:gd name="connsiteY5" fmla="*/ 18878 h 129447"/>
                        <a:gd name="connsiteX6" fmla="*/ 45846 w 110570"/>
                        <a:gd name="connsiteY6" fmla="*/ 94389 h 129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570" h="129447">
                          <a:moveTo>
                            <a:pt x="45846" y="94389"/>
                          </a:moveTo>
                          <a:cubicBezTo>
                            <a:pt x="43149" y="105176"/>
                            <a:pt x="43149" y="115963"/>
                            <a:pt x="40452" y="129448"/>
                          </a:cubicBezTo>
                          <a:lnTo>
                            <a:pt x="0" y="129448"/>
                          </a:lnTo>
                          <a:cubicBezTo>
                            <a:pt x="10787" y="72815"/>
                            <a:pt x="29665" y="21574"/>
                            <a:pt x="72815" y="0"/>
                          </a:cubicBezTo>
                          <a:cubicBezTo>
                            <a:pt x="86299" y="2697"/>
                            <a:pt x="97086" y="10787"/>
                            <a:pt x="110570" y="18878"/>
                          </a:cubicBezTo>
                          <a:cubicBezTo>
                            <a:pt x="107873" y="18878"/>
                            <a:pt x="105177" y="18878"/>
                            <a:pt x="105177" y="18878"/>
                          </a:cubicBezTo>
                          <a:cubicBezTo>
                            <a:pt x="67421" y="-2697"/>
                            <a:pt x="51240" y="64724"/>
                            <a:pt x="45846" y="94389"/>
                          </a:cubicBezTo>
                          <a:close/>
                        </a:path>
                      </a:pathLst>
                    </a:custGeom>
                    <a:solidFill>
                      <a:srgbClr val="003B18"/>
                    </a:solidFill>
                    <a:ln w="26947" cap="flat">
                      <a:noFill/>
                      <a:prstDash val="solid"/>
                      <a:miter/>
                    </a:ln>
                  </p:spPr>
                  <p:txBody>
                    <a:bodyPr rtlCol="1" anchor="ctr"/>
                    <a:lstStyle/>
                    <a:p>
                      <a:endParaRPr lang="ar-SA"/>
                    </a:p>
                  </p:txBody>
                </p:sp>
                <p:sp>
                  <p:nvSpPr>
                    <p:cNvPr id="1792" name="شكل حر: شكل 536">
                      <a:extLst>
                        <a:ext uri="{FF2B5EF4-FFF2-40B4-BE49-F238E27FC236}">
                          <a16:creationId xmlns:a16="http://schemas.microsoft.com/office/drawing/2014/main" id="{110CDF85-7858-4B07-B75E-1B064946A143}"/>
                        </a:ext>
                      </a:extLst>
                    </p:cNvPr>
                    <p:cNvSpPr/>
                    <p:nvPr/>
                  </p:nvSpPr>
                  <p:spPr>
                    <a:xfrm>
                      <a:off x="2723800" y="6875423"/>
                      <a:ext cx="148325" cy="103977"/>
                    </a:xfrm>
                    <a:custGeom>
                      <a:avLst/>
                      <a:gdLst>
                        <a:gd name="connsiteX0" fmla="*/ 0 w 148325"/>
                        <a:gd name="connsiteY0" fmla="*/ 20376 h 103977"/>
                        <a:gd name="connsiteX1" fmla="*/ 21575 w 148325"/>
                        <a:gd name="connsiteY1" fmla="*/ 6892 h 103977"/>
                        <a:gd name="connsiteX2" fmla="*/ 51240 w 148325"/>
                        <a:gd name="connsiteY2" fmla="*/ 1498 h 103977"/>
                        <a:gd name="connsiteX3" fmla="*/ 99783 w 148325"/>
                        <a:gd name="connsiteY3" fmla="*/ 9589 h 103977"/>
                        <a:gd name="connsiteX4" fmla="*/ 132145 w 148325"/>
                        <a:gd name="connsiteY4" fmla="*/ 44648 h 103977"/>
                        <a:gd name="connsiteX5" fmla="*/ 142932 w 148325"/>
                        <a:gd name="connsiteY5" fmla="*/ 71616 h 103977"/>
                        <a:gd name="connsiteX6" fmla="*/ 148326 w 148325"/>
                        <a:gd name="connsiteY6" fmla="*/ 103978 h 103977"/>
                        <a:gd name="connsiteX7" fmla="*/ 148326 w 148325"/>
                        <a:gd name="connsiteY7" fmla="*/ 103978 h 103977"/>
                        <a:gd name="connsiteX8" fmla="*/ 142932 w 148325"/>
                        <a:gd name="connsiteY8" fmla="*/ 74313 h 103977"/>
                        <a:gd name="connsiteX9" fmla="*/ 132145 w 148325"/>
                        <a:gd name="connsiteY9" fmla="*/ 47345 h 103977"/>
                        <a:gd name="connsiteX10" fmla="*/ 97086 w 148325"/>
                        <a:gd name="connsiteY10" fmla="*/ 12286 h 103977"/>
                        <a:gd name="connsiteX11" fmla="*/ 48543 w 148325"/>
                        <a:gd name="connsiteY11" fmla="*/ 6892 h 103977"/>
                        <a:gd name="connsiteX12" fmla="*/ 24272 w 148325"/>
                        <a:gd name="connsiteY12" fmla="*/ 12286 h 103977"/>
                        <a:gd name="connsiteX13" fmla="*/ 0 w 148325"/>
                        <a:gd name="connsiteY13" fmla="*/ 20376 h 103977"/>
                        <a:gd name="connsiteX14" fmla="*/ 0 w 148325"/>
                        <a:gd name="connsiteY14" fmla="*/ 20376 h 103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8325" h="103977">
                          <a:moveTo>
                            <a:pt x="0" y="20376"/>
                          </a:moveTo>
                          <a:cubicBezTo>
                            <a:pt x="8091" y="14983"/>
                            <a:pt x="13484" y="9589"/>
                            <a:pt x="21575" y="6892"/>
                          </a:cubicBezTo>
                          <a:cubicBezTo>
                            <a:pt x="29665" y="4195"/>
                            <a:pt x="40452" y="1498"/>
                            <a:pt x="51240" y="1498"/>
                          </a:cubicBezTo>
                          <a:cubicBezTo>
                            <a:pt x="67421" y="-1199"/>
                            <a:pt x="83602" y="-1199"/>
                            <a:pt x="99783" y="9589"/>
                          </a:cubicBezTo>
                          <a:cubicBezTo>
                            <a:pt x="113267" y="17680"/>
                            <a:pt x="124054" y="28467"/>
                            <a:pt x="132145" y="44648"/>
                          </a:cubicBezTo>
                          <a:cubicBezTo>
                            <a:pt x="137538" y="52738"/>
                            <a:pt x="140235" y="60829"/>
                            <a:pt x="142932" y="71616"/>
                          </a:cubicBezTo>
                          <a:cubicBezTo>
                            <a:pt x="145629" y="82403"/>
                            <a:pt x="148326" y="93190"/>
                            <a:pt x="148326" y="103978"/>
                          </a:cubicBezTo>
                          <a:cubicBezTo>
                            <a:pt x="148326" y="103978"/>
                            <a:pt x="148326" y="103978"/>
                            <a:pt x="148326" y="103978"/>
                          </a:cubicBezTo>
                          <a:cubicBezTo>
                            <a:pt x="148326" y="93190"/>
                            <a:pt x="145629" y="82403"/>
                            <a:pt x="142932" y="74313"/>
                          </a:cubicBezTo>
                          <a:cubicBezTo>
                            <a:pt x="140235" y="66222"/>
                            <a:pt x="134842" y="55435"/>
                            <a:pt x="132145" y="47345"/>
                          </a:cubicBezTo>
                          <a:cubicBezTo>
                            <a:pt x="124054" y="31164"/>
                            <a:pt x="113267" y="20376"/>
                            <a:pt x="97086" y="12286"/>
                          </a:cubicBezTo>
                          <a:cubicBezTo>
                            <a:pt x="80905" y="4195"/>
                            <a:pt x="67421" y="4195"/>
                            <a:pt x="48543" y="6892"/>
                          </a:cubicBezTo>
                          <a:cubicBezTo>
                            <a:pt x="40452" y="9589"/>
                            <a:pt x="32362" y="9589"/>
                            <a:pt x="24272" y="12286"/>
                          </a:cubicBezTo>
                          <a:cubicBezTo>
                            <a:pt x="16181" y="9589"/>
                            <a:pt x="10787" y="17680"/>
                            <a:pt x="0" y="20376"/>
                          </a:cubicBezTo>
                          <a:cubicBezTo>
                            <a:pt x="0" y="20376"/>
                            <a:pt x="0" y="20376"/>
                            <a:pt x="0" y="20376"/>
                          </a:cubicBezTo>
                          <a:close/>
                        </a:path>
                      </a:pathLst>
                    </a:custGeom>
                    <a:solidFill>
                      <a:srgbClr val="DCFB8E">
                        <a:alpha val="60000"/>
                      </a:srgbClr>
                    </a:solidFill>
                    <a:ln w="26947" cap="flat">
                      <a:noFill/>
                      <a:prstDash val="solid"/>
                      <a:miter/>
                    </a:ln>
                  </p:spPr>
                  <p:txBody>
                    <a:bodyPr rtlCol="1" anchor="ctr"/>
                    <a:lstStyle/>
                    <a:p>
                      <a:endParaRPr lang="ar-SA"/>
                    </a:p>
                  </p:txBody>
                </p:sp>
              </p:grpSp>
              <p:grpSp>
                <p:nvGrpSpPr>
                  <p:cNvPr id="1502" name="رسم 4">
                    <a:extLst>
                      <a:ext uri="{FF2B5EF4-FFF2-40B4-BE49-F238E27FC236}">
                        <a16:creationId xmlns:a16="http://schemas.microsoft.com/office/drawing/2014/main" id="{E88783D4-3D74-441A-AD4D-429D58F351ED}"/>
                      </a:ext>
                    </a:extLst>
                  </p:cNvPr>
                  <p:cNvGrpSpPr/>
                  <p:nvPr/>
                </p:nvGrpSpPr>
                <p:grpSpPr>
                  <a:xfrm>
                    <a:off x="2305791" y="5995058"/>
                    <a:ext cx="317552" cy="1035583"/>
                    <a:chOff x="2305791" y="5995058"/>
                    <a:chExt cx="317552" cy="1035583"/>
                  </a:xfrm>
                  <a:solidFill>
                    <a:schemeClr val="accent1"/>
                  </a:solidFill>
                </p:grpSpPr>
                <p:sp>
                  <p:nvSpPr>
                    <p:cNvPr id="1785" name="شكل حر: شكل 538">
                      <a:extLst>
                        <a:ext uri="{FF2B5EF4-FFF2-40B4-BE49-F238E27FC236}">
                          <a16:creationId xmlns:a16="http://schemas.microsoft.com/office/drawing/2014/main" id="{13A0FE91-B839-4CD1-B52C-32375AFB8EF1}"/>
                        </a:ext>
                      </a:extLst>
                    </p:cNvPr>
                    <p:cNvSpPr/>
                    <p:nvPr/>
                  </p:nvSpPr>
                  <p:spPr>
                    <a:xfrm>
                      <a:off x="2305791" y="5995058"/>
                      <a:ext cx="317552" cy="1035583"/>
                    </a:xfrm>
                    <a:custGeom>
                      <a:avLst/>
                      <a:gdLst>
                        <a:gd name="connsiteX0" fmla="*/ 229231 w 317552"/>
                        <a:gd name="connsiteY0" fmla="*/ 1035584 h 1035583"/>
                        <a:gd name="connsiteX1" fmla="*/ 221140 w 317552"/>
                        <a:gd name="connsiteY1" fmla="*/ 809050 h 1035583"/>
                        <a:gd name="connsiteX2" fmla="*/ 40452 w 317552"/>
                        <a:gd name="connsiteY2" fmla="*/ 83602 h 1035583"/>
                        <a:gd name="connsiteX3" fmla="*/ 37756 w 317552"/>
                        <a:gd name="connsiteY3" fmla="*/ 78208 h 1035583"/>
                        <a:gd name="connsiteX4" fmla="*/ 0 w 317552"/>
                        <a:gd name="connsiteY4" fmla="*/ 0 h 1035583"/>
                        <a:gd name="connsiteX5" fmla="*/ 299348 w 317552"/>
                        <a:gd name="connsiteY5" fmla="*/ 563638 h 1035583"/>
                        <a:gd name="connsiteX6" fmla="*/ 315529 w 317552"/>
                        <a:gd name="connsiteY6" fmla="*/ 1035584 h 1035583"/>
                        <a:gd name="connsiteX7" fmla="*/ 229231 w 317552"/>
                        <a:gd name="connsiteY7" fmla="*/ 1035584 h 1035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7552" h="1035583">
                          <a:moveTo>
                            <a:pt x="229231" y="1035584"/>
                          </a:moveTo>
                          <a:cubicBezTo>
                            <a:pt x="226534" y="960072"/>
                            <a:pt x="223837" y="884561"/>
                            <a:pt x="221140" y="809050"/>
                          </a:cubicBezTo>
                          <a:cubicBezTo>
                            <a:pt x="213050" y="558244"/>
                            <a:pt x="172597" y="280470"/>
                            <a:pt x="40452" y="83602"/>
                          </a:cubicBezTo>
                          <a:cubicBezTo>
                            <a:pt x="40452" y="80905"/>
                            <a:pt x="37756" y="78208"/>
                            <a:pt x="37756" y="78208"/>
                          </a:cubicBezTo>
                          <a:cubicBezTo>
                            <a:pt x="24272" y="51240"/>
                            <a:pt x="10787" y="26968"/>
                            <a:pt x="0" y="0"/>
                          </a:cubicBezTo>
                          <a:cubicBezTo>
                            <a:pt x="167204" y="113267"/>
                            <a:pt x="275077" y="337104"/>
                            <a:pt x="299348" y="563638"/>
                          </a:cubicBezTo>
                          <a:cubicBezTo>
                            <a:pt x="315529" y="717357"/>
                            <a:pt x="320923" y="876471"/>
                            <a:pt x="315529" y="1035584"/>
                          </a:cubicBezTo>
                          <a:lnTo>
                            <a:pt x="229231" y="1035584"/>
                          </a:lnTo>
                          <a:close/>
                        </a:path>
                      </a:pathLst>
                    </a:custGeom>
                    <a:solidFill>
                      <a:srgbClr val="11521E"/>
                    </a:solidFill>
                    <a:ln w="26947" cap="flat">
                      <a:noFill/>
                      <a:prstDash val="solid"/>
                      <a:miter/>
                    </a:ln>
                  </p:spPr>
                  <p:txBody>
                    <a:bodyPr rtlCol="1" anchor="ctr"/>
                    <a:lstStyle/>
                    <a:p>
                      <a:endParaRPr lang="ar-SA"/>
                    </a:p>
                  </p:txBody>
                </p:sp>
                <p:sp>
                  <p:nvSpPr>
                    <p:cNvPr id="1786" name="شكل حر: شكل 539">
                      <a:extLst>
                        <a:ext uri="{FF2B5EF4-FFF2-40B4-BE49-F238E27FC236}">
                          <a16:creationId xmlns:a16="http://schemas.microsoft.com/office/drawing/2014/main" id="{AB86BB14-7B64-4505-AA69-7E0D2C161472}"/>
                        </a:ext>
                      </a:extLst>
                    </p:cNvPr>
                    <p:cNvSpPr/>
                    <p:nvPr/>
                  </p:nvSpPr>
                  <p:spPr>
                    <a:xfrm>
                      <a:off x="2308488" y="6003148"/>
                      <a:ext cx="268912" cy="1027493"/>
                    </a:xfrm>
                    <a:custGeom>
                      <a:avLst/>
                      <a:gdLst>
                        <a:gd name="connsiteX0" fmla="*/ 226534 w 268912"/>
                        <a:gd name="connsiteY0" fmla="*/ 1027493 h 1027493"/>
                        <a:gd name="connsiteX1" fmla="*/ 218443 w 268912"/>
                        <a:gd name="connsiteY1" fmla="*/ 800959 h 1027493"/>
                        <a:gd name="connsiteX2" fmla="*/ 37756 w 268912"/>
                        <a:gd name="connsiteY2" fmla="*/ 75511 h 1027493"/>
                        <a:gd name="connsiteX3" fmla="*/ 35059 w 268912"/>
                        <a:gd name="connsiteY3" fmla="*/ 70117 h 1027493"/>
                        <a:gd name="connsiteX4" fmla="*/ 0 w 268912"/>
                        <a:gd name="connsiteY4" fmla="*/ 0 h 1027493"/>
                        <a:gd name="connsiteX5" fmla="*/ 183385 w 268912"/>
                        <a:gd name="connsiteY5" fmla="*/ 258896 h 1027493"/>
                        <a:gd name="connsiteX6" fmla="*/ 240018 w 268912"/>
                        <a:gd name="connsiteY6" fmla="*/ 466552 h 1027493"/>
                        <a:gd name="connsiteX7" fmla="*/ 264290 w 268912"/>
                        <a:gd name="connsiteY7" fmla="*/ 1024796 h 1027493"/>
                        <a:gd name="connsiteX8" fmla="*/ 226534 w 268912"/>
                        <a:gd name="connsiteY8" fmla="*/ 1024796 h 102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8912" h="1027493">
                          <a:moveTo>
                            <a:pt x="226534" y="1027493"/>
                          </a:moveTo>
                          <a:cubicBezTo>
                            <a:pt x="223837" y="951982"/>
                            <a:pt x="221140" y="876471"/>
                            <a:pt x="218443" y="800959"/>
                          </a:cubicBezTo>
                          <a:cubicBezTo>
                            <a:pt x="210353" y="550154"/>
                            <a:pt x="169901" y="272380"/>
                            <a:pt x="37756" y="75511"/>
                          </a:cubicBezTo>
                          <a:cubicBezTo>
                            <a:pt x="51240" y="94389"/>
                            <a:pt x="26968" y="53937"/>
                            <a:pt x="35059" y="70117"/>
                          </a:cubicBezTo>
                          <a:cubicBezTo>
                            <a:pt x="24272" y="45846"/>
                            <a:pt x="10787" y="24271"/>
                            <a:pt x="0" y="0"/>
                          </a:cubicBezTo>
                          <a:cubicBezTo>
                            <a:pt x="75511" y="70117"/>
                            <a:pt x="142932" y="153719"/>
                            <a:pt x="183385" y="258896"/>
                          </a:cubicBezTo>
                          <a:cubicBezTo>
                            <a:pt x="210353" y="326317"/>
                            <a:pt x="229231" y="393737"/>
                            <a:pt x="240018" y="466552"/>
                          </a:cubicBezTo>
                          <a:cubicBezTo>
                            <a:pt x="266986" y="655330"/>
                            <a:pt x="275077" y="841412"/>
                            <a:pt x="264290" y="1024796"/>
                          </a:cubicBezTo>
                          <a:lnTo>
                            <a:pt x="226534" y="1024796"/>
                          </a:lnTo>
                          <a:close/>
                        </a:path>
                      </a:pathLst>
                    </a:custGeom>
                    <a:solidFill>
                      <a:srgbClr val="1F5C24"/>
                    </a:solidFill>
                    <a:ln w="26947" cap="flat">
                      <a:noFill/>
                      <a:prstDash val="solid"/>
                      <a:miter/>
                    </a:ln>
                  </p:spPr>
                  <p:txBody>
                    <a:bodyPr rtlCol="1" anchor="ctr"/>
                    <a:lstStyle/>
                    <a:p>
                      <a:endParaRPr lang="ar-SA"/>
                    </a:p>
                  </p:txBody>
                </p:sp>
                <p:sp>
                  <p:nvSpPr>
                    <p:cNvPr id="1787" name="شكل حر: شكل 540">
                      <a:extLst>
                        <a:ext uri="{FF2B5EF4-FFF2-40B4-BE49-F238E27FC236}">
                          <a16:creationId xmlns:a16="http://schemas.microsoft.com/office/drawing/2014/main" id="{47A07E71-8025-46B0-AE60-00EC0F51E2D2}"/>
                        </a:ext>
                      </a:extLst>
                    </p:cNvPr>
                    <p:cNvSpPr/>
                    <p:nvPr/>
                  </p:nvSpPr>
                  <p:spPr>
                    <a:xfrm>
                      <a:off x="2321897" y="6024723"/>
                      <a:ext cx="246686" cy="647387"/>
                    </a:xfrm>
                    <a:custGeom>
                      <a:avLst/>
                      <a:gdLst>
                        <a:gd name="connsiteX0" fmla="*/ 76 w 246686"/>
                        <a:gd name="connsiteY0" fmla="*/ 0 h 647387"/>
                        <a:gd name="connsiteX1" fmla="*/ 172673 w 246686"/>
                        <a:gd name="connsiteY1" fmla="*/ 256199 h 647387"/>
                        <a:gd name="connsiteX2" fmla="*/ 218519 w 246686"/>
                        <a:gd name="connsiteY2" fmla="*/ 428797 h 647387"/>
                        <a:gd name="connsiteX3" fmla="*/ 245487 w 246686"/>
                        <a:gd name="connsiteY3" fmla="*/ 612181 h 647387"/>
                        <a:gd name="connsiteX4" fmla="*/ 245487 w 246686"/>
                        <a:gd name="connsiteY4" fmla="*/ 647240 h 647387"/>
                        <a:gd name="connsiteX5" fmla="*/ 210429 w 246686"/>
                        <a:gd name="connsiteY5" fmla="*/ 434190 h 647387"/>
                        <a:gd name="connsiteX6" fmla="*/ 164582 w 246686"/>
                        <a:gd name="connsiteY6" fmla="*/ 264290 h 647387"/>
                        <a:gd name="connsiteX7" fmla="*/ 97162 w 246686"/>
                        <a:gd name="connsiteY7" fmla="*/ 126751 h 647387"/>
                        <a:gd name="connsiteX8" fmla="*/ 76 w 246686"/>
                        <a:gd name="connsiteY8" fmla="*/ 0 h 647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6686" h="647387">
                          <a:moveTo>
                            <a:pt x="76" y="0"/>
                          </a:moveTo>
                          <a:cubicBezTo>
                            <a:pt x="72890" y="64724"/>
                            <a:pt x="134917" y="153720"/>
                            <a:pt x="172673" y="256199"/>
                          </a:cubicBezTo>
                          <a:cubicBezTo>
                            <a:pt x="191551" y="310136"/>
                            <a:pt x="205035" y="369466"/>
                            <a:pt x="218519" y="428797"/>
                          </a:cubicBezTo>
                          <a:cubicBezTo>
                            <a:pt x="232003" y="488127"/>
                            <a:pt x="242791" y="550154"/>
                            <a:pt x="245487" y="612181"/>
                          </a:cubicBezTo>
                          <a:cubicBezTo>
                            <a:pt x="245487" y="614878"/>
                            <a:pt x="248184" y="649937"/>
                            <a:pt x="245487" y="647240"/>
                          </a:cubicBezTo>
                          <a:cubicBezTo>
                            <a:pt x="240094" y="587910"/>
                            <a:pt x="223913" y="490824"/>
                            <a:pt x="210429" y="434190"/>
                          </a:cubicBezTo>
                          <a:cubicBezTo>
                            <a:pt x="196945" y="377557"/>
                            <a:pt x="183460" y="318226"/>
                            <a:pt x="164582" y="264290"/>
                          </a:cubicBezTo>
                          <a:cubicBezTo>
                            <a:pt x="148401" y="215747"/>
                            <a:pt x="124130" y="167204"/>
                            <a:pt x="97162" y="126751"/>
                          </a:cubicBezTo>
                          <a:cubicBezTo>
                            <a:pt x="67496" y="80905"/>
                            <a:pt x="-2621" y="0"/>
                            <a:pt x="76" y="0"/>
                          </a:cubicBezTo>
                          <a:close/>
                        </a:path>
                      </a:pathLst>
                    </a:custGeom>
                    <a:solidFill>
                      <a:srgbClr val="DCFB8E">
                        <a:alpha val="30000"/>
                      </a:srgbClr>
                    </a:solidFill>
                    <a:ln w="26947" cap="flat">
                      <a:noFill/>
                      <a:prstDash val="solid"/>
                      <a:miter/>
                    </a:ln>
                  </p:spPr>
                  <p:txBody>
                    <a:bodyPr rtlCol="1" anchor="ctr"/>
                    <a:lstStyle/>
                    <a:p>
                      <a:endParaRPr lang="ar-SA"/>
                    </a:p>
                  </p:txBody>
                </p:sp>
                <p:sp>
                  <p:nvSpPr>
                    <p:cNvPr id="1788" name="شكل حر: شكل 541">
                      <a:extLst>
                        <a:ext uri="{FF2B5EF4-FFF2-40B4-BE49-F238E27FC236}">
                          <a16:creationId xmlns:a16="http://schemas.microsoft.com/office/drawing/2014/main" id="{585B307B-9DA1-4884-96E2-0432262899E6}"/>
                        </a:ext>
                      </a:extLst>
                    </p:cNvPr>
                    <p:cNvSpPr/>
                    <p:nvPr/>
                  </p:nvSpPr>
                  <p:spPr>
                    <a:xfrm>
                      <a:off x="2502660" y="6496668"/>
                      <a:ext cx="26968" cy="26968"/>
                    </a:xfrm>
                    <a:custGeom>
                      <a:avLst/>
                      <a:gdLst>
                        <a:gd name="connsiteX0" fmla="*/ 0 w 26968"/>
                        <a:gd name="connsiteY0" fmla="*/ 0 h 26968"/>
                        <a:gd name="connsiteX1" fmla="*/ 0 w 26968"/>
                        <a:gd name="connsiteY1" fmla="*/ 0 h 26968"/>
                        <a:gd name="connsiteX2" fmla="*/ 0 w 26968"/>
                        <a:gd name="connsiteY2" fmla="*/ 0 h 26968"/>
                      </a:gdLst>
                      <a:ahLst/>
                      <a:cxnLst>
                        <a:cxn ang="0">
                          <a:pos x="connsiteX0" y="connsiteY0"/>
                        </a:cxn>
                        <a:cxn ang="0">
                          <a:pos x="connsiteX1" y="connsiteY1"/>
                        </a:cxn>
                        <a:cxn ang="0">
                          <a:pos x="connsiteX2" y="connsiteY2"/>
                        </a:cxn>
                      </a:cxnLst>
                      <a:rect l="l" t="t" r="r" b="b"/>
                      <a:pathLst>
                        <a:path w="26968" h="26968">
                          <a:moveTo>
                            <a:pt x="0" y="0"/>
                          </a:moveTo>
                          <a:cubicBezTo>
                            <a:pt x="0" y="0"/>
                            <a:pt x="0" y="0"/>
                            <a:pt x="0" y="0"/>
                          </a:cubicBezTo>
                          <a:cubicBezTo>
                            <a:pt x="0" y="0"/>
                            <a:pt x="0" y="0"/>
                            <a:pt x="0" y="0"/>
                          </a:cubicBezTo>
                          <a:close/>
                        </a:path>
                      </a:pathLst>
                    </a:custGeom>
                    <a:solidFill>
                      <a:srgbClr val="DCFB8E">
                        <a:alpha val="60000"/>
                      </a:srgbClr>
                    </a:solidFill>
                    <a:ln w="26947" cap="flat">
                      <a:noFill/>
                      <a:prstDash val="solid"/>
                      <a:miter/>
                    </a:ln>
                  </p:spPr>
                  <p:txBody>
                    <a:bodyPr rtlCol="1" anchor="ctr"/>
                    <a:lstStyle/>
                    <a:p>
                      <a:endParaRPr lang="ar-SA"/>
                    </a:p>
                  </p:txBody>
                </p:sp>
              </p:grpSp>
              <p:grpSp>
                <p:nvGrpSpPr>
                  <p:cNvPr id="1503" name="رسم 4">
                    <a:extLst>
                      <a:ext uri="{FF2B5EF4-FFF2-40B4-BE49-F238E27FC236}">
                        <a16:creationId xmlns:a16="http://schemas.microsoft.com/office/drawing/2014/main" id="{7C2708BD-8BC7-4451-9F47-B28C0A344202}"/>
                      </a:ext>
                    </a:extLst>
                  </p:cNvPr>
                  <p:cNvGrpSpPr/>
                  <p:nvPr/>
                </p:nvGrpSpPr>
                <p:grpSpPr>
                  <a:xfrm>
                    <a:off x="2464358" y="6318177"/>
                    <a:ext cx="233110" cy="712464"/>
                    <a:chOff x="2464358" y="6318177"/>
                    <a:chExt cx="233110" cy="712464"/>
                  </a:xfrm>
                  <a:solidFill>
                    <a:schemeClr val="accent1"/>
                  </a:solidFill>
                </p:grpSpPr>
                <p:sp>
                  <p:nvSpPr>
                    <p:cNvPr id="1780" name="شكل حر: شكل 543">
                      <a:extLst>
                        <a:ext uri="{FF2B5EF4-FFF2-40B4-BE49-F238E27FC236}">
                          <a16:creationId xmlns:a16="http://schemas.microsoft.com/office/drawing/2014/main" id="{D5C8410A-4621-494E-A76E-F0DFCAC54948}"/>
                        </a:ext>
                      </a:extLst>
                    </p:cNvPr>
                    <p:cNvSpPr/>
                    <p:nvPr/>
                  </p:nvSpPr>
                  <p:spPr>
                    <a:xfrm>
                      <a:off x="2464358" y="6318816"/>
                      <a:ext cx="233110" cy="711826"/>
                    </a:xfrm>
                    <a:custGeom>
                      <a:avLst/>
                      <a:gdLst>
                        <a:gd name="connsiteX0" fmla="*/ 113814 w 233110"/>
                        <a:gd name="connsiteY0" fmla="*/ 711826 h 711826"/>
                        <a:gd name="connsiteX1" fmla="*/ 138085 w 233110"/>
                        <a:gd name="connsiteY1" fmla="*/ 285726 h 711826"/>
                        <a:gd name="connsiteX2" fmla="*/ 138085 w 233110"/>
                        <a:gd name="connsiteY2" fmla="*/ 280332 h 711826"/>
                        <a:gd name="connsiteX3" fmla="*/ 124601 w 233110"/>
                        <a:gd name="connsiteY3" fmla="*/ 83464 h 711826"/>
                        <a:gd name="connsiteX4" fmla="*/ 73361 w 233110"/>
                        <a:gd name="connsiteY4" fmla="*/ 145491 h 711826"/>
                        <a:gd name="connsiteX5" fmla="*/ 547 w 233110"/>
                        <a:gd name="connsiteY5" fmla="*/ 272242 h 711826"/>
                        <a:gd name="connsiteX6" fmla="*/ 81452 w 233110"/>
                        <a:gd name="connsiteY6" fmla="*/ 26830 h 711826"/>
                        <a:gd name="connsiteX7" fmla="*/ 221687 w 233110"/>
                        <a:gd name="connsiteY7" fmla="*/ 110432 h 711826"/>
                        <a:gd name="connsiteX8" fmla="*/ 200112 w 233110"/>
                        <a:gd name="connsiteY8" fmla="*/ 711826 h 711826"/>
                        <a:gd name="connsiteX9" fmla="*/ 113814 w 233110"/>
                        <a:gd name="connsiteY9" fmla="*/ 711826 h 711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3110" h="711826">
                          <a:moveTo>
                            <a:pt x="113814" y="711826"/>
                          </a:moveTo>
                          <a:cubicBezTo>
                            <a:pt x="116510" y="568893"/>
                            <a:pt x="129995" y="428658"/>
                            <a:pt x="138085" y="285726"/>
                          </a:cubicBezTo>
                          <a:cubicBezTo>
                            <a:pt x="138085" y="266848"/>
                            <a:pt x="138085" y="269545"/>
                            <a:pt x="138085" y="280332"/>
                          </a:cubicBezTo>
                          <a:cubicBezTo>
                            <a:pt x="140782" y="215609"/>
                            <a:pt x="146176" y="145491"/>
                            <a:pt x="124601" y="83464"/>
                          </a:cubicBezTo>
                          <a:cubicBezTo>
                            <a:pt x="103026" y="99645"/>
                            <a:pt x="94936" y="129310"/>
                            <a:pt x="73361" y="145491"/>
                          </a:cubicBezTo>
                          <a:cubicBezTo>
                            <a:pt x="40999" y="172459"/>
                            <a:pt x="16728" y="229093"/>
                            <a:pt x="547" y="272242"/>
                          </a:cubicBezTo>
                          <a:cubicBezTo>
                            <a:pt x="-4847" y="191337"/>
                            <a:pt x="30212" y="78070"/>
                            <a:pt x="81452" y="26830"/>
                          </a:cubicBezTo>
                          <a:cubicBezTo>
                            <a:pt x="151569" y="-37894"/>
                            <a:pt x="205506" y="24133"/>
                            <a:pt x="221687" y="110432"/>
                          </a:cubicBezTo>
                          <a:cubicBezTo>
                            <a:pt x="254049" y="309998"/>
                            <a:pt x="208203" y="512260"/>
                            <a:pt x="200112" y="711826"/>
                          </a:cubicBezTo>
                          <a:lnTo>
                            <a:pt x="113814" y="711826"/>
                          </a:lnTo>
                          <a:close/>
                        </a:path>
                      </a:pathLst>
                    </a:custGeom>
                    <a:solidFill>
                      <a:srgbClr val="003B18"/>
                    </a:solidFill>
                    <a:ln w="26947" cap="flat">
                      <a:noFill/>
                      <a:prstDash val="solid"/>
                      <a:miter/>
                    </a:ln>
                  </p:spPr>
                  <p:txBody>
                    <a:bodyPr rtlCol="1" anchor="ctr"/>
                    <a:lstStyle/>
                    <a:p>
                      <a:endParaRPr lang="ar-SA"/>
                    </a:p>
                  </p:txBody>
                </p:sp>
                <p:sp>
                  <p:nvSpPr>
                    <p:cNvPr id="1781" name="شكل حر: شكل 544">
                      <a:extLst>
                        <a:ext uri="{FF2B5EF4-FFF2-40B4-BE49-F238E27FC236}">
                          <a16:creationId xmlns:a16="http://schemas.microsoft.com/office/drawing/2014/main" id="{FE253495-90CA-41EC-A43E-15A78EE3F126}"/>
                        </a:ext>
                      </a:extLst>
                    </p:cNvPr>
                    <p:cNvSpPr/>
                    <p:nvPr/>
                  </p:nvSpPr>
                  <p:spPr>
                    <a:xfrm>
                      <a:off x="2578171" y="6361827"/>
                      <a:ext cx="66665" cy="668814"/>
                    </a:xfrm>
                    <a:custGeom>
                      <a:avLst/>
                      <a:gdLst>
                        <a:gd name="connsiteX0" fmla="*/ 35059 w 66665"/>
                        <a:gd name="connsiteY0" fmla="*/ 668815 h 668814"/>
                        <a:gd name="connsiteX1" fmla="*/ 0 w 66665"/>
                        <a:gd name="connsiteY1" fmla="*/ 668815 h 668814"/>
                        <a:gd name="connsiteX2" fmla="*/ 24272 w 66665"/>
                        <a:gd name="connsiteY2" fmla="*/ 242715 h 668814"/>
                        <a:gd name="connsiteX3" fmla="*/ 24272 w 66665"/>
                        <a:gd name="connsiteY3" fmla="*/ 242715 h 668814"/>
                        <a:gd name="connsiteX4" fmla="*/ 24272 w 66665"/>
                        <a:gd name="connsiteY4" fmla="*/ 242715 h 668814"/>
                        <a:gd name="connsiteX5" fmla="*/ 10787 w 66665"/>
                        <a:gd name="connsiteY5" fmla="*/ 40452 h 668814"/>
                        <a:gd name="connsiteX6" fmla="*/ 10787 w 66665"/>
                        <a:gd name="connsiteY6" fmla="*/ 40452 h 668814"/>
                        <a:gd name="connsiteX7" fmla="*/ 40452 w 66665"/>
                        <a:gd name="connsiteY7" fmla="*/ 0 h 668814"/>
                        <a:gd name="connsiteX8" fmla="*/ 59330 w 66665"/>
                        <a:gd name="connsiteY8" fmla="*/ 320923 h 668814"/>
                        <a:gd name="connsiteX9" fmla="*/ 35059 w 66665"/>
                        <a:gd name="connsiteY9" fmla="*/ 668815 h 668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665" h="668814">
                          <a:moveTo>
                            <a:pt x="35059" y="668815"/>
                          </a:moveTo>
                          <a:lnTo>
                            <a:pt x="0" y="668815"/>
                          </a:lnTo>
                          <a:cubicBezTo>
                            <a:pt x="2697" y="525882"/>
                            <a:pt x="16181" y="385647"/>
                            <a:pt x="24272" y="242715"/>
                          </a:cubicBezTo>
                          <a:cubicBezTo>
                            <a:pt x="24272" y="242715"/>
                            <a:pt x="24272" y="242715"/>
                            <a:pt x="24272" y="242715"/>
                          </a:cubicBezTo>
                          <a:cubicBezTo>
                            <a:pt x="24272" y="242715"/>
                            <a:pt x="24272" y="242715"/>
                            <a:pt x="24272" y="242715"/>
                          </a:cubicBezTo>
                          <a:cubicBezTo>
                            <a:pt x="26968" y="175294"/>
                            <a:pt x="32362" y="102480"/>
                            <a:pt x="10787" y="40452"/>
                          </a:cubicBezTo>
                          <a:cubicBezTo>
                            <a:pt x="10787" y="40452"/>
                            <a:pt x="10787" y="40452"/>
                            <a:pt x="10787" y="40452"/>
                          </a:cubicBezTo>
                          <a:cubicBezTo>
                            <a:pt x="18878" y="24272"/>
                            <a:pt x="26968" y="10788"/>
                            <a:pt x="40452" y="0"/>
                          </a:cubicBezTo>
                          <a:cubicBezTo>
                            <a:pt x="72815" y="102480"/>
                            <a:pt x="70118" y="210353"/>
                            <a:pt x="59330" y="320923"/>
                          </a:cubicBezTo>
                          <a:cubicBezTo>
                            <a:pt x="45846" y="436887"/>
                            <a:pt x="35059" y="552851"/>
                            <a:pt x="35059" y="668815"/>
                          </a:cubicBezTo>
                          <a:close/>
                        </a:path>
                      </a:pathLst>
                    </a:custGeom>
                    <a:solidFill>
                      <a:srgbClr val="0B2E1D"/>
                    </a:solidFill>
                    <a:ln w="26947" cap="flat">
                      <a:noFill/>
                      <a:prstDash val="solid"/>
                      <a:miter/>
                    </a:ln>
                  </p:spPr>
                  <p:txBody>
                    <a:bodyPr rtlCol="1" anchor="ctr"/>
                    <a:lstStyle/>
                    <a:p>
                      <a:endParaRPr lang="ar-SA"/>
                    </a:p>
                  </p:txBody>
                </p:sp>
                <p:sp>
                  <p:nvSpPr>
                    <p:cNvPr id="1782" name="شكل حر: شكل 545">
                      <a:extLst>
                        <a:ext uri="{FF2B5EF4-FFF2-40B4-BE49-F238E27FC236}">
                          <a16:creationId xmlns:a16="http://schemas.microsoft.com/office/drawing/2014/main" id="{DF1B9E65-8FA5-42D1-835D-4169C6E7DF36}"/>
                        </a:ext>
                      </a:extLst>
                    </p:cNvPr>
                    <p:cNvSpPr/>
                    <p:nvPr/>
                  </p:nvSpPr>
                  <p:spPr>
                    <a:xfrm>
                      <a:off x="2464905" y="6318678"/>
                      <a:ext cx="188778" cy="272379"/>
                    </a:xfrm>
                    <a:custGeom>
                      <a:avLst/>
                      <a:gdLst>
                        <a:gd name="connsiteX0" fmla="*/ 145629 w 188778"/>
                        <a:gd name="connsiteY0" fmla="*/ 0 h 272379"/>
                        <a:gd name="connsiteX1" fmla="*/ 188778 w 188778"/>
                        <a:gd name="connsiteY1" fmla="*/ 29665 h 272379"/>
                        <a:gd name="connsiteX2" fmla="*/ 186082 w 188778"/>
                        <a:gd name="connsiteY2" fmla="*/ 29665 h 272379"/>
                        <a:gd name="connsiteX3" fmla="*/ 121357 w 188778"/>
                        <a:gd name="connsiteY3" fmla="*/ 83602 h 272379"/>
                        <a:gd name="connsiteX4" fmla="*/ 72814 w 188778"/>
                        <a:gd name="connsiteY4" fmla="*/ 145629 h 272379"/>
                        <a:gd name="connsiteX5" fmla="*/ 0 w 188778"/>
                        <a:gd name="connsiteY5" fmla="*/ 272380 h 272379"/>
                        <a:gd name="connsiteX6" fmla="*/ 0 w 188778"/>
                        <a:gd name="connsiteY6" fmla="*/ 248109 h 272379"/>
                        <a:gd name="connsiteX7" fmla="*/ 5394 w 188778"/>
                        <a:gd name="connsiteY7" fmla="*/ 234624 h 272379"/>
                        <a:gd name="connsiteX8" fmla="*/ 145629 w 188778"/>
                        <a:gd name="connsiteY8" fmla="*/ 0 h 27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778" h="272379">
                          <a:moveTo>
                            <a:pt x="145629" y="0"/>
                          </a:moveTo>
                          <a:cubicBezTo>
                            <a:pt x="161810" y="2697"/>
                            <a:pt x="177991" y="13484"/>
                            <a:pt x="188778" y="29665"/>
                          </a:cubicBezTo>
                          <a:cubicBezTo>
                            <a:pt x="188778" y="29665"/>
                            <a:pt x="186082" y="29665"/>
                            <a:pt x="186082" y="29665"/>
                          </a:cubicBezTo>
                          <a:cubicBezTo>
                            <a:pt x="153719" y="29665"/>
                            <a:pt x="134842" y="53937"/>
                            <a:pt x="121357" y="83602"/>
                          </a:cubicBezTo>
                          <a:cubicBezTo>
                            <a:pt x="99783" y="99783"/>
                            <a:pt x="91692" y="129448"/>
                            <a:pt x="72814" y="145629"/>
                          </a:cubicBezTo>
                          <a:cubicBezTo>
                            <a:pt x="40452" y="172597"/>
                            <a:pt x="16181" y="229231"/>
                            <a:pt x="0" y="272380"/>
                          </a:cubicBezTo>
                          <a:cubicBezTo>
                            <a:pt x="0" y="264290"/>
                            <a:pt x="0" y="256199"/>
                            <a:pt x="0" y="248109"/>
                          </a:cubicBezTo>
                          <a:cubicBezTo>
                            <a:pt x="0" y="242715"/>
                            <a:pt x="2697" y="240018"/>
                            <a:pt x="5394" y="234624"/>
                          </a:cubicBezTo>
                          <a:cubicBezTo>
                            <a:pt x="43149" y="151022"/>
                            <a:pt x="72814" y="37755"/>
                            <a:pt x="145629" y="0"/>
                          </a:cubicBezTo>
                          <a:close/>
                        </a:path>
                      </a:pathLst>
                    </a:custGeom>
                    <a:solidFill>
                      <a:srgbClr val="64AF42"/>
                    </a:solidFill>
                    <a:ln w="26947" cap="flat">
                      <a:noFill/>
                      <a:prstDash val="solid"/>
                      <a:miter/>
                    </a:ln>
                  </p:spPr>
                  <p:txBody>
                    <a:bodyPr rtlCol="1" anchor="ctr"/>
                    <a:lstStyle/>
                    <a:p>
                      <a:endParaRPr lang="ar-SA"/>
                    </a:p>
                  </p:txBody>
                </p:sp>
                <p:sp>
                  <p:nvSpPr>
                    <p:cNvPr id="1783" name="شكل حر: شكل 546">
                      <a:extLst>
                        <a:ext uri="{FF2B5EF4-FFF2-40B4-BE49-F238E27FC236}">
                          <a16:creationId xmlns:a16="http://schemas.microsoft.com/office/drawing/2014/main" id="{4355B5F1-3229-4DE2-8852-3E90BBE3AF44}"/>
                        </a:ext>
                      </a:extLst>
                    </p:cNvPr>
                    <p:cNvSpPr/>
                    <p:nvPr/>
                  </p:nvSpPr>
                  <p:spPr>
                    <a:xfrm>
                      <a:off x="2464905" y="6318177"/>
                      <a:ext cx="145629" cy="245912"/>
                    </a:xfrm>
                    <a:custGeom>
                      <a:avLst/>
                      <a:gdLst>
                        <a:gd name="connsiteX0" fmla="*/ 83602 w 145629"/>
                        <a:gd name="connsiteY0" fmla="*/ 27469 h 245912"/>
                        <a:gd name="connsiteX1" fmla="*/ 145629 w 145629"/>
                        <a:gd name="connsiteY1" fmla="*/ 501 h 245912"/>
                        <a:gd name="connsiteX2" fmla="*/ 5394 w 145629"/>
                        <a:gd name="connsiteY2" fmla="*/ 232428 h 245912"/>
                        <a:gd name="connsiteX3" fmla="*/ 0 w 145629"/>
                        <a:gd name="connsiteY3" fmla="*/ 245912 h 245912"/>
                        <a:gd name="connsiteX4" fmla="*/ 83602 w 145629"/>
                        <a:gd name="connsiteY4" fmla="*/ 27469 h 245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629" h="245912">
                          <a:moveTo>
                            <a:pt x="83602" y="27469"/>
                          </a:moveTo>
                          <a:cubicBezTo>
                            <a:pt x="107873" y="5894"/>
                            <a:pt x="126751" y="-2196"/>
                            <a:pt x="145629" y="501"/>
                          </a:cubicBezTo>
                          <a:cubicBezTo>
                            <a:pt x="72814" y="38256"/>
                            <a:pt x="43149" y="148826"/>
                            <a:pt x="5394" y="232428"/>
                          </a:cubicBezTo>
                          <a:cubicBezTo>
                            <a:pt x="2697" y="237822"/>
                            <a:pt x="2697" y="240519"/>
                            <a:pt x="0" y="245912"/>
                          </a:cubicBezTo>
                          <a:cubicBezTo>
                            <a:pt x="2697" y="167704"/>
                            <a:pt x="35059" y="73315"/>
                            <a:pt x="83602" y="27469"/>
                          </a:cubicBezTo>
                          <a:close/>
                        </a:path>
                      </a:pathLst>
                    </a:custGeom>
                    <a:solidFill>
                      <a:srgbClr val="72C500"/>
                    </a:solidFill>
                    <a:ln w="26947" cap="flat">
                      <a:noFill/>
                      <a:prstDash val="solid"/>
                      <a:miter/>
                    </a:ln>
                  </p:spPr>
                  <p:txBody>
                    <a:bodyPr rtlCol="1" anchor="ctr"/>
                    <a:lstStyle/>
                    <a:p>
                      <a:endParaRPr lang="ar-SA"/>
                    </a:p>
                  </p:txBody>
                </p:sp>
                <p:sp>
                  <p:nvSpPr>
                    <p:cNvPr id="1784" name="شكل حر: شكل 547">
                      <a:extLst>
                        <a:ext uri="{FF2B5EF4-FFF2-40B4-BE49-F238E27FC236}">
                          <a16:creationId xmlns:a16="http://schemas.microsoft.com/office/drawing/2014/main" id="{D39575A0-F0D2-4BDA-9B6D-3C1F2D41DDB9}"/>
                        </a:ext>
                      </a:extLst>
                    </p:cNvPr>
                    <p:cNvSpPr/>
                    <p:nvPr/>
                  </p:nvSpPr>
                  <p:spPr>
                    <a:xfrm>
                      <a:off x="2467601" y="6326768"/>
                      <a:ext cx="107873" cy="213049"/>
                    </a:xfrm>
                    <a:custGeom>
                      <a:avLst/>
                      <a:gdLst>
                        <a:gd name="connsiteX0" fmla="*/ 16181 w 107873"/>
                        <a:gd name="connsiteY0" fmla="*/ 145629 h 213049"/>
                        <a:gd name="connsiteX1" fmla="*/ 40452 w 107873"/>
                        <a:gd name="connsiteY1" fmla="*/ 86299 h 213049"/>
                        <a:gd name="connsiteX2" fmla="*/ 53937 w 107873"/>
                        <a:gd name="connsiteY2" fmla="*/ 56633 h 213049"/>
                        <a:gd name="connsiteX3" fmla="*/ 70118 w 107873"/>
                        <a:gd name="connsiteY3" fmla="*/ 35058 h 213049"/>
                        <a:gd name="connsiteX4" fmla="*/ 107873 w 107873"/>
                        <a:gd name="connsiteY4" fmla="*/ 0 h 213049"/>
                        <a:gd name="connsiteX5" fmla="*/ 107873 w 107873"/>
                        <a:gd name="connsiteY5" fmla="*/ 0 h 213049"/>
                        <a:gd name="connsiteX6" fmla="*/ 70118 w 107873"/>
                        <a:gd name="connsiteY6" fmla="*/ 35058 h 213049"/>
                        <a:gd name="connsiteX7" fmla="*/ 53937 w 107873"/>
                        <a:gd name="connsiteY7" fmla="*/ 59330 h 213049"/>
                        <a:gd name="connsiteX8" fmla="*/ 40452 w 107873"/>
                        <a:gd name="connsiteY8" fmla="*/ 86299 h 213049"/>
                        <a:gd name="connsiteX9" fmla="*/ 26968 w 107873"/>
                        <a:gd name="connsiteY9" fmla="*/ 113267 h 213049"/>
                        <a:gd name="connsiteX10" fmla="*/ 16181 w 107873"/>
                        <a:gd name="connsiteY10" fmla="*/ 145629 h 213049"/>
                        <a:gd name="connsiteX11" fmla="*/ 2697 w 107873"/>
                        <a:gd name="connsiteY11" fmla="*/ 213050 h 213049"/>
                        <a:gd name="connsiteX12" fmla="*/ 0 w 107873"/>
                        <a:gd name="connsiteY12" fmla="*/ 213050 h 213049"/>
                        <a:gd name="connsiteX13" fmla="*/ 16181 w 107873"/>
                        <a:gd name="connsiteY13" fmla="*/ 145629 h 213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7873" h="213049">
                          <a:moveTo>
                            <a:pt x="16181" y="145629"/>
                          </a:moveTo>
                          <a:cubicBezTo>
                            <a:pt x="21575" y="124054"/>
                            <a:pt x="29665" y="105176"/>
                            <a:pt x="40452" y="86299"/>
                          </a:cubicBezTo>
                          <a:cubicBezTo>
                            <a:pt x="45846" y="78208"/>
                            <a:pt x="48543" y="67421"/>
                            <a:pt x="53937" y="56633"/>
                          </a:cubicBezTo>
                          <a:cubicBezTo>
                            <a:pt x="59330" y="48543"/>
                            <a:pt x="64724" y="40452"/>
                            <a:pt x="70118" y="35058"/>
                          </a:cubicBezTo>
                          <a:cubicBezTo>
                            <a:pt x="80905" y="21574"/>
                            <a:pt x="94389" y="8090"/>
                            <a:pt x="107873" y="0"/>
                          </a:cubicBezTo>
                          <a:cubicBezTo>
                            <a:pt x="107873" y="0"/>
                            <a:pt x="107873" y="0"/>
                            <a:pt x="107873" y="0"/>
                          </a:cubicBezTo>
                          <a:cubicBezTo>
                            <a:pt x="94389" y="8090"/>
                            <a:pt x="80905" y="21574"/>
                            <a:pt x="70118" y="35058"/>
                          </a:cubicBezTo>
                          <a:cubicBezTo>
                            <a:pt x="64724" y="43149"/>
                            <a:pt x="59330" y="51240"/>
                            <a:pt x="53937" y="59330"/>
                          </a:cubicBezTo>
                          <a:cubicBezTo>
                            <a:pt x="48543" y="67421"/>
                            <a:pt x="45846" y="78208"/>
                            <a:pt x="40452" y="86299"/>
                          </a:cubicBezTo>
                          <a:cubicBezTo>
                            <a:pt x="35059" y="94389"/>
                            <a:pt x="29665" y="102479"/>
                            <a:pt x="26968" y="113267"/>
                          </a:cubicBezTo>
                          <a:cubicBezTo>
                            <a:pt x="24272" y="124054"/>
                            <a:pt x="21575" y="134842"/>
                            <a:pt x="16181" y="145629"/>
                          </a:cubicBezTo>
                          <a:cubicBezTo>
                            <a:pt x="10787" y="167204"/>
                            <a:pt x="5394" y="188778"/>
                            <a:pt x="2697" y="213050"/>
                          </a:cubicBezTo>
                          <a:cubicBezTo>
                            <a:pt x="2697" y="213050"/>
                            <a:pt x="0" y="213050"/>
                            <a:pt x="0" y="213050"/>
                          </a:cubicBezTo>
                          <a:cubicBezTo>
                            <a:pt x="2697" y="188778"/>
                            <a:pt x="8091" y="167204"/>
                            <a:pt x="16181" y="145629"/>
                          </a:cubicBezTo>
                          <a:close/>
                        </a:path>
                      </a:pathLst>
                    </a:custGeom>
                    <a:solidFill>
                      <a:srgbClr val="DCFB8E">
                        <a:alpha val="60000"/>
                      </a:srgbClr>
                    </a:solidFill>
                    <a:ln w="26947" cap="flat">
                      <a:noFill/>
                      <a:prstDash val="solid"/>
                      <a:miter/>
                    </a:ln>
                  </p:spPr>
                  <p:txBody>
                    <a:bodyPr rtlCol="1" anchor="ctr"/>
                    <a:lstStyle/>
                    <a:p>
                      <a:endParaRPr lang="ar-SA"/>
                    </a:p>
                  </p:txBody>
                </p:sp>
              </p:grpSp>
              <p:grpSp>
                <p:nvGrpSpPr>
                  <p:cNvPr id="1504" name="رسم 4">
                    <a:extLst>
                      <a:ext uri="{FF2B5EF4-FFF2-40B4-BE49-F238E27FC236}">
                        <a16:creationId xmlns:a16="http://schemas.microsoft.com/office/drawing/2014/main" id="{9F47BB7D-7D53-42DA-A878-724FEE7FE1C2}"/>
                      </a:ext>
                    </a:extLst>
                  </p:cNvPr>
                  <p:cNvGrpSpPr/>
                  <p:nvPr/>
                </p:nvGrpSpPr>
                <p:grpSpPr>
                  <a:xfrm>
                    <a:off x="2898488" y="5935727"/>
                    <a:ext cx="952588" cy="1097610"/>
                    <a:chOff x="2898488" y="5935727"/>
                    <a:chExt cx="952588" cy="1097610"/>
                  </a:xfrm>
                  <a:solidFill>
                    <a:schemeClr val="accent1"/>
                  </a:solidFill>
                </p:grpSpPr>
                <p:sp>
                  <p:nvSpPr>
                    <p:cNvPr id="1773" name="شكل حر: شكل 549">
                      <a:extLst>
                        <a:ext uri="{FF2B5EF4-FFF2-40B4-BE49-F238E27FC236}">
                          <a16:creationId xmlns:a16="http://schemas.microsoft.com/office/drawing/2014/main" id="{1356A2B9-C934-482C-8FF9-F43B351894A2}"/>
                        </a:ext>
                      </a:extLst>
                    </p:cNvPr>
                    <p:cNvSpPr/>
                    <p:nvPr/>
                  </p:nvSpPr>
                  <p:spPr>
                    <a:xfrm>
                      <a:off x="3638027" y="6280041"/>
                      <a:ext cx="213050" cy="753296"/>
                    </a:xfrm>
                    <a:custGeom>
                      <a:avLst/>
                      <a:gdLst>
                        <a:gd name="connsiteX0" fmla="*/ 0 w 213050"/>
                        <a:gd name="connsiteY0" fmla="*/ 750601 h 753296"/>
                        <a:gd name="connsiteX1" fmla="*/ 0 w 213050"/>
                        <a:gd name="connsiteY1" fmla="*/ 745207 h 753296"/>
                        <a:gd name="connsiteX2" fmla="*/ 0 w 213050"/>
                        <a:gd name="connsiteY2" fmla="*/ 745207 h 753296"/>
                        <a:gd name="connsiteX3" fmla="*/ 43149 w 213050"/>
                        <a:gd name="connsiteY3" fmla="*/ 329895 h 753296"/>
                        <a:gd name="connsiteX4" fmla="*/ 107873 w 213050"/>
                        <a:gd name="connsiteY4" fmla="*/ 146510 h 753296"/>
                        <a:gd name="connsiteX5" fmla="*/ 213050 w 213050"/>
                        <a:gd name="connsiteY5" fmla="*/ 881 h 753296"/>
                        <a:gd name="connsiteX6" fmla="*/ 105177 w 213050"/>
                        <a:gd name="connsiteY6" fmla="*/ 753297 h 753296"/>
                        <a:gd name="connsiteX7" fmla="*/ 0 w 213050"/>
                        <a:gd name="connsiteY7" fmla="*/ 753297 h 753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3050" h="753296">
                          <a:moveTo>
                            <a:pt x="0" y="750601"/>
                          </a:moveTo>
                          <a:cubicBezTo>
                            <a:pt x="0" y="747904"/>
                            <a:pt x="0" y="747904"/>
                            <a:pt x="0" y="745207"/>
                          </a:cubicBezTo>
                          <a:cubicBezTo>
                            <a:pt x="0" y="685876"/>
                            <a:pt x="0" y="720935"/>
                            <a:pt x="0" y="745207"/>
                          </a:cubicBezTo>
                          <a:cubicBezTo>
                            <a:pt x="0" y="604971"/>
                            <a:pt x="10788" y="464736"/>
                            <a:pt x="43149" y="329895"/>
                          </a:cubicBezTo>
                          <a:cubicBezTo>
                            <a:pt x="56634" y="265170"/>
                            <a:pt x="78208" y="203143"/>
                            <a:pt x="107873" y="146510"/>
                          </a:cubicBezTo>
                          <a:cubicBezTo>
                            <a:pt x="115964" y="133026"/>
                            <a:pt x="204959" y="-12604"/>
                            <a:pt x="213050" y="881"/>
                          </a:cubicBezTo>
                          <a:cubicBezTo>
                            <a:pt x="207656" y="881"/>
                            <a:pt x="129448" y="559125"/>
                            <a:pt x="105177" y="753297"/>
                          </a:cubicBezTo>
                          <a:lnTo>
                            <a:pt x="0" y="753297"/>
                          </a:lnTo>
                          <a:close/>
                        </a:path>
                      </a:pathLst>
                    </a:custGeom>
                    <a:solidFill>
                      <a:srgbClr val="003B18"/>
                    </a:solidFill>
                    <a:ln w="26947" cap="flat">
                      <a:noFill/>
                      <a:prstDash val="solid"/>
                      <a:miter/>
                    </a:ln>
                  </p:spPr>
                  <p:txBody>
                    <a:bodyPr rtlCol="1" anchor="ctr"/>
                    <a:lstStyle/>
                    <a:p>
                      <a:endParaRPr lang="ar-SA"/>
                    </a:p>
                  </p:txBody>
                </p:sp>
                <p:sp>
                  <p:nvSpPr>
                    <p:cNvPr id="1774" name="شكل حر: شكل 550">
                      <a:extLst>
                        <a:ext uri="{FF2B5EF4-FFF2-40B4-BE49-F238E27FC236}">
                          <a16:creationId xmlns:a16="http://schemas.microsoft.com/office/drawing/2014/main" id="{E3B31BEF-DDE4-4C27-BFEB-369C6D7F216D}"/>
                        </a:ext>
                      </a:extLst>
                    </p:cNvPr>
                    <p:cNvSpPr/>
                    <p:nvPr/>
                  </p:nvSpPr>
                  <p:spPr>
                    <a:xfrm>
                      <a:off x="3686570" y="6283619"/>
                      <a:ext cx="161809" cy="747022"/>
                    </a:xfrm>
                    <a:custGeom>
                      <a:avLst/>
                      <a:gdLst>
                        <a:gd name="connsiteX0" fmla="*/ 0 w 161809"/>
                        <a:gd name="connsiteY0" fmla="*/ 747023 h 747022"/>
                        <a:gd name="connsiteX1" fmla="*/ 80905 w 161809"/>
                        <a:gd name="connsiteY1" fmla="*/ 204959 h 747022"/>
                        <a:gd name="connsiteX2" fmla="*/ 161810 w 161809"/>
                        <a:gd name="connsiteY2" fmla="*/ 0 h 747022"/>
                        <a:gd name="connsiteX3" fmla="*/ 53937 w 161809"/>
                        <a:gd name="connsiteY3" fmla="*/ 747023 h 747022"/>
                        <a:gd name="connsiteX4" fmla="*/ 0 w 161809"/>
                        <a:gd name="connsiteY4" fmla="*/ 747023 h 7470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809" h="747022">
                          <a:moveTo>
                            <a:pt x="0" y="747023"/>
                          </a:moveTo>
                          <a:cubicBezTo>
                            <a:pt x="10788" y="563638"/>
                            <a:pt x="37756" y="382950"/>
                            <a:pt x="80905" y="204959"/>
                          </a:cubicBezTo>
                          <a:cubicBezTo>
                            <a:pt x="99783" y="132145"/>
                            <a:pt x="132145" y="67421"/>
                            <a:pt x="161810" y="0"/>
                          </a:cubicBezTo>
                          <a:cubicBezTo>
                            <a:pt x="151023" y="51240"/>
                            <a:pt x="75511" y="563638"/>
                            <a:pt x="53937" y="747023"/>
                          </a:cubicBezTo>
                          <a:lnTo>
                            <a:pt x="0" y="747023"/>
                          </a:lnTo>
                          <a:close/>
                        </a:path>
                      </a:pathLst>
                    </a:custGeom>
                    <a:solidFill>
                      <a:srgbClr val="003B18"/>
                    </a:solidFill>
                    <a:ln w="26947" cap="flat">
                      <a:noFill/>
                      <a:prstDash val="solid"/>
                      <a:miter/>
                    </a:ln>
                  </p:spPr>
                  <p:txBody>
                    <a:bodyPr rtlCol="1" anchor="ctr"/>
                    <a:lstStyle/>
                    <a:p>
                      <a:endParaRPr lang="ar-SA"/>
                    </a:p>
                  </p:txBody>
                </p:sp>
                <p:sp>
                  <p:nvSpPr>
                    <p:cNvPr id="1775" name="شكل حر: شكل 551">
                      <a:extLst>
                        <a:ext uri="{FF2B5EF4-FFF2-40B4-BE49-F238E27FC236}">
                          <a16:creationId xmlns:a16="http://schemas.microsoft.com/office/drawing/2014/main" id="{AE9DB500-DF19-429A-9E82-B8C5A9F54DC0}"/>
                        </a:ext>
                      </a:extLst>
                    </p:cNvPr>
                    <p:cNvSpPr/>
                    <p:nvPr/>
                  </p:nvSpPr>
                  <p:spPr>
                    <a:xfrm>
                      <a:off x="3222715" y="5935727"/>
                      <a:ext cx="407221" cy="1094914"/>
                    </a:xfrm>
                    <a:custGeom>
                      <a:avLst/>
                      <a:gdLst>
                        <a:gd name="connsiteX0" fmla="*/ 304742 w 407221"/>
                        <a:gd name="connsiteY0" fmla="*/ 1094914 h 1094914"/>
                        <a:gd name="connsiteX1" fmla="*/ 280470 w 407221"/>
                        <a:gd name="connsiteY1" fmla="*/ 906136 h 1094914"/>
                        <a:gd name="connsiteX2" fmla="*/ 180688 w 407221"/>
                        <a:gd name="connsiteY2" fmla="*/ 523185 h 1094914"/>
                        <a:gd name="connsiteX3" fmla="*/ 72814 w 407221"/>
                        <a:gd name="connsiteY3" fmla="*/ 134842 h 1094914"/>
                        <a:gd name="connsiteX4" fmla="*/ 0 w 407221"/>
                        <a:gd name="connsiteY4" fmla="*/ 0 h 1094914"/>
                        <a:gd name="connsiteX5" fmla="*/ 199566 w 407221"/>
                        <a:gd name="connsiteY5" fmla="*/ 194172 h 1094914"/>
                        <a:gd name="connsiteX6" fmla="*/ 350588 w 407221"/>
                        <a:gd name="connsiteY6" fmla="*/ 552851 h 1094914"/>
                        <a:gd name="connsiteX7" fmla="*/ 407222 w 407221"/>
                        <a:gd name="connsiteY7" fmla="*/ 1094914 h 1094914"/>
                        <a:gd name="connsiteX8" fmla="*/ 304742 w 407221"/>
                        <a:gd name="connsiteY8" fmla="*/ 1094914 h 1094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7221" h="1094914">
                          <a:moveTo>
                            <a:pt x="304742" y="1094914"/>
                          </a:moveTo>
                          <a:cubicBezTo>
                            <a:pt x="299349" y="1032887"/>
                            <a:pt x="291258" y="968163"/>
                            <a:pt x="280470" y="906136"/>
                          </a:cubicBezTo>
                          <a:cubicBezTo>
                            <a:pt x="256199" y="773991"/>
                            <a:pt x="221140" y="647240"/>
                            <a:pt x="180688" y="523185"/>
                          </a:cubicBezTo>
                          <a:cubicBezTo>
                            <a:pt x="140235" y="399131"/>
                            <a:pt x="132145" y="248109"/>
                            <a:pt x="72814" y="134842"/>
                          </a:cubicBezTo>
                          <a:cubicBezTo>
                            <a:pt x="48543" y="88995"/>
                            <a:pt x="24272" y="43149"/>
                            <a:pt x="0" y="0"/>
                          </a:cubicBezTo>
                          <a:cubicBezTo>
                            <a:pt x="75511" y="53937"/>
                            <a:pt x="148326" y="107873"/>
                            <a:pt x="199566" y="194172"/>
                          </a:cubicBezTo>
                          <a:cubicBezTo>
                            <a:pt x="266986" y="302045"/>
                            <a:pt x="318226" y="420706"/>
                            <a:pt x="350588" y="552851"/>
                          </a:cubicBezTo>
                          <a:cubicBezTo>
                            <a:pt x="393738" y="730841"/>
                            <a:pt x="407222" y="911529"/>
                            <a:pt x="407222" y="1094914"/>
                          </a:cubicBezTo>
                          <a:lnTo>
                            <a:pt x="304742" y="1094914"/>
                          </a:lnTo>
                          <a:close/>
                        </a:path>
                      </a:pathLst>
                    </a:custGeom>
                    <a:solidFill>
                      <a:srgbClr val="1F5C24"/>
                    </a:solidFill>
                    <a:ln w="26947" cap="flat">
                      <a:noFill/>
                      <a:prstDash val="solid"/>
                      <a:miter/>
                    </a:ln>
                  </p:spPr>
                  <p:txBody>
                    <a:bodyPr rtlCol="1" anchor="ctr"/>
                    <a:lstStyle/>
                    <a:p>
                      <a:endParaRPr lang="ar-SA"/>
                    </a:p>
                  </p:txBody>
                </p:sp>
                <p:sp>
                  <p:nvSpPr>
                    <p:cNvPr id="1776" name="شكل حر: شكل 552">
                      <a:extLst>
                        <a:ext uri="{FF2B5EF4-FFF2-40B4-BE49-F238E27FC236}">
                          <a16:creationId xmlns:a16="http://schemas.microsoft.com/office/drawing/2014/main" id="{372A4719-66C6-4471-B4C9-B65E91647688}"/>
                        </a:ext>
                      </a:extLst>
                    </p:cNvPr>
                    <p:cNvSpPr/>
                    <p:nvPr/>
                  </p:nvSpPr>
                  <p:spPr>
                    <a:xfrm>
                      <a:off x="3241592" y="5951908"/>
                      <a:ext cx="388344" cy="1081429"/>
                    </a:xfrm>
                    <a:custGeom>
                      <a:avLst/>
                      <a:gdLst>
                        <a:gd name="connsiteX0" fmla="*/ 339801 w 388344"/>
                        <a:gd name="connsiteY0" fmla="*/ 1078734 h 1081429"/>
                        <a:gd name="connsiteX1" fmla="*/ 0 w 388344"/>
                        <a:gd name="connsiteY1" fmla="*/ 0 h 1081429"/>
                        <a:gd name="connsiteX2" fmla="*/ 180688 w 388344"/>
                        <a:gd name="connsiteY2" fmla="*/ 180688 h 1081429"/>
                        <a:gd name="connsiteX3" fmla="*/ 331711 w 388344"/>
                        <a:gd name="connsiteY3" fmla="*/ 539367 h 1081429"/>
                        <a:gd name="connsiteX4" fmla="*/ 388344 w 388344"/>
                        <a:gd name="connsiteY4" fmla="*/ 1081430 h 1081429"/>
                        <a:gd name="connsiteX5" fmla="*/ 339801 w 388344"/>
                        <a:gd name="connsiteY5" fmla="*/ 1081430 h 1081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8344" h="1081429">
                          <a:moveTo>
                            <a:pt x="339801" y="1078734"/>
                          </a:moveTo>
                          <a:cubicBezTo>
                            <a:pt x="331711" y="674208"/>
                            <a:pt x="245412" y="275077"/>
                            <a:pt x="0" y="0"/>
                          </a:cubicBezTo>
                          <a:cubicBezTo>
                            <a:pt x="67421" y="51240"/>
                            <a:pt x="132145" y="99783"/>
                            <a:pt x="180688" y="180688"/>
                          </a:cubicBezTo>
                          <a:cubicBezTo>
                            <a:pt x="248109" y="288561"/>
                            <a:pt x="299349" y="407222"/>
                            <a:pt x="331711" y="539367"/>
                          </a:cubicBezTo>
                          <a:cubicBezTo>
                            <a:pt x="374860" y="717358"/>
                            <a:pt x="388344" y="898045"/>
                            <a:pt x="388344" y="1081430"/>
                          </a:cubicBezTo>
                          <a:lnTo>
                            <a:pt x="339801" y="1081430"/>
                          </a:lnTo>
                          <a:close/>
                        </a:path>
                      </a:pathLst>
                    </a:custGeom>
                    <a:solidFill>
                      <a:srgbClr val="1F5C24"/>
                    </a:solidFill>
                    <a:ln w="26947" cap="flat">
                      <a:noFill/>
                      <a:prstDash val="solid"/>
                      <a:miter/>
                    </a:ln>
                  </p:spPr>
                  <p:txBody>
                    <a:bodyPr rtlCol="1" anchor="ctr"/>
                    <a:lstStyle/>
                    <a:p>
                      <a:endParaRPr lang="ar-SA"/>
                    </a:p>
                  </p:txBody>
                </p:sp>
                <p:sp>
                  <p:nvSpPr>
                    <p:cNvPr id="1777" name="شكل حر: شكل 553">
                      <a:extLst>
                        <a:ext uri="{FF2B5EF4-FFF2-40B4-BE49-F238E27FC236}">
                          <a16:creationId xmlns:a16="http://schemas.microsoft.com/office/drawing/2014/main" id="{7EA4CBB2-92B4-4210-82DF-1D96A3DA89C1}"/>
                        </a:ext>
                      </a:extLst>
                    </p:cNvPr>
                    <p:cNvSpPr/>
                    <p:nvPr/>
                  </p:nvSpPr>
                  <p:spPr>
                    <a:xfrm>
                      <a:off x="2898488" y="6371575"/>
                      <a:ext cx="345800" cy="276218"/>
                    </a:xfrm>
                    <a:custGeom>
                      <a:avLst/>
                      <a:gdLst>
                        <a:gd name="connsiteX0" fmla="*/ 140841 w 345800"/>
                        <a:gd name="connsiteY0" fmla="*/ 9130 h 276218"/>
                        <a:gd name="connsiteX1" fmla="*/ 235231 w 345800"/>
                        <a:gd name="connsiteY1" fmla="*/ 9130 h 276218"/>
                        <a:gd name="connsiteX2" fmla="*/ 345801 w 345800"/>
                        <a:gd name="connsiteY2" fmla="*/ 143971 h 276218"/>
                        <a:gd name="connsiteX3" fmla="*/ 205566 w 345800"/>
                        <a:gd name="connsiteY3" fmla="*/ 81944 h 276218"/>
                        <a:gd name="connsiteX4" fmla="*/ 70724 w 345800"/>
                        <a:gd name="connsiteY4" fmla="*/ 214089 h 276218"/>
                        <a:gd name="connsiteX5" fmla="*/ 606 w 345800"/>
                        <a:gd name="connsiteY5" fmla="*/ 270723 h 276218"/>
                        <a:gd name="connsiteX6" fmla="*/ 140841 w 345800"/>
                        <a:gd name="connsiteY6" fmla="*/ 9130 h 276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5800" h="276218">
                          <a:moveTo>
                            <a:pt x="140841" y="9130"/>
                          </a:moveTo>
                          <a:cubicBezTo>
                            <a:pt x="170507" y="-1658"/>
                            <a:pt x="200172" y="-4354"/>
                            <a:pt x="235231" y="9130"/>
                          </a:cubicBezTo>
                          <a:cubicBezTo>
                            <a:pt x="283774" y="25311"/>
                            <a:pt x="321529" y="81944"/>
                            <a:pt x="345801" y="143971"/>
                          </a:cubicBezTo>
                          <a:cubicBezTo>
                            <a:pt x="310742" y="79247"/>
                            <a:pt x="264896" y="38795"/>
                            <a:pt x="205566" y="81944"/>
                          </a:cubicBezTo>
                          <a:cubicBezTo>
                            <a:pt x="157023" y="117003"/>
                            <a:pt x="113873" y="168243"/>
                            <a:pt x="70724" y="214089"/>
                          </a:cubicBezTo>
                          <a:cubicBezTo>
                            <a:pt x="68027" y="216786"/>
                            <a:pt x="-7484" y="297691"/>
                            <a:pt x="606" y="270723"/>
                          </a:cubicBezTo>
                          <a:cubicBezTo>
                            <a:pt x="32968" y="179030"/>
                            <a:pt x="76118" y="76551"/>
                            <a:pt x="140841" y="9130"/>
                          </a:cubicBezTo>
                          <a:close/>
                        </a:path>
                      </a:pathLst>
                    </a:custGeom>
                    <a:solidFill>
                      <a:srgbClr val="284A55"/>
                    </a:solidFill>
                    <a:ln w="26947" cap="flat">
                      <a:noFill/>
                      <a:prstDash val="solid"/>
                      <a:miter/>
                    </a:ln>
                  </p:spPr>
                  <p:txBody>
                    <a:bodyPr rtlCol="1" anchor="ctr"/>
                    <a:lstStyle/>
                    <a:p>
                      <a:endParaRPr lang="ar-SA"/>
                    </a:p>
                  </p:txBody>
                </p:sp>
                <p:sp>
                  <p:nvSpPr>
                    <p:cNvPr id="1778" name="شكل حر: شكل 554">
                      <a:extLst>
                        <a:ext uri="{FF2B5EF4-FFF2-40B4-BE49-F238E27FC236}">
                          <a16:creationId xmlns:a16="http://schemas.microsoft.com/office/drawing/2014/main" id="{7E317720-B195-4CE2-965A-63180825FE44}"/>
                        </a:ext>
                      </a:extLst>
                    </p:cNvPr>
                    <p:cNvSpPr/>
                    <p:nvPr/>
                  </p:nvSpPr>
                  <p:spPr>
                    <a:xfrm>
                      <a:off x="3039330" y="6306105"/>
                      <a:ext cx="453067" cy="724536"/>
                    </a:xfrm>
                    <a:custGeom>
                      <a:avLst/>
                      <a:gdLst>
                        <a:gd name="connsiteX0" fmla="*/ 329014 w 453067"/>
                        <a:gd name="connsiteY0" fmla="*/ 724537 h 724536"/>
                        <a:gd name="connsiteX1" fmla="*/ 275077 w 453067"/>
                        <a:gd name="connsiteY1" fmla="*/ 414400 h 724536"/>
                        <a:gd name="connsiteX2" fmla="*/ 204959 w 453067"/>
                        <a:gd name="connsiteY2" fmla="*/ 209441 h 724536"/>
                        <a:gd name="connsiteX3" fmla="*/ 94389 w 453067"/>
                        <a:gd name="connsiteY3" fmla="*/ 74600 h 724536"/>
                        <a:gd name="connsiteX4" fmla="*/ 0 w 453067"/>
                        <a:gd name="connsiteY4" fmla="*/ 74600 h 724536"/>
                        <a:gd name="connsiteX5" fmla="*/ 56634 w 453067"/>
                        <a:gd name="connsiteY5" fmla="*/ 28753 h 724536"/>
                        <a:gd name="connsiteX6" fmla="*/ 229231 w 453067"/>
                        <a:gd name="connsiteY6" fmla="*/ 17966 h 724536"/>
                        <a:gd name="connsiteX7" fmla="*/ 240018 w 453067"/>
                        <a:gd name="connsiteY7" fmla="*/ 31450 h 724536"/>
                        <a:gd name="connsiteX8" fmla="*/ 366769 w 453067"/>
                        <a:gd name="connsiteY8" fmla="*/ 244500 h 724536"/>
                        <a:gd name="connsiteX9" fmla="*/ 453068 w 453067"/>
                        <a:gd name="connsiteY9" fmla="*/ 724537 h 724536"/>
                        <a:gd name="connsiteX10" fmla="*/ 329014 w 453067"/>
                        <a:gd name="connsiteY10" fmla="*/ 724537 h 724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3067" h="724536">
                          <a:moveTo>
                            <a:pt x="329014" y="724537"/>
                          </a:moveTo>
                          <a:cubicBezTo>
                            <a:pt x="318226" y="619359"/>
                            <a:pt x="302045" y="516880"/>
                            <a:pt x="275077" y="414400"/>
                          </a:cubicBezTo>
                          <a:cubicBezTo>
                            <a:pt x="261593" y="363161"/>
                            <a:pt x="240018" y="276862"/>
                            <a:pt x="204959" y="209441"/>
                          </a:cubicBezTo>
                          <a:cubicBezTo>
                            <a:pt x="177991" y="147414"/>
                            <a:pt x="140235" y="90780"/>
                            <a:pt x="94389" y="74600"/>
                          </a:cubicBezTo>
                          <a:cubicBezTo>
                            <a:pt x="59330" y="61116"/>
                            <a:pt x="29665" y="63812"/>
                            <a:pt x="0" y="74600"/>
                          </a:cubicBezTo>
                          <a:cubicBezTo>
                            <a:pt x="16181" y="55722"/>
                            <a:pt x="35059" y="42237"/>
                            <a:pt x="56634" y="28753"/>
                          </a:cubicBezTo>
                          <a:cubicBezTo>
                            <a:pt x="115964" y="-9002"/>
                            <a:pt x="175294" y="-6305"/>
                            <a:pt x="229231" y="17966"/>
                          </a:cubicBezTo>
                          <a:cubicBezTo>
                            <a:pt x="231928" y="23360"/>
                            <a:pt x="234625" y="28753"/>
                            <a:pt x="240018" y="31450"/>
                          </a:cubicBezTo>
                          <a:cubicBezTo>
                            <a:pt x="283167" y="104265"/>
                            <a:pt x="337104" y="166292"/>
                            <a:pt x="366769" y="244500"/>
                          </a:cubicBezTo>
                          <a:cubicBezTo>
                            <a:pt x="423403" y="398220"/>
                            <a:pt x="447674" y="560030"/>
                            <a:pt x="453068" y="724537"/>
                          </a:cubicBezTo>
                          <a:lnTo>
                            <a:pt x="329014" y="724537"/>
                          </a:lnTo>
                          <a:close/>
                        </a:path>
                      </a:pathLst>
                    </a:custGeom>
                    <a:solidFill>
                      <a:srgbClr val="115220"/>
                    </a:solidFill>
                    <a:ln w="26947" cap="flat">
                      <a:noFill/>
                      <a:prstDash val="solid"/>
                      <a:miter/>
                    </a:ln>
                  </p:spPr>
                  <p:txBody>
                    <a:bodyPr rtlCol="1" anchor="ctr"/>
                    <a:lstStyle/>
                    <a:p>
                      <a:endParaRPr lang="ar-SA"/>
                    </a:p>
                  </p:txBody>
                </p:sp>
                <p:sp>
                  <p:nvSpPr>
                    <p:cNvPr id="1779" name="شكل حر: شكل 555">
                      <a:extLst>
                        <a:ext uri="{FF2B5EF4-FFF2-40B4-BE49-F238E27FC236}">
                          <a16:creationId xmlns:a16="http://schemas.microsoft.com/office/drawing/2014/main" id="{80B7A09D-0621-473A-88F7-4106FC499B8C}"/>
                        </a:ext>
                      </a:extLst>
                    </p:cNvPr>
                    <p:cNvSpPr/>
                    <p:nvPr/>
                  </p:nvSpPr>
                  <p:spPr>
                    <a:xfrm>
                      <a:off x="3268561" y="6324071"/>
                      <a:ext cx="277773" cy="706570"/>
                    </a:xfrm>
                    <a:custGeom>
                      <a:avLst/>
                      <a:gdLst>
                        <a:gd name="connsiteX0" fmla="*/ 223837 w 277773"/>
                        <a:gd name="connsiteY0" fmla="*/ 706571 h 706570"/>
                        <a:gd name="connsiteX1" fmla="*/ 137539 w 277773"/>
                        <a:gd name="connsiteY1" fmla="*/ 226534 h 706570"/>
                        <a:gd name="connsiteX2" fmla="*/ 10787 w 277773"/>
                        <a:gd name="connsiteY2" fmla="*/ 13484 h 706570"/>
                        <a:gd name="connsiteX3" fmla="*/ 0 w 277773"/>
                        <a:gd name="connsiteY3" fmla="*/ 0 h 706570"/>
                        <a:gd name="connsiteX4" fmla="*/ 140235 w 277773"/>
                        <a:gd name="connsiteY4" fmla="*/ 126751 h 706570"/>
                        <a:gd name="connsiteX5" fmla="*/ 266987 w 277773"/>
                        <a:gd name="connsiteY5" fmla="*/ 523185 h 706570"/>
                        <a:gd name="connsiteX6" fmla="*/ 277774 w 277773"/>
                        <a:gd name="connsiteY6" fmla="*/ 706571 h 706570"/>
                        <a:gd name="connsiteX7" fmla="*/ 223837 w 277773"/>
                        <a:gd name="connsiteY7" fmla="*/ 706571 h 706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7773" h="706570">
                          <a:moveTo>
                            <a:pt x="223837" y="706571"/>
                          </a:moveTo>
                          <a:cubicBezTo>
                            <a:pt x="218444" y="542064"/>
                            <a:pt x="191475" y="377557"/>
                            <a:pt x="137539" y="226534"/>
                          </a:cubicBezTo>
                          <a:cubicBezTo>
                            <a:pt x="110570" y="148326"/>
                            <a:pt x="53937" y="88996"/>
                            <a:pt x="10787" y="13484"/>
                          </a:cubicBezTo>
                          <a:cubicBezTo>
                            <a:pt x="8091" y="8091"/>
                            <a:pt x="5394" y="2697"/>
                            <a:pt x="0" y="0"/>
                          </a:cubicBezTo>
                          <a:cubicBezTo>
                            <a:pt x="53937" y="24271"/>
                            <a:pt x="102480" y="70118"/>
                            <a:pt x="140235" y="126751"/>
                          </a:cubicBezTo>
                          <a:cubicBezTo>
                            <a:pt x="218444" y="240018"/>
                            <a:pt x="253503" y="377557"/>
                            <a:pt x="266987" y="523185"/>
                          </a:cubicBezTo>
                          <a:cubicBezTo>
                            <a:pt x="272380" y="582516"/>
                            <a:pt x="277774" y="644543"/>
                            <a:pt x="277774" y="706571"/>
                          </a:cubicBezTo>
                          <a:lnTo>
                            <a:pt x="223837" y="706571"/>
                          </a:lnTo>
                          <a:close/>
                        </a:path>
                      </a:pathLst>
                    </a:custGeom>
                    <a:solidFill>
                      <a:srgbClr val="25981C"/>
                    </a:solidFill>
                    <a:ln w="26947" cap="flat">
                      <a:noFill/>
                      <a:prstDash val="solid"/>
                      <a:miter/>
                    </a:ln>
                  </p:spPr>
                  <p:txBody>
                    <a:bodyPr rtlCol="1" anchor="ctr"/>
                    <a:lstStyle/>
                    <a:p>
                      <a:endParaRPr lang="ar-SA"/>
                    </a:p>
                  </p:txBody>
                </p:sp>
              </p:grpSp>
              <p:grpSp>
                <p:nvGrpSpPr>
                  <p:cNvPr id="1505" name="رسم 4">
                    <a:extLst>
                      <a:ext uri="{FF2B5EF4-FFF2-40B4-BE49-F238E27FC236}">
                        <a16:creationId xmlns:a16="http://schemas.microsoft.com/office/drawing/2014/main" id="{40908140-42A5-41EE-9C82-E3F1067EDA1A}"/>
                      </a:ext>
                    </a:extLst>
                  </p:cNvPr>
                  <p:cNvGrpSpPr/>
                  <p:nvPr/>
                </p:nvGrpSpPr>
                <p:grpSpPr>
                  <a:xfrm>
                    <a:off x="1412534" y="5892578"/>
                    <a:ext cx="904045" cy="1140759"/>
                    <a:chOff x="1412534" y="5892578"/>
                    <a:chExt cx="904045" cy="1140759"/>
                  </a:xfrm>
                  <a:solidFill>
                    <a:schemeClr val="accent1"/>
                  </a:solidFill>
                </p:grpSpPr>
                <p:sp>
                  <p:nvSpPr>
                    <p:cNvPr id="1765" name="شكل حر: شكل 557">
                      <a:extLst>
                        <a:ext uri="{FF2B5EF4-FFF2-40B4-BE49-F238E27FC236}">
                          <a16:creationId xmlns:a16="http://schemas.microsoft.com/office/drawing/2014/main" id="{BEFD0748-B20D-4AA1-AD70-6A16E39E03F8}"/>
                        </a:ext>
                      </a:extLst>
                    </p:cNvPr>
                    <p:cNvSpPr/>
                    <p:nvPr/>
                  </p:nvSpPr>
                  <p:spPr>
                    <a:xfrm>
                      <a:off x="2060380" y="6096468"/>
                      <a:ext cx="256199" cy="934173"/>
                    </a:xfrm>
                    <a:custGeom>
                      <a:avLst/>
                      <a:gdLst>
                        <a:gd name="connsiteX0" fmla="*/ 0 w 256199"/>
                        <a:gd name="connsiteY0" fmla="*/ 934173 h 934173"/>
                        <a:gd name="connsiteX1" fmla="*/ 0 w 256199"/>
                        <a:gd name="connsiteY1" fmla="*/ 896417 h 934173"/>
                        <a:gd name="connsiteX2" fmla="*/ 0 w 256199"/>
                        <a:gd name="connsiteY2" fmla="*/ 893721 h 934173"/>
                        <a:gd name="connsiteX3" fmla="*/ 51240 w 256199"/>
                        <a:gd name="connsiteY3" fmla="*/ 394806 h 934173"/>
                        <a:gd name="connsiteX4" fmla="*/ 129448 w 256199"/>
                        <a:gd name="connsiteY4" fmla="*/ 173666 h 934173"/>
                        <a:gd name="connsiteX5" fmla="*/ 256199 w 256199"/>
                        <a:gd name="connsiteY5" fmla="*/ 1069 h 934173"/>
                        <a:gd name="connsiteX6" fmla="*/ 121357 w 256199"/>
                        <a:gd name="connsiteY6" fmla="*/ 934173 h 934173"/>
                        <a:gd name="connsiteX7" fmla="*/ 0 w 256199"/>
                        <a:gd name="connsiteY7" fmla="*/ 934173 h 934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6199" h="934173">
                          <a:moveTo>
                            <a:pt x="0" y="934173"/>
                          </a:moveTo>
                          <a:cubicBezTo>
                            <a:pt x="0" y="917992"/>
                            <a:pt x="0" y="904508"/>
                            <a:pt x="0" y="896417"/>
                          </a:cubicBezTo>
                          <a:cubicBezTo>
                            <a:pt x="0" y="912598"/>
                            <a:pt x="0" y="920689"/>
                            <a:pt x="0" y="893721"/>
                          </a:cubicBezTo>
                          <a:cubicBezTo>
                            <a:pt x="0" y="726517"/>
                            <a:pt x="13484" y="556616"/>
                            <a:pt x="51240" y="394806"/>
                          </a:cubicBezTo>
                          <a:cubicBezTo>
                            <a:pt x="70118" y="316598"/>
                            <a:pt x="94389" y="241087"/>
                            <a:pt x="129448" y="173666"/>
                          </a:cubicBezTo>
                          <a:cubicBezTo>
                            <a:pt x="137538" y="157485"/>
                            <a:pt x="245412" y="-15112"/>
                            <a:pt x="256199" y="1069"/>
                          </a:cubicBezTo>
                          <a:cubicBezTo>
                            <a:pt x="250805" y="1069"/>
                            <a:pt x="142932" y="742698"/>
                            <a:pt x="121357" y="934173"/>
                          </a:cubicBezTo>
                          <a:lnTo>
                            <a:pt x="0" y="934173"/>
                          </a:lnTo>
                          <a:close/>
                        </a:path>
                      </a:pathLst>
                    </a:custGeom>
                    <a:solidFill>
                      <a:srgbClr val="003B18"/>
                    </a:solidFill>
                    <a:ln w="26947" cap="flat">
                      <a:noFill/>
                      <a:prstDash val="solid"/>
                      <a:miter/>
                    </a:ln>
                  </p:spPr>
                  <p:txBody>
                    <a:bodyPr rtlCol="1" anchor="ctr"/>
                    <a:lstStyle/>
                    <a:p>
                      <a:endParaRPr lang="ar-SA"/>
                    </a:p>
                  </p:txBody>
                </p:sp>
                <p:sp>
                  <p:nvSpPr>
                    <p:cNvPr id="1766" name="شكل حر: شكل 558">
                      <a:extLst>
                        <a:ext uri="{FF2B5EF4-FFF2-40B4-BE49-F238E27FC236}">
                          <a16:creationId xmlns:a16="http://schemas.microsoft.com/office/drawing/2014/main" id="{45D7F264-6245-4925-A3B0-D3D9D643E740}"/>
                        </a:ext>
                      </a:extLst>
                    </p:cNvPr>
                    <p:cNvSpPr/>
                    <p:nvPr/>
                  </p:nvSpPr>
                  <p:spPr>
                    <a:xfrm>
                      <a:off x="2117013" y="6100234"/>
                      <a:ext cx="194171" cy="930407"/>
                    </a:xfrm>
                    <a:custGeom>
                      <a:avLst/>
                      <a:gdLst>
                        <a:gd name="connsiteX0" fmla="*/ 0 w 194171"/>
                        <a:gd name="connsiteY0" fmla="*/ 930408 h 930407"/>
                        <a:gd name="connsiteX1" fmla="*/ 97086 w 194171"/>
                        <a:gd name="connsiteY1" fmla="*/ 248109 h 930407"/>
                        <a:gd name="connsiteX2" fmla="*/ 194172 w 194171"/>
                        <a:gd name="connsiteY2" fmla="*/ 0 h 930407"/>
                        <a:gd name="connsiteX3" fmla="*/ 59330 w 194171"/>
                        <a:gd name="connsiteY3" fmla="*/ 927711 h 930407"/>
                        <a:gd name="connsiteX4" fmla="*/ 0 w 194171"/>
                        <a:gd name="connsiteY4" fmla="*/ 927711 h 930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171" h="930407">
                          <a:moveTo>
                            <a:pt x="0" y="930408"/>
                          </a:moveTo>
                          <a:cubicBezTo>
                            <a:pt x="13484" y="701177"/>
                            <a:pt x="43149" y="471946"/>
                            <a:pt x="97086" y="248109"/>
                          </a:cubicBezTo>
                          <a:cubicBezTo>
                            <a:pt x="121357" y="161810"/>
                            <a:pt x="159113" y="83602"/>
                            <a:pt x="194172" y="0"/>
                          </a:cubicBezTo>
                          <a:cubicBezTo>
                            <a:pt x="180688" y="64724"/>
                            <a:pt x="83602" y="744326"/>
                            <a:pt x="59330" y="927711"/>
                          </a:cubicBezTo>
                          <a:lnTo>
                            <a:pt x="0" y="927711"/>
                          </a:lnTo>
                          <a:close/>
                        </a:path>
                      </a:pathLst>
                    </a:custGeom>
                    <a:solidFill>
                      <a:srgbClr val="003B18"/>
                    </a:solidFill>
                    <a:ln w="26947" cap="flat">
                      <a:noFill/>
                      <a:prstDash val="solid"/>
                      <a:miter/>
                    </a:ln>
                  </p:spPr>
                  <p:txBody>
                    <a:bodyPr rtlCol="1" anchor="ctr"/>
                    <a:lstStyle/>
                    <a:p>
                      <a:endParaRPr lang="ar-SA"/>
                    </a:p>
                  </p:txBody>
                </p:sp>
                <p:grpSp>
                  <p:nvGrpSpPr>
                    <p:cNvPr id="1767" name="رسم 4">
                      <a:extLst>
                        <a:ext uri="{FF2B5EF4-FFF2-40B4-BE49-F238E27FC236}">
                          <a16:creationId xmlns:a16="http://schemas.microsoft.com/office/drawing/2014/main" id="{6A82C686-5E93-4C96-8FA5-0AB24D1A94B6}"/>
                        </a:ext>
                      </a:extLst>
                    </p:cNvPr>
                    <p:cNvGrpSpPr/>
                    <p:nvPr/>
                  </p:nvGrpSpPr>
                  <p:grpSpPr>
                    <a:xfrm>
                      <a:off x="1823058" y="5892578"/>
                      <a:ext cx="323619" cy="1140759"/>
                      <a:chOff x="1823058" y="5892578"/>
                      <a:chExt cx="323619" cy="1140759"/>
                    </a:xfrm>
                    <a:solidFill>
                      <a:srgbClr val="1F5C24"/>
                    </a:solidFill>
                  </p:grpSpPr>
                  <p:sp>
                    <p:nvSpPr>
                      <p:cNvPr id="1771" name="شكل حر: شكل 560">
                        <a:extLst>
                          <a:ext uri="{FF2B5EF4-FFF2-40B4-BE49-F238E27FC236}">
                            <a16:creationId xmlns:a16="http://schemas.microsoft.com/office/drawing/2014/main" id="{6174FA85-5FC9-4D15-8CA5-B649D599EAF2}"/>
                          </a:ext>
                        </a:extLst>
                      </p:cNvPr>
                      <p:cNvSpPr/>
                      <p:nvPr/>
                    </p:nvSpPr>
                    <p:spPr>
                      <a:xfrm>
                        <a:off x="1823058" y="5892578"/>
                        <a:ext cx="323619" cy="1140759"/>
                      </a:xfrm>
                      <a:custGeom>
                        <a:avLst/>
                        <a:gdLst>
                          <a:gd name="connsiteX0" fmla="*/ 242715 w 323619"/>
                          <a:gd name="connsiteY0" fmla="*/ 1138064 h 1140759"/>
                          <a:gd name="connsiteX1" fmla="*/ 221140 w 323619"/>
                          <a:gd name="connsiteY1" fmla="*/ 911530 h 1140759"/>
                          <a:gd name="connsiteX2" fmla="*/ 142932 w 323619"/>
                          <a:gd name="connsiteY2" fmla="*/ 525882 h 1140759"/>
                          <a:gd name="connsiteX3" fmla="*/ 56633 w 323619"/>
                          <a:gd name="connsiteY3" fmla="*/ 134842 h 1140759"/>
                          <a:gd name="connsiteX4" fmla="*/ 0 w 323619"/>
                          <a:gd name="connsiteY4" fmla="*/ 0 h 1140759"/>
                          <a:gd name="connsiteX5" fmla="*/ 159113 w 323619"/>
                          <a:gd name="connsiteY5" fmla="*/ 196869 h 1140759"/>
                          <a:gd name="connsiteX6" fmla="*/ 277774 w 323619"/>
                          <a:gd name="connsiteY6" fmla="*/ 558244 h 1140759"/>
                          <a:gd name="connsiteX7" fmla="*/ 323620 w 323619"/>
                          <a:gd name="connsiteY7" fmla="*/ 1140760 h 1140759"/>
                          <a:gd name="connsiteX8" fmla="*/ 242715 w 323619"/>
                          <a:gd name="connsiteY8" fmla="*/ 1140760 h 1140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3619" h="1140759">
                            <a:moveTo>
                              <a:pt x="242715" y="1138064"/>
                            </a:moveTo>
                            <a:cubicBezTo>
                              <a:pt x="237321" y="1062552"/>
                              <a:pt x="231928" y="984344"/>
                              <a:pt x="221140" y="911530"/>
                            </a:cubicBezTo>
                            <a:cubicBezTo>
                              <a:pt x="202262" y="779385"/>
                              <a:pt x="175294" y="652633"/>
                              <a:pt x="142932" y="525882"/>
                            </a:cubicBezTo>
                            <a:cubicBezTo>
                              <a:pt x="110570" y="401828"/>
                              <a:pt x="105177" y="248109"/>
                              <a:pt x="56633" y="134842"/>
                            </a:cubicBezTo>
                            <a:cubicBezTo>
                              <a:pt x="37756" y="88996"/>
                              <a:pt x="18878" y="43149"/>
                              <a:pt x="0" y="0"/>
                            </a:cubicBezTo>
                            <a:cubicBezTo>
                              <a:pt x="59330" y="53937"/>
                              <a:pt x="115964" y="107873"/>
                              <a:pt x="159113" y="196869"/>
                            </a:cubicBezTo>
                            <a:cubicBezTo>
                              <a:pt x="213050" y="307439"/>
                              <a:pt x="253502" y="423403"/>
                              <a:pt x="277774" y="558244"/>
                            </a:cubicBezTo>
                            <a:cubicBezTo>
                              <a:pt x="312833" y="749720"/>
                              <a:pt x="323620" y="943891"/>
                              <a:pt x="323620" y="1140760"/>
                            </a:cubicBezTo>
                            <a:lnTo>
                              <a:pt x="242715" y="1140760"/>
                            </a:lnTo>
                            <a:close/>
                          </a:path>
                        </a:pathLst>
                      </a:custGeom>
                      <a:solidFill>
                        <a:srgbClr val="1F5C24"/>
                      </a:solidFill>
                      <a:ln w="26947" cap="flat">
                        <a:noFill/>
                        <a:prstDash val="solid"/>
                        <a:miter/>
                      </a:ln>
                    </p:spPr>
                    <p:txBody>
                      <a:bodyPr rtlCol="1" anchor="ctr"/>
                      <a:lstStyle/>
                      <a:p>
                        <a:endParaRPr lang="ar-SA"/>
                      </a:p>
                    </p:txBody>
                  </p:sp>
                  <p:sp>
                    <p:nvSpPr>
                      <p:cNvPr id="1772" name="شكل حر: شكل 561">
                        <a:extLst>
                          <a:ext uri="{FF2B5EF4-FFF2-40B4-BE49-F238E27FC236}">
                            <a16:creationId xmlns:a16="http://schemas.microsoft.com/office/drawing/2014/main" id="{BB68B5D5-E63D-411C-B95C-B501D6F140CF}"/>
                          </a:ext>
                        </a:extLst>
                      </p:cNvPr>
                      <p:cNvSpPr/>
                      <p:nvPr/>
                    </p:nvSpPr>
                    <p:spPr>
                      <a:xfrm>
                        <a:off x="1836542" y="5906062"/>
                        <a:ext cx="307438" cy="1124579"/>
                      </a:xfrm>
                      <a:custGeom>
                        <a:avLst/>
                        <a:gdLst>
                          <a:gd name="connsiteX0" fmla="*/ 269683 w 307438"/>
                          <a:gd name="connsiteY0" fmla="*/ 1124580 h 1124579"/>
                          <a:gd name="connsiteX1" fmla="*/ 0 w 307438"/>
                          <a:gd name="connsiteY1" fmla="*/ 0 h 1124579"/>
                          <a:gd name="connsiteX2" fmla="*/ 142932 w 307438"/>
                          <a:gd name="connsiteY2" fmla="*/ 180688 h 1124579"/>
                          <a:gd name="connsiteX3" fmla="*/ 261593 w 307438"/>
                          <a:gd name="connsiteY3" fmla="*/ 542064 h 1124579"/>
                          <a:gd name="connsiteX4" fmla="*/ 307439 w 307438"/>
                          <a:gd name="connsiteY4" fmla="*/ 1124580 h 1124579"/>
                          <a:gd name="connsiteX5" fmla="*/ 269683 w 307438"/>
                          <a:gd name="connsiteY5" fmla="*/ 1124580 h 112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438" h="1124579">
                            <a:moveTo>
                              <a:pt x="269683" y="1124580"/>
                            </a:moveTo>
                            <a:cubicBezTo>
                              <a:pt x="266986" y="703874"/>
                              <a:pt x="202262" y="285864"/>
                              <a:pt x="0" y="0"/>
                            </a:cubicBezTo>
                            <a:cubicBezTo>
                              <a:pt x="53937" y="51240"/>
                              <a:pt x="105177" y="102480"/>
                              <a:pt x="142932" y="180688"/>
                            </a:cubicBezTo>
                            <a:cubicBezTo>
                              <a:pt x="196869" y="291258"/>
                              <a:pt x="237321" y="407222"/>
                              <a:pt x="261593" y="542064"/>
                            </a:cubicBezTo>
                            <a:cubicBezTo>
                              <a:pt x="296652" y="733538"/>
                              <a:pt x="307439" y="927710"/>
                              <a:pt x="307439" y="1124580"/>
                            </a:cubicBezTo>
                            <a:lnTo>
                              <a:pt x="269683" y="1124580"/>
                            </a:lnTo>
                            <a:close/>
                          </a:path>
                        </a:pathLst>
                      </a:custGeom>
                      <a:solidFill>
                        <a:srgbClr val="1F5C24"/>
                      </a:solidFill>
                      <a:ln w="26947" cap="flat">
                        <a:noFill/>
                        <a:prstDash val="solid"/>
                        <a:miter/>
                      </a:ln>
                    </p:spPr>
                    <p:txBody>
                      <a:bodyPr rtlCol="1" anchor="ctr"/>
                      <a:lstStyle/>
                      <a:p>
                        <a:endParaRPr lang="ar-SA"/>
                      </a:p>
                    </p:txBody>
                  </p:sp>
                </p:grpSp>
                <p:sp>
                  <p:nvSpPr>
                    <p:cNvPr id="1768" name="شكل حر: شكل 562">
                      <a:extLst>
                        <a:ext uri="{FF2B5EF4-FFF2-40B4-BE49-F238E27FC236}">
                          <a16:creationId xmlns:a16="http://schemas.microsoft.com/office/drawing/2014/main" id="{8CAFC0D8-D4AB-4843-BD6E-639CFB535715}"/>
                        </a:ext>
                      </a:extLst>
                    </p:cNvPr>
                    <p:cNvSpPr/>
                    <p:nvPr/>
                  </p:nvSpPr>
                  <p:spPr>
                    <a:xfrm>
                      <a:off x="1412534" y="6336516"/>
                      <a:ext cx="345800" cy="276218"/>
                    </a:xfrm>
                    <a:custGeom>
                      <a:avLst/>
                      <a:gdLst>
                        <a:gd name="connsiteX0" fmla="*/ 140841 w 345800"/>
                        <a:gd name="connsiteY0" fmla="*/ 9130 h 276218"/>
                        <a:gd name="connsiteX1" fmla="*/ 235231 w 345800"/>
                        <a:gd name="connsiteY1" fmla="*/ 9130 h 276218"/>
                        <a:gd name="connsiteX2" fmla="*/ 345801 w 345800"/>
                        <a:gd name="connsiteY2" fmla="*/ 143971 h 276218"/>
                        <a:gd name="connsiteX3" fmla="*/ 205566 w 345800"/>
                        <a:gd name="connsiteY3" fmla="*/ 81944 h 276218"/>
                        <a:gd name="connsiteX4" fmla="*/ 70724 w 345800"/>
                        <a:gd name="connsiteY4" fmla="*/ 214089 h 276218"/>
                        <a:gd name="connsiteX5" fmla="*/ 606 w 345800"/>
                        <a:gd name="connsiteY5" fmla="*/ 270723 h 276218"/>
                        <a:gd name="connsiteX6" fmla="*/ 140841 w 345800"/>
                        <a:gd name="connsiteY6" fmla="*/ 9130 h 276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5800" h="276218">
                          <a:moveTo>
                            <a:pt x="140841" y="9130"/>
                          </a:moveTo>
                          <a:cubicBezTo>
                            <a:pt x="170507" y="-1658"/>
                            <a:pt x="200172" y="-4354"/>
                            <a:pt x="235231" y="9130"/>
                          </a:cubicBezTo>
                          <a:cubicBezTo>
                            <a:pt x="283774" y="25311"/>
                            <a:pt x="321529" y="81944"/>
                            <a:pt x="345801" y="143971"/>
                          </a:cubicBezTo>
                          <a:cubicBezTo>
                            <a:pt x="310742" y="79247"/>
                            <a:pt x="264896" y="38795"/>
                            <a:pt x="205566" y="81944"/>
                          </a:cubicBezTo>
                          <a:cubicBezTo>
                            <a:pt x="157023" y="117003"/>
                            <a:pt x="113873" y="168243"/>
                            <a:pt x="70724" y="214089"/>
                          </a:cubicBezTo>
                          <a:cubicBezTo>
                            <a:pt x="68027" y="216786"/>
                            <a:pt x="-7484" y="297691"/>
                            <a:pt x="606" y="270723"/>
                          </a:cubicBezTo>
                          <a:cubicBezTo>
                            <a:pt x="32968" y="176333"/>
                            <a:pt x="76118" y="76551"/>
                            <a:pt x="140841" y="9130"/>
                          </a:cubicBezTo>
                          <a:close/>
                        </a:path>
                      </a:pathLst>
                    </a:custGeom>
                    <a:solidFill>
                      <a:srgbClr val="284A55"/>
                    </a:solidFill>
                    <a:ln w="26947" cap="flat">
                      <a:noFill/>
                      <a:prstDash val="solid"/>
                      <a:miter/>
                    </a:ln>
                  </p:spPr>
                  <p:txBody>
                    <a:bodyPr rtlCol="1" anchor="ctr"/>
                    <a:lstStyle/>
                    <a:p>
                      <a:endParaRPr lang="ar-SA"/>
                    </a:p>
                  </p:txBody>
                </p:sp>
                <p:sp>
                  <p:nvSpPr>
                    <p:cNvPr id="1769" name="شكل حر: شكل 563">
                      <a:extLst>
                        <a:ext uri="{FF2B5EF4-FFF2-40B4-BE49-F238E27FC236}">
                          <a16:creationId xmlns:a16="http://schemas.microsoft.com/office/drawing/2014/main" id="{698FB889-6831-45E4-A3ED-2049EDE78039}"/>
                        </a:ext>
                      </a:extLst>
                    </p:cNvPr>
                    <p:cNvSpPr/>
                    <p:nvPr/>
                  </p:nvSpPr>
                  <p:spPr>
                    <a:xfrm>
                      <a:off x="1553375" y="6268349"/>
                      <a:ext cx="455764" cy="762292"/>
                    </a:xfrm>
                    <a:custGeom>
                      <a:avLst/>
                      <a:gdLst>
                        <a:gd name="connsiteX0" fmla="*/ 331711 w 455764"/>
                        <a:gd name="connsiteY0" fmla="*/ 762292 h 762292"/>
                        <a:gd name="connsiteX1" fmla="*/ 275077 w 455764"/>
                        <a:gd name="connsiteY1" fmla="*/ 414401 h 762292"/>
                        <a:gd name="connsiteX2" fmla="*/ 204959 w 455764"/>
                        <a:gd name="connsiteY2" fmla="*/ 209441 h 762292"/>
                        <a:gd name="connsiteX3" fmla="*/ 94389 w 455764"/>
                        <a:gd name="connsiteY3" fmla="*/ 74599 h 762292"/>
                        <a:gd name="connsiteX4" fmla="*/ 0 w 455764"/>
                        <a:gd name="connsiteY4" fmla="*/ 74599 h 762292"/>
                        <a:gd name="connsiteX5" fmla="*/ 56634 w 455764"/>
                        <a:gd name="connsiteY5" fmla="*/ 28753 h 762292"/>
                        <a:gd name="connsiteX6" fmla="*/ 229231 w 455764"/>
                        <a:gd name="connsiteY6" fmla="*/ 17966 h 762292"/>
                        <a:gd name="connsiteX7" fmla="*/ 240018 w 455764"/>
                        <a:gd name="connsiteY7" fmla="*/ 31450 h 762292"/>
                        <a:gd name="connsiteX8" fmla="*/ 366769 w 455764"/>
                        <a:gd name="connsiteY8" fmla="*/ 244500 h 762292"/>
                        <a:gd name="connsiteX9" fmla="*/ 455765 w 455764"/>
                        <a:gd name="connsiteY9" fmla="*/ 762292 h 762292"/>
                        <a:gd name="connsiteX10" fmla="*/ 331711 w 455764"/>
                        <a:gd name="connsiteY10" fmla="*/ 762292 h 762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5764" h="762292">
                          <a:moveTo>
                            <a:pt x="331711" y="762292"/>
                          </a:moveTo>
                          <a:cubicBezTo>
                            <a:pt x="320923" y="643631"/>
                            <a:pt x="304742" y="530364"/>
                            <a:pt x="275077" y="414401"/>
                          </a:cubicBezTo>
                          <a:cubicBezTo>
                            <a:pt x="261593" y="363160"/>
                            <a:pt x="240018" y="276862"/>
                            <a:pt x="204959" y="209441"/>
                          </a:cubicBezTo>
                          <a:cubicBezTo>
                            <a:pt x="177991" y="147414"/>
                            <a:pt x="140235" y="90781"/>
                            <a:pt x="94389" y="74599"/>
                          </a:cubicBezTo>
                          <a:cubicBezTo>
                            <a:pt x="59330" y="61115"/>
                            <a:pt x="29665" y="63812"/>
                            <a:pt x="0" y="74599"/>
                          </a:cubicBezTo>
                          <a:cubicBezTo>
                            <a:pt x="16181" y="55722"/>
                            <a:pt x="35059" y="42238"/>
                            <a:pt x="56634" y="28753"/>
                          </a:cubicBezTo>
                          <a:cubicBezTo>
                            <a:pt x="115964" y="-9002"/>
                            <a:pt x="175294" y="-6306"/>
                            <a:pt x="229231" y="17966"/>
                          </a:cubicBezTo>
                          <a:cubicBezTo>
                            <a:pt x="231928" y="23360"/>
                            <a:pt x="234625" y="28753"/>
                            <a:pt x="240018" y="31450"/>
                          </a:cubicBezTo>
                          <a:cubicBezTo>
                            <a:pt x="283167" y="104265"/>
                            <a:pt x="337104" y="166292"/>
                            <a:pt x="366769" y="244500"/>
                          </a:cubicBezTo>
                          <a:cubicBezTo>
                            <a:pt x="426100" y="409007"/>
                            <a:pt x="450371" y="584301"/>
                            <a:pt x="455765" y="762292"/>
                          </a:cubicBezTo>
                          <a:lnTo>
                            <a:pt x="331711" y="762292"/>
                          </a:lnTo>
                          <a:close/>
                        </a:path>
                      </a:pathLst>
                    </a:custGeom>
                    <a:solidFill>
                      <a:srgbClr val="115220"/>
                    </a:solidFill>
                    <a:ln w="26947" cap="flat">
                      <a:noFill/>
                      <a:prstDash val="solid"/>
                      <a:miter/>
                    </a:ln>
                  </p:spPr>
                  <p:txBody>
                    <a:bodyPr rtlCol="1" anchor="ctr"/>
                    <a:lstStyle/>
                    <a:p>
                      <a:endParaRPr lang="ar-SA"/>
                    </a:p>
                  </p:txBody>
                </p:sp>
                <p:sp>
                  <p:nvSpPr>
                    <p:cNvPr id="1770" name="شكل حر: شكل 564">
                      <a:extLst>
                        <a:ext uri="{FF2B5EF4-FFF2-40B4-BE49-F238E27FC236}">
                          <a16:creationId xmlns:a16="http://schemas.microsoft.com/office/drawing/2014/main" id="{66F9029E-9DC2-43D2-8EDD-368EB7EC99D6}"/>
                        </a:ext>
                      </a:extLst>
                    </p:cNvPr>
                    <p:cNvSpPr/>
                    <p:nvPr/>
                  </p:nvSpPr>
                  <p:spPr>
                    <a:xfrm>
                      <a:off x="1779909" y="6286316"/>
                      <a:ext cx="280470" cy="744325"/>
                    </a:xfrm>
                    <a:custGeom>
                      <a:avLst/>
                      <a:gdLst>
                        <a:gd name="connsiteX0" fmla="*/ 226534 w 280470"/>
                        <a:gd name="connsiteY0" fmla="*/ 744326 h 744325"/>
                        <a:gd name="connsiteX1" fmla="*/ 137538 w 280470"/>
                        <a:gd name="connsiteY1" fmla="*/ 226534 h 744325"/>
                        <a:gd name="connsiteX2" fmla="*/ 10787 w 280470"/>
                        <a:gd name="connsiteY2" fmla="*/ 13484 h 744325"/>
                        <a:gd name="connsiteX3" fmla="*/ 0 w 280470"/>
                        <a:gd name="connsiteY3" fmla="*/ 0 h 744325"/>
                        <a:gd name="connsiteX4" fmla="*/ 140235 w 280470"/>
                        <a:gd name="connsiteY4" fmla="*/ 126751 h 744325"/>
                        <a:gd name="connsiteX5" fmla="*/ 266986 w 280470"/>
                        <a:gd name="connsiteY5" fmla="*/ 523185 h 744325"/>
                        <a:gd name="connsiteX6" fmla="*/ 280471 w 280470"/>
                        <a:gd name="connsiteY6" fmla="*/ 741629 h 744325"/>
                        <a:gd name="connsiteX7" fmla="*/ 226534 w 280470"/>
                        <a:gd name="connsiteY7" fmla="*/ 741629 h 74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470" h="744325">
                          <a:moveTo>
                            <a:pt x="226534" y="744326"/>
                          </a:moveTo>
                          <a:cubicBezTo>
                            <a:pt x="223837" y="566335"/>
                            <a:pt x="196869" y="391041"/>
                            <a:pt x="137538" y="226534"/>
                          </a:cubicBezTo>
                          <a:cubicBezTo>
                            <a:pt x="110570" y="148326"/>
                            <a:pt x="53937" y="88995"/>
                            <a:pt x="10787" y="13484"/>
                          </a:cubicBezTo>
                          <a:cubicBezTo>
                            <a:pt x="8091" y="8090"/>
                            <a:pt x="5394" y="2697"/>
                            <a:pt x="0" y="0"/>
                          </a:cubicBezTo>
                          <a:cubicBezTo>
                            <a:pt x="53937" y="24271"/>
                            <a:pt x="102480" y="70117"/>
                            <a:pt x="140235" y="126751"/>
                          </a:cubicBezTo>
                          <a:cubicBezTo>
                            <a:pt x="218443" y="240018"/>
                            <a:pt x="253502" y="377557"/>
                            <a:pt x="266986" y="523185"/>
                          </a:cubicBezTo>
                          <a:cubicBezTo>
                            <a:pt x="275077" y="596000"/>
                            <a:pt x="277774" y="668814"/>
                            <a:pt x="280471" y="741629"/>
                          </a:cubicBezTo>
                          <a:lnTo>
                            <a:pt x="226534" y="741629"/>
                          </a:lnTo>
                          <a:close/>
                        </a:path>
                      </a:pathLst>
                    </a:custGeom>
                    <a:solidFill>
                      <a:srgbClr val="25981C"/>
                    </a:solidFill>
                    <a:ln w="26947" cap="flat">
                      <a:noFill/>
                      <a:prstDash val="solid"/>
                      <a:miter/>
                    </a:ln>
                  </p:spPr>
                  <p:txBody>
                    <a:bodyPr rtlCol="1" anchor="ctr"/>
                    <a:lstStyle/>
                    <a:p>
                      <a:endParaRPr lang="ar-SA"/>
                    </a:p>
                  </p:txBody>
                </p:sp>
              </p:grpSp>
              <p:grpSp>
                <p:nvGrpSpPr>
                  <p:cNvPr id="1506" name="رسم 4">
                    <a:extLst>
                      <a:ext uri="{FF2B5EF4-FFF2-40B4-BE49-F238E27FC236}">
                        <a16:creationId xmlns:a16="http://schemas.microsoft.com/office/drawing/2014/main" id="{0802A78B-6F8D-4D71-BDDF-45C47FDF6C5A}"/>
                      </a:ext>
                    </a:extLst>
                  </p:cNvPr>
                  <p:cNvGrpSpPr/>
                  <p:nvPr/>
                </p:nvGrpSpPr>
                <p:grpSpPr>
                  <a:xfrm>
                    <a:off x="1437411" y="6353736"/>
                    <a:ext cx="447674" cy="676905"/>
                    <a:chOff x="1437411" y="6353736"/>
                    <a:chExt cx="447674" cy="676905"/>
                  </a:xfrm>
                  <a:solidFill>
                    <a:schemeClr val="accent1"/>
                  </a:solidFill>
                </p:grpSpPr>
                <p:sp>
                  <p:nvSpPr>
                    <p:cNvPr id="1758" name="شكل حر: شكل 566">
                      <a:extLst>
                        <a:ext uri="{FF2B5EF4-FFF2-40B4-BE49-F238E27FC236}">
                          <a16:creationId xmlns:a16="http://schemas.microsoft.com/office/drawing/2014/main" id="{1B7D977D-4C56-440C-92D4-AD08A408F869}"/>
                        </a:ext>
                      </a:extLst>
                    </p:cNvPr>
                    <p:cNvSpPr/>
                    <p:nvPr/>
                  </p:nvSpPr>
                  <p:spPr>
                    <a:xfrm>
                      <a:off x="1803479" y="6604109"/>
                      <a:ext cx="81606" cy="426532"/>
                    </a:xfrm>
                    <a:custGeom>
                      <a:avLst/>
                      <a:gdLst>
                        <a:gd name="connsiteX0" fmla="*/ 81606 w 81606"/>
                        <a:gd name="connsiteY0" fmla="*/ 426533 h 426532"/>
                        <a:gd name="connsiteX1" fmla="*/ 11489 w 81606"/>
                        <a:gd name="connsiteY1" fmla="*/ 426533 h 426532"/>
                        <a:gd name="connsiteX2" fmla="*/ 702 w 81606"/>
                        <a:gd name="connsiteY2" fmla="*/ 240451 h 426532"/>
                        <a:gd name="connsiteX3" fmla="*/ 16882 w 81606"/>
                        <a:gd name="connsiteY3" fmla="*/ 111003 h 426532"/>
                        <a:gd name="connsiteX4" fmla="*/ 62729 w 81606"/>
                        <a:gd name="connsiteY4" fmla="*/ 433 h 426532"/>
                        <a:gd name="connsiteX5" fmla="*/ 81606 w 81606"/>
                        <a:gd name="connsiteY5" fmla="*/ 426533 h 426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606" h="426532">
                          <a:moveTo>
                            <a:pt x="81606" y="426533"/>
                          </a:moveTo>
                          <a:lnTo>
                            <a:pt x="11489" y="426533"/>
                          </a:lnTo>
                          <a:cubicBezTo>
                            <a:pt x="3398" y="364505"/>
                            <a:pt x="-1995" y="302478"/>
                            <a:pt x="702" y="240451"/>
                          </a:cubicBezTo>
                          <a:cubicBezTo>
                            <a:pt x="702" y="197302"/>
                            <a:pt x="6095" y="151456"/>
                            <a:pt x="16882" y="111003"/>
                          </a:cubicBezTo>
                          <a:cubicBezTo>
                            <a:pt x="19579" y="100216"/>
                            <a:pt x="54638" y="-7657"/>
                            <a:pt x="62729" y="433"/>
                          </a:cubicBezTo>
                          <a:cubicBezTo>
                            <a:pt x="57335" y="433"/>
                            <a:pt x="70819" y="267420"/>
                            <a:pt x="81606" y="426533"/>
                          </a:cubicBezTo>
                          <a:close/>
                        </a:path>
                      </a:pathLst>
                    </a:custGeom>
                    <a:solidFill>
                      <a:srgbClr val="003B18"/>
                    </a:solidFill>
                    <a:ln w="26947" cap="flat">
                      <a:noFill/>
                      <a:prstDash val="solid"/>
                      <a:miter/>
                    </a:ln>
                  </p:spPr>
                  <p:txBody>
                    <a:bodyPr rtlCol="1" anchor="ctr"/>
                    <a:lstStyle/>
                    <a:p>
                      <a:endParaRPr lang="ar-SA"/>
                    </a:p>
                  </p:txBody>
                </p:sp>
                <p:sp>
                  <p:nvSpPr>
                    <p:cNvPr id="1759" name="شكل حر: شكل 567">
                      <a:extLst>
                        <a:ext uri="{FF2B5EF4-FFF2-40B4-BE49-F238E27FC236}">
                          <a16:creationId xmlns:a16="http://schemas.microsoft.com/office/drawing/2014/main" id="{13F74796-7FF3-45BB-93D8-7B86BE1BAB5E}"/>
                        </a:ext>
                      </a:extLst>
                    </p:cNvPr>
                    <p:cNvSpPr/>
                    <p:nvPr/>
                  </p:nvSpPr>
                  <p:spPr>
                    <a:xfrm>
                      <a:off x="1835841" y="6607239"/>
                      <a:ext cx="46547" cy="423403"/>
                    </a:xfrm>
                    <a:custGeom>
                      <a:avLst/>
                      <a:gdLst>
                        <a:gd name="connsiteX0" fmla="*/ 11489 w 46547"/>
                        <a:gd name="connsiteY0" fmla="*/ 423403 h 423403"/>
                        <a:gd name="connsiteX1" fmla="*/ 702 w 46547"/>
                        <a:gd name="connsiteY1" fmla="*/ 145629 h 423403"/>
                        <a:gd name="connsiteX2" fmla="*/ 24973 w 46547"/>
                        <a:gd name="connsiteY2" fmla="*/ 0 h 423403"/>
                        <a:gd name="connsiteX3" fmla="*/ 46548 w 46547"/>
                        <a:gd name="connsiteY3" fmla="*/ 423403 h 423403"/>
                        <a:gd name="connsiteX4" fmla="*/ 11489 w 46547"/>
                        <a:gd name="connsiteY4" fmla="*/ 423403 h 423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547" h="423403">
                          <a:moveTo>
                            <a:pt x="11489" y="423403"/>
                          </a:moveTo>
                          <a:cubicBezTo>
                            <a:pt x="3398" y="331710"/>
                            <a:pt x="-1995" y="240018"/>
                            <a:pt x="702" y="145629"/>
                          </a:cubicBezTo>
                          <a:cubicBezTo>
                            <a:pt x="3398" y="94389"/>
                            <a:pt x="14186" y="48543"/>
                            <a:pt x="24973" y="0"/>
                          </a:cubicBezTo>
                          <a:cubicBezTo>
                            <a:pt x="24973" y="29665"/>
                            <a:pt x="38457" y="272380"/>
                            <a:pt x="46548" y="423403"/>
                          </a:cubicBezTo>
                          <a:lnTo>
                            <a:pt x="11489" y="423403"/>
                          </a:lnTo>
                          <a:close/>
                        </a:path>
                      </a:pathLst>
                    </a:custGeom>
                    <a:solidFill>
                      <a:srgbClr val="003B18"/>
                    </a:solidFill>
                    <a:ln w="26947" cap="flat">
                      <a:noFill/>
                      <a:prstDash val="solid"/>
                      <a:miter/>
                    </a:ln>
                  </p:spPr>
                  <p:txBody>
                    <a:bodyPr rtlCol="1" anchor="ctr"/>
                    <a:lstStyle/>
                    <a:p>
                      <a:endParaRPr lang="ar-SA"/>
                    </a:p>
                  </p:txBody>
                </p:sp>
                <p:sp>
                  <p:nvSpPr>
                    <p:cNvPr id="1760" name="شكل حر: شكل 568">
                      <a:extLst>
                        <a:ext uri="{FF2B5EF4-FFF2-40B4-BE49-F238E27FC236}">
                          <a16:creationId xmlns:a16="http://schemas.microsoft.com/office/drawing/2014/main" id="{1554EE32-2909-4D16-A7EE-8952C0A8C59C}"/>
                        </a:ext>
                      </a:extLst>
                    </p:cNvPr>
                    <p:cNvSpPr/>
                    <p:nvPr/>
                  </p:nvSpPr>
                  <p:spPr>
                    <a:xfrm>
                      <a:off x="1437411" y="6353736"/>
                      <a:ext cx="418009" cy="676905"/>
                    </a:xfrm>
                    <a:custGeom>
                      <a:avLst/>
                      <a:gdLst>
                        <a:gd name="connsiteX0" fmla="*/ 342498 w 418009"/>
                        <a:gd name="connsiteY0" fmla="*/ 676905 h 676905"/>
                        <a:gd name="connsiteX1" fmla="*/ 310136 w 418009"/>
                        <a:gd name="connsiteY1" fmla="*/ 579819 h 676905"/>
                        <a:gd name="connsiteX2" fmla="*/ 191475 w 418009"/>
                        <a:gd name="connsiteY2" fmla="*/ 331710 h 676905"/>
                        <a:gd name="connsiteX3" fmla="*/ 67421 w 418009"/>
                        <a:gd name="connsiteY3" fmla="*/ 80905 h 676905"/>
                        <a:gd name="connsiteX4" fmla="*/ 67421 w 418009"/>
                        <a:gd name="connsiteY4" fmla="*/ 80905 h 676905"/>
                        <a:gd name="connsiteX5" fmla="*/ 0 w 418009"/>
                        <a:gd name="connsiteY5" fmla="*/ 0 h 676905"/>
                        <a:gd name="connsiteX6" fmla="*/ 159113 w 418009"/>
                        <a:gd name="connsiteY6" fmla="*/ 97086 h 676905"/>
                        <a:gd name="connsiteX7" fmla="*/ 307439 w 418009"/>
                        <a:gd name="connsiteY7" fmla="*/ 318226 h 676905"/>
                        <a:gd name="connsiteX8" fmla="*/ 418009 w 418009"/>
                        <a:gd name="connsiteY8" fmla="*/ 674208 h 676905"/>
                        <a:gd name="connsiteX9" fmla="*/ 342498 w 418009"/>
                        <a:gd name="connsiteY9" fmla="*/ 674208 h 676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8009" h="676905">
                          <a:moveTo>
                            <a:pt x="342498" y="676905"/>
                          </a:moveTo>
                          <a:cubicBezTo>
                            <a:pt x="331710" y="644543"/>
                            <a:pt x="320923" y="612181"/>
                            <a:pt x="310136" y="579819"/>
                          </a:cubicBezTo>
                          <a:cubicBezTo>
                            <a:pt x="277774" y="490823"/>
                            <a:pt x="237321" y="409919"/>
                            <a:pt x="191475" y="331710"/>
                          </a:cubicBezTo>
                          <a:cubicBezTo>
                            <a:pt x="148326" y="253502"/>
                            <a:pt x="121357" y="148326"/>
                            <a:pt x="67421" y="80905"/>
                          </a:cubicBezTo>
                          <a:cubicBezTo>
                            <a:pt x="70118" y="86299"/>
                            <a:pt x="80905" y="99783"/>
                            <a:pt x="67421" y="80905"/>
                          </a:cubicBezTo>
                          <a:cubicBezTo>
                            <a:pt x="45846" y="53937"/>
                            <a:pt x="24272" y="26968"/>
                            <a:pt x="0" y="0"/>
                          </a:cubicBezTo>
                          <a:cubicBezTo>
                            <a:pt x="56634" y="24271"/>
                            <a:pt x="110570" y="45846"/>
                            <a:pt x="159113" y="97086"/>
                          </a:cubicBezTo>
                          <a:cubicBezTo>
                            <a:pt x="218444" y="159113"/>
                            <a:pt x="269683" y="231927"/>
                            <a:pt x="307439" y="318226"/>
                          </a:cubicBezTo>
                          <a:cubicBezTo>
                            <a:pt x="358679" y="431493"/>
                            <a:pt x="391041" y="552851"/>
                            <a:pt x="418009" y="674208"/>
                          </a:cubicBezTo>
                          <a:lnTo>
                            <a:pt x="342498" y="674208"/>
                          </a:lnTo>
                          <a:close/>
                        </a:path>
                      </a:pathLst>
                    </a:custGeom>
                    <a:solidFill>
                      <a:srgbClr val="1F5C24"/>
                    </a:solidFill>
                    <a:ln w="26947" cap="flat">
                      <a:noFill/>
                      <a:prstDash val="solid"/>
                      <a:miter/>
                    </a:ln>
                  </p:spPr>
                  <p:txBody>
                    <a:bodyPr rtlCol="1" anchor="ctr"/>
                    <a:lstStyle/>
                    <a:p>
                      <a:endParaRPr lang="ar-SA"/>
                    </a:p>
                  </p:txBody>
                </p:sp>
                <p:sp>
                  <p:nvSpPr>
                    <p:cNvPr id="1761" name="شكل حر: شكل 569">
                      <a:extLst>
                        <a:ext uri="{FF2B5EF4-FFF2-40B4-BE49-F238E27FC236}">
                          <a16:creationId xmlns:a16="http://schemas.microsoft.com/office/drawing/2014/main" id="{CB7E92E9-0633-4491-BE22-40D8CC5C42BD}"/>
                        </a:ext>
                      </a:extLst>
                    </p:cNvPr>
                    <p:cNvSpPr/>
                    <p:nvPr/>
                  </p:nvSpPr>
                  <p:spPr>
                    <a:xfrm>
                      <a:off x="1453592" y="6361827"/>
                      <a:ext cx="404524" cy="668814"/>
                    </a:xfrm>
                    <a:custGeom>
                      <a:avLst/>
                      <a:gdLst>
                        <a:gd name="connsiteX0" fmla="*/ 366769 w 404524"/>
                        <a:gd name="connsiteY0" fmla="*/ 668815 h 668814"/>
                        <a:gd name="connsiteX1" fmla="*/ 0 w 404524"/>
                        <a:gd name="connsiteY1" fmla="*/ 0 h 668814"/>
                        <a:gd name="connsiteX2" fmla="*/ 145629 w 404524"/>
                        <a:gd name="connsiteY2" fmla="*/ 91693 h 668814"/>
                        <a:gd name="connsiteX3" fmla="*/ 293955 w 404524"/>
                        <a:gd name="connsiteY3" fmla="*/ 312833 h 668814"/>
                        <a:gd name="connsiteX4" fmla="*/ 404525 w 404524"/>
                        <a:gd name="connsiteY4" fmla="*/ 668815 h 668814"/>
                        <a:gd name="connsiteX5" fmla="*/ 366769 w 404524"/>
                        <a:gd name="connsiteY5" fmla="*/ 668815 h 668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4524" h="668814">
                          <a:moveTo>
                            <a:pt x="366769" y="668815"/>
                          </a:moveTo>
                          <a:cubicBezTo>
                            <a:pt x="304742" y="393738"/>
                            <a:pt x="194172" y="140236"/>
                            <a:pt x="0" y="0"/>
                          </a:cubicBezTo>
                          <a:cubicBezTo>
                            <a:pt x="51240" y="21575"/>
                            <a:pt x="102480" y="43149"/>
                            <a:pt x="145629" y="91693"/>
                          </a:cubicBezTo>
                          <a:cubicBezTo>
                            <a:pt x="204959" y="153720"/>
                            <a:pt x="256199" y="226534"/>
                            <a:pt x="293955" y="312833"/>
                          </a:cubicBezTo>
                          <a:cubicBezTo>
                            <a:pt x="345194" y="426100"/>
                            <a:pt x="377557" y="547458"/>
                            <a:pt x="404525" y="668815"/>
                          </a:cubicBezTo>
                          <a:lnTo>
                            <a:pt x="366769" y="668815"/>
                          </a:lnTo>
                          <a:close/>
                        </a:path>
                      </a:pathLst>
                    </a:custGeom>
                    <a:solidFill>
                      <a:srgbClr val="1F5C24"/>
                    </a:solidFill>
                    <a:ln w="26947" cap="flat">
                      <a:noFill/>
                      <a:prstDash val="solid"/>
                      <a:miter/>
                    </a:ln>
                  </p:spPr>
                  <p:txBody>
                    <a:bodyPr rtlCol="1" anchor="ctr"/>
                    <a:lstStyle/>
                    <a:p>
                      <a:endParaRPr lang="ar-SA"/>
                    </a:p>
                  </p:txBody>
                </p:sp>
                <p:sp>
                  <p:nvSpPr>
                    <p:cNvPr id="1762" name="شكل حر: شكل 570">
                      <a:extLst>
                        <a:ext uri="{FF2B5EF4-FFF2-40B4-BE49-F238E27FC236}">
                          <a16:creationId xmlns:a16="http://schemas.microsoft.com/office/drawing/2014/main" id="{4176CDFB-9566-44AA-8806-1484D86FE36C}"/>
                        </a:ext>
                      </a:extLst>
                    </p:cNvPr>
                    <p:cNvSpPr/>
                    <p:nvPr/>
                  </p:nvSpPr>
                  <p:spPr>
                    <a:xfrm>
                      <a:off x="1458986" y="6838479"/>
                      <a:ext cx="161809" cy="181700"/>
                    </a:xfrm>
                    <a:custGeom>
                      <a:avLst/>
                      <a:gdLst>
                        <a:gd name="connsiteX0" fmla="*/ 45846 w 161809"/>
                        <a:gd name="connsiteY0" fmla="*/ 14171 h 181700"/>
                        <a:gd name="connsiteX1" fmla="*/ 91692 w 161809"/>
                        <a:gd name="connsiteY1" fmla="*/ 687 h 181700"/>
                        <a:gd name="connsiteX2" fmla="*/ 161810 w 161809"/>
                        <a:gd name="connsiteY2" fmla="*/ 57321 h 181700"/>
                        <a:gd name="connsiteX3" fmla="*/ 83602 w 161809"/>
                        <a:gd name="connsiteY3" fmla="*/ 46533 h 181700"/>
                        <a:gd name="connsiteX4" fmla="*/ 29665 w 161809"/>
                        <a:gd name="connsiteY4" fmla="*/ 138226 h 181700"/>
                        <a:gd name="connsiteX5" fmla="*/ 0 w 161809"/>
                        <a:gd name="connsiteY5" fmla="*/ 178678 h 181700"/>
                        <a:gd name="connsiteX6" fmla="*/ 45846 w 161809"/>
                        <a:gd name="connsiteY6" fmla="*/ 14171 h 18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809" h="181700">
                          <a:moveTo>
                            <a:pt x="45846" y="14171"/>
                          </a:moveTo>
                          <a:cubicBezTo>
                            <a:pt x="59330" y="3384"/>
                            <a:pt x="75511" y="-2010"/>
                            <a:pt x="91692" y="687"/>
                          </a:cubicBezTo>
                          <a:cubicBezTo>
                            <a:pt x="118661" y="3384"/>
                            <a:pt x="142932" y="27656"/>
                            <a:pt x="161810" y="57321"/>
                          </a:cubicBezTo>
                          <a:cubicBezTo>
                            <a:pt x="137539" y="27656"/>
                            <a:pt x="110570" y="14171"/>
                            <a:pt x="83602" y="46533"/>
                          </a:cubicBezTo>
                          <a:cubicBezTo>
                            <a:pt x="62027" y="73501"/>
                            <a:pt x="45846" y="105864"/>
                            <a:pt x="29665" y="138226"/>
                          </a:cubicBezTo>
                          <a:cubicBezTo>
                            <a:pt x="29665" y="140922"/>
                            <a:pt x="0" y="194859"/>
                            <a:pt x="0" y="178678"/>
                          </a:cubicBezTo>
                          <a:cubicBezTo>
                            <a:pt x="8091" y="119348"/>
                            <a:pt x="18878" y="60018"/>
                            <a:pt x="45846" y="14171"/>
                          </a:cubicBezTo>
                          <a:close/>
                        </a:path>
                      </a:pathLst>
                    </a:custGeom>
                    <a:solidFill>
                      <a:srgbClr val="284A55"/>
                    </a:solidFill>
                    <a:ln w="26947" cap="flat">
                      <a:noFill/>
                      <a:prstDash val="solid"/>
                      <a:miter/>
                    </a:ln>
                  </p:spPr>
                  <p:txBody>
                    <a:bodyPr rtlCol="1" anchor="ctr"/>
                    <a:lstStyle/>
                    <a:p>
                      <a:endParaRPr lang="ar-SA"/>
                    </a:p>
                  </p:txBody>
                </p:sp>
                <p:sp>
                  <p:nvSpPr>
                    <p:cNvPr id="1763" name="شكل حر: شكل 571">
                      <a:extLst>
                        <a:ext uri="{FF2B5EF4-FFF2-40B4-BE49-F238E27FC236}">
                          <a16:creationId xmlns:a16="http://schemas.microsoft.com/office/drawing/2014/main" id="{70F3BE99-1EEA-4B10-B9CB-28A83869576F}"/>
                        </a:ext>
                      </a:extLst>
                    </p:cNvPr>
                    <p:cNvSpPr/>
                    <p:nvPr/>
                  </p:nvSpPr>
                  <p:spPr>
                    <a:xfrm>
                      <a:off x="1507529" y="6783671"/>
                      <a:ext cx="266986" cy="246970"/>
                    </a:xfrm>
                    <a:custGeom>
                      <a:avLst/>
                      <a:gdLst>
                        <a:gd name="connsiteX0" fmla="*/ 188778 w 266986"/>
                        <a:gd name="connsiteY0" fmla="*/ 246971 h 246970"/>
                        <a:gd name="connsiteX1" fmla="*/ 172597 w 266986"/>
                        <a:gd name="connsiteY1" fmla="*/ 206518 h 246970"/>
                        <a:gd name="connsiteX2" fmla="*/ 115964 w 266986"/>
                        <a:gd name="connsiteY2" fmla="*/ 109432 h 246970"/>
                        <a:gd name="connsiteX3" fmla="*/ 45846 w 266986"/>
                        <a:gd name="connsiteY3" fmla="*/ 52798 h 246970"/>
                        <a:gd name="connsiteX4" fmla="*/ 0 w 266986"/>
                        <a:gd name="connsiteY4" fmla="*/ 66283 h 246970"/>
                        <a:gd name="connsiteX5" fmla="*/ 24271 w 266986"/>
                        <a:gd name="connsiteY5" fmla="*/ 33921 h 246970"/>
                        <a:gd name="connsiteX6" fmla="*/ 110570 w 266986"/>
                        <a:gd name="connsiteY6" fmla="*/ 1559 h 246970"/>
                        <a:gd name="connsiteX7" fmla="*/ 115964 w 266986"/>
                        <a:gd name="connsiteY7" fmla="*/ 6952 h 246970"/>
                        <a:gd name="connsiteX8" fmla="*/ 202262 w 266986"/>
                        <a:gd name="connsiteY8" fmla="*/ 101341 h 246970"/>
                        <a:gd name="connsiteX9" fmla="*/ 266986 w 266986"/>
                        <a:gd name="connsiteY9" fmla="*/ 246971 h 246970"/>
                        <a:gd name="connsiteX10" fmla="*/ 188778 w 266986"/>
                        <a:gd name="connsiteY10" fmla="*/ 246971 h 246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6986" h="246970">
                          <a:moveTo>
                            <a:pt x="188778" y="246971"/>
                          </a:moveTo>
                          <a:cubicBezTo>
                            <a:pt x="183385" y="233487"/>
                            <a:pt x="177991" y="220002"/>
                            <a:pt x="172597" y="206518"/>
                          </a:cubicBezTo>
                          <a:cubicBezTo>
                            <a:pt x="161810" y="182246"/>
                            <a:pt x="140235" y="139097"/>
                            <a:pt x="115964" y="109432"/>
                          </a:cubicBezTo>
                          <a:cubicBezTo>
                            <a:pt x="97086" y="79767"/>
                            <a:pt x="72814" y="55495"/>
                            <a:pt x="45846" y="52798"/>
                          </a:cubicBezTo>
                          <a:cubicBezTo>
                            <a:pt x="26968" y="50101"/>
                            <a:pt x="10787" y="55495"/>
                            <a:pt x="0" y="66283"/>
                          </a:cubicBezTo>
                          <a:cubicBezTo>
                            <a:pt x="8090" y="55495"/>
                            <a:pt x="13484" y="42011"/>
                            <a:pt x="24271" y="33921"/>
                          </a:cubicBezTo>
                          <a:cubicBezTo>
                            <a:pt x="51240" y="4255"/>
                            <a:pt x="80905" y="-3835"/>
                            <a:pt x="110570" y="1559"/>
                          </a:cubicBezTo>
                          <a:cubicBezTo>
                            <a:pt x="113267" y="4255"/>
                            <a:pt x="115964" y="6952"/>
                            <a:pt x="115964" y="6952"/>
                          </a:cubicBezTo>
                          <a:cubicBezTo>
                            <a:pt x="145629" y="39314"/>
                            <a:pt x="177991" y="63586"/>
                            <a:pt x="202262" y="101341"/>
                          </a:cubicBezTo>
                          <a:cubicBezTo>
                            <a:pt x="229231" y="147188"/>
                            <a:pt x="250805" y="195730"/>
                            <a:pt x="266986" y="246971"/>
                          </a:cubicBezTo>
                          <a:lnTo>
                            <a:pt x="188778" y="246971"/>
                          </a:lnTo>
                          <a:close/>
                        </a:path>
                      </a:pathLst>
                    </a:custGeom>
                    <a:solidFill>
                      <a:srgbClr val="115220"/>
                    </a:solidFill>
                    <a:ln w="26947" cap="flat">
                      <a:noFill/>
                      <a:prstDash val="solid"/>
                      <a:miter/>
                    </a:ln>
                  </p:spPr>
                  <p:txBody>
                    <a:bodyPr rtlCol="1" anchor="ctr"/>
                    <a:lstStyle/>
                    <a:p>
                      <a:endParaRPr lang="ar-SA"/>
                    </a:p>
                  </p:txBody>
                </p:sp>
                <p:sp>
                  <p:nvSpPr>
                    <p:cNvPr id="1764" name="شكل حر: شكل 572">
                      <a:extLst>
                        <a:ext uri="{FF2B5EF4-FFF2-40B4-BE49-F238E27FC236}">
                          <a16:creationId xmlns:a16="http://schemas.microsoft.com/office/drawing/2014/main" id="{A8D8139E-4A9F-4A21-A583-99BB7688ED83}"/>
                        </a:ext>
                      </a:extLst>
                    </p:cNvPr>
                    <p:cNvSpPr/>
                    <p:nvPr/>
                  </p:nvSpPr>
                  <p:spPr>
                    <a:xfrm>
                      <a:off x="1615402" y="6785230"/>
                      <a:ext cx="191475" cy="245411"/>
                    </a:xfrm>
                    <a:custGeom>
                      <a:avLst/>
                      <a:gdLst>
                        <a:gd name="connsiteX0" fmla="*/ 156416 w 191475"/>
                        <a:gd name="connsiteY0" fmla="*/ 245412 h 245411"/>
                        <a:gd name="connsiteX1" fmla="*/ 91692 w 191475"/>
                        <a:gd name="connsiteY1" fmla="*/ 99783 h 245411"/>
                        <a:gd name="connsiteX2" fmla="*/ 5394 w 191475"/>
                        <a:gd name="connsiteY2" fmla="*/ 5394 h 245411"/>
                        <a:gd name="connsiteX3" fmla="*/ 0 w 191475"/>
                        <a:gd name="connsiteY3" fmla="*/ 0 h 245411"/>
                        <a:gd name="connsiteX4" fmla="*/ 83602 w 191475"/>
                        <a:gd name="connsiteY4" fmla="*/ 45846 h 245411"/>
                        <a:gd name="connsiteX5" fmla="*/ 188778 w 191475"/>
                        <a:gd name="connsiteY5" fmla="*/ 237321 h 245411"/>
                        <a:gd name="connsiteX6" fmla="*/ 191475 w 191475"/>
                        <a:gd name="connsiteY6" fmla="*/ 242715 h 245411"/>
                        <a:gd name="connsiteX7" fmla="*/ 156416 w 191475"/>
                        <a:gd name="connsiteY7" fmla="*/ 242715 h 245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475" h="245411">
                          <a:moveTo>
                            <a:pt x="156416" y="245412"/>
                          </a:moveTo>
                          <a:cubicBezTo>
                            <a:pt x="140235" y="194171"/>
                            <a:pt x="118661" y="145629"/>
                            <a:pt x="91692" y="99783"/>
                          </a:cubicBezTo>
                          <a:cubicBezTo>
                            <a:pt x="70118" y="62027"/>
                            <a:pt x="35059" y="37755"/>
                            <a:pt x="5394" y="5394"/>
                          </a:cubicBezTo>
                          <a:cubicBezTo>
                            <a:pt x="2697" y="2697"/>
                            <a:pt x="0" y="0"/>
                            <a:pt x="0" y="0"/>
                          </a:cubicBezTo>
                          <a:cubicBezTo>
                            <a:pt x="29665" y="5394"/>
                            <a:pt x="59330" y="21574"/>
                            <a:pt x="83602" y="45846"/>
                          </a:cubicBezTo>
                          <a:cubicBezTo>
                            <a:pt x="134842" y="94389"/>
                            <a:pt x="167204" y="161810"/>
                            <a:pt x="188778" y="237321"/>
                          </a:cubicBezTo>
                          <a:cubicBezTo>
                            <a:pt x="188778" y="240018"/>
                            <a:pt x="188778" y="240018"/>
                            <a:pt x="191475" y="242715"/>
                          </a:cubicBezTo>
                          <a:lnTo>
                            <a:pt x="156416" y="242715"/>
                          </a:lnTo>
                          <a:close/>
                        </a:path>
                      </a:pathLst>
                    </a:custGeom>
                    <a:solidFill>
                      <a:srgbClr val="25981C"/>
                    </a:solidFill>
                    <a:ln w="26947" cap="flat">
                      <a:noFill/>
                      <a:prstDash val="solid"/>
                      <a:miter/>
                    </a:ln>
                  </p:spPr>
                  <p:txBody>
                    <a:bodyPr rtlCol="1" anchor="ctr"/>
                    <a:lstStyle/>
                    <a:p>
                      <a:endParaRPr lang="ar-SA"/>
                    </a:p>
                  </p:txBody>
                </p:sp>
              </p:grpSp>
              <p:grpSp>
                <p:nvGrpSpPr>
                  <p:cNvPr id="1507" name="رسم 4">
                    <a:extLst>
                      <a:ext uri="{FF2B5EF4-FFF2-40B4-BE49-F238E27FC236}">
                        <a16:creationId xmlns:a16="http://schemas.microsoft.com/office/drawing/2014/main" id="{25FE691B-2CC4-416B-A34F-36DE2932C5A2}"/>
                      </a:ext>
                    </a:extLst>
                  </p:cNvPr>
                  <p:cNvGrpSpPr/>
                  <p:nvPr/>
                </p:nvGrpSpPr>
                <p:grpSpPr>
                  <a:xfrm>
                    <a:off x="2866206" y="6286316"/>
                    <a:ext cx="467078" cy="747022"/>
                    <a:chOff x="2866206" y="6286316"/>
                    <a:chExt cx="467078" cy="747022"/>
                  </a:xfrm>
                  <a:solidFill>
                    <a:schemeClr val="accent1"/>
                  </a:solidFill>
                </p:grpSpPr>
                <p:sp>
                  <p:nvSpPr>
                    <p:cNvPr id="1751" name="شكل حر: شكل 574">
                      <a:extLst>
                        <a:ext uri="{FF2B5EF4-FFF2-40B4-BE49-F238E27FC236}">
                          <a16:creationId xmlns:a16="http://schemas.microsoft.com/office/drawing/2014/main" id="{7F01AD86-465E-491E-800F-9C37FD9BF5AA}"/>
                        </a:ext>
                      </a:extLst>
                    </p:cNvPr>
                    <p:cNvSpPr/>
                    <p:nvPr/>
                  </p:nvSpPr>
                  <p:spPr>
                    <a:xfrm>
                      <a:off x="3203837" y="6633326"/>
                      <a:ext cx="129447" cy="400011"/>
                    </a:xfrm>
                    <a:custGeom>
                      <a:avLst/>
                      <a:gdLst>
                        <a:gd name="connsiteX0" fmla="*/ 0 w 129447"/>
                        <a:gd name="connsiteY0" fmla="*/ 397316 h 400011"/>
                        <a:gd name="connsiteX1" fmla="*/ 24271 w 129447"/>
                        <a:gd name="connsiteY1" fmla="*/ 203143 h 400011"/>
                        <a:gd name="connsiteX2" fmla="*/ 64724 w 129447"/>
                        <a:gd name="connsiteY2" fmla="*/ 89876 h 400011"/>
                        <a:gd name="connsiteX3" fmla="*/ 129448 w 129447"/>
                        <a:gd name="connsiteY3" fmla="*/ 881 h 400011"/>
                        <a:gd name="connsiteX4" fmla="*/ 70118 w 129447"/>
                        <a:gd name="connsiteY4" fmla="*/ 400012 h 400011"/>
                        <a:gd name="connsiteX5" fmla="*/ 0 w 129447"/>
                        <a:gd name="connsiteY5" fmla="*/ 400012 h 400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447" h="400011">
                          <a:moveTo>
                            <a:pt x="0" y="397316"/>
                          </a:moveTo>
                          <a:cubicBezTo>
                            <a:pt x="2697" y="332591"/>
                            <a:pt x="10787" y="265171"/>
                            <a:pt x="24271" y="203143"/>
                          </a:cubicBezTo>
                          <a:cubicBezTo>
                            <a:pt x="32362" y="162691"/>
                            <a:pt x="45846" y="124935"/>
                            <a:pt x="64724" y="89876"/>
                          </a:cubicBezTo>
                          <a:cubicBezTo>
                            <a:pt x="70118" y="81786"/>
                            <a:pt x="124054" y="-9906"/>
                            <a:pt x="129448" y="881"/>
                          </a:cubicBezTo>
                          <a:cubicBezTo>
                            <a:pt x="126751" y="881"/>
                            <a:pt x="91692" y="248989"/>
                            <a:pt x="70118" y="400012"/>
                          </a:cubicBezTo>
                          <a:lnTo>
                            <a:pt x="0" y="400012"/>
                          </a:lnTo>
                          <a:close/>
                        </a:path>
                      </a:pathLst>
                    </a:custGeom>
                    <a:solidFill>
                      <a:srgbClr val="003B18"/>
                    </a:solidFill>
                    <a:ln w="26947" cap="flat">
                      <a:noFill/>
                      <a:prstDash val="solid"/>
                      <a:miter/>
                    </a:ln>
                  </p:spPr>
                  <p:txBody>
                    <a:bodyPr rtlCol="1" anchor="ctr"/>
                    <a:lstStyle/>
                    <a:p>
                      <a:endParaRPr lang="ar-SA"/>
                    </a:p>
                  </p:txBody>
                </p:sp>
                <p:sp>
                  <p:nvSpPr>
                    <p:cNvPr id="1752" name="شكل حر: شكل 575">
                      <a:extLst>
                        <a:ext uri="{FF2B5EF4-FFF2-40B4-BE49-F238E27FC236}">
                          <a16:creationId xmlns:a16="http://schemas.microsoft.com/office/drawing/2014/main" id="{E6AD683E-79C8-4BBA-A3F1-C9C684E07C32}"/>
                        </a:ext>
                      </a:extLst>
                    </p:cNvPr>
                    <p:cNvSpPr/>
                    <p:nvPr/>
                  </p:nvSpPr>
                  <p:spPr>
                    <a:xfrm>
                      <a:off x="3238895" y="6636904"/>
                      <a:ext cx="94389" cy="396433"/>
                    </a:xfrm>
                    <a:custGeom>
                      <a:avLst/>
                      <a:gdLst>
                        <a:gd name="connsiteX0" fmla="*/ 0 w 94389"/>
                        <a:gd name="connsiteY0" fmla="*/ 393738 h 396433"/>
                        <a:gd name="connsiteX1" fmla="*/ 43149 w 94389"/>
                        <a:gd name="connsiteY1" fmla="*/ 126751 h 396433"/>
                        <a:gd name="connsiteX2" fmla="*/ 94389 w 94389"/>
                        <a:gd name="connsiteY2" fmla="*/ 0 h 396433"/>
                        <a:gd name="connsiteX3" fmla="*/ 35059 w 94389"/>
                        <a:gd name="connsiteY3" fmla="*/ 396434 h 396433"/>
                        <a:gd name="connsiteX4" fmla="*/ 0 w 94389"/>
                        <a:gd name="connsiteY4" fmla="*/ 396434 h 396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389" h="396433">
                          <a:moveTo>
                            <a:pt x="0" y="393738"/>
                          </a:moveTo>
                          <a:cubicBezTo>
                            <a:pt x="8091" y="304742"/>
                            <a:pt x="24272" y="213050"/>
                            <a:pt x="43149" y="126751"/>
                          </a:cubicBezTo>
                          <a:cubicBezTo>
                            <a:pt x="53937" y="80905"/>
                            <a:pt x="75511" y="40452"/>
                            <a:pt x="94389" y="0"/>
                          </a:cubicBezTo>
                          <a:cubicBezTo>
                            <a:pt x="88996" y="26968"/>
                            <a:pt x="56633" y="256199"/>
                            <a:pt x="35059" y="396434"/>
                          </a:cubicBezTo>
                          <a:lnTo>
                            <a:pt x="0" y="396434"/>
                          </a:lnTo>
                          <a:close/>
                        </a:path>
                      </a:pathLst>
                    </a:custGeom>
                    <a:solidFill>
                      <a:srgbClr val="003B18"/>
                    </a:solidFill>
                    <a:ln w="26947" cap="flat">
                      <a:noFill/>
                      <a:prstDash val="solid"/>
                      <a:miter/>
                    </a:ln>
                  </p:spPr>
                  <p:txBody>
                    <a:bodyPr rtlCol="1" anchor="ctr"/>
                    <a:lstStyle/>
                    <a:p>
                      <a:endParaRPr lang="ar-SA"/>
                    </a:p>
                  </p:txBody>
                </p:sp>
                <p:sp>
                  <p:nvSpPr>
                    <p:cNvPr id="1753" name="شكل حر: شكل 576">
                      <a:extLst>
                        <a:ext uri="{FF2B5EF4-FFF2-40B4-BE49-F238E27FC236}">
                          <a16:creationId xmlns:a16="http://schemas.microsoft.com/office/drawing/2014/main" id="{1D021742-E001-4A0E-AFCA-EB8CB6668A6A}"/>
                        </a:ext>
                      </a:extLst>
                    </p:cNvPr>
                    <p:cNvSpPr/>
                    <p:nvPr/>
                  </p:nvSpPr>
                  <p:spPr>
                    <a:xfrm>
                      <a:off x="2971909" y="6286316"/>
                      <a:ext cx="277773" cy="744325"/>
                    </a:xfrm>
                    <a:custGeom>
                      <a:avLst/>
                      <a:gdLst>
                        <a:gd name="connsiteX0" fmla="*/ 204959 w 277773"/>
                        <a:gd name="connsiteY0" fmla="*/ 744326 h 744325"/>
                        <a:gd name="connsiteX1" fmla="*/ 188778 w 277773"/>
                        <a:gd name="connsiteY1" fmla="*/ 617575 h 744325"/>
                        <a:gd name="connsiteX2" fmla="*/ 121357 w 277773"/>
                        <a:gd name="connsiteY2" fmla="*/ 355982 h 744325"/>
                        <a:gd name="connsiteX3" fmla="*/ 48543 w 277773"/>
                        <a:gd name="connsiteY3" fmla="*/ 91692 h 744325"/>
                        <a:gd name="connsiteX4" fmla="*/ 0 w 277773"/>
                        <a:gd name="connsiteY4" fmla="*/ 0 h 744325"/>
                        <a:gd name="connsiteX5" fmla="*/ 137539 w 277773"/>
                        <a:gd name="connsiteY5" fmla="*/ 132145 h 744325"/>
                        <a:gd name="connsiteX6" fmla="*/ 240018 w 277773"/>
                        <a:gd name="connsiteY6" fmla="*/ 374860 h 744325"/>
                        <a:gd name="connsiteX7" fmla="*/ 277774 w 277773"/>
                        <a:gd name="connsiteY7" fmla="*/ 741629 h 744325"/>
                        <a:gd name="connsiteX8" fmla="*/ 204959 w 277773"/>
                        <a:gd name="connsiteY8" fmla="*/ 741629 h 74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7773" h="744325">
                          <a:moveTo>
                            <a:pt x="204959" y="744326"/>
                          </a:moveTo>
                          <a:cubicBezTo>
                            <a:pt x="202262" y="701177"/>
                            <a:pt x="194172" y="658027"/>
                            <a:pt x="188778" y="617575"/>
                          </a:cubicBezTo>
                          <a:cubicBezTo>
                            <a:pt x="172597" y="528579"/>
                            <a:pt x="148326" y="442280"/>
                            <a:pt x="121357" y="355982"/>
                          </a:cubicBezTo>
                          <a:cubicBezTo>
                            <a:pt x="94389" y="272380"/>
                            <a:pt x="88996" y="169900"/>
                            <a:pt x="48543" y="91692"/>
                          </a:cubicBezTo>
                          <a:cubicBezTo>
                            <a:pt x="32362" y="62027"/>
                            <a:pt x="16181" y="29665"/>
                            <a:pt x="0" y="0"/>
                          </a:cubicBezTo>
                          <a:cubicBezTo>
                            <a:pt x="51240" y="37755"/>
                            <a:pt x="99783" y="72814"/>
                            <a:pt x="137539" y="132145"/>
                          </a:cubicBezTo>
                          <a:cubicBezTo>
                            <a:pt x="183385" y="204959"/>
                            <a:pt x="218444" y="285864"/>
                            <a:pt x="240018" y="374860"/>
                          </a:cubicBezTo>
                          <a:cubicBezTo>
                            <a:pt x="266986" y="496217"/>
                            <a:pt x="277774" y="617575"/>
                            <a:pt x="277774" y="741629"/>
                          </a:cubicBezTo>
                          <a:lnTo>
                            <a:pt x="204959" y="741629"/>
                          </a:lnTo>
                          <a:close/>
                        </a:path>
                      </a:pathLst>
                    </a:custGeom>
                    <a:solidFill>
                      <a:srgbClr val="1F5C24"/>
                    </a:solidFill>
                    <a:ln w="26947" cap="flat">
                      <a:noFill/>
                      <a:prstDash val="solid"/>
                      <a:miter/>
                    </a:ln>
                  </p:spPr>
                  <p:txBody>
                    <a:bodyPr rtlCol="1" anchor="ctr"/>
                    <a:lstStyle/>
                    <a:p>
                      <a:endParaRPr lang="ar-SA"/>
                    </a:p>
                  </p:txBody>
                </p:sp>
                <p:sp>
                  <p:nvSpPr>
                    <p:cNvPr id="1754" name="شكل حر: شكل 577">
                      <a:extLst>
                        <a:ext uri="{FF2B5EF4-FFF2-40B4-BE49-F238E27FC236}">
                          <a16:creationId xmlns:a16="http://schemas.microsoft.com/office/drawing/2014/main" id="{40523023-D1AE-4BC1-837B-1AA481A2B497}"/>
                        </a:ext>
                      </a:extLst>
                    </p:cNvPr>
                    <p:cNvSpPr/>
                    <p:nvPr/>
                  </p:nvSpPr>
                  <p:spPr>
                    <a:xfrm>
                      <a:off x="2980000" y="6297103"/>
                      <a:ext cx="264289" cy="733538"/>
                    </a:xfrm>
                    <a:custGeom>
                      <a:avLst/>
                      <a:gdLst>
                        <a:gd name="connsiteX0" fmla="*/ 231928 w 264289"/>
                        <a:gd name="connsiteY0" fmla="*/ 733539 h 733538"/>
                        <a:gd name="connsiteX1" fmla="*/ 0 w 264289"/>
                        <a:gd name="connsiteY1" fmla="*/ 0 h 733538"/>
                        <a:gd name="connsiteX2" fmla="*/ 124054 w 264289"/>
                        <a:gd name="connsiteY2" fmla="*/ 121357 h 733538"/>
                        <a:gd name="connsiteX3" fmla="*/ 226534 w 264289"/>
                        <a:gd name="connsiteY3" fmla="*/ 364072 h 733538"/>
                        <a:gd name="connsiteX4" fmla="*/ 264290 w 264289"/>
                        <a:gd name="connsiteY4" fmla="*/ 730842 h 733538"/>
                        <a:gd name="connsiteX5" fmla="*/ 231928 w 264289"/>
                        <a:gd name="connsiteY5" fmla="*/ 730842 h 733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4289" h="733538">
                          <a:moveTo>
                            <a:pt x="231928" y="733539"/>
                          </a:moveTo>
                          <a:cubicBezTo>
                            <a:pt x="226534" y="458462"/>
                            <a:pt x="167204" y="188778"/>
                            <a:pt x="0" y="0"/>
                          </a:cubicBezTo>
                          <a:cubicBezTo>
                            <a:pt x="45846" y="35059"/>
                            <a:pt x="88996" y="67421"/>
                            <a:pt x="124054" y="121357"/>
                          </a:cubicBezTo>
                          <a:cubicBezTo>
                            <a:pt x="169901" y="194172"/>
                            <a:pt x="204959" y="275077"/>
                            <a:pt x="226534" y="364072"/>
                          </a:cubicBezTo>
                          <a:cubicBezTo>
                            <a:pt x="253502" y="485430"/>
                            <a:pt x="264290" y="606787"/>
                            <a:pt x="264290" y="730842"/>
                          </a:cubicBezTo>
                          <a:lnTo>
                            <a:pt x="231928" y="730842"/>
                          </a:lnTo>
                          <a:close/>
                        </a:path>
                      </a:pathLst>
                    </a:custGeom>
                    <a:solidFill>
                      <a:srgbClr val="1F5C24"/>
                    </a:solidFill>
                    <a:ln w="26947" cap="flat">
                      <a:noFill/>
                      <a:prstDash val="solid"/>
                      <a:miter/>
                    </a:ln>
                  </p:spPr>
                  <p:txBody>
                    <a:bodyPr rtlCol="1" anchor="ctr"/>
                    <a:lstStyle/>
                    <a:p>
                      <a:endParaRPr lang="ar-SA"/>
                    </a:p>
                  </p:txBody>
                </p:sp>
                <p:sp>
                  <p:nvSpPr>
                    <p:cNvPr id="1755" name="شكل حر: شكل 578">
                      <a:extLst>
                        <a:ext uri="{FF2B5EF4-FFF2-40B4-BE49-F238E27FC236}">
                          <a16:creationId xmlns:a16="http://schemas.microsoft.com/office/drawing/2014/main" id="{C6637888-AD06-4514-B7D4-3710408A8144}"/>
                        </a:ext>
                      </a:extLst>
                    </p:cNvPr>
                    <p:cNvSpPr/>
                    <p:nvPr/>
                  </p:nvSpPr>
                  <p:spPr>
                    <a:xfrm>
                      <a:off x="2866206" y="6755852"/>
                      <a:ext cx="178517" cy="145388"/>
                    </a:xfrm>
                    <a:custGeom>
                      <a:avLst/>
                      <a:gdLst>
                        <a:gd name="connsiteX0" fmla="*/ 73341 w 178517"/>
                        <a:gd name="connsiteY0" fmla="*/ 5106 h 145388"/>
                        <a:gd name="connsiteX1" fmla="*/ 121884 w 178517"/>
                        <a:gd name="connsiteY1" fmla="*/ 5106 h 145388"/>
                        <a:gd name="connsiteX2" fmla="*/ 178518 w 178517"/>
                        <a:gd name="connsiteY2" fmla="*/ 75224 h 145388"/>
                        <a:gd name="connsiteX3" fmla="*/ 105703 w 178517"/>
                        <a:gd name="connsiteY3" fmla="*/ 42862 h 145388"/>
                        <a:gd name="connsiteX4" fmla="*/ 35585 w 178517"/>
                        <a:gd name="connsiteY4" fmla="*/ 112979 h 145388"/>
                        <a:gd name="connsiteX5" fmla="*/ 527 w 178517"/>
                        <a:gd name="connsiteY5" fmla="*/ 142645 h 145388"/>
                        <a:gd name="connsiteX6" fmla="*/ 73341 w 178517"/>
                        <a:gd name="connsiteY6" fmla="*/ 5106 h 145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517" h="145388">
                          <a:moveTo>
                            <a:pt x="73341" y="5106"/>
                          </a:moveTo>
                          <a:cubicBezTo>
                            <a:pt x="89522" y="-287"/>
                            <a:pt x="103006" y="-2984"/>
                            <a:pt x="121884" y="5106"/>
                          </a:cubicBezTo>
                          <a:cubicBezTo>
                            <a:pt x="146155" y="13197"/>
                            <a:pt x="165033" y="42862"/>
                            <a:pt x="178518" y="75224"/>
                          </a:cubicBezTo>
                          <a:cubicBezTo>
                            <a:pt x="159640" y="42862"/>
                            <a:pt x="135368" y="21287"/>
                            <a:pt x="105703" y="42862"/>
                          </a:cubicBezTo>
                          <a:cubicBezTo>
                            <a:pt x="81432" y="61740"/>
                            <a:pt x="57160" y="88708"/>
                            <a:pt x="35585" y="112979"/>
                          </a:cubicBezTo>
                          <a:cubicBezTo>
                            <a:pt x="32889" y="115676"/>
                            <a:pt x="-4867" y="156129"/>
                            <a:pt x="527" y="142645"/>
                          </a:cubicBezTo>
                          <a:cubicBezTo>
                            <a:pt x="16708" y="91405"/>
                            <a:pt x="40979" y="40165"/>
                            <a:pt x="73341" y="5106"/>
                          </a:cubicBezTo>
                          <a:close/>
                        </a:path>
                      </a:pathLst>
                    </a:custGeom>
                    <a:solidFill>
                      <a:srgbClr val="284A55"/>
                    </a:solidFill>
                    <a:ln w="26947" cap="flat">
                      <a:noFill/>
                      <a:prstDash val="solid"/>
                      <a:miter/>
                    </a:ln>
                  </p:spPr>
                  <p:txBody>
                    <a:bodyPr rtlCol="1" anchor="ctr"/>
                    <a:lstStyle/>
                    <a:p>
                      <a:endParaRPr lang="ar-SA"/>
                    </a:p>
                  </p:txBody>
                </p:sp>
                <p:sp>
                  <p:nvSpPr>
                    <p:cNvPr id="1756" name="شكل حر: شكل 579">
                      <a:extLst>
                        <a:ext uri="{FF2B5EF4-FFF2-40B4-BE49-F238E27FC236}">
                          <a16:creationId xmlns:a16="http://schemas.microsoft.com/office/drawing/2014/main" id="{34911D45-C99D-426A-9FB8-EE445B6BE34B}"/>
                        </a:ext>
                      </a:extLst>
                    </p:cNvPr>
                    <p:cNvSpPr/>
                    <p:nvPr/>
                  </p:nvSpPr>
                  <p:spPr>
                    <a:xfrm>
                      <a:off x="2939547" y="6721769"/>
                      <a:ext cx="229230" cy="311568"/>
                    </a:xfrm>
                    <a:custGeom>
                      <a:avLst/>
                      <a:gdLst>
                        <a:gd name="connsiteX0" fmla="*/ 161810 w 229230"/>
                        <a:gd name="connsiteY0" fmla="*/ 308872 h 311568"/>
                        <a:gd name="connsiteX1" fmla="*/ 142932 w 229230"/>
                        <a:gd name="connsiteY1" fmla="*/ 214483 h 311568"/>
                        <a:gd name="connsiteX2" fmla="*/ 105177 w 229230"/>
                        <a:gd name="connsiteY2" fmla="*/ 109306 h 311568"/>
                        <a:gd name="connsiteX3" fmla="*/ 48543 w 229230"/>
                        <a:gd name="connsiteY3" fmla="*/ 39189 h 311568"/>
                        <a:gd name="connsiteX4" fmla="*/ 0 w 229230"/>
                        <a:gd name="connsiteY4" fmla="*/ 39189 h 311568"/>
                        <a:gd name="connsiteX5" fmla="*/ 29665 w 229230"/>
                        <a:gd name="connsiteY5" fmla="*/ 14917 h 311568"/>
                        <a:gd name="connsiteX6" fmla="*/ 118661 w 229230"/>
                        <a:gd name="connsiteY6" fmla="*/ 9524 h 311568"/>
                        <a:gd name="connsiteX7" fmla="*/ 124054 w 229230"/>
                        <a:gd name="connsiteY7" fmla="*/ 17614 h 311568"/>
                        <a:gd name="connsiteX8" fmla="*/ 188778 w 229230"/>
                        <a:gd name="connsiteY8" fmla="*/ 128184 h 311568"/>
                        <a:gd name="connsiteX9" fmla="*/ 229231 w 229230"/>
                        <a:gd name="connsiteY9" fmla="*/ 311568 h 311568"/>
                        <a:gd name="connsiteX10" fmla="*/ 161810 w 229230"/>
                        <a:gd name="connsiteY10" fmla="*/ 311568 h 311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9230" h="311568">
                          <a:moveTo>
                            <a:pt x="161810" y="308872"/>
                          </a:moveTo>
                          <a:cubicBezTo>
                            <a:pt x="156416" y="276510"/>
                            <a:pt x="151023" y="246845"/>
                            <a:pt x="142932" y="214483"/>
                          </a:cubicBezTo>
                          <a:cubicBezTo>
                            <a:pt x="137538" y="187515"/>
                            <a:pt x="124054" y="141668"/>
                            <a:pt x="105177" y="109306"/>
                          </a:cubicBezTo>
                          <a:cubicBezTo>
                            <a:pt x="91692" y="76944"/>
                            <a:pt x="72814" y="47279"/>
                            <a:pt x="48543" y="39189"/>
                          </a:cubicBezTo>
                          <a:cubicBezTo>
                            <a:pt x="29665" y="31098"/>
                            <a:pt x="16181" y="33795"/>
                            <a:pt x="0" y="39189"/>
                          </a:cubicBezTo>
                          <a:cubicBezTo>
                            <a:pt x="8091" y="31098"/>
                            <a:pt x="18878" y="23008"/>
                            <a:pt x="29665" y="14917"/>
                          </a:cubicBezTo>
                          <a:cubicBezTo>
                            <a:pt x="59330" y="-3961"/>
                            <a:pt x="91692" y="-3961"/>
                            <a:pt x="118661" y="9524"/>
                          </a:cubicBezTo>
                          <a:cubicBezTo>
                            <a:pt x="121357" y="12220"/>
                            <a:pt x="121357" y="14917"/>
                            <a:pt x="124054" y="17614"/>
                          </a:cubicBezTo>
                          <a:cubicBezTo>
                            <a:pt x="145629" y="55370"/>
                            <a:pt x="175294" y="87732"/>
                            <a:pt x="188778" y="128184"/>
                          </a:cubicBezTo>
                          <a:cubicBezTo>
                            <a:pt x="210353" y="187515"/>
                            <a:pt x="221140" y="249542"/>
                            <a:pt x="229231" y="311568"/>
                          </a:cubicBezTo>
                          <a:lnTo>
                            <a:pt x="161810" y="311568"/>
                          </a:lnTo>
                          <a:close/>
                        </a:path>
                      </a:pathLst>
                    </a:custGeom>
                    <a:solidFill>
                      <a:srgbClr val="115220"/>
                    </a:solidFill>
                    <a:ln w="26947" cap="flat">
                      <a:noFill/>
                      <a:prstDash val="solid"/>
                      <a:miter/>
                    </a:ln>
                  </p:spPr>
                  <p:txBody>
                    <a:bodyPr rtlCol="1" anchor="ctr"/>
                    <a:lstStyle/>
                    <a:p>
                      <a:endParaRPr lang="ar-SA"/>
                    </a:p>
                  </p:txBody>
                </p:sp>
                <p:sp>
                  <p:nvSpPr>
                    <p:cNvPr id="1757" name="شكل حر: شكل 580">
                      <a:extLst>
                        <a:ext uri="{FF2B5EF4-FFF2-40B4-BE49-F238E27FC236}">
                          <a16:creationId xmlns:a16="http://schemas.microsoft.com/office/drawing/2014/main" id="{4A0A68B8-BD6B-46A8-86DB-11125CD528BA}"/>
                        </a:ext>
                      </a:extLst>
                    </p:cNvPr>
                    <p:cNvSpPr/>
                    <p:nvPr/>
                  </p:nvSpPr>
                  <p:spPr>
                    <a:xfrm>
                      <a:off x="3058208" y="6728596"/>
                      <a:ext cx="142932" cy="302045"/>
                    </a:xfrm>
                    <a:custGeom>
                      <a:avLst/>
                      <a:gdLst>
                        <a:gd name="connsiteX0" fmla="*/ 110570 w 142932"/>
                        <a:gd name="connsiteY0" fmla="*/ 302046 h 302045"/>
                        <a:gd name="connsiteX1" fmla="*/ 70118 w 142932"/>
                        <a:gd name="connsiteY1" fmla="*/ 118660 h 302045"/>
                        <a:gd name="connsiteX2" fmla="*/ 5394 w 142932"/>
                        <a:gd name="connsiteY2" fmla="*/ 8091 h 302045"/>
                        <a:gd name="connsiteX3" fmla="*/ 0 w 142932"/>
                        <a:gd name="connsiteY3" fmla="*/ 0 h 302045"/>
                        <a:gd name="connsiteX4" fmla="*/ 72814 w 142932"/>
                        <a:gd name="connsiteY4" fmla="*/ 67421 h 302045"/>
                        <a:gd name="connsiteX5" fmla="*/ 140235 w 142932"/>
                        <a:gd name="connsiteY5" fmla="*/ 272380 h 302045"/>
                        <a:gd name="connsiteX6" fmla="*/ 142932 w 142932"/>
                        <a:gd name="connsiteY6" fmla="*/ 299349 h 302045"/>
                        <a:gd name="connsiteX7" fmla="*/ 110570 w 142932"/>
                        <a:gd name="connsiteY7" fmla="*/ 299349 h 302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2932" h="302045">
                          <a:moveTo>
                            <a:pt x="110570" y="302046"/>
                          </a:moveTo>
                          <a:cubicBezTo>
                            <a:pt x="105177" y="240018"/>
                            <a:pt x="91692" y="177991"/>
                            <a:pt x="70118" y="118660"/>
                          </a:cubicBezTo>
                          <a:cubicBezTo>
                            <a:pt x="56633" y="78208"/>
                            <a:pt x="26968" y="45846"/>
                            <a:pt x="5394" y="8091"/>
                          </a:cubicBezTo>
                          <a:cubicBezTo>
                            <a:pt x="2697" y="5394"/>
                            <a:pt x="2697" y="2697"/>
                            <a:pt x="0" y="0"/>
                          </a:cubicBezTo>
                          <a:cubicBezTo>
                            <a:pt x="26968" y="13484"/>
                            <a:pt x="53937" y="37755"/>
                            <a:pt x="72814" y="67421"/>
                          </a:cubicBezTo>
                          <a:cubicBezTo>
                            <a:pt x="113267" y="126751"/>
                            <a:pt x="132145" y="196868"/>
                            <a:pt x="140235" y="272380"/>
                          </a:cubicBezTo>
                          <a:cubicBezTo>
                            <a:pt x="140235" y="280470"/>
                            <a:pt x="140235" y="291258"/>
                            <a:pt x="142932" y="299349"/>
                          </a:cubicBezTo>
                          <a:lnTo>
                            <a:pt x="110570" y="299349"/>
                          </a:lnTo>
                          <a:close/>
                        </a:path>
                      </a:pathLst>
                    </a:custGeom>
                    <a:solidFill>
                      <a:srgbClr val="25981C"/>
                    </a:solidFill>
                    <a:ln w="26947" cap="flat">
                      <a:noFill/>
                      <a:prstDash val="solid"/>
                      <a:miter/>
                    </a:ln>
                  </p:spPr>
                  <p:txBody>
                    <a:bodyPr rtlCol="1" anchor="ctr"/>
                    <a:lstStyle/>
                    <a:p>
                      <a:endParaRPr lang="ar-SA"/>
                    </a:p>
                  </p:txBody>
                </p:sp>
              </p:grpSp>
              <p:grpSp>
                <p:nvGrpSpPr>
                  <p:cNvPr id="1508" name="رسم 4">
                    <a:extLst>
                      <a:ext uri="{FF2B5EF4-FFF2-40B4-BE49-F238E27FC236}">
                        <a16:creationId xmlns:a16="http://schemas.microsoft.com/office/drawing/2014/main" id="{4611B314-F80F-43C4-9FEE-2DAEDEFCD765}"/>
                      </a:ext>
                    </a:extLst>
                  </p:cNvPr>
                  <p:cNvGrpSpPr/>
                  <p:nvPr/>
                </p:nvGrpSpPr>
                <p:grpSpPr>
                  <a:xfrm>
                    <a:off x="973061" y="6221591"/>
                    <a:ext cx="469744" cy="811746"/>
                    <a:chOff x="973061" y="6221591"/>
                    <a:chExt cx="469744" cy="811746"/>
                  </a:xfrm>
                  <a:solidFill>
                    <a:schemeClr val="accent1"/>
                  </a:solidFill>
                </p:grpSpPr>
                <p:sp>
                  <p:nvSpPr>
                    <p:cNvPr id="1744" name="شكل حر: شكل 582">
                      <a:extLst>
                        <a:ext uri="{FF2B5EF4-FFF2-40B4-BE49-F238E27FC236}">
                          <a16:creationId xmlns:a16="http://schemas.microsoft.com/office/drawing/2014/main" id="{475DE0C4-79F7-4646-B136-9FA49A68B71E}"/>
                        </a:ext>
                      </a:extLst>
                    </p:cNvPr>
                    <p:cNvSpPr/>
                    <p:nvPr/>
                  </p:nvSpPr>
                  <p:spPr>
                    <a:xfrm>
                      <a:off x="1310660" y="6568964"/>
                      <a:ext cx="132144" cy="464374"/>
                    </a:xfrm>
                    <a:custGeom>
                      <a:avLst/>
                      <a:gdLst>
                        <a:gd name="connsiteX0" fmla="*/ 0 w 132144"/>
                        <a:gd name="connsiteY0" fmla="*/ 461678 h 464374"/>
                        <a:gd name="connsiteX1" fmla="*/ 26968 w 132144"/>
                        <a:gd name="connsiteY1" fmla="*/ 202782 h 464374"/>
                        <a:gd name="connsiteX2" fmla="*/ 67421 w 132144"/>
                        <a:gd name="connsiteY2" fmla="*/ 89514 h 464374"/>
                        <a:gd name="connsiteX3" fmla="*/ 132145 w 132144"/>
                        <a:gd name="connsiteY3" fmla="*/ 519 h 464374"/>
                        <a:gd name="connsiteX4" fmla="*/ 64724 w 132144"/>
                        <a:gd name="connsiteY4" fmla="*/ 464374 h 464374"/>
                        <a:gd name="connsiteX5" fmla="*/ 0 w 132144"/>
                        <a:gd name="connsiteY5" fmla="*/ 464374 h 464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144" h="464374">
                          <a:moveTo>
                            <a:pt x="0" y="461678"/>
                          </a:moveTo>
                          <a:cubicBezTo>
                            <a:pt x="0" y="375379"/>
                            <a:pt x="8091" y="286383"/>
                            <a:pt x="26968" y="202782"/>
                          </a:cubicBezTo>
                          <a:cubicBezTo>
                            <a:pt x="35059" y="162329"/>
                            <a:pt x="48543" y="124573"/>
                            <a:pt x="67421" y="89514"/>
                          </a:cubicBezTo>
                          <a:cubicBezTo>
                            <a:pt x="72815" y="81424"/>
                            <a:pt x="126751" y="-7571"/>
                            <a:pt x="132145" y="519"/>
                          </a:cubicBezTo>
                          <a:cubicBezTo>
                            <a:pt x="129448" y="519"/>
                            <a:pt x="80905" y="340320"/>
                            <a:pt x="64724" y="464374"/>
                          </a:cubicBezTo>
                          <a:lnTo>
                            <a:pt x="0" y="464374"/>
                          </a:lnTo>
                          <a:close/>
                        </a:path>
                      </a:pathLst>
                    </a:custGeom>
                    <a:solidFill>
                      <a:srgbClr val="003B18"/>
                    </a:solidFill>
                    <a:ln w="26947" cap="flat">
                      <a:noFill/>
                      <a:prstDash val="solid"/>
                      <a:miter/>
                    </a:ln>
                  </p:spPr>
                  <p:txBody>
                    <a:bodyPr rtlCol="1" anchor="ctr"/>
                    <a:lstStyle/>
                    <a:p>
                      <a:endParaRPr lang="ar-SA"/>
                    </a:p>
                  </p:txBody>
                </p:sp>
                <p:sp>
                  <p:nvSpPr>
                    <p:cNvPr id="1745" name="شكل حر: شكل 583">
                      <a:extLst>
                        <a:ext uri="{FF2B5EF4-FFF2-40B4-BE49-F238E27FC236}">
                          <a16:creationId xmlns:a16="http://schemas.microsoft.com/office/drawing/2014/main" id="{FA8DE9BB-8991-4288-9F46-79C4C09F1FE3}"/>
                        </a:ext>
                      </a:extLst>
                    </p:cNvPr>
                    <p:cNvSpPr/>
                    <p:nvPr/>
                  </p:nvSpPr>
                  <p:spPr>
                    <a:xfrm>
                      <a:off x="1340325" y="6569483"/>
                      <a:ext cx="99782" cy="461158"/>
                    </a:xfrm>
                    <a:custGeom>
                      <a:avLst/>
                      <a:gdLst>
                        <a:gd name="connsiteX0" fmla="*/ 0 w 99782"/>
                        <a:gd name="connsiteY0" fmla="*/ 461159 h 461158"/>
                        <a:gd name="connsiteX1" fmla="*/ 48543 w 99782"/>
                        <a:gd name="connsiteY1" fmla="*/ 129448 h 461158"/>
                        <a:gd name="connsiteX2" fmla="*/ 99783 w 99782"/>
                        <a:gd name="connsiteY2" fmla="*/ 0 h 461158"/>
                        <a:gd name="connsiteX3" fmla="*/ 32362 w 99782"/>
                        <a:gd name="connsiteY3" fmla="*/ 461159 h 461158"/>
                        <a:gd name="connsiteX4" fmla="*/ 0 w 99782"/>
                        <a:gd name="connsiteY4" fmla="*/ 461159 h 461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782" h="461158">
                          <a:moveTo>
                            <a:pt x="0" y="461159"/>
                          </a:moveTo>
                          <a:cubicBezTo>
                            <a:pt x="8090" y="347891"/>
                            <a:pt x="21575" y="237321"/>
                            <a:pt x="48543" y="129448"/>
                          </a:cubicBezTo>
                          <a:cubicBezTo>
                            <a:pt x="62027" y="83602"/>
                            <a:pt x="80905" y="43149"/>
                            <a:pt x="99783" y="0"/>
                          </a:cubicBezTo>
                          <a:cubicBezTo>
                            <a:pt x="91692" y="29665"/>
                            <a:pt x="48543" y="342497"/>
                            <a:pt x="32362" y="461159"/>
                          </a:cubicBezTo>
                          <a:lnTo>
                            <a:pt x="0" y="461159"/>
                          </a:lnTo>
                          <a:close/>
                        </a:path>
                      </a:pathLst>
                    </a:custGeom>
                    <a:solidFill>
                      <a:srgbClr val="003B18"/>
                    </a:solidFill>
                    <a:ln w="26947" cap="flat">
                      <a:noFill/>
                      <a:prstDash val="solid"/>
                      <a:miter/>
                    </a:ln>
                  </p:spPr>
                  <p:txBody>
                    <a:bodyPr rtlCol="1" anchor="ctr"/>
                    <a:lstStyle/>
                    <a:p>
                      <a:endParaRPr lang="ar-SA"/>
                    </a:p>
                  </p:txBody>
                </p:sp>
                <p:sp>
                  <p:nvSpPr>
                    <p:cNvPr id="1746" name="شكل حر: شكل 584">
                      <a:extLst>
                        <a:ext uri="{FF2B5EF4-FFF2-40B4-BE49-F238E27FC236}">
                          <a16:creationId xmlns:a16="http://schemas.microsoft.com/office/drawing/2014/main" id="{693267DE-630A-4979-87FD-B339D3CE7836}"/>
                        </a:ext>
                      </a:extLst>
                    </p:cNvPr>
                    <p:cNvSpPr/>
                    <p:nvPr/>
                  </p:nvSpPr>
                  <p:spPr>
                    <a:xfrm>
                      <a:off x="1078733" y="6221591"/>
                      <a:ext cx="278255" cy="809050"/>
                    </a:xfrm>
                    <a:custGeom>
                      <a:avLst/>
                      <a:gdLst>
                        <a:gd name="connsiteX0" fmla="*/ 210353 w 278255"/>
                        <a:gd name="connsiteY0" fmla="*/ 809050 h 809050"/>
                        <a:gd name="connsiteX1" fmla="*/ 188778 w 278255"/>
                        <a:gd name="connsiteY1" fmla="*/ 617575 h 809050"/>
                        <a:gd name="connsiteX2" fmla="*/ 121357 w 278255"/>
                        <a:gd name="connsiteY2" fmla="*/ 355982 h 809050"/>
                        <a:gd name="connsiteX3" fmla="*/ 48543 w 278255"/>
                        <a:gd name="connsiteY3" fmla="*/ 91693 h 809050"/>
                        <a:gd name="connsiteX4" fmla="*/ 48543 w 278255"/>
                        <a:gd name="connsiteY4" fmla="*/ 91693 h 809050"/>
                        <a:gd name="connsiteX5" fmla="*/ 0 w 278255"/>
                        <a:gd name="connsiteY5" fmla="*/ 0 h 809050"/>
                        <a:gd name="connsiteX6" fmla="*/ 137538 w 278255"/>
                        <a:gd name="connsiteY6" fmla="*/ 132145 h 809050"/>
                        <a:gd name="connsiteX7" fmla="*/ 240018 w 278255"/>
                        <a:gd name="connsiteY7" fmla="*/ 374860 h 809050"/>
                        <a:gd name="connsiteX8" fmla="*/ 277774 w 278255"/>
                        <a:gd name="connsiteY8" fmla="*/ 806353 h 809050"/>
                        <a:gd name="connsiteX9" fmla="*/ 210353 w 278255"/>
                        <a:gd name="connsiteY9" fmla="*/ 806353 h 80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8255" h="809050">
                          <a:moveTo>
                            <a:pt x="210353" y="809050"/>
                          </a:moveTo>
                          <a:cubicBezTo>
                            <a:pt x="207656" y="744326"/>
                            <a:pt x="199566" y="679602"/>
                            <a:pt x="188778" y="617575"/>
                          </a:cubicBezTo>
                          <a:cubicBezTo>
                            <a:pt x="172597" y="528579"/>
                            <a:pt x="148326" y="442281"/>
                            <a:pt x="121357" y="355982"/>
                          </a:cubicBezTo>
                          <a:cubicBezTo>
                            <a:pt x="94389" y="272380"/>
                            <a:pt x="88995" y="169901"/>
                            <a:pt x="48543" y="91693"/>
                          </a:cubicBezTo>
                          <a:cubicBezTo>
                            <a:pt x="51240" y="97086"/>
                            <a:pt x="59330" y="113267"/>
                            <a:pt x="48543" y="91693"/>
                          </a:cubicBezTo>
                          <a:cubicBezTo>
                            <a:pt x="32362" y="62027"/>
                            <a:pt x="16181" y="29665"/>
                            <a:pt x="0" y="0"/>
                          </a:cubicBezTo>
                          <a:cubicBezTo>
                            <a:pt x="51240" y="37756"/>
                            <a:pt x="99783" y="72814"/>
                            <a:pt x="137538" y="132145"/>
                          </a:cubicBezTo>
                          <a:cubicBezTo>
                            <a:pt x="183385" y="204959"/>
                            <a:pt x="218443" y="285864"/>
                            <a:pt x="240018" y="374860"/>
                          </a:cubicBezTo>
                          <a:cubicBezTo>
                            <a:pt x="272380" y="517792"/>
                            <a:pt x="280471" y="660724"/>
                            <a:pt x="277774" y="806353"/>
                          </a:cubicBezTo>
                          <a:lnTo>
                            <a:pt x="210353" y="806353"/>
                          </a:lnTo>
                          <a:close/>
                        </a:path>
                      </a:pathLst>
                    </a:custGeom>
                    <a:solidFill>
                      <a:srgbClr val="1F5C24"/>
                    </a:solidFill>
                    <a:ln w="26947" cap="flat">
                      <a:noFill/>
                      <a:prstDash val="solid"/>
                      <a:miter/>
                    </a:ln>
                  </p:spPr>
                  <p:txBody>
                    <a:bodyPr rtlCol="1" anchor="ctr"/>
                    <a:lstStyle/>
                    <a:p>
                      <a:endParaRPr lang="ar-SA"/>
                    </a:p>
                  </p:txBody>
                </p:sp>
                <p:sp>
                  <p:nvSpPr>
                    <p:cNvPr id="1747" name="شكل حر: شكل 585">
                      <a:extLst>
                        <a:ext uri="{FF2B5EF4-FFF2-40B4-BE49-F238E27FC236}">
                          <a16:creationId xmlns:a16="http://schemas.microsoft.com/office/drawing/2014/main" id="{76115DFC-DFE4-448E-AEF1-AE9DDBA93F6E}"/>
                        </a:ext>
                      </a:extLst>
                    </p:cNvPr>
                    <p:cNvSpPr/>
                    <p:nvPr/>
                  </p:nvSpPr>
                  <p:spPr>
                    <a:xfrm>
                      <a:off x="1089520" y="6232379"/>
                      <a:ext cx="264771" cy="798262"/>
                    </a:xfrm>
                    <a:custGeom>
                      <a:avLst/>
                      <a:gdLst>
                        <a:gd name="connsiteX0" fmla="*/ 231928 w 264771"/>
                        <a:gd name="connsiteY0" fmla="*/ 798263 h 798262"/>
                        <a:gd name="connsiteX1" fmla="*/ 0 w 264771"/>
                        <a:gd name="connsiteY1" fmla="*/ 0 h 798262"/>
                        <a:gd name="connsiteX2" fmla="*/ 124054 w 264771"/>
                        <a:gd name="connsiteY2" fmla="*/ 121357 h 798262"/>
                        <a:gd name="connsiteX3" fmla="*/ 226534 w 264771"/>
                        <a:gd name="connsiteY3" fmla="*/ 364072 h 798262"/>
                        <a:gd name="connsiteX4" fmla="*/ 264290 w 264771"/>
                        <a:gd name="connsiteY4" fmla="*/ 795566 h 798262"/>
                        <a:gd name="connsiteX5" fmla="*/ 231928 w 264771"/>
                        <a:gd name="connsiteY5" fmla="*/ 795566 h 798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4771" h="798262">
                          <a:moveTo>
                            <a:pt x="231928" y="798263"/>
                          </a:moveTo>
                          <a:cubicBezTo>
                            <a:pt x="234624" y="501611"/>
                            <a:pt x="180688" y="202262"/>
                            <a:pt x="0" y="0"/>
                          </a:cubicBezTo>
                          <a:cubicBezTo>
                            <a:pt x="45846" y="35058"/>
                            <a:pt x="88995" y="67421"/>
                            <a:pt x="124054" y="121357"/>
                          </a:cubicBezTo>
                          <a:cubicBezTo>
                            <a:pt x="169900" y="194172"/>
                            <a:pt x="204959" y="275077"/>
                            <a:pt x="226534" y="364072"/>
                          </a:cubicBezTo>
                          <a:cubicBezTo>
                            <a:pt x="258896" y="507004"/>
                            <a:pt x="266986" y="649936"/>
                            <a:pt x="264290" y="795566"/>
                          </a:cubicBezTo>
                          <a:lnTo>
                            <a:pt x="231928" y="795566"/>
                          </a:lnTo>
                          <a:close/>
                        </a:path>
                      </a:pathLst>
                    </a:custGeom>
                    <a:solidFill>
                      <a:srgbClr val="1F5C24"/>
                    </a:solidFill>
                    <a:ln w="26947" cap="flat">
                      <a:noFill/>
                      <a:prstDash val="solid"/>
                      <a:miter/>
                    </a:ln>
                  </p:spPr>
                  <p:txBody>
                    <a:bodyPr rtlCol="1" anchor="ctr"/>
                    <a:lstStyle/>
                    <a:p>
                      <a:endParaRPr lang="ar-SA"/>
                    </a:p>
                  </p:txBody>
                </p:sp>
                <p:sp>
                  <p:nvSpPr>
                    <p:cNvPr id="1748" name="شكل حر: شكل 586">
                      <a:extLst>
                        <a:ext uri="{FF2B5EF4-FFF2-40B4-BE49-F238E27FC236}">
                          <a16:creationId xmlns:a16="http://schemas.microsoft.com/office/drawing/2014/main" id="{86949DD9-548D-4AC7-AF5D-3AF66DAAC8B6}"/>
                        </a:ext>
                      </a:extLst>
                    </p:cNvPr>
                    <p:cNvSpPr/>
                    <p:nvPr/>
                  </p:nvSpPr>
                  <p:spPr>
                    <a:xfrm>
                      <a:off x="973061" y="6691128"/>
                      <a:ext cx="178486" cy="145388"/>
                    </a:xfrm>
                    <a:custGeom>
                      <a:avLst/>
                      <a:gdLst>
                        <a:gd name="connsiteX0" fmla="*/ 73310 w 178486"/>
                        <a:gd name="connsiteY0" fmla="*/ 5106 h 145388"/>
                        <a:gd name="connsiteX1" fmla="*/ 121853 w 178486"/>
                        <a:gd name="connsiteY1" fmla="*/ 5106 h 145388"/>
                        <a:gd name="connsiteX2" fmla="*/ 178486 w 178486"/>
                        <a:gd name="connsiteY2" fmla="*/ 75224 h 145388"/>
                        <a:gd name="connsiteX3" fmla="*/ 105672 w 178486"/>
                        <a:gd name="connsiteY3" fmla="*/ 42862 h 145388"/>
                        <a:gd name="connsiteX4" fmla="*/ 35554 w 178486"/>
                        <a:gd name="connsiteY4" fmla="*/ 112979 h 145388"/>
                        <a:gd name="connsiteX5" fmla="*/ 495 w 178486"/>
                        <a:gd name="connsiteY5" fmla="*/ 142644 h 145388"/>
                        <a:gd name="connsiteX6" fmla="*/ 73310 w 178486"/>
                        <a:gd name="connsiteY6" fmla="*/ 5106 h 145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486" h="145388">
                          <a:moveTo>
                            <a:pt x="73310" y="5106"/>
                          </a:moveTo>
                          <a:cubicBezTo>
                            <a:pt x="89491" y="-287"/>
                            <a:pt x="102975" y="-2984"/>
                            <a:pt x="121853" y="5106"/>
                          </a:cubicBezTo>
                          <a:cubicBezTo>
                            <a:pt x="146124" y="13197"/>
                            <a:pt x="165002" y="42862"/>
                            <a:pt x="178486" y="75224"/>
                          </a:cubicBezTo>
                          <a:cubicBezTo>
                            <a:pt x="159608" y="42862"/>
                            <a:pt x="135337" y="21287"/>
                            <a:pt x="105672" y="42862"/>
                          </a:cubicBezTo>
                          <a:cubicBezTo>
                            <a:pt x="81400" y="61739"/>
                            <a:pt x="57129" y="88708"/>
                            <a:pt x="35554" y="112979"/>
                          </a:cubicBezTo>
                          <a:cubicBezTo>
                            <a:pt x="35554" y="115676"/>
                            <a:pt x="-4898" y="156129"/>
                            <a:pt x="495" y="142644"/>
                          </a:cubicBezTo>
                          <a:cubicBezTo>
                            <a:pt x="19373" y="91405"/>
                            <a:pt x="40948" y="40165"/>
                            <a:pt x="73310" y="5106"/>
                          </a:cubicBezTo>
                          <a:close/>
                        </a:path>
                      </a:pathLst>
                    </a:custGeom>
                    <a:solidFill>
                      <a:srgbClr val="284A55"/>
                    </a:solidFill>
                    <a:ln w="26947" cap="flat">
                      <a:noFill/>
                      <a:prstDash val="solid"/>
                      <a:miter/>
                    </a:ln>
                  </p:spPr>
                  <p:txBody>
                    <a:bodyPr rtlCol="1" anchor="ctr"/>
                    <a:lstStyle/>
                    <a:p>
                      <a:endParaRPr lang="ar-SA"/>
                    </a:p>
                  </p:txBody>
                </p:sp>
                <p:sp>
                  <p:nvSpPr>
                    <p:cNvPr id="1749" name="شكل حر: شكل 587">
                      <a:extLst>
                        <a:ext uri="{FF2B5EF4-FFF2-40B4-BE49-F238E27FC236}">
                          <a16:creationId xmlns:a16="http://schemas.microsoft.com/office/drawing/2014/main" id="{0540E9F7-0D03-4C16-A3E3-4AA8C020079B}"/>
                        </a:ext>
                      </a:extLst>
                    </p:cNvPr>
                    <p:cNvSpPr/>
                    <p:nvPr/>
                  </p:nvSpPr>
                  <p:spPr>
                    <a:xfrm>
                      <a:off x="1046371" y="6657045"/>
                      <a:ext cx="234624" cy="376292"/>
                    </a:xfrm>
                    <a:custGeom>
                      <a:avLst/>
                      <a:gdLst>
                        <a:gd name="connsiteX0" fmla="*/ 169900 w 234624"/>
                        <a:gd name="connsiteY0" fmla="*/ 373596 h 376292"/>
                        <a:gd name="connsiteX1" fmla="*/ 142932 w 234624"/>
                        <a:gd name="connsiteY1" fmla="*/ 214483 h 376292"/>
                        <a:gd name="connsiteX2" fmla="*/ 105177 w 234624"/>
                        <a:gd name="connsiteY2" fmla="*/ 109306 h 376292"/>
                        <a:gd name="connsiteX3" fmla="*/ 48543 w 234624"/>
                        <a:gd name="connsiteY3" fmla="*/ 39189 h 376292"/>
                        <a:gd name="connsiteX4" fmla="*/ 0 w 234624"/>
                        <a:gd name="connsiteY4" fmla="*/ 39189 h 376292"/>
                        <a:gd name="connsiteX5" fmla="*/ 29665 w 234624"/>
                        <a:gd name="connsiteY5" fmla="*/ 14917 h 376292"/>
                        <a:gd name="connsiteX6" fmla="*/ 118661 w 234624"/>
                        <a:gd name="connsiteY6" fmla="*/ 9524 h 376292"/>
                        <a:gd name="connsiteX7" fmla="*/ 124054 w 234624"/>
                        <a:gd name="connsiteY7" fmla="*/ 17614 h 376292"/>
                        <a:gd name="connsiteX8" fmla="*/ 188778 w 234624"/>
                        <a:gd name="connsiteY8" fmla="*/ 128184 h 376292"/>
                        <a:gd name="connsiteX9" fmla="*/ 234624 w 234624"/>
                        <a:gd name="connsiteY9" fmla="*/ 376293 h 376292"/>
                        <a:gd name="connsiteX10" fmla="*/ 169900 w 234624"/>
                        <a:gd name="connsiteY10" fmla="*/ 376293 h 37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4624" h="376292">
                          <a:moveTo>
                            <a:pt x="169900" y="373596"/>
                          </a:moveTo>
                          <a:cubicBezTo>
                            <a:pt x="164507" y="319660"/>
                            <a:pt x="156416" y="268419"/>
                            <a:pt x="142932" y="214483"/>
                          </a:cubicBezTo>
                          <a:cubicBezTo>
                            <a:pt x="137539" y="187515"/>
                            <a:pt x="124054" y="141669"/>
                            <a:pt x="105177" y="109306"/>
                          </a:cubicBezTo>
                          <a:cubicBezTo>
                            <a:pt x="91692" y="76944"/>
                            <a:pt x="72815" y="47279"/>
                            <a:pt x="48543" y="39189"/>
                          </a:cubicBezTo>
                          <a:cubicBezTo>
                            <a:pt x="32362" y="31098"/>
                            <a:pt x="16181" y="33795"/>
                            <a:pt x="0" y="39189"/>
                          </a:cubicBezTo>
                          <a:cubicBezTo>
                            <a:pt x="8090" y="31098"/>
                            <a:pt x="18878" y="23008"/>
                            <a:pt x="29665" y="14917"/>
                          </a:cubicBezTo>
                          <a:cubicBezTo>
                            <a:pt x="59330" y="-3961"/>
                            <a:pt x="91692" y="-3961"/>
                            <a:pt x="118661" y="9524"/>
                          </a:cubicBezTo>
                          <a:cubicBezTo>
                            <a:pt x="121357" y="12221"/>
                            <a:pt x="121357" y="14917"/>
                            <a:pt x="124054" y="17614"/>
                          </a:cubicBezTo>
                          <a:cubicBezTo>
                            <a:pt x="145629" y="55370"/>
                            <a:pt x="175294" y="87732"/>
                            <a:pt x="188778" y="128184"/>
                          </a:cubicBezTo>
                          <a:cubicBezTo>
                            <a:pt x="218444" y="206392"/>
                            <a:pt x="229231" y="289994"/>
                            <a:pt x="234624" y="376293"/>
                          </a:cubicBezTo>
                          <a:lnTo>
                            <a:pt x="169900" y="376293"/>
                          </a:lnTo>
                          <a:close/>
                        </a:path>
                      </a:pathLst>
                    </a:custGeom>
                    <a:solidFill>
                      <a:srgbClr val="115220"/>
                    </a:solidFill>
                    <a:ln w="26947" cap="flat">
                      <a:noFill/>
                      <a:prstDash val="solid"/>
                      <a:miter/>
                    </a:ln>
                  </p:spPr>
                  <p:txBody>
                    <a:bodyPr rtlCol="1" anchor="ctr"/>
                    <a:lstStyle/>
                    <a:p>
                      <a:endParaRPr lang="ar-SA"/>
                    </a:p>
                  </p:txBody>
                </p:sp>
                <p:sp>
                  <p:nvSpPr>
                    <p:cNvPr id="1750" name="شكل حر: شكل 588">
                      <a:extLst>
                        <a:ext uri="{FF2B5EF4-FFF2-40B4-BE49-F238E27FC236}">
                          <a16:creationId xmlns:a16="http://schemas.microsoft.com/office/drawing/2014/main" id="{5901A382-AA5B-4465-A8C2-8CE82247A5A6}"/>
                        </a:ext>
                      </a:extLst>
                    </p:cNvPr>
                    <p:cNvSpPr/>
                    <p:nvPr/>
                  </p:nvSpPr>
                  <p:spPr>
                    <a:xfrm>
                      <a:off x="1165031" y="6663872"/>
                      <a:ext cx="145628" cy="366769"/>
                    </a:xfrm>
                    <a:custGeom>
                      <a:avLst/>
                      <a:gdLst>
                        <a:gd name="connsiteX0" fmla="*/ 115964 w 145628"/>
                        <a:gd name="connsiteY0" fmla="*/ 366769 h 366769"/>
                        <a:gd name="connsiteX1" fmla="*/ 70118 w 145628"/>
                        <a:gd name="connsiteY1" fmla="*/ 118660 h 366769"/>
                        <a:gd name="connsiteX2" fmla="*/ 5394 w 145628"/>
                        <a:gd name="connsiteY2" fmla="*/ 8090 h 366769"/>
                        <a:gd name="connsiteX3" fmla="*/ 0 w 145628"/>
                        <a:gd name="connsiteY3" fmla="*/ 0 h 366769"/>
                        <a:gd name="connsiteX4" fmla="*/ 72815 w 145628"/>
                        <a:gd name="connsiteY4" fmla="*/ 67421 h 366769"/>
                        <a:gd name="connsiteX5" fmla="*/ 140235 w 145628"/>
                        <a:gd name="connsiteY5" fmla="*/ 272380 h 366769"/>
                        <a:gd name="connsiteX6" fmla="*/ 145629 w 145628"/>
                        <a:gd name="connsiteY6" fmla="*/ 364072 h 366769"/>
                        <a:gd name="connsiteX7" fmla="*/ 115964 w 145628"/>
                        <a:gd name="connsiteY7" fmla="*/ 364072 h 36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628" h="366769">
                          <a:moveTo>
                            <a:pt x="115964" y="366769"/>
                          </a:moveTo>
                          <a:cubicBezTo>
                            <a:pt x="113267" y="283167"/>
                            <a:pt x="99783" y="199565"/>
                            <a:pt x="70118" y="118660"/>
                          </a:cubicBezTo>
                          <a:cubicBezTo>
                            <a:pt x="56633" y="78208"/>
                            <a:pt x="26968" y="45846"/>
                            <a:pt x="5394" y="8090"/>
                          </a:cubicBezTo>
                          <a:cubicBezTo>
                            <a:pt x="2697" y="5394"/>
                            <a:pt x="2697" y="2697"/>
                            <a:pt x="0" y="0"/>
                          </a:cubicBezTo>
                          <a:cubicBezTo>
                            <a:pt x="26968" y="13484"/>
                            <a:pt x="53937" y="37755"/>
                            <a:pt x="72815" y="67421"/>
                          </a:cubicBezTo>
                          <a:cubicBezTo>
                            <a:pt x="113267" y="126751"/>
                            <a:pt x="132145" y="196868"/>
                            <a:pt x="140235" y="272380"/>
                          </a:cubicBezTo>
                          <a:cubicBezTo>
                            <a:pt x="142932" y="302045"/>
                            <a:pt x="145629" y="334407"/>
                            <a:pt x="145629" y="364072"/>
                          </a:cubicBezTo>
                          <a:lnTo>
                            <a:pt x="115964" y="364072"/>
                          </a:lnTo>
                          <a:close/>
                        </a:path>
                      </a:pathLst>
                    </a:custGeom>
                    <a:solidFill>
                      <a:srgbClr val="25981C"/>
                    </a:solidFill>
                    <a:ln w="26947" cap="flat">
                      <a:noFill/>
                      <a:prstDash val="solid"/>
                      <a:miter/>
                    </a:ln>
                  </p:spPr>
                  <p:txBody>
                    <a:bodyPr rtlCol="1" anchor="ctr"/>
                    <a:lstStyle/>
                    <a:p>
                      <a:endParaRPr lang="ar-SA"/>
                    </a:p>
                  </p:txBody>
                </p:sp>
              </p:grpSp>
              <p:grpSp>
                <p:nvGrpSpPr>
                  <p:cNvPr id="1509" name="رسم 4">
                    <a:extLst>
                      <a:ext uri="{FF2B5EF4-FFF2-40B4-BE49-F238E27FC236}">
                        <a16:creationId xmlns:a16="http://schemas.microsoft.com/office/drawing/2014/main" id="{6DC614FC-8E9D-4C3F-A2B3-77EF005E9614}"/>
                      </a:ext>
                    </a:extLst>
                  </p:cNvPr>
                  <p:cNvGrpSpPr/>
                  <p:nvPr/>
                </p:nvGrpSpPr>
                <p:grpSpPr>
                  <a:xfrm>
                    <a:off x="1876500" y="6356433"/>
                    <a:ext cx="469744" cy="676904"/>
                    <a:chOff x="1876500" y="6356433"/>
                    <a:chExt cx="469744" cy="676904"/>
                  </a:xfrm>
                  <a:solidFill>
                    <a:schemeClr val="accent1"/>
                  </a:solidFill>
                </p:grpSpPr>
                <p:sp>
                  <p:nvSpPr>
                    <p:cNvPr id="1737" name="شكل حر: شكل 590">
                      <a:extLst>
                        <a:ext uri="{FF2B5EF4-FFF2-40B4-BE49-F238E27FC236}">
                          <a16:creationId xmlns:a16="http://schemas.microsoft.com/office/drawing/2014/main" id="{2B186EF0-8EF8-46A8-807C-22345860A88C}"/>
                        </a:ext>
                      </a:extLst>
                    </p:cNvPr>
                    <p:cNvSpPr/>
                    <p:nvPr/>
                  </p:nvSpPr>
                  <p:spPr>
                    <a:xfrm>
                      <a:off x="2219493" y="6703805"/>
                      <a:ext cx="124054" cy="329532"/>
                    </a:xfrm>
                    <a:custGeom>
                      <a:avLst/>
                      <a:gdLst>
                        <a:gd name="connsiteX0" fmla="*/ 0 w 124054"/>
                        <a:gd name="connsiteY0" fmla="*/ 326836 h 329532"/>
                        <a:gd name="connsiteX1" fmla="*/ 18878 w 124054"/>
                        <a:gd name="connsiteY1" fmla="*/ 202782 h 329532"/>
                        <a:gd name="connsiteX2" fmla="*/ 59330 w 124054"/>
                        <a:gd name="connsiteY2" fmla="*/ 89514 h 329532"/>
                        <a:gd name="connsiteX3" fmla="*/ 124054 w 124054"/>
                        <a:gd name="connsiteY3" fmla="*/ 519 h 329532"/>
                        <a:gd name="connsiteX4" fmla="*/ 75511 w 124054"/>
                        <a:gd name="connsiteY4" fmla="*/ 329532 h 329532"/>
                        <a:gd name="connsiteX5" fmla="*/ 0 w 124054"/>
                        <a:gd name="connsiteY5" fmla="*/ 329532 h 329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054" h="329532">
                          <a:moveTo>
                            <a:pt x="0" y="326836"/>
                          </a:moveTo>
                          <a:cubicBezTo>
                            <a:pt x="5394" y="283687"/>
                            <a:pt x="10787" y="243234"/>
                            <a:pt x="18878" y="202782"/>
                          </a:cubicBezTo>
                          <a:cubicBezTo>
                            <a:pt x="26968" y="162329"/>
                            <a:pt x="40452" y="124573"/>
                            <a:pt x="59330" y="89514"/>
                          </a:cubicBezTo>
                          <a:cubicBezTo>
                            <a:pt x="64724" y="81424"/>
                            <a:pt x="118660" y="-7571"/>
                            <a:pt x="124054" y="519"/>
                          </a:cubicBezTo>
                          <a:cubicBezTo>
                            <a:pt x="121357" y="519"/>
                            <a:pt x="94389" y="183904"/>
                            <a:pt x="75511" y="329532"/>
                          </a:cubicBezTo>
                          <a:lnTo>
                            <a:pt x="0" y="329532"/>
                          </a:lnTo>
                          <a:close/>
                        </a:path>
                      </a:pathLst>
                    </a:custGeom>
                    <a:solidFill>
                      <a:srgbClr val="003B18"/>
                    </a:solidFill>
                    <a:ln w="26947" cap="flat">
                      <a:noFill/>
                      <a:prstDash val="solid"/>
                      <a:miter/>
                    </a:ln>
                  </p:spPr>
                  <p:txBody>
                    <a:bodyPr rtlCol="1" anchor="ctr"/>
                    <a:lstStyle/>
                    <a:p>
                      <a:endParaRPr lang="ar-SA"/>
                    </a:p>
                  </p:txBody>
                </p:sp>
                <p:sp>
                  <p:nvSpPr>
                    <p:cNvPr id="1738" name="شكل حر: شكل 591">
                      <a:extLst>
                        <a:ext uri="{FF2B5EF4-FFF2-40B4-BE49-F238E27FC236}">
                          <a16:creationId xmlns:a16="http://schemas.microsoft.com/office/drawing/2014/main" id="{853A2FB4-441C-42AE-89D4-77DCB6BCCFCE}"/>
                        </a:ext>
                      </a:extLst>
                    </p:cNvPr>
                    <p:cNvSpPr/>
                    <p:nvPr/>
                  </p:nvSpPr>
                  <p:spPr>
                    <a:xfrm>
                      <a:off x="2257248" y="6704325"/>
                      <a:ext cx="88995" cy="326316"/>
                    </a:xfrm>
                    <a:custGeom>
                      <a:avLst/>
                      <a:gdLst>
                        <a:gd name="connsiteX0" fmla="*/ 0 w 88995"/>
                        <a:gd name="connsiteY0" fmla="*/ 326317 h 326316"/>
                        <a:gd name="connsiteX1" fmla="*/ 37756 w 88995"/>
                        <a:gd name="connsiteY1" fmla="*/ 129448 h 326316"/>
                        <a:gd name="connsiteX2" fmla="*/ 88996 w 88995"/>
                        <a:gd name="connsiteY2" fmla="*/ 0 h 326316"/>
                        <a:gd name="connsiteX3" fmla="*/ 40452 w 88995"/>
                        <a:gd name="connsiteY3" fmla="*/ 326317 h 326316"/>
                        <a:gd name="connsiteX4" fmla="*/ 0 w 88995"/>
                        <a:gd name="connsiteY4" fmla="*/ 326317 h 326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995" h="326316">
                          <a:moveTo>
                            <a:pt x="0" y="326317"/>
                          </a:moveTo>
                          <a:cubicBezTo>
                            <a:pt x="8091" y="258896"/>
                            <a:pt x="21575" y="194172"/>
                            <a:pt x="37756" y="129448"/>
                          </a:cubicBezTo>
                          <a:cubicBezTo>
                            <a:pt x="48543" y="83602"/>
                            <a:pt x="70118" y="43149"/>
                            <a:pt x="88996" y="0"/>
                          </a:cubicBezTo>
                          <a:cubicBezTo>
                            <a:pt x="83602" y="21574"/>
                            <a:pt x="59330" y="188778"/>
                            <a:pt x="40452" y="326317"/>
                          </a:cubicBezTo>
                          <a:lnTo>
                            <a:pt x="0" y="326317"/>
                          </a:lnTo>
                          <a:close/>
                        </a:path>
                      </a:pathLst>
                    </a:custGeom>
                    <a:solidFill>
                      <a:srgbClr val="003B18"/>
                    </a:solidFill>
                    <a:ln w="26947" cap="flat">
                      <a:noFill/>
                      <a:prstDash val="solid"/>
                      <a:miter/>
                    </a:ln>
                  </p:spPr>
                  <p:txBody>
                    <a:bodyPr rtlCol="1" anchor="ctr"/>
                    <a:lstStyle/>
                    <a:p>
                      <a:endParaRPr lang="ar-SA"/>
                    </a:p>
                  </p:txBody>
                </p:sp>
                <p:sp>
                  <p:nvSpPr>
                    <p:cNvPr id="1739" name="شكل حر: شكل 592">
                      <a:extLst>
                        <a:ext uri="{FF2B5EF4-FFF2-40B4-BE49-F238E27FC236}">
                          <a16:creationId xmlns:a16="http://schemas.microsoft.com/office/drawing/2014/main" id="{5E4A8C9E-8BB1-421A-A2ED-31AFA9559A7D}"/>
                        </a:ext>
                      </a:extLst>
                    </p:cNvPr>
                    <p:cNvSpPr/>
                    <p:nvPr/>
                  </p:nvSpPr>
                  <p:spPr>
                    <a:xfrm>
                      <a:off x="1982172" y="6356433"/>
                      <a:ext cx="277773" cy="674208"/>
                    </a:xfrm>
                    <a:custGeom>
                      <a:avLst/>
                      <a:gdLst>
                        <a:gd name="connsiteX0" fmla="*/ 196869 w 277773"/>
                        <a:gd name="connsiteY0" fmla="*/ 674209 h 674208"/>
                        <a:gd name="connsiteX1" fmla="*/ 188778 w 277773"/>
                        <a:gd name="connsiteY1" fmla="*/ 617575 h 674208"/>
                        <a:gd name="connsiteX2" fmla="*/ 121357 w 277773"/>
                        <a:gd name="connsiteY2" fmla="*/ 355982 h 674208"/>
                        <a:gd name="connsiteX3" fmla="*/ 48543 w 277773"/>
                        <a:gd name="connsiteY3" fmla="*/ 91693 h 674208"/>
                        <a:gd name="connsiteX4" fmla="*/ 0 w 277773"/>
                        <a:gd name="connsiteY4" fmla="*/ 0 h 674208"/>
                        <a:gd name="connsiteX5" fmla="*/ 137538 w 277773"/>
                        <a:gd name="connsiteY5" fmla="*/ 132145 h 674208"/>
                        <a:gd name="connsiteX6" fmla="*/ 240018 w 277773"/>
                        <a:gd name="connsiteY6" fmla="*/ 374860 h 674208"/>
                        <a:gd name="connsiteX7" fmla="*/ 277774 w 277773"/>
                        <a:gd name="connsiteY7" fmla="*/ 671512 h 674208"/>
                        <a:gd name="connsiteX8" fmla="*/ 196869 w 277773"/>
                        <a:gd name="connsiteY8" fmla="*/ 671512 h 674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7773" h="674208">
                          <a:moveTo>
                            <a:pt x="196869" y="674209"/>
                          </a:moveTo>
                          <a:cubicBezTo>
                            <a:pt x="194172" y="655330"/>
                            <a:pt x="191475" y="636452"/>
                            <a:pt x="188778" y="617575"/>
                          </a:cubicBezTo>
                          <a:cubicBezTo>
                            <a:pt x="172597" y="528579"/>
                            <a:pt x="148326" y="442281"/>
                            <a:pt x="121357" y="355982"/>
                          </a:cubicBezTo>
                          <a:cubicBezTo>
                            <a:pt x="94389" y="272380"/>
                            <a:pt x="88996" y="169901"/>
                            <a:pt x="48543" y="91693"/>
                          </a:cubicBezTo>
                          <a:cubicBezTo>
                            <a:pt x="32362" y="62027"/>
                            <a:pt x="16181" y="29665"/>
                            <a:pt x="0" y="0"/>
                          </a:cubicBezTo>
                          <a:cubicBezTo>
                            <a:pt x="51240" y="37756"/>
                            <a:pt x="99783" y="72814"/>
                            <a:pt x="137538" y="132145"/>
                          </a:cubicBezTo>
                          <a:cubicBezTo>
                            <a:pt x="183385" y="204959"/>
                            <a:pt x="218443" y="285864"/>
                            <a:pt x="240018" y="374860"/>
                          </a:cubicBezTo>
                          <a:cubicBezTo>
                            <a:pt x="264290" y="471946"/>
                            <a:pt x="275077" y="571728"/>
                            <a:pt x="277774" y="671512"/>
                          </a:cubicBezTo>
                          <a:lnTo>
                            <a:pt x="196869" y="671512"/>
                          </a:lnTo>
                          <a:close/>
                        </a:path>
                      </a:pathLst>
                    </a:custGeom>
                    <a:solidFill>
                      <a:srgbClr val="1F5C24"/>
                    </a:solidFill>
                    <a:ln w="26947" cap="flat">
                      <a:noFill/>
                      <a:prstDash val="solid"/>
                      <a:miter/>
                    </a:ln>
                  </p:spPr>
                  <p:txBody>
                    <a:bodyPr rtlCol="1" anchor="ctr"/>
                    <a:lstStyle/>
                    <a:p>
                      <a:endParaRPr lang="ar-SA"/>
                    </a:p>
                  </p:txBody>
                </p:sp>
                <p:sp>
                  <p:nvSpPr>
                    <p:cNvPr id="1740" name="شكل حر: شكل 593">
                      <a:extLst>
                        <a:ext uri="{FF2B5EF4-FFF2-40B4-BE49-F238E27FC236}">
                          <a16:creationId xmlns:a16="http://schemas.microsoft.com/office/drawing/2014/main" id="{67B2BF38-162B-41CF-B1FA-95D07A90221E}"/>
                        </a:ext>
                      </a:extLst>
                    </p:cNvPr>
                    <p:cNvSpPr/>
                    <p:nvPr/>
                  </p:nvSpPr>
                  <p:spPr>
                    <a:xfrm>
                      <a:off x="1990262" y="6367221"/>
                      <a:ext cx="264289" cy="663421"/>
                    </a:xfrm>
                    <a:custGeom>
                      <a:avLst/>
                      <a:gdLst>
                        <a:gd name="connsiteX0" fmla="*/ 229231 w 264289"/>
                        <a:gd name="connsiteY0" fmla="*/ 663421 h 663421"/>
                        <a:gd name="connsiteX1" fmla="*/ 0 w 264289"/>
                        <a:gd name="connsiteY1" fmla="*/ 0 h 663421"/>
                        <a:gd name="connsiteX2" fmla="*/ 124054 w 264289"/>
                        <a:gd name="connsiteY2" fmla="*/ 121357 h 663421"/>
                        <a:gd name="connsiteX3" fmla="*/ 226534 w 264289"/>
                        <a:gd name="connsiteY3" fmla="*/ 364072 h 663421"/>
                        <a:gd name="connsiteX4" fmla="*/ 264289 w 264289"/>
                        <a:gd name="connsiteY4" fmla="*/ 660724 h 663421"/>
                        <a:gd name="connsiteX5" fmla="*/ 229231 w 264289"/>
                        <a:gd name="connsiteY5" fmla="*/ 660724 h 663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4289" h="663421">
                          <a:moveTo>
                            <a:pt x="229231" y="663421"/>
                          </a:moveTo>
                          <a:cubicBezTo>
                            <a:pt x="215747" y="412615"/>
                            <a:pt x="153719" y="172597"/>
                            <a:pt x="0" y="0"/>
                          </a:cubicBezTo>
                          <a:cubicBezTo>
                            <a:pt x="45846" y="35058"/>
                            <a:pt x="88995" y="67421"/>
                            <a:pt x="124054" y="121357"/>
                          </a:cubicBezTo>
                          <a:cubicBezTo>
                            <a:pt x="169900" y="194172"/>
                            <a:pt x="204959" y="275077"/>
                            <a:pt x="226534" y="364072"/>
                          </a:cubicBezTo>
                          <a:cubicBezTo>
                            <a:pt x="250805" y="461158"/>
                            <a:pt x="261593" y="560941"/>
                            <a:pt x="264289" y="660724"/>
                          </a:cubicBezTo>
                          <a:lnTo>
                            <a:pt x="229231" y="660724"/>
                          </a:lnTo>
                          <a:close/>
                        </a:path>
                      </a:pathLst>
                    </a:custGeom>
                    <a:solidFill>
                      <a:srgbClr val="1F5C24"/>
                    </a:solidFill>
                    <a:ln w="26947" cap="flat">
                      <a:noFill/>
                      <a:prstDash val="solid"/>
                      <a:miter/>
                    </a:ln>
                  </p:spPr>
                  <p:txBody>
                    <a:bodyPr rtlCol="1" anchor="ctr"/>
                    <a:lstStyle/>
                    <a:p>
                      <a:endParaRPr lang="ar-SA"/>
                    </a:p>
                  </p:txBody>
                </p:sp>
                <p:sp>
                  <p:nvSpPr>
                    <p:cNvPr id="1741" name="شكل حر: شكل 594">
                      <a:extLst>
                        <a:ext uri="{FF2B5EF4-FFF2-40B4-BE49-F238E27FC236}">
                          <a16:creationId xmlns:a16="http://schemas.microsoft.com/office/drawing/2014/main" id="{31227980-2A7D-48B9-ACD8-D242CB3E6BE2}"/>
                        </a:ext>
                      </a:extLst>
                    </p:cNvPr>
                    <p:cNvSpPr/>
                    <p:nvPr/>
                  </p:nvSpPr>
                  <p:spPr>
                    <a:xfrm>
                      <a:off x="1876500" y="6825970"/>
                      <a:ext cx="178486" cy="145388"/>
                    </a:xfrm>
                    <a:custGeom>
                      <a:avLst/>
                      <a:gdLst>
                        <a:gd name="connsiteX0" fmla="*/ 73310 w 178486"/>
                        <a:gd name="connsiteY0" fmla="*/ 5106 h 145388"/>
                        <a:gd name="connsiteX1" fmla="*/ 121853 w 178486"/>
                        <a:gd name="connsiteY1" fmla="*/ 5106 h 145388"/>
                        <a:gd name="connsiteX2" fmla="*/ 178486 w 178486"/>
                        <a:gd name="connsiteY2" fmla="*/ 75224 h 145388"/>
                        <a:gd name="connsiteX3" fmla="*/ 105672 w 178486"/>
                        <a:gd name="connsiteY3" fmla="*/ 42862 h 145388"/>
                        <a:gd name="connsiteX4" fmla="*/ 35554 w 178486"/>
                        <a:gd name="connsiteY4" fmla="*/ 112979 h 145388"/>
                        <a:gd name="connsiteX5" fmla="*/ 495 w 178486"/>
                        <a:gd name="connsiteY5" fmla="*/ 142644 h 145388"/>
                        <a:gd name="connsiteX6" fmla="*/ 73310 w 178486"/>
                        <a:gd name="connsiteY6" fmla="*/ 5106 h 145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486" h="145388">
                          <a:moveTo>
                            <a:pt x="73310" y="5106"/>
                          </a:moveTo>
                          <a:cubicBezTo>
                            <a:pt x="89491" y="-287"/>
                            <a:pt x="102975" y="-2984"/>
                            <a:pt x="121853" y="5106"/>
                          </a:cubicBezTo>
                          <a:cubicBezTo>
                            <a:pt x="146124" y="13197"/>
                            <a:pt x="165002" y="42862"/>
                            <a:pt x="178486" y="75224"/>
                          </a:cubicBezTo>
                          <a:cubicBezTo>
                            <a:pt x="159608" y="42862"/>
                            <a:pt x="135337" y="21287"/>
                            <a:pt x="105672" y="42862"/>
                          </a:cubicBezTo>
                          <a:cubicBezTo>
                            <a:pt x="81400" y="61739"/>
                            <a:pt x="57129" y="88708"/>
                            <a:pt x="35554" y="112979"/>
                          </a:cubicBezTo>
                          <a:cubicBezTo>
                            <a:pt x="35554" y="115676"/>
                            <a:pt x="-4898" y="156129"/>
                            <a:pt x="495" y="142644"/>
                          </a:cubicBezTo>
                          <a:cubicBezTo>
                            <a:pt x="19373" y="91405"/>
                            <a:pt x="40948" y="40165"/>
                            <a:pt x="73310" y="5106"/>
                          </a:cubicBezTo>
                          <a:close/>
                        </a:path>
                      </a:pathLst>
                    </a:custGeom>
                    <a:solidFill>
                      <a:srgbClr val="284A55"/>
                    </a:solidFill>
                    <a:ln w="26947" cap="flat">
                      <a:noFill/>
                      <a:prstDash val="solid"/>
                      <a:miter/>
                    </a:ln>
                  </p:spPr>
                  <p:txBody>
                    <a:bodyPr rtlCol="1" anchor="ctr"/>
                    <a:lstStyle/>
                    <a:p>
                      <a:endParaRPr lang="ar-SA"/>
                    </a:p>
                  </p:txBody>
                </p:sp>
                <p:sp>
                  <p:nvSpPr>
                    <p:cNvPr id="1742" name="شكل حر: شكل 595">
                      <a:extLst>
                        <a:ext uri="{FF2B5EF4-FFF2-40B4-BE49-F238E27FC236}">
                          <a16:creationId xmlns:a16="http://schemas.microsoft.com/office/drawing/2014/main" id="{8E7B9740-3FDB-484C-AFA5-F79D2C49BA39}"/>
                        </a:ext>
                      </a:extLst>
                    </p:cNvPr>
                    <p:cNvSpPr/>
                    <p:nvPr/>
                  </p:nvSpPr>
                  <p:spPr>
                    <a:xfrm>
                      <a:off x="1949810" y="6791887"/>
                      <a:ext cx="218443" cy="241450"/>
                    </a:xfrm>
                    <a:custGeom>
                      <a:avLst/>
                      <a:gdLst>
                        <a:gd name="connsiteX0" fmla="*/ 148326 w 218443"/>
                        <a:gd name="connsiteY0" fmla="*/ 238755 h 241450"/>
                        <a:gd name="connsiteX1" fmla="*/ 142932 w 218443"/>
                        <a:gd name="connsiteY1" fmla="*/ 214483 h 241450"/>
                        <a:gd name="connsiteX2" fmla="*/ 105176 w 218443"/>
                        <a:gd name="connsiteY2" fmla="*/ 109306 h 241450"/>
                        <a:gd name="connsiteX3" fmla="*/ 48543 w 218443"/>
                        <a:gd name="connsiteY3" fmla="*/ 39189 h 241450"/>
                        <a:gd name="connsiteX4" fmla="*/ 0 w 218443"/>
                        <a:gd name="connsiteY4" fmla="*/ 39189 h 241450"/>
                        <a:gd name="connsiteX5" fmla="*/ 29665 w 218443"/>
                        <a:gd name="connsiteY5" fmla="*/ 14917 h 241450"/>
                        <a:gd name="connsiteX6" fmla="*/ 118660 w 218443"/>
                        <a:gd name="connsiteY6" fmla="*/ 9524 h 241450"/>
                        <a:gd name="connsiteX7" fmla="*/ 124054 w 218443"/>
                        <a:gd name="connsiteY7" fmla="*/ 17614 h 241450"/>
                        <a:gd name="connsiteX8" fmla="*/ 188778 w 218443"/>
                        <a:gd name="connsiteY8" fmla="*/ 128184 h 241450"/>
                        <a:gd name="connsiteX9" fmla="*/ 218443 w 218443"/>
                        <a:gd name="connsiteY9" fmla="*/ 241451 h 241450"/>
                        <a:gd name="connsiteX10" fmla="*/ 148326 w 218443"/>
                        <a:gd name="connsiteY10" fmla="*/ 241451 h 24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8443" h="241450">
                          <a:moveTo>
                            <a:pt x="148326" y="238755"/>
                          </a:moveTo>
                          <a:cubicBezTo>
                            <a:pt x="145629" y="230664"/>
                            <a:pt x="145629" y="222574"/>
                            <a:pt x="142932" y="214483"/>
                          </a:cubicBezTo>
                          <a:cubicBezTo>
                            <a:pt x="137538" y="187514"/>
                            <a:pt x="124054" y="141669"/>
                            <a:pt x="105176" y="109306"/>
                          </a:cubicBezTo>
                          <a:cubicBezTo>
                            <a:pt x="91692" y="76944"/>
                            <a:pt x="72814" y="47279"/>
                            <a:pt x="48543" y="39189"/>
                          </a:cubicBezTo>
                          <a:cubicBezTo>
                            <a:pt x="29665" y="31098"/>
                            <a:pt x="16181" y="33795"/>
                            <a:pt x="0" y="39189"/>
                          </a:cubicBezTo>
                          <a:cubicBezTo>
                            <a:pt x="8090" y="31098"/>
                            <a:pt x="18878" y="23008"/>
                            <a:pt x="29665" y="14917"/>
                          </a:cubicBezTo>
                          <a:cubicBezTo>
                            <a:pt x="59330" y="-3961"/>
                            <a:pt x="91692" y="-3961"/>
                            <a:pt x="118660" y="9524"/>
                          </a:cubicBezTo>
                          <a:cubicBezTo>
                            <a:pt x="121357" y="12221"/>
                            <a:pt x="121357" y="14917"/>
                            <a:pt x="124054" y="17614"/>
                          </a:cubicBezTo>
                          <a:cubicBezTo>
                            <a:pt x="145629" y="55370"/>
                            <a:pt x="175294" y="87732"/>
                            <a:pt x="188778" y="128184"/>
                          </a:cubicBezTo>
                          <a:cubicBezTo>
                            <a:pt x="202262" y="165940"/>
                            <a:pt x="213050" y="203695"/>
                            <a:pt x="218443" y="241451"/>
                          </a:cubicBezTo>
                          <a:lnTo>
                            <a:pt x="148326" y="241451"/>
                          </a:lnTo>
                          <a:close/>
                        </a:path>
                      </a:pathLst>
                    </a:custGeom>
                    <a:solidFill>
                      <a:srgbClr val="115220"/>
                    </a:solidFill>
                    <a:ln w="26947" cap="flat">
                      <a:noFill/>
                      <a:prstDash val="solid"/>
                      <a:miter/>
                    </a:ln>
                  </p:spPr>
                  <p:txBody>
                    <a:bodyPr rtlCol="1" anchor="ctr"/>
                    <a:lstStyle/>
                    <a:p>
                      <a:endParaRPr lang="ar-SA"/>
                    </a:p>
                  </p:txBody>
                </p:sp>
                <p:sp>
                  <p:nvSpPr>
                    <p:cNvPr id="1743" name="شكل حر: شكل 596">
                      <a:extLst>
                        <a:ext uri="{FF2B5EF4-FFF2-40B4-BE49-F238E27FC236}">
                          <a16:creationId xmlns:a16="http://schemas.microsoft.com/office/drawing/2014/main" id="{806B4C39-2CE3-40A8-A9DE-3286831E2C26}"/>
                        </a:ext>
                      </a:extLst>
                    </p:cNvPr>
                    <p:cNvSpPr/>
                    <p:nvPr/>
                  </p:nvSpPr>
                  <p:spPr>
                    <a:xfrm>
                      <a:off x="2071167" y="6798714"/>
                      <a:ext cx="132144" cy="231927"/>
                    </a:xfrm>
                    <a:custGeom>
                      <a:avLst/>
                      <a:gdLst>
                        <a:gd name="connsiteX0" fmla="*/ 99783 w 132144"/>
                        <a:gd name="connsiteY0" fmla="*/ 231928 h 231927"/>
                        <a:gd name="connsiteX1" fmla="*/ 70118 w 132144"/>
                        <a:gd name="connsiteY1" fmla="*/ 118660 h 231927"/>
                        <a:gd name="connsiteX2" fmla="*/ 5394 w 132144"/>
                        <a:gd name="connsiteY2" fmla="*/ 8090 h 231927"/>
                        <a:gd name="connsiteX3" fmla="*/ 0 w 132144"/>
                        <a:gd name="connsiteY3" fmla="*/ 0 h 231927"/>
                        <a:gd name="connsiteX4" fmla="*/ 72814 w 132144"/>
                        <a:gd name="connsiteY4" fmla="*/ 67421 h 231927"/>
                        <a:gd name="connsiteX5" fmla="*/ 132145 w 132144"/>
                        <a:gd name="connsiteY5" fmla="*/ 231928 h 231927"/>
                        <a:gd name="connsiteX6" fmla="*/ 99783 w 132144"/>
                        <a:gd name="connsiteY6" fmla="*/ 231928 h 231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144" h="231927">
                          <a:moveTo>
                            <a:pt x="99783" y="231928"/>
                          </a:moveTo>
                          <a:cubicBezTo>
                            <a:pt x="91692" y="194171"/>
                            <a:pt x="83602" y="156416"/>
                            <a:pt x="70118" y="118660"/>
                          </a:cubicBezTo>
                          <a:cubicBezTo>
                            <a:pt x="56633" y="78208"/>
                            <a:pt x="26968" y="45846"/>
                            <a:pt x="5394" y="8090"/>
                          </a:cubicBezTo>
                          <a:cubicBezTo>
                            <a:pt x="2697" y="5394"/>
                            <a:pt x="2697" y="2697"/>
                            <a:pt x="0" y="0"/>
                          </a:cubicBezTo>
                          <a:cubicBezTo>
                            <a:pt x="26968" y="13484"/>
                            <a:pt x="53937" y="37755"/>
                            <a:pt x="72814" y="67421"/>
                          </a:cubicBezTo>
                          <a:cubicBezTo>
                            <a:pt x="105176" y="115963"/>
                            <a:pt x="124054" y="172597"/>
                            <a:pt x="132145" y="231928"/>
                          </a:cubicBezTo>
                          <a:lnTo>
                            <a:pt x="99783" y="231928"/>
                          </a:lnTo>
                          <a:close/>
                        </a:path>
                      </a:pathLst>
                    </a:custGeom>
                    <a:solidFill>
                      <a:srgbClr val="25981C"/>
                    </a:solidFill>
                    <a:ln w="26947" cap="flat">
                      <a:noFill/>
                      <a:prstDash val="solid"/>
                      <a:miter/>
                    </a:ln>
                  </p:spPr>
                  <p:txBody>
                    <a:bodyPr rtlCol="1" anchor="ctr"/>
                    <a:lstStyle/>
                    <a:p>
                      <a:endParaRPr lang="ar-SA"/>
                    </a:p>
                  </p:txBody>
                </p:sp>
              </p:grpSp>
              <p:grpSp>
                <p:nvGrpSpPr>
                  <p:cNvPr id="1510" name="رسم 4">
                    <a:extLst>
                      <a:ext uri="{FF2B5EF4-FFF2-40B4-BE49-F238E27FC236}">
                        <a16:creationId xmlns:a16="http://schemas.microsoft.com/office/drawing/2014/main" id="{BE815565-08B2-4D7A-8BB9-AC79830BE075}"/>
                      </a:ext>
                    </a:extLst>
                  </p:cNvPr>
                  <p:cNvGrpSpPr/>
                  <p:nvPr/>
                </p:nvGrpSpPr>
                <p:grpSpPr>
                  <a:xfrm>
                    <a:off x="2726671" y="5868307"/>
                    <a:ext cx="792695" cy="1165031"/>
                    <a:chOff x="2726671" y="5868307"/>
                    <a:chExt cx="792695" cy="1165031"/>
                  </a:xfrm>
                  <a:solidFill>
                    <a:schemeClr val="accent1"/>
                  </a:solidFill>
                </p:grpSpPr>
                <p:sp>
                  <p:nvSpPr>
                    <p:cNvPr id="1726" name="شكل حر: شكل 598">
                      <a:extLst>
                        <a:ext uri="{FF2B5EF4-FFF2-40B4-BE49-F238E27FC236}">
                          <a16:creationId xmlns:a16="http://schemas.microsoft.com/office/drawing/2014/main" id="{89D01BB1-6E62-4459-9B11-DC4E2E7984EC}"/>
                        </a:ext>
                      </a:extLst>
                    </p:cNvPr>
                    <p:cNvSpPr/>
                    <p:nvPr/>
                  </p:nvSpPr>
                  <p:spPr>
                    <a:xfrm>
                      <a:off x="2726671" y="6397476"/>
                      <a:ext cx="349317" cy="633165"/>
                    </a:xfrm>
                    <a:custGeom>
                      <a:avLst/>
                      <a:gdLst>
                        <a:gd name="connsiteX0" fmla="*/ 239844 w 349317"/>
                        <a:gd name="connsiteY0" fmla="*/ 633165 h 633165"/>
                        <a:gd name="connsiteX1" fmla="*/ 207482 w 349317"/>
                        <a:gd name="connsiteY1" fmla="*/ 331120 h 633165"/>
                        <a:gd name="connsiteX2" fmla="*/ 156243 w 349317"/>
                        <a:gd name="connsiteY2" fmla="*/ 153129 h 633165"/>
                        <a:gd name="connsiteX3" fmla="*/ 121184 w 349317"/>
                        <a:gd name="connsiteY3" fmla="*/ 85708 h 633165"/>
                        <a:gd name="connsiteX4" fmla="*/ 67247 w 349317"/>
                        <a:gd name="connsiteY4" fmla="*/ 83011 h 633165"/>
                        <a:gd name="connsiteX5" fmla="*/ 67247 w 349317"/>
                        <a:gd name="connsiteY5" fmla="*/ 83011 h 633165"/>
                        <a:gd name="connsiteX6" fmla="*/ 2523 w 349317"/>
                        <a:gd name="connsiteY6" fmla="*/ 161219 h 633165"/>
                        <a:gd name="connsiteX7" fmla="*/ 13310 w 349317"/>
                        <a:gd name="connsiteY7" fmla="*/ 69527 h 633165"/>
                        <a:gd name="connsiteX8" fmla="*/ 102306 w 349317"/>
                        <a:gd name="connsiteY8" fmla="*/ 12893 h 633165"/>
                        <a:gd name="connsiteX9" fmla="*/ 277600 w 349317"/>
                        <a:gd name="connsiteY9" fmla="*/ 118070 h 633165"/>
                        <a:gd name="connsiteX10" fmla="*/ 339627 w 349317"/>
                        <a:gd name="connsiteY10" fmla="*/ 633165 h 633165"/>
                        <a:gd name="connsiteX11" fmla="*/ 239844 w 349317"/>
                        <a:gd name="connsiteY11" fmla="*/ 633165 h 633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9317" h="633165">
                          <a:moveTo>
                            <a:pt x="239844" y="633165"/>
                          </a:moveTo>
                          <a:cubicBezTo>
                            <a:pt x="237148" y="530685"/>
                            <a:pt x="229057" y="428206"/>
                            <a:pt x="207482" y="331120"/>
                          </a:cubicBezTo>
                          <a:cubicBezTo>
                            <a:pt x="193998" y="271790"/>
                            <a:pt x="180514" y="209762"/>
                            <a:pt x="156243" y="153129"/>
                          </a:cubicBezTo>
                          <a:cubicBezTo>
                            <a:pt x="145455" y="128857"/>
                            <a:pt x="134668" y="107283"/>
                            <a:pt x="121184" y="85708"/>
                          </a:cubicBezTo>
                          <a:cubicBezTo>
                            <a:pt x="102306" y="56043"/>
                            <a:pt x="91519" y="72224"/>
                            <a:pt x="67247" y="83011"/>
                          </a:cubicBezTo>
                          <a:cubicBezTo>
                            <a:pt x="64550" y="83011"/>
                            <a:pt x="67247" y="83011"/>
                            <a:pt x="67247" y="83011"/>
                          </a:cubicBezTo>
                          <a:cubicBezTo>
                            <a:pt x="37582" y="96495"/>
                            <a:pt x="16007" y="126160"/>
                            <a:pt x="2523" y="161219"/>
                          </a:cubicBezTo>
                          <a:cubicBezTo>
                            <a:pt x="-5567" y="142342"/>
                            <a:pt x="7917" y="88405"/>
                            <a:pt x="13310" y="69527"/>
                          </a:cubicBezTo>
                          <a:cubicBezTo>
                            <a:pt x="26794" y="23681"/>
                            <a:pt x="64550" y="4803"/>
                            <a:pt x="102306" y="12893"/>
                          </a:cubicBezTo>
                          <a:cubicBezTo>
                            <a:pt x="167030" y="-30256"/>
                            <a:pt x="253328" y="42559"/>
                            <a:pt x="277600" y="118070"/>
                          </a:cubicBezTo>
                          <a:cubicBezTo>
                            <a:pt x="361202" y="263699"/>
                            <a:pt x="355808" y="455174"/>
                            <a:pt x="339627" y="633165"/>
                          </a:cubicBezTo>
                          <a:lnTo>
                            <a:pt x="239844" y="633165"/>
                          </a:lnTo>
                          <a:close/>
                        </a:path>
                      </a:pathLst>
                    </a:custGeom>
                    <a:solidFill>
                      <a:srgbClr val="284A55"/>
                    </a:solidFill>
                    <a:ln w="26947" cap="flat">
                      <a:noFill/>
                      <a:prstDash val="solid"/>
                      <a:miter/>
                    </a:ln>
                  </p:spPr>
                  <p:txBody>
                    <a:bodyPr rtlCol="1" anchor="ctr"/>
                    <a:lstStyle/>
                    <a:p>
                      <a:endParaRPr lang="ar-SA"/>
                    </a:p>
                  </p:txBody>
                </p:sp>
                <p:sp>
                  <p:nvSpPr>
                    <p:cNvPr id="1727" name="شكل حر: شكل 599">
                      <a:extLst>
                        <a:ext uri="{FF2B5EF4-FFF2-40B4-BE49-F238E27FC236}">
                          <a16:creationId xmlns:a16="http://schemas.microsoft.com/office/drawing/2014/main" id="{85EF02AD-DB44-4734-8558-EACE7882190B}"/>
                        </a:ext>
                      </a:extLst>
                    </p:cNvPr>
                    <p:cNvSpPr/>
                    <p:nvPr/>
                  </p:nvSpPr>
                  <p:spPr>
                    <a:xfrm>
                      <a:off x="2842461" y="6395485"/>
                      <a:ext cx="230830" cy="635156"/>
                    </a:xfrm>
                    <a:custGeom>
                      <a:avLst/>
                      <a:gdLst>
                        <a:gd name="connsiteX0" fmla="*/ 177991 w 230830"/>
                        <a:gd name="connsiteY0" fmla="*/ 635157 h 635156"/>
                        <a:gd name="connsiteX1" fmla="*/ 177991 w 230830"/>
                        <a:gd name="connsiteY1" fmla="*/ 513799 h 635156"/>
                        <a:gd name="connsiteX2" fmla="*/ 151023 w 230830"/>
                        <a:gd name="connsiteY2" fmla="*/ 303446 h 635156"/>
                        <a:gd name="connsiteX3" fmla="*/ 0 w 230830"/>
                        <a:gd name="connsiteY3" fmla="*/ 4098 h 635156"/>
                        <a:gd name="connsiteX4" fmla="*/ 159113 w 230830"/>
                        <a:gd name="connsiteY4" fmla="*/ 117365 h 635156"/>
                        <a:gd name="connsiteX5" fmla="*/ 221140 w 230830"/>
                        <a:gd name="connsiteY5" fmla="*/ 632460 h 635156"/>
                        <a:gd name="connsiteX6" fmla="*/ 177991 w 230830"/>
                        <a:gd name="connsiteY6" fmla="*/ 632460 h 635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830" h="635156">
                          <a:moveTo>
                            <a:pt x="177991" y="635157"/>
                          </a:moveTo>
                          <a:cubicBezTo>
                            <a:pt x="180688" y="594704"/>
                            <a:pt x="177991" y="554252"/>
                            <a:pt x="177991" y="513799"/>
                          </a:cubicBezTo>
                          <a:cubicBezTo>
                            <a:pt x="177991" y="443681"/>
                            <a:pt x="167204" y="376261"/>
                            <a:pt x="151023" y="303446"/>
                          </a:cubicBezTo>
                          <a:cubicBezTo>
                            <a:pt x="126751" y="190179"/>
                            <a:pt x="88995" y="55337"/>
                            <a:pt x="0" y="4098"/>
                          </a:cubicBezTo>
                          <a:cubicBezTo>
                            <a:pt x="62027" y="-17477"/>
                            <a:pt x="134842" y="49944"/>
                            <a:pt x="159113" y="117365"/>
                          </a:cubicBezTo>
                          <a:cubicBezTo>
                            <a:pt x="242715" y="262993"/>
                            <a:pt x="237321" y="454469"/>
                            <a:pt x="221140" y="632460"/>
                          </a:cubicBezTo>
                          <a:lnTo>
                            <a:pt x="177991" y="632460"/>
                          </a:lnTo>
                          <a:close/>
                        </a:path>
                      </a:pathLst>
                    </a:custGeom>
                    <a:solidFill>
                      <a:srgbClr val="003B18"/>
                    </a:solidFill>
                    <a:ln w="26947" cap="flat">
                      <a:noFill/>
                      <a:prstDash val="solid"/>
                      <a:miter/>
                    </a:ln>
                  </p:spPr>
                  <p:txBody>
                    <a:bodyPr rtlCol="1" anchor="ctr"/>
                    <a:lstStyle/>
                    <a:p>
                      <a:endParaRPr lang="ar-SA"/>
                    </a:p>
                  </p:txBody>
                </p:sp>
                <p:sp>
                  <p:nvSpPr>
                    <p:cNvPr id="1728" name="شكل حر: شكل 600">
                      <a:extLst>
                        <a:ext uri="{FF2B5EF4-FFF2-40B4-BE49-F238E27FC236}">
                          <a16:creationId xmlns:a16="http://schemas.microsoft.com/office/drawing/2014/main" id="{DD83DEBD-97F5-4194-BAE2-90407E564F02}"/>
                        </a:ext>
                      </a:extLst>
                    </p:cNvPr>
                    <p:cNvSpPr/>
                    <p:nvPr/>
                  </p:nvSpPr>
                  <p:spPr>
                    <a:xfrm>
                      <a:off x="2783131" y="6399583"/>
                      <a:ext cx="241216" cy="631059"/>
                    </a:xfrm>
                    <a:custGeom>
                      <a:avLst/>
                      <a:gdLst>
                        <a:gd name="connsiteX0" fmla="*/ 183385 w 241216"/>
                        <a:gd name="connsiteY0" fmla="*/ 631059 h 631059"/>
                        <a:gd name="connsiteX1" fmla="*/ 151023 w 241216"/>
                        <a:gd name="connsiteY1" fmla="*/ 329014 h 631059"/>
                        <a:gd name="connsiteX2" fmla="*/ 99783 w 241216"/>
                        <a:gd name="connsiteY2" fmla="*/ 151022 h 631059"/>
                        <a:gd name="connsiteX3" fmla="*/ 64724 w 241216"/>
                        <a:gd name="connsiteY3" fmla="*/ 83602 h 631059"/>
                        <a:gd name="connsiteX4" fmla="*/ 53937 w 241216"/>
                        <a:gd name="connsiteY4" fmla="*/ 70117 h 631059"/>
                        <a:gd name="connsiteX5" fmla="*/ 0 w 241216"/>
                        <a:gd name="connsiteY5" fmla="*/ 13484 h 631059"/>
                        <a:gd name="connsiteX6" fmla="*/ 45846 w 241216"/>
                        <a:gd name="connsiteY6" fmla="*/ 8091 h 631059"/>
                        <a:gd name="connsiteX7" fmla="*/ 62027 w 241216"/>
                        <a:gd name="connsiteY7" fmla="*/ 0 h 631059"/>
                        <a:gd name="connsiteX8" fmla="*/ 213050 w 241216"/>
                        <a:gd name="connsiteY8" fmla="*/ 299348 h 631059"/>
                        <a:gd name="connsiteX9" fmla="*/ 240018 w 241216"/>
                        <a:gd name="connsiteY9" fmla="*/ 509702 h 631059"/>
                        <a:gd name="connsiteX10" fmla="*/ 240018 w 241216"/>
                        <a:gd name="connsiteY10" fmla="*/ 631059 h 631059"/>
                        <a:gd name="connsiteX11" fmla="*/ 183385 w 241216"/>
                        <a:gd name="connsiteY11" fmla="*/ 631059 h 631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1216" h="631059">
                          <a:moveTo>
                            <a:pt x="183385" y="631059"/>
                          </a:moveTo>
                          <a:cubicBezTo>
                            <a:pt x="180688" y="528579"/>
                            <a:pt x="172597" y="426100"/>
                            <a:pt x="151023" y="329014"/>
                          </a:cubicBezTo>
                          <a:cubicBezTo>
                            <a:pt x="137539" y="269683"/>
                            <a:pt x="124054" y="207656"/>
                            <a:pt x="99783" y="151022"/>
                          </a:cubicBezTo>
                          <a:cubicBezTo>
                            <a:pt x="88996" y="126751"/>
                            <a:pt x="78208" y="105176"/>
                            <a:pt x="64724" y="83602"/>
                          </a:cubicBezTo>
                          <a:cubicBezTo>
                            <a:pt x="62027" y="78208"/>
                            <a:pt x="56634" y="72814"/>
                            <a:pt x="53937" y="70117"/>
                          </a:cubicBezTo>
                          <a:cubicBezTo>
                            <a:pt x="37756" y="45846"/>
                            <a:pt x="21575" y="21575"/>
                            <a:pt x="0" y="13484"/>
                          </a:cubicBezTo>
                          <a:cubicBezTo>
                            <a:pt x="13484" y="8091"/>
                            <a:pt x="29665" y="5394"/>
                            <a:pt x="45846" y="8091"/>
                          </a:cubicBezTo>
                          <a:cubicBezTo>
                            <a:pt x="51240" y="5394"/>
                            <a:pt x="56634" y="2697"/>
                            <a:pt x="62027" y="0"/>
                          </a:cubicBezTo>
                          <a:cubicBezTo>
                            <a:pt x="151023" y="51240"/>
                            <a:pt x="188778" y="186081"/>
                            <a:pt x="213050" y="299348"/>
                          </a:cubicBezTo>
                          <a:cubicBezTo>
                            <a:pt x="229231" y="369466"/>
                            <a:pt x="240018" y="436887"/>
                            <a:pt x="240018" y="509702"/>
                          </a:cubicBezTo>
                          <a:cubicBezTo>
                            <a:pt x="240018" y="550154"/>
                            <a:pt x="242715" y="590607"/>
                            <a:pt x="240018" y="631059"/>
                          </a:cubicBezTo>
                          <a:lnTo>
                            <a:pt x="183385" y="631059"/>
                          </a:lnTo>
                          <a:close/>
                        </a:path>
                      </a:pathLst>
                    </a:custGeom>
                    <a:solidFill>
                      <a:srgbClr val="003B18"/>
                    </a:solidFill>
                    <a:ln w="26947" cap="flat">
                      <a:noFill/>
                      <a:prstDash val="solid"/>
                      <a:miter/>
                    </a:ln>
                  </p:spPr>
                  <p:txBody>
                    <a:bodyPr rtlCol="1" anchor="ctr"/>
                    <a:lstStyle/>
                    <a:p>
                      <a:endParaRPr lang="ar-SA"/>
                    </a:p>
                  </p:txBody>
                </p:sp>
                <p:sp>
                  <p:nvSpPr>
                    <p:cNvPr id="1729" name="شكل حر: شكل 601">
                      <a:extLst>
                        <a:ext uri="{FF2B5EF4-FFF2-40B4-BE49-F238E27FC236}">
                          <a16:creationId xmlns:a16="http://schemas.microsoft.com/office/drawing/2014/main" id="{E271A7F1-2306-41DC-9B11-04ED9F34A847}"/>
                        </a:ext>
                      </a:extLst>
                    </p:cNvPr>
                    <p:cNvSpPr/>
                    <p:nvPr/>
                  </p:nvSpPr>
                  <p:spPr>
                    <a:xfrm>
                      <a:off x="2730805" y="5988578"/>
                      <a:ext cx="417039" cy="1042064"/>
                    </a:xfrm>
                    <a:custGeom>
                      <a:avLst/>
                      <a:gdLst>
                        <a:gd name="connsiteX0" fmla="*/ 276163 w 417039"/>
                        <a:gd name="connsiteY0" fmla="*/ 1042064 h 1042064"/>
                        <a:gd name="connsiteX1" fmla="*/ 268072 w 417039"/>
                        <a:gd name="connsiteY1" fmla="*/ 583602 h 1042064"/>
                        <a:gd name="connsiteX2" fmla="*/ 200651 w 417039"/>
                        <a:gd name="connsiteY2" fmla="*/ 162896 h 1042064"/>
                        <a:gd name="connsiteX3" fmla="*/ 200651 w 417039"/>
                        <a:gd name="connsiteY3" fmla="*/ 162896 h 1042064"/>
                        <a:gd name="connsiteX4" fmla="*/ 200651 w 417039"/>
                        <a:gd name="connsiteY4" fmla="*/ 162896 h 1042064"/>
                        <a:gd name="connsiteX5" fmla="*/ 1086 w 417039"/>
                        <a:gd name="connsiteY5" fmla="*/ 111656 h 1042064"/>
                        <a:gd name="connsiteX6" fmla="*/ 76597 w 417039"/>
                        <a:gd name="connsiteY6" fmla="*/ 28055 h 1042064"/>
                        <a:gd name="connsiteX7" fmla="*/ 216833 w 417039"/>
                        <a:gd name="connsiteY7" fmla="*/ 17267 h 1042064"/>
                        <a:gd name="connsiteX8" fmla="*/ 394823 w 417039"/>
                        <a:gd name="connsiteY8" fmla="*/ 289648 h 1042064"/>
                        <a:gd name="connsiteX9" fmla="*/ 378642 w 417039"/>
                        <a:gd name="connsiteY9" fmla="*/ 1039367 h 1042064"/>
                        <a:gd name="connsiteX10" fmla="*/ 276163 w 417039"/>
                        <a:gd name="connsiteY10" fmla="*/ 1039367 h 104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7039" h="1042064">
                          <a:moveTo>
                            <a:pt x="276163" y="1042064"/>
                          </a:moveTo>
                          <a:cubicBezTo>
                            <a:pt x="273466" y="888344"/>
                            <a:pt x="276163" y="737322"/>
                            <a:pt x="268072" y="583602"/>
                          </a:cubicBezTo>
                          <a:cubicBezTo>
                            <a:pt x="262679" y="462245"/>
                            <a:pt x="270769" y="257286"/>
                            <a:pt x="200651" y="162896"/>
                          </a:cubicBezTo>
                          <a:cubicBezTo>
                            <a:pt x="203348" y="165593"/>
                            <a:pt x="203348" y="168290"/>
                            <a:pt x="200651" y="162896"/>
                          </a:cubicBezTo>
                          <a:cubicBezTo>
                            <a:pt x="197955" y="160199"/>
                            <a:pt x="200651" y="160199"/>
                            <a:pt x="200651" y="162896"/>
                          </a:cubicBezTo>
                          <a:cubicBezTo>
                            <a:pt x="146715" y="92779"/>
                            <a:pt x="71204" y="73901"/>
                            <a:pt x="1086" y="111656"/>
                          </a:cubicBezTo>
                          <a:cubicBezTo>
                            <a:pt x="-9701" y="87385"/>
                            <a:pt x="63113" y="38842"/>
                            <a:pt x="76597" y="28055"/>
                          </a:cubicBezTo>
                          <a:cubicBezTo>
                            <a:pt x="119746" y="-4308"/>
                            <a:pt x="170986" y="-9701"/>
                            <a:pt x="216833" y="17267"/>
                          </a:cubicBezTo>
                          <a:cubicBezTo>
                            <a:pt x="305828" y="68507"/>
                            <a:pt x="370552" y="173684"/>
                            <a:pt x="394823" y="289648"/>
                          </a:cubicBezTo>
                          <a:cubicBezTo>
                            <a:pt x="446063" y="535059"/>
                            <a:pt x="394823" y="791258"/>
                            <a:pt x="378642" y="1039367"/>
                          </a:cubicBezTo>
                          <a:lnTo>
                            <a:pt x="276163" y="1039367"/>
                          </a:lnTo>
                          <a:close/>
                        </a:path>
                      </a:pathLst>
                    </a:custGeom>
                    <a:solidFill>
                      <a:srgbClr val="1F5C24"/>
                    </a:solidFill>
                    <a:ln w="26947" cap="flat">
                      <a:noFill/>
                      <a:prstDash val="solid"/>
                      <a:miter/>
                    </a:ln>
                  </p:spPr>
                  <p:txBody>
                    <a:bodyPr rtlCol="1" anchor="ctr"/>
                    <a:lstStyle/>
                    <a:p>
                      <a:endParaRPr lang="ar-SA"/>
                    </a:p>
                  </p:txBody>
                </p:sp>
                <p:sp>
                  <p:nvSpPr>
                    <p:cNvPr id="1730" name="شكل حر: شكل 602">
                      <a:extLst>
                        <a:ext uri="{FF2B5EF4-FFF2-40B4-BE49-F238E27FC236}">
                          <a16:creationId xmlns:a16="http://schemas.microsoft.com/office/drawing/2014/main" id="{2DCA96A6-3D0D-421A-BB4A-684049110077}"/>
                        </a:ext>
                      </a:extLst>
                    </p:cNvPr>
                    <p:cNvSpPr/>
                    <p:nvPr/>
                  </p:nvSpPr>
                  <p:spPr>
                    <a:xfrm>
                      <a:off x="2885610" y="5992361"/>
                      <a:ext cx="262234" cy="1040977"/>
                    </a:xfrm>
                    <a:custGeom>
                      <a:avLst/>
                      <a:gdLst>
                        <a:gd name="connsiteX0" fmla="*/ 167204 w 262234"/>
                        <a:gd name="connsiteY0" fmla="*/ 1038281 h 1040977"/>
                        <a:gd name="connsiteX1" fmla="*/ 191475 w 262234"/>
                        <a:gd name="connsiteY1" fmla="*/ 806353 h 1040977"/>
                        <a:gd name="connsiteX2" fmla="*/ 172597 w 262234"/>
                        <a:gd name="connsiteY2" fmla="*/ 231928 h 1040977"/>
                        <a:gd name="connsiteX3" fmla="*/ 0 w 262234"/>
                        <a:gd name="connsiteY3" fmla="*/ 0 h 1040977"/>
                        <a:gd name="connsiteX4" fmla="*/ 62027 w 262234"/>
                        <a:gd name="connsiteY4" fmla="*/ 18878 h 1040977"/>
                        <a:gd name="connsiteX5" fmla="*/ 240018 w 262234"/>
                        <a:gd name="connsiteY5" fmla="*/ 291258 h 1040977"/>
                        <a:gd name="connsiteX6" fmla="*/ 223837 w 262234"/>
                        <a:gd name="connsiteY6" fmla="*/ 1040977 h 1040977"/>
                        <a:gd name="connsiteX7" fmla="*/ 167204 w 262234"/>
                        <a:gd name="connsiteY7" fmla="*/ 1040977 h 1040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2234" h="1040977">
                          <a:moveTo>
                            <a:pt x="167204" y="1038281"/>
                          </a:moveTo>
                          <a:cubicBezTo>
                            <a:pt x="172597" y="960072"/>
                            <a:pt x="186082" y="884561"/>
                            <a:pt x="191475" y="806353"/>
                          </a:cubicBezTo>
                          <a:cubicBezTo>
                            <a:pt x="207656" y="612181"/>
                            <a:pt x="204959" y="428797"/>
                            <a:pt x="172597" y="231928"/>
                          </a:cubicBezTo>
                          <a:cubicBezTo>
                            <a:pt x="151023" y="118661"/>
                            <a:pt x="83602" y="35059"/>
                            <a:pt x="0" y="0"/>
                          </a:cubicBezTo>
                          <a:cubicBezTo>
                            <a:pt x="21575" y="0"/>
                            <a:pt x="40452" y="5394"/>
                            <a:pt x="62027" y="18878"/>
                          </a:cubicBezTo>
                          <a:cubicBezTo>
                            <a:pt x="151023" y="70118"/>
                            <a:pt x="215747" y="175294"/>
                            <a:pt x="240018" y="291258"/>
                          </a:cubicBezTo>
                          <a:cubicBezTo>
                            <a:pt x="291258" y="536670"/>
                            <a:pt x="240018" y="792869"/>
                            <a:pt x="223837" y="1040977"/>
                          </a:cubicBezTo>
                          <a:lnTo>
                            <a:pt x="167204" y="1040977"/>
                          </a:lnTo>
                          <a:close/>
                        </a:path>
                      </a:pathLst>
                    </a:custGeom>
                    <a:solidFill>
                      <a:srgbClr val="2E2532"/>
                    </a:solidFill>
                    <a:ln w="26947" cap="flat">
                      <a:noFill/>
                      <a:prstDash val="solid"/>
                      <a:miter/>
                    </a:ln>
                  </p:spPr>
                  <p:txBody>
                    <a:bodyPr rtlCol="1" anchor="ctr"/>
                    <a:lstStyle/>
                    <a:p>
                      <a:endParaRPr lang="ar-SA"/>
                    </a:p>
                  </p:txBody>
                </p:sp>
                <p:sp>
                  <p:nvSpPr>
                    <p:cNvPr id="1731" name="شكل حر: شكل 603">
                      <a:extLst>
                        <a:ext uri="{FF2B5EF4-FFF2-40B4-BE49-F238E27FC236}">
                          <a16:creationId xmlns:a16="http://schemas.microsoft.com/office/drawing/2014/main" id="{7D06AD53-0E81-4A89-8B2C-9BCD799D2792}"/>
                        </a:ext>
                      </a:extLst>
                    </p:cNvPr>
                    <p:cNvSpPr/>
                    <p:nvPr/>
                  </p:nvSpPr>
                  <p:spPr>
                    <a:xfrm>
                      <a:off x="3082479" y="5868307"/>
                      <a:ext cx="431493" cy="1162335"/>
                    </a:xfrm>
                    <a:custGeom>
                      <a:avLst/>
                      <a:gdLst>
                        <a:gd name="connsiteX0" fmla="*/ 153719 w 431493"/>
                        <a:gd name="connsiteY0" fmla="*/ 962769 h 1162335"/>
                        <a:gd name="connsiteX1" fmla="*/ 99783 w 431493"/>
                        <a:gd name="connsiteY1" fmla="*/ 1162335 h 1162335"/>
                        <a:gd name="connsiteX2" fmla="*/ 0 w 431493"/>
                        <a:gd name="connsiteY2" fmla="*/ 1162335 h 1162335"/>
                        <a:gd name="connsiteX3" fmla="*/ 8090 w 431493"/>
                        <a:gd name="connsiteY3" fmla="*/ 1089520 h 1162335"/>
                        <a:gd name="connsiteX4" fmla="*/ 8090 w 431493"/>
                        <a:gd name="connsiteY4" fmla="*/ 1081430 h 1162335"/>
                        <a:gd name="connsiteX5" fmla="*/ 140235 w 431493"/>
                        <a:gd name="connsiteY5" fmla="*/ 431493 h 1162335"/>
                        <a:gd name="connsiteX6" fmla="*/ 415312 w 431493"/>
                        <a:gd name="connsiteY6" fmla="*/ 8090 h 1162335"/>
                        <a:gd name="connsiteX7" fmla="*/ 431493 w 431493"/>
                        <a:gd name="connsiteY7" fmla="*/ 0 h 1162335"/>
                        <a:gd name="connsiteX8" fmla="*/ 266986 w 431493"/>
                        <a:gd name="connsiteY8" fmla="*/ 453068 h 1162335"/>
                        <a:gd name="connsiteX9" fmla="*/ 153719 w 431493"/>
                        <a:gd name="connsiteY9" fmla="*/ 962769 h 1162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1493" h="1162335">
                          <a:moveTo>
                            <a:pt x="153719" y="962769"/>
                          </a:moveTo>
                          <a:cubicBezTo>
                            <a:pt x="134842" y="1030190"/>
                            <a:pt x="115964" y="1094914"/>
                            <a:pt x="99783" y="1162335"/>
                          </a:cubicBezTo>
                          <a:lnTo>
                            <a:pt x="0" y="1162335"/>
                          </a:lnTo>
                          <a:cubicBezTo>
                            <a:pt x="2697" y="1138063"/>
                            <a:pt x="5394" y="1113792"/>
                            <a:pt x="8090" y="1089520"/>
                          </a:cubicBezTo>
                          <a:cubicBezTo>
                            <a:pt x="8090" y="1086823"/>
                            <a:pt x="8090" y="1084126"/>
                            <a:pt x="8090" y="1081430"/>
                          </a:cubicBezTo>
                          <a:cubicBezTo>
                            <a:pt x="37755" y="860289"/>
                            <a:pt x="70118" y="641846"/>
                            <a:pt x="140235" y="431493"/>
                          </a:cubicBezTo>
                          <a:cubicBezTo>
                            <a:pt x="202262" y="250805"/>
                            <a:pt x="272380" y="94389"/>
                            <a:pt x="415312" y="8090"/>
                          </a:cubicBezTo>
                          <a:cubicBezTo>
                            <a:pt x="420706" y="5394"/>
                            <a:pt x="426100" y="2697"/>
                            <a:pt x="431493" y="0"/>
                          </a:cubicBezTo>
                          <a:cubicBezTo>
                            <a:pt x="342498" y="124054"/>
                            <a:pt x="299348" y="296652"/>
                            <a:pt x="266986" y="453068"/>
                          </a:cubicBezTo>
                          <a:cubicBezTo>
                            <a:pt x="234624" y="625665"/>
                            <a:pt x="196869" y="792869"/>
                            <a:pt x="153719" y="962769"/>
                          </a:cubicBezTo>
                          <a:close/>
                        </a:path>
                      </a:pathLst>
                    </a:custGeom>
                    <a:solidFill>
                      <a:srgbClr val="115027"/>
                    </a:solidFill>
                    <a:ln w="26947" cap="flat">
                      <a:noFill/>
                      <a:prstDash val="solid"/>
                      <a:miter/>
                    </a:ln>
                  </p:spPr>
                  <p:txBody>
                    <a:bodyPr rtlCol="1" anchor="ctr"/>
                    <a:lstStyle/>
                    <a:p>
                      <a:endParaRPr lang="ar-SA"/>
                    </a:p>
                  </p:txBody>
                </p:sp>
                <p:sp>
                  <p:nvSpPr>
                    <p:cNvPr id="1732" name="شكل حر: شكل 604">
                      <a:extLst>
                        <a:ext uri="{FF2B5EF4-FFF2-40B4-BE49-F238E27FC236}">
                          <a16:creationId xmlns:a16="http://schemas.microsoft.com/office/drawing/2014/main" id="{07D8BEEF-AB3A-4D8E-BC87-7504C83738BB}"/>
                        </a:ext>
                      </a:extLst>
                    </p:cNvPr>
                    <p:cNvSpPr/>
                    <p:nvPr/>
                  </p:nvSpPr>
                  <p:spPr>
                    <a:xfrm>
                      <a:off x="3128325" y="5871003"/>
                      <a:ext cx="391040" cy="1159638"/>
                    </a:xfrm>
                    <a:custGeom>
                      <a:avLst/>
                      <a:gdLst>
                        <a:gd name="connsiteX0" fmla="*/ 107873 w 391040"/>
                        <a:gd name="connsiteY0" fmla="*/ 960073 h 1159638"/>
                        <a:gd name="connsiteX1" fmla="*/ 53937 w 391040"/>
                        <a:gd name="connsiteY1" fmla="*/ 1159639 h 1159638"/>
                        <a:gd name="connsiteX2" fmla="*/ 0 w 391040"/>
                        <a:gd name="connsiteY2" fmla="*/ 1159639 h 1159638"/>
                        <a:gd name="connsiteX3" fmla="*/ 105177 w 391040"/>
                        <a:gd name="connsiteY3" fmla="*/ 620272 h 1159638"/>
                        <a:gd name="connsiteX4" fmla="*/ 374860 w 391040"/>
                        <a:gd name="connsiteY4" fmla="*/ 8091 h 1159638"/>
                        <a:gd name="connsiteX5" fmla="*/ 391041 w 391040"/>
                        <a:gd name="connsiteY5" fmla="*/ 0 h 1159638"/>
                        <a:gd name="connsiteX6" fmla="*/ 226534 w 391040"/>
                        <a:gd name="connsiteY6" fmla="*/ 453068 h 1159638"/>
                        <a:gd name="connsiteX7" fmla="*/ 107873 w 391040"/>
                        <a:gd name="connsiteY7" fmla="*/ 960073 h 1159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1040" h="1159638">
                          <a:moveTo>
                            <a:pt x="107873" y="960073"/>
                          </a:moveTo>
                          <a:cubicBezTo>
                            <a:pt x="88996" y="1027493"/>
                            <a:pt x="70118" y="1092218"/>
                            <a:pt x="53937" y="1159639"/>
                          </a:cubicBezTo>
                          <a:lnTo>
                            <a:pt x="0" y="1159639"/>
                          </a:lnTo>
                          <a:cubicBezTo>
                            <a:pt x="21575" y="978950"/>
                            <a:pt x="67421" y="800959"/>
                            <a:pt x="105177" y="620272"/>
                          </a:cubicBezTo>
                          <a:cubicBezTo>
                            <a:pt x="153719" y="382950"/>
                            <a:pt x="223837" y="159113"/>
                            <a:pt x="374860" y="8091"/>
                          </a:cubicBezTo>
                          <a:cubicBezTo>
                            <a:pt x="380254" y="5394"/>
                            <a:pt x="385647" y="2697"/>
                            <a:pt x="391041" y="0"/>
                          </a:cubicBezTo>
                          <a:cubicBezTo>
                            <a:pt x="302045" y="124054"/>
                            <a:pt x="258896" y="296652"/>
                            <a:pt x="226534" y="453068"/>
                          </a:cubicBezTo>
                          <a:cubicBezTo>
                            <a:pt x="188778" y="622969"/>
                            <a:pt x="151023" y="790172"/>
                            <a:pt x="107873" y="960073"/>
                          </a:cubicBezTo>
                          <a:close/>
                        </a:path>
                      </a:pathLst>
                    </a:custGeom>
                    <a:solidFill>
                      <a:srgbClr val="1F5C24"/>
                    </a:solidFill>
                    <a:ln w="26947" cap="flat">
                      <a:noFill/>
                      <a:prstDash val="solid"/>
                      <a:miter/>
                    </a:ln>
                  </p:spPr>
                  <p:txBody>
                    <a:bodyPr rtlCol="1" anchor="ctr"/>
                    <a:lstStyle/>
                    <a:p>
                      <a:endParaRPr lang="ar-SA"/>
                    </a:p>
                  </p:txBody>
                </p:sp>
                <p:sp>
                  <p:nvSpPr>
                    <p:cNvPr id="1733" name="شكل حر: شكل 605">
                      <a:extLst>
                        <a:ext uri="{FF2B5EF4-FFF2-40B4-BE49-F238E27FC236}">
                          <a16:creationId xmlns:a16="http://schemas.microsoft.com/office/drawing/2014/main" id="{60309638-7035-4BAA-9E9C-1C7F492131AC}"/>
                        </a:ext>
                      </a:extLst>
                    </p:cNvPr>
                    <p:cNvSpPr/>
                    <p:nvPr/>
                  </p:nvSpPr>
                  <p:spPr>
                    <a:xfrm>
                      <a:off x="2778926" y="5989404"/>
                      <a:ext cx="306951" cy="716720"/>
                    </a:xfrm>
                    <a:custGeom>
                      <a:avLst/>
                      <a:gdLst>
                        <a:gd name="connsiteX0" fmla="*/ 23083 w 306951"/>
                        <a:gd name="connsiteY0" fmla="*/ 32622 h 716720"/>
                        <a:gd name="connsiteX1" fmla="*/ 87807 w 306951"/>
                        <a:gd name="connsiteY1" fmla="*/ 260 h 716720"/>
                        <a:gd name="connsiteX2" fmla="*/ 157925 w 306951"/>
                        <a:gd name="connsiteY2" fmla="*/ 29925 h 716720"/>
                        <a:gd name="connsiteX3" fmla="*/ 255010 w 306951"/>
                        <a:gd name="connsiteY3" fmla="*/ 170160 h 716720"/>
                        <a:gd name="connsiteX4" fmla="*/ 295463 w 306951"/>
                        <a:gd name="connsiteY4" fmla="*/ 372422 h 716720"/>
                        <a:gd name="connsiteX5" fmla="*/ 306250 w 306951"/>
                        <a:gd name="connsiteY5" fmla="*/ 607047 h 716720"/>
                        <a:gd name="connsiteX6" fmla="*/ 303554 w 306951"/>
                        <a:gd name="connsiteY6" fmla="*/ 607047 h 716720"/>
                        <a:gd name="connsiteX7" fmla="*/ 292766 w 306951"/>
                        <a:gd name="connsiteY7" fmla="*/ 391301 h 716720"/>
                        <a:gd name="connsiteX8" fmla="*/ 257707 w 306951"/>
                        <a:gd name="connsiteY8" fmla="*/ 197128 h 716720"/>
                        <a:gd name="connsiteX9" fmla="*/ 171409 w 306951"/>
                        <a:gd name="connsiteY9" fmla="*/ 56893 h 716720"/>
                        <a:gd name="connsiteX10" fmla="*/ 103988 w 306951"/>
                        <a:gd name="connsiteY10" fmla="*/ 16441 h 716720"/>
                        <a:gd name="connsiteX11" fmla="*/ 1508 w 306951"/>
                        <a:gd name="connsiteY11" fmla="*/ 54197 h 716720"/>
                        <a:gd name="connsiteX12" fmla="*/ 23083 w 306951"/>
                        <a:gd name="connsiteY12" fmla="*/ 32622 h 716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6951" h="716720">
                          <a:moveTo>
                            <a:pt x="23083" y="32622"/>
                          </a:moveTo>
                          <a:cubicBezTo>
                            <a:pt x="41961" y="19138"/>
                            <a:pt x="63535" y="2956"/>
                            <a:pt x="87807" y="260"/>
                          </a:cubicBezTo>
                          <a:cubicBezTo>
                            <a:pt x="112078" y="-2437"/>
                            <a:pt x="139047" y="16441"/>
                            <a:pt x="157925" y="29925"/>
                          </a:cubicBezTo>
                          <a:cubicBezTo>
                            <a:pt x="201074" y="62287"/>
                            <a:pt x="233436" y="113527"/>
                            <a:pt x="255010" y="170160"/>
                          </a:cubicBezTo>
                          <a:cubicBezTo>
                            <a:pt x="279282" y="232187"/>
                            <a:pt x="287372" y="305002"/>
                            <a:pt x="295463" y="372422"/>
                          </a:cubicBezTo>
                          <a:cubicBezTo>
                            <a:pt x="303554" y="450631"/>
                            <a:pt x="308947" y="528839"/>
                            <a:pt x="306250" y="607047"/>
                          </a:cubicBezTo>
                          <a:cubicBezTo>
                            <a:pt x="306250" y="609744"/>
                            <a:pt x="292766" y="852459"/>
                            <a:pt x="303554" y="607047"/>
                          </a:cubicBezTo>
                          <a:cubicBezTo>
                            <a:pt x="306250" y="534232"/>
                            <a:pt x="300857" y="464115"/>
                            <a:pt x="292766" y="391301"/>
                          </a:cubicBezTo>
                          <a:cubicBezTo>
                            <a:pt x="284676" y="326576"/>
                            <a:pt x="276585" y="256459"/>
                            <a:pt x="257707" y="197128"/>
                          </a:cubicBezTo>
                          <a:cubicBezTo>
                            <a:pt x="238829" y="143192"/>
                            <a:pt x="209164" y="91952"/>
                            <a:pt x="171409" y="56893"/>
                          </a:cubicBezTo>
                          <a:cubicBezTo>
                            <a:pt x="152531" y="38015"/>
                            <a:pt x="128259" y="24531"/>
                            <a:pt x="103988" y="16441"/>
                          </a:cubicBezTo>
                          <a:cubicBezTo>
                            <a:pt x="77020" y="8350"/>
                            <a:pt x="25780" y="40712"/>
                            <a:pt x="1508" y="54197"/>
                          </a:cubicBezTo>
                          <a:cubicBezTo>
                            <a:pt x="-6582" y="54197"/>
                            <a:pt x="20386" y="35318"/>
                            <a:pt x="23083" y="32622"/>
                          </a:cubicBezTo>
                          <a:close/>
                        </a:path>
                      </a:pathLst>
                    </a:custGeom>
                    <a:solidFill>
                      <a:srgbClr val="DCFB8E">
                        <a:alpha val="50000"/>
                      </a:srgbClr>
                    </a:solidFill>
                    <a:ln w="26947" cap="flat">
                      <a:noFill/>
                      <a:prstDash val="solid"/>
                      <a:miter/>
                    </a:ln>
                  </p:spPr>
                  <p:txBody>
                    <a:bodyPr rtlCol="1" anchor="ctr"/>
                    <a:lstStyle/>
                    <a:p>
                      <a:endParaRPr lang="ar-SA"/>
                    </a:p>
                  </p:txBody>
                </p:sp>
                <p:sp>
                  <p:nvSpPr>
                    <p:cNvPr id="1734" name="شكل حر: شكل 606">
                      <a:extLst>
                        <a:ext uri="{FF2B5EF4-FFF2-40B4-BE49-F238E27FC236}">
                          <a16:creationId xmlns:a16="http://schemas.microsoft.com/office/drawing/2014/main" id="{B50D8099-72B8-4BE3-9F8F-D5EBC4680430}"/>
                        </a:ext>
                      </a:extLst>
                    </p:cNvPr>
                    <p:cNvSpPr/>
                    <p:nvPr/>
                  </p:nvSpPr>
                  <p:spPr>
                    <a:xfrm>
                      <a:off x="2809673" y="6412910"/>
                      <a:ext cx="167629" cy="226745"/>
                    </a:xfrm>
                    <a:custGeom>
                      <a:avLst/>
                      <a:gdLst>
                        <a:gd name="connsiteX0" fmla="*/ 13910 w 167629"/>
                        <a:gd name="connsiteY0" fmla="*/ 157 h 226745"/>
                        <a:gd name="connsiteX1" fmla="*/ 108299 w 167629"/>
                        <a:gd name="connsiteY1" fmla="*/ 72971 h 226745"/>
                        <a:gd name="connsiteX2" fmla="*/ 167629 w 167629"/>
                        <a:gd name="connsiteY2" fmla="*/ 226691 h 226745"/>
                        <a:gd name="connsiteX3" fmla="*/ 110996 w 167629"/>
                        <a:gd name="connsiteY3" fmla="*/ 91849 h 226745"/>
                        <a:gd name="connsiteX4" fmla="*/ 426 w 167629"/>
                        <a:gd name="connsiteY4" fmla="*/ 2854 h 226745"/>
                        <a:gd name="connsiteX5" fmla="*/ 13910 w 167629"/>
                        <a:gd name="connsiteY5" fmla="*/ 157 h 226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629" h="226745">
                          <a:moveTo>
                            <a:pt x="13910" y="157"/>
                          </a:moveTo>
                          <a:cubicBezTo>
                            <a:pt x="57059" y="-2540"/>
                            <a:pt x="84028" y="29822"/>
                            <a:pt x="108299" y="72971"/>
                          </a:cubicBezTo>
                          <a:cubicBezTo>
                            <a:pt x="135267" y="118817"/>
                            <a:pt x="156842" y="172754"/>
                            <a:pt x="167629" y="226691"/>
                          </a:cubicBezTo>
                          <a:cubicBezTo>
                            <a:pt x="167629" y="229388"/>
                            <a:pt x="135267" y="132302"/>
                            <a:pt x="110996" y="91849"/>
                          </a:cubicBezTo>
                          <a:cubicBezTo>
                            <a:pt x="84028" y="46003"/>
                            <a:pt x="48969" y="5551"/>
                            <a:pt x="426" y="2854"/>
                          </a:cubicBezTo>
                          <a:cubicBezTo>
                            <a:pt x="-2271" y="2854"/>
                            <a:pt x="8516" y="157"/>
                            <a:pt x="13910" y="157"/>
                          </a:cubicBezTo>
                          <a:close/>
                        </a:path>
                      </a:pathLst>
                    </a:custGeom>
                    <a:solidFill>
                      <a:srgbClr val="DCFB8E">
                        <a:alpha val="30000"/>
                      </a:srgbClr>
                    </a:solidFill>
                    <a:ln w="26947" cap="flat">
                      <a:noFill/>
                      <a:prstDash val="solid"/>
                      <a:miter/>
                    </a:ln>
                  </p:spPr>
                  <p:txBody>
                    <a:bodyPr rtlCol="1" anchor="ctr"/>
                    <a:lstStyle/>
                    <a:p>
                      <a:endParaRPr lang="ar-SA"/>
                    </a:p>
                  </p:txBody>
                </p:sp>
                <p:sp>
                  <p:nvSpPr>
                    <p:cNvPr id="1735" name="شكل حر: شكل 607">
                      <a:extLst>
                        <a:ext uri="{FF2B5EF4-FFF2-40B4-BE49-F238E27FC236}">
                          <a16:creationId xmlns:a16="http://schemas.microsoft.com/office/drawing/2014/main" id="{3D8F1E6F-6FEE-469C-910F-C887C2821EB7}"/>
                        </a:ext>
                      </a:extLst>
                    </p:cNvPr>
                    <p:cNvSpPr/>
                    <p:nvPr/>
                  </p:nvSpPr>
                  <p:spPr>
                    <a:xfrm>
                      <a:off x="2852706" y="6400331"/>
                      <a:ext cx="135384" cy="93872"/>
                    </a:xfrm>
                    <a:custGeom>
                      <a:avLst/>
                      <a:gdLst>
                        <a:gd name="connsiteX0" fmla="*/ 8633 w 135384"/>
                        <a:gd name="connsiteY0" fmla="*/ 1948 h 93872"/>
                        <a:gd name="connsiteX1" fmla="*/ 135384 w 135384"/>
                        <a:gd name="connsiteY1" fmla="*/ 93640 h 93872"/>
                        <a:gd name="connsiteX2" fmla="*/ 119203 w 135384"/>
                        <a:gd name="connsiteY2" fmla="*/ 72065 h 93872"/>
                        <a:gd name="connsiteX3" fmla="*/ 543 w 135384"/>
                        <a:gd name="connsiteY3" fmla="*/ 4645 h 93872"/>
                        <a:gd name="connsiteX4" fmla="*/ 8633 w 135384"/>
                        <a:gd name="connsiteY4" fmla="*/ 1948 h 93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384" h="93872">
                          <a:moveTo>
                            <a:pt x="8633" y="1948"/>
                          </a:moveTo>
                          <a:cubicBezTo>
                            <a:pt x="59873" y="-11537"/>
                            <a:pt x="108416" y="47794"/>
                            <a:pt x="135384" y="93640"/>
                          </a:cubicBezTo>
                          <a:cubicBezTo>
                            <a:pt x="135384" y="96337"/>
                            <a:pt x="119203" y="74762"/>
                            <a:pt x="119203" y="72065"/>
                          </a:cubicBezTo>
                          <a:cubicBezTo>
                            <a:pt x="89538" y="26219"/>
                            <a:pt x="49086" y="-749"/>
                            <a:pt x="543" y="4645"/>
                          </a:cubicBezTo>
                          <a:cubicBezTo>
                            <a:pt x="-2154" y="4645"/>
                            <a:pt x="5936" y="1948"/>
                            <a:pt x="8633" y="1948"/>
                          </a:cubicBezTo>
                          <a:close/>
                        </a:path>
                      </a:pathLst>
                    </a:custGeom>
                    <a:solidFill>
                      <a:srgbClr val="DCFB8E">
                        <a:alpha val="30000"/>
                      </a:srgbClr>
                    </a:solidFill>
                    <a:ln w="26947" cap="flat">
                      <a:noFill/>
                      <a:prstDash val="solid"/>
                      <a:miter/>
                    </a:ln>
                  </p:spPr>
                  <p:txBody>
                    <a:bodyPr rtlCol="1" anchor="ctr"/>
                    <a:lstStyle/>
                    <a:p>
                      <a:endParaRPr lang="ar-SA"/>
                    </a:p>
                  </p:txBody>
                </p:sp>
                <p:sp>
                  <p:nvSpPr>
                    <p:cNvPr id="1736" name="شكل حر: شكل 608">
                      <a:extLst>
                        <a:ext uri="{FF2B5EF4-FFF2-40B4-BE49-F238E27FC236}">
                          <a16:creationId xmlns:a16="http://schemas.microsoft.com/office/drawing/2014/main" id="{222B4293-8B03-433A-B752-A64EE8E13B88}"/>
                        </a:ext>
                      </a:extLst>
                    </p:cNvPr>
                    <p:cNvSpPr/>
                    <p:nvPr/>
                  </p:nvSpPr>
                  <p:spPr>
                    <a:xfrm>
                      <a:off x="3211927" y="5911456"/>
                      <a:ext cx="269683" cy="703907"/>
                    </a:xfrm>
                    <a:custGeom>
                      <a:avLst/>
                      <a:gdLst>
                        <a:gd name="connsiteX0" fmla="*/ 0 w 269683"/>
                        <a:gd name="connsiteY0" fmla="*/ 703874 h 703907"/>
                        <a:gd name="connsiteX1" fmla="*/ 75511 w 269683"/>
                        <a:gd name="connsiteY1" fmla="*/ 388344 h 703907"/>
                        <a:gd name="connsiteX2" fmla="*/ 124054 w 269683"/>
                        <a:gd name="connsiteY2" fmla="*/ 240018 h 703907"/>
                        <a:gd name="connsiteX3" fmla="*/ 191475 w 269683"/>
                        <a:gd name="connsiteY3" fmla="*/ 102480 h 703907"/>
                        <a:gd name="connsiteX4" fmla="*/ 266986 w 269683"/>
                        <a:gd name="connsiteY4" fmla="*/ 0 h 703907"/>
                        <a:gd name="connsiteX5" fmla="*/ 269683 w 269683"/>
                        <a:gd name="connsiteY5" fmla="*/ 2697 h 703907"/>
                        <a:gd name="connsiteX6" fmla="*/ 132145 w 269683"/>
                        <a:gd name="connsiteY6" fmla="*/ 248109 h 703907"/>
                        <a:gd name="connsiteX7" fmla="*/ 83602 w 269683"/>
                        <a:gd name="connsiteY7" fmla="*/ 401828 h 703907"/>
                        <a:gd name="connsiteX8" fmla="*/ 43149 w 269683"/>
                        <a:gd name="connsiteY8" fmla="*/ 544760 h 703907"/>
                        <a:gd name="connsiteX9" fmla="*/ 0 w 269683"/>
                        <a:gd name="connsiteY9" fmla="*/ 703874 h 703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683" h="703907">
                          <a:moveTo>
                            <a:pt x="0" y="703874"/>
                          </a:moveTo>
                          <a:cubicBezTo>
                            <a:pt x="10787" y="649937"/>
                            <a:pt x="59330" y="442281"/>
                            <a:pt x="75511" y="388344"/>
                          </a:cubicBezTo>
                          <a:cubicBezTo>
                            <a:pt x="88996" y="337104"/>
                            <a:pt x="105177" y="288561"/>
                            <a:pt x="124054" y="240018"/>
                          </a:cubicBezTo>
                          <a:cubicBezTo>
                            <a:pt x="142932" y="191475"/>
                            <a:pt x="167204" y="148326"/>
                            <a:pt x="191475" y="102480"/>
                          </a:cubicBezTo>
                          <a:cubicBezTo>
                            <a:pt x="210353" y="64724"/>
                            <a:pt x="234625" y="26968"/>
                            <a:pt x="266986" y="0"/>
                          </a:cubicBezTo>
                          <a:cubicBezTo>
                            <a:pt x="269683" y="0"/>
                            <a:pt x="269683" y="2697"/>
                            <a:pt x="269683" y="2697"/>
                          </a:cubicBezTo>
                          <a:cubicBezTo>
                            <a:pt x="207656" y="64724"/>
                            <a:pt x="167204" y="159113"/>
                            <a:pt x="132145" y="248109"/>
                          </a:cubicBezTo>
                          <a:cubicBezTo>
                            <a:pt x="113267" y="296652"/>
                            <a:pt x="97086" y="347892"/>
                            <a:pt x="83602" y="401828"/>
                          </a:cubicBezTo>
                          <a:cubicBezTo>
                            <a:pt x="70118" y="453068"/>
                            <a:pt x="56633" y="493520"/>
                            <a:pt x="43149" y="544760"/>
                          </a:cubicBezTo>
                          <a:cubicBezTo>
                            <a:pt x="40452" y="550154"/>
                            <a:pt x="0" y="706570"/>
                            <a:pt x="0" y="703874"/>
                          </a:cubicBezTo>
                          <a:close/>
                        </a:path>
                      </a:pathLst>
                    </a:custGeom>
                    <a:solidFill>
                      <a:srgbClr val="DCFB8E">
                        <a:alpha val="30000"/>
                      </a:srgbClr>
                    </a:solidFill>
                    <a:ln w="26947" cap="flat">
                      <a:noFill/>
                      <a:prstDash val="solid"/>
                      <a:miter/>
                    </a:ln>
                  </p:spPr>
                  <p:txBody>
                    <a:bodyPr rtlCol="1" anchor="ctr"/>
                    <a:lstStyle/>
                    <a:p>
                      <a:endParaRPr lang="ar-SA"/>
                    </a:p>
                  </p:txBody>
                </p:sp>
              </p:grpSp>
              <p:grpSp>
                <p:nvGrpSpPr>
                  <p:cNvPr id="1511" name="رسم 4">
                    <a:extLst>
                      <a:ext uri="{FF2B5EF4-FFF2-40B4-BE49-F238E27FC236}">
                        <a16:creationId xmlns:a16="http://schemas.microsoft.com/office/drawing/2014/main" id="{0EAE466F-6CC3-4C02-8F5E-54D2F8E871F4}"/>
                      </a:ext>
                    </a:extLst>
                  </p:cNvPr>
                  <p:cNvGrpSpPr/>
                  <p:nvPr/>
                </p:nvGrpSpPr>
                <p:grpSpPr>
                  <a:xfrm>
                    <a:off x="3455560" y="6092143"/>
                    <a:ext cx="692168" cy="941194"/>
                    <a:chOff x="3455560" y="6092143"/>
                    <a:chExt cx="692168" cy="941194"/>
                  </a:xfrm>
                  <a:solidFill>
                    <a:schemeClr val="accent1"/>
                  </a:solidFill>
                </p:grpSpPr>
                <p:sp>
                  <p:nvSpPr>
                    <p:cNvPr id="1715" name="شكل حر: شكل 610">
                      <a:extLst>
                        <a:ext uri="{FF2B5EF4-FFF2-40B4-BE49-F238E27FC236}">
                          <a16:creationId xmlns:a16="http://schemas.microsoft.com/office/drawing/2014/main" id="{0D8705E2-B4FC-4B37-90BF-68A118B1E7F3}"/>
                        </a:ext>
                      </a:extLst>
                    </p:cNvPr>
                    <p:cNvSpPr/>
                    <p:nvPr/>
                  </p:nvSpPr>
                  <p:spPr>
                    <a:xfrm>
                      <a:off x="3455560" y="6552630"/>
                      <a:ext cx="304049" cy="478011"/>
                    </a:xfrm>
                    <a:custGeom>
                      <a:avLst/>
                      <a:gdLst>
                        <a:gd name="connsiteX0" fmla="*/ 201345 w 304049"/>
                        <a:gd name="connsiteY0" fmla="*/ 478011 h 478011"/>
                        <a:gd name="connsiteX1" fmla="*/ 177073 w 304049"/>
                        <a:gd name="connsiteY1" fmla="*/ 289233 h 478011"/>
                        <a:gd name="connsiteX2" fmla="*/ 133924 w 304049"/>
                        <a:gd name="connsiteY2" fmla="*/ 135513 h 478011"/>
                        <a:gd name="connsiteX3" fmla="*/ 104258 w 304049"/>
                        <a:gd name="connsiteY3" fmla="*/ 78880 h 478011"/>
                        <a:gd name="connsiteX4" fmla="*/ 58412 w 304049"/>
                        <a:gd name="connsiteY4" fmla="*/ 76183 h 478011"/>
                        <a:gd name="connsiteX5" fmla="*/ 58412 w 304049"/>
                        <a:gd name="connsiteY5" fmla="*/ 76183 h 478011"/>
                        <a:gd name="connsiteX6" fmla="*/ 1779 w 304049"/>
                        <a:gd name="connsiteY6" fmla="*/ 143604 h 478011"/>
                        <a:gd name="connsiteX7" fmla="*/ 9869 w 304049"/>
                        <a:gd name="connsiteY7" fmla="*/ 62699 h 478011"/>
                        <a:gd name="connsiteX8" fmla="*/ 88077 w 304049"/>
                        <a:gd name="connsiteY8" fmla="*/ 11459 h 478011"/>
                        <a:gd name="connsiteX9" fmla="*/ 241797 w 304049"/>
                        <a:gd name="connsiteY9" fmla="*/ 103151 h 478011"/>
                        <a:gd name="connsiteX10" fmla="*/ 301127 w 304049"/>
                        <a:gd name="connsiteY10" fmla="*/ 478011 h 478011"/>
                        <a:gd name="connsiteX11" fmla="*/ 201345 w 304049"/>
                        <a:gd name="connsiteY11" fmla="*/ 478011 h 478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049" h="478011">
                          <a:moveTo>
                            <a:pt x="201345" y="478011"/>
                          </a:moveTo>
                          <a:cubicBezTo>
                            <a:pt x="195951" y="413287"/>
                            <a:pt x="190557" y="348563"/>
                            <a:pt x="177073" y="289233"/>
                          </a:cubicBezTo>
                          <a:cubicBezTo>
                            <a:pt x="166286" y="237993"/>
                            <a:pt x="152801" y="184056"/>
                            <a:pt x="133924" y="135513"/>
                          </a:cubicBezTo>
                          <a:cubicBezTo>
                            <a:pt x="125833" y="113939"/>
                            <a:pt x="115046" y="95061"/>
                            <a:pt x="104258" y="78880"/>
                          </a:cubicBezTo>
                          <a:cubicBezTo>
                            <a:pt x="88077" y="54608"/>
                            <a:pt x="79987" y="65395"/>
                            <a:pt x="58412" y="76183"/>
                          </a:cubicBezTo>
                          <a:cubicBezTo>
                            <a:pt x="61109" y="76183"/>
                            <a:pt x="66503" y="73486"/>
                            <a:pt x="58412" y="76183"/>
                          </a:cubicBezTo>
                          <a:cubicBezTo>
                            <a:pt x="31444" y="89667"/>
                            <a:pt x="12566" y="113939"/>
                            <a:pt x="1779" y="143604"/>
                          </a:cubicBezTo>
                          <a:cubicBezTo>
                            <a:pt x="-3615" y="127423"/>
                            <a:pt x="4476" y="78880"/>
                            <a:pt x="9869" y="62699"/>
                          </a:cubicBezTo>
                          <a:cubicBezTo>
                            <a:pt x="23353" y="22246"/>
                            <a:pt x="55715" y="6065"/>
                            <a:pt x="88077" y="11459"/>
                          </a:cubicBezTo>
                          <a:cubicBezTo>
                            <a:pt x="144711" y="-26297"/>
                            <a:pt x="220222" y="35731"/>
                            <a:pt x="241797" y="103151"/>
                          </a:cubicBezTo>
                          <a:cubicBezTo>
                            <a:pt x="303824" y="211025"/>
                            <a:pt x="309218" y="345866"/>
                            <a:pt x="301127" y="478011"/>
                          </a:cubicBezTo>
                          <a:lnTo>
                            <a:pt x="201345" y="478011"/>
                          </a:lnTo>
                          <a:close/>
                        </a:path>
                      </a:pathLst>
                    </a:custGeom>
                    <a:solidFill>
                      <a:srgbClr val="284A55"/>
                    </a:solidFill>
                    <a:ln w="26947" cap="flat">
                      <a:noFill/>
                      <a:prstDash val="solid"/>
                      <a:miter/>
                    </a:ln>
                  </p:spPr>
                  <p:txBody>
                    <a:bodyPr rtlCol="1" anchor="ctr"/>
                    <a:lstStyle/>
                    <a:p>
                      <a:endParaRPr lang="ar-SA"/>
                    </a:p>
                  </p:txBody>
                </p:sp>
                <p:sp>
                  <p:nvSpPr>
                    <p:cNvPr id="1716" name="شكل حر: شكل 611">
                      <a:extLst>
                        <a:ext uri="{FF2B5EF4-FFF2-40B4-BE49-F238E27FC236}">
                          <a16:creationId xmlns:a16="http://schemas.microsoft.com/office/drawing/2014/main" id="{2FBC453A-4428-4ED2-8D4F-1BCE3974452D}"/>
                        </a:ext>
                      </a:extLst>
                    </p:cNvPr>
                    <p:cNvSpPr/>
                    <p:nvPr/>
                  </p:nvSpPr>
                  <p:spPr>
                    <a:xfrm>
                      <a:off x="3557122" y="6554999"/>
                      <a:ext cx="202488" cy="475642"/>
                    </a:xfrm>
                    <a:custGeom>
                      <a:avLst/>
                      <a:gdLst>
                        <a:gd name="connsiteX0" fmla="*/ 153720 w 202488"/>
                        <a:gd name="connsiteY0" fmla="*/ 475643 h 475642"/>
                        <a:gd name="connsiteX1" fmla="*/ 153720 w 202488"/>
                        <a:gd name="connsiteY1" fmla="*/ 445977 h 475642"/>
                        <a:gd name="connsiteX2" fmla="*/ 132145 w 202488"/>
                        <a:gd name="connsiteY2" fmla="*/ 262593 h 475642"/>
                        <a:gd name="connsiteX3" fmla="*/ 0 w 202488"/>
                        <a:gd name="connsiteY3" fmla="*/ 3696 h 475642"/>
                        <a:gd name="connsiteX4" fmla="*/ 140236 w 202488"/>
                        <a:gd name="connsiteY4" fmla="*/ 100783 h 475642"/>
                        <a:gd name="connsiteX5" fmla="*/ 199566 w 202488"/>
                        <a:gd name="connsiteY5" fmla="*/ 475643 h 475642"/>
                        <a:gd name="connsiteX6" fmla="*/ 153720 w 202488"/>
                        <a:gd name="connsiteY6" fmla="*/ 475643 h 4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488" h="475642">
                          <a:moveTo>
                            <a:pt x="153720" y="475643"/>
                          </a:moveTo>
                          <a:cubicBezTo>
                            <a:pt x="153720" y="464855"/>
                            <a:pt x="153720" y="454067"/>
                            <a:pt x="153720" y="445977"/>
                          </a:cubicBezTo>
                          <a:cubicBezTo>
                            <a:pt x="153720" y="383950"/>
                            <a:pt x="145629" y="324620"/>
                            <a:pt x="132145" y="262593"/>
                          </a:cubicBezTo>
                          <a:cubicBezTo>
                            <a:pt x="110570" y="165506"/>
                            <a:pt x="78208" y="46846"/>
                            <a:pt x="0" y="3696"/>
                          </a:cubicBezTo>
                          <a:cubicBezTo>
                            <a:pt x="53937" y="-15181"/>
                            <a:pt x="118661" y="41452"/>
                            <a:pt x="140236" y="100783"/>
                          </a:cubicBezTo>
                          <a:cubicBezTo>
                            <a:pt x="202262" y="208656"/>
                            <a:pt x="207656" y="343498"/>
                            <a:pt x="199566" y="475643"/>
                          </a:cubicBezTo>
                          <a:lnTo>
                            <a:pt x="153720" y="475643"/>
                          </a:lnTo>
                          <a:close/>
                        </a:path>
                      </a:pathLst>
                    </a:custGeom>
                    <a:solidFill>
                      <a:srgbClr val="003B18"/>
                    </a:solidFill>
                    <a:ln w="26947" cap="flat">
                      <a:noFill/>
                      <a:prstDash val="solid"/>
                      <a:miter/>
                    </a:ln>
                  </p:spPr>
                  <p:txBody>
                    <a:bodyPr rtlCol="1" anchor="ctr"/>
                    <a:lstStyle/>
                    <a:p>
                      <a:endParaRPr lang="ar-SA"/>
                    </a:p>
                  </p:txBody>
                </p:sp>
                <p:sp>
                  <p:nvSpPr>
                    <p:cNvPr id="1717" name="شكل حر: شكل 612">
                      <a:extLst>
                        <a:ext uri="{FF2B5EF4-FFF2-40B4-BE49-F238E27FC236}">
                          <a16:creationId xmlns:a16="http://schemas.microsoft.com/office/drawing/2014/main" id="{DA4EAD8A-6544-4DD5-A9D2-706F2200C222}"/>
                        </a:ext>
                      </a:extLst>
                    </p:cNvPr>
                    <p:cNvSpPr/>
                    <p:nvPr/>
                  </p:nvSpPr>
                  <p:spPr>
                    <a:xfrm>
                      <a:off x="3503185" y="6561392"/>
                      <a:ext cx="210353" cy="471945"/>
                    </a:xfrm>
                    <a:custGeom>
                      <a:avLst/>
                      <a:gdLst>
                        <a:gd name="connsiteX0" fmla="*/ 153720 w 210353"/>
                        <a:gd name="connsiteY0" fmla="*/ 469249 h 471945"/>
                        <a:gd name="connsiteX1" fmla="*/ 129448 w 210353"/>
                        <a:gd name="connsiteY1" fmla="*/ 280470 h 471945"/>
                        <a:gd name="connsiteX2" fmla="*/ 86299 w 210353"/>
                        <a:gd name="connsiteY2" fmla="*/ 126751 h 471945"/>
                        <a:gd name="connsiteX3" fmla="*/ 56634 w 210353"/>
                        <a:gd name="connsiteY3" fmla="*/ 70117 h 471945"/>
                        <a:gd name="connsiteX4" fmla="*/ 48543 w 210353"/>
                        <a:gd name="connsiteY4" fmla="*/ 59330 h 471945"/>
                        <a:gd name="connsiteX5" fmla="*/ 0 w 210353"/>
                        <a:gd name="connsiteY5" fmla="*/ 10787 h 471945"/>
                        <a:gd name="connsiteX6" fmla="*/ 40452 w 210353"/>
                        <a:gd name="connsiteY6" fmla="*/ 8091 h 471945"/>
                        <a:gd name="connsiteX7" fmla="*/ 56634 w 210353"/>
                        <a:gd name="connsiteY7" fmla="*/ 0 h 471945"/>
                        <a:gd name="connsiteX8" fmla="*/ 188778 w 210353"/>
                        <a:gd name="connsiteY8" fmla="*/ 258896 h 471945"/>
                        <a:gd name="connsiteX9" fmla="*/ 210353 w 210353"/>
                        <a:gd name="connsiteY9" fmla="*/ 442281 h 471945"/>
                        <a:gd name="connsiteX10" fmla="*/ 210353 w 210353"/>
                        <a:gd name="connsiteY10" fmla="*/ 471945 h 471945"/>
                        <a:gd name="connsiteX11" fmla="*/ 153720 w 210353"/>
                        <a:gd name="connsiteY11" fmla="*/ 471945 h 471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0353" h="471945">
                          <a:moveTo>
                            <a:pt x="153720" y="469249"/>
                          </a:moveTo>
                          <a:cubicBezTo>
                            <a:pt x="148326" y="404525"/>
                            <a:pt x="142932" y="339801"/>
                            <a:pt x="129448" y="280470"/>
                          </a:cubicBezTo>
                          <a:cubicBezTo>
                            <a:pt x="118661" y="229231"/>
                            <a:pt x="105177" y="175294"/>
                            <a:pt x="86299" y="126751"/>
                          </a:cubicBezTo>
                          <a:cubicBezTo>
                            <a:pt x="78208" y="105176"/>
                            <a:pt x="67421" y="86299"/>
                            <a:pt x="56634" y="70117"/>
                          </a:cubicBezTo>
                          <a:cubicBezTo>
                            <a:pt x="53937" y="64724"/>
                            <a:pt x="51240" y="62027"/>
                            <a:pt x="48543" y="59330"/>
                          </a:cubicBezTo>
                          <a:cubicBezTo>
                            <a:pt x="35059" y="37755"/>
                            <a:pt x="18878" y="18878"/>
                            <a:pt x="0" y="10787"/>
                          </a:cubicBezTo>
                          <a:cubicBezTo>
                            <a:pt x="13484" y="5394"/>
                            <a:pt x="26968" y="5394"/>
                            <a:pt x="40452" y="8091"/>
                          </a:cubicBezTo>
                          <a:cubicBezTo>
                            <a:pt x="45846" y="5394"/>
                            <a:pt x="51240" y="2697"/>
                            <a:pt x="56634" y="0"/>
                          </a:cubicBezTo>
                          <a:cubicBezTo>
                            <a:pt x="134842" y="43149"/>
                            <a:pt x="167204" y="161810"/>
                            <a:pt x="188778" y="258896"/>
                          </a:cubicBezTo>
                          <a:cubicBezTo>
                            <a:pt x="202262" y="320923"/>
                            <a:pt x="210353" y="380253"/>
                            <a:pt x="210353" y="442281"/>
                          </a:cubicBezTo>
                          <a:cubicBezTo>
                            <a:pt x="210353" y="453068"/>
                            <a:pt x="210353" y="463855"/>
                            <a:pt x="210353" y="471945"/>
                          </a:cubicBezTo>
                          <a:lnTo>
                            <a:pt x="153720" y="471945"/>
                          </a:lnTo>
                          <a:close/>
                        </a:path>
                      </a:pathLst>
                    </a:custGeom>
                    <a:solidFill>
                      <a:srgbClr val="003B18"/>
                    </a:solidFill>
                    <a:ln w="26947" cap="flat">
                      <a:noFill/>
                      <a:prstDash val="solid"/>
                      <a:miter/>
                    </a:ln>
                  </p:spPr>
                  <p:txBody>
                    <a:bodyPr rtlCol="1" anchor="ctr"/>
                    <a:lstStyle/>
                    <a:p>
                      <a:endParaRPr lang="ar-SA"/>
                    </a:p>
                  </p:txBody>
                </p:sp>
                <p:sp>
                  <p:nvSpPr>
                    <p:cNvPr id="1718" name="شكل حر: شكل 613">
                      <a:extLst>
                        <a:ext uri="{FF2B5EF4-FFF2-40B4-BE49-F238E27FC236}">
                          <a16:creationId xmlns:a16="http://schemas.microsoft.com/office/drawing/2014/main" id="{E7131E3F-D8E0-4B88-BEA1-16200BBDC0C8}"/>
                        </a:ext>
                      </a:extLst>
                    </p:cNvPr>
                    <p:cNvSpPr/>
                    <p:nvPr/>
                  </p:nvSpPr>
                  <p:spPr>
                    <a:xfrm>
                      <a:off x="3456131" y="6199815"/>
                      <a:ext cx="365936" cy="833523"/>
                    </a:xfrm>
                    <a:custGeom>
                      <a:avLst/>
                      <a:gdLst>
                        <a:gd name="connsiteX0" fmla="*/ 241226 w 365936"/>
                        <a:gd name="connsiteY0" fmla="*/ 830827 h 833523"/>
                        <a:gd name="connsiteX1" fmla="*/ 235832 w 365936"/>
                        <a:gd name="connsiteY1" fmla="*/ 507207 h 833523"/>
                        <a:gd name="connsiteX2" fmla="*/ 176502 w 365936"/>
                        <a:gd name="connsiteY2" fmla="*/ 140438 h 833523"/>
                        <a:gd name="connsiteX3" fmla="*/ 176502 w 365936"/>
                        <a:gd name="connsiteY3" fmla="*/ 140438 h 833523"/>
                        <a:gd name="connsiteX4" fmla="*/ 176502 w 365936"/>
                        <a:gd name="connsiteY4" fmla="*/ 140438 h 833523"/>
                        <a:gd name="connsiteX5" fmla="*/ 1208 w 365936"/>
                        <a:gd name="connsiteY5" fmla="*/ 97288 h 833523"/>
                        <a:gd name="connsiteX6" fmla="*/ 65932 w 365936"/>
                        <a:gd name="connsiteY6" fmla="*/ 24474 h 833523"/>
                        <a:gd name="connsiteX7" fmla="*/ 189986 w 365936"/>
                        <a:gd name="connsiteY7" fmla="*/ 16383 h 833523"/>
                        <a:gd name="connsiteX8" fmla="*/ 346403 w 365936"/>
                        <a:gd name="connsiteY8" fmla="*/ 253705 h 833523"/>
                        <a:gd name="connsiteX9" fmla="*/ 338312 w 365936"/>
                        <a:gd name="connsiteY9" fmla="*/ 833523 h 833523"/>
                        <a:gd name="connsiteX10" fmla="*/ 241226 w 365936"/>
                        <a:gd name="connsiteY10" fmla="*/ 833523 h 833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5936" h="833523">
                          <a:moveTo>
                            <a:pt x="241226" y="830827"/>
                          </a:moveTo>
                          <a:cubicBezTo>
                            <a:pt x="241226" y="722954"/>
                            <a:pt x="241226" y="615080"/>
                            <a:pt x="235832" y="507207"/>
                          </a:cubicBezTo>
                          <a:cubicBezTo>
                            <a:pt x="230439" y="402030"/>
                            <a:pt x="238529" y="224039"/>
                            <a:pt x="176502" y="140438"/>
                          </a:cubicBezTo>
                          <a:cubicBezTo>
                            <a:pt x="179199" y="143134"/>
                            <a:pt x="179199" y="145831"/>
                            <a:pt x="176502" y="140438"/>
                          </a:cubicBezTo>
                          <a:cubicBezTo>
                            <a:pt x="173805" y="137741"/>
                            <a:pt x="176502" y="140438"/>
                            <a:pt x="176502" y="140438"/>
                          </a:cubicBezTo>
                          <a:cubicBezTo>
                            <a:pt x="130656" y="78410"/>
                            <a:pt x="63235" y="62229"/>
                            <a:pt x="1208" y="97288"/>
                          </a:cubicBezTo>
                          <a:cubicBezTo>
                            <a:pt x="-9579" y="78410"/>
                            <a:pt x="55145" y="32564"/>
                            <a:pt x="65932" y="24474"/>
                          </a:cubicBezTo>
                          <a:cubicBezTo>
                            <a:pt x="103688" y="-5192"/>
                            <a:pt x="146837" y="-7888"/>
                            <a:pt x="189986" y="16383"/>
                          </a:cubicBezTo>
                          <a:cubicBezTo>
                            <a:pt x="268195" y="62229"/>
                            <a:pt x="324828" y="151225"/>
                            <a:pt x="346403" y="253705"/>
                          </a:cubicBezTo>
                          <a:cubicBezTo>
                            <a:pt x="386855" y="442483"/>
                            <a:pt x="354493" y="639352"/>
                            <a:pt x="338312" y="833523"/>
                          </a:cubicBezTo>
                          <a:lnTo>
                            <a:pt x="241226" y="833523"/>
                          </a:lnTo>
                          <a:close/>
                        </a:path>
                      </a:pathLst>
                    </a:custGeom>
                    <a:solidFill>
                      <a:srgbClr val="1F5C24"/>
                    </a:solidFill>
                    <a:ln w="26947" cap="flat">
                      <a:noFill/>
                      <a:prstDash val="solid"/>
                      <a:miter/>
                    </a:ln>
                  </p:spPr>
                  <p:txBody>
                    <a:bodyPr rtlCol="1" anchor="ctr"/>
                    <a:lstStyle/>
                    <a:p>
                      <a:endParaRPr lang="ar-SA"/>
                    </a:p>
                  </p:txBody>
                </p:sp>
                <p:sp>
                  <p:nvSpPr>
                    <p:cNvPr id="1719" name="شكل حر: شكل 614">
                      <a:extLst>
                        <a:ext uri="{FF2B5EF4-FFF2-40B4-BE49-F238E27FC236}">
                          <a16:creationId xmlns:a16="http://schemas.microsoft.com/office/drawing/2014/main" id="{6AE94DDE-4EE3-4882-ADD5-90B431384374}"/>
                        </a:ext>
                      </a:extLst>
                    </p:cNvPr>
                    <p:cNvSpPr/>
                    <p:nvPr/>
                  </p:nvSpPr>
                  <p:spPr>
                    <a:xfrm>
                      <a:off x="3589484" y="6197320"/>
                      <a:ext cx="229886" cy="833321"/>
                    </a:xfrm>
                    <a:custGeom>
                      <a:avLst/>
                      <a:gdLst>
                        <a:gd name="connsiteX0" fmla="*/ 153719 w 229886"/>
                        <a:gd name="connsiteY0" fmla="*/ 833322 h 833321"/>
                        <a:gd name="connsiteX1" fmla="*/ 167204 w 229886"/>
                        <a:gd name="connsiteY1" fmla="*/ 703873 h 833321"/>
                        <a:gd name="connsiteX2" fmla="*/ 151022 w 229886"/>
                        <a:gd name="connsiteY2" fmla="*/ 202262 h 833321"/>
                        <a:gd name="connsiteX3" fmla="*/ 0 w 229886"/>
                        <a:gd name="connsiteY3" fmla="*/ 0 h 833321"/>
                        <a:gd name="connsiteX4" fmla="*/ 53937 w 229886"/>
                        <a:gd name="connsiteY4" fmla="*/ 16181 h 833321"/>
                        <a:gd name="connsiteX5" fmla="*/ 210353 w 229886"/>
                        <a:gd name="connsiteY5" fmla="*/ 253502 h 833321"/>
                        <a:gd name="connsiteX6" fmla="*/ 202262 w 229886"/>
                        <a:gd name="connsiteY6" fmla="*/ 833322 h 833321"/>
                        <a:gd name="connsiteX7" fmla="*/ 153719 w 229886"/>
                        <a:gd name="connsiteY7" fmla="*/ 833322 h 833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9886" h="833321">
                          <a:moveTo>
                            <a:pt x="153719" y="833322"/>
                          </a:moveTo>
                          <a:cubicBezTo>
                            <a:pt x="159113" y="790172"/>
                            <a:pt x="164507" y="747023"/>
                            <a:pt x="167204" y="703873"/>
                          </a:cubicBezTo>
                          <a:cubicBezTo>
                            <a:pt x="180688" y="533973"/>
                            <a:pt x="177991" y="374860"/>
                            <a:pt x="151022" y="202262"/>
                          </a:cubicBezTo>
                          <a:cubicBezTo>
                            <a:pt x="132145" y="102480"/>
                            <a:pt x="72814" y="29665"/>
                            <a:pt x="0" y="0"/>
                          </a:cubicBezTo>
                          <a:cubicBezTo>
                            <a:pt x="18878" y="0"/>
                            <a:pt x="35058" y="5394"/>
                            <a:pt x="53937" y="16181"/>
                          </a:cubicBezTo>
                          <a:cubicBezTo>
                            <a:pt x="132145" y="62027"/>
                            <a:pt x="188778" y="151022"/>
                            <a:pt x="210353" y="253502"/>
                          </a:cubicBezTo>
                          <a:cubicBezTo>
                            <a:pt x="250805" y="442280"/>
                            <a:pt x="218443" y="639149"/>
                            <a:pt x="202262" y="833322"/>
                          </a:cubicBezTo>
                          <a:lnTo>
                            <a:pt x="153719" y="833322"/>
                          </a:lnTo>
                          <a:close/>
                        </a:path>
                      </a:pathLst>
                    </a:custGeom>
                    <a:solidFill>
                      <a:srgbClr val="2E2532"/>
                    </a:solidFill>
                    <a:ln w="26947" cap="flat">
                      <a:noFill/>
                      <a:prstDash val="solid"/>
                      <a:miter/>
                    </a:ln>
                  </p:spPr>
                  <p:txBody>
                    <a:bodyPr rtlCol="1" anchor="ctr"/>
                    <a:lstStyle/>
                    <a:p>
                      <a:endParaRPr lang="ar-SA"/>
                    </a:p>
                  </p:txBody>
                </p:sp>
                <p:sp>
                  <p:nvSpPr>
                    <p:cNvPr id="1720" name="شكل حر: شكل 615">
                      <a:extLst>
                        <a:ext uri="{FF2B5EF4-FFF2-40B4-BE49-F238E27FC236}">
                          <a16:creationId xmlns:a16="http://schemas.microsoft.com/office/drawing/2014/main" id="{0913047C-F170-4080-80F9-C3F31941C33E}"/>
                        </a:ext>
                      </a:extLst>
                    </p:cNvPr>
                    <p:cNvSpPr/>
                    <p:nvPr/>
                  </p:nvSpPr>
                  <p:spPr>
                    <a:xfrm>
                      <a:off x="3772868" y="6092143"/>
                      <a:ext cx="372162" cy="938498"/>
                    </a:xfrm>
                    <a:custGeom>
                      <a:avLst/>
                      <a:gdLst>
                        <a:gd name="connsiteX0" fmla="*/ 124054 w 372162"/>
                        <a:gd name="connsiteY0" fmla="*/ 838715 h 938498"/>
                        <a:gd name="connsiteX1" fmla="*/ 97086 w 372162"/>
                        <a:gd name="connsiteY1" fmla="*/ 938498 h 938498"/>
                        <a:gd name="connsiteX2" fmla="*/ 0 w 372162"/>
                        <a:gd name="connsiteY2" fmla="*/ 938498 h 938498"/>
                        <a:gd name="connsiteX3" fmla="*/ 115964 w 372162"/>
                        <a:gd name="connsiteY3" fmla="*/ 377557 h 938498"/>
                        <a:gd name="connsiteX4" fmla="*/ 358679 w 372162"/>
                        <a:gd name="connsiteY4" fmla="*/ 8091 h 938498"/>
                        <a:gd name="connsiteX5" fmla="*/ 372163 w 372162"/>
                        <a:gd name="connsiteY5" fmla="*/ 0 h 938498"/>
                        <a:gd name="connsiteX6" fmla="*/ 226534 w 372162"/>
                        <a:gd name="connsiteY6" fmla="*/ 393738 h 938498"/>
                        <a:gd name="connsiteX7" fmla="*/ 124054 w 372162"/>
                        <a:gd name="connsiteY7" fmla="*/ 838715 h 938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2162" h="938498">
                          <a:moveTo>
                            <a:pt x="124054" y="838715"/>
                          </a:moveTo>
                          <a:cubicBezTo>
                            <a:pt x="115964" y="873774"/>
                            <a:pt x="105177" y="906136"/>
                            <a:pt x="97086" y="938498"/>
                          </a:cubicBezTo>
                          <a:lnTo>
                            <a:pt x="0" y="938498"/>
                          </a:lnTo>
                          <a:cubicBezTo>
                            <a:pt x="24272" y="747023"/>
                            <a:pt x="53937" y="558245"/>
                            <a:pt x="115964" y="377557"/>
                          </a:cubicBezTo>
                          <a:cubicBezTo>
                            <a:pt x="169901" y="221141"/>
                            <a:pt x="231928" y="83602"/>
                            <a:pt x="358679" y="8091"/>
                          </a:cubicBezTo>
                          <a:cubicBezTo>
                            <a:pt x="364072" y="5394"/>
                            <a:pt x="366769" y="2697"/>
                            <a:pt x="372163" y="0"/>
                          </a:cubicBezTo>
                          <a:cubicBezTo>
                            <a:pt x="293955" y="107873"/>
                            <a:pt x="256199" y="258896"/>
                            <a:pt x="226534" y="393738"/>
                          </a:cubicBezTo>
                          <a:cubicBezTo>
                            <a:pt x="196869" y="544761"/>
                            <a:pt x="164507" y="690389"/>
                            <a:pt x="124054" y="838715"/>
                          </a:cubicBezTo>
                          <a:close/>
                        </a:path>
                      </a:pathLst>
                    </a:custGeom>
                    <a:solidFill>
                      <a:srgbClr val="115027"/>
                    </a:solidFill>
                    <a:ln w="26947" cap="flat">
                      <a:noFill/>
                      <a:prstDash val="solid"/>
                      <a:miter/>
                    </a:ln>
                  </p:spPr>
                  <p:txBody>
                    <a:bodyPr rtlCol="1" anchor="ctr"/>
                    <a:lstStyle/>
                    <a:p>
                      <a:endParaRPr lang="ar-SA"/>
                    </a:p>
                  </p:txBody>
                </p:sp>
                <p:sp>
                  <p:nvSpPr>
                    <p:cNvPr id="1721" name="شكل حر: شكل 616">
                      <a:extLst>
                        <a:ext uri="{FF2B5EF4-FFF2-40B4-BE49-F238E27FC236}">
                          <a16:creationId xmlns:a16="http://schemas.microsoft.com/office/drawing/2014/main" id="{EAC47B91-0217-41B9-91E0-D1D40E9DA948}"/>
                        </a:ext>
                      </a:extLst>
                    </p:cNvPr>
                    <p:cNvSpPr/>
                    <p:nvPr/>
                  </p:nvSpPr>
                  <p:spPr>
                    <a:xfrm>
                      <a:off x="3816018" y="6092143"/>
                      <a:ext cx="331710" cy="938498"/>
                    </a:xfrm>
                    <a:custGeom>
                      <a:avLst/>
                      <a:gdLst>
                        <a:gd name="connsiteX0" fmla="*/ 80905 w 331710"/>
                        <a:gd name="connsiteY0" fmla="*/ 838715 h 938498"/>
                        <a:gd name="connsiteX1" fmla="*/ 53937 w 331710"/>
                        <a:gd name="connsiteY1" fmla="*/ 938498 h 938498"/>
                        <a:gd name="connsiteX2" fmla="*/ 0 w 331710"/>
                        <a:gd name="connsiteY2" fmla="*/ 938498 h 938498"/>
                        <a:gd name="connsiteX3" fmla="*/ 80905 w 331710"/>
                        <a:gd name="connsiteY3" fmla="*/ 542064 h 938498"/>
                        <a:gd name="connsiteX4" fmla="*/ 318226 w 331710"/>
                        <a:gd name="connsiteY4" fmla="*/ 8091 h 938498"/>
                        <a:gd name="connsiteX5" fmla="*/ 331711 w 331710"/>
                        <a:gd name="connsiteY5" fmla="*/ 0 h 938498"/>
                        <a:gd name="connsiteX6" fmla="*/ 186081 w 331710"/>
                        <a:gd name="connsiteY6" fmla="*/ 393738 h 938498"/>
                        <a:gd name="connsiteX7" fmla="*/ 80905 w 331710"/>
                        <a:gd name="connsiteY7" fmla="*/ 838715 h 938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1710" h="938498">
                          <a:moveTo>
                            <a:pt x="80905" y="838715"/>
                          </a:moveTo>
                          <a:cubicBezTo>
                            <a:pt x="72814" y="873774"/>
                            <a:pt x="62027" y="906136"/>
                            <a:pt x="53937" y="938498"/>
                          </a:cubicBezTo>
                          <a:lnTo>
                            <a:pt x="0" y="938498"/>
                          </a:lnTo>
                          <a:cubicBezTo>
                            <a:pt x="21575" y="806353"/>
                            <a:pt x="53937" y="674208"/>
                            <a:pt x="80905" y="542064"/>
                          </a:cubicBezTo>
                          <a:cubicBezTo>
                            <a:pt x="124054" y="337104"/>
                            <a:pt x="186081" y="140236"/>
                            <a:pt x="318226" y="8091"/>
                          </a:cubicBezTo>
                          <a:cubicBezTo>
                            <a:pt x="323620" y="5394"/>
                            <a:pt x="326317" y="2697"/>
                            <a:pt x="331711" y="0"/>
                          </a:cubicBezTo>
                          <a:cubicBezTo>
                            <a:pt x="253502" y="107873"/>
                            <a:pt x="215747" y="258896"/>
                            <a:pt x="186081" y="393738"/>
                          </a:cubicBezTo>
                          <a:cubicBezTo>
                            <a:pt x="153719" y="544761"/>
                            <a:pt x="121357" y="690389"/>
                            <a:pt x="80905" y="838715"/>
                          </a:cubicBezTo>
                          <a:close/>
                        </a:path>
                      </a:pathLst>
                    </a:custGeom>
                    <a:solidFill>
                      <a:srgbClr val="1F5C24"/>
                    </a:solidFill>
                    <a:ln w="26947" cap="flat">
                      <a:noFill/>
                      <a:prstDash val="solid"/>
                      <a:miter/>
                    </a:ln>
                  </p:spPr>
                  <p:txBody>
                    <a:bodyPr rtlCol="1" anchor="ctr"/>
                    <a:lstStyle/>
                    <a:p>
                      <a:endParaRPr lang="ar-SA"/>
                    </a:p>
                  </p:txBody>
                </p:sp>
                <p:sp>
                  <p:nvSpPr>
                    <p:cNvPr id="1722" name="شكل حر: شكل 617">
                      <a:extLst>
                        <a:ext uri="{FF2B5EF4-FFF2-40B4-BE49-F238E27FC236}">
                          <a16:creationId xmlns:a16="http://schemas.microsoft.com/office/drawing/2014/main" id="{5ECEE2AA-54EE-4DE4-B23F-2877F13EA756}"/>
                        </a:ext>
                      </a:extLst>
                    </p:cNvPr>
                    <p:cNvSpPr/>
                    <p:nvPr/>
                  </p:nvSpPr>
                  <p:spPr>
                    <a:xfrm>
                      <a:off x="3494862" y="6197023"/>
                      <a:ext cx="270927" cy="624167"/>
                    </a:xfrm>
                    <a:custGeom>
                      <a:avLst/>
                      <a:gdLst>
                        <a:gd name="connsiteX0" fmla="*/ 21807 w 270927"/>
                        <a:gd name="connsiteY0" fmla="*/ 29962 h 624167"/>
                        <a:gd name="connsiteX1" fmla="*/ 78441 w 270927"/>
                        <a:gd name="connsiteY1" fmla="*/ 297 h 624167"/>
                        <a:gd name="connsiteX2" fmla="*/ 140468 w 270927"/>
                        <a:gd name="connsiteY2" fmla="*/ 27266 h 624167"/>
                        <a:gd name="connsiteX3" fmla="*/ 226767 w 270927"/>
                        <a:gd name="connsiteY3" fmla="*/ 148623 h 624167"/>
                        <a:gd name="connsiteX4" fmla="*/ 261825 w 270927"/>
                        <a:gd name="connsiteY4" fmla="*/ 323917 h 624167"/>
                        <a:gd name="connsiteX5" fmla="*/ 269916 w 270927"/>
                        <a:gd name="connsiteY5" fmla="*/ 528876 h 624167"/>
                        <a:gd name="connsiteX6" fmla="*/ 267219 w 270927"/>
                        <a:gd name="connsiteY6" fmla="*/ 528876 h 624167"/>
                        <a:gd name="connsiteX7" fmla="*/ 256432 w 270927"/>
                        <a:gd name="connsiteY7" fmla="*/ 342795 h 624167"/>
                        <a:gd name="connsiteX8" fmla="*/ 224070 w 270927"/>
                        <a:gd name="connsiteY8" fmla="*/ 172894 h 624167"/>
                        <a:gd name="connsiteX9" fmla="*/ 148559 w 270927"/>
                        <a:gd name="connsiteY9" fmla="*/ 48840 h 624167"/>
                        <a:gd name="connsiteX10" fmla="*/ 89228 w 270927"/>
                        <a:gd name="connsiteY10" fmla="*/ 13782 h 624167"/>
                        <a:gd name="connsiteX11" fmla="*/ 233 w 270927"/>
                        <a:gd name="connsiteY11" fmla="*/ 46143 h 624167"/>
                        <a:gd name="connsiteX12" fmla="*/ 21807 w 270927"/>
                        <a:gd name="connsiteY12" fmla="*/ 29962 h 624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0927" h="624167">
                          <a:moveTo>
                            <a:pt x="21807" y="29962"/>
                          </a:moveTo>
                          <a:cubicBezTo>
                            <a:pt x="40685" y="16478"/>
                            <a:pt x="56866" y="2994"/>
                            <a:pt x="78441" y="297"/>
                          </a:cubicBezTo>
                          <a:cubicBezTo>
                            <a:pt x="100016" y="-2400"/>
                            <a:pt x="121590" y="13782"/>
                            <a:pt x="140468" y="27266"/>
                          </a:cubicBezTo>
                          <a:cubicBezTo>
                            <a:pt x="178223" y="54234"/>
                            <a:pt x="207889" y="100080"/>
                            <a:pt x="226767" y="148623"/>
                          </a:cubicBezTo>
                          <a:cubicBezTo>
                            <a:pt x="248341" y="202560"/>
                            <a:pt x="256432" y="264587"/>
                            <a:pt x="261825" y="323917"/>
                          </a:cubicBezTo>
                          <a:cubicBezTo>
                            <a:pt x="269916" y="391338"/>
                            <a:pt x="272613" y="461456"/>
                            <a:pt x="269916" y="528876"/>
                          </a:cubicBezTo>
                          <a:cubicBezTo>
                            <a:pt x="269916" y="531573"/>
                            <a:pt x="256432" y="741926"/>
                            <a:pt x="267219" y="528876"/>
                          </a:cubicBezTo>
                          <a:cubicBezTo>
                            <a:pt x="269916" y="466850"/>
                            <a:pt x="264522" y="404822"/>
                            <a:pt x="256432" y="342795"/>
                          </a:cubicBezTo>
                          <a:cubicBezTo>
                            <a:pt x="251038" y="286161"/>
                            <a:pt x="242948" y="226831"/>
                            <a:pt x="224070" y="172894"/>
                          </a:cubicBezTo>
                          <a:cubicBezTo>
                            <a:pt x="207889" y="124351"/>
                            <a:pt x="180920" y="81202"/>
                            <a:pt x="148559" y="48840"/>
                          </a:cubicBezTo>
                          <a:cubicBezTo>
                            <a:pt x="132377" y="32659"/>
                            <a:pt x="110803" y="19175"/>
                            <a:pt x="89228" y="13782"/>
                          </a:cubicBezTo>
                          <a:cubicBezTo>
                            <a:pt x="64957" y="5691"/>
                            <a:pt x="19111" y="35356"/>
                            <a:pt x="233" y="46143"/>
                          </a:cubicBezTo>
                          <a:cubicBezTo>
                            <a:pt x="-2464" y="48840"/>
                            <a:pt x="19111" y="32659"/>
                            <a:pt x="21807" y="29962"/>
                          </a:cubicBezTo>
                          <a:close/>
                        </a:path>
                      </a:pathLst>
                    </a:custGeom>
                    <a:solidFill>
                      <a:srgbClr val="DCFB8E">
                        <a:alpha val="50000"/>
                      </a:srgbClr>
                    </a:solidFill>
                    <a:ln w="26947" cap="flat">
                      <a:noFill/>
                      <a:prstDash val="solid"/>
                      <a:miter/>
                    </a:ln>
                  </p:spPr>
                  <p:txBody>
                    <a:bodyPr rtlCol="1" anchor="ctr"/>
                    <a:lstStyle/>
                    <a:p>
                      <a:endParaRPr lang="ar-SA"/>
                    </a:p>
                  </p:txBody>
                </p:sp>
                <p:sp>
                  <p:nvSpPr>
                    <p:cNvPr id="1723" name="شكل حر: شكل 618">
                      <a:extLst>
                        <a:ext uri="{FF2B5EF4-FFF2-40B4-BE49-F238E27FC236}">
                          <a16:creationId xmlns:a16="http://schemas.microsoft.com/office/drawing/2014/main" id="{7026076E-68B0-4830-A1A9-1248ABB06542}"/>
                        </a:ext>
                      </a:extLst>
                    </p:cNvPr>
                    <p:cNvSpPr/>
                    <p:nvPr/>
                  </p:nvSpPr>
                  <p:spPr>
                    <a:xfrm>
                      <a:off x="3524331" y="6566615"/>
                      <a:ext cx="146058" cy="197103"/>
                    </a:xfrm>
                    <a:custGeom>
                      <a:avLst/>
                      <a:gdLst>
                        <a:gd name="connsiteX0" fmla="*/ 11217 w 146058"/>
                        <a:gd name="connsiteY0" fmla="*/ 171 h 197103"/>
                        <a:gd name="connsiteX1" fmla="*/ 94818 w 146058"/>
                        <a:gd name="connsiteY1" fmla="*/ 62198 h 197103"/>
                        <a:gd name="connsiteX2" fmla="*/ 146058 w 146058"/>
                        <a:gd name="connsiteY2" fmla="*/ 197039 h 197103"/>
                        <a:gd name="connsiteX3" fmla="*/ 97515 w 146058"/>
                        <a:gd name="connsiteY3" fmla="*/ 81076 h 197103"/>
                        <a:gd name="connsiteX4" fmla="*/ 429 w 146058"/>
                        <a:gd name="connsiteY4" fmla="*/ 2868 h 197103"/>
                        <a:gd name="connsiteX5" fmla="*/ 11217 w 146058"/>
                        <a:gd name="connsiteY5" fmla="*/ 171 h 197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058" h="197103">
                          <a:moveTo>
                            <a:pt x="11217" y="171"/>
                          </a:moveTo>
                          <a:cubicBezTo>
                            <a:pt x="48972" y="-2526"/>
                            <a:pt x="70547" y="27139"/>
                            <a:pt x="94818" y="62198"/>
                          </a:cubicBezTo>
                          <a:cubicBezTo>
                            <a:pt x="119090" y="102650"/>
                            <a:pt x="135271" y="148496"/>
                            <a:pt x="146058" y="197039"/>
                          </a:cubicBezTo>
                          <a:cubicBezTo>
                            <a:pt x="146058" y="199736"/>
                            <a:pt x="119090" y="116134"/>
                            <a:pt x="97515" y="81076"/>
                          </a:cubicBezTo>
                          <a:cubicBezTo>
                            <a:pt x="73244" y="40623"/>
                            <a:pt x="40882" y="8261"/>
                            <a:pt x="429" y="2868"/>
                          </a:cubicBezTo>
                          <a:cubicBezTo>
                            <a:pt x="-2267" y="2868"/>
                            <a:pt x="8520" y="171"/>
                            <a:pt x="11217" y="171"/>
                          </a:cubicBezTo>
                          <a:close/>
                        </a:path>
                      </a:pathLst>
                    </a:custGeom>
                    <a:solidFill>
                      <a:srgbClr val="DCFB8E">
                        <a:alpha val="30000"/>
                      </a:srgbClr>
                    </a:solidFill>
                    <a:ln w="26947" cap="flat">
                      <a:noFill/>
                      <a:prstDash val="solid"/>
                      <a:miter/>
                    </a:ln>
                  </p:spPr>
                  <p:txBody>
                    <a:bodyPr rtlCol="1" anchor="ctr"/>
                    <a:lstStyle/>
                    <a:p>
                      <a:endParaRPr lang="ar-SA"/>
                    </a:p>
                  </p:txBody>
                </p:sp>
                <p:sp>
                  <p:nvSpPr>
                    <p:cNvPr id="1724" name="شكل حر: شكل 619">
                      <a:extLst>
                        <a:ext uri="{FF2B5EF4-FFF2-40B4-BE49-F238E27FC236}">
                          <a16:creationId xmlns:a16="http://schemas.microsoft.com/office/drawing/2014/main" id="{51170353-1C05-446C-B2A6-9FE3BC5C750F}"/>
                        </a:ext>
                      </a:extLst>
                    </p:cNvPr>
                    <p:cNvSpPr/>
                    <p:nvPr/>
                  </p:nvSpPr>
                  <p:spPr>
                    <a:xfrm>
                      <a:off x="3559819" y="6554473"/>
                      <a:ext cx="118660" cy="79997"/>
                    </a:xfrm>
                    <a:custGeom>
                      <a:avLst/>
                      <a:gdLst>
                        <a:gd name="connsiteX0" fmla="*/ 8091 w 118660"/>
                        <a:gd name="connsiteY0" fmla="*/ 1526 h 79997"/>
                        <a:gd name="connsiteX1" fmla="*/ 118660 w 118660"/>
                        <a:gd name="connsiteY1" fmla="*/ 79734 h 79997"/>
                        <a:gd name="connsiteX2" fmla="*/ 105176 w 118660"/>
                        <a:gd name="connsiteY2" fmla="*/ 60856 h 79997"/>
                        <a:gd name="connsiteX3" fmla="*/ 0 w 118660"/>
                        <a:gd name="connsiteY3" fmla="*/ 1526 h 79997"/>
                        <a:gd name="connsiteX4" fmla="*/ 8091 w 118660"/>
                        <a:gd name="connsiteY4" fmla="*/ 1526 h 79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660" h="79997">
                          <a:moveTo>
                            <a:pt x="8091" y="1526"/>
                          </a:moveTo>
                          <a:cubicBezTo>
                            <a:pt x="51240" y="-9261"/>
                            <a:pt x="97086" y="39282"/>
                            <a:pt x="118660" y="79734"/>
                          </a:cubicBezTo>
                          <a:cubicBezTo>
                            <a:pt x="118660" y="82431"/>
                            <a:pt x="105176" y="63553"/>
                            <a:pt x="105176" y="60856"/>
                          </a:cubicBezTo>
                          <a:cubicBezTo>
                            <a:pt x="78208" y="20404"/>
                            <a:pt x="43149" y="-1171"/>
                            <a:pt x="0" y="1526"/>
                          </a:cubicBezTo>
                          <a:cubicBezTo>
                            <a:pt x="0" y="4223"/>
                            <a:pt x="8091" y="1526"/>
                            <a:pt x="8091" y="1526"/>
                          </a:cubicBezTo>
                          <a:close/>
                        </a:path>
                      </a:pathLst>
                    </a:custGeom>
                    <a:solidFill>
                      <a:srgbClr val="DCFB8E">
                        <a:alpha val="30000"/>
                      </a:srgbClr>
                    </a:solidFill>
                    <a:ln w="26947" cap="flat">
                      <a:noFill/>
                      <a:prstDash val="solid"/>
                      <a:miter/>
                    </a:ln>
                  </p:spPr>
                  <p:txBody>
                    <a:bodyPr rtlCol="1" anchor="ctr"/>
                    <a:lstStyle/>
                    <a:p>
                      <a:endParaRPr lang="ar-SA"/>
                    </a:p>
                  </p:txBody>
                </p:sp>
                <p:sp>
                  <p:nvSpPr>
                    <p:cNvPr id="1725" name="شكل حر: شكل 620">
                      <a:extLst>
                        <a:ext uri="{FF2B5EF4-FFF2-40B4-BE49-F238E27FC236}">
                          <a16:creationId xmlns:a16="http://schemas.microsoft.com/office/drawing/2014/main" id="{752739E4-2F1E-4156-8EB8-AD2A3F031A9B}"/>
                        </a:ext>
                      </a:extLst>
                    </p:cNvPr>
                    <p:cNvSpPr/>
                    <p:nvPr/>
                  </p:nvSpPr>
                  <p:spPr>
                    <a:xfrm>
                      <a:off x="3878045" y="6129899"/>
                      <a:ext cx="234624" cy="612220"/>
                    </a:xfrm>
                    <a:custGeom>
                      <a:avLst/>
                      <a:gdLst>
                        <a:gd name="connsiteX0" fmla="*/ 0 w 234624"/>
                        <a:gd name="connsiteY0" fmla="*/ 612181 h 612220"/>
                        <a:gd name="connsiteX1" fmla="*/ 64724 w 234624"/>
                        <a:gd name="connsiteY1" fmla="*/ 337104 h 612220"/>
                        <a:gd name="connsiteX2" fmla="*/ 107873 w 234624"/>
                        <a:gd name="connsiteY2" fmla="*/ 207656 h 612220"/>
                        <a:gd name="connsiteX3" fmla="*/ 167204 w 234624"/>
                        <a:gd name="connsiteY3" fmla="*/ 88996 h 612220"/>
                        <a:gd name="connsiteX4" fmla="*/ 231927 w 234624"/>
                        <a:gd name="connsiteY4" fmla="*/ 0 h 612220"/>
                        <a:gd name="connsiteX5" fmla="*/ 234624 w 234624"/>
                        <a:gd name="connsiteY5" fmla="*/ 2697 h 612220"/>
                        <a:gd name="connsiteX6" fmla="*/ 113267 w 234624"/>
                        <a:gd name="connsiteY6" fmla="*/ 215747 h 612220"/>
                        <a:gd name="connsiteX7" fmla="*/ 70117 w 234624"/>
                        <a:gd name="connsiteY7" fmla="*/ 347891 h 612220"/>
                        <a:gd name="connsiteX8" fmla="*/ 35059 w 234624"/>
                        <a:gd name="connsiteY8" fmla="*/ 474642 h 612220"/>
                        <a:gd name="connsiteX9" fmla="*/ 0 w 234624"/>
                        <a:gd name="connsiteY9" fmla="*/ 612181 h 612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4624" h="612220">
                          <a:moveTo>
                            <a:pt x="0" y="612181"/>
                          </a:moveTo>
                          <a:cubicBezTo>
                            <a:pt x="10787" y="563638"/>
                            <a:pt x="53937" y="385647"/>
                            <a:pt x="64724" y="337104"/>
                          </a:cubicBezTo>
                          <a:cubicBezTo>
                            <a:pt x="75511" y="291258"/>
                            <a:pt x="91692" y="250806"/>
                            <a:pt x="107873" y="207656"/>
                          </a:cubicBezTo>
                          <a:cubicBezTo>
                            <a:pt x="124054" y="167204"/>
                            <a:pt x="145629" y="126751"/>
                            <a:pt x="167204" y="88996"/>
                          </a:cubicBezTo>
                          <a:cubicBezTo>
                            <a:pt x="186081" y="56633"/>
                            <a:pt x="204959" y="21575"/>
                            <a:pt x="231927" y="0"/>
                          </a:cubicBezTo>
                          <a:cubicBezTo>
                            <a:pt x="231927" y="0"/>
                            <a:pt x="234624" y="2697"/>
                            <a:pt x="234624" y="2697"/>
                          </a:cubicBezTo>
                          <a:cubicBezTo>
                            <a:pt x="177991" y="56633"/>
                            <a:pt x="145629" y="137538"/>
                            <a:pt x="113267" y="215747"/>
                          </a:cubicBezTo>
                          <a:cubicBezTo>
                            <a:pt x="97086" y="258896"/>
                            <a:pt x="83602" y="304742"/>
                            <a:pt x="70117" y="347891"/>
                          </a:cubicBezTo>
                          <a:cubicBezTo>
                            <a:pt x="56633" y="393737"/>
                            <a:pt x="45846" y="428796"/>
                            <a:pt x="35059" y="474642"/>
                          </a:cubicBezTo>
                          <a:cubicBezTo>
                            <a:pt x="32362" y="477339"/>
                            <a:pt x="0" y="614878"/>
                            <a:pt x="0" y="612181"/>
                          </a:cubicBezTo>
                          <a:close/>
                        </a:path>
                      </a:pathLst>
                    </a:custGeom>
                    <a:solidFill>
                      <a:srgbClr val="DCFB8E">
                        <a:alpha val="30000"/>
                      </a:srgbClr>
                    </a:solidFill>
                    <a:ln w="26947" cap="flat">
                      <a:noFill/>
                      <a:prstDash val="solid"/>
                      <a:miter/>
                    </a:ln>
                  </p:spPr>
                  <p:txBody>
                    <a:bodyPr rtlCol="1" anchor="ctr"/>
                    <a:lstStyle/>
                    <a:p>
                      <a:endParaRPr lang="ar-SA"/>
                    </a:p>
                  </p:txBody>
                </p:sp>
              </p:grpSp>
              <p:grpSp>
                <p:nvGrpSpPr>
                  <p:cNvPr id="1512" name="رسم 4">
                    <a:extLst>
                      <a:ext uri="{FF2B5EF4-FFF2-40B4-BE49-F238E27FC236}">
                        <a16:creationId xmlns:a16="http://schemas.microsoft.com/office/drawing/2014/main" id="{F900F681-F522-4E78-A48B-0C50510F1C2F}"/>
                      </a:ext>
                    </a:extLst>
                  </p:cNvPr>
                  <p:cNvGrpSpPr/>
                  <p:nvPr/>
                </p:nvGrpSpPr>
                <p:grpSpPr>
                  <a:xfrm>
                    <a:off x="1785303" y="6170352"/>
                    <a:ext cx="589270" cy="862986"/>
                    <a:chOff x="1785303" y="6170352"/>
                    <a:chExt cx="589270" cy="862986"/>
                  </a:xfrm>
                  <a:solidFill>
                    <a:schemeClr val="accent1"/>
                  </a:solidFill>
                </p:grpSpPr>
                <p:sp>
                  <p:nvSpPr>
                    <p:cNvPr id="1704" name="شكل حر: شكل 622">
                      <a:extLst>
                        <a:ext uri="{FF2B5EF4-FFF2-40B4-BE49-F238E27FC236}">
                          <a16:creationId xmlns:a16="http://schemas.microsoft.com/office/drawing/2014/main" id="{98244019-295E-4C68-B600-079A7C87FCA2}"/>
                        </a:ext>
                      </a:extLst>
                    </p:cNvPr>
                    <p:cNvSpPr/>
                    <p:nvPr/>
                  </p:nvSpPr>
                  <p:spPr>
                    <a:xfrm>
                      <a:off x="2092363" y="6618960"/>
                      <a:ext cx="269599" cy="411681"/>
                    </a:xfrm>
                    <a:custGeom>
                      <a:avLst/>
                      <a:gdLst>
                        <a:gd name="connsiteX0" fmla="*/ 221519 w 269599"/>
                        <a:gd name="connsiteY0" fmla="*/ 69184 h 411681"/>
                        <a:gd name="connsiteX1" fmla="*/ 221519 w 269599"/>
                        <a:gd name="connsiteY1" fmla="*/ 69184 h 411681"/>
                        <a:gd name="connsiteX2" fmla="*/ 181067 w 269599"/>
                        <a:gd name="connsiteY2" fmla="*/ 69184 h 411681"/>
                        <a:gd name="connsiteX3" fmla="*/ 154098 w 269599"/>
                        <a:gd name="connsiteY3" fmla="*/ 120423 h 411681"/>
                        <a:gd name="connsiteX4" fmla="*/ 110949 w 269599"/>
                        <a:gd name="connsiteY4" fmla="*/ 260659 h 411681"/>
                        <a:gd name="connsiteX5" fmla="*/ 86678 w 269599"/>
                        <a:gd name="connsiteY5" fmla="*/ 411682 h 411681"/>
                        <a:gd name="connsiteX6" fmla="*/ 379 w 269599"/>
                        <a:gd name="connsiteY6" fmla="*/ 411682 h 411681"/>
                        <a:gd name="connsiteX7" fmla="*/ 62406 w 269599"/>
                        <a:gd name="connsiteY7" fmla="*/ 88061 h 411681"/>
                        <a:gd name="connsiteX8" fmla="*/ 197248 w 269599"/>
                        <a:gd name="connsiteY8" fmla="*/ 12550 h 411681"/>
                        <a:gd name="connsiteX9" fmla="*/ 261972 w 269599"/>
                        <a:gd name="connsiteY9" fmla="*/ 61093 h 411681"/>
                        <a:gd name="connsiteX10" fmla="*/ 267365 w 269599"/>
                        <a:gd name="connsiteY10" fmla="*/ 136604 h 411681"/>
                        <a:gd name="connsiteX11" fmla="*/ 221519 w 269599"/>
                        <a:gd name="connsiteY11" fmla="*/ 69184 h 411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9599" h="411681">
                          <a:moveTo>
                            <a:pt x="221519" y="69184"/>
                          </a:moveTo>
                          <a:cubicBezTo>
                            <a:pt x="216126" y="66487"/>
                            <a:pt x="218822" y="69184"/>
                            <a:pt x="221519" y="69184"/>
                          </a:cubicBezTo>
                          <a:cubicBezTo>
                            <a:pt x="202641" y="58396"/>
                            <a:pt x="194551" y="47609"/>
                            <a:pt x="181067" y="69184"/>
                          </a:cubicBezTo>
                          <a:cubicBezTo>
                            <a:pt x="170279" y="85365"/>
                            <a:pt x="162189" y="101546"/>
                            <a:pt x="154098" y="120423"/>
                          </a:cubicBezTo>
                          <a:cubicBezTo>
                            <a:pt x="135221" y="163573"/>
                            <a:pt x="124433" y="212116"/>
                            <a:pt x="110949" y="260659"/>
                          </a:cubicBezTo>
                          <a:cubicBezTo>
                            <a:pt x="100162" y="309202"/>
                            <a:pt x="92071" y="360441"/>
                            <a:pt x="86678" y="411682"/>
                          </a:cubicBezTo>
                          <a:lnTo>
                            <a:pt x="379" y="411682"/>
                          </a:lnTo>
                          <a:cubicBezTo>
                            <a:pt x="-2318" y="295717"/>
                            <a:pt x="8469" y="179754"/>
                            <a:pt x="62406" y="88061"/>
                          </a:cubicBezTo>
                          <a:cubicBezTo>
                            <a:pt x="83981" y="28731"/>
                            <a:pt x="148705" y="-25206"/>
                            <a:pt x="197248" y="12550"/>
                          </a:cubicBezTo>
                          <a:cubicBezTo>
                            <a:pt x="226913" y="7156"/>
                            <a:pt x="253881" y="23338"/>
                            <a:pt x="261972" y="61093"/>
                          </a:cubicBezTo>
                          <a:cubicBezTo>
                            <a:pt x="267365" y="77274"/>
                            <a:pt x="272759" y="120423"/>
                            <a:pt x="267365" y="136604"/>
                          </a:cubicBezTo>
                          <a:cubicBezTo>
                            <a:pt x="259275" y="106939"/>
                            <a:pt x="243094" y="82668"/>
                            <a:pt x="221519" y="69184"/>
                          </a:cubicBezTo>
                          <a:close/>
                        </a:path>
                      </a:pathLst>
                    </a:custGeom>
                    <a:solidFill>
                      <a:srgbClr val="284A55"/>
                    </a:solidFill>
                    <a:ln w="26947" cap="flat">
                      <a:noFill/>
                      <a:prstDash val="solid"/>
                      <a:miter/>
                    </a:ln>
                  </p:spPr>
                  <p:txBody>
                    <a:bodyPr rtlCol="1" anchor="ctr"/>
                    <a:lstStyle/>
                    <a:p>
                      <a:endParaRPr lang="ar-SA"/>
                    </a:p>
                  </p:txBody>
                </p:sp>
                <p:sp>
                  <p:nvSpPr>
                    <p:cNvPr id="1705" name="شكل حر: شكل 623">
                      <a:extLst>
                        <a:ext uri="{FF2B5EF4-FFF2-40B4-BE49-F238E27FC236}">
                          <a16:creationId xmlns:a16="http://schemas.microsoft.com/office/drawing/2014/main" id="{C9910151-A365-46C9-AB65-7B90BB48E729}"/>
                        </a:ext>
                      </a:extLst>
                    </p:cNvPr>
                    <p:cNvSpPr/>
                    <p:nvPr/>
                  </p:nvSpPr>
                  <p:spPr>
                    <a:xfrm>
                      <a:off x="2095060" y="6618369"/>
                      <a:ext cx="183763" cy="412272"/>
                    </a:xfrm>
                    <a:custGeom>
                      <a:avLst/>
                      <a:gdLst>
                        <a:gd name="connsiteX0" fmla="*/ 62406 w 183763"/>
                        <a:gd name="connsiteY0" fmla="*/ 236978 h 412272"/>
                        <a:gd name="connsiteX1" fmla="*/ 38135 w 183763"/>
                        <a:gd name="connsiteY1" fmla="*/ 404182 h 412272"/>
                        <a:gd name="connsiteX2" fmla="*/ 38135 w 183763"/>
                        <a:gd name="connsiteY2" fmla="*/ 412273 h 412272"/>
                        <a:gd name="connsiteX3" fmla="*/ 379 w 183763"/>
                        <a:gd name="connsiteY3" fmla="*/ 412273 h 412272"/>
                        <a:gd name="connsiteX4" fmla="*/ 62406 w 183763"/>
                        <a:gd name="connsiteY4" fmla="*/ 88653 h 412272"/>
                        <a:gd name="connsiteX5" fmla="*/ 183764 w 183763"/>
                        <a:gd name="connsiteY5" fmla="*/ 5051 h 412272"/>
                        <a:gd name="connsiteX6" fmla="*/ 62406 w 183763"/>
                        <a:gd name="connsiteY6" fmla="*/ 236978 h 412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3763" h="412272">
                          <a:moveTo>
                            <a:pt x="62406" y="236978"/>
                          </a:moveTo>
                          <a:cubicBezTo>
                            <a:pt x="48922" y="293612"/>
                            <a:pt x="40831" y="347548"/>
                            <a:pt x="38135" y="404182"/>
                          </a:cubicBezTo>
                          <a:cubicBezTo>
                            <a:pt x="38135" y="406879"/>
                            <a:pt x="38135" y="409576"/>
                            <a:pt x="38135" y="412273"/>
                          </a:cubicBezTo>
                          <a:lnTo>
                            <a:pt x="379" y="412273"/>
                          </a:lnTo>
                          <a:cubicBezTo>
                            <a:pt x="-2318" y="296309"/>
                            <a:pt x="8469" y="180345"/>
                            <a:pt x="62406" y="88653"/>
                          </a:cubicBezTo>
                          <a:cubicBezTo>
                            <a:pt x="81284" y="34716"/>
                            <a:pt x="137918" y="-16524"/>
                            <a:pt x="183764" y="5051"/>
                          </a:cubicBezTo>
                          <a:cubicBezTo>
                            <a:pt x="113646" y="42806"/>
                            <a:pt x="81284" y="147983"/>
                            <a:pt x="62406" y="236978"/>
                          </a:cubicBezTo>
                          <a:close/>
                        </a:path>
                      </a:pathLst>
                    </a:custGeom>
                    <a:solidFill>
                      <a:srgbClr val="003B18"/>
                    </a:solidFill>
                    <a:ln w="26947" cap="flat">
                      <a:noFill/>
                      <a:prstDash val="solid"/>
                      <a:miter/>
                    </a:ln>
                  </p:spPr>
                  <p:txBody>
                    <a:bodyPr rtlCol="1" anchor="ctr"/>
                    <a:lstStyle/>
                    <a:p>
                      <a:endParaRPr lang="ar-SA"/>
                    </a:p>
                  </p:txBody>
                </p:sp>
                <p:sp>
                  <p:nvSpPr>
                    <p:cNvPr id="1706" name="شكل حر: شكل 624">
                      <a:extLst>
                        <a:ext uri="{FF2B5EF4-FFF2-40B4-BE49-F238E27FC236}">
                          <a16:creationId xmlns:a16="http://schemas.microsoft.com/office/drawing/2014/main" id="{76390CDD-E901-4E6F-9854-20E64D8DC9FE}"/>
                        </a:ext>
                      </a:extLst>
                    </p:cNvPr>
                    <p:cNvSpPr/>
                    <p:nvPr/>
                  </p:nvSpPr>
                  <p:spPr>
                    <a:xfrm>
                      <a:off x="2130497" y="6626116"/>
                      <a:ext cx="194171" cy="407221"/>
                    </a:xfrm>
                    <a:custGeom>
                      <a:avLst/>
                      <a:gdLst>
                        <a:gd name="connsiteX0" fmla="*/ 151023 w 194171"/>
                        <a:gd name="connsiteY0" fmla="*/ 53937 h 407221"/>
                        <a:gd name="connsiteX1" fmla="*/ 142932 w 194171"/>
                        <a:gd name="connsiteY1" fmla="*/ 64724 h 407221"/>
                        <a:gd name="connsiteX2" fmla="*/ 115964 w 194171"/>
                        <a:gd name="connsiteY2" fmla="*/ 115964 h 407221"/>
                        <a:gd name="connsiteX3" fmla="*/ 72814 w 194171"/>
                        <a:gd name="connsiteY3" fmla="*/ 256199 h 407221"/>
                        <a:gd name="connsiteX4" fmla="*/ 48543 w 194171"/>
                        <a:gd name="connsiteY4" fmla="*/ 407222 h 407221"/>
                        <a:gd name="connsiteX5" fmla="*/ 0 w 194171"/>
                        <a:gd name="connsiteY5" fmla="*/ 407222 h 407221"/>
                        <a:gd name="connsiteX6" fmla="*/ 0 w 194171"/>
                        <a:gd name="connsiteY6" fmla="*/ 399131 h 407221"/>
                        <a:gd name="connsiteX7" fmla="*/ 24272 w 194171"/>
                        <a:gd name="connsiteY7" fmla="*/ 231928 h 407221"/>
                        <a:gd name="connsiteX8" fmla="*/ 145629 w 194171"/>
                        <a:gd name="connsiteY8" fmla="*/ 0 h 407221"/>
                        <a:gd name="connsiteX9" fmla="*/ 159113 w 194171"/>
                        <a:gd name="connsiteY9" fmla="*/ 8091 h 407221"/>
                        <a:gd name="connsiteX10" fmla="*/ 194172 w 194171"/>
                        <a:gd name="connsiteY10" fmla="*/ 13484 h 407221"/>
                        <a:gd name="connsiteX11" fmla="*/ 151023 w 194171"/>
                        <a:gd name="connsiteY11" fmla="*/ 53937 h 40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4171" h="407221">
                          <a:moveTo>
                            <a:pt x="151023" y="53937"/>
                          </a:moveTo>
                          <a:cubicBezTo>
                            <a:pt x="148326" y="56634"/>
                            <a:pt x="145629" y="59330"/>
                            <a:pt x="142932" y="64724"/>
                          </a:cubicBezTo>
                          <a:cubicBezTo>
                            <a:pt x="132145" y="80905"/>
                            <a:pt x="124054" y="97086"/>
                            <a:pt x="115964" y="115964"/>
                          </a:cubicBezTo>
                          <a:cubicBezTo>
                            <a:pt x="97086" y="159113"/>
                            <a:pt x="86299" y="207656"/>
                            <a:pt x="72814" y="256199"/>
                          </a:cubicBezTo>
                          <a:cubicBezTo>
                            <a:pt x="62027" y="304742"/>
                            <a:pt x="53937" y="355982"/>
                            <a:pt x="48543" y="407222"/>
                          </a:cubicBezTo>
                          <a:lnTo>
                            <a:pt x="0" y="407222"/>
                          </a:lnTo>
                          <a:cubicBezTo>
                            <a:pt x="0" y="404525"/>
                            <a:pt x="0" y="401828"/>
                            <a:pt x="0" y="399131"/>
                          </a:cubicBezTo>
                          <a:cubicBezTo>
                            <a:pt x="2697" y="342498"/>
                            <a:pt x="10787" y="288561"/>
                            <a:pt x="24272" y="231928"/>
                          </a:cubicBezTo>
                          <a:cubicBezTo>
                            <a:pt x="45846" y="142932"/>
                            <a:pt x="75511" y="35059"/>
                            <a:pt x="145629" y="0"/>
                          </a:cubicBezTo>
                          <a:cubicBezTo>
                            <a:pt x="151023" y="2697"/>
                            <a:pt x="153719" y="5394"/>
                            <a:pt x="159113" y="8091"/>
                          </a:cubicBezTo>
                          <a:cubicBezTo>
                            <a:pt x="172597" y="5394"/>
                            <a:pt x="183385" y="8091"/>
                            <a:pt x="194172" y="13484"/>
                          </a:cubicBezTo>
                          <a:cubicBezTo>
                            <a:pt x="177991" y="16181"/>
                            <a:pt x="164507" y="35059"/>
                            <a:pt x="151023" y="53937"/>
                          </a:cubicBezTo>
                          <a:close/>
                        </a:path>
                      </a:pathLst>
                    </a:custGeom>
                    <a:solidFill>
                      <a:srgbClr val="003B18"/>
                    </a:solidFill>
                    <a:ln w="26947" cap="flat">
                      <a:noFill/>
                      <a:prstDash val="solid"/>
                      <a:miter/>
                    </a:ln>
                  </p:spPr>
                  <p:txBody>
                    <a:bodyPr rtlCol="1" anchor="ctr"/>
                    <a:lstStyle/>
                    <a:p>
                      <a:endParaRPr lang="ar-SA"/>
                    </a:p>
                  </p:txBody>
                </p:sp>
                <p:sp>
                  <p:nvSpPr>
                    <p:cNvPr id="1707" name="شكل حر: شكل 625">
                      <a:extLst>
                        <a:ext uri="{FF2B5EF4-FFF2-40B4-BE49-F238E27FC236}">
                          <a16:creationId xmlns:a16="http://schemas.microsoft.com/office/drawing/2014/main" id="{011D67FA-6D57-45E6-9EE2-AF95BE11F3C7}"/>
                        </a:ext>
                      </a:extLst>
                    </p:cNvPr>
                    <p:cNvSpPr/>
                    <p:nvPr/>
                  </p:nvSpPr>
                  <p:spPr>
                    <a:xfrm>
                      <a:off x="2051149" y="6292847"/>
                      <a:ext cx="323423" cy="740490"/>
                    </a:xfrm>
                    <a:custGeom>
                      <a:avLst/>
                      <a:gdLst>
                        <a:gd name="connsiteX0" fmla="*/ 168344 w 323423"/>
                        <a:gd name="connsiteY0" fmla="*/ 128310 h 740490"/>
                        <a:gd name="connsiteX1" fmla="*/ 106316 w 323423"/>
                        <a:gd name="connsiteY1" fmla="*/ 462717 h 740490"/>
                        <a:gd name="connsiteX2" fmla="*/ 92832 w 323423"/>
                        <a:gd name="connsiteY2" fmla="*/ 740491 h 740490"/>
                        <a:gd name="connsiteX3" fmla="*/ 11927 w 323423"/>
                        <a:gd name="connsiteY3" fmla="*/ 740491 h 740490"/>
                        <a:gd name="connsiteX4" fmla="*/ 22715 w 323423"/>
                        <a:gd name="connsiteY4" fmla="*/ 222699 h 740490"/>
                        <a:gd name="connsiteX5" fmla="*/ 162950 w 323423"/>
                        <a:gd name="connsiteY5" fmla="*/ 12346 h 740490"/>
                        <a:gd name="connsiteX6" fmla="*/ 268126 w 323423"/>
                        <a:gd name="connsiteY6" fmla="*/ 25830 h 740490"/>
                        <a:gd name="connsiteX7" fmla="*/ 322063 w 323423"/>
                        <a:gd name="connsiteY7" fmla="*/ 95948 h 740490"/>
                        <a:gd name="connsiteX8" fmla="*/ 168344 w 323423"/>
                        <a:gd name="connsiteY8" fmla="*/ 128310 h 74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3423" h="740490">
                          <a:moveTo>
                            <a:pt x="168344" y="128310"/>
                          </a:moveTo>
                          <a:cubicBezTo>
                            <a:pt x="111710" y="201125"/>
                            <a:pt x="114407" y="365631"/>
                            <a:pt x="106316" y="462717"/>
                          </a:cubicBezTo>
                          <a:cubicBezTo>
                            <a:pt x="98226" y="554409"/>
                            <a:pt x="95529" y="646102"/>
                            <a:pt x="92832" y="740491"/>
                          </a:cubicBezTo>
                          <a:lnTo>
                            <a:pt x="11927" y="740491"/>
                          </a:lnTo>
                          <a:cubicBezTo>
                            <a:pt x="3837" y="567894"/>
                            <a:pt x="-15041" y="389903"/>
                            <a:pt x="22715" y="222699"/>
                          </a:cubicBezTo>
                          <a:cubicBezTo>
                            <a:pt x="44289" y="131007"/>
                            <a:pt x="95529" y="50102"/>
                            <a:pt x="162950" y="12346"/>
                          </a:cubicBezTo>
                          <a:cubicBezTo>
                            <a:pt x="198009" y="-9229"/>
                            <a:pt x="235764" y="-1138"/>
                            <a:pt x="268126" y="25830"/>
                          </a:cubicBezTo>
                          <a:cubicBezTo>
                            <a:pt x="276217" y="33921"/>
                            <a:pt x="332850" y="77070"/>
                            <a:pt x="322063" y="95948"/>
                          </a:cubicBezTo>
                          <a:cubicBezTo>
                            <a:pt x="268126" y="60889"/>
                            <a:pt x="208796" y="71676"/>
                            <a:pt x="168344" y="128310"/>
                          </a:cubicBezTo>
                          <a:close/>
                        </a:path>
                      </a:pathLst>
                    </a:custGeom>
                    <a:solidFill>
                      <a:srgbClr val="1F5C24"/>
                    </a:solidFill>
                    <a:ln w="26947" cap="flat">
                      <a:noFill/>
                      <a:prstDash val="solid"/>
                      <a:miter/>
                    </a:ln>
                  </p:spPr>
                  <p:txBody>
                    <a:bodyPr rtlCol="1" anchor="ctr"/>
                    <a:lstStyle/>
                    <a:p>
                      <a:endParaRPr lang="ar-SA"/>
                    </a:p>
                  </p:txBody>
                </p:sp>
                <p:sp>
                  <p:nvSpPr>
                    <p:cNvPr id="1708" name="شكل حر: شكل 626">
                      <a:extLst>
                        <a:ext uri="{FF2B5EF4-FFF2-40B4-BE49-F238E27FC236}">
                          <a16:creationId xmlns:a16="http://schemas.microsoft.com/office/drawing/2014/main" id="{B2C62511-B9A2-4736-AABB-0DEADAF52EBD}"/>
                        </a:ext>
                      </a:extLst>
                    </p:cNvPr>
                    <p:cNvSpPr/>
                    <p:nvPr/>
                  </p:nvSpPr>
                  <p:spPr>
                    <a:xfrm>
                      <a:off x="2048452" y="6293704"/>
                      <a:ext cx="208795" cy="739633"/>
                    </a:xfrm>
                    <a:custGeom>
                      <a:avLst/>
                      <a:gdLst>
                        <a:gd name="connsiteX0" fmla="*/ 73954 w 208795"/>
                        <a:gd name="connsiteY0" fmla="*/ 178693 h 739633"/>
                        <a:gd name="connsiteX1" fmla="*/ 46986 w 208795"/>
                        <a:gd name="connsiteY1" fmla="*/ 637154 h 739633"/>
                        <a:gd name="connsiteX2" fmla="*/ 52380 w 208795"/>
                        <a:gd name="connsiteY2" fmla="*/ 739633 h 739633"/>
                        <a:gd name="connsiteX3" fmla="*/ 11927 w 208795"/>
                        <a:gd name="connsiteY3" fmla="*/ 739633 h 739633"/>
                        <a:gd name="connsiteX4" fmla="*/ 22715 w 208795"/>
                        <a:gd name="connsiteY4" fmla="*/ 221842 h 739633"/>
                        <a:gd name="connsiteX5" fmla="*/ 162950 w 208795"/>
                        <a:gd name="connsiteY5" fmla="*/ 11489 h 739633"/>
                        <a:gd name="connsiteX6" fmla="*/ 208796 w 208795"/>
                        <a:gd name="connsiteY6" fmla="*/ 701 h 739633"/>
                        <a:gd name="connsiteX7" fmla="*/ 73954 w 208795"/>
                        <a:gd name="connsiteY7" fmla="*/ 178693 h 739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8795" h="739633">
                          <a:moveTo>
                            <a:pt x="73954" y="178693"/>
                          </a:moveTo>
                          <a:cubicBezTo>
                            <a:pt x="46986" y="335109"/>
                            <a:pt x="38896" y="480738"/>
                            <a:pt x="46986" y="637154"/>
                          </a:cubicBezTo>
                          <a:cubicBezTo>
                            <a:pt x="46986" y="672213"/>
                            <a:pt x="49683" y="704575"/>
                            <a:pt x="52380" y="739633"/>
                          </a:cubicBezTo>
                          <a:lnTo>
                            <a:pt x="11927" y="739633"/>
                          </a:lnTo>
                          <a:cubicBezTo>
                            <a:pt x="3837" y="567036"/>
                            <a:pt x="-15041" y="389046"/>
                            <a:pt x="22715" y="221842"/>
                          </a:cubicBezTo>
                          <a:cubicBezTo>
                            <a:pt x="44289" y="130149"/>
                            <a:pt x="95529" y="49244"/>
                            <a:pt x="162950" y="11489"/>
                          </a:cubicBezTo>
                          <a:cubicBezTo>
                            <a:pt x="179131" y="3398"/>
                            <a:pt x="192615" y="-1995"/>
                            <a:pt x="208796" y="701"/>
                          </a:cubicBezTo>
                          <a:cubicBezTo>
                            <a:pt x="146769" y="24973"/>
                            <a:pt x="92832" y="87000"/>
                            <a:pt x="73954" y="178693"/>
                          </a:cubicBezTo>
                          <a:close/>
                        </a:path>
                      </a:pathLst>
                    </a:custGeom>
                    <a:solidFill>
                      <a:srgbClr val="2E2532"/>
                    </a:solidFill>
                    <a:ln w="26947" cap="flat">
                      <a:noFill/>
                      <a:prstDash val="solid"/>
                      <a:miter/>
                    </a:ln>
                  </p:spPr>
                  <p:txBody>
                    <a:bodyPr rtlCol="1" anchor="ctr"/>
                    <a:lstStyle/>
                    <a:p>
                      <a:endParaRPr lang="ar-SA"/>
                    </a:p>
                  </p:txBody>
                </p:sp>
                <p:sp>
                  <p:nvSpPr>
                    <p:cNvPr id="1709" name="شكل حر: شكل 627">
                      <a:extLst>
                        <a:ext uri="{FF2B5EF4-FFF2-40B4-BE49-F238E27FC236}">
                          <a16:creationId xmlns:a16="http://schemas.microsoft.com/office/drawing/2014/main" id="{FB8900B3-B8A0-4F6E-B9F3-DA92F74B1B01}"/>
                        </a:ext>
                      </a:extLst>
                    </p:cNvPr>
                    <p:cNvSpPr/>
                    <p:nvPr/>
                  </p:nvSpPr>
                  <p:spPr>
                    <a:xfrm>
                      <a:off x="1785303" y="6170352"/>
                      <a:ext cx="293954" cy="860289"/>
                    </a:xfrm>
                    <a:custGeom>
                      <a:avLst/>
                      <a:gdLst>
                        <a:gd name="connsiteX0" fmla="*/ 207656 w 293954"/>
                        <a:gd name="connsiteY0" fmla="*/ 860290 h 860289"/>
                        <a:gd name="connsiteX1" fmla="*/ 188778 w 293954"/>
                        <a:gd name="connsiteY1" fmla="*/ 779385 h 860289"/>
                        <a:gd name="connsiteX2" fmla="*/ 113267 w 293954"/>
                        <a:gd name="connsiteY2" fmla="*/ 369466 h 860289"/>
                        <a:gd name="connsiteX3" fmla="*/ 0 w 293954"/>
                        <a:gd name="connsiteY3" fmla="*/ 0 h 860289"/>
                        <a:gd name="connsiteX4" fmla="*/ 13484 w 293954"/>
                        <a:gd name="connsiteY4" fmla="*/ 8091 h 860289"/>
                        <a:gd name="connsiteX5" fmla="*/ 210353 w 293954"/>
                        <a:gd name="connsiteY5" fmla="*/ 355982 h 860289"/>
                        <a:gd name="connsiteX6" fmla="*/ 293955 w 293954"/>
                        <a:gd name="connsiteY6" fmla="*/ 860290 h 860289"/>
                        <a:gd name="connsiteX7" fmla="*/ 207656 w 293954"/>
                        <a:gd name="connsiteY7" fmla="*/ 860290 h 86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3954" h="860289">
                          <a:moveTo>
                            <a:pt x="207656" y="860290"/>
                          </a:moveTo>
                          <a:cubicBezTo>
                            <a:pt x="202262" y="833322"/>
                            <a:pt x="196869" y="806353"/>
                            <a:pt x="188778" y="779385"/>
                          </a:cubicBezTo>
                          <a:cubicBezTo>
                            <a:pt x="159113" y="644543"/>
                            <a:pt x="134842" y="507005"/>
                            <a:pt x="113267" y="369466"/>
                          </a:cubicBezTo>
                          <a:cubicBezTo>
                            <a:pt x="91692" y="242715"/>
                            <a:pt x="64724" y="102480"/>
                            <a:pt x="0" y="0"/>
                          </a:cubicBezTo>
                          <a:cubicBezTo>
                            <a:pt x="5394" y="2697"/>
                            <a:pt x="8091" y="5394"/>
                            <a:pt x="13484" y="8091"/>
                          </a:cubicBezTo>
                          <a:cubicBezTo>
                            <a:pt x="118661" y="80905"/>
                            <a:pt x="169901" y="210353"/>
                            <a:pt x="210353" y="355982"/>
                          </a:cubicBezTo>
                          <a:cubicBezTo>
                            <a:pt x="256199" y="517792"/>
                            <a:pt x="277774" y="687692"/>
                            <a:pt x="293955" y="860290"/>
                          </a:cubicBezTo>
                          <a:lnTo>
                            <a:pt x="207656" y="860290"/>
                          </a:lnTo>
                          <a:close/>
                        </a:path>
                      </a:pathLst>
                    </a:custGeom>
                    <a:solidFill>
                      <a:srgbClr val="115027"/>
                    </a:solidFill>
                    <a:ln w="26947" cap="flat">
                      <a:noFill/>
                      <a:prstDash val="solid"/>
                      <a:miter/>
                    </a:ln>
                  </p:spPr>
                  <p:txBody>
                    <a:bodyPr rtlCol="1" anchor="ctr"/>
                    <a:lstStyle/>
                    <a:p>
                      <a:endParaRPr lang="ar-SA"/>
                    </a:p>
                  </p:txBody>
                </p:sp>
                <p:sp>
                  <p:nvSpPr>
                    <p:cNvPr id="1710" name="شكل حر: شكل 628">
                      <a:extLst>
                        <a:ext uri="{FF2B5EF4-FFF2-40B4-BE49-F238E27FC236}">
                          <a16:creationId xmlns:a16="http://schemas.microsoft.com/office/drawing/2014/main" id="{1D6F096B-8DAA-405D-AF86-547D34366EEC}"/>
                        </a:ext>
                      </a:extLst>
                    </p:cNvPr>
                    <p:cNvSpPr/>
                    <p:nvPr/>
                  </p:nvSpPr>
                  <p:spPr>
                    <a:xfrm>
                      <a:off x="1785303" y="6170352"/>
                      <a:ext cx="256199" cy="860289"/>
                    </a:xfrm>
                    <a:custGeom>
                      <a:avLst/>
                      <a:gdLst>
                        <a:gd name="connsiteX0" fmla="*/ 207656 w 256199"/>
                        <a:gd name="connsiteY0" fmla="*/ 860290 h 860289"/>
                        <a:gd name="connsiteX1" fmla="*/ 188778 w 256199"/>
                        <a:gd name="connsiteY1" fmla="*/ 779385 h 860289"/>
                        <a:gd name="connsiteX2" fmla="*/ 113267 w 256199"/>
                        <a:gd name="connsiteY2" fmla="*/ 369466 h 860289"/>
                        <a:gd name="connsiteX3" fmla="*/ 0 w 256199"/>
                        <a:gd name="connsiteY3" fmla="*/ 0 h 860289"/>
                        <a:gd name="connsiteX4" fmla="*/ 13484 w 256199"/>
                        <a:gd name="connsiteY4" fmla="*/ 8091 h 860289"/>
                        <a:gd name="connsiteX5" fmla="*/ 199566 w 256199"/>
                        <a:gd name="connsiteY5" fmla="*/ 507005 h 860289"/>
                        <a:gd name="connsiteX6" fmla="*/ 256199 w 256199"/>
                        <a:gd name="connsiteY6" fmla="*/ 860290 h 860289"/>
                        <a:gd name="connsiteX7" fmla="*/ 207656 w 256199"/>
                        <a:gd name="connsiteY7" fmla="*/ 860290 h 86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6199" h="860289">
                          <a:moveTo>
                            <a:pt x="207656" y="860290"/>
                          </a:moveTo>
                          <a:cubicBezTo>
                            <a:pt x="202262" y="833322"/>
                            <a:pt x="196869" y="806353"/>
                            <a:pt x="188778" y="779385"/>
                          </a:cubicBezTo>
                          <a:cubicBezTo>
                            <a:pt x="159113" y="644543"/>
                            <a:pt x="134842" y="507005"/>
                            <a:pt x="113267" y="369466"/>
                          </a:cubicBezTo>
                          <a:cubicBezTo>
                            <a:pt x="91692" y="242715"/>
                            <a:pt x="64724" y="102480"/>
                            <a:pt x="0" y="0"/>
                          </a:cubicBezTo>
                          <a:cubicBezTo>
                            <a:pt x="5394" y="2697"/>
                            <a:pt x="8091" y="5394"/>
                            <a:pt x="13484" y="8091"/>
                          </a:cubicBezTo>
                          <a:cubicBezTo>
                            <a:pt x="121357" y="134842"/>
                            <a:pt x="169901" y="315529"/>
                            <a:pt x="199566" y="507005"/>
                          </a:cubicBezTo>
                          <a:cubicBezTo>
                            <a:pt x="218444" y="625665"/>
                            <a:pt x="240018" y="741629"/>
                            <a:pt x="256199" y="860290"/>
                          </a:cubicBezTo>
                          <a:lnTo>
                            <a:pt x="207656" y="860290"/>
                          </a:lnTo>
                          <a:close/>
                        </a:path>
                      </a:pathLst>
                    </a:custGeom>
                    <a:solidFill>
                      <a:srgbClr val="1F5C24"/>
                    </a:solidFill>
                    <a:ln w="26947" cap="flat">
                      <a:noFill/>
                      <a:prstDash val="solid"/>
                      <a:miter/>
                    </a:ln>
                  </p:spPr>
                  <p:txBody>
                    <a:bodyPr rtlCol="1" anchor="ctr"/>
                    <a:lstStyle/>
                    <a:p>
                      <a:endParaRPr lang="ar-SA"/>
                    </a:p>
                  </p:txBody>
                </p:sp>
                <p:sp>
                  <p:nvSpPr>
                    <p:cNvPr id="1711" name="شكل حر: شكل 629">
                      <a:extLst>
                        <a:ext uri="{FF2B5EF4-FFF2-40B4-BE49-F238E27FC236}">
                          <a16:creationId xmlns:a16="http://schemas.microsoft.com/office/drawing/2014/main" id="{4423FD2E-6FD9-43A9-A778-3518C4619313}"/>
                        </a:ext>
                      </a:extLst>
                    </p:cNvPr>
                    <p:cNvSpPr/>
                    <p:nvPr/>
                  </p:nvSpPr>
                  <p:spPr>
                    <a:xfrm>
                      <a:off x="2092742" y="6291360"/>
                      <a:ext cx="243678" cy="563091"/>
                    </a:xfrm>
                    <a:custGeom>
                      <a:avLst/>
                      <a:gdLst>
                        <a:gd name="connsiteX0" fmla="*/ 226534 w 243678"/>
                        <a:gd name="connsiteY0" fmla="*/ 30014 h 563091"/>
                        <a:gd name="connsiteX1" fmla="*/ 180688 w 243678"/>
                        <a:gd name="connsiteY1" fmla="*/ 349 h 563091"/>
                        <a:gd name="connsiteX2" fmla="*/ 126751 w 243678"/>
                        <a:gd name="connsiteY2" fmla="*/ 21924 h 563091"/>
                        <a:gd name="connsiteX3" fmla="*/ 48543 w 243678"/>
                        <a:gd name="connsiteY3" fmla="*/ 129797 h 563091"/>
                        <a:gd name="connsiteX4" fmla="*/ 13484 w 243678"/>
                        <a:gd name="connsiteY4" fmla="*/ 288910 h 563091"/>
                        <a:gd name="connsiteX5" fmla="*/ 0 w 243678"/>
                        <a:gd name="connsiteY5" fmla="*/ 474991 h 563091"/>
                        <a:gd name="connsiteX6" fmla="*/ 2697 w 243678"/>
                        <a:gd name="connsiteY6" fmla="*/ 474991 h 563091"/>
                        <a:gd name="connsiteX7" fmla="*/ 16181 w 243678"/>
                        <a:gd name="connsiteY7" fmla="*/ 305091 h 563091"/>
                        <a:gd name="connsiteX8" fmla="*/ 48543 w 243678"/>
                        <a:gd name="connsiteY8" fmla="*/ 151371 h 563091"/>
                        <a:gd name="connsiteX9" fmla="*/ 115964 w 243678"/>
                        <a:gd name="connsiteY9" fmla="*/ 40801 h 563091"/>
                        <a:gd name="connsiteX10" fmla="*/ 167204 w 243678"/>
                        <a:gd name="connsiteY10" fmla="*/ 11136 h 563091"/>
                        <a:gd name="connsiteX11" fmla="*/ 242715 w 243678"/>
                        <a:gd name="connsiteY11" fmla="*/ 43498 h 563091"/>
                        <a:gd name="connsiteX12" fmla="*/ 226534 w 243678"/>
                        <a:gd name="connsiteY12" fmla="*/ 30014 h 563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3678" h="563091">
                          <a:moveTo>
                            <a:pt x="226534" y="30014"/>
                          </a:moveTo>
                          <a:cubicBezTo>
                            <a:pt x="213050" y="16530"/>
                            <a:pt x="196869" y="5743"/>
                            <a:pt x="180688" y="349"/>
                          </a:cubicBezTo>
                          <a:cubicBezTo>
                            <a:pt x="161810" y="-2348"/>
                            <a:pt x="142932" y="11136"/>
                            <a:pt x="126751" y="21924"/>
                          </a:cubicBezTo>
                          <a:cubicBezTo>
                            <a:pt x="94389" y="46195"/>
                            <a:pt x="67421" y="86648"/>
                            <a:pt x="48543" y="129797"/>
                          </a:cubicBezTo>
                          <a:cubicBezTo>
                            <a:pt x="29665" y="178340"/>
                            <a:pt x="21575" y="234973"/>
                            <a:pt x="13484" y="288910"/>
                          </a:cubicBezTo>
                          <a:cubicBezTo>
                            <a:pt x="5394" y="350937"/>
                            <a:pt x="0" y="412964"/>
                            <a:pt x="0" y="474991"/>
                          </a:cubicBezTo>
                          <a:cubicBezTo>
                            <a:pt x="0" y="477688"/>
                            <a:pt x="5394" y="671861"/>
                            <a:pt x="2697" y="474991"/>
                          </a:cubicBezTo>
                          <a:cubicBezTo>
                            <a:pt x="2697" y="418358"/>
                            <a:pt x="8091" y="361724"/>
                            <a:pt x="16181" y="305091"/>
                          </a:cubicBezTo>
                          <a:cubicBezTo>
                            <a:pt x="24272" y="253851"/>
                            <a:pt x="32362" y="199914"/>
                            <a:pt x="48543" y="151371"/>
                          </a:cubicBezTo>
                          <a:cubicBezTo>
                            <a:pt x="62027" y="108222"/>
                            <a:pt x="86299" y="67770"/>
                            <a:pt x="115964" y="40801"/>
                          </a:cubicBezTo>
                          <a:cubicBezTo>
                            <a:pt x="132145" y="27317"/>
                            <a:pt x="148326" y="16530"/>
                            <a:pt x="167204" y="11136"/>
                          </a:cubicBezTo>
                          <a:cubicBezTo>
                            <a:pt x="188778" y="5743"/>
                            <a:pt x="226534" y="32711"/>
                            <a:pt x="242715" y="43498"/>
                          </a:cubicBezTo>
                          <a:cubicBezTo>
                            <a:pt x="248109" y="48892"/>
                            <a:pt x="229231" y="32711"/>
                            <a:pt x="226534" y="30014"/>
                          </a:cubicBezTo>
                          <a:close/>
                        </a:path>
                      </a:pathLst>
                    </a:custGeom>
                    <a:solidFill>
                      <a:srgbClr val="DCFB8E">
                        <a:alpha val="50000"/>
                      </a:srgbClr>
                    </a:solidFill>
                    <a:ln w="26947" cap="flat">
                      <a:noFill/>
                      <a:prstDash val="solid"/>
                      <a:miter/>
                    </a:ln>
                  </p:spPr>
                  <p:txBody>
                    <a:bodyPr rtlCol="1" anchor="ctr"/>
                    <a:lstStyle/>
                    <a:p>
                      <a:endParaRPr lang="ar-SA"/>
                    </a:p>
                  </p:txBody>
                </p:sp>
                <p:sp>
                  <p:nvSpPr>
                    <p:cNvPr id="1712" name="شكل حر: شكل 630">
                      <a:extLst>
                        <a:ext uri="{FF2B5EF4-FFF2-40B4-BE49-F238E27FC236}">
                          <a16:creationId xmlns:a16="http://schemas.microsoft.com/office/drawing/2014/main" id="{3C8F7EBC-A3DE-4BB7-914D-2C4E814D42E7}"/>
                        </a:ext>
                      </a:extLst>
                    </p:cNvPr>
                    <p:cNvSpPr/>
                    <p:nvPr/>
                  </p:nvSpPr>
                  <p:spPr>
                    <a:xfrm>
                      <a:off x="2173647" y="6634002"/>
                      <a:ext cx="129990" cy="175569"/>
                    </a:xfrm>
                    <a:custGeom>
                      <a:avLst/>
                      <a:gdLst>
                        <a:gd name="connsiteX0" fmla="*/ 121357 w 129990"/>
                        <a:gd name="connsiteY0" fmla="*/ 205 h 175569"/>
                        <a:gd name="connsiteX1" fmla="*/ 48543 w 129990"/>
                        <a:gd name="connsiteY1" fmla="*/ 54141 h 175569"/>
                        <a:gd name="connsiteX2" fmla="*/ 0 w 129990"/>
                        <a:gd name="connsiteY2" fmla="*/ 175499 h 175569"/>
                        <a:gd name="connsiteX3" fmla="*/ 45846 w 129990"/>
                        <a:gd name="connsiteY3" fmla="*/ 70323 h 175569"/>
                        <a:gd name="connsiteX4" fmla="*/ 129448 w 129990"/>
                        <a:gd name="connsiteY4" fmla="*/ 2902 h 175569"/>
                        <a:gd name="connsiteX5" fmla="*/ 121357 w 129990"/>
                        <a:gd name="connsiteY5" fmla="*/ 205 h 175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0" h="175569">
                          <a:moveTo>
                            <a:pt x="121357" y="205"/>
                          </a:moveTo>
                          <a:cubicBezTo>
                            <a:pt x="88996" y="-2492"/>
                            <a:pt x="70118" y="21779"/>
                            <a:pt x="48543" y="54141"/>
                          </a:cubicBezTo>
                          <a:cubicBezTo>
                            <a:pt x="26968" y="89200"/>
                            <a:pt x="10787" y="132349"/>
                            <a:pt x="0" y="175499"/>
                          </a:cubicBezTo>
                          <a:cubicBezTo>
                            <a:pt x="0" y="178196"/>
                            <a:pt x="26968" y="102684"/>
                            <a:pt x="45846" y="70323"/>
                          </a:cubicBezTo>
                          <a:cubicBezTo>
                            <a:pt x="67421" y="35264"/>
                            <a:pt x="94389" y="5598"/>
                            <a:pt x="129448" y="2902"/>
                          </a:cubicBezTo>
                          <a:cubicBezTo>
                            <a:pt x="132145" y="205"/>
                            <a:pt x="124054" y="205"/>
                            <a:pt x="121357" y="205"/>
                          </a:cubicBezTo>
                          <a:close/>
                        </a:path>
                      </a:pathLst>
                    </a:custGeom>
                    <a:solidFill>
                      <a:srgbClr val="DCFB8E">
                        <a:alpha val="30000"/>
                      </a:srgbClr>
                    </a:solidFill>
                    <a:ln w="26947" cap="flat">
                      <a:noFill/>
                      <a:prstDash val="solid"/>
                      <a:miter/>
                    </a:ln>
                  </p:spPr>
                  <p:txBody>
                    <a:bodyPr rtlCol="1" anchor="ctr"/>
                    <a:lstStyle/>
                    <a:p>
                      <a:endParaRPr lang="ar-SA"/>
                    </a:p>
                  </p:txBody>
                </p:sp>
                <p:sp>
                  <p:nvSpPr>
                    <p:cNvPr id="1713" name="شكل حر: شكل 631">
                      <a:extLst>
                        <a:ext uri="{FF2B5EF4-FFF2-40B4-BE49-F238E27FC236}">
                          <a16:creationId xmlns:a16="http://schemas.microsoft.com/office/drawing/2014/main" id="{A8FCCC47-B760-42DC-958C-A771108AC040}"/>
                        </a:ext>
                      </a:extLst>
                    </p:cNvPr>
                    <p:cNvSpPr/>
                    <p:nvPr/>
                  </p:nvSpPr>
                  <p:spPr>
                    <a:xfrm>
                      <a:off x="2168253" y="6618309"/>
                      <a:ext cx="105176" cy="70136"/>
                    </a:xfrm>
                    <a:custGeom>
                      <a:avLst/>
                      <a:gdLst>
                        <a:gd name="connsiteX0" fmla="*/ 97086 w 105176"/>
                        <a:gd name="connsiteY0" fmla="*/ 2413 h 70136"/>
                        <a:gd name="connsiteX1" fmla="*/ 0 w 105176"/>
                        <a:gd name="connsiteY1" fmla="*/ 69834 h 70136"/>
                        <a:gd name="connsiteX2" fmla="*/ 13484 w 105176"/>
                        <a:gd name="connsiteY2" fmla="*/ 53653 h 70136"/>
                        <a:gd name="connsiteX3" fmla="*/ 105177 w 105176"/>
                        <a:gd name="connsiteY3" fmla="*/ 5110 h 70136"/>
                        <a:gd name="connsiteX4" fmla="*/ 97086 w 105176"/>
                        <a:gd name="connsiteY4" fmla="*/ 2413 h 70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76" h="70136">
                          <a:moveTo>
                            <a:pt x="97086" y="2413"/>
                          </a:moveTo>
                          <a:cubicBezTo>
                            <a:pt x="59330" y="-11071"/>
                            <a:pt x="21575" y="34775"/>
                            <a:pt x="0" y="69834"/>
                          </a:cubicBezTo>
                          <a:cubicBezTo>
                            <a:pt x="0" y="72531"/>
                            <a:pt x="10787" y="56350"/>
                            <a:pt x="13484" y="53653"/>
                          </a:cubicBezTo>
                          <a:cubicBezTo>
                            <a:pt x="37756" y="18595"/>
                            <a:pt x="67421" y="-284"/>
                            <a:pt x="105177" y="5110"/>
                          </a:cubicBezTo>
                          <a:cubicBezTo>
                            <a:pt x="105177" y="5110"/>
                            <a:pt x="99783" y="5110"/>
                            <a:pt x="97086" y="2413"/>
                          </a:cubicBezTo>
                          <a:close/>
                        </a:path>
                      </a:pathLst>
                    </a:custGeom>
                    <a:solidFill>
                      <a:srgbClr val="DCFB8E">
                        <a:alpha val="30000"/>
                      </a:srgbClr>
                    </a:solidFill>
                    <a:ln w="26947" cap="flat">
                      <a:noFill/>
                      <a:prstDash val="solid"/>
                      <a:miter/>
                    </a:ln>
                  </p:spPr>
                  <p:txBody>
                    <a:bodyPr rtlCol="1" anchor="ctr"/>
                    <a:lstStyle/>
                    <a:p>
                      <a:endParaRPr lang="ar-SA"/>
                    </a:p>
                  </p:txBody>
                </p:sp>
                <p:sp>
                  <p:nvSpPr>
                    <p:cNvPr id="1714" name="شكل حر: شكل 632">
                      <a:extLst>
                        <a:ext uri="{FF2B5EF4-FFF2-40B4-BE49-F238E27FC236}">
                          <a16:creationId xmlns:a16="http://schemas.microsoft.com/office/drawing/2014/main" id="{E37DCF2A-15E9-4413-ABC9-EE61F4F2CED4}"/>
                        </a:ext>
                      </a:extLst>
                    </p:cNvPr>
                    <p:cNvSpPr/>
                    <p:nvPr/>
                  </p:nvSpPr>
                  <p:spPr>
                    <a:xfrm>
                      <a:off x="1814968" y="6208107"/>
                      <a:ext cx="183384" cy="569074"/>
                    </a:xfrm>
                    <a:custGeom>
                      <a:avLst/>
                      <a:gdLst>
                        <a:gd name="connsiteX0" fmla="*/ 183385 w 183384"/>
                        <a:gd name="connsiteY0" fmla="*/ 569032 h 569074"/>
                        <a:gd name="connsiteX1" fmla="*/ 134842 w 183384"/>
                        <a:gd name="connsiteY1" fmla="*/ 315529 h 569074"/>
                        <a:gd name="connsiteX2" fmla="*/ 102480 w 183384"/>
                        <a:gd name="connsiteY2" fmla="*/ 194172 h 569074"/>
                        <a:gd name="connsiteX3" fmla="*/ 56633 w 183384"/>
                        <a:gd name="connsiteY3" fmla="*/ 83602 h 569074"/>
                        <a:gd name="connsiteX4" fmla="*/ 2697 w 183384"/>
                        <a:gd name="connsiteY4" fmla="*/ 0 h 569074"/>
                        <a:gd name="connsiteX5" fmla="*/ 0 w 183384"/>
                        <a:gd name="connsiteY5" fmla="*/ 2697 h 569074"/>
                        <a:gd name="connsiteX6" fmla="*/ 97086 w 183384"/>
                        <a:gd name="connsiteY6" fmla="*/ 202262 h 569074"/>
                        <a:gd name="connsiteX7" fmla="*/ 129448 w 183384"/>
                        <a:gd name="connsiteY7" fmla="*/ 326317 h 569074"/>
                        <a:gd name="connsiteX8" fmla="*/ 156416 w 183384"/>
                        <a:gd name="connsiteY8" fmla="*/ 442281 h 569074"/>
                        <a:gd name="connsiteX9" fmla="*/ 183385 w 183384"/>
                        <a:gd name="connsiteY9" fmla="*/ 569032 h 569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3384" h="569074">
                          <a:moveTo>
                            <a:pt x="183385" y="569032"/>
                          </a:moveTo>
                          <a:cubicBezTo>
                            <a:pt x="175294" y="525882"/>
                            <a:pt x="142932" y="358679"/>
                            <a:pt x="134842" y="315529"/>
                          </a:cubicBezTo>
                          <a:cubicBezTo>
                            <a:pt x="126751" y="275077"/>
                            <a:pt x="115964" y="234624"/>
                            <a:pt x="102480" y="194172"/>
                          </a:cubicBezTo>
                          <a:cubicBezTo>
                            <a:pt x="88995" y="156416"/>
                            <a:pt x="72814" y="118661"/>
                            <a:pt x="56633" y="83602"/>
                          </a:cubicBezTo>
                          <a:cubicBezTo>
                            <a:pt x="43149" y="51240"/>
                            <a:pt x="26968" y="21575"/>
                            <a:pt x="2697" y="0"/>
                          </a:cubicBezTo>
                          <a:cubicBezTo>
                            <a:pt x="2697" y="0"/>
                            <a:pt x="0" y="0"/>
                            <a:pt x="0" y="2697"/>
                          </a:cubicBezTo>
                          <a:cubicBezTo>
                            <a:pt x="45846" y="56634"/>
                            <a:pt x="72814" y="132145"/>
                            <a:pt x="97086" y="202262"/>
                          </a:cubicBezTo>
                          <a:cubicBezTo>
                            <a:pt x="110570" y="242715"/>
                            <a:pt x="121357" y="283167"/>
                            <a:pt x="129448" y="326317"/>
                          </a:cubicBezTo>
                          <a:cubicBezTo>
                            <a:pt x="140235" y="366769"/>
                            <a:pt x="148326" y="401828"/>
                            <a:pt x="156416" y="442281"/>
                          </a:cubicBezTo>
                          <a:cubicBezTo>
                            <a:pt x="156416" y="444977"/>
                            <a:pt x="183385" y="571728"/>
                            <a:pt x="183385" y="569032"/>
                          </a:cubicBezTo>
                          <a:close/>
                        </a:path>
                      </a:pathLst>
                    </a:custGeom>
                    <a:solidFill>
                      <a:srgbClr val="DCFB8E">
                        <a:alpha val="30000"/>
                      </a:srgbClr>
                    </a:solidFill>
                    <a:ln w="26947" cap="flat">
                      <a:noFill/>
                      <a:prstDash val="solid"/>
                      <a:miter/>
                    </a:ln>
                  </p:spPr>
                  <p:txBody>
                    <a:bodyPr rtlCol="1" anchor="ctr"/>
                    <a:lstStyle/>
                    <a:p>
                      <a:endParaRPr lang="ar-SA"/>
                    </a:p>
                  </p:txBody>
                </p:sp>
              </p:grpSp>
              <p:grpSp>
                <p:nvGrpSpPr>
                  <p:cNvPr id="1513" name="رسم 4">
                    <a:extLst>
                      <a:ext uri="{FF2B5EF4-FFF2-40B4-BE49-F238E27FC236}">
                        <a16:creationId xmlns:a16="http://schemas.microsoft.com/office/drawing/2014/main" id="{1155DC35-3614-466C-A13D-8924C19119C6}"/>
                      </a:ext>
                    </a:extLst>
                  </p:cNvPr>
                  <p:cNvGrpSpPr/>
                  <p:nvPr/>
                </p:nvGrpSpPr>
                <p:grpSpPr>
                  <a:xfrm>
                    <a:off x="1696307" y="6448126"/>
                    <a:ext cx="505863" cy="585212"/>
                    <a:chOff x="1696307" y="6448126"/>
                    <a:chExt cx="505863" cy="585212"/>
                  </a:xfrm>
                  <a:solidFill>
                    <a:schemeClr val="accent1"/>
                  </a:solidFill>
                </p:grpSpPr>
                <p:sp>
                  <p:nvSpPr>
                    <p:cNvPr id="1693" name="شكل حر: شكل 634">
                      <a:extLst>
                        <a:ext uri="{FF2B5EF4-FFF2-40B4-BE49-F238E27FC236}">
                          <a16:creationId xmlns:a16="http://schemas.microsoft.com/office/drawing/2014/main" id="{32429BA4-C4D2-42E6-A18B-360D439077AD}"/>
                        </a:ext>
                      </a:extLst>
                    </p:cNvPr>
                    <p:cNvSpPr/>
                    <p:nvPr/>
                  </p:nvSpPr>
                  <p:spPr>
                    <a:xfrm>
                      <a:off x="1965991" y="6773831"/>
                      <a:ext cx="233741" cy="256810"/>
                    </a:xfrm>
                    <a:custGeom>
                      <a:avLst/>
                      <a:gdLst>
                        <a:gd name="connsiteX0" fmla="*/ 188778 w 233741"/>
                        <a:gd name="connsiteY0" fmla="*/ 51851 h 256810"/>
                        <a:gd name="connsiteX1" fmla="*/ 188778 w 233741"/>
                        <a:gd name="connsiteY1" fmla="*/ 51851 h 256810"/>
                        <a:gd name="connsiteX2" fmla="*/ 153719 w 233741"/>
                        <a:gd name="connsiteY2" fmla="*/ 51851 h 256810"/>
                        <a:gd name="connsiteX3" fmla="*/ 129448 w 233741"/>
                        <a:gd name="connsiteY3" fmla="*/ 89606 h 256810"/>
                        <a:gd name="connsiteX4" fmla="*/ 94389 w 233741"/>
                        <a:gd name="connsiteY4" fmla="*/ 192086 h 256810"/>
                        <a:gd name="connsiteX5" fmla="*/ 80905 w 233741"/>
                        <a:gd name="connsiteY5" fmla="*/ 256810 h 256810"/>
                        <a:gd name="connsiteX6" fmla="*/ 0 w 233741"/>
                        <a:gd name="connsiteY6" fmla="*/ 256810 h 256810"/>
                        <a:gd name="connsiteX7" fmla="*/ 53937 w 233741"/>
                        <a:gd name="connsiteY7" fmla="*/ 65335 h 256810"/>
                        <a:gd name="connsiteX8" fmla="*/ 169900 w 233741"/>
                        <a:gd name="connsiteY8" fmla="*/ 8701 h 256810"/>
                        <a:gd name="connsiteX9" fmla="*/ 226534 w 233741"/>
                        <a:gd name="connsiteY9" fmla="*/ 43760 h 256810"/>
                        <a:gd name="connsiteX10" fmla="*/ 231928 w 233741"/>
                        <a:gd name="connsiteY10" fmla="*/ 97697 h 256810"/>
                        <a:gd name="connsiteX11" fmla="*/ 188778 w 233741"/>
                        <a:gd name="connsiteY11" fmla="*/ 51851 h 256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3741" h="256810">
                          <a:moveTo>
                            <a:pt x="188778" y="51851"/>
                          </a:moveTo>
                          <a:cubicBezTo>
                            <a:pt x="188778" y="51851"/>
                            <a:pt x="191475" y="51851"/>
                            <a:pt x="188778" y="51851"/>
                          </a:cubicBezTo>
                          <a:cubicBezTo>
                            <a:pt x="172597" y="43760"/>
                            <a:pt x="164507" y="35670"/>
                            <a:pt x="153719" y="51851"/>
                          </a:cubicBezTo>
                          <a:cubicBezTo>
                            <a:pt x="145629" y="62638"/>
                            <a:pt x="137538" y="76122"/>
                            <a:pt x="129448" y="89606"/>
                          </a:cubicBezTo>
                          <a:cubicBezTo>
                            <a:pt x="113267" y="121968"/>
                            <a:pt x="102480" y="157027"/>
                            <a:pt x="94389" y="192086"/>
                          </a:cubicBezTo>
                          <a:cubicBezTo>
                            <a:pt x="88995" y="213661"/>
                            <a:pt x="83602" y="235235"/>
                            <a:pt x="80905" y="256810"/>
                          </a:cubicBezTo>
                          <a:lnTo>
                            <a:pt x="0" y="256810"/>
                          </a:lnTo>
                          <a:cubicBezTo>
                            <a:pt x="2697" y="186693"/>
                            <a:pt x="16181" y="119272"/>
                            <a:pt x="53937" y="65335"/>
                          </a:cubicBezTo>
                          <a:cubicBezTo>
                            <a:pt x="72814" y="22186"/>
                            <a:pt x="129448" y="-18267"/>
                            <a:pt x="169900" y="8701"/>
                          </a:cubicBezTo>
                          <a:cubicBezTo>
                            <a:pt x="194172" y="6004"/>
                            <a:pt x="218443" y="16792"/>
                            <a:pt x="226534" y="43760"/>
                          </a:cubicBezTo>
                          <a:cubicBezTo>
                            <a:pt x="229231" y="54548"/>
                            <a:pt x="237321" y="86909"/>
                            <a:pt x="231928" y="97697"/>
                          </a:cubicBezTo>
                          <a:cubicBezTo>
                            <a:pt x="221140" y="78819"/>
                            <a:pt x="207656" y="62638"/>
                            <a:pt x="188778" y="51851"/>
                          </a:cubicBezTo>
                          <a:close/>
                        </a:path>
                      </a:pathLst>
                    </a:custGeom>
                    <a:solidFill>
                      <a:srgbClr val="284A55"/>
                    </a:solidFill>
                    <a:ln w="26947" cap="flat">
                      <a:noFill/>
                      <a:prstDash val="solid"/>
                      <a:miter/>
                    </a:ln>
                  </p:spPr>
                  <p:txBody>
                    <a:bodyPr rtlCol="1" anchor="ctr"/>
                    <a:lstStyle/>
                    <a:p>
                      <a:endParaRPr lang="ar-SA"/>
                    </a:p>
                  </p:txBody>
                </p:sp>
                <p:sp>
                  <p:nvSpPr>
                    <p:cNvPr id="1694" name="شكل حر: شكل 635">
                      <a:extLst>
                        <a:ext uri="{FF2B5EF4-FFF2-40B4-BE49-F238E27FC236}">
                          <a16:creationId xmlns:a16="http://schemas.microsoft.com/office/drawing/2014/main" id="{6CFDAE86-6773-4B93-B449-2AAEDC645DEF}"/>
                        </a:ext>
                      </a:extLst>
                    </p:cNvPr>
                    <p:cNvSpPr/>
                    <p:nvPr/>
                  </p:nvSpPr>
                  <p:spPr>
                    <a:xfrm>
                      <a:off x="1960597" y="6776899"/>
                      <a:ext cx="159113" cy="256439"/>
                    </a:xfrm>
                    <a:custGeom>
                      <a:avLst/>
                      <a:gdLst>
                        <a:gd name="connsiteX0" fmla="*/ 56634 w 159113"/>
                        <a:gd name="connsiteY0" fmla="*/ 172838 h 256439"/>
                        <a:gd name="connsiteX1" fmla="*/ 37756 w 159113"/>
                        <a:gd name="connsiteY1" fmla="*/ 256439 h 256439"/>
                        <a:gd name="connsiteX2" fmla="*/ 0 w 159113"/>
                        <a:gd name="connsiteY2" fmla="*/ 256439 h 256439"/>
                        <a:gd name="connsiteX3" fmla="*/ 53937 w 159113"/>
                        <a:gd name="connsiteY3" fmla="*/ 64964 h 256439"/>
                        <a:gd name="connsiteX4" fmla="*/ 159113 w 159113"/>
                        <a:gd name="connsiteY4" fmla="*/ 2937 h 256439"/>
                        <a:gd name="connsiteX5" fmla="*/ 56634 w 159113"/>
                        <a:gd name="connsiteY5" fmla="*/ 172838 h 256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113" h="256439">
                          <a:moveTo>
                            <a:pt x="56634" y="172838"/>
                          </a:moveTo>
                          <a:cubicBezTo>
                            <a:pt x="48543" y="199806"/>
                            <a:pt x="43149" y="226775"/>
                            <a:pt x="37756" y="256439"/>
                          </a:cubicBezTo>
                          <a:lnTo>
                            <a:pt x="0" y="256439"/>
                          </a:lnTo>
                          <a:cubicBezTo>
                            <a:pt x="2697" y="186322"/>
                            <a:pt x="16181" y="118901"/>
                            <a:pt x="53937" y="64964"/>
                          </a:cubicBezTo>
                          <a:cubicBezTo>
                            <a:pt x="70118" y="24512"/>
                            <a:pt x="118661" y="-10547"/>
                            <a:pt x="159113" y="2937"/>
                          </a:cubicBezTo>
                          <a:cubicBezTo>
                            <a:pt x="102480" y="27209"/>
                            <a:pt x="75511" y="105417"/>
                            <a:pt x="56634" y="172838"/>
                          </a:cubicBezTo>
                          <a:close/>
                        </a:path>
                      </a:pathLst>
                    </a:custGeom>
                    <a:solidFill>
                      <a:srgbClr val="003B18"/>
                    </a:solidFill>
                    <a:ln w="26947" cap="flat">
                      <a:noFill/>
                      <a:prstDash val="solid"/>
                      <a:miter/>
                    </a:ln>
                  </p:spPr>
                  <p:txBody>
                    <a:bodyPr rtlCol="1" anchor="ctr"/>
                    <a:lstStyle/>
                    <a:p>
                      <a:endParaRPr lang="ar-SA"/>
                    </a:p>
                  </p:txBody>
                </p:sp>
                <p:sp>
                  <p:nvSpPr>
                    <p:cNvPr id="1695" name="شكل حر: شكل 636">
                      <a:extLst>
                        <a:ext uri="{FF2B5EF4-FFF2-40B4-BE49-F238E27FC236}">
                          <a16:creationId xmlns:a16="http://schemas.microsoft.com/office/drawing/2014/main" id="{AF2E7D4F-B6C1-48E2-8427-F35CAC2D00B3}"/>
                        </a:ext>
                      </a:extLst>
                    </p:cNvPr>
                    <p:cNvSpPr/>
                    <p:nvPr/>
                  </p:nvSpPr>
                  <p:spPr>
                    <a:xfrm>
                      <a:off x="2001049" y="6777139"/>
                      <a:ext cx="164506" cy="253502"/>
                    </a:xfrm>
                    <a:custGeom>
                      <a:avLst/>
                      <a:gdLst>
                        <a:gd name="connsiteX0" fmla="*/ 126751 w 164506"/>
                        <a:gd name="connsiteY0" fmla="*/ 40452 h 253502"/>
                        <a:gd name="connsiteX1" fmla="*/ 118661 w 164506"/>
                        <a:gd name="connsiteY1" fmla="*/ 48543 h 253502"/>
                        <a:gd name="connsiteX2" fmla="*/ 94389 w 164506"/>
                        <a:gd name="connsiteY2" fmla="*/ 86299 h 253502"/>
                        <a:gd name="connsiteX3" fmla="*/ 59330 w 164506"/>
                        <a:gd name="connsiteY3" fmla="*/ 188778 h 253502"/>
                        <a:gd name="connsiteX4" fmla="*/ 45846 w 164506"/>
                        <a:gd name="connsiteY4" fmla="*/ 253503 h 253502"/>
                        <a:gd name="connsiteX5" fmla="*/ 0 w 164506"/>
                        <a:gd name="connsiteY5" fmla="*/ 253503 h 253502"/>
                        <a:gd name="connsiteX6" fmla="*/ 18878 w 164506"/>
                        <a:gd name="connsiteY6" fmla="*/ 169901 h 253502"/>
                        <a:gd name="connsiteX7" fmla="*/ 124054 w 164506"/>
                        <a:gd name="connsiteY7" fmla="*/ 0 h 253502"/>
                        <a:gd name="connsiteX8" fmla="*/ 134842 w 164506"/>
                        <a:gd name="connsiteY8" fmla="*/ 5394 h 253502"/>
                        <a:gd name="connsiteX9" fmla="*/ 164507 w 164506"/>
                        <a:gd name="connsiteY9" fmla="*/ 8091 h 253502"/>
                        <a:gd name="connsiteX10" fmla="*/ 126751 w 164506"/>
                        <a:gd name="connsiteY10" fmla="*/ 40452 h 25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506" h="253502">
                          <a:moveTo>
                            <a:pt x="126751" y="40452"/>
                          </a:moveTo>
                          <a:cubicBezTo>
                            <a:pt x="124054" y="43149"/>
                            <a:pt x="121357" y="43149"/>
                            <a:pt x="118661" y="48543"/>
                          </a:cubicBezTo>
                          <a:cubicBezTo>
                            <a:pt x="110570" y="59330"/>
                            <a:pt x="102480" y="72814"/>
                            <a:pt x="94389" y="86299"/>
                          </a:cubicBezTo>
                          <a:cubicBezTo>
                            <a:pt x="78208" y="118660"/>
                            <a:pt x="67421" y="153719"/>
                            <a:pt x="59330" y="188778"/>
                          </a:cubicBezTo>
                          <a:cubicBezTo>
                            <a:pt x="53937" y="210353"/>
                            <a:pt x="48543" y="231927"/>
                            <a:pt x="45846" y="253503"/>
                          </a:cubicBezTo>
                          <a:lnTo>
                            <a:pt x="0" y="253503"/>
                          </a:lnTo>
                          <a:cubicBezTo>
                            <a:pt x="2697" y="226534"/>
                            <a:pt x="10787" y="199566"/>
                            <a:pt x="18878" y="169901"/>
                          </a:cubicBezTo>
                          <a:cubicBezTo>
                            <a:pt x="37756" y="105176"/>
                            <a:pt x="64724" y="26968"/>
                            <a:pt x="124054" y="0"/>
                          </a:cubicBezTo>
                          <a:cubicBezTo>
                            <a:pt x="126751" y="0"/>
                            <a:pt x="132145" y="2697"/>
                            <a:pt x="134842" y="5394"/>
                          </a:cubicBezTo>
                          <a:cubicBezTo>
                            <a:pt x="145629" y="2697"/>
                            <a:pt x="156416" y="5394"/>
                            <a:pt x="164507" y="8091"/>
                          </a:cubicBezTo>
                          <a:cubicBezTo>
                            <a:pt x="148326" y="16181"/>
                            <a:pt x="137539" y="26968"/>
                            <a:pt x="126751" y="40452"/>
                          </a:cubicBezTo>
                          <a:close/>
                        </a:path>
                      </a:pathLst>
                    </a:custGeom>
                    <a:solidFill>
                      <a:srgbClr val="003B18"/>
                    </a:solidFill>
                    <a:ln w="26947" cap="flat">
                      <a:noFill/>
                      <a:prstDash val="solid"/>
                      <a:miter/>
                    </a:ln>
                  </p:spPr>
                  <p:txBody>
                    <a:bodyPr rtlCol="1" anchor="ctr"/>
                    <a:lstStyle/>
                    <a:p>
                      <a:endParaRPr lang="ar-SA"/>
                    </a:p>
                  </p:txBody>
                </p:sp>
                <p:sp>
                  <p:nvSpPr>
                    <p:cNvPr id="1696" name="شكل حر: شكل 637">
                      <a:extLst>
                        <a:ext uri="{FF2B5EF4-FFF2-40B4-BE49-F238E27FC236}">
                          <a16:creationId xmlns:a16="http://schemas.microsoft.com/office/drawing/2014/main" id="{97093CF9-6E91-4A04-B642-B0778BEC5AC5}"/>
                        </a:ext>
                      </a:extLst>
                    </p:cNvPr>
                    <p:cNvSpPr/>
                    <p:nvPr/>
                  </p:nvSpPr>
                  <p:spPr>
                    <a:xfrm>
                      <a:off x="1923159" y="6535803"/>
                      <a:ext cx="279012" cy="494838"/>
                    </a:xfrm>
                    <a:custGeom>
                      <a:avLst/>
                      <a:gdLst>
                        <a:gd name="connsiteX0" fmla="*/ 148008 w 279012"/>
                        <a:gd name="connsiteY0" fmla="*/ 93010 h 494838"/>
                        <a:gd name="connsiteX1" fmla="*/ 148008 w 279012"/>
                        <a:gd name="connsiteY1" fmla="*/ 93010 h 494838"/>
                        <a:gd name="connsiteX2" fmla="*/ 148008 w 279012"/>
                        <a:gd name="connsiteY2" fmla="*/ 93010 h 494838"/>
                        <a:gd name="connsiteX3" fmla="*/ 94072 w 279012"/>
                        <a:gd name="connsiteY3" fmla="*/ 338422 h 494838"/>
                        <a:gd name="connsiteX4" fmla="*/ 83284 w 279012"/>
                        <a:gd name="connsiteY4" fmla="*/ 494838 h 494838"/>
                        <a:gd name="connsiteX5" fmla="*/ 7773 w 279012"/>
                        <a:gd name="connsiteY5" fmla="*/ 494838 h 494838"/>
                        <a:gd name="connsiteX6" fmla="*/ 18560 w 279012"/>
                        <a:gd name="connsiteY6" fmla="*/ 163128 h 494838"/>
                        <a:gd name="connsiteX7" fmla="*/ 139918 w 279012"/>
                        <a:gd name="connsiteY7" fmla="*/ 9408 h 494838"/>
                        <a:gd name="connsiteX8" fmla="*/ 231610 w 279012"/>
                        <a:gd name="connsiteY8" fmla="*/ 20196 h 494838"/>
                        <a:gd name="connsiteX9" fmla="*/ 277456 w 279012"/>
                        <a:gd name="connsiteY9" fmla="*/ 71435 h 494838"/>
                        <a:gd name="connsiteX10" fmla="*/ 148008 w 279012"/>
                        <a:gd name="connsiteY10" fmla="*/ 93010 h 494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9012" h="494838">
                          <a:moveTo>
                            <a:pt x="148008" y="93010"/>
                          </a:moveTo>
                          <a:cubicBezTo>
                            <a:pt x="150705" y="93010"/>
                            <a:pt x="150705" y="93010"/>
                            <a:pt x="148008" y="93010"/>
                          </a:cubicBezTo>
                          <a:cubicBezTo>
                            <a:pt x="145311" y="95707"/>
                            <a:pt x="148008" y="95707"/>
                            <a:pt x="148008" y="93010"/>
                          </a:cubicBezTo>
                          <a:cubicBezTo>
                            <a:pt x="99465" y="146947"/>
                            <a:pt x="102162" y="265607"/>
                            <a:pt x="94072" y="338422"/>
                          </a:cubicBezTo>
                          <a:cubicBezTo>
                            <a:pt x="88678" y="392358"/>
                            <a:pt x="85981" y="443598"/>
                            <a:pt x="83284" y="494838"/>
                          </a:cubicBezTo>
                          <a:lnTo>
                            <a:pt x="7773" y="494838"/>
                          </a:lnTo>
                          <a:cubicBezTo>
                            <a:pt x="-317" y="381571"/>
                            <a:pt x="-8408" y="268304"/>
                            <a:pt x="18560" y="163128"/>
                          </a:cubicBezTo>
                          <a:cubicBezTo>
                            <a:pt x="37438" y="95707"/>
                            <a:pt x="80588" y="36377"/>
                            <a:pt x="139918" y="9408"/>
                          </a:cubicBezTo>
                          <a:cubicBezTo>
                            <a:pt x="172280" y="-6773"/>
                            <a:pt x="201945" y="-1379"/>
                            <a:pt x="231610" y="20196"/>
                          </a:cubicBezTo>
                          <a:cubicBezTo>
                            <a:pt x="239701" y="25589"/>
                            <a:pt x="288244" y="57951"/>
                            <a:pt x="277456" y="71435"/>
                          </a:cubicBezTo>
                          <a:cubicBezTo>
                            <a:pt x="234307" y="44467"/>
                            <a:pt x="185764" y="52558"/>
                            <a:pt x="148008" y="93010"/>
                          </a:cubicBezTo>
                          <a:close/>
                        </a:path>
                      </a:pathLst>
                    </a:custGeom>
                    <a:solidFill>
                      <a:srgbClr val="1F5C24"/>
                    </a:solidFill>
                    <a:ln w="26947" cap="flat">
                      <a:noFill/>
                      <a:prstDash val="solid"/>
                      <a:miter/>
                    </a:ln>
                  </p:spPr>
                  <p:txBody>
                    <a:bodyPr rtlCol="1" anchor="ctr"/>
                    <a:lstStyle/>
                    <a:p>
                      <a:endParaRPr lang="ar-SA"/>
                    </a:p>
                  </p:txBody>
                </p:sp>
                <p:sp>
                  <p:nvSpPr>
                    <p:cNvPr id="1697" name="شكل حر: شكل 638">
                      <a:extLst>
                        <a:ext uri="{FF2B5EF4-FFF2-40B4-BE49-F238E27FC236}">
                          <a16:creationId xmlns:a16="http://schemas.microsoft.com/office/drawing/2014/main" id="{32AEF7C3-14AA-4E89-B5A0-2AE05E1E4BA2}"/>
                        </a:ext>
                      </a:extLst>
                    </p:cNvPr>
                    <p:cNvSpPr/>
                    <p:nvPr/>
                  </p:nvSpPr>
                  <p:spPr>
                    <a:xfrm>
                      <a:off x="1925855" y="6537121"/>
                      <a:ext cx="180370" cy="493520"/>
                    </a:xfrm>
                    <a:custGeom>
                      <a:avLst/>
                      <a:gdLst>
                        <a:gd name="connsiteX0" fmla="*/ 61710 w 180370"/>
                        <a:gd name="connsiteY0" fmla="*/ 129448 h 493520"/>
                        <a:gd name="connsiteX1" fmla="*/ 37438 w 180370"/>
                        <a:gd name="connsiteY1" fmla="*/ 466553 h 493520"/>
                        <a:gd name="connsiteX2" fmla="*/ 40135 w 180370"/>
                        <a:gd name="connsiteY2" fmla="*/ 493521 h 493520"/>
                        <a:gd name="connsiteX3" fmla="*/ 7773 w 180370"/>
                        <a:gd name="connsiteY3" fmla="*/ 493521 h 493520"/>
                        <a:gd name="connsiteX4" fmla="*/ 18560 w 180370"/>
                        <a:gd name="connsiteY4" fmla="*/ 161810 h 493520"/>
                        <a:gd name="connsiteX5" fmla="*/ 139918 w 180370"/>
                        <a:gd name="connsiteY5" fmla="*/ 8091 h 493520"/>
                        <a:gd name="connsiteX6" fmla="*/ 180370 w 180370"/>
                        <a:gd name="connsiteY6" fmla="*/ 0 h 493520"/>
                        <a:gd name="connsiteX7" fmla="*/ 61710 w 180370"/>
                        <a:gd name="connsiteY7" fmla="*/ 129448 h 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70" h="493520">
                          <a:moveTo>
                            <a:pt x="61710" y="129448"/>
                          </a:moveTo>
                          <a:cubicBezTo>
                            <a:pt x="37438" y="242715"/>
                            <a:pt x="32045" y="350588"/>
                            <a:pt x="37438" y="466553"/>
                          </a:cubicBezTo>
                          <a:cubicBezTo>
                            <a:pt x="37438" y="474643"/>
                            <a:pt x="37438" y="485430"/>
                            <a:pt x="40135" y="493521"/>
                          </a:cubicBezTo>
                          <a:lnTo>
                            <a:pt x="7773" y="493521"/>
                          </a:lnTo>
                          <a:cubicBezTo>
                            <a:pt x="-317" y="380254"/>
                            <a:pt x="-8408" y="266987"/>
                            <a:pt x="18560" y="161810"/>
                          </a:cubicBezTo>
                          <a:cubicBezTo>
                            <a:pt x="37438" y="94389"/>
                            <a:pt x="80588" y="35059"/>
                            <a:pt x="139918" y="8091"/>
                          </a:cubicBezTo>
                          <a:cubicBezTo>
                            <a:pt x="153402" y="2697"/>
                            <a:pt x="166886" y="0"/>
                            <a:pt x="180370" y="0"/>
                          </a:cubicBezTo>
                          <a:cubicBezTo>
                            <a:pt x="126434" y="16181"/>
                            <a:pt x="77891" y="64724"/>
                            <a:pt x="61710" y="129448"/>
                          </a:cubicBezTo>
                          <a:close/>
                        </a:path>
                      </a:pathLst>
                    </a:custGeom>
                    <a:solidFill>
                      <a:srgbClr val="2E2532"/>
                    </a:solidFill>
                    <a:ln w="26947" cap="flat">
                      <a:noFill/>
                      <a:prstDash val="solid"/>
                      <a:miter/>
                    </a:ln>
                  </p:spPr>
                  <p:txBody>
                    <a:bodyPr rtlCol="1" anchor="ctr"/>
                    <a:lstStyle/>
                    <a:p>
                      <a:endParaRPr lang="ar-SA"/>
                    </a:p>
                  </p:txBody>
                </p:sp>
                <p:sp>
                  <p:nvSpPr>
                    <p:cNvPr id="1698" name="شكل حر: شكل 639">
                      <a:extLst>
                        <a:ext uri="{FF2B5EF4-FFF2-40B4-BE49-F238E27FC236}">
                          <a16:creationId xmlns:a16="http://schemas.microsoft.com/office/drawing/2014/main" id="{3A6A0F35-8C61-4E82-AE7A-E259FECDE326}"/>
                        </a:ext>
                      </a:extLst>
                    </p:cNvPr>
                    <p:cNvSpPr/>
                    <p:nvPr/>
                  </p:nvSpPr>
                  <p:spPr>
                    <a:xfrm>
                      <a:off x="1696307" y="6448126"/>
                      <a:ext cx="250805" cy="585212"/>
                    </a:xfrm>
                    <a:custGeom>
                      <a:avLst/>
                      <a:gdLst>
                        <a:gd name="connsiteX0" fmla="*/ 167204 w 250805"/>
                        <a:gd name="connsiteY0" fmla="*/ 582516 h 585212"/>
                        <a:gd name="connsiteX1" fmla="*/ 164507 w 250805"/>
                        <a:gd name="connsiteY1" fmla="*/ 569032 h 585212"/>
                        <a:gd name="connsiteX2" fmla="*/ 97086 w 250805"/>
                        <a:gd name="connsiteY2" fmla="*/ 269683 h 585212"/>
                        <a:gd name="connsiteX3" fmla="*/ 0 w 250805"/>
                        <a:gd name="connsiteY3" fmla="*/ 0 h 585212"/>
                        <a:gd name="connsiteX4" fmla="*/ 10787 w 250805"/>
                        <a:gd name="connsiteY4" fmla="*/ 5394 h 585212"/>
                        <a:gd name="connsiteX5" fmla="*/ 183385 w 250805"/>
                        <a:gd name="connsiteY5" fmla="*/ 261593 h 585212"/>
                        <a:gd name="connsiteX6" fmla="*/ 250805 w 250805"/>
                        <a:gd name="connsiteY6" fmla="*/ 585212 h 585212"/>
                        <a:gd name="connsiteX7" fmla="*/ 167204 w 250805"/>
                        <a:gd name="connsiteY7" fmla="*/ 585212 h 585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0805" h="585212">
                          <a:moveTo>
                            <a:pt x="167204" y="582516"/>
                          </a:moveTo>
                          <a:cubicBezTo>
                            <a:pt x="167204" y="577122"/>
                            <a:pt x="164507" y="574425"/>
                            <a:pt x="164507" y="569032"/>
                          </a:cubicBezTo>
                          <a:cubicBezTo>
                            <a:pt x="137538" y="469249"/>
                            <a:pt x="118661" y="369466"/>
                            <a:pt x="97086" y="269683"/>
                          </a:cubicBezTo>
                          <a:cubicBezTo>
                            <a:pt x="78208" y="177991"/>
                            <a:pt x="53937" y="75511"/>
                            <a:pt x="0" y="0"/>
                          </a:cubicBezTo>
                          <a:cubicBezTo>
                            <a:pt x="2697" y="2697"/>
                            <a:pt x="8090" y="2697"/>
                            <a:pt x="10787" y="5394"/>
                          </a:cubicBezTo>
                          <a:cubicBezTo>
                            <a:pt x="102480" y="59330"/>
                            <a:pt x="145629" y="153719"/>
                            <a:pt x="183385" y="261593"/>
                          </a:cubicBezTo>
                          <a:cubicBezTo>
                            <a:pt x="218443" y="366769"/>
                            <a:pt x="237321" y="474643"/>
                            <a:pt x="250805" y="585212"/>
                          </a:cubicBezTo>
                          <a:lnTo>
                            <a:pt x="167204" y="585212"/>
                          </a:lnTo>
                          <a:close/>
                        </a:path>
                      </a:pathLst>
                    </a:custGeom>
                    <a:solidFill>
                      <a:srgbClr val="115027"/>
                    </a:solidFill>
                    <a:ln w="26947" cap="flat">
                      <a:noFill/>
                      <a:prstDash val="solid"/>
                      <a:miter/>
                    </a:ln>
                  </p:spPr>
                  <p:txBody>
                    <a:bodyPr rtlCol="1" anchor="ctr"/>
                    <a:lstStyle/>
                    <a:p>
                      <a:endParaRPr lang="ar-SA"/>
                    </a:p>
                  </p:txBody>
                </p:sp>
                <p:sp>
                  <p:nvSpPr>
                    <p:cNvPr id="1699" name="شكل حر: شكل 640">
                      <a:extLst>
                        <a:ext uri="{FF2B5EF4-FFF2-40B4-BE49-F238E27FC236}">
                          <a16:creationId xmlns:a16="http://schemas.microsoft.com/office/drawing/2014/main" id="{44D39EB7-AEC3-43A6-8278-CED8211C3A9F}"/>
                        </a:ext>
                      </a:extLst>
                    </p:cNvPr>
                    <p:cNvSpPr/>
                    <p:nvPr/>
                  </p:nvSpPr>
                  <p:spPr>
                    <a:xfrm>
                      <a:off x="1696307" y="6448126"/>
                      <a:ext cx="213049" cy="585212"/>
                    </a:xfrm>
                    <a:custGeom>
                      <a:avLst/>
                      <a:gdLst>
                        <a:gd name="connsiteX0" fmla="*/ 167204 w 213049"/>
                        <a:gd name="connsiteY0" fmla="*/ 582516 h 585212"/>
                        <a:gd name="connsiteX1" fmla="*/ 164507 w 213049"/>
                        <a:gd name="connsiteY1" fmla="*/ 569032 h 585212"/>
                        <a:gd name="connsiteX2" fmla="*/ 97086 w 213049"/>
                        <a:gd name="connsiteY2" fmla="*/ 269683 h 585212"/>
                        <a:gd name="connsiteX3" fmla="*/ 0 w 213049"/>
                        <a:gd name="connsiteY3" fmla="*/ 0 h 585212"/>
                        <a:gd name="connsiteX4" fmla="*/ 10787 w 213049"/>
                        <a:gd name="connsiteY4" fmla="*/ 5394 h 585212"/>
                        <a:gd name="connsiteX5" fmla="*/ 172597 w 213049"/>
                        <a:gd name="connsiteY5" fmla="*/ 372163 h 585212"/>
                        <a:gd name="connsiteX6" fmla="*/ 213050 w 213049"/>
                        <a:gd name="connsiteY6" fmla="*/ 585212 h 585212"/>
                        <a:gd name="connsiteX7" fmla="*/ 167204 w 213049"/>
                        <a:gd name="connsiteY7" fmla="*/ 585212 h 585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3049" h="585212">
                          <a:moveTo>
                            <a:pt x="167204" y="582516"/>
                          </a:moveTo>
                          <a:cubicBezTo>
                            <a:pt x="167204" y="577122"/>
                            <a:pt x="164507" y="574425"/>
                            <a:pt x="164507" y="569032"/>
                          </a:cubicBezTo>
                          <a:cubicBezTo>
                            <a:pt x="137538" y="469249"/>
                            <a:pt x="118661" y="369466"/>
                            <a:pt x="97086" y="269683"/>
                          </a:cubicBezTo>
                          <a:cubicBezTo>
                            <a:pt x="78208" y="177991"/>
                            <a:pt x="53937" y="75511"/>
                            <a:pt x="0" y="0"/>
                          </a:cubicBezTo>
                          <a:cubicBezTo>
                            <a:pt x="2697" y="2697"/>
                            <a:pt x="8090" y="2697"/>
                            <a:pt x="10787" y="5394"/>
                          </a:cubicBezTo>
                          <a:cubicBezTo>
                            <a:pt x="105177" y="97086"/>
                            <a:pt x="145629" y="231927"/>
                            <a:pt x="172597" y="372163"/>
                          </a:cubicBezTo>
                          <a:cubicBezTo>
                            <a:pt x="186082" y="442280"/>
                            <a:pt x="202262" y="515095"/>
                            <a:pt x="213050" y="585212"/>
                          </a:cubicBezTo>
                          <a:lnTo>
                            <a:pt x="167204" y="585212"/>
                          </a:lnTo>
                          <a:close/>
                        </a:path>
                      </a:pathLst>
                    </a:custGeom>
                    <a:solidFill>
                      <a:srgbClr val="1F5C24"/>
                    </a:solidFill>
                    <a:ln w="26947" cap="flat">
                      <a:noFill/>
                      <a:prstDash val="solid"/>
                      <a:miter/>
                    </a:ln>
                  </p:spPr>
                  <p:txBody>
                    <a:bodyPr rtlCol="1" anchor="ctr"/>
                    <a:lstStyle/>
                    <a:p>
                      <a:endParaRPr lang="ar-SA"/>
                    </a:p>
                  </p:txBody>
                </p:sp>
                <p:sp>
                  <p:nvSpPr>
                    <p:cNvPr id="1700" name="شكل حر: شكل 641">
                      <a:extLst>
                        <a:ext uri="{FF2B5EF4-FFF2-40B4-BE49-F238E27FC236}">
                          <a16:creationId xmlns:a16="http://schemas.microsoft.com/office/drawing/2014/main" id="{5A0E944E-2B23-4660-9A86-0CC1238B7031}"/>
                        </a:ext>
                      </a:extLst>
                    </p:cNvPr>
                    <p:cNvSpPr/>
                    <p:nvPr/>
                  </p:nvSpPr>
                  <p:spPr>
                    <a:xfrm>
                      <a:off x="1965289" y="6534002"/>
                      <a:ext cx="211054" cy="413641"/>
                    </a:xfrm>
                    <a:custGeom>
                      <a:avLst/>
                      <a:gdLst>
                        <a:gd name="connsiteX0" fmla="*/ 194873 w 211054"/>
                        <a:gd name="connsiteY0" fmla="*/ 21997 h 413641"/>
                        <a:gd name="connsiteX1" fmla="*/ 154421 w 211054"/>
                        <a:gd name="connsiteY1" fmla="*/ 422 h 413641"/>
                        <a:gd name="connsiteX2" fmla="*/ 108575 w 211054"/>
                        <a:gd name="connsiteY2" fmla="*/ 16603 h 413641"/>
                        <a:gd name="connsiteX3" fmla="*/ 41154 w 211054"/>
                        <a:gd name="connsiteY3" fmla="*/ 94812 h 413641"/>
                        <a:gd name="connsiteX4" fmla="*/ 11489 w 211054"/>
                        <a:gd name="connsiteY4" fmla="*/ 210775 h 413641"/>
                        <a:gd name="connsiteX5" fmla="*/ 702 w 211054"/>
                        <a:gd name="connsiteY5" fmla="*/ 348314 h 413641"/>
                        <a:gd name="connsiteX6" fmla="*/ 3398 w 211054"/>
                        <a:gd name="connsiteY6" fmla="*/ 348314 h 413641"/>
                        <a:gd name="connsiteX7" fmla="*/ 14186 w 211054"/>
                        <a:gd name="connsiteY7" fmla="*/ 224260 h 413641"/>
                        <a:gd name="connsiteX8" fmla="*/ 41154 w 211054"/>
                        <a:gd name="connsiteY8" fmla="*/ 110992 h 413641"/>
                        <a:gd name="connsiteX9" fmla="*/ 100484 w 211054"/>
                        <a:gd name="connsiteY9" fmla="*/ 30087 h 413641"/>
                        <a:gd name="connsiteX10" fmla="*/ 143634 w 211054"/>
                        <a:gd name="connsiteY10" fmla="*/ 8513 h 413641"/>
                        <a:gd name="connsiteX11" fmla="*/ 211054 w 211054"/>
                        <a:gd name="connsiteY11" fmla="*/ 32784 h 413641"/>
                        <a:gd name="connsiteX12" fmla="*/ 194873 w 211054"/>
                        <a:gd name="connsiteY12" fmla="*/ 21997 h 413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1054" h="413641">
                          <a:moveTo>
                            <a:pt x="194873" y="21997"/>
                          </a:moveTo>
                          <a:cubicBezTo>
                            <a:pt x="181389" y="13907"/>
                            <a:pt x="170602" y="3119"/>
                            <a:pt x="154421" y="422"/>
                          </a:cubicBezTo>
                          <a:cubicBezTo>
                            <a:pt x="138240" y="-2275"/>
                            <a:pt x="122059" y="8513"/>
                            <a:pt x="108575" y="16603"/>
                          </a:cubicBezTo>
                          <a:cubicBezTo>
                            <a:pt x="78910" y="35481"/>
                            <a:pt x="57335" y="62450"/>
                            <a:pt x="41154" y="94812"/>
                          </a:cubicBezTo>
                          <a:cubicBezTo>
                            <a:pt x="24973" y="129870"/>
                            <a:pt x="16882" y="173020"/>
                            <a:pt x="11489" y="210775"/>
                          </a:cubicBezTo>
                          <a:cubicBezTo>
                            <a:pt x="3398" y="256622"/>
                            <a:pt x="-1995" y="302468"/>
                            <a:pt x="702" y="348314"/>
                          </a:cubicBezTo>
                          <a:cubicBezTo>
                            <a:pt x="702" y="351011"/>
                            <a:pt x="6095" y="493943"/>
                            <a:pt x="3398" y="348314"/>
                          </a:cubicBezTo>
                          <a:cubicBezTo>
                            <a:pt x="3398" y="305165"/>
                            <a:pt x="8792" y="264712"/>
                            <a:pt x="14186" y="224260"/>
                          </a:cubicBezTo>
                          <a:cubicBezTo>
                            <a:pt x="19579" y="186504"/>
                            <a:pt x="27670" y="146051"/>
                            <a:pt x="41154" y="110992"/>
                          </a:cubicBezTo>
                          <a:cubicBezTo>
                            <a:pt x="54638" y="78630"/>
                            <a:pt x="73516" y="51662"/>
                            <a:pt x="100484" y="30087"/>
                          </a:cubicBezTo>
                          <a:cubicBezTo>
                            <a:pt x="113968" y="19300"/>
                            <a:pt x="127453" y="11210"/>
                            <a:pt x="143634" y="8513"/>
                          </a:cubicBezTo>
                          <a:cubicBezTo>
                            <a:pt x="162511" y="3119"/>
                            <a:pt x="194873" y="24694"/>
                            <a:pt x="211054" y="32784"/>
                          </a:cubicBezTo>
                          <a:cubicBezTo>
                            <a:pt x="211054" y="35481"/>
                            <a:pt x="197570" y="24694"/>
                            <a:pt x="194873" y="21997"/>
                          </a:cubicBezTo>
                          <a:close/>
                        </a:path>
                      </a:pathLst>
                    </a:custGeom>
                    <a:solidFill>
                      <a:srgbClr val="DCFB8E">
                        <a:alpha val="50000"/>
                      </a:srgbClr>
                    </a:solidFill>
                    <a:ln w="26947" cap="flat">
                      <a:noFill/>
                      <a:prstDash val="solid"/>
                      <a:miter/>
                    </a:ln>
                  </p:spPr>
                  <p:txBody>
                    <a:bodyPr rtlCol="1" anchor="ctr"/>
                    <a:lstStyle/>
                    <a:p>
                      <a:endParaRPr lang="ar-SA"/>
                    </a:p>
                  </p:txBody>
                </p:sp>
                <p:sp>
                  <p:nvSpPr>
                    <p:cNvPr id="1701" name="شكل حر: شكل 642">
                      <a:extLst>
                        <a:ext uri="{FF2B5EF4-FFF2-40B4-BE49-F238E27FC236}">
                          <a16:creationId xmlns:a16="http://schemas.microsoft.com/office/drawing/2014/main" id="{D862ED49-DBF2-474D-97AB-F56DF2F3463A}"/>
                        </a:ext>
                      </a:extLst>
                    </p:cNvPr>
                    <p:cNvSpPr/>
                    <p:nvPr/>
                  </p:nvSpPr>
                  <p:spPr>
                    <a:xfrm>
                      <a:off x="2036108" y="6784973"/>
                      <a:ext cx="110570" cy="129797"/>
                    </a:xfrm>
                    <a:custGeom>
                      <a:avLst/>
                      <a:gdLst>
                        <a:gd name="connsiteX0" fmla="*/ 102480 w 110570"/>
                        <a:gd name="connsiteY0" fmla="*/ 257 h 129797"/>
                        <a:gd name="connsiteX1" fmla="*/ 40452 w 110570"/>
                        <a:gd name="connsiteY1" fmla="*/ 40709 h 129797"/>
                        <a:gd name="connsiteX2" fmla="*/ 0 w 110570"/>
                        <a:gd name="connsiteY2" fmla="*/ 129705 h 129797"/>
                        <a:gd name="connsiteX3" fmla="*/ 37756 w 110570"/>
                        <a:gd name="connsiteY3" fmla="*/ 51497 h 129797"/>
                        <a:gd name="connsiteX4" fmla="*/ 110570 w 110570"/>
                        <a:gd name="connsiteY4" fmla="*/ 2954 h 129797"/>
                        <a:gd name="connsiteX5" fmla="*/ 102480 w 110570"/>
                        <a:gd name="connsiteY5" fmla="*/ 257 h 129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570" h="129797">
                          <a:moveTo>
                            <a:pt x="102480" y="257"/>
                          </a:moveTo>
                          <a:cubicBezTo>
                            <a:pt x="72814" y="-2440"/>
                            <a:pt x="56633" y="16438"/>
                            <a:pt x="40452" y="40709"/>
                          </a:cubicBezTo>
                          <a:cubicBezTo>
                            <a:pt x="21575" y="67678"/>
                            <a:pt x="8091" y="97343"/>
                            <a:pt x="0" y="129705"/>
                          </a:cubicBezTo>
                          <a:cubicBezTo>
                            <a:pt x="0" y="132402"/>
                            <a:pt x="21575" y="75768"/>
                            <a:pt x="37756" y="51497"/>
                          </a:cubicBezTo>
                          <a:cubicBezTo>
                            <a:pt x="56633" y="24528"/>
                            <a:pt x="80905" y="2954"/>
                            <a:pt x="110570" y="2954"/>
                          </a:cubicBezTo>
                          <a:cubicBezTo>
                            <a:pt x="110570" y="257"/>
                            <a:pt x="102480" y="257"/>
                            <a:pt x="102480" y="257"/>
                          </a:cubicBezTo>
                          <a:close/>
                        </a:path>
                      </a:pathLst>
                    </a:custGeom>
                    <a:solidFill>
                      <a:srgbClr val="DCFB8E">
                        <a:alpha val="30000"/>
                      </a:srgbClr>
                    </a:solidFill>
                    <a:ln w="26947" cap="flat">
                      <a:noFill/>
                      <a:prstDash val="solid"/>
                      <a:miter/>
                    </a:ln>
                  </p:spPr>
                  <p:txBody>
                    <a:bodyPr rtlCol="1" anchor="ctr"/>
                    <a:lstStyle/>
                    <a:p>
                      <a:endParaRPr lang="ar-SA"/>
                    </a:p>
                  </p:txBody>
                </p:sp>
                <p:sp>
                  <p:nvSpPr>
                    <p:cNvPr id="1702" name="شكل حر: شكل 643">
                      <a:extLst>
                        <a:ext uri="{FF2B5EF4-FFF2-40B4-BE49-F238E27FC236}">
                          <a16:creationId xmlns:a16="http://schemas.microsoft.com/office/drawing/2014/main" id="{3F434ABF-C040-45B4-86F8-35B412B58C24}"/>
                        </a:ext>
                      </a:extLst>
                    </p:cNvPr>
                    <p:cNvSpPr/>
                    <p:nvPr/>
                  </p:nvSpPr>
                  <p:spPr>
                    <a:xfrm>
                      <a:off x="2025321" y="6775872"/>
                      <a:ext cx="91303" cy="49810"/>
                    </a:xfrm>
                    <a:custGeom>
                      <a:avLst/>
                      <a:gdLst>
                        <a:gd name="connsiteX0" fmla="*/ 86299 w 91303"/>
                        <a:gd name="connsiteY0" fmla="*/ 1267 h 49810"/>
                        <a:gd name="connsiteX1" fmla="*/ 0 w 91303"/>
                        <a:gd name="connsiteY1" fmla="*/ 49810 h 49810"/>
                        <a:gd name="connsiteX2" fmla="*/ 10787 w 91303"/>
                        <a:gd name="connsiteY2" fmla="*/ 39023 h 49810"/>
                        <a:gd name="connsiteX3" fmla="*/ 88996 w 91303"/>
                        <a:gd name="connsiteY3" fmla="*/ 3964 h 49810"/>
                        <a:gd name="connsiteX4" fmla="*/ 86299 w 91303"/>
                        <a:gd name="connsiteY4" fmla="*/ 1267 h 49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03" h="49810">
                          <a:moveTo>
                            <a:pt x="86299" y="1267"/>
                          </a:moveTo>
                          <a:cubicBezTo>
                            <a:pt x="53937" y="-6823"/>
                            <a:pt x="18878" y="25538"/>
                            <a:pt x="0" y="49810"/>
                          </a:cubicBezTo>
                          <a:cubicBezTo>
                            <a:pt x="0" y="49810"/>
                            <a:pt x="10787" y="39023"/>
                            <a:pt x="10787" y="39023"/>
                          </a:cubicBezTo>
                          <a:cubicBezTo>
                            <a:pt x="29665" y="12054"/>
                            <a:pt x="56633" y="-1430"/>
                            <a:pt x="88996" y="3964"/>
                          </a:cubicBezTo>
                          <a:cubicBezTo>
                            <a:pt x="94389" y="3964"/>
                            <a:pt x="88996" y="1267"/>
                            <a:pt x="86299" y="1267"/>
                          </a:cubicBezTo>
                          <a:close/>
                        </a:path>
                      </a:pathLst>
                    </a:custGeom>
                    <a:solidFill>
                      <a:srgbClr val="DCFB8E">
                        <a:alpha val="30000"/>
                      </a:srgbClr>
                    </a:solidFill>
                    <a:ln w="26947" cap="flat">
                      <a:noFill/>
                      <a:prstDash val="solid"/>
                      <a:miter/>
                    </a:ln>
                  </p:spPr>
                  <p:txBody>
                    <a:bodyPr rtlCol="1" anchor="ctr"/>
                    <a:lstStyle/>
                    <a:p>
                      <a:endParaRPr lang="ar-SA"/>
                    </a:p>
                  </p:txBody>
                </p:sp>
                <p:sp>
                  <p:nvSpPr>
                    <p:cNvPr id="1703" name="شكل حر: شكل 644">
                      <a:extLst>
                        <a:ext uri="{FF2B5EF4-FFF2-40B4-BE49-F238E27FC236}">
                          <a16:creationId xmlns:a16="http://schemas.microsoft.com/office/drawing/2014/main" id="{DC4379E1-D06C-4B9D-BECE-37D67CE2914B}"/>
                        </a:ext>
                      </a:extLst>
                    </p:cNvPr>
                    <p:cNvSpPr/>
                    <p:nvPr/>
                  </p:nvSpPr>
                  <p:spPr>
                    <a:xfrm>
                      <a:off x="1719380" y="6472397"/>
                      <a:ext cx="160311" cy="418067"/>
                    </a:xfrm>
                    <a:custGeom>
                      <a:avLst/>
                      <a:gdLst>
                        <a:gd name="connsiteX0" fmla="*/ 160312 w 160311"/>
                        <a:gd name="connsiteY0" fmla="*/ 418009 h 418067"/>
                        <a:gd name="connsiteX1" fmla="*/ 117162 w 160311"/>
                        <a:gd name="connsiteY1" fmla="*/ 231928 h 418067"/>
                        <a:gd name="connsiteX2" fmla="*/ 87497 w 160311"/>
                        <a:gd name="connsiteY2" fmla="*/ 142932 h 418067"/>
                        <a:gd name="connsiteX3" fmla="*/ 47045 w 160311"/>
                        <a:gd name="connsiteY3" fmla="*/ 62027 h 418067"/>
                        <a:gd name="connsiteX4" fmla="*/ 1199 w 160311"/>
                        <a:gd name="connsiteY4" fmla="*/ 0 h 418067"/>
                        <a:gd name="connsiteX5" fmla="*/ 1199 w 160311"/>
                        <a:gd name="connsiteY5" fmla="*/ 2697 h 418067"/>
                        <a:gd name="connsiteX6" fmla="*/ 84800 w 160311"/>
                        <a:gd name="connsiteY6" fmla="*/ 148326 h 418067"/>
                        <a:gd name="connsiteX7" fmla="*/ 114466 w 160311"/>
                        <a:gd name="connsiteY7" fmla="*/ 240018 h 418067"/>
                        <a:gd name="connsiteX8" fmla="*/ 138737 w 160311"/>
                        <a:gd name="connsiteY8" fmla="*/ 326317 h 418067"/>
                        <a:gd name="connsiteX9" fmla="*/ 160312 w 160311"/>
                        <a:gd name="connsiteY9" fmla="*/ 418009 h 418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0311" h="418067">
                          <a:moveTo>
                            <a:pt x="160312" y="418009"/>
                          </a:moveTo>
                          <a:cubicBezTo>
                            <a:pt x="154918" y="385647"/>
                            <a:pt x="125253" y="264290"/>
                            <a:pt x="117162" y="231928"/>
                          </a:cubicBezTo>
                          <a:cubicBezTo>
                            <a:pt x="109072" y="202262"/>
                            <a:pt x="98285" y="172597"/>
                            <a:pt x="87497" y="142932"/>
                          </a:cubicBezTo>
                          <a:cubicBezTo>
                            <a:pt x="76710" y="113267"/>
                            <a:pt x="60529" y="88996"/>
                            <a:pt x="47045" y="62027"/>
                          </a:cubicBezTo>
                          <a:cubicBezTo>
                            <a:pt x="33561" y="37755"/>
                            <a:pt x="20076" y="16181"/>
                            <a:pt x="1199" y="0"/>
                          </a:cubicBezTo>
                          <a:cubicBezTo>
                            <a:pt x="1199" y="0"/>
                            <a:pt x="-1498" y="0"/>
                            <a:pt x="1199" y="2697"/>
                          </a:cubicBezTo>
                          <a:cubicBezTo>
                            <a:pt x="41651" y="40452"/>
                            <a:pt x="63226" y="97086"/>
                            <a:pt x="84800" y="148326"/>
                          </a:cubicBezTo>
                          <a:cubicBezTo>
                            <a:pt x="95588" y="177991"/>
                            <a:pt x="106375" y="207656"/>
                            <a:pt x="114466" y="240018"/>
                          </a:cubicBezTo>
                          <a:cubicBezTo>
                            <a:pt x="122556" y="269683"/>
                            <a:pt x="130647" y="293955"/>
                            <a:pt x="138737" y="326317"/>
                          </a:cubicBezTo>
                          <a:cubicBezTo>
                            <a:pt x="138737" y="329014"/>
                            <a:pt x="160312" y="420706"/>
                            <a:pt x="160312" y="418009"/>
                          </a:cubicBezTo>
                          <a:close/>
                        </a:path>
                      </a:pathLst>
                    </a:custGeom>
                    <a:solidFill>
                      <a:srgbClr val="DCFB8E">
                        <a:alpha val="30000"/>
                      </a:srgbClr>
                    </a:solidFill>
                    <a:ln w="26947" cap="flat">
                      <a:noFill/>
                      <a:prstDash val="solid"/>
                      <a:miter/>
                    </a:ln>
                  </p:spPr>
                  <p:txBody>
                    <a:bodyPr rtlCol="1" anchor="ctr"/>
                    <a:lstStyle/>
                    <a:p>
                      <a:endParaRPr lang="ar-SA"/>
                    </a:p>
                  </p:txBody>
                </p:sp>
              </p:grpSp>
              <p:sp>
                <p:nvSpPr>
                  <p:cNvPr id="1514" name="شكل حر: شكل 645">
                    <a:extLst>
                      <a:ext uri="{FF2B5EF4-FFF2-40B4-BE49-F238E27FC236}">
                        <a16:creationId xmlns:a16="http://schemas.microsoft.com/office/drawing/2014/main" id="{FEFF40ED-4715-4906-B927-DF7953B4D5B7}"/>
                      </a:ext>
                    </a:extLst>
                  </p:cNvPr>
                  <p:cNvSpPr/>
                  <p:nvPr/>
                </p:nvSpPr>
                <p:spPr>
                  <a:xfrm>
                    <a:off x="3319800" y="6467003"/>
                    <a:ext cx="26968" cy="26968"/>
                  </a:xfrm>
                  <a:custGeom>
                    <a:avLst/>
                    <a:gdLst>
                      <a:gd name="connsiteX0" fmla="*/ 0 w 26968"/>
                      <a:gd name="connsiteY0" fmla="*/ 0 h 26968"/>
                      <a:gd name="connsiteX1" fmla="*/ 0 w 26968"/>
                      <a:gd name="connsiteY1" fmla="*/ 0 h 26968"/>
                      <a:gd name="connsiteX2" fmla="*/ 0 w 26968"/>
                      <a:gd name="connsiteY2" fmla="*/ 0 h 26968"/>
                      <a:gd name="connsiteX3" fmla="*/ 0 w 26968"/>
                      <a:gd name="connsiteY3" fmla="*/ 0 h 26968"/>
                    </a:gdLst>
                    <a:ahLst/>
                    <a:cxnLst>
                      <a:cxn ang="0">
                        <a:pos x="connsiteX0" y="connsiteY0"/>
                      </a:cxn>
                      <a:cxn ang="0">
                        <a:pos x="connsiteX1" y="connsiteY1"/>
                      </a:cxn>
                      <a:cxn ang="0">
                        <a:pos x="connsiteX2" y="connsiteY2"/>
                      </a:cxn>
                      <a:cxn ang="0">
                        <a:pos x="connsiteX3" y="connsiteY3"/>
                      </a:cxn>
                    </a:cxnLst>
                    <a:rect l="l" t="t" r="r" b="b"/>
                    <a:pathLst>
                      <a:path w="26968" h="26968">
                        <a:moveTo>
                          <a:pt x="0" y="0"/>
                        </a:moveTo>
                        <a:lnTo>
                          <a:pt x="0" y="0"/>
                        </a:lnTo>
                        <a:cubicBezTo>
                          <a:pt x="0" y="0"/>
                          <a:pt x="0" y="0"/>
                          <a:pt x="0" y="0"/>
                        </a:cubicBezTo>
                        <a:cubicBezTo>
                          <a:pt x="0" y="0"/>
                          <a:pt x="0" y="0"/>
                          <a:pt x="0" y="0"/>
                        </a:cubicBezTo>
                        <a:close/>
                      </a:path>
                    </a:pathLst>
                  </a:custGeom>
                  <a:solidFill>
                    <a:srgbClr val="004D67"/>
                  </a:solidFill>
                  <a:ln w="26947" cap="flat">
                    <a:noFill/>
                    <a:prstDash val="solid"/>
                    <a:miter/>
                  </a:ln>
                </p:spPr>
                <p:txBody>
                  <a:bodyPr rtlCol="1" anchor="ctr"/>
                  <a:lstStyle/>
                  <a:p>
                    <a:endParaRPr lang="ar-SA"/>
                  </a:p>
                </p:txBody>
              </p:sp>
              <p:sp>
                <p:nvSpPr>
                  <p:cNvPr id="1515" name="شكل حر: شكل 646">
                    <a:extLst>
                      <a:ext uri="{FF2B5EF4-FFF2-40B4-BE49-F238E27FC236}">
                        <a16:creationId xmlns:a16="http://schemas.microsoft.com/office/drawing/2014/main" id="{6CB44D63-2674-4452-8F49-9BCDE1FDCDE9}"/>
                      </a:ext>
                    </a:extLst>
                  </p:cNvPr>
                  <p:cNvSpPr/>
                  <p:nvPr/>
                </p:nvSpPr>
                <p:spPr>
                  <a:xfrm>
                    <a:off x="3319800" y="6467003"/>
                    <a:ext cx="26968" cy="2696"/>
                  </a:xfrm>
                  <a:custGeom>
                    <a:avLst/>
                    <a:gdLst>
                      <a:gd name="connsiteX0" fmla="*/ 0 w 26968"/>
                      <a:gd name="connsiteY0" fmla="*/ 0 h 2696"/>
                      <a:gd name="connsiteX1" fmla="*/ 0 w 26968"/>
                      <a:gd name="connsiteY1" fmla="*/ 0 h 2696"/>
                      <a:gd name="connsiteX2" fmla="*/ 0 w 26968"/>
                      <a:gd name="connsiteY2" fmla="*/ 2697 h 2696"/>
                      <a:gd name="connsiteX3" fmla="*/ 0 w 26968"/>
                      <a:gd name="connsiteY3" fmla="*/ 0 h 2696"/>
                    </a:gdLst>
                    <a:ahLst/>
                    <a:cxnLst>
                      <a:cxn ang="0">
                        <a:pos x="connsiteX0" y="connsiteY0"/>
                      </a:cxn>
                      <a:cxn ang="0">
                        <a:pos x="connsiteX1" y="connsiteY1"/>
                      </a:cxn>
                      <a:cxn ang="0">
                        <a:pos x="connsiteX2" y="connsiteY2"/>
                      </a:cxn>
                      <a:cxn ang="0">
                        <a:pos x="connsiteX3" y="connsiteY3"/>
                      </a:cxn>
                    </a:cxnLst>
                    <a:rect l="l" t="t" r="r" b="b"/>
                    <a:pathLst>
                      <a:path w="26968" h="2696">
                        <a:moveTo>
                          <a:pt x="0" y="0"/>
                        </a:moveTo>
                        <a:cubicBezTo>
                          <a:pt x="0" y="0"/>
                          <a:pt x="0" y="0"/>
                          <a:pt x="0" y="0"/>
                        </a:cubicBezTo>
                        <a:cubicBezTo>
                          <a:pt x="0" y="0"/>
                          <a:pt x="0" y="2697"/>
                          <a:pt x="0" y="2697"/>
                        </a:cubicBezTo>
                        <a:cubicBezTo>
                          <a:pt x="0" y="2697"/>
                          <a:pt x="0" y="2697"/>
                          <a:pt x="0" y="0"/>
                        </a:cubicBezTo>
                        <a:close/>
                      </a:path>
                    </a:pathLst>
                  </a:custGeom>
                  <a:solidFill>
                    <a:srgbClr val="004D67"/>
                  </a:solidFill>
                  <a:ln w="26947" cap="flat">
                    <a:noFill/>
                    <a:prstDash val="solid"/>
                    <a:miter/>
                  </a:ln>
                </p:spPr>
                <p:txBody>
                  <a:bodyPr rtlCol="1" anchor="ctr"/>
                  <a:lstStyle/>
                  <a:p>
                    <a:endParaRPr lang="ar-SA"/>
                  </a:p>
                </p:txBody>
              </p:sp>
              <p:grpSp>
                <p:nvGrpSpPr>
                  <p:cNvPr id="1516" name="رسم 4">
                    <a:extLst>
                      <a:ext uri="{FF2B5EF4-FFF2-40B4-BE49-F238E27FC236}">
                        <a16:creationId xmlns:a16="http://schemas.microsoft.com/office/drawing/2014/main" id="{F666B221-36F9-4155-896E-AF7755973686}"/>
                      </a:ext>
                    </a:extLst>
                  </p:cNvPr>
                  <p:cNvGrpSpPr/>
                  <p:nvPr/>
                </p:nvGrpSpPr>
                <p:grpSpPr>
                  <a:xfrm>
                    <a:off x="315529" y="5733465"/>
                    <a:ext cx="1604615" cy="1299872"/>
                    <a:chOff x="315529" y="5733465"/>
                    <a:chExt cx="1604615" cy="1299872"/>
                  </a:xfrm>
                  <a:solidFill>
                    <a:schemeClr val="accent1"/>
                  </a:solidFill>
                </p:grpSpPr>
                <p:sp>
                  <p:nvSpPr>
                    <p:cNvPr id="1655" name="شكل حر: شكل 648">
                      <a:extLst>
                        <a:ext uri="{FF2B5EF4-FFF2-40B4-BE49-F238E27FC236}">
                          <a16:creationId xmlns:a16="http://schemas.microsoft.com/office/drawing/2014/main" id="{8BB04DDC-6180-43CD-ACED-47AD35CA568C}"/>
                        </a:ext>
                      </a:extLst>
                    </p:cNvPr>
                    <p:cNvSpPr/>
                    <p:nvPr/>
                  </p:nvSpPr>
                  <p:spPr>
                    <a:xfrm>
                      <a:off x="382950" y="6345243"/>
                      <a:ext cx="337520" cy="685399"/>
                    </a:xfrm>
                    <a:custGeom>
                      <a:avLst/>
                      <a:gdLst>
                        <a:gd name="connsiteX0" fmla="*/ 245412 w 337520"/>
                        <a:gd name="connsiteY0" fmla="*/ 116367 h 685399"/>
                        <a:gd name="connsiteX1" fmla="*/ 186081 w 337520"/>
                        <a:gd name="connsiteY1" fmla="*/ 73218 h 685399"/>
                        <a:gd name="connsiteX2" fmla="*/ 124054 w 337520"/>
                        <a:gd name="connsiteY2" fmla="*/ 102883 h 685399"/>
                        <a:gd name="connsiteX3" fmla="*/ 64724 w 337520"/>
                        <a:gd name="connsiteY3" fmla="*/ 477743 h 685399"/>
                        <a:gd name="connsiteX4" fmla="*/ 83602 w 337520"/>
                        <a:gd name="connsiteY4" fmla="*/ 685399 h 685399"/>
                        <a:gd name="connsiteX5" fmla="*/ 8091 w 337520"/>
                        <a:gd name="connsiteY5" fmla="*/ 685399 h 685399"/>
                        <a:gd name="connsiteX6" fmla="*/ 0 w 337520"/>
                        <a:gd name="connsiteY6" fmla="*/ 477743 h 685399"/>
                        <a:gd name="connsiteX7" fmla="*/ 24272 w 337520"/>
                        <a:gd name="connsiteY7" fmla="*/ 205362 h 685399"/>
                        <a:gd name="connsiteX8" fmla="*/ 113267 w 337520"/>
                        <a:gd name="connsiteY8" fmla="*/ 38159 h 685399"/>
                        <a:gd name="connsiteX9" fmla="*/ 177991 w 337520"/>
                        <a:gd name="connsiteY9" fmla="*/ 5797 h 685399"/>
                        <a:gd name="connsiteX10" fmla="*/ 277774 w 337520"/>
                        <a:gd name="connsiteY10" fmla="*/ 27372 h 685399"/>
                        <a:gd name="connsiteX11" fmla="*/ 331710 w 337520"/>
                        <a:gd name="connsiteY11" fmla="*/ 129851 h 685399"/>
                        <a:gd name="connsiteX12" fmla="*/ 326317 w 337520"/>
                        <a:gd name="connsiteY12" fmla="*/ 267390 h 685399"/>
                        <a:gd name="connsiteX13" fmla="*/ 245412 w 337520"/>
                        <a:gd name="connsiteY13" fmla="*/ 116367 h 685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7520" h="685399">
                          <a:moveTo>
                            <a:pt x="245412" y="116367"/>
                          </a:moveTo>
                          <a:cubicBezTo>
                            <a:pt x="229231" y="97489"/>
                            <a:pt x="207656" y="84005"/>
                            <a:pt x="186081" y="73218"/>
                          </a:cubicBezTo>
                          <a:cubicBezTo>
                            <a:pt x="156416" y="59734"/>
                            <a:pt x="145629" y="70521"/>
                            <a:pt x="124054" y="102883"/>
                          </a:cubicBezTo>
                          <a:cubicBezTo>
                            <a:pt x="62027" y="199969"/>
                            <a:pt x="56633" y="361779"/>
                            <a:pt x="64724" y="477743"/>
                          </a:cubicBezTo>
                          <a:cubicBezTo>
                            <a:pt x="70118" y="547860"/>
                            <a:pt x="75511" y="615281"/>
                            <a:pt x="83602" y="685399"/>
                          </a:cubicBezTo>
                          <a:lnTo>
                            <a:pt x="8091" y="685399"/>
                          </a:lnTo>
                          <a:cubicBezTo>
                            <a:pt x="2697" y="617978"/>
                            <a:pt x="0" y="545163"/>
                            <a:pt x="0" y="477743"/>
                          </a:cubicBezTo>
                          <a:cubicBezTo>
                            <a:pt x="2697" y="388747"/>
                            <a:pt x="0" y="288964"/>
                            <a:pt x="24272" y="205362"/>
                          </a:cubicBezTo>
                          <a:cubicBezTo>
                            <a:pt x="40452" y="151426"/>
                            <a:pt x="72814" y="67824"/>
                            <a:pt x="113267" y="38159"/>
                          </a:cubicBezTo>
                          <a:cubicBezTo>
                            <a:pt x="124054" y="19281"/>
                            <a:pt x="161810" y="11190"/>
                            <a:pt x="177991" y="5797"/>
                          </a:cubicBezTo>
                          <a:cubicBezTo>
                            <a:pt x="213050" y="-4990"/>
                            <a:pt x="248109" y="-2294"/>
                            <a:pt x="277774" y="27372"/>
                          </a:cubicBezTo>
                          <a:cubicBezTo>
                            <a:pt x="302045" y="54340"/>
                            <a:pt x="320923" y="92095"/>
                            <a:pt x="331710" y="129851"/>
                          </a:cubicBezTo>
                          <a:cubicBezTo>
                            <a:pt x="345195" y="175697"/>
                            <a:pt x="331710" y="221543"/>
                            <a:pt x="326317" y="267390"/>
                          </a:cubicBezTo>
                          <a:cubicBezTo>
                            <a:pt x="315529" y="208059"/>
                            <a:pt x="280471" y="154123"/>
                            <a:pt x="245412" y="116367"/>
                          </a:cubicBezTo>
                          <a:close/>
                        </a:path>
                      </a:pathLst>
                    </a:custGeom>
                    <a:solidFill>
                      <a:srgbClr val="315358"/>
                    </a:solidFill>
                    <a:ln w="26947" cap="flat">
                      <a:noFill/>
                      <a:prstDash val="solid"/>
                      <a:miter/>
                    </a:ln>
                  </p:spPr>
                  <p:txBody>
                    <a:bodyPr rtlCol="1" anchor="ctr"/>
                    <a:lstStyle/>
                    <a:p>
                      <a:endParaRPr lang="ar-SA"/>
                    </a:p>
                  </p:txBody>
                </p:sp>
                <p:sp>
                  <p:nvSpPr>
                    <p:cNvPr id="1656" name="شكل حر: شكل 649">
                      <a:extLst>
                        <a:ext uri="{FF2B5EF4-FFF2-40B4-BE49-F238E27FC236}">
                          <a16:creationId xmlns:a16="http://schemas.microsoft.com/office/drawing/2014/main" id="{DE1811EE-A654-48EA-942F-0B28E4ED29FD}"/>
                        </a:ext>
                      </a:extLst>
                    </p:cNvPr>
                    <p:cNvSpPr/>
                    <p:nvPr/>
                  </p:nvSpPr>
                  <p:spPr>
                    <a:xfrm>
                      <a:off x="409918" y="6396886"/>
                      <a:ext cx="167203" cy="633756"/>
                    </a:xfrm>
                    <a:custGeom>
                      <a:avLst/>
                      <a:gdLst>
                        <a:gd name="connsiteX0" fmla="*/ 97086 w 167203"/>
                        <a:gd name="connsiteY0" fmla="*/ 51240 h 633756"/>
                        <a:gd name="connsiteX1" fmla="*/ 37756 w 167203"/>
                        <a:gd name="connsiteY1" fmla="*/ 426100 h 633756"/>
                        <a:gd name="connsiteX2" fmla="*/ 56633 w 167203"/>
                        <a:gd name="connsiteY2" fmla="*/ 633756 h 633756"/>
                        <a:gd name="connsiteX3" fmla="*/ 5394 w 167203"/>
                        <a:gd name="connsiteY3" fmla="*/ 633756 h 633756"/>
                        <a:gd name="connsiteX4" fmla="*/ 0 w 167203"/>
                        <a:gd name="connsiteY4" fmla="*/ 512399 h 633756"/>
                        <a:gd name="connsiteX5" fmla="*/ 16181 w 167203"/>
                        <a:gd name="connsiteY5" fmla="*/ 272380 h 633756"/>
                        <a:gd name="connsiteX6" fmla="*/ 110570 w 167203"/>
                        <a:gd name="connsiteY6" fmla="*/ 0 h 633756"/>
                        <a:gd name="connsiteX7" fmla="*/ 167204 w 167203"/>
                        <a:gd name="connsiteY7" fmla="*/ 24272 h 633756"/>
                        <a:gd name="connsiteX8" fmla="*/ 161810 w 167203"/>
                        <a:gd name="connsiteY8" fmla="*/ 21575 h 633756"/>
                        <a:gd name="connsiteX9" fmla="*/ 97086 w 167203"/>
                        <a:gd name="connsiteY9" fmla="*/ 51240 h 633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203" h="633756">
                          <a:moveTo>
                            <a:pt x="97086" y="51240"/>
                          </a:moveTo>
                          <a:cubicBezTo>
                            <a:pt x="35059" y="148326"/>
                            <a:pt x="29665" y="310136"/>
                            <a:pt x="37756" y="426100"/>
                          </a:cubicBezTo>
                          <a:cubicBezTo>
                            <a:pt x="43149" y="496217"/>
                            <a:pt x="48543" y="563638"/>
                            <a:pt x="56633" y="633756"/>
                          </a:cubicBezTo>
                          <a:lnTo>
                            <a:pt x="5394" y="633756"/>
                          </a:lnTo>
                          <a:cubicBezTo>
                            <a:pt x="0" y="593304"/>
                            <a:pt x="0" y="555547"/>
                            <a:pt x="0" y="512399"/>
                          </a:cubicBezTo>
                          <a:cubicBezTo>
                            <a:pt x="2697" y="434190"/>
                            <a:pt x="8091" y="353285"/>
                            <a:pt x="16181" y="272380"/>
                          </a:cubicBezTo>
                          <a:cubicBezTo>
                            <a:pt x="24272" y="175294"/>
                            <a:pt x="43149" y="56634"/>
                            <a:pt x="110570" y="0"/>
                          </a:cubicBezTo>
                          <a:cubicBezTo>
                            <a:pt x="129448" y="0"/>
                            <a:pt x="151023" y="8091"/>
                            <a:pt x="167204" y="24272"/>
                          </a:cubicBezTo>
                          <a:cubicBezTo>
                            <a:pt x="164507" y="24272"/>
                            <a:pt x="161810" y="21575"/>
                            <a:pt x="161810" y="21575"/>
                          </a:cubicBezTo>
                          <a:cubicBezTo>
                            <a:pt x="129448" y="8091"/>
                            <a:pt x="118661" y="18878"/>
                            <a:pt x="97086" y="51240"/>
                          </a:cubicBezTo>
                          <a:close/>
                        </a:path>
                      </a:pathLst>
                    </a:custGeom>
                    <a:solidFill>
                      <a:srgbClr val="006400"/>
                    </a:solidFill>
                    <a:ln w="26947" cap="flat">
                      <a:noFill/>
                      <a:prstDash val="solid"/>
                      <a:miter/>
                    </a:ln>
                  </p:spPr>
                  <p:txBody>
                    <a:bodyPr rtlCol="1" anchor="ctr"/>
                    <a:lstStyle/>
                    <a:p>
                      <a:endParaRPr lang="ar-SA"/>
                    </a:p>
                  </p:txBody>
                </p:sp>
                <p:sp>
                  <p:nvSpPr>
                    <p:cNvPr id="1657" name="شكل حر: شكل 650">
                      <a:extLst>
                        <a:ext uri="{FF2B5EF4-FFF2-40B4-BE49-F238E27FC236}">
                          <a16:creationId xmlns:a16="http://schemas.microsoft.com/office/drawing/2014/main" id="{62589DDC-8919-4019-A15F-2738BB8FDC81}"/>
                        </a:ext>
                      </a:extLst>
                    </p:cNvPr>
                    <p:cNvSpPr/>
                    <p:nvPr/>
                  </p:nvSpPr>
                  <p:spPr>
                    <a:xfrm>
                      <a:off x="345194" y="6115975"/>
                      <a:ext cx="183384" cy="914666"/>
                    </a:xfrm>
                    <a:custGeom>
                      <a:avLst/>
                      <a:gdLst>
                        <a:gd name="connsiteX0" fmla="*/ 132145 w 183384"/>
                        <a:gd name="connsiteY0" fmla="*/ 124494 h 914666"/>
                        <a:gd name="connsiteX1" fmla="*/ 88995 w 183384"/>
                        <a:gd name="connsiteY1" fmla="*/ 299788 h 914666"/>
                        <a:gd name="connsiteX2" fmla="*/ 64724 w 183384"/>
                        <a:gd name="connsiteY2" fmla="*/ 661164 h 914666"/>
                        <a:gd name="connsiteX3" fmla="*/ 59330 w 183384"/>
                        <a:gd name="connsiteY3" fmla="*/ 839155 h 914666"/>
                        <a:gd name="connsiteX4" fmla="*/ 59330 w 183384"/>
                        <a:gd name="connsiteY4" fmla="*/ 914666 h 914666"/>
                        <a:gd name="connsiteX5" fmla="*/ 0 w 183384"/>
                        <a:gd name="connsiteY5" fmla="*/ 914666 h 914666"/>
                        <a:gd name="connsiteX6" fmla="*/ 0 w 183384"/>
                        <a:gd name="connsiteY6" fmla="*/ 793309 h 914666"/>
                        <a:gd name="connsiteX7" fmla="*/ 26968 w 183384"/>
                        <a:gd name="connsiteY7" fmla="*/ 324060 h 914666"/>
                        <a:gd name="connsiteX8" fmla="*/ 91692 w 183384"/>
                        <a:gd name="connsiteY8" fmla="*/ 119100 h 914666"/>
                        <a:gd name="connsiteX9" fmla="*/ 183385 w 183384"/>
                        <a:gd name="connsiteY9" fmla="*/ 3136 h 914666"/>
                        <a:gd name="connsiteX10" fmla="*/ 132145 w 183384"/>
                        <a:gd name="connsiteY10" fmla="*/ 124494 h 914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3384" h="914666">
                          <a:moveTo>
                            <a:pt x="132145" y="124494"/>
                          </a:moveTo>
                          <a:cubicBezTo>
                            <a:pt x="115964" y="181128"/>
                            <a:pt x="99783" y="240458"/>
                            <a:pt x="88995" y="299788"/>
                          </a:cubicBezTo>
                          <a:cubicBezTo>
                            <a:pt x="70118" y="418449"/>
                            <a:pt x="67421" y="539806"/>
                            <a:pt x="64724" y="661164"/>
                          </a:cubicBezTo>
                          <a:cubicBezTo>
                            <a:pt x="62027" y="720494"/>
                            <a:pt x="59330" y="779824"/>
                            <a:pt x="59330" y="839155"/>
                          </a:cubicBezTo>
                          <a:cubicBezTo>
                            <a:pt x="59330" y="863426"/>
                            <a:pt x="59330" y="890394"/>
                            <a:pt x="59330" y="914666"/>
                          </a:cubicBezTo>
                          <a:lnTo>
                            <a:pt x="0" y="914666"/>
                          </a:lnTo>
                          <a:cubicBezTo>
                            <a:pt x="0" y="874214"/>
                            <a:pt x="0" y="833761"/>
                            <a:pt x="0" y="793309"/>
                          </a:cubicBezTo>
                          <a:cubicBezTo>
                            <a:pt x="0" y="636892"/>
                            <a:pt x="2697" y="477779"/>
                            <a:pt x="26968" y="324060"/>
                          </a:cubicBezTo>
                          <a:cubicBezTo>
                            <a:pt x="37756" y="251245"/>
                            <a:pt x="62027" y="183825"/>
                            <a:pt x="91692" y="119100"/>
                          </a:cubicBezTo>
                          <a:cubicBezTo>
                            <a:pt x="99783" y="102920"/>
                            <a:pt x="159113" y="-21135"/>
                            <a:pt x="183385" y="3136"/>
                          </a:cubicBezTo>
                          <a:cubicBezTo>
                            <a:pt x="180688" y="3136"/>
                            <a:pt x="137538" y="113707"/>
                            <a:pt x="132145" y="124494"/>
                          </a:cubicBezTo>
                          <a:close/>
                        </a:path>
                      </a:pathLst>
                    </a:custGeom>
                    <a:solidFill>
                      <a:srgbClr val="115027"/>
                    </a:solidFill>
                    <a:ln w="26947" cap="flat">
                      <a:noFill/>
                      <a:prstDash val="solid"/>
                      <a:miter/>
                    </a:ln>
                  </p:spPr>
                  <p:txBody>
                    <a:bodyPr rtlCol="1" anchor="ctr"/>
                    <a:lstStyle/>
                    <a:p>
                      <a:endParaRPr lang="ar-SA"/>
                    </a:p>
                  </p:txBody>
                </p:sp>
                <p:sp>
                  <p:nvSpPr>
                    <p:cNvPr id="1658" name="شكل حر: شكل 651">
                      <a:extLst>
                        <a:ext uri="{FF2B5EF4-FFF2-40B4-BE49-F238E27FC236}">
                          <a16:creationId xmlns:a16="http://schemas.microsoft.com/office/drawing/2014/main" id="{38BC5B1E-1188-4751-8505-AB432EB0BF2D}"/>
                        </a:ext>
                      </a:extLst>
                    </p:cNvPr>
                    <p:cNvSpPr/>
                    <p:nvPr/>
                  </p:nvSpPr>
                  <p:spPr>
                    <a:xfrm>
                      <a:off x="377139" y="6119112"/>
                      <a:ext cx="156833" cy="911529"/>
                    </a:xfrm>
                    <a:custGeom>
                      <a:avLst/>
                      <a:gdLst>
                        <a:gd name="connsiteX0" fmla="*/ 100200 w 156833"/>
                        <a:gd name="connsiteY0" fmla="*/ 121357 h 911529"/>
                        <a:gd name="connsiteX1" fmla="*/ 57051 w 156833"/>
                        <a:gd name="connsiteY1" fmla="*/ 296652 h 911529"/>
                        <a:gd name="connsiteX2" fmla="*/ 32779 w 156833"/>
                        <a:gd name="connsiteY2" fmla="*/ 658027 h 911529"/>
                        <a:gd name="connsiteX3" fmla="*/ 27386 w 156833"/>
                        <a:gd name="connsiteY3" fmla="*/ 836018 h 911529"/>
                        <a:gd name="connsiteX4" fmla="*/ 27386 w 156833"/>
                        <a:gd name="connsiteY4" fmla="*/ 911530 h 911529"/>
                        <a:gd name="connsiteX5" fmla="*/ 3114 w 156833"/>
                        <a:gd name="connsiteY5" fmla="*/ 911530 h 911529"/>
                        <a:gd name="connsiteX6" fmla="*/ 3114 w 156833"/>
                        <a:gd name="connsiteY6" fmla="*/ 703874 h 911529"/>
                        <a:gd name="connsiteX7" fmla="*/ 24689 w 156833"/>
                        <a:gd name="connsiteY7" fmla="*/ 382951 h 911529"/>
                        <a:gd name="connsiteX8" fmla="*/ 46263 w 156833"/>
                        <a:gd name="connsiteY8" fmla="*/ 248109 h 911529"/>
                        <a:gd name="connsiteX9" fmla="*/ 127168 w 156833"/>
                        <a:gd name="connsiteY9" fmla="*/ 29665 h 911529"/>
                        <a:gd name="connsiteX10" fmla="*/ 148743 w 156833"/>
                        <a:gd name="connsiteY10" fmla="*/ 0 h 911529"/>
                        <a:gd name="connsiteX11" fmla="*/ 156833 w 156833"/>
                        <a:gd name="connsiteY11" fmla="*/ 2697 h 911529"/>
                        <a:gd name="connsiteX12" fmla="*/ 100200 w 156833"/>
                        <a:gd name="connsiteY12" fmla="*/ 121357 h 911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6833" h="911529">
                          <a:moveTo>
                            <a:pt x="100200" y="121357"/>
                          </a:moveTo>
                          <a:cubicBezTo>
                            <a:pt x="84019" y="177991"/>
                            <a:pt x="67838" y="237321"/>
                            <a:pt x="57051" y="296652"/>
                          </a:cubicBezTo>
                          <a:cubicBezTo>
                            <a:pt x="38173" y="415312"/>
                            <a:pt x="35476" y="536670"/>
                            <a:pt x="32779" y="658027"/>
                          </a:cubicBezTo>
                          <a:cubicBezTo>
                            <a:pt x="30082" y="717358"/>
                            <a:pt x="27386" y="776688"/>
                            <a:pt x="27386" y="836018"/>
                          </a:cubicBezTo>
                          <a:cubicBezTo>
                            <a:pt x="27386" y="860289"/>
                            <a:pt x="27386" y="887258"/>
                            <a:pt x="27386" y="911530"/>
                          </a:cubicBezTo>
                          <a:lnTo>
                            <a:pt x="3114" y="911530"/>
                          </a:lnTo>
                          <a:cubicBezTo>
                            <a:pt x="-2280" y="841412"/>
                            <a:pt x="417" y="773991"/>
                            <a:pt x="3114" y="703874"/>
                          </a:cubicBezTo>
                          <a:cubicBezTo>
                            <a:pt x="5811" y="596000"/>
                            <a:pt x="13901" y="490824"/>
                            <a:pt x="24689" y="382951"/>
                          </a:cubicBezTo>
                          <a:cubicBezTo>
                            <a:pt x="30082" y="337104"/>
                            <a:pt x="35476" y="293955"/>
                            <a:pt x="46263" y="248109"/>
                          </a:cubicBezTo>
                          <a:cubicBezTo>
                            <a:pt x="62444" y="169901"/>
                            <a:pt x="94806" y="102480"/>
                            <a:pt x="127168" y="29665"/>
                          </a:cubicBezTo>
                          <a:cubicBezTo>
                            <a:pt x="132562" y="18878"/>
                            <a:pt x="140653" y="8091"/>
                            <a:pt x="148743" y="0"/>
                          </a:cubicBezTo>
                          <a:cubicBezTo>
                            <a:pt x="151440" y="0"/>
                            <a:pt x="154137" y="0"/>
                            <a:pt x="156833" y="2697"/>
                          </a:cubicBezTo>
                          <a:cubicBezTo>
                            <a:pt x="148743" y="0"/>
                            <a:pt x="105594" y="110570"/>
                            <a:pt x="100200" y="121357"/>
                          </a:cubicBezTo>
                          <a:close/>
                        </a:path>
                      </a:pathLst>
                    </a:custGeom>
                    <a:solidFill>
                      <a:srgbClr val="043A32"/>
                    </a:solidFill>
                    <a:ln w="26947" cap="flat">
                      <a:noFill/>
                      <a:prstDash val="solid"/>
                      <a:miter/>
                    </a:ln>
                  </p:spPr>
                  <p:txBody>
                    <a:bodyPr rtlCol="1" anchor="ctr"/>
                    <a:lstStyle/>
                    <a:p>
                      <a:endParaRPr lang="ar-SA"/>
                    </a:p>
                  </p:txBody>
                </p:sp>
                <p:sp>
                  <p:nvSpPr>
                    <p:cNvPr id="1659" name="شكل حر: شكل 652">
                      <a:extLst>
                        <a:ext uri="{FF2B5EF4-FFF2-40B4-BE49-F238E27FC236}">
                          <a16:creationId xmlns:a16="http://schemas.microsoft.com/office/drawing/2014/main" id="{5EDD8A9E-E41D-4CF5-8BED-40EE1A8494D6}"/>
                        </a:ext>
                      </a:extLst>
                    </p:cNvPr>
                    <p:cNvSpPr/>
                    <p:nvPr/>
                  </p:nvSpPr>
                  <p:spPr>
                    <a:xfrm>
                      <a:off x="315529" y="6413011"/>
                      <a:ext cx="59330" cy="617630"/>
                    </a:xfrm>
                    <a:custGeom>
                      <a:avLst/>
                      <a:gdLst>
                        <a:gd name="connsiteX0" fmla="*/ 48543 w 59330"/>
                        <a:gd name="connsiteY0" fmla="*/ 617631 h 617630"/>
                        <a:gd name="connsiteX1" fmla="*/ 0 w 59330"/>
                        <a:gd name="connsiteY1" fmla="*/ 617631 h 617630"/>
                        <a:gd name="connsiteX2" fmla="*/ 18878 w 59330"/>
                        <a:gd name="connsiteY2" fmla="*/ 358734 h 617630"/>
                        <a:gd name="connsiteX3" fmla="*/ 18878 w 59330"/>
                        <a:gd name="connsiteY3" fmla="*/ 56 h 617630"/>
                        <a:gd name="connsiteX4" fmla="*/ 59330 w 59330"/>
                        <a:gd name="connsiteY4" fmla="*/ 420761 h 617630"/>
                        <a:gd name="connsiteX5" fmla="*/ 48543 w 59330"/>
                        <a:gd name="connsiteY5" fmla="*/ 617631 h 617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330" h="617630">
                          <a:moveTo>
                            <a:pt x="48543" y="617631"/>
                          </a:moveTo>
                          <a:lnTo>
                            <a:pt x="0" y="617631"/>
                          </a:lnTo>
                          <a:cubicBezTo>
                            <a:pt x="8091" y="531332"/>
                            <a:pt x="16181" y="447730"/>
                            <a:pt x="18878" y="358734"/>
                          </a:cubicBezTo>
                          <a:cubicBezTo>
                            <a:pt x="18878" y="326372"/>
                            <a:pt x="16181" y="2752"/>
                            <a:pt x="18878" y="56"/>
                          </a:cubicBezTo>
                          <a:cubicBezTo>
                            <a:pt x="53937" y="-5338"/>
                            <a:pt x="59330" y="383006"/>
                            <a:pt x="59330" y="420761"/>
                          </a:cubicBezTo>
                          <a:cubicBezTo>
                            <a:pt x="56633" y="488182"/>
                            <a:pt x="53937" y="552906"/>
                            <a:pt x="48543" y="617631"/>
                          </a:cubicBezTo>
                          <a:close/>
                        </a:path>
                      </a:pathLst>
                    </a:custGeom>
                    <a:solidFill>
                      <a:srgbClr val="1F5C24"/>
                    </a:solidFill>
                    <a:ln w="26947" cap="flat">
                      <a:noFill/>
                      <a:prstDash val="solid"/>
                      <a:miter/>
                    </a:ln>
                  </p:spPr>
                  <p:txBody>
                    <a:bodyPr rtlCol="1" anchor="ctr"/>
                    <a:lstStyle/>
                    <a:p>
                      <a:endParaRPr lang="ar-SA"/>
                    </a:p>
                  </p:txBody>
                </p:sp>
                <p:sp>
                  <p:nvSpPr>
                    <p:cNvPr id="1660" name="شكل حر: شكل 653">
                      <a:extLst>
                        <a:ext uri="{FF2B5EF4-FFF2-40B4-BE49-F238E27FC236}">
                          <a16:creationId xmlns:a16="http://schemas.microsoft.com/office/drawing/2014/main" id="{3F81AE5D-0039-4CF1-9F62-C709065F55DE}"/>
                        </a:ext>
                      </a:extLst>
                    </p:cNvPr>
                    <p:cNvSpPr/>
                    <p:nvPr/>
                  </p:nvSpPr>
                  <p:spPr>
                    <a:xfrm>
                      <a:off x="334407" y="6413067"/>
                      <a:ext cx="40452" cy="617574"/>
                    </a:xfrm>
                    <a:custGeom>
                      <a:avLst/>
                      <a:gdLst>
                        <a:gd name="connsiteX0" fmla="*/ 29665 w 40452"/>
                        <a:gd name="connsiteY0" fmla="*/ 617575 h 617574"/>
                        <a:gd name="connsiteX1" fmla="*/ 5394 w 40452"/>
                        <a:gd name="connsiteY1" fmla="*/ 617575 h 617574"/>
                        <a:gd name="connsiteX2" fmla="*/ 0 w 40452"/>
                        <a:gd name="connsiteY2" fmla="*/ 0 h 617574"/>
                        <a:gd name="connsiteX3" fmla="*/ 40452 w 40452"/>
                        <a:gd name="connsiteY3" fmla="*/ 420706 h 617574"/>
                        <a:gd name="connsiteX4" fmla="*/ 29665 w 40452"/>
                        <a:gd name="connsiteY4" fmla="*/ 617575 h 617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52" h="617574">
                          <a:moveTo>
                            <a:pt x="29665" y="617575"/>
                          </a:moveTo>
                          <a:lnTo>
                            <a:pt x="5394" y="617575"/>
                          </a:lnTo>
                          <a:cubicBezTo>
                            <a:pt x="26968" y="412615"/>
                            <a:pt x="18878" y="204959"/>
                            <a:pt x="0" y="0"/>
                          </a:cubicBezTo>
                          <a:cubicBezTo>
                            <a:pt x="35059" y="0"/>
                            <a:pt x="40452" y="382950"/>
                            <a:pt x="40452" y="420706"/>
                          </a:cubicBezTo>
                          <a:cubicBezTo>
                            <a:pt x="37756" y="488126"/>
                            <a:pt x="35059" y="552850"/>
                            <a:pt x="29665" y="617575"/>
                          </a:cubicBezTo>
                          <a:close/>
                        </a:path>
                      </a:pathLst>
                    </a:custGeom>
                    <a:solidFill>
                      <a:srgbClr val="1F5C24"/>
                    </a:solidFill>
                    <a:ln w="26947" cap="flat">
                      <a:noFill/>
                      <a:prstDash val="solid"/>
                      <a:miter/>
                    </a:ln>
                  </p:spPr>
                  <p:txBody>
                    <a:bodyPr rtlCol="1" anchor="ctr"/>
                    <a:lstStyle/>
                    <a:p>
                      <a:endParaRPr lang="ar-SA"/>
                    </a:p>
                  </p:txBody>
                </p:sp>
                <p:sp>
                  <p:nvSpPr>
                    <p:cNvPr id="1661" name="شكل حر: شكل 654">
                      <a:extLst>
                        <a:ext uri="{FF2B5EF4-FFF2-40B4-BE49-F238E27FC236}">
                          <a16:creationId xmlns:a16="http://schemas.microsoft.com/office/drawing/2014/main" id="{7A4ADA20-94D1-4395-9718-44F9EC3152CD}"/>
                        </a:ext>
                      </a:extLst>
                    </p:cNvPr>
                    <p:cNvSpPr/>
                    <p:nvPr/>
                  </p:nvSpPr>
                  <p:spPr>
                    <a:xfrm>
                      <a:off x="1496742" y="6379665"/>
                      <a:ext cx="423402" cy="653672"/>
                    </a:xfrm>
                    <a:custGeom>
                      <a:avLst/>
                      <a:gdLst>
                        <a:gd name="connsiteX0" fmla="*/ 215747 w 423402"/>
                        <a:gd name="connsiteY0" fmla="*/ 114306 h 653672"/>
                        <a:gd name="connsiteX1" fmla="*/ 83602 w 423402"/>
                        <a:gd name="connsiteY1" fmla="*/ 481075 h 653672"/>
                        <a:gd name="connsiteX2" fmla="*/ 70118 w 423402"/>
                        <a:gd name="connsiteY2" fmla="*/ 653672 h 653672"/>
                        <a:gd name="connsiteX3" fmla="*/ 0 w 423402"/>
                        <a:gd name="connsiteY3" fmla="*/ 653672 h 653672"/>
                        <a:gd name="connsiteX4" fmla="*/ 0 w 423402"/>
                        <a:gd name="connsiteY4" fmla="*/ 610524 h 653672"/>
                        <a:gd name="connsiteX5" fmla="*/ 0 w 423402"/>
                        <a:gd name="connsiteY5" fmla="*/ 607827 h 653672"/>
                        <a:gd name="connsiteX6" fmla="*/ 0 w 423402"/>
                        <a:gd name="connsiteY6" fmla="*/ 607827 h 653672"/>
                        <a:gd name="connsiteX7" fmla="*/ 43149 w 423402"/>
                        <a:gd name="connsiteY7" fmla="*/ 365112 h 653672"/>
                        <a:gd name="connsiteX8" fmla="*/ 148326 w 423402"/>
                        <a:gd name="connsiteY8" fmla="*/ 119700 h 653672"/>
                        <a:gd name="connsiteX9" fmla="*/ 296652 w 423402"/>
                        <a:gd name="connsiteY9" fmla="*/ 1039 h 653672"/>
                        <a:gd name="connsiteX10" fmla="*/ 423403 w 423402"/>
                        <a:gd name="connsiteY10" fmla="*/ 173637 h 653672"/>
                        <a:gd name="connsiteX11" fmla="*/ 215747 w 423402"/>
                        <a:gd name="connsiteY11" fmla="*/ 114306 h 653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3402" h="653672">
                          <a:moveTo>
                            <a:pt x="215747" y="114306"/>
                          </a:moveTo>
                          <a:cubicBezTo>
                            <a:pt x="145629" y="216786"/>
                            <a:pt x="110570" y="351628"/>
                            <a:pt x="83602" y="481075"/>
                          </a:cubicBezTo>
                          <a:cubicBezTo>
                            <a:pt x="72815" y="537709"/>
                            <a:pt x="70118" y="597040"/>
                            <a:pt x="70118" y="653672"/>
                          </a:cubicBezTo>
                          <a:lnTo>
                            <a:pt x="0" y="653672"/>
                          </a:lnTo>
                          <a:cubicBezTo>
                            <a:pt x="0" y="640188"/>
                            <a:pt x="0" y="624008"/>
                            <a:pt x="0" y="610524"/>
                          </a:cubicBezTo>
                          <a:cubicBezTo>
                            <a:pt x="0" y="618614"/>
                            <a:pt x="0" y="621311"/>
                            <a:pt x="0" y="607827"/>
                          </a:cubicBezTo>
                          <a:cubicBezTo>
                            <a:pt x="0" y="553890"/>
                            <a:pt x="0" y="588949"/>
                            <a:pt x="0" y="607827"/>
                          </a:cubicBezTo>
                          <a:cubicBezTo>
                            <a:pt x="0" y="524225"/>
                            <a:pt x="10787" y="440623"/>
                            <a:pt x="43149" y="365112"/>
                          </a:cubicBezTo>
                          <a:cubicBezTo>
                            <a:pt x="78208" y="284207"/>
                            <a:pt x="102480" y="189818"/>
                            <a:pt x="148326" y="119700"/>
                          </a:cubicBezTo>
                          <a:cubicBezTo>
                            <a:pt x="180688" y="65763"/>
                            <a:pt x="237321" y="-9748"/>
                            <a:pt x="296652" y="1039"/>
                          </a:cubicBezTo>
                          <a:cubicBezTo>
                            <a:pt x="358679" y="41492"/>
                            <a:pt x="393738" y="98125"/>
                            <a:pt x="423403" y="173637"/>
                          </a:cubicBezTo>
                          <a:cubicBezTo>
                            <a:pt x="369466" y="119700"/>
                            <a:pt x="272380" y="30704"/>
                            <a:pt x="215747" y="114306"/>
                          </a:cubicBezTo>
                          <a:close/>
                        </a:path>
                      </a:pathLst>
                    </a:custGeom>
                    <a:solidFill>
                      <a:srgbClr val="242D3E"/>
                    </a:solidFill>
                    <a:ln w="26947" cap="flat">
                      <a:noFill/>
                      <a:prstDash val="solid"/>
                      <a:miter/>
                    </a:ln>
                  </p:spPr>
                  <p:txBody>
                    <a:bodyPr rtlCol="1" anchor="ctr"/>
                    <a:lstStyle/>
                    <a:p>
                      <a:endParaRPr lang="ar-SA"/>
                    </a:p>
                  </p:txBody>
                </p:sp>
                <p:sp>
                  <p:nvSpPr>
                    <p:cNvPr id="1662" name="شكل حر: شكل 655">
                      <a:extLst>
                        <a:ext uri="{FF2B5EF4-FFF2-40B4-BE49-F238E27FC236}">
                          <a16:creationId xmlns:a16="http://schemas.microsoft.com/office/drawing/2014/main" id="{3538EE59-92A1-4559-9854-FD2D8F740D1C}"/>
                        </a:ext>
                      </a:extLst>
                    </p:cNvPr>
                    <p:cNvSpPr/>
                    <p:nvPr/>
                  </p:nvSpPr>
                  <p:spPr>
                    <a:xfrm>
                      <a:off x="1414779" y="6069760"/>
                      <a:ext cx="504808" cy="960881"/>
                    </a:xfrm>
                    <a:custGeom>
                      <a:avLst/>
                      <a:gdLst>
                        <a:gd name="connsiteX0" fmla="*/ 373221 w 504808"/>
                        <a:gd name="connsiteY0" fmla="*/ 176103 h 960881"/>
                        <a:gd name="connsiteX1" fmla="*/ 284225 w 504808"/>
                        <a:gd name="connsiteY1" fmla="*/ 111379 h 960881"/>
                        <a:gd name="connsiteX2" fmla="*/ 192533 w 504808"/>
                        <a:gd name="connsiteY2" fmla="*/ 157225 h 960881"/>
                        <a:gd name="connsiteX3" fmla="*/ 100841 w 504808"/>
                        <a:gd name="connsiteY3" fmla="*/ 723560 h 960881"/>
                        <a:gd name="connsiteX4" fmla="*/ 119719 w 504808"/>
                        <a:gd name="connsiteY4" fmla="*/ 960882 h 960881"/>
                        <a:gd name="connsiteX5" fmla="*/ 6452 w 504808"/>
                        <a:gd name="connsiteY5" fmla="*/ 960882 h 960881"/>
                        <a:gd name="connsiteX6" fmla="*/ 1058 w 504808"/>
                        <a:gd name="connsiteY6" fmla="*/ 723560 h 960881"/>
                        <a:gd name="connsiteX7" fmla="*/ 36117 w 504808"/>
                        <a:gd name="connsiteY7" fmla="*/ 310945 h 960881"/>
                        <a:gd name="connsiteX8" fmla="*/ 170958 w 504808"/>
                        <a:gd name="connsiteY8" fmla="*/ 57442 h 960881"/>
                        <a:gd name="connsiteX9" fmla="*/ 268044 w 504808"/>
                        <a:gd name="connsiteY9" fmla="*/ 8899 h 960881"/>
                        <a:gd name="connsiteX10" fmla="*/ 416370 w 504808"/>
                        <a:gd name="connsiteY10" fmla="*/ 43958 h 960881"/>
                        <a:gd name="connsiteX11" fmla="*/ 497275 w 504808"/>
                        <a:gd name="connsiteY11" fmla="*/ 197677 h 960881"/>
                        <a:gd name="connsiteX12" fmla="*/ 486488 w 504808"/>
                        <a:gd name="connsiteY12" fmla="*/ 405334 h 960881"/>
                        <a:gd name="connsiteX13" fmla="*/ 373221 w 504808"/>
                        <a:gd name="connsiteY13" fmla="*/ 176103 h 960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4808" h="960881">
                          <a:moveTo>
                            <a:pt x="373221" y="176103"/>
                          </a:moveTo>
                          <a:cubicBezTo>
                            <a:pt x="346253" y="146438"/>
                            <a:pt x="316587" y="127560"/>
                            <a:pt x="284225" y="111379"/>
                          </a:cubicBezTo>
                          <a:cubicBezTo>
                            <a:pt x="238379" y="89804"/>
                            <a:pt x="222198" y="108682"/>
                            <a:pt x="192533" y="157225"/>
                          </a:cubicBezTo>
                          <a:cubicBezTo>
                            <a:pt x="100841" y="302854"/>
                            <a:pt x="90053" y="545569"/>
                            <a:pt x="100841" y="723560"/>
                          </a:cubicBezTo>
                          <a:cubicBezTo>
                            <a:pt x="106234" y="801768"/>
                            <a:pt x="111628" y="882673"/>
                            <a:pt x="119719" y="960882"/>
                          </a:cubicBezTo>
                          <a:lnTo>
                            <a:pt x="6452" y="960882"/>
                          </a:lnTo>
                          <a:cubicBezTo>
                            <a:pt x="1058" y="879977"/>
                            <a:pt x="-1639" y="801768"/>
                            <a:pt x="1058" y="723560"/>
                          </a:cubicBezTo>
                          <a:cubicBezTo>
                            <a:pt x="3755" y="588718"/>
                            <a:pt x="-1639" y="440392"/>
                            <a:pt x="36117" y="310945"/>
                          </a:cubicBezTo>
                          <a:cubicBezTo>
                            <a:pt x="60388" y="232736"/>
                            <a:pt x="106234" y="103288"/>
                            <a:pt x="170958" y="57442"/>
                          </a:cubicBezTo>
                          <a:cubicBezTo>
                            <a:pt x="184443" y="27777"/>
                            <a:pt x="246470" y="14293"/>
                            <a:pt x="268044" y="8899"/>
                          </a:cubicBezTo>
                          <a:cubicBezTo>
                            <a:pt x="321981" y="-7282"/>
                            <a:pt x="373221" y="-4585"/>
                            <a:pt x="416370" y="43958"/>
                          </a:cubicBezTo>
                          <a:cubicBezTo>
                            <a:pt x="454126" y="84410"/>
                            <a:pt x="481094" y="141044"/>
                            <a:pt x="497275" y="197677"/>
                          </a:cubicBezTo>
                          <a:cubicBezTo>
                            <a:pt x="516153" y="267795"/>
                            <a:pt x="494578" y="337913"/>
                            <a:pt x="486488" y="405334"/>
                          </a:cubicBezTo>
                          <a:cubicBezTo>
                            <a:pt x="478397" y="316338"/>
                            <a:pt x="424461" y="235433"/>
                            <a:pt x="373221" y="176103"/>
                          </a:cubicBezTo>
                          <a:close/>
                        </a:path>
                      </a:pathLst>
                    </a:custGeom>
                    <a:solidFill>
                      <a:srgbClr val="315358"/>
                    </a:solidFill>
                    <a:ln w="26947" cap="flat">
                      <a:noFill/>
                      <a:prstDash val="solid"/>
                      <a:miter/>
                    </a:ln>
                  </p:spPr>
                  <p:txBody>
                    <a:bodyPr rtlCol="1" anchor="ctr"/>
                    <a:lstStyle/>
                    <a:p>
                      <a:endParaRPr lang="ar-SA"/>
                    </a:p>
                  </p:txBody>
                </p:sp>
                <p:sp>
                  <p:nvSpPr>
                    <p:cNvPr id="1663" name="شكل حر: شكل 656">
                      <a:extLst>
                        <a:ext uri="{FF2B5EF4-FFF2-40B4-BE49-F238E27FC236}">
                          <a16:creationId xmlns:a16="http://schemas.microsoft.com/office/drawing/2014/main" id="{F1CEA845-DD6F-45FC-989B-A79B9B7F6B04}"/>
                        </a:ext>
                      </a:extLst>
                    </p:cNvPr>
                    <p:cNvSpPr/>
                    <p:nvPr/>
                  </p:nvSpPr>
                  <p:spPr>
                    <a:xfrm>
                      <a:off x="1696307" y="6071180"/>
                      <a:ext cx="223279" cy="403913"/>
                    </a:xfrm>
                    <a:custGeom>
                      <a:avLst/>
                      <a:gdLst>
                        <a:gd name="connsiteX0" fmla="*/ 134842 w 223279"/>
                        <a:gd name="connsiteY0" fmla="*/ 136927 h 403913"/>
                        <a:gd name="connsiteX1" fmla="*/ 21575 w 223279"/>
                        <a:gd name="connsiteY1" fmla="*/ 20963 h 403913"/>
                        <a:gd name="connsiteX2" fmla="*/ 0 w 223279"/>
                        <a:gd name="connsiteY2" fmla="*/ 4782 h 403913"/>
                        <a:gd name="connsiteX3" fmla="*/ 134842 w 223279"/>
                        <a:gd name="connsiteY3" fmla="*/ 42538 h 403913"/>
                        <a:gd name="connsiteX4" fmla="*/ 215747 w 223279"/>
                        <a:gd name="connsiteY4" fmla="*/ 196257 h 403913"/>
                        <a:gd name="connsiteX5" fmla="*/ 204959 w 223279"/>
                        <a:gd name="connsiteY5" fmla="*/ 403913 h 403913"/>
                        <a:gd name="connsiteX6" fmla="*/ 204959 w 223279"/>
                        <a:gd name="connsiteY6" fmla="*/ 395823 h 403913"/>
                        <a:gd name="connsiteX7" fmla="*/ 134842 w 223279"/>
                        <a:gd name="connsiteY7" fmla="*/ 136927 h 40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3279" h="403913">
                          <a:moveTo>
                            <a:pt x="134842" y="136927"/>
                          </a:moveTo>
                          <a:cubicBezTo>
                            <a:pt x="97086" y="99171"/>
                            <a:pt x="64724" y="56022"/>
                            <a:pt x="21575" y="20963"/>
                          </a:cubicBezTo>
                          <a:cubicBezTo>
                            <a:pt x="13484" y="15569"/>
                            <a:pt x="8090" y="10176"/>
                            <a:pt x="0" y="4782"/>
                          </a:cubicBezTo>
                          <a:cubicBezTo>
                            <a:pt x="48543" y="-6005"/>
                            <a:pt x="94389" y="-611"/>
                            <a:pt x="134842" y="42538"/>
                          </a:cubicBezTo>
                          <a:cubicBezTo>
                            <a:pt x="172597" y="82990"/>
                            <a:pt x="199566" y="139624"/>
                            <a:pt x="215747" y="196257"/>
                          </a:cubicBezTo>
                          <a:cubicBezTo>
                            <a:pt x="234624" y="266375"/>
                            <a:pt x="213050" y="336493"/>
                            <a:pt x="204959" y="403913"/>
                          </a:cubicBezTo>
                          <a:cubicBezTo>
                            <a:pt x="204959" y="401216"/>
                            <a:pt x="204959" y="398519"/>
                            <a:pt x="204959" y="395823"/>
                          </a:cubicBezTo>
                          <a:cubicBezTo>
                            <a:pt x="199566" y="301434"/>
                            <a:pt x="199566" y="204348"/>
                            <a:pt x="134842" y="136927"/>
                          </a:cubicBezTo>
                          <a:close/>
                        </a:path>
                      </a:pathLst>
                    </a:custGeom>
                    <a:solidFill>
                      <a:srgbClr val="BDE665"/>
                    </a:solidFill>
                    <a:ln w="26947" cap="flat">
                      <a:noFill/>
                      <a:prstDash val="solid"/>
                      <a:miter/>
                    </a:ln>
                  </p:spPr>
                  <p:txBody>
                    <a:bodyPr rtlCol="1" anchor="ctr"/>
                    <a:lstStyle/>
                    <a:p>
                      <a:endParaRPr lang="ar-SA"/>
                    </a:p>
                  </p:txBody>
                </p:sp>
                <p:sp>
                  <p:nvSpPr>
                    <p:cNvPr id="1664" name="شكل حر: شكل 657">
                      <a:extLst>
                        <a:ext uri="{FF2B5EF4-FFF2-40B4-BE49-F238E27FC236}">
                          <a16:creationId xmlns:a16="http://schemas.microsoft.com/office/drawing/2014/main" id="{A1B5FEA0-930B-4CF4-8EC6-140C084BE69B}"/>
                        </a:ext>
                      </a:extLst>
                    </p:cNvPr>
                    <p:cNvSpPr/>
                    <p:nvPr/>
                  </p:nvSpPr>
                  <p:spPr>
                    <a:xfrm>
                      <a:off x="1494045" y="6075963"/>
                      <a:ext cx="407221" cy="391040"/>
                    </a:xfrm>
                    <a:custGeom>
                      <a:avLst/>
                      <a:gdLst>
                        <a:gd name="connsiteX0" fmla="*/ 91692 w 407221"/>
                        <a:gd name="connsiteY0" fmla="*/ 51240 h 391040"/>
                        <a:gd name="connsiteX1" fmla="*/ 188778 w 407221"/>
                        <a:gd name="connsiteY1" fmla="*/ 2697 h 391040"/>
                        <a:gd name="connsiteX2" fmla="*/ 202262 w 407221"/>
                        <a:gd name="connsiteY2" fmla="*/ 0 h 391040"/>
                        <a:gd name="connsiteX3" fmla="*/ 223837 w 407221"/>
                        <a:gd name="connsiteY3" fmla="*/ 16181 h 391040"/>
                        <a:gd name="connsiteX4" fmla="*/ 337104 w 407221"/>
                        <a:gd name="connsiteY4" fmla="*/ 132145 h 391040"/>
                        <a:gd name="connsiteX5" fmla="*/ 407222 w 407221"/>
                        <a:gd name="connsiteY5" fmla="*/ 391041 h 391040"/>
                        <a:gd name="connsiteX6" fmla="*/ 293955 w 407221"/>
                        <a:gd name="connsiteY6" fmla="*/ 169901 h 391040"/>
                        <a:gd name="connsiteX7" fmla="*/ 213050 w 407221"/>
                        <a:gd name="connsiteY7" fmla="*/ 110570 h 391040"/>
                        <a:gd name="connsiteX8" fmla="*/ 75511 w 407221"/>
                        <a:gd name="connsiteY8" fmla="*/ 99783 h 391040"/>
                        <a:gd name="connsiteX9" fmla="*/ 0 w 407221"/>
                        <a:gd name="connsiteY9" fmla="*/ 188778 h 391040"/>
                        <a:gd name="connsiteX10" fmla="*/ 91692 w 407221"/>
                        <a:gd name="connsiteY10" fmla="*/ 51240 h 39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7221" h="391040">
                          <a:moveTo>
                            <a:pt x="91692" y="51240"/>
                          </a:moveTo>
                          <a:cubicBezTo>
                            <a:pt x="105176" y="21575"/>
                            <a:pt x="167204" y="8091"/>
                            <a:pt x="188778" y="2697"/>
                          </a:cubicBezTo>
                          <a:cubicBezTo>
                            <a:pt x="194172" y="2697"/>
                            <a:pt x="196869" y="0"/>
                            <a:pt x="202262" y="0"/>
                          </a:cubicBezTo>
                          <a:cubicBezTo>
                            <a:pt x="210353" y="5394"/>
                            <a:pt x="215747" y="10787"/>
                            <a:pt x="223837" y="16181"/>
                          </a:cubicBezTo>
                          <a:cubicBezTo>
                            <a:pt x="266986" y="51240"/>
                            <a:pt x="299348" y="94389"/>
                            <a:pt x="337104" y="132145"/>
                          </a:cubicBezTo>
                          <a:cubicBezTo>
                            <a:pt x="399131" y="202262"/>
                            <a:pt x="399131" y="299348"/>
                            <a:pt x="407222" y="391041"/>
                          </a:cubicBezTo>
                          <a:cubicBezTo>
                            <a:pt x="396434" y="304742"/>
                            <a:pt x="345194" y="226534"/>
                            <a:pt x="293955" y="169901"/>
                          </a:cubicBezTo>
                          <a:cubicBezTo>
                            <a:pt x="269683" y="142932"/>
                            <a:pt x="242715" y="124054"/>
                            <a:pt x="213050" y="110570"/>
                          </a:cubicBezTo>
                          <a:cubicBezTo>
                            <a:pt x="172597" y="78208"/>
                            <a:pt x="121357" y="59330"/>
                            <a:pt x="75511" y="99783"/>
                          </a:cubicBezTo>
                          <a:cubicBezTo>
                            <a:pt x="45846" y="126751"/>
                            <a:pt x="21575" y="156416"/>
                            <a:pt x="0" y="188778"/>
                          </a:cubicBezTo>
                          <a:cubicBezTo>
                            <a:pt x="24271" y="132145"/>
                            <a:pt x="56633" y="78208"/>
                            <a:pt x="91692" y="51240"/>
                          </a:cubicBezTo>
                          <a:close/>
                        </a:path>
                      </a:pathLst>
                    </a:custGeom>
                    <a:solidFill>
                      <a:srgbClr val="63B527"/>
                    </a:solidFill>
                    <a:ln w="26947" cap="flat">
                      <a:noFill/>
                      <a:prstDash val="solid"/>
                      <a:miter/>
                    </a:ln>
                  </p:spPr>
                  <p:txBody>
                    <a:bodyPr rtlCol="1" anchor="ctr"/>
                    <a:lstStyle/>
                    <a:p>
                      <a:endParaRPr lang="ar-SA"/>
                    </a:p>
                  </p:txBody>
                </p:sp>
                <p:sp>
                  <p:nvSpPr>
                    <p:cNvPr id="1665" name="شكل حر: شكل 658">
                      <a:extLst>
                        <a:ext uri="{FF2B5EF4-FFF2-40B4-BE49-F238E27FC236}">
                          <a16:creationId xmlns:a16="http://schemas.microsoft.com/office/drawing/2014/main" id="{7DCE25E2-B875-49FB-9EC4-4C78735FE3C8}"/>
                        </a:ext>
                      </a:extLst>
                    </p:cNvPr>
                    <p:cNvSpPr/>
                    <p:nvPr/>
                  </p:nvSpPr>
                  <p:spPr>
                    <a:xfrm>
                      <a:off x="1453592" y="6151474"/>
                      <a:ext cx="250805" cy="879167"/>
                    </a:xfrm>
                    <a:custGeom>
                      <a:avLst/>
                      <a:gdLst>
                        <a:gd name="connsiteX0" fmla="*/ 151023 w 250805"/>
                        <a:gd name="connsiteY0" fmla="*/ 75511 h 879167"/>
                        <a:gd name="connsiteX1" fmla="*/ 59330 w 250805"/>
                        <a:gd name="connsiteY1" fmla="*/ 641846 h 879167"/>
                        <a:gd name="connsiteX2" fmla="*/ 78208 w 250805"/>
                        <a:gd name="connsiteY2" fmla="*/ 879168 h 879167"/>
                        <a:gd name="connsiteX3" fmla="*/ 2697 w 250805"/>
                        <a:gd name="connsiteY3" fmla="*/ 879168 h 879167"/>
                        <a:gd name="connsiteX4" fmla="*/ 0 w 250805"/>
                        <a:gd name="connsiteY4" fmla="*/ 771294 h 879167"/>
                        <a:gd name="connsiteX5" fmla="*/ 24271 w 250805"/>
                        <a:gd name="connsiteY5" fmla="*/ 409919 h 879167"/>
                        <a:gd name="connsiteX6" fmla="*/ 167204 w 250805"/>
                        <a:gd name="connsiteY6" fmla="*/ 0 h 879167"/>
                        <a:gd name="connsiteX7" fmla="*/ 250805 w 250805"/>
                        <a:gd name="connsiteY7" fmla="*/ 35058 h 879167"/>
                        <a:gd name="connsiteX8" fmla="*/ 242715 w 250805"/>
                        <a:gd name="connsiteY8" fmla="*/ 29665 h 879167"/>
                        <a:gd name="connsiteX9" fmla="*/ 151023 w 250805"/>
                        <a:gd name="connsiteY9" fmla="*/ 75511 h 879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0805" h="879167">
                          <a:moveTo>
                            <a:pt x="151023" y="75511"/>
                          </a:moveTo>
                          <a:cubicBezTo>
                            <a:pt x="59330" y="221140"/>
                            <a:pt x="48543" y="463855"/>
                            <a:pt x="59330" y="641846"/>
                          </a:cubicBezTo>
                          <a:cubicBezTo>
                            <a:pt x="64724" y="720054"/>
                            <a:pt x="70118" y="800959"/>
                            <a:pt x="78208" y="879168"/>
                          </a:cubicBezTo>
                          <a:lnTo>
                            <a:pt x="2697" y="879168"/>
                          </a:lnTo>
                          <a:cubicBezTo>
                            <a:pt x="0" y="844108"/>
                            <a:pt x="0" y="809050"/>
                            <a:pt x="0" y="771294"/>
                          </a:cubicBezTo>
                          <a:cubicBezTo>
                            <a:pt x="5394" y="652633"/>
                            <a:pt x="13484" y="531276"/>
                            <a:pt x="24271" y="409919"/>
                          </a:cubicBezTo>
                          <a:cubicBezTo>
                            <a:pt x="35059" y="264289"/>
                            <a:pt x="64724" y="86299"/>
                            <a:pt x="167204" y="0"/>
                          </a:cubicBezTo>
                          <a:cubicBezTo>
                            <a:pt x="196869" y="0"/>
                            <a:pt x="226534" y="13484"/>
                            <a:pt x="250805" y="35058"/>
                          </a:cubicBezTo>
                          <a:cubicBezTo>
                            <a:pt x="248109" y="32362"/>
                            <a:pt x="245412" y="32362"/>
                            <a:pt x="242715" y="29665"/>
                          </a:cubicBezTo>
                          <a:cubicBezTo>
                            <a:pt x="199566" y="10787"/>
                            <a:pt x="183385" y="29665"/>
                            <a:pt x="151023" y="75511"/>
                          </a:cubicBezTo>
                          <a:close/>
                        </a:path>
                      </a:pathLst>
                    </a:custGeom>
                    <a:solidFill>
                      <a:srgbClr val="006400"/>
                    </a:solidFill>
                    <a:ln w="26947" cap="flat">
                      <a:noFill/>
                      <a:prstDash val="solid"/>
                      <a:miter/>
                    </a:ln>
                  </p:spPr>
                  <p:txBody>
                    <a:bodyPr rtlCol="1" anchor="ctr"/>
                    <a:lstStyle/>
                    <a:p>
                      <a:endParaRPr lang="ar-SA"/>
                    </a:p>
                  </p:txBody>
                </p:sp>
                <p:sp>
                  <p:nvSpPr>
                    <p:cNvPr id="1666" name="شكل حر: شكل 659">
                      <a:extLst>
                        <a:ext uri="{FF2B5EF4-FFF2-40B4-BE49-F238E27FC236}">
                          <a16:creationId xmlns:a16="http://schemas.microsoft.com/office/drawing/2014/main" id="{37C40C54-9D1E-4DF1-95DD-37097EBD9C65}"/>
                        </a:ext>
                      </a:extLst>
                    </p:cNvPr>
                    <p:cNvSpPr/>
                    <p:nvPr/>
                  </p:nvSpPr>
                  <p:spPr>
                    <a:xfrm>
                      <a:off x="1706905" y="6075207"/>
                      <a:ext cx="204863" cy="329977"/>
                    </a:xfrm>
                    <a:custGeom>
                      <a:avLst/>
                      <a:gdLst>
                        <a:gd name="connsiteX0" fmla="*/ 27158 w 204863"/>
                        <a:gd name="connsiteY0" fmla="*/ 3452 h 329977"/>
                        <a:gd name="connsiteX1" fmla="*/ 108063 w 204863"/>
                        <a:gd name="connsiteY1" fmla="*/ 27724 h 329977"/>
                        <a:gd name="connsiteX2" fmla="*/ 159302 w 204863"/>
                        <a:gd name="connsiteY2" fmla="*/ 100538 h 329977"/>
                        <a:gd name="connsiteX3" fmla="*/ 197058 w 204863"/>
                        <a:gd name="connsiteY3" fmla="*/ 189533 h 329977"/>
                        <a:gd name="connsiteX4" fmla="*/ 202452 w 204863"/>
                        <a:gd name="connsiteY4" fmla="*/ 305497 h 329977"/>
                        <a:gd name="connsiteX5" fmla="*/ 202452 w 204863"/>
                        <a:gd name="connsiteY5" fmla="*/ 329769 h 329977"/>
                        <a:gd name="connsiteX6" fmla="*/ 194361 w 204863"/>
                        <a:gd name="connsiteY6" fmla="*/ 203018 h 329977"/>
                        <a:gd name="connsiteX7" fmla="*/ 156606 w 204863"/>
                        <a:gd name="connsiteY7" fmla="*/ 116719 h 329977"/>
                        <a:gd name="connsiteX8" fmla="*/ 108063 w 204863"/>
                        <a:gd name="connsiteY8" fmla="*/ 43904 h 329977"/>
                        <a:gd name="connsiteX9" fmla="*/ 189 w 204863"/>
                        <a:gd name="connsiteY9" fmla="*/ 755 h 329977"/>
                        <a:gd name="connsiteX10" fmla="*/ 27158 w 204863"/>
                        <a:gd name="connsiteY10" fmla="*/ 3452 h 329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4863" h="329977">
                          <a:moveTo>
                            <a:pt x="27158" y="3452"/>
                          </a:moveTo>
                          <a:cubicBezTo>
                            <a:pt x="54126" y="6149"/>
                            <a:pt x="83791" y="8846"/>
                            <a:pt x="108063" y="27724"/>
                          </a:cubicBezTo>
                          <a:cubicBezTo>
                            <a:pt x="129637" y="46601"/>
                            <a:pt x="145818" y="73570"/>
                            <a:pt x="159302" y="100538"/>
                          </a:cubicBezTo>
                          <a:cubicBezTo>
                            <a:pt x="172787" y="127506"/>
                            <a:pt x="186271" y="157172"/>
                            <a:pt x="197058" y="189533"/>
                          </a:cubicBezTo>
                          <a:cubicBezTo>
                            <a:pt x="207845" y="227289"/>
                            <a:pt x="205149" y="267741"/>
                            <a:pt x="202452" y="305497"/>
                          </a:cubicBezTo>
                          <a:cubicBezTo>
                            <a:pt x="202452" y="308194"/>
                            <a:pt x="199755" y="332466"/>
                            <a:pt x="202452" y="329769"/>
                          </a:cubicBezTo>
                          <a:cubicBezTo>
                            <a:pt x="205149" y="294710"/>
                            <a:pt x="202452" y="235380"/>
                            <a:pt x="194361" y="203018"/>
                          </a:cubicBezTo>
                          <a:cubicBezTo>
                            <a:pt x="186271" y="173352"/>
                            <a:pt x="170090" y="143687"/>
                            <a:pt x="156606" y="116719"/>
                          </a:cubicBezTo>
                          <a:cubicBezTo>
                            <a:pt x="143121" y="89751"/>
                            <a:pt x="126940" y="65479"/>
                            <a:pt x="108063" y="43904"/>
                          </a:cubicBezTo>
                          <a:cubicBezTo>
                            <a:pt x="83791" y="19633"/>
                            <a:pt x="29855" y="8846"/>
                            <a:pt x="189" y="755"/>
                          </a:cubicBezTo>
                          <a:cubicBezTo>
                            <a:pt x="-2508" y="-1942"/>
                            <a:pt x="24461" y="3452"/>
                            <a:pt x="27158" y="3452"/>
                          </a:cubicBezTo>
                          <a:close/>
                        </a:path>
                      </a:pathLst>
                    </a:custGeom>
                    <a:solidFill>
                      <a:srgbClr val="DCFB8E"/>
                    </a:solidFill>
                    <a:ln w="26947" cap="flat">
                      <a:noFill/>
                      <a:prstDash val="solid"/>
                      <a:miter/>
                    </a:ln>
                  </p:spPr>
                  <p:txBody>
                    <a:bodyPr rtlCol="1" anchor="ctr"/>
                    <a:lstStyle/>
                    <a:p>
                      <a:endParaRPr lang="ar-SA"/>
                    </a:p>
                  </p:txBody>
                </p:sp>
                <p:sp>
                  <p:nvSpPr>
                    <p:cNvPr id="1667" name="شكل حر: شكل 660">
                      <a:extLst>
                        <a:ext uri="{FF2B5EF4-FFF2-40B4-BE49-F238E27FC236}">
                          <a16:creationId xmlns:a16="http://schemas.microsoft.com/office/drawing/2014/main" id="{964F8B6D-03FB-4F00-BE14-36C9966D3588}"/>
                        </a:ext>
                      </a:extLst>
                    </p:cNvPr>
                    <p:cNvSpPr/>
                    <p:nvPr/>
                  </p:nvSpPr>
                  <p:spPr>
                    <a:xfrm>
                      <a:off x="1638939" y="6087403"/>
                      <a:ext cx="251962" cy="309555"/>
                    </a:xfrm>
                    <a:custGeom>
                      <a:avLst/>
                      <a:gdLst>
                        <a:gd name="connsiteX0" fmla="*/ 735 w 251962"/>
                        <a:gd name="connsiteY0" fmla="*/ 18225 h 309555"/>
                        <a:gd name="connsiteX1" fmla="*/ 138274 w 251962"/>
                        <a:gd name="connsiteY1" fmla="*/ 69465 h 309555"/>
                        <a:gd name="connsiteX2" fmla="*/ 197604 w 251962"/>
                        <a:gd name="connsiteY2" fmla="*/ 142279 h 309555"/>
                        <a:gd name="connsiteX3" fmla="*/ 235359 w 251962"/>
                        <a:gd name="connsiteY3" fmla="*/ 207003 h 309555"/>
                        <a:gd name="connsiteX4" fmla="*/ 251540 w 251962"/>
                        <a:gd name="connsiteY4" fmla="*/ 309483 h 309555"/>
                        <a:gd name="connsiteX5" fmla="*/ 189513 w 251962"/>
                        <a:gd name="connsiteY5" fmla="*/ 142279 h 309555"/>
                        <a:gd name="connsiteX6" fmla="*/ 138274 w 251962"/>
                        <a:gd name="connsiteY6" fmla="*/ 82949 h 309555"/>
                        <a:gd name="connsiteX7" fmla="*/ 6129 w 251962"/>
                        <a:gd name="connsiteY7" fmla="*/ 18225 h 309555"/>
                        <a:gd name="connsiteX8" fmla="*/ 735 w 251962"/>
                        <a:gd name="connsiteY8" fmla="*/ 18225 h 309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962" h="309555">
                          <a:moveTo>
                            <a:pt x="735" y="18225"/>
                          </a:moveTo>
                          <a:cubicBezTo>
                            <a:pt x="54672" y="-30318"/>
                            <a:pt x="103215" y="29012"/>
                            <a:pt x="138274" y="69465"/>
                          </a:cubicBezTo>
                          <a:cubicBezTo>
                            <a:pt x="159848" y="93736"/>
                            <a:pt x="178726" y="115311"/>
                            <a:pt x="197604" y="142279"/>
                          </a:cubicBezTo>
                          <a:cubicBezTo>
                            <a:pt x="213785" y="163854"/>
                            <a:pt x="224572" y="171945"/>
                            <a:pt x="235359" y="207003"/>
                          </a:cubicBezTo>
                          <a:cubicBezTo>
                            <a:pt x="243450" y="239365"/>
                            <a:pt x="254237" y="312180"/>
                            <a:pt x="251540" y="309483"/>
                          </a:cubicBezTo>
                          <a:cubicBezTo>
                            <a:pt x="243450" y="252850"/>
                            <a:pt x="240753" y="204307"/>
                            <a:pt x="189513" y="142279"/>
                          </a:cubicBezTo>
                          <a:cubicBezTo>
                            <a:pt x="173332" y="120705"/>
                            <a:pt x="154454" y="101827"/>
                            <a:pt x="138274" y="82949"/>
                          </a:cubicBezTo>
                          <a:cubicBezTo>
                            <a:pt x="100518" y="39800"/>
                            <a:pt x="57369" y="-6047"/>
                            <a:pt x="6129" y="18225"/>
                          </a:cubicBezTo>
                          <a:cubicBezTo>
                            <a:pt x="3432" y="18225"/>
                            <a:pt x="-1962" y="18225"/>
                            <a:pt x="735" y="18225"/>
                          </a:cubicBezTo>
                          <a:close/>
                        </a:path>
                      </a:pathLst>
                    </a:custGeom>
                    <a:solidFill>
                      <a:srgbClr val="DCFB8E">
                        <a:alpha val="30000"/>
                      </a:srgbClr>
                    </a:solidFill>
                    <a:ln w="26947" cap="flat">
                      <a:noFill/>
                      <a:prstDash val="solid"/>
                      <a:miter/>
                    </a:ln>
                  </p:spPr>
                  <p:txBody>
                    <a:bodyPr rtlCol="1" anchor="ctr"/>
                    <a:lstStyle/>
                    <a:p>
                      <a:endParaRPr lang="ar-SA"/>
                    </a:p>
                  </p:txBody>
                </p:sp>
                <p:sp>
                  <p:nvSpPr>
                    <p:cNvPr id="1668" name="شكل حر: شكل 661">
                      <a:extLst>
                        <a:ext uri="{FF2B5EF4-FFF2-40B4-BE49-F238E27FC236}">
                          <a16:creationId xmlns:a16="http://schemas.microsoft.com/office/drawing/2014/main" id="{A6D6090C-453F-467B-B250-1D6613871DBF}"/>
                        </a:ext>
                      </a:extLst>
                    </p:cNvPr>
                    <p:cNvSpPr/>
                    <p:nvPr/>
                  </p:nvSpPr>
                  <p:spPr>
                    <a:xfrm>
                      <a:off x="1361900" y="5733821"/>
                      <a:ext cx="275076" cy="1299516"/>
                    </a:xfrm>
                    <a:custGeom>
                      <a:avLst/>
                      <a:gdLst>
                        <a:gd name="connsiteX0" fmla="*/ 199566 w 275076"/>
                        <a:gd name="connsiteY0" fmla="*/ 180331 h 1299516"/>
                        <a:gd name="connsiteX1" fmla="*/ 134842 w 275076"/>
                        <a:gd name="connsiteY1" fmla="*/ 444621 h 1299516"/>
                        <a:gd name="connsiteX2" fmla="*/ 97086 w 275076"/>
                        <a:gd name="connsiteY2" fmla="*/ 989381 h 1299516"/>
                        <a:gd name="connsiteX3" fmla="*/ 88995 w 275076"/>
                        <a:gd name="connsiteY3" fmla="*/ 1259064 h 1299516"/>
                        <a:gd name="connsiteX4" fmla="*/ 88995 w 275076"/>
                        <a:gd name="connsiteY4" fmla="*/ 1299517 h 1299516"/>
                        <a:gd name="connsiteX5" fmla="*/ 0 w 275076"/>
                        <a:gd name="connsiteY5" fmla="*/ 1299517 h 1299516"/>
                        <a:gd name="connsiteX6" fmla="*/ 0 w 275076"/>
                        <a:gd name="connsiteY6" fmla="*/ 1191643 h 1299516"/>
                        <a:gd name="connsiteX7" fmla="*/ 0 w 275076"/>
                        <a:gd name="connsiteY7" fmla="*/ 1183553 h 1299516"/>
                        <a:gd name="connsiteX8" fmla="*/ 40452 w 275076"/>
                        <a:gd name="connsiteY8" fmla="*/ 485074 h 1299516"/>
                        <a:gd name="connsiteX9" fmla="*/ 137538 w 275076"/>
                        <a:gd name="connsiteY9" fmla="*/ 177634 h 1299516"/>
                        <a:gd name="connsiteX10" fmla="*/ 275077 w 275076"/>
                        <a:gd name="connsiteY10" fmla="*/ 5037 h 1299516"/>
                        <a:gd name="connsiteX11" fmla="*/ 199566 w 275076"/>
                        <a:gd name="connsiteY11" fmla="*/ 180331 h 1299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5076" h="1299516">
                          <a:moveTo>
                            <a:pt x="199566" y="180331"/>
                          </a:moveTo>
                          <a:cubicBezTo>
                            <a:pt x="175294" y="266630"/>
                            <a:pt x="148326" y="352929"/>
                            <a:pt x="134842" y="444621"/>
                          </a:cubicBezTo>
                          <a:cubicBezTo>
                            <a:pt x="105177" y="622612"/>
                            <a:pt x="102480" y="805997"/>
                            <a:pt x="97086" y="989381"/>
                          </a:cubicBezTo>
                          <a:cubicBezTo>
                            <a:pt x="94389" y="1078377"/>
                            <a:pt x="91692" y="1167372"/>
                            <a:pt x="88995" y="1259064"/>
                          </a:cubicBezTo>
                          <a:cubicBezTo>
                            <a:pt x="88995" y="1272548"/>
                            <a:pt x="88995" y="1286033"/>
                            <a:pt x="88995" y="1299517"/>
                          </a:cubicBezTo>
                          <a:lnTo>
                            <a:pt x="0" y="1299517"/>
                          </a:lnTo>
                          <a:cubicBezTo>
                            <a:pt x="0" y="1264458"/>
                            <a:pt x="0" y="1226703"/>
                            <a:pt x="0" y="1191643"/>
                          </a:cubicBezTo>
                          <a:cubicBezTo>
                            <a:pt x="0" y="1143101"/>
                            <a:pt x="0" y="1161978"/>
                            <a:pt x="0" y="1183553"/>
                          </a:cubicBezTo>
                          <a:cubicBezTo>
                            <a:pt x="0" y="951625"/>
                            <a:pt x="5394" y="711607"/>
                            <a:pt x="40452" y="485074"/>
                          </a:cubicBezTo>
                          <a:cubicBezTo>
                            <a:pt x="59330" y="374503"/>
                            <a:pt x="91692" y="274721"/>
                            <a:pt x="137538" y="177634"/>
                          </a:cubicBezTo>
                          <a:cubicBezTo>
                            <a:pt x="148326" y="153363"/>
                            <a:pt x="240018" y="-32719"/>
                            <a:pt x="275077" y="5037"/>
                          </a:cubicBezTo>
                          <a:cubicBezTo>
                            <a:pt x="269683" y="-3053"/>
                            <a:pt x="204959" y="164150"/>
                            <a:pt x="199566" y="180331"/>
                          </a:cubicBezTo>
                          <a:close/>
                        </a:path>
                      </a:pathLst>
                    </a:custGeom>
                    <a:solidFill>
                      <a:srgbClr val="115027"/>
                    </a:solidFill>
                    <a:ln w="26947" cap="flat">
                      <a:noFill/>
                      <a:prstDash val="solid"/>
                      <a:miter/>
                    </a:ln>
                  </p:spPr>
                  <p:txBody>
                    <a:bodyPr rtlCol="1" anchor="ctr"/>
                    <a:lstStyle/>
                    <a:p>
                      <a:endParaRPr lang="ar-SA"/>
                    </a:p>
                  </p:txBody>
                </p:sp>
                <p:sp>
                  <p:nvSpPr>
                    <p:cNvPr id="1669" name="شكل حر: شكل 662">
                      <a:extLst>
                        <a:ext uri="{FF2B5EF4-FFF2-40B4-BE49-F238E27FC236}">
                          <a16:creationId xmlns:a16="http://schemas.microsoft.com/office/drawing/2014/main" id="{8A8CB3A8-33E6-4B84-AD6C-EF0E11E48FF9}"/>
                        </a:ext>
                      </a:extLst>
                    </p:cNvPr>
                    <p:cNvSpPr/>
                    <p:nvPr/>
                  </p:nvSpPr>
                  <p:spPr>
                    <a:xfrm>
                      <a:off x="1610009" y="6407673"/>
                      <a:ext cx="310135" cy="148325"/>
                    </a:xfrm>
                    <a:custGeom>
                      <a:avLst/>
                      <a:gdLst>
                        <a:gd name="connsiteX0" fmla="*/ 32362 w 310135"/>
                        <a:gd name="connsiteY0" fmla="*/ 88995 h 148325"/>
                        <a:gd name="connsiteX1" fmla="*/ 102480 w 310135"/>
                        <a:gd name="connsiteY1" fmla="*/ 0 h 148325"/>
                        <a:gd name="connsiteX2" fmla="*/ 296652 w 310135"/>
                        <a:gd name="connsiteY2" fmla="*/ 113267 h 148325"/>
                        <a:gd name="connsiteX3" fmla="*/ 310136 w 310135"/>
                        <a:gd name="connsiteY3" fmla="*/ 142932 h 148325"/>
                        <a:gd name="connsiteX4" fmla="*/ 134842 w 310135"/>
                        <a:gd name="connsiteY4" fmla="*/ 56633 h 148325"/>
                        <a:gd name="connsiteX5" fmla="*/ 0 w 310135"/>
                        <a:gd name="connsiteY5" fmla="*/ 148326 h 148325"/>
                        <a:gd name="connsiteX6" fmla="*/ 32362 w 310135"/>
                        <a:gd name="connsiteY6" fmla="*/ 88995 h 148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0135" h="148325">
                          <a:moveTo>
                            <a:pt x="32362" y="88995"/>
                          </a:moveTo>
                          <a:cubicBezTo>
                            <a:pt x="48543" y="59330"/>
                            <a:pt x="72815" y="24271"/>
                            <a:pt x="102480" y="0"/>
                          </a:cubicBezTo>
                          <a:cubicBezTo>
                            <a:pt x="175294" y="0"/>
                            <a:pt x="245412" y="45846"/>
                            <a:pt x="296652" y="113267"/>
                          </a:cubicBezTo>
                          <a:cubicBezTo>
                            <a:pt x="302045" y="121357"/>
                            <a:pt x="304742" y="132145"/>
                            <a:pt x="310136" y="142932"/>
                          </a:cubicBezTo>
                          <a:cubicBezTo>
                            <a:pt x="266986" y="99783"/>
                            <a:pt x="194172" y="29665"/>
                            <a:pt x="134842" y="56633"/>
                          </a:cubicBezTo>
                          <a:cubicBezTo>
                            <a:pt x="83602" y="62027"/>
                            <a:pt x="37756" y="102479"/>
                            <a:pt x="0" y="148326"/>
                          </a:cubicBezTo>
                          <a:cubicBezTo>
                            <a:pt x="10787" y="126751"/>
                            <a:pt x="21575" y="107873"/>
                            <a:pt x="32362" y="88995"/>
                          </a:cubicBezTo>
                          <a:close/>
                        </a:path>
                      </a:pathLst>
                    </a:custGeom>
                    <a:solidFill>
                      <a:srgbClr val="417752"/>
                    </a:solidFill>
                    <a:ln w="26947" cap="flat">
                      <a:noFill/>
                      <a:prstDash val="solid"/>
                      <a:miter/>
                    </a:ln>
                  </p:spPr>
                  <p:txBody>
                    <a:bodyPr rtlCol="1" anchor="ctr"/>
                    <a:lstStyle/>
                    <a:p>
                      <a:endParaRPr lang="ar-SA"/>
                    </a:p>
                  </p:txBody>
                </p:sp>
                <p:sp>
                  <p:nvSpPr>
                    <p:cNvPr id="1670" name="شكل حر: شكل 663">
                      <a:extLst>
                        <a:ext uri="{FF2B5EF4-FFF2-40B4-BE49-F238E27FC236}">
                          <a16:creationId xmlns:a16="http://schemas.microsoft.com/office/drawing/2014/main" id="{6EA791F2-4AC9-439E-99EC-82995F991F30}"/>
                        </a:ext>
                      </a:extLst>
                    </p:cNvPr>
                    <p:cNvSpPr/>
                    <p:nvPr/>
                  </p:nvSpPr>
                  <p:spPr>
                    <a:xfrm>
                      <a:off x="1712488" y="6376818"/>
                      <a:ext cx="196868" cy="144121"/>
                    </a:xfrm>
                    <a:custGeom>
                      <a:avLst/>
                      <a:gdLst>
                        <a:gd name="connsiteX0" fmla="*/ 0 w 196868"/>
                        <a:gd name="connsiteY0" fmla="*/ 30855 h 144121"/>
                        <a:gd name="connsiteX1" fmla="*/ 80905 w 196868"/>
                        <a:gd name="connsiteY1" fmla="*/ 1189 h 144121"/>
                        <a:gd name="connsiteX2" fmla="*/ 196869 w 196868"/>
                        <a:gd name="connsiteY2" fmla="*/ 144122 h 144121"/>
                        <a:gd name="connsiteX3" fmla="*/ 0 w 196868"/>
                        <a:gd name="connsiteY3" fmla="*/ 30855 h 144121"/>
                      </a:gdLst>
                      <a:ahLst/>
                      <a:cxnLst>
                        <a:cxn ang="0">
                          <a:pos x="connsiteX0" y="connsiteY0"/>
                        </a:cxn>
                        <a:cxn ang="0">
                          <a:pos x="connsiteX1" y="connsiteY1"/>
                        </a:cxn>
                        <a:cxn ang="0">
                          <a:pos x="connsiteX2" y="connsiteY2"/>
                        </a:cxn>
                        <a:cxn ang="0">
                          <a:pos x="connsiteX3" y="connsiteY3"/>
                        </a:cxn>
                      </a:cxnLst>
                      <a:rect l="l" t="t" r="r" b="b"/>
                      <a:pathLst>
                        <a:path w="196868" h="144121">
                          <a:moveTo>
                            <a:pt x="0" y="30855"/>
                          </a:moveTo>
                          <a:cubicBezTo>
                            <a:pt x="24272" y="9280"/>
                            <a:pt x="51240" y="-4204"/>
                            <a:pt x="80905" y="1189"/>
                          </a:cubicBezTo>
                          <a:cubicBezTo>
                            <a:pt x="134842" y="36248"/>
                            <a:pt x="167204" y="82094"/>
                            <a:pt x="196869" y="144122"/>
                          </a:cubicBezTo>
                          <a:cubicBezTo>
                            <a:pt x="142932" y="76701"/>
                            <a:pt x="72814" y="33551"/>
                            <a:pt x="0" y="30855"/>
                          </a:cubicBezTo>
                          <a:close/>
                        </a:path>
                      </a:pathLst>
                    </a:custGeom>
                    <a:solidFill>
                      <a:srgbClr val="65B150"/>
                    </a:solidFill>
                    <a:ln w="26947" cap="flat">
                      <a:noFill/>
                      <a:prstDash val="solid"/>
                      <a:miter/>
                    </a:ln>
                  </p:spPr>
                  <p:txBody>
                    <a:bodyPr rtlCol="1" anchor="ctr"/>
                    <a:lstStyle/>
                    <a:p>
                      <a:endParaRPr lang="ar-SA"/>
                    </a:p>
                  </p:txBody>
                </p:sp>
                <p:sp>
                  <p:nvSpPr>
                    <p:cNvPr id="1671" name="شكل حر: شكل 664">
                      <a:extLst>
                        <a:ext uri="{FF2B5EF4-FFF2-40B4-BE49-F238E27FC236}">
                          <a16:creationId xmlns:a16="http://schemas.microsoft.com/office/drawing/2014/main" id="{5BC020FC-EB65-45CB-84E0-BD55D8797635}"/>
                        </a:ext>
                      </a:extLst>
                    </p:cNvPr>
                    <p:cNvSpPr/>
                    <p:nvPr/>
                  </p:nvSpPr>
                  <p:spPr>
                    <a:xfrm>
                      <a:off x="1361900" y="6895800"/>
                      <a:ext cx="26968" cy="26968"/>
                    </a:xfrm>
                    <a:custGeom>
                      <a:avLst/>
                      <a:gdLst>
                        <a:gd name="connsiteX0" fmla="*/ 0 w 26968"/>
                        <a:gd name="connsiteY0" fmla="*/ 0 h 26968"/>
                        <a:gd name="connsiteX1" fmla="*/ 0 w 26968"/>
                        <a:gd name="connsiteY1" fmla="*/ 0 h 26968"/>
                        <a:gd name="connsiteX2" fmla="*/ 0 w 26968"/>
                        <a:gd name="connsiteY2" fmla="*/ 0 h 26968"/>
                      </a:gdLst>
                      <a:ahLst/>
                      <a:cxnLst>
                        <a:cxn ang="0">
                          <a:pos x="connsiteX0" y="connsiteY0"/>
                        </a:cxn>
                        <a:cxn ang="0">
                          <a:pos x="connsiteX1" y="connsiteY1"/>
                        </a:cxn>
                        <a:cxn ang="0">
                          <a:pos x="connsiteX2" y="connsiteY2"/>
                        </a:cxn>
                      </a:cxnLst>
                      <a:rect l="l" t="t" r="r" b="b"/>
                      <a:pathLst>
                        <a:path w="26968" h="26968">
                          <a:moveTo>
                            <a:pt x="0" y="0"/>
                          </a:moveTo>
                          <a:cubicBezTo>
                            <a:pt x="0" y="0"/>
                            <a:pt x="0" y="0"/>
                            <a:pt x="0" y="0"/>
                          </a:cubicBezTo>
                          <a:cubicBezTo>
                            <a:pt x="0" y="0"/>
                            <a:pt x="0" y="0"/>
                            <a:pt x="0" y="0"/>
                          </a:cubicBezTo>
                          <a:close/>
                        </a:path>
                      </a:pathLst>
                    </a:custGeom>
                    <a:solidFill>
                      <a:srgbClr val="004D67">
                        <a:alpha val="60000"/>
                      </a:srgbClr>
                    </a:solidFill>
                    <a:ln w="26947" cap="flat">
                      <a:noFill/>
                      <a:prstDash val="solid"/>
                      <a:miter/>
                    </a:ln>
                  </p:spPr>
                  <p:txBody>
                    <a:bodyPr rtlCol="1" anchor="ctr"/>
                    <a:lstStyle/>
                    <a:p>
                      <a:endParaRPr lang="ar-SA"/>
                    </a:p>
                  </p:txBody>
                </p:sp>
                <p:sp>
                  <p:nvSpPr>
                    <p:cNvPr id="1672" name="شكل حر: شكل 665">
                      <a:extLst>
                        <a:ext uri="{FF2B5EF4-FFF2-40B4-BE49-F238E27FC236}">
                          <a16:creationId xmlns:a16="http://schemas.microsoft.com/office/drawing/2014/main" id="{2C74F38B-7AA2-4274-A5EC-916566BCD82A}"/>
                        </a:ext>
                      </a:extLst>
                    </p:cNvPr>
                    <p:cNvSpPr/>
                    <p:nvPr/>
                  </p:nvSpPr>
                  <p:spPr>
                    <a:xfrm>
                      <a:off x="1361900" y="6895800"/>
                      <a:ext cx="26968" cy="8090"/>
                    </a:xfrm>
                    <a:custGeom>
                      <a:avLst/>
                      <a:gdLst>
                        <a:gd name="connsiteX0" fmla="*/ 0 w 26968"/>
                        <a:gd name="connsiteY0" fmla="*/ 8091 h 8090"/>
                        <a:gd name="connsiteX1" fmla="*/ 0 w 26968"/>
                        <a:gd name="connsiteY1" fmla="*/ 0 h 8090"/>
                        <a:gd name="connsiteX2" fmla="*/ 0 w 26968"/>
                        <a:gd name="connsiteY2" fmla="*/ 8091 h 8090"/>
                      </a:gdLst>
                      <a:ahLst/>
                      <a:cxnLst>
                        <a:cxn ang="0">
                          <a:pos x="connsiteX0" y="connsiteY0"/>
                        </a:cxn>
                        <a:cxn ang="0">
                          <a:pos x="connsiteX1" y="connsiteY1"/>
                        </a:cxn>
                        <a:cxn ang="0">
                          <a:pos x="connsiteX2" y="connsiteY2"/>
                        </a:cxn>
                      </a:cxnLst>
                      <a:rect l="l" t="t" r="r" b="b"/>
                      <a:pathLst>
                        <a:path w="26968" h="8090">
                          <a:moveTo>
                            <a:pt x="0" y="8091"/>
                          </a:moveTo>
                          <a:cubicBezTo>
                            <a:pt x="0" y="5394"/>
                            <a:pt x="0" y="0"/>
                            <a:pt x="0" y="0"/>
                          </a:cubicBezTo>
                          <a:cubicBezTo>
                            <a:pt x="0" y="0"/>
                            <a:pt x="0" y="2697"/>
                            <a:pt x="0" y="8091"/>
                          </a:cubicBezTo>
                          <a:close/>
                        </a:path>
                      </a:pathLst>
                    </a:custGeom>
                    <a:solidFill>
                      <a:srgbClr val="004D67">
                        <a:alpha val="60000"/>
                      </a:srgbClr>
                    </a:solidFill>
                    <a:ln w="26947" cap="flat">
                      <a:noFill/>
                      <a:prstDash val="solid"/>
                      <a:miter/>
                    </a:ln>
                  </p:spPr>
                  <p:txBody>
                    <a:bodyPr rtlCol="1" anchor="ctr"/>
                    <a:lstStyle/>
                    <a:p>
                      <a:endParaRPr lang="ar-SA"/>
                    </a:p>
                  </p:txBody>
                </p:sp>
                <p:sp>
                  <p:nvSpPr>
                    <p:cNvPr id="1673" name="شكل حر: شكل 666">
                      <a:extLst>
                        <a:ext uri="{FF2B5EF4-FFF2-40B4-BE49-F238E27FC236}">
                          <a16:creationId xmlns:a16="http://schemas.microsoft.com/office/drawing/2014/main" id="{31D5DB1D-1D1F-43D7-9E0F-0A5C78204501}"/>
                        </a:ext>
                      </a:extLst>
                    </p:cNvPr>
                    <p:cNvSpPr/>
                    <p:nvPr/>
                  </p:nvSpPr>
                  <p:spPr>
                    <a:xfrm>
                      <a:off x="1361900" y="6903890"/>
                      <a:ext cx="26968" cy="26968"/>
                    </a:xfrm>
                    <a:custGeom>
                      <a:avLst/>
                      <a:gdLst>
                        <a:gd name="connsiteX0" fmla="*/ 0 w 26968"/>
                        <a:gd name="connsiteY0" fmla="*/ 0 h 26968"/>
                        <a:gd name="connsiteX1" fmla="*/ 0 w 26968"/>
                        <a:gd name="connsiteY1" fmla="*/ 0 h 26968"/>
                        <a:gd name="connsiteX2" fmla="*/ 0 w 26968"/>
                        <a:gd name="connsiteY2" fmla="*/ 0 h 26968"/>
                      </a:gdLst>
                      <a:ahLst/>
                      <a:cxnLst>
                        <a:cxn ang="0">
                          <a:pos x="connsiteX0" y="connsiteY0"/>
                        </a:cxn>
                        <a:cxn ang="0">
                          <a:pos x="connsiteX1" y="connsiteY1"/>
                        </a:cxn>
                        <a:cxn ang="0">
                          <a:pos x="connsiteX2" y="connsiteY2"/>
                        </a:cxn>
                      </a:cxnLst>
                      <a:rect l="l" t="t" r="r" b="b"/>
                      <a:pathLst>
                        <a:path w="26968" h="26968">
                          <a:moveTo>
                            <a:pt x="0" y="0"/>
                          </a:moveTo>
                          <a:lnTo>
                            <a:pt x="0" y="0"/>
                          </a:lnTo>
                          <a:lnTo>
                            <a:pt x="0" y="0"/>
                          </a:lnTo>
                          <a:close/>
                        </a:path>
                      </a:pathLst>
                    </a:custGeom>
                    <a:solidFill>
                      <a:srgbClr val="004D67">
                        <a:alpha val="60000"/>
                      </a:srgbClr>
                    </a:solidFill>
                    <a:ln w="26947" cap="flat">
                      <a:noFill/>
                      <a:prstDash val="solid"/>
                      <a:miter/>
                    </a:ln>
                  </p:spPr>
                  <p:txBody>
                    <a:bodyPr rtlCol="1" anchor="ctr"/>
                    <a:lstStyle/>
                    <a:p>
                      <a:endParaRPr lang="ar-SA"/>
                    </a:p>
                  </p:txBody>
                </p:sp>
                <p:sp>
                  <p:nvSpPr>
                    <p:cNvPr id="1674" name="شكل حر: شكل 667">
                      <a:extLst>
                        <a:ext uri="{FF2B5EF4-FFF2-40B4-BE49-F238E27FC236}">
                          <a16:creationId xmlns:a16="http://schemas.microsoft.com/office/drawing/2014/main" id="{6B6475D6-00E8-4348-ABE4-E5F880BD347E}"/>
                        </a:ext>
                      </a:extLst>
                    </p:cNvPr>
                    <p:cNvSpPr/>
                    <p:nvPr/>
                  </p:nvSpPr>
                  <p:spPr>
                    <a:xfrm>
                      <a:off x="1361900" y="6903890"/>
                      <a:ext cx="26968" cy="10787"/>
                    </a:xfrm>
                    <a:custGeom>
                      <a:avLst/>
                      <a:gdLst>
                        <a:gd name="connsiteX0" fmla="*/ 0 w 26968"/>
                        <a:gd name="connsiteY0" fmla="*/ 10787 h 10787"/>
                        <a:gd name="connsiteX1" fmla="*/ 0 w 26968"/>
                        <a:gd name="connsiteY1" fmla="*/ 0 h 10787"/>
                        <a:gd name="connsiteX2" fmla="*/ 0 w 26968"/>
                        <a:gd name="connsiteY2" fmla="*/ 10787 h 10787"/>
                      </a:gdLst>
                      <a:ahLst/>
                      <a:cxnLst>
                        <a:cxn ang="0">
                          <a:pos x="connsiteX0" y="connsiteY0"/>
                        </a:cxn>
                        <a:cxn ang="0">
                          <a:pos x="connsiteX1" y="connsiteY1"/>
                        </a:cxn>
                        <a:cxn ang="0">
                          <a:pos x="connsiteX2" y="connsiteY2"/>
                        </a:cxn>
                      </a:cxnLst>
                      <a:rect l="l" t="t" r="r" b="b"/>
                      <a:pathLst>
                        <a:path w="26968" h="10787">
                          <a:moveTo>
                            <a:pt x="0" y="10787"/>
                          </a:moveTo>
                          <a:cubicBezTo>
                            <a:pt x="0" y="5394"/>
                            <a:pt x="0" y="2697"/>
                            <a:pt x="0" y="0"/>
                          </a:cubicBezTo>
                          <a:cubicBezTo>
                            <a:pt x="0" y="2697"/>
                            <a:pt x="0" y="5394"/>
                            <a:pt x="0" y="10787"/>
                          </a:cubicBezTo>
                          <a:close/>
                        </a:path>
                      </a:pathLst>
                    </a:custGeom>
                    <a:solidFill>
                      <a:srgbClr val="004D67">
                        <a:alpha val="60000"/>
                      </a:srgbClr>
                    </a:solidFill>
                    <a:ln w="26947" cap="flat">
                      <a:noFill/>
                      <a:prstDash val="solid"/>
                      <a:miter/>
                    </a:ln>
                  </p:spPr>
                  <p:txBody>
                    <a:bodyPr rtlCol="1" anchor="ctr"/>
                    <a:lstStyle/>
                    <a:p>
                      <a:endParaRPr lang="ar-SA"/>
                    </a:p>
                  </p:txBody>
                </p:sp>
                <p:sp>
                  <p:nvSpPr>
                    <p:cNvPr id="1675" name="شكل حر: شكل 668">
                      <a:extLst>
                        <a:ext uri="{FF2B5EF4-FFF2-40B4-BE49-F238E27FC236}">
                          <a16:creationId xmlns:a16="http://schemas.microsoft.com/office/drawing/2014/main" id="{613D3C23-3EC2-4772-B893-E53BDFB12447}"/>
                        </a:ext>
                      </a:extLst>
                    </p:cNvPr>
                    <p:cNvSpPr/>
                    <p:nvPr/>
                  </p:nvSpPr>
                  <p:spPr>
                    <a:xfrm>
                      <a:off x="1361900" y="6914677"/>
                      <a:ext cx="26968" cy="5393"/>
                    </a:xfrm>
                    <a:custGeom>
                      <a:avLst/>
                      <a:gdLst>
                        <a:gd name="connsiteX0" fmla="*/ 0 w 26968"/>
                        <a:gd name="connsiteY0" fmla="*/ 5394 h 5393"/>
                        <a:gd name="connsiteX1" fmla="*/ 0 w 26968"/>
                        <a:gd name="connsiteY1" fmla="*/ 0 h 5393"/>
                        <a:gd name="connsiteX2" fmla="*/ 0 w 26968"/>
                        <a:gd name="connsiteY2" fmla="*/ 5394 h 5393"/>
                      </a:gdLst>
                      <a:ahLst/>
                      <a:cxnLst>
                        <a:cxn ang="0">
                          <a:pos x="connsiteX0" y="connsiteY0"/>
                        </a:cxn>
                        <a:cxn ang="0">
                          <a:pos x="connsiteX1" y="connsiteY1"/>
                        </a:cxn>
                        <a:cxn ang="0">
                          <a:pos x="connsiteX2" y="connsiteY2"/>
                        </a:cxn>
                      </a:cxnLst>
                      <a:rect l="l" t="t" r="r" b="b"/>
                      <a:pathLst>
                        <a:path w="26968" h="5393">
                          <a:moveTo>
                            <a:pt x="0" y="5394"/>
                          </a:moveTo>
                          <a:cubicBezTo>
                            <a:pt x="0" y="2697"/>
                            <a:pt x="0" y="2697"/>
                            <a:pt x="0" y="0"/>
                          </a:cubicBezTo>
                          <a:cubicBezTo>
                            <a:pt x="0" y="2697"/>
                            <a:pt x="0" y="2697"/>
                            <a:pt x="0" y="5394"/>
                          </a:cubicBezTo>
                          <a:close/>
                        </a:path>
                      </a:pathLst>
                    </a:custGeom>
                    <a:solidFill>
                      <a:srgbClr val="004D67">
                        <a:alpha val="60000"/>
                      </a:srgbClr>
                    </a:solidFill>
                    <a:ln w="26947" cap="flat">
                      <a:noFill/>
                      <a:prstDash val="solid"/>
                      <a:miter/>
                    </a:ln>
                  </p:spPr>
                  <p:txBody>
                    <a:bodyPr rtlCol="1" anchor="ctr"/>
                    <a:lstStyle/>
                    <a:p>
                      <a:endParaRPr lang="ar-SA"/>
                    </a:p>
                  </p:txBody>
                </p:sp>
                <p:sp>
                  <p:nvSpPr>
                    <p:cNvPr id="1676" name="شكل حر: شكل 669">
                      <a:extLst>
                        <a:ext uri="{FF2B5EF4-FFF2-40B4-BE49-F238E27FC236}">
                          <a16:creationId xmlns:a16="http://schemas.microsoft.com/office/drawing/2014/main" id="{C32320D1-3EAC-43BD-8158-0CA698ECD864}"/>
                        </a:ext>
                      </a:extLst>
                    </p:cNvPr>
                    <p:cNvSpPr/>
                    <p:nvPr/>
                  </p:nvSpPr>
                  <p:spPr>
                    <a:xfrm>
                      <a:off x="1361900" y="6952433"/>
                      <a:ext cx="26968" cy="26968"/>
                    </a:xfrm>
                    <a:custGeom>
                      <a:avLst/>
                      <a:gdLst>
                        <a:gd name="connsiteX0" fmla="*/ 0 w 26968"/>
                        <a:gd name="connsiteY0" fmla="*/ 0 h 26968"/>
                        <a:gd name="connsiteX1" fmla="*/ 0 w 26968"/>
                        <a:gd name="connsiteY1" fmla="*/ 0 h 26968"/>
                        <a:gd name="connsiteX2" fmla="*/ 0 w 26968"/>
                        <a:gd name="connsiteY2" fmla="*/ 0 h 26968"/>
                      </a:gdLst>
                      <a:ahLst/>
                      <a:cxnLst>
                        <a:cxn ang="0">
                          <a:pos x="connsiteX0" y="connsiteY0"/>
                        </a:cxn>
                        <a:cxn ang="0">
                          <a:pos x="connsiteX1" y="connsiteY1"/>
                        </a:cxn>
                        <a:cxn ang="0">
                          <a:pos x="connsiteX2" y="connsiteY2"/>
                        </a:cxn>
                      </a:cxnLst>
                      <a:rect l="l" t="t" r="r" b="b"/>
                      <a:pathLst>
                        <a:path w="26968" h="26968">
                          <a:moveTo>
                            <a:pt x="0" y="0"/>
                          </a:moveTo>
                          <a:lnTo>
                            <a:pt x="0" y="0"/>
                          </a:lnTo>
                          <a:lnTo>
                            <a:pt x="0" y="0"/>
                          </a:lnTo>
                          <a:close/>
                        </a:path>
                      </a:pathLst>
                    </a:custGeom>
                    <a:solidFill>
                      <a:srgbClr val="004D67">
                        <a:alpha val="60000"/>
                      </a:srgbClr>
                    </a:solidFill>
                    <a:ln w="26947" cap="flat">
                      <a:noFill/>
                      <a:prstDash val="solid"/>
                      <a:miter/>
                    </a:ln>
                  </p:spPr>
                  <p:txBody>
                    <a:bodyPr rtlCol="1" anchor="ctr"/>
                    <a:lstStyle/>
                    <a:p>
                      <a:endParaRPr lang="ar-SA"/>
                    </a:p>
                  </p:txBody>
                </p:sp>
                <p:sp>
                  <p:nvSpPr>
                    <p:cNvPr id="1677" name="شكل حر: شكل 670">
                      <a:extLst>
                        <a:ext uri="{FF2B5EF4-FFF2-40B4-BE49-F238E27FC236}">
                          <a16:creationId xmlns:a16="http://schemas.microsoft.com/office/drawing/2014/main" id="{76D963D4-C5E8-4AF5-861C-6F7A1713E052}"/>
                        </a:ext>
                      </a:extLst>
                    </p:cNvPr>
                    <p:cNvSpPr/>
                    <p:nvPr/>
                  </p:nvSpPr>
                  <p:spPr>
                    <a:xfrm>
                      <a:off x="1409326" y="5733465"/>
                      <a:ext cx="230347" cy="1299872"/>
                    </a:xfrm>
                    <a:custGeom>
                      <a:avLst/>
                      <a:gdLst>
                        <a:gd name="connsiteX0" fmla="*/ 152140 w 230347"/>
                        <a:gd name="connsiteY0" fmla="*/ 180688 h 1299872"/>
                        <a:gd name="connsiteX1" fmla="*/ 87416 w 230347"/>
                        <a:gd name="connsiteY1" fmla="*/ 444977 h 1299872"/>
                        <a:gd name="connsiteX2" fmla="*/ 49660 w 230347"/>
                        <a:gd name="connsiteY2" fmla="*/ 989738 h 1299872"/>
                        <a:gd name="connsiteX3" fmla="*/ 41570 w 230347"/>
                        <a:gd name="connsiteY3" fmla="*/ 1259420 h 1299872"/>
                        <a:gd name="connsiteX4" fmla="*/ 41570 w 230347"/>
                        <a:gd name="connsiteY4" fmla="*/ 1299873 h 1299872"/>
                        <a:gd name="connsiteX5" fmla="*/ 1117 w 230347"/>
                        <a:gd name="connsiteY5" fmla="*/ 1299873 h 1299872"/>
                        <a:gd name="connsiteX6" fmla="*/ 3814 w 230347"/>
                        <a:gd name="connsiteY6" fmla="*/ 1059855 h 1299872"/>
                        <a:gd name="connsiteX7" fmla="*/ 36176 w 230347"/>
                        <a:gd name="connsiteY7" fmla="*/ 574425 h 1299872"/>
                        <a:gd name="connsiteX8" fmla="*/ 68538 w 230347"/>
                        <a:gd name="connsiteY8" fmla="*/ 372163 h 1299872"/>
                        <a:gd name="connsiteX9" fmla="*/ 187199 w 230347"/>
                        <a:gd name="connsiteY9" fmla="*/ 43149 h 1299872"/>
                        <a:gd name="connsiteX10" fmla="*/ 219561 w 230347"/>
                        <a:gd name="connsiteY10" fmla="*/ 0 h 1299872"/>
                        <a:gd name="connsiteX11" fmla="*/ 230348 w 230347"/>
                        <a:gd name="connsiteY11" fmla="*/ 5394 h 1299872"/>
                        <a:gd name="connsiteX12" fmla="*/ 152140 w 230347"/>
                        <a:gd name="connsiteY12" fmla="*/ 180688 h 129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0347" h="1299872">
                          <a:moveTo>
                            <a:pt x="152140" y="180688"/>
                          </a:moveTo>
                          <a:cubicBezTo>
                            <a:pt x="127868" y="266986"/>
                            <a:pt x="100900" y="353285"/>
                            <a:pt x="87416" y="444977"/>
                          </a:cubicBezTo>
                          <a:cubicBezTo>
                            <a:pt x="57751" y="622968"/>
                            <a:pt x="55054" y="806353"/>
                            <a:pt x="49660" y="989738"/>
                          </a:cubicBezTo>
                          <a:cubicBezTo>
                            <a:pt x="46963" y="1078733"/>
                            <a:pt x="44266" y="1167728"/>
                            <a:pt x="41570" y="1259420"/>
                          </a:cubicBezTo>
                          <a:cubicBezTo>
                            <a:pt x="41570" y="1272905"/>
                            <a:pt x="41570" y="1286389"/>
                            <a:pt x="41570" y="1299873"/>
                          </a:cubicBezTo>
                          <a:lnTo>
                            <a:pt x="1117" y="1299873"/>
                          </a:lnTo>
                          <a:cubicBezTo>
                            <a:pt x="-1580" y="1218968"/>
                            <a:pt x="1117" y="1140760"/>
                            <a:pt x="3814" y="1059855"/>
                          </a:cubicBezTo>
                          <a:cubicBezTo>
                            <a:pt x="9208" y="898045"/>
                            <a:pt x="19995" y="738932"/>
                            <a:pt x="36176" y="574425"/>
                          </a:cubicBezTo>
                          <a:cubicBezTo>
                            <a:pt x="44266" y="507004"/>
                            <a:pt x="52357" y="439583"/>
                            <a:pt x="68538" y="372163"/>
                          </a:cubicBezTo>
                          <a:cubicBezTo>
                            <a:pt x="95506" y="256199"/>
                            <a:pt x="141352" y="153719"/>
                            <a:pt x="187199" y="43149"/>
                          </a:cubicBezTo>
                          <a:cubicBezTo>
                            <a:pt x="195289" y="24271"/>
                            <a:pt x="206076" y="10787"/>
                            <a:pt x="219561" y="0"/>
                          </a:cubicBezTo>
                          <a:cubicBezTo>
                            <a:pt x="222257" y="0"/>
                            <a:pt x="227651" y="2697"/>
                            <a:pt x="230348" y="5394"/>
                          </a:cubicBezTo>
                          <a:cubicBezTo>
                            <a:pt x="222257" y="-2697"/>
                            <a:pt x="157533" y="164507"/>
                            <a:pt x="152140" y="180688"/>
                          </a:cubicBezTo>
                          <a:close/>
                        </a:path>
                      </a:pathLst>
                    </a:custGeom>
                    <a:solidFill>
                      <a:srgbClr val="043A32"/>
                    </a:solidFill>
                    <a:ln w="26947" cap="flat">
                      <a:noFill/>
                      <a:prstDash val="solid"/>
                      <a:miter/>
                    </a:ln>
                  </p:spPr>
                  <p:txBody>
                    <a:bodyPr rtlCol="1" anchor="ctr"/>
                    <a:lstStyle/>
                    <a:p>
                      <a:endParaRPr lang="ar-SA"/>
                    </a:p>
                  </p:txBody>
                </p:sp>
                <p:sp>
                  <p:nvSpPr>
                    <p:cNvPr id="1678" name="شكل حر: شكل 671">
                      <a:extLst>
                        <a:ext uri="{FF2B5EF4-FFF2-40B4-BE49-F238E27FC236}">
                          <a16:creationId xmlns:a16="http://schemas.microsoft.com/office/drawing/2014/main" id="{3B1BE279-083E-44E4-91D0-DEAB88A86319}"/>
                        </a:ext>
                      </a:extLst>
                    </p:cNvPr>
                    <p:cNvSpPr/>
                    <p:nvPr/>
                  </p:nvSpPr>
                  <p:spPr>
                    <a:xfrm>
                      <a:off x="1361900" y="6920071"/>
                      <a:ext cx="26968" cy="2696"/>
                    </a:xfrm>
                    <a:custGeom>
                      <a:avLst/>
                      <a:gdLst>
                        <a:gd name="connsiteX0" fmla="*/ 0 w 26968"/>
                        <a:gd name="connsiteY0" fmla="*/ 0 h 2696"/>
                        <a:gd name="connsiteX1" fmla="*/ 0 w 26968"/>
                        <a:gd name="connsiteY1" fmla="*/ 2697 h 2696"/>
                        <a:gd name="connsiteX2" fmla="*/ 0 w 26968"/>
                        <a:gd name="connsiteY2" fmla="*/ 2697 h 2696"/>
                        <a:gd name="connsiteX3" fmla="*/ 0 w 26968"/>
                        <a:gd name="connsiteY3" fmla="*/ 0 h 2696"/>
                      </a:gdLst>
                      <a:ahLst/>
                      <a:cxnLst>
                        <a:cxn ang="0">
                          <a:pos x="connsiteX0" y="connsiteY0"/>
                        </a:cxn>
                        <a:cxn ang="0">
                          <a:pos x="connsiteX1" y="connsiteY1"/>
                        </a:cxn>
                        <a:cxn ang="0">
                          <a:pos x="connsiteX2" y="connsiteY2"/>
                        </a:cxn>
                        <a:cxn ang="0">
                          <a:pos x="connsiteX3" y="connsiteY3"/>
                        </a:cxn>
                      </a:cxnLst>
                      <a:rect l="l" t="t" r="r" b="b"/>
                      <a:pathLst>
                        <a:path w="26968" h="2696">
                          <a:moveTo>
                            <a:pt x="0" y="0"/>
                          </a:moveTo>
                          <a:cubicBezTo>
                            <a:pt x="0" y="0"/>
                            <a:pt x="0" y="2697"/>
                            <a:pt x="0" y="2697"/>
                          </a:cubicBezTo>
                          <a:lnTo>
                            <a:pt x="0" y="2697"/>
                          </a:lnTo>
                          <a:cubicBezTo>
                            <a:pt x="0" y="2697"/>
                            <a:pt x="0" y="0"/>
                            <a:pt x="0" y="0"/>
                          </a:cubicBezTo>
                          <a:close/>
                        </a:path>
                      </a:pathLst>
                    </a:custGeom>
                    <a:solidFill>
                      <a:srgbClr val="004D67">
                        <a:alpha val="60000"/>
                      </a:srgbClr>
                    </a:solidFill>
                    <a:ln w="26947" cap="flat">
                      <a:noFill/>
                      <a:prstDash val="solid"/>
                      <a:miter/>
                    </a:ln>
                  </p:spPr>
                  <p:txBody>
                    <a:bodyPr rtlCol="1" anchor="ctr"/>
                    <a:lstStyle/>
                    <a:p>
                      <a:endParaRPr lang="ar-SA"/>
                    </a:p>
                  </p:txBody>
                </p:sp>
                <p:sp>
                  <p:nvSpPr>
                    <p:cNvPr id="1679" name="شكل حر: شكل 672">
                      <a:extLst>
                        <a:ext uri="{FF2B5EF4-FFF2-40B4-BE49-F238E27FC236}">
                          <a16:creationId xmlns:a16="http://schemas.microsoft.com/office/drawing/2014/main" id="{7D626F34-2F99-4ABA-BA8F-0302E3997159}"/>
                        </a:ext>
                      </a:extLst>
                    </p:cNvPr>
                    <p:cNvSpPr/>
                    <p:nvPr/>
                  </p:nvSpPr>
                  <p:spPr>
                    <a:xfrm>
                      <a:off x="1361900" y="6893103"/>
                      <a:ext cx="26968" cy="26968"/>
                    </a:xfrm>
                    <a:custGeom>
                      <a:avLst/>
                      <a:gdLst>
                        <a:gd name="connsiteX0" fmla="*/ 0 w 26968"/>
                        <a:gd name="connsiteY0" fmla="*/ 0 h 26968"/>
                        <a:gd name="connsiteX1" fmla="*/ 0 w 26968"/>
                        <a:gd name="connsiteY1" fmla="*/ 0 h 26968"/>
                        <a:gd name="connsiteX2" fmla="*/ 0 w 26968"/>
                        <a:gd name="connsiteY2" fmla="*/ 0 h 26968"/>
                      </a:gdLst>
                      <a:ahLst/>
                      <a:cxnLst>
                        <a:cxn ang="0">
                          <a:pos x="connsiteX0" y="connsiteY0"/>
                        </a:cxn>
                        <a:cxn ang="0">
                          <a:pos x="connsiteX1" y="connsiteY1"/>
                        </a:cxn>
                        <a:cxn ang="0">
                          <a:pos x="connsiteX2" y="connsiteY2"/>
                        </a:cxn>
                      </a:cxnLst>
                      <a:rect l="l" t="t" r="r" b="b"/>
                      <a:pathLst>
                        <a:path w="26968" h="26968">
                          <a:moveTo>
                            <a:pt x="0" y="0"/>
                          </a:moveTo>
                          <a:cubicBezTo>
                            <a:pt x="0" y="0"/>
                            <a:pt x="0" y="0"/>
                            <a:pt x="0" y="0"/>
                          </a:cubicBezTo>
                          <a:cubicBezTo>
                            <a:pt x="0" y="0"/>
                            <a:pt x="0" y="0"/>
                            <a:pt x="0" y="0"/>
                          </a:cubicBezTo>
                          <a:close/>
                        </a:path>
                      </a:pathLst>
                    </a:custGeom>
                    <a:solidFill>
                      <a:srgbClr val="004D67">
                        <a:alpha val="60000"/>
                      </a:srgbClr>
                    </a:solidFill>
                    <a:ln w="26947" cap="flat">
                      <a:noFill/>
                      <a:prstDash val="solid"/>
                      <a:miter/>
                    </a:ln>
                  </p:spPr>
                  <p:txBody>
                    <a:bodyPr rtlCol="1" anchor="ctr"/>
                    <a:lstStyle/>
                    <a:p>
                      <a:endParaRPr lang="ar-SA"/>
                    </a:p>
                  </p:txBody>
                </p:sp>
                <p:sp>
                  <p:nvSpPr>
                    <p:cNvPr id="1680" name="شكل حر: شكل 673">
                      <a:extLst>
                        <a:ext uri="{FF2B5EF4-FFF2-40B4-BE49-F238E27FC236}">
                          <a16:creationId xmlns:a16="http://schemas.microsoft.com/office/drawing/2014/main" id="{1D05CEEE-5AFD-469D-95A4-00EA70A4A3FB}"/>
                        </a:ext>
                      </a:extLst>
                    </p:cNvPr>
                    <p:cNvSpPr/>
                    <p:nvPr/>
                  </p:nvSpPr>
                  <p:spPr>
                    <a:xfrm>
                      <a:off x="1361900" y="6893103"/>
                      <a:ext cx="26968" cy="26968"/>
                    </a:xfrm>
                    <a:custGeom>
                      <a:avLst/>
                      <a:gdLst>
                        <a:gd name="connsiteX0" fmla="*/ 0 w 26968"/>
                        <a:gd name="connsiteY0" fmla="*/ 0 h 26968"/>
                        <a:gd name="connsiteX1" fmla="*/ 0 w 26968"/>
                        <a:gd name="connsiteY1" fmla="*/ 0 h 26968"/>
                        <a:gd name="connsiteX2" fmla="*/ 0 w 26968"/>
                        <a:gd name="connsiteY2" fmla="*/ 0 h 26968"/>
                      </a:gdLst>
                      <a:ahLst/>
                      <a:cxnLst>
                        <a:cxn ang="0">
                          <a:pos x="connsiteX0" y="connsiteY0"/>
                        </a:cxn>
                        <a:cxn ang="0">
                          <a:pos x="connsiteX1" y="connsiteY1"/>
                        </a:cxn>
                        <a:cxn ang="0">
                          <a:pos x="connsiteX2" y="connsiteY2"/>
                        </a:cxn>
                      </a:cxnLst>
                      <a:rect l="l" t="t" r="r" b="b"/>
                      <a:pathLst>
                        <a:path w="26968" h="26968">
                          <a:moveTo>
                            <a:pt x="0" y="0"/>
                          </a:moveTo>
                          <a:cubicBezTo>
                            <a:pt x="0" y="0"/>
                            <a:pt x="0" y="0"/>
                            <a:pt x="0" y="0"/>
                          </a:cubicBezTo>
                          <a:lnTo>
                            <a:pt x="0" y="0"/>
                          </a:lnTo>
                          <a:close/>
                        </a:path>
                      </a:pathLst>
                    </a:custGeom>
                    <a:solidFill>
                      <a:srgbClr val="004D67">
                        <a:alpha val="60000"/>
                      </a:srgbClr>
                    </a:solidFill>
                    <a:ln w="26947" cap="flat">
                      <a:noFill/>
                      <a:prstDash val="solid"/>
                      <a:miter/>
                    </a:ln>
                  </p:spPr>
                  <p:txBody>
                    <a:bodyPr rtlCol="1" anchor="ctr"/>
                    <a:lstStyle/>
                    <a:p>
                      <a:endParaRPr lang="ar-SA"/>
                    </a:p>
                  </p:txBody>
                </p:sp>
                <p:sp>
                  <p:nvSpPr>
                    <p:cNvPr id="1681" name="شكل حر: شكل 674">
                      <a:extLst>
                        <a:ext uri="{FF2B5EF4-FFF2-40B4-BE49-F238E27FC236}">
                          <a16:creationId xmlns:a16="http://schemas.microsoft.com/office/drawing/2014/main" id="{2322D694-3659-4268-AF70-B4E0DF76B316}"/>
                        </a:ext>
                      </a:extLst>
                    </p:cNvPr>
                    <p:cNvSpPr/>
                    <p:nvPr/>
                  </p:nvSpPr>
                  <p:spPr>
                    <a:xfrm>
                      <a:off x="1321448" y="6172965"/>
                      <a:ext cx="78208" cy="857676"/>
                    </a:xfrm>
                    <a:custGeom>
                      <a:avLst/>
                      <a:gdLst>
                        <a:gd name="connsiteX0" fmla="*/ 0 w 78208"/>
                        <a:gd name="connsiteY0" fmla="*/ 857677 h 857676"/>
                        <a:gd name="connsiteX1" fmla="*/ 18878 w 78208"/>
                        <a:gd name="connsiteY1" fmla="*/ 539450 h 857676"/>
                        <a:gd name="connsiteX2" fmla="*/ 18878 w 78208"/>
                        <a:gd name="connsiteY2" fmla="*/ 83 h 857676"/>
                        <a:gd name="connsiteX3" fmla="*/ 78208 w 78208"/>
                        <a:gd name="connsiteY3" fmla="*/ 633839 h 857676"/>
                        <a:gd name="connsiteX4" fmla="*/ 70118 w 78208"/>
                        <a:gd name="connsiteY4" fmla="*/ 854980 h 857676"/>
                        <a:gd name="connsiteX5" fmla="*/ 0 w 78208"/>
                        <a:gd name="connsiteY5" fmla="*/ 854980 h 857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208" h="857676">
                          <a:moveTo>
                            <a:pt x="0" y="857677"/>
                          </a:moveTo>
                          <a:cubicBezTo>
                            <a:pt x="8090" y="752500"/>
                            <a:pt x="18878" y="647323"/>
                            <a:pt x="18878" y="539450"/>
                          </a:cubicBezTo>
                          <a:cubicBezTo>
                            <a:pt x="18878" y="490907"/>
                            <a:pt x="13484" y="2780"/>
                            <a:pt x="18878" y="83"/>
                          </a:cubicBezTo>
                          <a:cubicBezTo>
                            <a:pt x="70118" y="-8007"/>
                            <a:pt x="78208" y="574509"/>
                            <a:pt x="78208" y="633839"/>
                          </a:cubicBezTo>
                          <a:cubicBezTo>
                            <a:pt x="78208" y="706654"/>
                            <a:pt x="75511" y="782165"/>
                            <a:pt x="70118" y="854980"/>
                          </a:cubicBezTo>
                          <a:lnTo>
                            <a:pt x="0" y="854980"/>
                          </a:lnTo>
                          <a:close/>
                        </a:path>
                      </a:pathLst>
                    </a:custGeom>
                    <a:solidFill>
                      <a:srgbClr val="1F5C24"/>
                    </a:solidFill>
                    <a:ln w="26947" cap="flat">
                      <a:noFill/>
                      <a:prstDash val="solid"/>
                      <a:miter/>
                    </a:ln>
                  </p:spPr>
                  <p:txBody>
                    <a:bodyPr rtlCol="1" anchor="ctr"/>
                    <a:lstStyle/>
                    <a:p>
                      <a:endParaRPr lang="ar-SA"/>
                    </a:p>
                  </p:txBody>
                </p:sp>
                <p:sp>
                  <p:nvSpPr>
                    <p:cNvPr id="1682" name="شكل حر: شكل 675">
                      <a:extLst>
                        <a:ext uri="{FF2B5EF4-FFF2-40B4-BE49-F238E27FC236}">
                          <a16:creationId xmlns:a16="http://schemas.microsoft.com/office/drawing/2014/main" id="{FCFFEBAF-8002-44AB-87D5-BFB736BE83D7}"/>
                        </a:ext>
                      </a:extLst>
                    </p:cNvPr>
                    <p:cNvSpPr/>
                    <p:nvPr/>
                  </p:nvSpPr>
                  <p:spPr>
                    <a:xfrm>
                      <a:off x="1343022" y="6175745"/>
                      <a:ext cx="59330" cy="854896"/>
                    </a:xfrm>
                    <a:custGeom>
                      <a:avLst/>
                      <a:gdLst>
                        <a:gd name="connsiteX0" fmla="*/ 13484 w 59330"/>
                        <a:gd name="connsiteY0" fmla="*/ 854896 h 854896"/>
                        <a:gd name="connsiteX1" fmla="*/ 0 w 59330"/>
                        <a:gd name="connsiteY1" fmla="*/ 0 h 854896"/>
                        <a:gd name="connsiteX2" fmla="*/ 59330 w 59330"/>
                        <a:gd name="connsiteY2" fmla="*/ 633756 h 854896"/>
                        <a:gd name="connsiteX3" fmla="*/ 51240 w 59330"/>
                        <a:gd name="connsiteY3" fmla="*/ 854896 h 854896"/>
                        <a:gd name="connsiteX4" fmla="*/ 13484 w 59330"/>
                        <a:gd name="connsiteY4" fmla="*/ 854896 h 854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30" h="854896">
                          <a:moveTo>
                            <a:pt x="13484" y="854896"/>
                          </a:moveTo>
                          <a:cubicBezTo>
                            <a:pt x="37756" y="571728"/>
                            <a:pt x="24272" y="285864"/>
                            <a:pt x="0" y="0"/>
                          </a:cubicBezTo>
                          <a:cubicBezTo>
                            <a:pt x="51240" y="0"/>
                            <a:pt x="59330" y="577122"/>
                            <a:pt x="59330" y="633756"/>
                          </a:cubicBezTo>
                          <a:cubicBezTo>
                            <a:pt x="59330" y="706570"/>
                            <a:pt x="56634" y="782082"/>
                            <a:pt x="51240" y="854896"/>
                          </a:cubicBezTo>
                          <a:lnTo>
                            <a:pt x="13484" y="854896"/>
                          </a:lnTo>
                          <a:close/>
                        </a:path>
                      </a:pathLst>
                    </a:custGeom>
                    <a:solidFill>
                      <a:srgbClr val="1F5C24"/>
                    </a:solidFill>
                    <a:ln w="26947" cap="flat">
                      <a:noFill/>
                      <a:prstDash val="solid"/>
                      <a:miter/>
                    </a:ln>
                  </p:spPr>
                  <p:txBody>
                    <a:bodyPr rtlCol="1" anchor="ctr"/>
                    <a:lstStyle/>
                    <a:p>
                      <a:endParaRPr lang="ar-SA"/>
                    </a:p>
                  </p:txBody>
                </p:sp>
                <p:sp>
                  <p:nvSpPr>
                    <p:cNvPr id="1683" name="شكل حر: شكل 676">
                      <a:extLst>
                        <a:ext uri="{FF2B5EF4-FFF2-40B4-BE49-F238E27FC236}">
                          <a16:creationId xmlns:a16="http://schemas.microsoft.com/office/drawing/2014/main" id="{8BDB5E43-81CF-4813-9CCC-21A46F811EE4}"/>
                        </a:ext>
                      </a:extLst>
                    </p:cNvPr>
                    <p:cNvSpPr/>
                    <p:nvPr/>
                  </p:nvSpPr>
                  <p:spPr>
                    <a:xfrm>
                      <a:off x="1220466" y="6450419"/>
                      <a:ext cx="338719" cy="580222"/>
                    </a:xfrm>
                    <a:custGeom>
                      <a:avLst/>
                      <a:gdLst>
                        <a:gd name="connsiteX0" fmla="*/ 246610 w 338719"/>
                        <a:gd name="connsiteY0" fmla="*/ 116367 h 580222"/>
                        <a:gd name="connsiteX1" fmla="*/ 187280 w 338719"/>
                        <a:gd name="connsiteY1" fmla="*/ 73218 h 580222"/>
                        <a:gd name="connsiteX2" fmla="*/ 125253 w 338719"/>
                        <a:gd name="connsiteY2" fmla="*/ 102883 h 580222"/>
                        <a:gd name="connsiteX3" fmla="*/ 65923 w 338719"/>
                        <a:gd name="connsiteY3" fmla="*/ 477743 h 580222"/>
                        <a:gd name="connsiteX4" fmla="*/ 74013 w 338719"/>
                        <a:gd name="connsiteY4" fmla="*/ 580223 h 580222"/>
                        <a:gd name="connsiteX5" fmla="*/ 1199 w 338719"/>
                        <a:gd name="connsiteY5" fmla="*/ 580223 h 580222"/>
                        <a:gd name="connsiteX6" fmla="*/ 1199 w 338719"/>
                        <a:gd name="connsiteY6" fmla="*/ 477743 h 580222"/>
                        <a:gd name="connsiteX7" fmla="*/ 25470 w 338719"/>
                        <a:gd name="connsiteY7" fmla="*/ 205363 h 580222"/>
                        <a:gd name="connsiteX8" fmla="*/ 114466 w 338719"/>
                        <a:gd name="connsiteY8" fmla="*/ 38159 h 580222"/>
                        <a:gd name="connsiteX9" fmla="*/ 179190 w 338719"/>
                        <a:gd name="connsiteY9" fmla="*/ 5797 h 580222"/>
                        <a:gd name="connsiteX10" fmla="*/ 278972 w 338719"/>
                        <a:gd name="connsiteY10" fmla="*/ 27372 h 580222"/>
                        <a:gd name="connsiteX11" fmla="*/ 332909 w 338719"/>
                        <a:gd name="connsiteY11" fmla="*/ 129851 h 580222"/>
                        <a:gd name="connsiteX12" fmla="*/ 327515 w 338719"/>
                        <a:gd name="connsiteY12" fmla="*/ 267390 h 580222"/>
                        <a:gd name="connsiteX13" fmla="*/ 246610 w 338719"/>
                        <a:gd name="connsiteY13" fmla="*/ 116367 h 580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8719" h="580222">
                          <a:moveTo>
                            <a:pt x="246610" y="116367"/>
                          </a:moveTo>
                          <a:cubicBezTo>
                            <a:pt x="230429" y="97489"/>
                            <a:pt x="208855" y="84005"/>
                            <a:pt x="187280" y="73218"/>
                          </a:cubicBezTo>
                          <a:cubicBezTo>
                            <a:pt x="157615" y="59733"/>
                            <a:pt x="146828" y="70521"/>
                            <a:pt x="125253" y="102883"/>
                          </a:cubicBezTo>
                          <a:cubicBezTo>
                            <a:pt x="63226" y="199969"/>
                            <a:pt x="57832" y="361779"/>
                            <a:pt x="65923" y="477743"/>
                          </a:cubicBezTo>
                          <a:cubicBezTo>
                            <a:pt x="68619" y="512802"/>
                            <a:pt x="71316" y="545163"/>
                            <a:pt x="74013" y="580223"/>
                          </a:cubicBezTo>
                          <a:lnTo>
                            <a:pt x="1199" y="580223"/>
                          </a:lnTo>
                          <a:cubicBezTo>
                            <a:pt x="1199" y="545163"/>
                            <a:pt x="-1498" y="512802"/>
                            <a:pt x="1199" y="477743"/>
                          </a:cubicBezTo>
                          <a:cubicBezTo>
                            <a:pt x="3895" y="388747"/>
                            <a:pt x="1199" y="288964"/>
                            <a:pt x="25470" y="205363"/>
                          </a:cubicBezTo>
                          <a:cubicBezTo>
                            <a:pt x="41651" y="151426"/>
                            <a:pt x="74013" y="67824"/>
                            <a:pt x="114466" y="38159"/>
                          </a:cubicBezTo>
                          <a:cubicBezTo>
                            <a:pt x="125253" y="19281"/>
                            <a:pt x="163009" y="11191"/>
                            <a:pt x="179190" y="5797"/>
                          </a:cubicBezTo>
                          <a:cubicBezTo>
                            <a:pt x="216945" y="-4990"/>
                            <a:pt x="249307" y="-2293"/>
                            <a:pt x="278972" y="27372"/>
                          </a:cubicBezTo>
                          <a:cubicBezTo>
                            <a:pt x="303244" y="54340"/>
                            <a:pt x="322122" y="92096"/>
                            <a:pt x="332909" y="129851"/>
                          </a:cubicBezTo>
                          <a:cubicBezTo>
                            <a:pt x="346393" y="175697"/>
                            <a:pt x="332909" y="221543"/>
                            <a:pt x="327515" y="267390"/>
                          </a:cubicBezTo>
                          <a:cubicBezTo>
                            <a:pt x="314031" y="208059"/>
                            <a:pt x="278972" y="154123"/>
                            <a:pt x="246610" y="116367"/>
                          </a:cubicBezTo>
                          <a:close/>
                        </a:path>
                      </a:pathLst>
                    </a:custGeom>
                    <a:solidFill>
                      <a:srgbClr val="315358"/>
                    </a:solidFill>
                    <a:ln w="26947" cap="flat">
                      <a:noFill/>
                      <a:prstDash val="solid"/>
                      <a:miter/>
                    </a:ln>
                  </p:spPr>
                  <p:txBody>
                    <a:bodyPr rtlCol="1" anchor="ctr"/>
                    <a:lstStyle/>
                    <a:p>
                      <a:endParaRPr lang="ar-SA"/>
                    </a:p>
                  </p:txBody>
                </p:sp>
                <p:sp>
                  <p:nvSpPr>
                    <p:cNvPr id="1684" name="شكل حر: شكل 677">
                      <a:extLst>
                        <a:ext uri="{FF2B5EF4-FFF2-40B4-BE49-F238E27FC236}">
                          <a16:creationId xmlns:a16="http://schemas.microsoft.com/office/drawing/2014/main" id="{A0FCAABC-DD65-4181-A34F-BDC18D8B1F75}"/>
                        </a:ext>
                      </a:extLst>
                    </p:cNvPr>
                    <p:cNvSpPr/>
                    <p:nvPr/>
                  </p:nvSpPr>
                  <p:spPr>
                    <a:xfrm>
                      <a:off x="1407746" y="6447375"/>
                      <a:ext cx="148742" cy="267737"/>
                    </a:xfrm>
                    <a:custGeom>
                      <a:avLst/>
                      <a:gdLst>
                        <a:gd name="connsiteX0" fmla="*/ 88995 w 148742"/>
                        <a:gd name="connsiteY0" fmla="*/ 92443 h 267737"/>
                        <a:gd name="connsiteX1" fmla="*/ 13484 w 148742"/>
                        <a:gd name="connsiteY1" fmla="*/ 14235 h 267737"/>
                        <a:gd name="connsiteX2" fmla="*/ 0 w 148742"/>
                        <a:gd name="connsiteY2" fmla="*/ 3447 h 267737"/>
                        <a:gd name="connsiteX3" fmla="*/ 88995 w 148742"/>
                        <a:gd name="connsiteY3" fmla="*/ 27719 h 267737"/>
                        <a:gd name="connsiteX4" fmla="*/ 142932 w 148742"/>
                        <a:gd name="connsiteY4" fmla="*/ 130198 h 267737"/>
                        <a:gd name="connsiteX5" fmla="*/ 137538 w 148742"/>
                        <a:gd name="connsiteY5" fmla="*/ 267737 h 267737"/>
                        <a:gd name="connsiteX6" fmla="*/ 137538 w 148742"/>
                        <a:gd name="connsiteY6" fmla="*/ 262343 h 267737"/>
                        <a:gd name="connsiteX7" fmla="*/ 88995 w 148742"/>
                        <a:gd name="connsiteY7" fmla="*/ 92443 h 267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8742" h="267737">
                          <a:moveTo>
                            <a:pt x="88995" y="92443"/>
                          </a:moveTo>
                          <a:cubicBezTo>
                            <a:pt x="62027" y="65475"/>
                            <a:pt x="43149" y="38506"/>
                            <a:pt x="13484" y="14235"/>
                          </a:cubicBezTo>
                          <a:cubicBezTo>
                            <a:pt x="8090" y="11538"/>
                            <a:pt x="2697" y="6144"/>
                            <a:pt x="0" y="3447"/>
                          </a:cubicBezTo>
                          <a:cubicBezTo>
                            <a:pt x="32362" y="-4643"/>
                            <a:pt x="62027" y="751"/>
                            <a:pt x="88995" y="27719"/>
                          </a:cubicBezTo>
                          <a:cubicBezTo>
                            <a:pt x="113267" y="54687"/>
                            <a:pt x="132145" y="92443"/>
                            <a:pt x="142932" y="130198"/>
                          </a:cubicBezTo>
                          <a:cubicBezTo>
                            <a:pt x="156416" y="176045"/>
                            <a:pt x="142932" y="221891"/>
                            <a:pt x="137538" y="267737"/>
                          </a:cubicBezTo>
                          <a:cubicBezTo>
                            <a:pt x="137538" y="265040"/>
                            <a:pt x="137538" y="265040"/>
                            <a:pt x="137538" y="262343"/>
                          </a:cubicBezTo>
                          <a:cubicBezTo>
                            <a:pt x="129448" y="203013"/>
                            <a:pt x="129448" y="138289"/>
                            <a:pt x="88995" y="92443"/>
                          </a:cubicBezTo>
                          <a:close/>
                        </a:path>
                      </a:pathLst>
                    </a:custGeom>
                    <a:solidFill>
                      <a:srgbClr val="BDE665"/>
                    </a:solidFill>
                    <a:ln w="26947" cap="flat">
                      <a:noFill/>
                      <a:prstDash val="solid"/>
                      <a:miter/>
                    </a:ln>
                  </p:spPr>
                  <p:txBody>
                    <a:bodyPr rtlCol="1" anchor="ctr"/>
                    <a:lstStyle/>
                    <a:p>
                      <a:endParaRPr lang="ar-SA"/>
                    </a:p>
                  </p:txBody>
                </p:sp>
                <p:sp>
                  <p:nvSpPr>
                    <p:cNvPr id="1685" name="شكل حر: شكل 678">
                      <a:extLst>
                        <a:ext uri="{FF2B5EF4-FFF2-40B4-BE49-F238E27FC236}">
                          <a16:creationId xmlns:a16="http://schemas.microsoft.com/office/drawing/2014/main" id="{C05119A0-8B38-45BC-9847-08016E881EFC}"/>
                        </a:ext>
                      </a:extLst>
                    </p:cNvPr>
                    <p:cNvSpPr/>
                    <p:nvPr/>
                  </p:nvSpPr>
                  <p:spPr>
                    <a:xfrm>
                      <a:off x="1267511" y="6453519"/>
                      <a:ext cx="272380" cy="261592"/>
                    </a:xfrm>
                    <a:custGeom>
                      <a:avLst/>
                      <a:gdLst>
                        <a:gd name="connsiteX0" fmla="*/ 64724 w 272380"/>
                        <a:gd name="connsiteY0" fmla="*/ 35059 h 261592"/>
                        <a:gd name="connsiteX1" fmla="*/ 129448 w 272380"/>
                        <a:gd name="connsiteY1" fmla="*/ 2697 h 261592"/>
                        <a:gd name="connsiteX2" fmla="*/ 137538 w 272380"/>
                        <a:gd name="connsiteY2" fmla="*/ 0 h 261592"/>
                        <a:gd name="connsiteX3" fmla="*/ 151023 w 272380"/>
                        <a:gd name="connsiteY3" fmla="*/ 10787 h 261592"/>
                        <a:gd name="connsiteX4" fmla="*/ 226534 w 272380"/>
                        <a:gd name="connsiteY4" fmla="*/ 88996 h 261592"/>
                        <a:gd name="connsiteX5" fmla="*/ 272380 w 272380"/>
                        <a:gd name="connsiteY5" fmla="*/ 261593 h 261592"/>
                        <a:gd name="connsiteX6" fmla="*/ 196869 w 272380"/>
                        <a:gd name="connsiteY6" fmla="*/ 113267 h 261592"/>
                        <a:gd name="connsiteX7" fmla="*/ 142932 w 272380"/>
                        <a:gd name="connsiteY7" fmla="*/ 72814 h 261592"/>
                        <a:gd name="connsiteX8" fmla="*/ 51240 w 272380"/>
                        <a:gd name="connsiteY8" fmla="*/ 64724 h 261592"/>
                        <a:gd name="connsiteX9" fmla="*/ 0 w 272380"/>
                        <a:gd name="connsiteY9" fmla="*/ 124054 h 261592"/>
                        <a:gd name="connsiteX10" fmla="*/ 64724 w 272380"/>
                        <a:gd name="connsiteY10" fmla="*/ 35059 h 261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2380" h="261592">
                          <a:moveTo>
                            <a:pt x="64724" y="35059"/>
                          </a:moveTo>
                          <a:cubicBezTo>
                            <a:pt x="75511" y="16181"/>
                            <a:pt x="113267" y="8091"/>
                            <a:pt x="129448" y="2697"/>
                          </a:cubicBezTo>
                          <a:cubicBezTo>
                            <a:pt x="132145" y="2697"/>
                            <a:pt x="134842" y="0"/>
                            <a:pt x="137538" y="0"/>
                          </a:cubicBezTo>
                          <a:cubicBezTo>
                            <a:pt x="142932" y="2697"/>
                            <a:pt x="148326" y="5394"/>
                            <a:pt x="151023" y="10787"/>
                          </a:cubicBezTo>
                          <a:cubicBezTo>
                            <a:pt x="180688" y="35059"/>
                            <a:pt x="202262" y="62027"/>
                            <a:pt x="226534" y="88996"/>
                          </a:cubicBezTo>
                          <a:cubicBezTo>
                            <a:pt x="266986" y="134842"/>
                            <a:pt x="266986" y="199565"/>
                            <a:pt x="272380" y="261593"/>
                          </a:cubicBezTo>
                          <a:cubicBezTo>
                            <a:pt x="264290" y="204959"/>
                            <a:pt x="231928" y="151022"/>
                            <a:pt x="196869" y="113267"/>
                          </a:cubicBezTo>
                          <a:cubicBezTo>
                            <a:pt x="180688" y="94389"/>
                            <a:pt x="161810" y="83602"/>
                            <a:pt x="142932" y="72814"/>
                          </a:cubicBezTo>
                          <a:cubicBezTo>
                            <a:pt x="115964" y="51240"/>
                            <a:pt x="80905" y="37755"/>
                            <a:pt x="51240" y="64724"/>
                          </a:cubicBezTo>
                          <a:cubicBezTo>
                            <a:pt x="32362" y="83602"/>
                            <a:pt x="16181" y="102480"/>
                            <a:pt x="0" y="124054"/>
                          </a:cubicBezTo>
                          <a:cubicBezTo>
                            <a:pt x="18878" y="86299"/>
                            <a:pt x="40452" y="51240"/>
                            <a:pt x="64724" y="35059"/>
                          </a:cubicBezTo>
                          <a:close/>
                        </a:path>
                      </a:pathLst>
                    </a:custGeom>
                    <a:solidFill>
                      <a:srgbClr val="63B527"/>
                    </a:solidFill>
                    <a:ln w="26947" cap="flat">
                      <a:noFill/>
                      <a:prstDash val="solid"/>
                      <a:miter/>
                    </a:ln>
                  </p:spPr>
                  <p:txBody>
                    <a:bodyPr rtlCol="1" anchor="ctr"/>
                    <a:lstStyle/>
                    <a:p>
                      <a:endParaRPr lang="ar-SA"/>
                    </a:p>
                  </p:txBody>
                </p:sp>
                <p:sp>
                  <p:nvSpPr>
                    <p:cNvPr id="1686" name="شكل حر: شكل 679">
                      <a:extLst>
                        <a:ext uri="{FF2B5EF4-FFF2-40B4-BE49-F238E27FC236}">
                          <a16:creationId xmlns:a16="http://schemas.microsoft.com/office/drawing/2014/main" id="{4312A8B4-B3EB-4391-89BD-CE70581B1682}"/>
                        </a:ext>
                      </a:extLst>
                    </p:cNvPr>
                    <p:cNvSpPr/>
                    <p:nvPr/>
                  </p:nvSpPr>
                  <p:spPr>
                    <a:xfrm>
                      <a:off x="1248633" y="6504759"/>
                      <a:ext cx="167203" cy="525882"/>
                    </a:xfrm>
                    <a:custGeom>
                      <a:avLst/>
                      <a:gdLst>
                        <a:gd name="connsiteX0" fmla="*/ 97086 w 167203"/>
                        <a:gd name="connsiteY0" fmla="*/ 48543 h 525882"/>
                        <a:gd name="connsiteX1" fmla="*/ 37756 w 167203"/>
                        <a:gd name="connsiteY1" fmla="*/ 423403 h 525882"/>
                        <a:gd name="connsiteX2" fmla="*/ 45846 w 167203"/>
                        <a:gd name="connsiteY2" fmla="*/ 525883 h 525882"/>
                        <a:gd name="connsiteX3" fmla="*/ 0 w 167203"/>
                        <a:gd name="connsiteY3" fmla="*/ 525883 h 525882"/>
                        <a:gd name="connsiteX4" fmla="*/ 0 w 167203"/>
                        <a:gd name="connsiteY4" fmla="*/ 512399 h 525882"/>
                        <a:gd name="connsiteX5" fmla="*/ 16181 w 167203"/>
                        <a:gd name="connsiteY5" fmla="*/ 272380 h 525882"/>
                        <a:gd name="connsiteX6" fmla="*/ 110570 w 167203"/>
                        <a:gd name="connsiteY6" fmla="*/ 0 h 525882"/>
                        <a:gd name="connsiteX7" fmla="*/ 167204 w 167203"/>
                        <a:gd name="connsiteY7" fmla="*/ 24272 h 525882"/>
                        <a:gd name="connsiteX8" fmla="*/ 161810 w 167203"/>
                        <a:gd name="connsiteY8" fmla="*/ 21575 h 525882"/>
                        <a:gd name="connsiteX9" fmla="*/ 97086 w 167203"/>
                        <a:gd name="connsiteY9" fmla="*/ 48543 h 525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203" h="525882">
                          <a:moveTo>
                            <a:pt x="97086" y="48543"/>
                          </a:moveTo>
                          <a:cubicBezTo>
                            <a:pt x="35059" y="145629"/>
                            <a:pt x="29665" y="307439"/>
                            <a:pt x="37756" y="423403"/>
                          </a:cubicBezTo>
                          <a:cubicBezTo>
                            <a:pt x="40452" y="458462"/>
                            <a:pt x="43149" y="490823"/>
                            <a:pt x="45846" y="525883"/>
                          </a:cubicBezTo>
                          <a:lnTo>
                            <a:pt x="0" y="525883"/>
                          </a:lnTo>
                          <a:cubicBezTo>
                            <a:pt x="0" y="520489"/>
                            <a:pt x="0" y="515095"/>
                            <a:pt x="0" y="512399"/>
                          </a:cubicBezTo>
                          <a:cubicBezTo>
                            <a:pt x="2697" y="434190"/>
                            <a:pt x="8090" y="353285"/>
                            <a:pt x="16181" y="272380"/>
                          </a:cubicBezTo>
                          <a:cubicBezTo>
                            <a:pt x="24272" y="175294"/>
                            <a:pt x="43149" y="56634"/>
                            <a:pt x="110570" y="0"/>
                          </a:cubicBezTo>
                          <a:cubicBezTo>
                            <a:pt x="129448" y="0"/>
                            <a:pt x="148326" y="8091"/>
                            <a:pt x="167204" y="24272"/>
                          </a:cubicBezTo>
                          <a:cubicBezTo>
                            <a:pt x="164507" y="24272"/>
                            <a:pt x="164507" y="21575"/>
                            <a:pt x="161810" y="21575"/>
                          </a:cubicBezTo>
                          <a:cubicBezTo>
                            <a:pt x="126751" y="5394"/>
                            <a:pt x="115964" y="16181"/>
                            <a:pt x="97086" y="48543"/>
                          </a:cubicBezTo>
                          <a:close/>
                        </a:path>
                      </a:pathLst>
                    </a:custGeom>
                    <a:solidFill>
                      <a:srgbClr val="006400"/>
                    </a:solidFill>
                    <a:ln w="26947" cap="flat">
                      <a:noFill/>
                      <a:prstDash val="solid"/>
                      <a:miter/>
                    </a:ln>
                  </p:spPr>
                  <p:txBody>
                    <a:bodyPr rtlCol="1" anchor="ctr"/>
                    <a:lstStyle/>
                    <a:p>
                      <a:endParaRPr lang="ar-SA"/>
                    </a:p>
                  </p:txBody>
                </p:sp>
                <p:sp>
                  <p:nvSpPr>
                    <p:cNvPr id="1687" name="شكل حر: شكل 680">
                      <a:extLst>
                        <a:ext uri="{FF2B5EF4-FFF2-40B4-BE49-F238E27FC236}">
                          <a16:creationId xmlns:a16="http://schemas.microsoft.com/office/drawing/2014/main" id="{31A87696-BC5F-40BC-A2D9-FA9540909F46}"/>
                        </a:ext>
                      </a:extLst>
                    </p:cNvPr>
                    <p:cNvSpPr/>
                    <p:nvPr/>
                  </p:nvSpPr>
                  <p:spPr>
                    <a:xfrm>
                      <a:off x="1410443" y="6452845"/>
                      <a:ext cx="137538" cy="219117"/>
                    </a:xfrm>
                    <a:custGeom>
                      <a:avLst/>
                      <a:gdLst>
                        <a:gd name="connsiteX0" fmla="*/ 18878 w 137538"/>
                        <a:gd name="connsiteY0" fmla="*/ 674 h 219117"/>
                        <a:gd name="connsiteX1" fmla="*/ 72815 w 137538"/>
                        <a:gd name="connsiteY1" fmla="*/ 16855 h 219117"/>
                        <a:gd name="connsiteX2" fmla="*/ 107873 w 137538"/>
                        <a:gd name="connsiteY2" fmla="*/ 65398 h 219117"/>
                        <a:gd name="connsiteX3" fmla="*/ 132145 w 137538"/>
                        <a:gd name="connsiteY3" fmla="*/ 124728 h 219117"/>
                        <a:gd name="connsiteX4" fmla="*/ 134842 w 137538"/>
                        <a:gd name="connsiteY4" fmla="*/ 202937 h 219117"/>
                        <a:gd name="connsiteX5" fmla="*/ 134842 w 137538"/>
                        <a:gd name="connsiteY5" fmla="*/ 219118 h 219117"/>
                        <a:gd name="connsiteX6" fmla="*/ 129448 w 137538"/>
                        <a:gd name="connsiteY6" fmla="*/ 135516 h 219117"/>
                        <a:gd name="connsiteX7" fmla="*/ 105177 w 137538"/>
                        <a:gd name="connsiteY7" fmla="*/ 78882 h 219117"/>
                        <a:gd name="connsiteX8" fmla="*/ 72815 w 137538"/>
                        <a:gd name="connsiteY8" fmla="*/ 30339 h 219117"/>
                        <a:gd name="connsiteX9" fmla="*/ 0 w 137538"/>
                        <a:gd name="connsiteY9" fmla="*/ 3371 h 219117"/>
                        <a:gd name="connsiteX10" fmla="*/ 18878 w 137538"/>
                        <a:gd name="connsiteY10" fmla="*/ 674 h 219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538" h="219117">
                          <a:moveTo>
                            <a:pt x="18878" y="674"/>
                          </a:moveTo>
                          <a:cubicBezTo>
                            <a:pt x="37756" y="3371"/>
                            <a:pt x="56634" y="3371"/>
                            <a:pt x="72815" y="16855"/>
                          </a:cubicBezTo>
                          <a:cubicBezTo>
                            <a:pt x="86299" y="27643"/>
                            <a:pt x="97086" y="46520"/>
                            <a:pt x="107873" y="65398"/>
                          </a:cubicBezTo>
                          <a:cubicBezTo>
                            <a:pt x="115964" y="84276"/>
                            <a:pt x="126751" y="103154"/>
                            <a:pt x="132145" y="124728"/>
                          </a:cubicBezTo>
                          <a:cubicBezTo>
                            <a:pt x="140235" y="149000"/>
                            <a:pt x="137539" y="175968"/>
                            <a:pt x="134842" y="202937"/>
                          </a:cubicBezTo>
                          <a:cubicBezTo>
                            <a:pt x="134842" y="205633"/>
                            <a:pt x="134842" y="219118"/>
                            <a:pt x="134842" y="219118"/>
                          </a:cubicBezTo>
                          <a:cubicBezTo>
                            <a:pt x="137539" y="194846"/>
                            <a:pt x="134842" y="157091"/>
                            <a:pt x="129448" y="135516"/>
                          </a:cubicBezTo>
                          <a:cubicBezTo>
                            <a:pt x="124054" y="113941"/>
                            <a:pt x="113267" y="95063"/>
                            <a:pt x="105177" y="78882"/>
                          </a:cubicBezTo>
                          <a:cubicBezTo>
                            <a:pt x="97086" y="60005"/>
                            <a:pt x="86299" y="43823"/>
                            <a:pt x="72815" y="30339"/>
                          </a:cubicBezTo>
                          <a:cubicBezTo>
                            <a:pt x="56634" y="14158"/>
                            <a:pt x="18878" y="6068"/>
                            <a:pt x="0" y="3371"/>
                          </a:cubicBezTo>
                          <a:cubicBezTo>
                            <a:pt x="0" y="-2023"/>
                            <a:pt x="18878" y="674"/>
                            <a:pt x="18878" y="674"/>
                          </a:cubicBezTo>
                          <a:close/>
                        </a:path>
                      </a:pathLst>
                    </a:custGeom>
                    <a:solidFill>
                      <a:srgbClr val="DCFB8E"/>
                    </a:solidFill>
                    <a:ln w="26947" cap="flat">
                      <a:noFill/>
                      <a:prstDash val="solid"/>
                      <a:miter/>
                    </a:ln>
                  </p:spPr>
                  <p:txBody>
                    <a:bodyPr rtlCol="1" anchor="ctr"/>
                    <a:lstStyle/>
                    <a:p>
                      <a:endParaRPr lang="ar-SA"/>
                    </a:p>
                  </p:txBody>
                </p:sp>
                <p:sp>
                  <p:nvSpPr>
                    <p:cNvPr id="1688" name="شكل حر: شكل 681">
                      <a:extLst>
                        <a:ext uri="{FF2B5EF4-FFF2-40B4-BE49-F238E27FC236}">
                          <a16:creationId xmlns:a16="http://schemas.microsoft.com/office/drawing/2014/main" id="{07543AB2-CE65-485E-949F-318277AD8811}"/>
                        </a:ext>
                      </a:extLst>
                    </p:cNvPr>
                    <p:cNvSpPr/>
                    <p:nvPr/>
                  </p:nvSpPr>
                  <p:spPr>
                    <a:xfrm>
                      <a:off x="1366539" y="6460353"/>
                      <a:ext cx="167958" cy="203626"/>
                    </a:xfrm>
                    <a:custGeom>
                      <a:avLst/>
                      <a:gdLst>
                        <a:gd name="connsiteX0" fmla="*/ 755 w 167958"/>
                        <a:gd name="connsiteY0" fmla="*/ 12044 h 203626"/>
                        <a:gd name="connsiteX1" fmla="*/ 92447 w 167958"/>
                        <a:gd name="connsiteY1" fmla="*/ 44406 h 203626"/>
                        <a:gd name="connsiteX2" fmla="*/ 132900 w 167958"/>
                        <a:gd name="connsiteY2" fmla="*/ 92949 h 203626"/>
                        <a:gd name="connsiteX3" fmla="*/ 157171 w 167958"/>
                        <a:gd name="connsiteY3" fmla="*/ 136098 h 203626"/>
                        <a:gd name="connsiteX4" fmla="*/ 167959 w 167958"/>
                        <a:gd name="connsiteY4" fmla="*/ 203519 h 203626"/>
                        <a:gd name="connsiteX5" fmla="*/ 127506 w 167958"/>
                        <a:gd name="connsiteY5" fmla="*/ 92949 h 203626"/>
                        <a:gd name="connsiteX6" fmla="*/ 92447 w 167958"/>
                        <a:gd name="connsiteY6" fmla="*/ 52496 h 203626"/>
                        <a:gd name="connsiteX7" fmla="*/ 3452 w 167958"/>
                        <a:gd name="connsiteY7" fmla="*/ 9347 h 203626"/>
                        <a:gd name="connsiteX8" fmla="*/ 755 w 167958"/>
                        <a:gd name="connsiteY8" fmla="*/ 12044 h 20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958" h="203626">
                          <a:moveTo>
                            <a:pt x="755" y="12044"/>
                          </a:moveTo>
                          <a:cubicBezTo>
                            <a:pt x="35814" y="-20318"/>
                            <a:pt x="70873" y="20134"/>
                            <a:pt x="92447" y="44406"/>
                          </a:cubicBezTo>
                          <a:cubicBezTo>
                            <a:pt x="105932" y="60587"/>
                            <a:pt x="119416" y="76768"/>
                            <a:pt x="132900" y="92949"/>
                          </a:cubicBezTo>
                          <a:cubicBezTo>
                            <a:pt x="143687" y="106433"/>
                            <a:pt x="151778" y="114523"/>
                            <a:pt x="157171" y="136098"/>
                          </a:cubicBezTo>
                          <a:cubicBezTo>
                            <a:pt x="162565" y="157673"/>
                            <a:pt x="167959" y="206216"/>
                            <a:pt x="167959" y="203519"/>
                          </a:cubicBezTo>
                          <a:cubicBezTo>
                            <a:pt x="162565" y="165763"/>
                            <a:pt x="159868" y="133401"/>
                            <a:pt x="127506" y="92949"/>
                          </a:cubicBezTo>
                          <a:cubicBezTo>
                            <a:pt x="116719" y="79465"/>
                            <a:pt x="103235" y="65980"/>
                            <a:pt x="92447" y="52496"/>
                          </a:cubicBezTo>
                          <a:cubicBezTo>
                            <a:pt x="68176" y="25528"/>
                            <a:pt x="38511" y="-6834"/>
                            <a:pt x="3452" y="9347"/>
                          </a:cubicBezTo>
                          <a:cubicBezTo>
                            <a:pt x="3452" y="12044"/>
                            <a:pt x="-1942" y="12044"/>
                            <a:pt x="755" y="12044"/>
                          </a:cubicBezTo>
                          <a:close/>
                        </a:path>
                      </a:pathLst>
                    </a:custGeom>
                    <a:solidFill>
                      <a:srgbClr val="DCFB8E">
                        <a:alpha val="30000"/>
                      </a:srgbClr>
                    </a:solidFill>
                    <a:ln w="26947" cap="flat">
                      <a:noFill/>
                      <a:prstDash val="solid"/>
                      <a:miter/>
                    </a:ln>
                  </p:spPr>
                  <p:txBody>
                    <a:bodyPr rtlCol="1" anchor="ctr"/>
                    <a:lstStyle/>
                    <a:p>
                      <a:endParaRPr lang="ar-SA"/>
                    </a:p>
                  </p:txBody>
                </p:sp>
                <p:sp>
                  <p:nvSpPr>
                    <p:cNvPr id="1689" name="شكل حر: شكل 682">
                      <a:extLst>
                        <a:ext uri="{FF2B5EF4-FFF2-40B4-BE49-F238E27FC236}">
                          <a16:creationId xmlns:a16="http://schemas.microsoft.com/office/drawing/2014/main" id="{F707B2EC-ED9F-4FD2-BF10-1DB76775E6CF}"/>
                        </a:ext>
                      </a:extLst>
                    </p:cNvPr>
                    <p:cNvSpPr/>
                    <p:nvPr/>
                  </p:nvSpPr>
                  <p:spPr>
                    <a:xfrm>
                      <a:off x="1183909" y="6221152"/>
                      <a:ext cx="183384" cy="809489"/>
                    </a:xfrm>
                    <a:custGeom>
                      <a:avLst/>
                      <a:gdLst>
                        <a:gd name="connsiteX0" fmla="*/ 132145 w 183384"/>
                        <a:gd name="connsiteY0" fmla="*/ 124494 h 809489"/>
                        <a:gd name="connsiteX1" fmla="*/ 88995 w 183384"/>
                        <a:gd name="connsiteY1" fmla="*/ 299788 h 809489"/>
                        <a:gd name="connsiteX2" fmla="*/ 64724 w 183384"/>
                        <a:gd name="connsiteY2" fmla="*/ 661164 h 809489"/>
                        <a:gd name="connsiteX3" fmla="*/ 59330 w 183384"/>
                        <a:gd name="connsiteY3" fmla="*/ 809490 h 809489"/>
                        <a:gd name="connsiteX4" fmla="*/ 0 w 183384"/>
                        <a:gd name="connsiteY4" fmla="*/ 809490 h 809489"/>
                        <a:gd name="connsiteX5" fmla="*/ 0 w 183384"/>
                        <a:gd name="connsiteY5" fmla="*/ 793309 h 809489"/>
                        <a:gd name="connsiteX6" fmla="*/ 0 w 183384"/>
                        <a:gd name="connsiteY6" fmla="*/ 782521 h 809489"/>
                        <a:gd name="connsiteX7" fmla="*/ 26968 w 183384"/>
                        <a:gd name="connsiteY7" fmla="*/ 324059 h 809489"/>
                        <a:gd name="connsiteX8" fmla="*/ 91692 w 183384"/>
                        <a:gd name="connsiteY8" fmla="*/ 119100 h 809489"/>
                        <a:gd name="connsiteX9" fmla="*/ 183385 w 183384"/>
                        <a:gd name="connsiteY9" fmla="*/ 3137 h 809489"/>
                        <a:gd name="connsiteX10" fmla="*/ 132145 w 183384"/>
                        <a:gd name="connsiteY10" fmla="*/ 124494 h 809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3384" h="809489">
                          <a:moveTo>
                            <a:pt x="132145" y="124494"/>
                          </a:moveTo>
                          <a:cubicBezTo>
                            <a:pt x="115964" y="181127"/>
                            <a:pt x="99783" y="240458"/>
                            <a:pt x="88995" y="299788"/>
                          </a:cubicBezTo>
                          <a:cubicBezTo>
                            <a:pt x="70118" y="418449"/>
                            <a:pt x="67421" y="539806"/>
                            <a:pt x="64724" y="661164"/>
                          </a:cubicBezTo>
                          <a:cubicBezTo>
                            <a:pt x="62027" y="709707"/>
                            <a:pt x="62027" y="760946"/>
                            <a:pt x="59330" y="809490"/>
                          </a:cubicBezTo>
                          <a:lnTo>
                            <a:pt x="0" y="809490"/>
                          </a:lnTo>
                          <a:cubicBezTo>
                            <a:pt x="0" y="804096"/>
                            <a:pt x="0" y="798702"/>
                            <a:pt x="0" y="793309"/>
                          </a:cubicBezTo>
                          <a:cubicBezTo>
                            <a:pt x="0" y="766340"/>
                            <a:pt x="0" y="769037"/>
                            <a:pt x="0" y="782521"/>
                          </a:cubicBezTo>
                          <a:cubicBezTo>
                            <a:pt x="0" y="631499"/>
                            <a:pt x="2697" y="475082"/>
                            <a:pt x="26968" y="324059"/>
                          </a:cubicBezTo>
                          <a:cubicBezTo>
                            <a:pt x="37756" y="251245"/>
                            <a:pt x="62027" y="183824"/>
                            <a:pt x="91692" y="119100"/>
                          </a:cubicBezTo>
                          <a:cubicBezTo>
                            <a:pt x="99783" y="102919"/>
                            <a:pt x="159113" y="-21135"/>
                            <a:pt x="183385" y="3137"/>
                          </a:cubicBezTo>
                          <a:cubicBezTo>
                            <a:pt x="177991" y="3137"/>
                            <a:pt x="134842" y="113706"/>
                            <a:pt x="132145" y="124494"/>
                          </a:cubicBezTo>
                          <a:close/>
                        </a:path>
                      </a:pathLst>
                    </a:custGeom>
                    <a:solidFill>
                      <a:srgbClr val="115027"/>
                    </a:solidFill>
                    <a:ln w="26947" cap="flat">
                      <a:noFill/>
                      <a:prstDash val="solid"/>
                      <a:miter/>
                    </a:ln>
                  </p:spPr>
                  <p:txBody>
                    <a:bodyPr rtlCol="1" anchor="ctr"/>
                    <a:lstStyle/>
                    <a:p>
                      <a:endParaRPr lang="ar-SA"/>
                    </a:p>
                  </p:txBody>
                </p:sp>
                <p:sp>
                  <p:nvSpPr>
                    <p:cNvPr id="1690" name="شكل حر: شكل 683">
                      <a:extLst>
                        <a:ext uri="{FF2B5EF4-FFF2-40B4-BE49-F238E27FC236}">
                          <a16:creationId xmlns:a16="http://schemas.microsoft.com/office/drawing/2014/main" id="{B4E602EA-745B-400E-A11C-3D8ACA060795}"/>
                        </a:ext>
                      </a:extLst>
                    </p:cNvPr>
                    <p:cNvSpPr/>
                    <p:nvPr/>
                  </p:nvSpPr>
                  <p:spPr>
                    <a:xfrm>
                      <a:off x="1216271" y="6224288"/>
                      <a:ext cx="156416" cy="806353"/>
                    </a:xfrm>
                    <a:custGeom>
                      <a:avLst/>
                      <a:gdLst>
                        <a:gd name="connsiteX0" fmla="*/ 99783 w 156416"/>
                        <a:gd name="connsiteY0" fmla="*/ 121357 h 806353"/>
                        <a:gd name="connsiteX1" fmla="*/ 56634 w 156416"/>
                        <a:gd name="connsiteY1" fmla="*/ 296652 h 806353"/>
                        <a:gd name="connsiteX2" fmla="*/ 32362 w 156416"/>
                        <a:gd name="connsiteY2" fmla="*/ 658027 h 806353"/>
                        <a:gd name="connsiteX3" fmla="*/ 26968 w 156416"/>
                        <a:gd name="connsiteY3" fmla="*/ 806353 h 806353"/>
                        <a:gd name="connsiteX4" fmla="*/ 0 w 156416"/>
                        <a:gd name="connsiteY4" fmla="*/ 806353 h 806353"/>
                        <a:gd name="connsiteX5" fmla="*/ 2697 w 156416"/>
                        <a:gd name="connsiteY5" fmla="*/ 703873 h 806353"/>
                        <a:gd name="connsiteX6" fmla="*/ 24272 w 156416"/>
                        <a:gd name="connsiteY6" fmla="*/ 382950 h 806353"/>
                        <a:gd name="connsiteX7" fmla="*/ 45846 w 156416"/>
                        <a:gd name="connsiteY7" fmla="*/ 248109 h 806353"/>
                        <a:gd name="connsiteX8" fmla="*/ 126751 w 156416"/>
                        <a:gd name="connsiteY8" fmla="*/ 29665 h 806353"/>
                        <a:gd name="connsiteX9" fmla="*/ 148326 w 156416"/>
                        <a:gd name="connsiteY9" fmla="*/ 0 h 806353"/>
                        <a:gd name="connsiteX10" fmla="*/ 156416 w 156416"/>
                        <a:gd name="connsiteY10" fmla="*/ 2697 h 806353"/>
                        <a:gd name="connsiteX11" fmla="*/ 99783 w 156416"/>
                        <a:gd name="connsiteY11" fmla="*/ 121357 h 806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6416" h="806353">
                          <a:moveTo>
                            <a:pt x="99783" y="121357"/>
                          </a:moveTo>
                          <a:cubicBezTo>
                            <a:pt x="83602" y="177991"/>
                            <a:pt x="67421" y="237321"/>
                            <a:pt x="56634" y="296652"/>
                          </a:cubicBezTo>
                          <a:cubicBezTo>
                            <a:pt x="37756" y="415312"/>
                            <a:pt x="35059" y="536670"/>
                            <a:pt x="32362" y="658027"/>
                          </a:cubicBezTo>
                          <a:cubicBezTo>
                            <a:pt x="29665" y="706570"/>
                            <a:pt x="29665" y="757810"/>
                            <a:pt x="26968" y="806353"/>
                          </a:cubicBezTo>
                          <a:lnTo>
                            <a:pt x="0" y="806353"/>
                          </a:lnTo>
                          <a:cubicBezTo>
                            <a:pt x="0" y="771294"/>
                            <a:pt x="0" y="738932"/>
                            <a:pt x="2697" y="703873"/>
                          </a:cubicBezTo>
                          <a:cubicBezTo>
                            <a:pt x="5394" y="596000"/>
                            <a:pt x="13484" y="490823"/>
                            <a:pt x="24272" y="382950"/>
                          </a:cubicBezTo>
                          <a:cubicBezTo>
                            <a:pt x="29665" y="337104"/>
                            <a:pt x="35059" y="293955"/>
                            <a:pt x="45846" y="248109"/>
                          </a:cubicBezTo>
                          <a:cubicBezTo>
                            <a:pt x="62027" y="169901"/>
                            <a:pt x="94389" y="102480"/>
                            <a:pt x="126751" y="29665"/>
                          </a:cubicBezTo>
                          <a:cubicBezTo>
                            <a:pt x="132145" y="16181"/>
                            <a:pt x="140235" y="8091"/>
                            <a:pt x="148326" y="0"/>
                          </a:cubicBezTo>
                          <a:cubicBezTo>
                            <a:pt x="151023" y="0"/>
                            <a:pt x="153719" y="0"/>
                            <a:pt x="156416" y="2697"/>
                          </a:cubicBezTo>
                          <a:cubicBezTo>
                            <a:pt x="145629" y="0"/>
                            <a:pt x="102480" y="110570"/>
                            <a:pt x="99783" y="121357"/>
                          </a:cubicBezTo>
                          <a:close/>
                        </a:path>
                      </a:pathLst>
                    </a:custGeom>
                    <a:solidFill>
                      <a:srgbClr val="043A32"/>
                    </a:solidFill>
                    <a:ln w="26947" cap="flat">
                      <a:noFill/>
                      <a:prstDash val="solid"/>
                      <a:miter/>
                    </a:ln>
                  </p:spPr>
                  <p:txBody>
                    <a:bodyPr rtlCol="1" anchor="ctr"/>
                    <a:lstStyle/>
                    <a:p>
                      <a:endParaRPr lang="ar-SA"/>
                    </a:p>
                  </p:txBody>
                </p:sp>
                <p:sp>
                  <p:nvSpPr>
                    <p:cNvPr id="1691" name="شكل حر: شكل 684">
                      <a:extLst>
                        <a:ext uri="{FF2B5EF4-FFF2-40B4-BE49-F238E27FC236}">
                          <a16:creationId xmlns:a16="http://schemas.microsoft.com/office/drawing/2014/main" id="{0DF664AC-15F4-4A67-99ED-C0D1BA78656C}"/>
                        </a:ext>
                      </a:extLst>
                    </p:cNvPr>
                    <p:cNvSpPr/>
                    <p:nvPr/>
                  </p:nvSpPr>
                  <p:spPr>
                    <a:xfrm>
                      <a:off x="1159638" y="6518187"/>
                      <a:ext cx="48542" cy="512454"/>
                    </a:xfrm>
                    <a:custGeom>
                      <a:avLst/>
                      <a:gdLst>
                        <a:gd name="connsiteX0" fmla="*/ 0 w 48542"/>
                        <a:gd name="connsiteY0" fmla="*/ 512454 h 512454"/>
                        <a:gd name="connsiteX1" fmla="*/ 8090 w 48542"/>
                        <a:gd name="connsiteY1" fmla="*/ 358734 h 512454"/>
                        <a:gd name="connsiteX2" fmla="*/ 8090 w 48542"/>
                        <a:gd name="connsiteY2" fmla="*/ 56 h 512454"/>
                        <a:gd name="connsiteX3" fmla="*/ 48543 w 48542"/>
                        <a:gd name="connsiteY3" fmla="*/ 420761 h 512454"/>
                        <a:gd name="connsiteX4" fmla="*/ 45846 w 48542"/>
                        <a:gd name="connsiteY4" fmla="*/ 512454 h 512454"/>
                        <a:gd name="connsiteX5" fmla="*/ 0 w 48542"/>
                        <a:gd name="connsiteY5" fmla="*/ 512454 h 512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542" h="512454">
                          <a:moveTo>
                            <a:pt x="0" y="512454"/>
                          </a:moveTo>
                          <a:cubicBezTo>
                            <a:pt x="5394" y="461214"/>
                            <a:pt x="8090" y="409974"/>
                            <a:pt x="8090" y="358734"/>
                          </a:cubicBezTo>
                          <a:cubicBezTo>
                            <a:pt x="8090" y="326373"/>
                            <a:pt x="5394" y="2753"/>
                            <a:pt x="8090" y="56"/>
                          </a:cubicBezTo>
                          <a:cubicBezTo>
                            <a:pt x="43149" y="-5338"/>
                            <a:pt x="48543" y="383006"/>
                            <a:pt x="48543" y="420761"/>
                          </a:cubicBezTo>
                          <a:cubicBezTo>
                            <a:pt x="48543" y="450427"/>
                            <a:pt x="48543" y="480092"/>
                            <a:pt x="45846" y="512454"/>
                          </a:cubicBezTo>
                          <a:lnTo>
                            <a:pt x="0" y="512454"/>
                          </a:lnTo>
                          <a:close/>
                        </a:path>
                      </a:pathLst>
                    </a:custGeom>
                    <a:solidFill>
                      <a:srgbClr val="1F5C24"/>
                    </a:solidFill>
                    <a:ln w="26947" cap="flat">
                      <a:noFill/>
                      <a:prstDash val="solid"/>
                      <a:miter/>
                    </a:ln>
                  </p:spPr>
                  <p:txBody>
                    <a:bodyPr rtlCol="1" anchor="ctr"/>
                    <a:lstStyle/>
                    <a:p>
                      <a:endParaRPr lang="ar-SA"/>
                    </a:p>
                  </p:txBody>
                </p:sp>
                <p:sp>
                  <p:nvSpPr>
                    <p:cNvPr id="1692" name="شكل حر: شكل 685">
                      <a:extLst>
                        <a:ext uri="{FF2B5EF4-FFF2-40B4-BE49-F238E27FC236}">
                          <a16:creationId xmlns:a16="http://schemas.microsoft.com/office/drawing/2014/main" id="{0CF8726D-EA61-44A4-825A-8B587B673888}"/>
                        </a:ext>
                      </a:extLst>
                    </p:cNvPr>
                    <p:cNvSpPr/>
                    <p:nvPr/>
                  </p:nvSpPr>
                  <p:spPr>
                    <a:xfrm>
                      <a:off x="1170425" y="6518243"/>
                      <a:ext cx="40452" cy="512398"/>
                    </a:xfrm>
                    <a:custGeom>
                      <a:avLst/>
                      <a:gdLst>
                        <a:gd name="connsiteX0" fmla="*/ 13484 w 40452"/>
                        <a:gd name="connsiteY0" fmla="*/ 512399 h 512398"/>
                        <a:gd name="connsiteX1" fmla="*/ 0 w 40452"/>
                        <a:gd name="connsiteY1" fmla="*/ 0 h 512398"/>
                        <a:gd name="connsiteX2" fmla="*/ 40452 w 40452"/>
                        <a:gd name="connsiteY2" fmla="*/ 420706 h 512398"/>
                        <a:gd name="connsiteX3" fmla="*/ 37756 w 40452"/>
                        <a:gd name="connsiteY3" fmla="*/ 512399 h 512398"/>
                        <a:gd name="connsiteX4" fmla="*/ 13484 w 40452"/>
                        <a:gd name="connsiteY4" fmla="*/ 512399 h 512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52" h="512398">
                          <a:moveTo>
                            <a:pt x="13484" y="512399"/>
                          </a:moveTo>
                          <a:cubicBezTo>
                            <a:pt x="24271" y="342498"/>
                            <a:pt x="16181" y="169901"/>
                            <a:pt x="0" y="0"/>
                          </a:cubicBezTo>
                          <a:cubicBezTo>
                            <a:pt x="35059" y="0"/>
                            <a:pt x="40452" y="382950"/>
                            <a:pt x="40452" y="420706"/>
                          </a:cubicBezTo>
                          <a:cubicBezTo>
                            <a:pt x="40452" y="450371"/>
                            <a:pt x="40452" y="480036"/>
                            <a:pt x="37756" y="512399"/>
                          </a:cubicBezTo>
                          <a:lnTo>
                            <a:pt x="13484" y="512399"/>
                          </a:lnTo>
                          <a:close/>
                        </a:path>
                      </a:pathLst>
                    </a:custGeom>
                    <a:solidFill>
                      <a:srgbClr val="1F5C24"/>
                    </a:solidFill>
                    <a:ln w="26947" cap="flat">
                      <a:noFill/>
                      <a:prstDash val="solid"/>
                      <a:miter/>
                    </a:ln>
                  </p:spPr>
                  <p:txBody>
                    <a:bodyPr rtlCol="1" anchor="ctr"/>
                    <a:lstStyle/>
                    <a:p>
                      <a:endParaRPr lang="ar-SA"/>
                    </a:p>
                  </p:txBody>
                </p:sp>
              </p:grpSp>
              <p:grpSp>
                <p:nvGrpSpPr>
                  <p:cNvPr id="1517" name="رسم 4">
                    <a:extLst>
                      <a:ext uri="{FF2B5EF4-FFF2-40B4-BE49-F238E27FC236}">
                        <a16:creationId xmlns:a16="http://schemas.microsoft.com/office/drawing/2014/main" id="{73CD9D25-09DE-46B0-9D92-18E8ACC713EE}"/>
                      </a:ext>
                    </a:extLst>
                  </p:cNvPr>
                  <p:cNvGrpSpPr/>
                  <p:nvPr/>
                </p:nvGrpSpPr>
                <p:grpSpPr>
                  <a:xfrm>
                    <a:off x="628361" y="5884487"/>
                    <a:ext cx="1593828" cy="1148850"/>
                    <a:chOff x="628361" y="5884487"/>
                    <a:chExt cx="1593828" cy="1148850"/>
                  </a:xfrm>
                  <a:solidFill>
                    <a:schemeClr val="accent1"/>
                  </a:solidFill>
                </p:grpSpPr>
                <p:sp>
                  <p:nvSpPr>
                    <p:cNvPr id="1626" name="شكل حر: شكل 687">
                      <a:extLst>
                        <a:ext uri="{FF2B5EF4-FFF2-40B4-BE49-F238E27FC236}">
                          <a16:creationId xmlns:a16="http://schemas.microsoft.com/office/drawing/2014/main" id="{06D99415-6B1F-4886-AAEC-A70AB09971F8}"/>
                        </a:ext>
                      </a:extLst>
                    </p:cNvPr>
                    <p:cNvSpPr/>
                    <p:nvPr/>
                  </p:nvSpPr>
                  <p:spPr>
                    <a:xfrm>
                      <a:off x="684995" y="6493568"/>
                      <a:ext cx="337521" cy="534376"/>
                    </a:xfrm>
                    <a:custGeom>
                      <a:avLst/>
                      <a:gdLst>
                        <a:gd name="connsiteX0" fmla="*/ 245412 w 337521"/>
                        <a:gd name="connsiteY0" fmla="*/ 116367 h 534376"/>
                        <a:gd name="connsiteX1" fmla="*/ 186081 w 337521"/>
                        <a:gd name="connsiteY1" fmla="*/ 73218 h 534376"/>
                        <a:gd name="connsiteX2" fmla="*/ 124054 w 337521"/>
                        <a:gd name="connsiteY2" fmla="*/ 102883 h 534376"/>
                        <a:gd name="connsiteX3" fmla="*/ 64724 w 337521"/>
                        <a:gd name="connsiteY3" fmla="*/ 477743 h 534376"/>
                        <a:gd name="connsiteX4" fmla="*/ 70118 w 337521"/>
                        <a:gd name="connsiteY4" fmla="*/ 534376 h 534376"/>
                        <a:gd name="connsiteX5" fmla="*/ 0 w 337521"/>
                        <a:gd name="connsiteY5" fmla="*/ 534376 h 534376"/>
                        <a:gd name="connsiteX6" fmla="*/ 0 w 337521"/>
                        <a:gd name="connsiteY6" fmla="*/ 477743 h 534376"/>
                        <a:gd name="connsiteX7" fmla="*/ 24271 w 337521"/>
                        <a:gd name="connsiteY7" fmla="*/ 205362 h 534376"/>
                        <a:gd name="connsiteX8" fmla="*/ 113267 w 337521"/>
                        <a:gd name="connsiteY8" fmla="*/ 38159 h 534376"/>
                        <a:gd name="connsiteX9" fmla="*/ 177991 w 337521"/>
                        <a:gd name="connsiteY9" fmla="*/ 5797 h 534376"/>
                        <a:gd name="connsiteX10" fmla="*/ 277774 w 337521"/>
                        <a:gd name="connsiteY10" fmla="*/ 27372 h 534376"/>
                        <a:gd name="connsiteX11" fmla="*/ 331710 w 337521"/>
                        <a:gd name="connsiteY11" fmla="*/ 129851 h 534376"/>
                        <a:gd name="connsiteX12" fmla="*/ 326317 w 337521"/>
                        <a:gd name="connsiteY12" fmla="*/ 267390 h 534376"/>
                        <a:gd name="connsiteX13" fmla="*/ 245412 w 337521"/>
                        <a:gd name="connsiteY13" fmla="*/ 116367 h 534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7521" h="534376">
                          <a:moveTo>
                            <a:pt x="245412" y="116367"/>
                          </a:moveTo>
                          <a:cubicBezTo>
                            <a:pt x="229231" y="97489"/>
                            <a:pt x="207656" y="84005"/>
                            <a:pt x="186081" y="73218"/>
                          </a:cubicBezTo>
                          <a:cubicBezTo>
                            <a:pt x="156416" y="59734"/>
                            <a:pt x="145629" y="70521"/>
                            <a:pt x="124054" y="102883"/>
                          </a:cubicBezTo>
                          <a:cubicBezTo>
                            <a:pt x="62027" y="199969"/>
                            <a:pt x="56633" y="361779"/>
                            <a:pt x="64724" y="477743"/>
                          </a:cubicBezTo>
                          <a:cubicBezTo>
                            <a:pt x="64724" y="496621"/>
                            <a:pt x="67421" y="515498"/>
                            <a:pt x="70118" y="534376"/>
                          </a:cubicBezTo>
                          <a:lnTo>
                            <a:pt x="0" y="534376"/>
                          </a:lnTo>
                          <a:cubicBezTo>
                            <a:pt x="0" y="515498"/>
                            <a:pt x="0" y="496621"/>
                            <a:pt x="0" y="477743"/>
                          </a:cubicBezTo>
                          <a:cubicBezTo>
                            <a:pt x="2697" y="388747"/>
                            <a:pt x="0" y="288964"/>
                            <a:pt x="24271" y="205362"/>
                          </a:cubicBezTo>
                          <a:cubicBezTo>
                            <a:pt x="40452" y="151426"/>
                            <a:pt x="72815" y="67824"/>
                            <a:pt x="113267" y="38159"/>
                          </a:cubicBezTo>
                          <a:cubicBezTo>
                            <a:pt x="124054" y="19281"/>
                            <a:pt x="161810" y="11190"/>
                            <a:pt x="177991" y="5797"/>
                          </a:cubicBezTo>
                          <a:cubicBezTo>
                            <a:pt x="215747" y="-4990"/>
                            <a:pt x="248109" y="-2294"/>
                            <a:pt x="277774" y="27372"/>
                          </a:cubicBezTo>
                          <a:cubicBezTo>
                            <a:pt x="302045" y="54340"/>
                            <a:pt x="320923" y="92095"/>
                            <a:pt x="331710" y="129851"/>
                          </a:cubicBezTo>
                          <a:cubicBezTo>
                            <a:pt x="345195" y="175697"/>
                            <a:pt x="331710" y="221543"/>
                            <a:pt x="326317" y="267390"/>
                          </a:cubicBezTo>
                          <a:cubicBezTo>
                            <a:pt x="315529" y="210756"/>
                            <a:pt x="280471" y="156820"/>
                            <a:pt x="245412" y="116367"/>
                          </a:cubicBezTo>
                          <a:close/>
                        </a:path>
                      </a:pathLst>
                    </a:custGeom>
                    <a:solidFill>
                      <a:srgbClr val="315358"/>
                    </a:solidFill>
                    <a:ln w="26947" cap="flat">
                      <a:noFill/>
                      <a:prstDash val="solid"/>
                      <a:miter/>
                    </a:ln>
                  </p:spPr>
                  <p:txBody>
                    <a:bodyPr rtlCol="1" anchor="ctr"/>
                    <a:lstStyle/>
                    <a:p>
                      <a:endParaRPr lang="ar-SA"/>
                    </a:p>
                  </p:txBody>
                </p:sp>
                <p:sp>
                  <p:nvSpPr>
                    <p:cNvPr id="1627" name="شكل حر: شكل 688">
                      <a:extLst>
                        <a:ext uri="{FF2B5EF4-FFF2-40B4-BE49-F238E27FC236}">
                          <a16:creationId xmlns:a16="http://schemas.microsoft.com/office/drawing/2014/main" id="{787891C2-DF02-48FB-8F46-421A5AB97B24}"/>
                        </a:ext>
                      </a:extLst>
                    </p:cNvPr>
                    <p:cNvSpPr/>
                    <p:nvPr/>
                  </p:nvSpPr>
                  <p:spPr>
                    <a:xfrm>
                      <a:off x="714660" y="6547908"/>
                      <a:ext cx="164506" cy="482733"/>
                    </a:xfrm>
                    <a:custGeom>
                      <a:avLst/>
                      <a:gdLst>
                        <a:gd name="connsiteX0" fmla="*/ 94389 w 164506"/>
                        <a:gd name="connsiteY0" fmla="*/ 51240 h 482733"/>
                        <a:gd name="connsiteX1" fmla="*/ 35059 w 164506"/>
                        <a:gd name="connsiteY1" fmla="*/ 426100 h 482733"/>
                        <a:gd name="connsiteX2" fmla="*/ 40452 w 164506"/>
                        <a:gd name="connsiteY2" fmla="*/ 482733 h 482733"/>
                        <a:gd name="connsiteX3" fmla="*/ 0 w 164506"/>
                        <a:gd name="connsiteY3" fmla="*/ 482733 h 482733"/>
                        <a:gd name="connsiteX4" fmla="*/ 13484 w 164506"/>
                        <a:gd name="connsiteY4" fmla="*/ 272380 h 482733"/>
                        <a:gd name="connsiteX5" fmla="*/ 107873 w 164506"/>
                        <a:gd name="connsiteY5" fmla="*/ 0 h 482733"/>
                        <a:gd name="connsiteX6" fmla="*/ 164507 w 164506"/>
                        <a:gd name="connsiteY6" fmla="*/ 21575 h 482733"/>
                        <a:gd name="connsiteX7" fmla="*/ 159113 w 164506"/>
                        <a:gd name="connsiteY7" fmla="*/ 18878 h 482733"/>
                        <a:gd name="connsiteX8" fmla="*/ 94389 w 164506"/>
                        <a:gd name="connsiteY8" fmla="*/ 51240 h 482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506" h="482733">
                          <a:moveTo>
                            <a:pt x="94389" y="51240"/>
                          </a:moveTo>
                          <a:cubicBezTo>
                            <a:pt x="32362" y="148326"/>
                            <a:pt x="26968" y="310136"/>
                            <a:pt x="35059" y="426100"/>
                          </a:cubicBezTo>
                          <a:cubicBezTo>
                            <a:pt x="35059" y="444977"/>
                            <a:pt x="37756" y="463855"/>
                            <a:pt x="40452" y="482733"/>
                          </a:cubicBezTo>
                          <a:lnTo>
                            <a:pt x="0" y="482733"/>
                          </a:lnTo>
                          <a:cubicBezTo>
                            <a:pt x="2697" y="412615"/>
                            <a:pt x="8090" y="342498"/>
                            <a:pt x="13484" y="272380"/>
                          </a:cubicBezTo>
                          <a:cubicBezTo>
                            <a:pt x="21575" y="175294"/>
                            <a:pt x="40452" y="56633"/>
                            <a:pt x="107873" y="0"/>
                          </a:cubicBezTo>
                          <a:cubicBezTo>
                            <a:pt x="126751" y="0"/>
                            <a:pt x="145629" y="8091"/>
                            <a:pt x="164507" y="21575"/>
                          </a:cubicBezTo>
                          <a:cubicBezTo>
                            <a:pt x="161810" y="21575"/>
                            <a:pt x="159113" y="18878"/>
                            <a:pt x="159113" y="18878"/>
                          </a:cubicBezTo>
                          <a:cubicBezTo>
                            <a:pt x="126751" y="5394"/>
                            <a:pt x="115964" y="18878"/>
                            <a:pt x="94389" y="51240"/>
                          </a:cubicBezTo>
                          <a:close/>
                        </a:path>
                      </a:pathLst>
                    </a:custGeom>
                    <a:solidFill>
                      <a:srgbClr val="006400"/>
                    </a:solidFill>
                    <a:ln w="26947" cap="flat">
                      <a:noFill/>
                      <a:prstDash val="solid"/>
                      <a:miter/>
                    </a:ln>
                  </p:spPr>
                  <p:txBody>
                    <a:bodyPr rtlCol="1" anchor="ctr"/>
                    <a:lstStyle/>
                    <a:p>
                      <a:endParaRPr lang="ar-SA"/>
                    </a:p>
                  </p:txBody>
                </p:sp>
                <p:sp>
                  <p:nvSpPr>
                    <p:cNvPr id="1628" name="شكل حر: شكل 689">
                      <a:extLst>
                        <a:ext uri="{FF2B5EF4-FFF2-40B4-BE49-F238E27FC236}">
                          <a16:creationId xmlns:a16="http://schemas.microsoft.com/office/drawing/2014/main" id="{7EF28B2F-C6D7-4DA3-B123-BD9ECE964267}"/>
                        </a:ext>
                      </a:extLst>
                    </p:cNvPr>
                    <p:cNvSpPr/>
                    <p:nvPr/>
                  </p:nvSpPr>
                  <p:spPr>
                    <a:xfrm>
                      <a:off x="647239" y="6266998"/>
                      <a:ext cx="183384" cy="763643"/>
                    </a:xfrm>
                    <a:custGeom>
                      <a:avLst/>
                      <a:gdLst>
                        <a:gd name="connsiteX0" fmla="*/ 132145 w 183384"/>
                        <a:gd name="connsiteY0" fmla="*/ 121797 h 763643"/>
                        <a:gd name="connsiteX1" fmla="*/ 88995 w 183384"/>
                        <a:gd name="connsiteY1" fmla="*/ 297091 h 763643"/>
                        <a:gd name="connsiteX2" fmla="*/ 64724 w 183384"/>
                        <a:gd name="connsiteY2" fmla="*/ 658467 h 763643"/>
                        <a:gd name="connsiteX3" fmla="*/ 62027 w 183384"/>
                        <a:gd name="connsiteY3" fmla="*/ 763644 h 763643"/>
                        <a:gd name="connsiteX4" fmla="*/ 0 w 183384"/>
                        <a:gd name="connsiteY4" fmla="*/ 763644 h 763643"/>
                        <a:gd name="connsiteX5" fmla="*/ 26968 w 183384"/>
                        <a:gd name="connsiteY5" fmla="*/ 324059 h 763643"/>
                        <a:gd name="connsiteX6" fmla="*/ 91692 w 183384"/>
                        <a:gd name="connsiteY6" fmla="*/ 119100 h 763643"/>
                        <a:gd name="connsiteX7" fmla="*/ 183385 w 183384"/>
                        <a:gd name="connsiteY7" fmla="*/ 3136 h 763643"/>
                        <a:gd name="connsiteX8" fmla="*/ 132145 w 183384"/>
                        <a:gd name="connsiteY8" fmla="*/ 121797 h 763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384" h="763643">
                          <a:moveTo>
                            <a:pt x="132145" y="121797"/>
                          </a:moveTo>
                          <a:cubicBezTo>
                            <a:pt x="115964" y="178431"/>
                            <a:pt x="99783" y="237761"/>
                            <a:pt x="88995" y="297091"/>
                          </a:cubicBezTo>
                          <a:cubicBezTo>
                            <a:pt x="70118" y="415752"/>
                            <a:pt x="67421" y="537109"/>
                            <a:pt x="64724" y="658467"/>
                          </a:cubicBezTo>
                          <a:cubicBezTo>
                            <a:pt x="64724" y="693526"/>
                            <a:pt x="62027" y="728584"/>
                            <a:pt x="62027" y="763644"/>
                          </a:cubicBezTo>
                          <a:lnTo>
                            <a:pt x="0" y="763644"/>
                          </a:lnTo>
                          <a:cubicBezTo>
                            <a:pt x="0" y="618014"/>
                            <a:pt x="2697" y="466992"/>
                            <a:pt x="26968" y="324059"/>
                          </a:cubicBezTo>
                          <a:cubicBezTo>
                            <a:pt x="37756" y="251245"/>
                            <a:pt x="62027" y="183824"/>
                            <a:pt x="91692" y="119100"/>
                          </a:cubicBezTo>
                          <a:cubicBezTo>
                            <a:pt x="99783" y="102919"/>
                            <a:pt x="159113" y="-21135"/>
                            <a:pt x="183385" y="3136"/>
                          </a:cubicBezTo>
                          <a:cubicBezTo>
                            <a:pt x="180688" y="439"/>
                            <a:pt x="137538" y="111010"/>
                            <a:pt x="132145" y="121797"/>
                          </a:cubicBezTo>
                          <a:close/>
                        </a:path>
                      </a:pathLst>
                    </a:custGeom>
                    <a:solidFill>
                      <a:srgbClr val="115027"/>
                    </a:solidFill>
                    <a:ln w="26947" cap="flat">
                      <a:noFill/>
                      <a:prstDash val="solid"/>
                      <a:miter/>
                    </a:ln>
                  </p:spPr>
                  <p:txBody>
                    <a:bodyPr rtlCol="1" anchor="ctr"/>
                    <a:lstStyle/>
                    <a:p>
                      <a:endParaRPr lang="ar-SA"/>
                    </a:p>
                  </p:txBody>
                </p:sp>
                <p:sp>
                  <p:nvSpPr>
                    <p:cNvPr id="1629" name="شكل حر: شكل 690">
                      <a:extLst>
                        <a:ext uri="{FF2B5EF4-FFF2-40B4-BE49-F238E27FC236}">
                          <a16:creationId xmlns:a16="http://schemas.microsoft.com/office/drawing/2014/main" id="{3AA6065C-D2EF-4134-9458-5A43882CEF07}"/>
                        </a:ext>
                      </a:extLst>
                    </p:cNvPr>
                    <p:cNvSpPr/>
                    <p:nvPr/>
                  </p:nvSpPr>
                  <p:spPr>
                    <a:xfrm>
                      <a:off x="679601" y="6272831"/>
                      <a:ext cx="153719" cy="757810"/>
                    </a:xfrm>
                    <a:custGeom>
                      <a:avLst/>
                      <a:gdLst>
                        <a:gd name="connsiteX0" fmla="*/ 99783 w 153719"/>
                        <a:gd name="connsiteY0" fmla="*/ 115963 h 757810"/>
                        <a:gd name="connsiteX1" fmla="*/ 56633 w 153719"/>
                        <a:gd name="connsiteY1" fmla="*/ 291258 h 757810"/>
                        <a:gd name="connsiteX2" fmla="*/ 32362 w 153719"/>
                        <a:gd name="connsiteY2" fmla="*/ 652633 h 757810"/>
                        <a:gd name="connsiteX3" fmla="*/ 29665 w 153719"/>
                        <a:gd name="connsiteY3" fmla="*/ 757810 h 757810"/>
                        <a:gd name="connsiteX4" fmla="*/ 0 w 153719"/>
                        <a:gd name="connsiteY4" fmla="*/ 757810 h 757810"/>
                        <a:gd name="connsiteX5" fmla="*/ 2697 w 153719"/>
                        <a:gd name="connsiteY5" fmla="*/ 701177 h 757810"/>
                        <a:gd name="connsiteX6" fmla="*/ 24271 w 153719"/>
                        <a:gd name="connsiteY6" fmla="*/ 380253 h 757810"/>
                        <a:gd name="connsiteX7" fmla="*/ 45846 w 153719"/>
                        <a:gd name="connsiteY7" fmla="*/ 245412 h 757810"/>
                        <a:gd name="connsiteX8" fmla="*/ 124054 w 153719"/>
                        <a:gd name="connsiteY8" fmla="*/ 26968 h 757810"/>
                        <a:gd name="connsiteX9" fmla="*/ 145629 w 153719"/>
                        <a:gd name="connsiteY9" fmla="*/ 0 h 757810"/>
                        <a:gd name="connsiteX10" fmla="*/ 153719 w 153719"/>
                        <a:gd name="connsiteY10" fmla="*/ 2697 h 757810"/>
                        <a:gd name="connsiteX11" fmla="*/ 99783 w 153719"/>
                        <a:gd name="connsiteY11" fmla="*/ 115963 h 757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3719" h="757810">
                          <a:moveTo>
                            <a:pt x="99783" y="115963"/>
                          </a:moveTo>
                          <a:cubicBezTo>
                            <a:pt x="83602" y="172597"/>
                            <a:pt x="67421" y="231927"/>
                            <a:pt x="56633" y="291258"/>
                          </a:cubicBezTo>
                          <a:cubicBezTo>
                            <a:pt x="37756" y="409919"/>
                            <a:pt x="35059" y="531276"/>
                            <a:pt x="32362" y="652633"/>
                          </a:cubicBezTo>
                          <a:cubicBezTo>
                            <a:pt x="32362" y="687692"/>
                            <a:pt x="29665" y="722751"/>
                            <a:pt x="29665" y="757810"/>
                          </a:cubicBezTo>
                          <a:lnTo>
                            <a:pt x="0" y="757810"/>
                          </a:lnTo>
                          <a:cubicBezTo>
                            <a:pt x="0" y="738932"/>
                            <a:pt x="0" y="720054"/>
                            <a:pt x="2697" y="701177"/>
                          </a:cubicBezTo>
                          <a:cubicBezTo>
                            <a:pt x="5394" y="593303"/>
                            <a:pt x="13484" y="488126"/>
                            <a:pt x="24271" y="380253"/>
                          </a:cubicBezTo>
                          <a:cubicBezTo>
                            <a:pt x="29665" y="334407"/>
                            <a:pt x="35059" y="291258"/>
                            <a:pt x="45846" y="245412"/>
                          </a:cubicBezTo>
                          <a:cubicBezTo>
                            <a:pt x="62027" y="167204"/>
                            <a:pt x="94389" y="99783"/>
                            <a:pt x="124054" y="26968"/>
                          </a:cubicBezTo>
                          <a:cubicBezTo>
                            <a:pt x="129448" y="16181"/>
                            <a:pt x="137538" y="5394"/>
                            <a:pt x="145629" y="0"/>
                          </a:cubicBezTo>
                          <a:cubicBezTo>
                            <a:pt x="148326" y="0"/>
                            <a:pt x="151023" y="0"/>
                            <a:pt x="153719" y="2697"/>
                          </a:cubicBezTo>
                          <a:cubicBezTo>
                            <a:pt x="148326" y="-5394"/>
                            <a:pt x="105176" y="105176"/>
                            <a:pt x="99783" y="115963"/>
                          </a:cubicBezTo>
                          <a:close/>
                        </a:path>
                      </a:pathLst>
                    </a:custGeom>
                    <a:solidFill>
                      <a:srgbClr val="043A32"/>
                    </a:solidFill>
                    <a:ln w="26947" cap="flat">
                      <a:noFill/>
                      <a:prstDash val="solid"/>
                      <a:miter/>
                    </a:ln>
                  </p:spPr>
                  <p:txBody>
                    <a:bodyPr rtlCol="1" anchor="ctr"/>
                    <a:lstStyle/>
                    <a:p>
                      <a:endParaRPr lang="ar-SA"/>
                    </a:p>
                  </p:txBody>
                </p:sp>
                <p:sp>
                  <p:nvSpPr>
                    <p:cNvPr id="1630" name="شكل حر: شكل 691">
                      <a:extLst>
                        <a:ext uri="{FF2B5EF4-FFF2-40B4-BE49-F238E27FC236}">
                          <a16:creationId xmlns:a16="http://schemas.microsoft.com/office/drawing/2014/main" id="{AACC6B64-FD7D-4D22-A045-2F911241BD1A}"/>
                        </a:ext>
                      </a:extLst>
                    </p:cNvPr>
                    <p:cNvSpPr/>
                    <p:nvPr/>
                  </p:nvSpPr>
                  <p:spPr>
                    <a:xfrm>
                      <a:off x="628361" y="6561337"/>
                      <a:ext cx="45846" cy="469304"/>
                    </a:xfrm>
                    <a:custGeom>
                      <a:avLst/>
                      <a:gdLst>
                        <a:gd name="connsiteX0" fmla="*/ 45846 w 45846"/>
                        <a:gd name="connsiteY0" fmla="*/ 469305 h 469304"/>
                        <a:gd name="connsiteX1" fmla="*/ 0 w 45846"/>
                        <a:gd name="connsiteY1" fmla="*/ 469305 h 469304"/>
                        <a:gd name="connsiteX2" fmla="*/ 5394 w 45846"/>
                        <a:gd name="connsiteY2" fmla="*/ 358734 h 469304"/>
                        <a:gd name="connsiteX3" fmla="*/ 5394 w 45846"/>
                        <a:gd name="connsiteY3" fmla="*/ 56 h 469304"/>
                        <a:gd name="connsiteX4" fmla="*/ 45846 w 45846"/>
                        <a:gd name="connsiteY4" fmla="*/ 420761 h 469304"/>
                        <a:gd name="connsiteX5" fmla="*/ 45846 w 45846"/>
                        <a:gd name="connsiteY5" fmla="*/ 469305 h 469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846" h="469304">
                          <a:moveTo>
                            <a:pt x="45846" y="469305"/>
                          </a:moveTo>
                          <a:lnTo>
                            <a:pt x="0" y="469305"/>
                          </a:lnTo>
                          <a:cubicBezTo>
                            <a:pt x="2697" y="434245"/>
                            <a:pt x="5394" y="396490"/>
                            <a:pt x="5394" y="358734"/>
                          </a:cubicBezTo>
                          <a:cubicBezTo>
                            <a:pt x="5394" y="326372"/>
                            <a:pt x="2697" y="2752"/>
                            <a:pt x="5394" y="56"/>
                          </a:cubicBezTo>
                          <a:cubicBezTo>
                            <a:pt x="40452" y="-5338"/>
                            <a:pt x="45846" y="383006"/>
                            <a:pt x="45846" y="420761"/>
                          </a:cubicBezTo>
                          <a:cubicBezTo>
                            <a:pt x="45846" y="439639"/>
                            <a:pt x="45846" y="455821"/>
                            <a:pt x="45846" y="469305"/>
                          </a:cubicBezTo>
                          <a:close/>
                        </a:path>
                      </a:pathLst>
                    </a:custGeom>
                    <a:solidFill>
                      <a:srgbClr val="1F5C24"/>
                    </a:solidFill>
                    <a:ln w="26947" cap="flat">
                      <a:noFill/>
                      <a:prstDash val="solid"/>
                      <a:miter/>
                    </a:ln>
                  </p:spPr>
                  <p:txBody>
                    <a:bodyPr rtlCol="1" anchor="ctr"/>
                    <a:lstStyle/>
                    <a:p>
                      <a:endParaRPr lang="ar-SA"/>
                    </a:p>
                  </p:txBody>
                </p:sp>
                <p:sp>
                  <p:nvSpPr>
                    <p:cNvPr id="1631" name="شكل حر: شكل 692">
                      <a:extLst>
                        <a:ext uri="{FF2B5EF4-FFF2-40B4-BE49-F238E27FC236}">
                          <a16:creationId xmlns:a16="http://schemas.microsoft.com/office/drawing/2014/main" id="{B9C13809-573B-4238-AD79-ABD81A271852}"/>
                        </a:ext>
                      </a:extLst>
                    </p:cNvPr>
                    <p:cNvSpPr/>
                    <p:nvPr/>
                  </p:nvSpPr>
                  <p:spPr>
                    <a:xfrm>
                      <a:off x="636452" y="6564089"/>
                      <a:ext cx="40452" cy="466552"/>
                    </a:xfrm>
                    <a:custGeom>
                      <a:avLst/>
                      <a:gdLst>
                        <a:gd name="connsiteX0" fmla="*/ 37756 w 40452"/>
                        <a:gd name="connsiteY0" fmla="*/ 466553 h 466552"/>
                        <a:gd name="connsiteX1" fmla="*/ 13484 w 40452"/>
                        <a:gd name="connsiteY1" fmla="*/ 466553 h 466552"/>
                        <a:gd name="connsiteX2" fmla="*/ 0 w 40452"/>
                        <a:gd name="connsiteY2" fmla="*/ 0 h 466552"/>
                        <a:gd name="connsiteX3" fmla="*/ 40452 w 40452"/>
                        <a:gd name="connsiteY3" fmla="*/ 420706 h 466552"/>
                        <a:gd name="connsiteX4" fmla="*/ 37756 w 40452"/>
                        <a:gd name="connsiteY4" fmla="*/ 466553 h 466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52" h="466552">
                          <a:moveTo>
                            <a:pt x="37756" y="466553"/>
                          </a:moveTo>
                          <a:lnTo>
                            <a:pt x="13484" y="466553"/>
                          </a:lnTo>
                          <a:cubicBezTo>
                            <a:pt x="18878" y="310136"/>
                            <a:pt x="13484" y="153720"/>
                            <a:pt x="0" y="0"/>
                          </a:cubicBezTo>
                          <a:cubicBezTo>
                            <a:pt x="35059" y="0"/>
                            <a:pt x="40452" y="382951"/>
                            <a:pt x="40452" y="420706"/>
                          </a:cubicBezTo>
                          <a:cubicBezTo>
                            <a:pt x="37756" y="436887"/>
                            <a:pt x="37756" y="453068"/>
                            <a:pt x="37756" y="466553"/>
                          </a:cubicBezTo>
                          <a:close/>
                        </a:path>
                      </a:pathLst>
                    </a:custGeom>
                    <a:solidFill>
                      <a:srgbClr val="1F5C24"/>
                    </a:solidFill>
                    <a:ln w="26947" cap="flat">
                      <a:noFill/>
                      <a:prstDash val="solid"/>
                      <a:miter/>
                    </a:ln>
                  </p:spPr>
                  <p:txBody>
                    <a:bodyPr rtlCol="1" anchor="ctr"/>
                    <a:lstStyle/>
                    <a:p>
                      <a:endParaRPr lang="ar-SA"/>
                    </a:p>
                  </p:txBody>
                </p:sp>
                <p:sp>
                  <p:nvSpPr>
                    <p:cNvPr id="1632" name="شكل حر: شكل 693">
                      <a:extLst>
                        <a:ext uri="{FF2B5EF4-FFF2-40B4-BE49-F238E27FC236}">
                          <a16:creationId xmlns:a16="http://schemas.microsoft.com/office/drawing/2014/main" id="{89B1BCE6-FBC9-44EC-9522-16EACA5678CB}"/>
                        </a:ext>
                      </a:extLst>
                    </p:cNvPr>
                    <p:cNvSpPr/>
                    <p:nvPr/>
                  </p:nvSpPr>
                  <p:spPr>
                    <a:xfrm>
                      <a:off x="1806877" y="6528411"/>
                      <a:ext cx="415312" cy="502230"/>
                    </a:xfrm>
                    <a:custGeom>
                      <a:avLst/>
                      <a:gdLst>
                        <a:gd name="connsiteX0" fmla="*/ 207656 w 415312"/>
                        <a:gd name="connsiteY0" fmla="*/ 113887 h 502230"/>
                        <a:gd name="connsiteX1" fmla="*/ 75511 w 415312"/>
                        <a:gd name="connsiteY1" fmla="*/ 480656 h 502230"/>
                        <a:gd name="connsiteX2" fmla="*/ 72814 w 415312"/>
                        <a:gd name="connsiteY2" fmla="*/ 502231 h 502230"/>
                        <a:gd name="connsiteX3" fmla="*/ 0 w 415312"/>
                        <a:gd name="connsiteY3" fmla="*/ 502231 h 502230"/>
                        <a:gd name="connsiteX4" fmla="*/ 35059 w 415312"/>
                        <a:gd name="connsiteY4" fmla="*/ 364692 h 502230"/>
                        <a:gd name="connsiteX5" fmla="*/ 140235 w 415312"/>
                        <a:gd name="connsiteY5" fmla="*/ 119280 h 502230"/>
                        <a:gd name="connsiteX6" fmla="*/ 288561 w 415312"/>
                        <a:gd name="connsiteY6" fmla="*/ 620 h 502230"/>
                        <a:gd name="connsiteX7" fmla="*/ 415312 w 415312"/>
                        <a:gd name="connsiteY7" fmla="*/ 173217 h 502230"/>
                        <a:gd name="connsiteX8" fmla="*/ 207656 w 415312"/>
                        <a:gd name="connsiteY8" fmla="*/ 113887 h 502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5312" h="502230">
                          <a:moveTo>
                            <a:pt x="207656" y="113887"/>
                          </a:moveTo>
                          <a:cubicBezTo>
                            <a:pt x="137538" y="216367"/>
                            <a:pt x="102480" y="351208"/>
                            <a:pt x="75511" y="480656"/>
                          </a:cubicBezTo>
                          <a:cubicBezTo>
                            <a:pt x="72814" y="488747"/>
                            <a:pt x="72814" y="496837"/>
                            <a:pt x="72814" y="502231"/>
                          </a:cubicBezTo>
                          <a:lnTo>
                            <a:pt x="0" y="502231"/>
                          </a:lnTo>
                          <a:cubicBezTo>
                            <a:pt x="5394" y="453687"/>
                            <a:pt x="16181" y="407842"/>
                            <a:pt x="35059" y="364692"/>
                          </a:cubicBezTo>
                          <a:cubicBezTo>
                            <a:pt x="70118" y="283787"/>
                            <a:pt x="94389" y="189398"/>
                            <a:pt x="140235" y="119280"/>
                          </a:cubicBezTo>
                          <a:cubicBezTo>
                            <a:pt x="172597" y="65344"/>
                            <a:pt x="229231" y="-7471"/>
                            <a:pt x="288561" y="620"/>
                          </a:cubicBezTo>
                          <a:cubicBezTo>
                            <a:pt x="350588" y="41072"/>
                            <a:pt x="385647" y="97706"/>
                            <a:pt x="415312" y="173217"/>
                          </a:cubicBezTo>
                          <a:cubicBezTo>
                            <a:pt x="361376" y="121977"/>
                            <a:pt x="264290" y="30285"/>
                            <a:pt x="207656" y="113887"/>
                          </a:cubicBezTo>
                          <a:close/>
                        </a:path>
                      </a:pathLst>
                    </a:custGeom>
                    <a:solidFill>
                      <a:srgbClr val="242D3E"/>
                    </a:solidFill>
                    <a:ln w="26947" cap="flat">
                      <a:noFill/>
                      <a:prstDash val="solid"/>
                      <a:miter/>
                    </a:ln>
                  </p:spPr>
                  <p:txBody>
                    <a:bodyPr rtlCol="1" anchor="ctr"/>
                    <a:lstStyle/>
                    <a:p>
                      <a:endParaRPr lang="ar-SA"/>
                    </a:p>
                  </p:txBody>
                </p:sp>
                <p:sp>
                  <p:nvSpPr>
                    <p:cNvPr id="1633" name="شكل حر: شكل 694">
                      <a:extLst>
                        <a:ext uri="{FF2B5EF4-FFF2-40B4-BE49-F238E27FC236}">
                          <a16:creationId xmlns:a16="http://schemas.microsoft.com/office/drawing/2014/main" id="{2FD51A88-9500-4872-9917-C765B5C5778F}"/>
                        </a:ext>
                      </a:extLst>
                    </p:cNvPr>
                    <p:cNvSpPr/>
                    <p:nvPr/>
                  </p:nvSpPr>
                  <p:spPr>
                    <a:xfrm>
                      <a:off x="1717882" y="6220783"/>
                      <a:ext cx="503750" cy="812555"/>
                    </a:xfrm>
                    <a:custGeom>
                      <a:avLst/>
                      <a:gdLst>
                        <a:gd name="connsiteX0" fmla="*/ 372163 w 503750"/>
                        <a:gd name="connsiteY0" fmla="*/ 176103 h 812555"/>
                        <a:gd name="connsiteX1" fmla="*/ 283167 w 503750"/>
                        <a:gd name="connsiteY1" fmla="*/ 111379 h 812555"/>
                        <a:gd name="connsiteX2" fmla="*/ 191475 w 503750"/>
                        <a:gd name="connsiteY2" fmla="*/ 157225 h 812555"/>
                        <a:gd name="connsiteX3" fmla="*/ 99783 w 503750"/>
                        <a:gd name="connsiteY3" fmla="*/ 723560 h 812555"/>
                        <a:gd name="connsiteX4" fmla="*/ 105176 w 503750"/>
                        <a:gd name="connsiteY4" fmla="*/ 812555 h 812555"/>
                        <a:gd name="connsiteX5" fmla="*/ 0 w 503750"/>
                        <a:gd name="connsiteY5" fmla="*/ 812555 h 812555"/>
                        <a:gd name="connsiteX6" fmla="*/ 0 w 503750"/>
                        <a:gd name="connsiteY6" fmla="*/ 723560 h 812555"/>
                        <a:gd name="connsiteX7" fmla="*/ 35059 w 503750"/>
                        <a:gd name="connsiteY7" fmla="*/ 310944 h 812555"/>
                        <a:gd name="connsiteX8" fmla="*/ 169900 w 503750"/>
                        <a:gd name="connsiteY8" fmla="*/ 57442 h 812555"/>
                        <a:gd name="connsiteX9" fmla="*/ 266986 w 503750"/>
                        <a:gd name="connsiteY9" fmla="*/ 8899 h 812555"/>
                        <a:gd name="connsiteX10" fmla="*/ 415312 w 503750"/>
                        <a:gd name="connsiteY10" fmla="*/ 43958 h 812555"/>
                        <a:gd name="connsiteX11" fmla="*/ 496217 w 503750"/>
                        <a:gd name="connsiteY11" fmla="*/ 197678 h 812555"/>
                        <a:gd name="connsiteX12" fmla="*/ 485430 w 503750"/>
                        <a:gd name="connsiteY12" fmla="*/ 405334 h 812555"/>
                        <a:gd name="connsiteX13" fmla="*/ 372163 w 503750"/>
                        <a:gd name="connsiteY13" fmla="*/ 176103 h 812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3750" h="812555">
                          <a:moveTo>
                            <a:pt x="372163" y="176103"/>
                          </a:moveTo>
                          <a:cubicBezTo>
                            <a:pt x="347891" y="146438"/>
                            <a:pt x="315529" y="127560"/>
                            <a:pt x="283167" y="111379"/>
                          </a:cubicBezTo>
                          <a:cubicBezTo>
                            <a:pt x="237321" y="89804"/>
                            <a:pt x="221140" y="108682"/>
                            <a:pt x="191475" y="157225"/>
                          </a:cubicBezTo>
                          <a:cubicBezTo>
                            <a:pt x="99783" y="302854"/>
                            <a:pt x="88995" y="545569"/>
                            <a:pt x="99783" y="723560"/>
                          </a:cubicBezTo>
                          <a:cubicBezTo>
                            <a:pt x="102480" y="753225"/>
                            <a:pt x="102480" y="782891"/>
                            <a:pt x="105176" y="812555"/>
                          </a:cubicBezTo>
                          <a:lnTo>
                            <a:pt x="0" y="812555"/>
                          </a:lnTo>
                          <a:cubicBezTo>
                            <a:pt x="0" y="782891"/>
                            <a:pt x="0" y="753225"/>
                            <a:pt x="0" y="723560"/>
                          </a:cubicBezTo>
                          <a:cubicBezTo>
                            <a:pt x="2697" y="588718"/>
                            <a:pt x="-2697" y="440393"/>
                            <a:pt x="35059" y="310944"/>
                          </a:cubicBezTo>
                          <a:cubicBezTo>
                            <a:pt x="59330" y="232736"/>
                            <a:pt x="105176" y="103288"/>
                            <a:pt x="169900" y="57442"/>
                          </a:cubicBezTo>
                          <a:cubicBezTo>
                            <a:pt x="183385" y="27777"/>
                            <a:pt x="245412" y="14293"/>
                            <a:pt x="266986" y="8899"/>
                          </a:cubicBezTo>
                          <a:cubicBezTo>
                            <a:pt x="320923" y="-7282"/>
                            <a:pt x="369466" y="-4585"/>
                            <a:pt x="415312" y="43958"/>
                          </a:cubicBezTo>
                          <a:cubicBezTo>
                            <a:pt x="453068" y="84411"/>
                            <a:pt x="480036" y="141044"/>
                            <a:pt x="496217" y="197678"/>
                          </a:cubicBezTo>
                          <a:cubicBezTo>
                            <a:pt x="515095" y="267795"/>
                            <a:pt x="493520" y="337913"/>
                            <a:pt x="485430" y="405334"/>
                          </a:cubicBezTo>
                          <a:cubicBezTo>
                            <a:pt x="477339" y="316338"/>
                            <a:pt x="423403" y="235433"/>
                            <a:pt x="372163" y="176103"/>
                          </a:cubicBezTo>
                          <a:close/>
                        </a:path>
                      </a:pathLst>
                    </a:custGeom>
                    <a:solidFill>
                      <a:srgbClr val="315358"/>
                    </a:solidFill>
                    <a:ln w="26947" cap="flat">
                      <a:noFill/>
                      <a:prstDash val="solid"/>
                      <a:miter/>
                    </a:ln>
                  </p:spPr>
                  <p:txBody>
                    <a:bodyPr rtlCol="1" anchor="ctr"/>
                    <a:lstStyle/>
                    <a:p>
                      <a:endParaRPr lang="ar-SA"/>
                    </a:p>
                  </p:txBody>
                </p:sp>
                <p:sp>
                  <p:nvSpPr>
                    <p:cNvPr id="1634" name="شكل حر: شكل 695">
                      <a:extLst>
                        <a:ext uri="{FF2B5EF4-FFF2-40B4-BE49-F238E27FC236}">
                          <a16:creationId xmlns:a16="http://schemas.microsoft.com/office/drawing/2014/main" id="{391952A2-5421-4C2A-BE65-4CB4EF40B999}"/>
                        </a:ext>
                      </a:extLst>
                    </p:cNvPr>
                    <p:cNvSpPr/>
                    <p:nvPr/>
                  </p:nvSpPr>
                  <p:spPr>
                    <a:xfrm>
                      <a:off x="1998352" y="6219506"/>
                      <a:ext cx="223279" cy="403913"/>
                    </a:xfrm>
                    <a:custGeom>
                      <a:avLst/>
                      <a:gdLst>
                        <a:gd name="connsiteX0" fmla="*/ 134842 w 223279"/>
                        <a:gd name="connsiteY0" fmla="*/ 136927 h 403913"/>
                        <a:gd name="connsiteX1" fmla="*/ 21575 w 223279"/>
                        <a:gd name="connsiteY1" fmla="*/ 20963 h 403913"/>
                        <a:gd name="connsiteX2" fmla="*/ 0 w 223279"/>
                        <a:gd name="connsiteY2" fmla="*/ 4782 h 403913"/>
                        <a:gd name="connsiteX3" fmla="*/ 134842 w 223279"/>
                        <a:gd name="connsiteY3" fmla="*/ 42538 h 403913"/>
                        <a:gd name="connsiteX4" fmla="*/ 215747 w 223279"/>
                        <a:gd name="connsiteY4" fmla="*/ 196257 h 403913"/>
                        <a:gd name="connsiteX5" fmla="*/ 204959 w 223279"/>
                        <a:gd name="connsiteY5" fmla="*/ 403913 h 403913"/>
                        <a:gd name="connsiteX6" fmla="*/ 204959 w 223279"/>
                        <a:gd name="connsiteY6" fmla="*/ 395823 h 403913"/>
                        <a:gd name="connsiteX7" fmla="*/ 134842 w 223279"/>
                        <a:gd name="connsiteY7" fmla="*/ 136927 h 40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3279" h="403913">
                          <a:moveTo>
                            <a:pt x="134842" y="136927"/>
                          </a:moveTo>
                          <a:cubicBezTo>
                            <a:pt x="94389" y="99171"/>
                            <a:pt x="64724" y="56022"/>
                            <a:pt x="21575" y="20963"/>
                          </a:cubicBezTo>
                          <a:cubicBezTo>
                            <a:pt x="13484" y="15569"/>
                            <a:pt x="8091" y="10176"/>
                            <a:pt x="0" y="4782"/>
                          </a:cubicBezTo>
                          <a:cubicBezTo>
                            <a:pt x="48543" y="-6005"/>
                            <a:pt x="94389" y="-611"/>
                            <a:pt x="134842" y="42538"/>
                          </a:cubicBezTo>
                          <a:cubicBezTo>
                            <a:pt x="172597" y="82990"/>
                            <a:pt x="199566" y="139624"/>
                            <a:pt x="215747" y="196257"/>
                          </a:cubicBezTo>
                          <a:cubicBezTo>
                            <a:pt x="234625" y="266375"/>
                            <a:pt x="213050" y="336493"/>
                            <a:pt x="204959" y="403913"/>
                          </a:cubicBezTo>
                          <a:cubicBezTo>
                            <a:pt x="204959" y="401216"/>
                            <a:pt x="204959" y="398519"/>
                            <a:pt x="204959" y="395823"/>
                          </a:cubicBezTo>
                          <a:cubicBezTo>
                            <a:pt x="199566" y="304130"/>
                            <a:pt x="199566" y="207045"/>
                            <a:pt x="134842" y="136927"/>
                          </a:cubicBezTo>
                          <a:close/>
                        </a:path>
                      </a:pathLst>
                    </a:custGeom>
                    <a:solidFill>
                      <a:srgbClr val="BDE665"/>
                    </a:solidFill>
                    <a:ln w="26947" cap="flat">
                      <a:noFill/>
                      <a:prstDash val="solid"/>
                      <a:miter/>
                    </a:ln>
                  </p:spPr>
                  <p:txBody>
                    <a:bodyPr rtlCol="1" anchor="ctr"/>
                    <a:lstStyle/>
                    <a:p>
                      <a:endParaRPr lang="ar-SA"/>
                    </a:p>
                  </p:txBody>
                </p:sp>
                <p:sp>
                  <p:nvSpPr>
                    <p:cNvPr id="1635" name="شكل حر: شكل 696">
                      <a:extLst>
                        <a:ext uri="{FF2B5EF4-FFF2-40B4-BE49-F238E27FC236}">
                          <a16:creationId xmlns:a16="http://schemas.microsoft.com/office/drawing/2014/main" id="{F44EDCD1-79FE-4701-B57C-BF5519CF7002}"/>
                        </a:ext>
                      </a:extLst>
                    </p:cNvPr>
                    <p:cNvSpPr/>
                    <p:nvPr/>
                  </p:nvSpPr>
                  <p:spPr>
                    <a:xfrm>
                      <a:off x="1793393" y="6226985"/>
                      <a:ext cx="407221" cy="391040"/>
                    </a:xfrm>
                    <a:custGeom>
                      <a:avLst/>
                      <a:gdLst>
                        <a:gd name="connsiteX0" fmla="*/ 94389 w 407221"/>
                        <a:gd name="connsiteY0" fmla="*/ 51240 h 391040"/>
                        <a:gd name="connsiteX1" fmla="*/ 191475 w 407221"/>
                        <a:gd name="connsiteY1" fmla="*/ 2697 h 391040"/>
                        <a:gd name="connsiteX2" fmla="*/ 204959 w 407221"/>
                        <a:gd name="connsiteY2" fmla="*/ 0 h 391040"/>
                        <a:gd name="connsiteX3" fmla="*/ 226534 w 407221"/>
                        <a:gd name="connsiteY3" fmla="*/ 16181 h 391040"/>
                        <a:gd name="connsiteX4" fmla="*/ 339801 w 407221"/>
                        <a:gd name="connsiteY4" fmla="*/ 132145 h 391040"/>
                        <a:gd name="connsiteX5" fmla="*/ 407222 w 407221"/>
                        <a:gd name="connsiteY5" fmla="*/ 391041 h 391040"/>
                        <a:gd name="connsiteX6" fmla="*/ 293955 w 407221"/>
                        <a:gd name="connsiteY6" fmla="*/ 169901 h 391040"/>
                        <a:gd name="connsiteX7" fmla="*/ 213050 w 407221"/>
                        <a:gd name="connsiteY7" fmla="*/ 110570 h 391040"/>
                        <a:gd name="connsiteX8" fmla="*/ 75511 w 407221"/>
                        <a:gd name="connsiteY8" fmla="*/ 99783 h 391040"/>
                        <a:gd name="connsiteX9" fmla="*/ 0 w 407221"/>
                        <a:gd name="connsiteY9" fmla="*/ 188778 h 391040"/>
                        <a:gd name="connsiteX10" fmla="*/ 94389 w 407221"/>
                        <a:gd name="connsiteY10" fmla="*/ 51240 h 39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7221" h="391040">
                          <a:moveTo>
                            <a:pt x="94389" y="51240"/>
                          </a:moveTo>
                          <a:cubicBezTo>
                            <a:pt x="107873" y="21575"/>
                            <a:pt x="169901" y="8091"/>
                            <a:pt x="191475" y="2697"/>
                          </a:cubicBezTo>
                          <a:cubicBezTo>
                            <a:pt x="196869" y="2697"/>
                            <a:pt x="199566" y="0"/>
                            <a:pt x="204959" y="0"/>
                          </a:cubicBezTo>
                          <a:cubicBezTo>
                            <a:pt x="213050" y="5394"/>
                            <a:pt x="218443" y="10788"/>
                            <a:pt x="226534" y="16181"/>
                          </a:cubicBezTo>
                          <a:cubicBezTo>
                            <a:pt x="269683" y="51240"/>
                            <a:pt x="302045" y="94389"/>
                            <a:pt x="339801" y="132145"/>
                          </a:cubicBezTo>
                          <a:cubicBezTo>
                            <a:pt x="401828" y="202262"/>
                            <a:pt x="401828" y="299349"/>
                            <a:pt x="407222" y="391041"/>
                          </a:cubicBezTo>
                          <a:cubicBezTo>
                            <a:pt x="396434" y="304742"/>
                            <a:pt x="345195" y="226534"/>
                            <a:pt x="293955" y="169901"/>
                          </a:cubicBezTo>
                          <a:cubicBezTo>
                            <a:pt x="269683" y="142932"/>
                            <a:pt x="242715" y="124054"/>
                            <a:pt x="213050" y="110570"/>
                          </a:cubicBezTo>
                          <a:cubicBezTo>
                            <a:pt x="172597" y="78208"/>
                            <a:pt x="121357" y="59331"/>
                            <a:pt x="75511" y="99783"/>
                          </a:cubicBezTo>
                          <a:cubicBezTo>
                            <a:pt x="45846" y="126751"/>
                            <a:pt x="21575" y="156416"/>
                            <a:pt x="0" y="188778"/>
                          </a:cubicBezTo>
                          <a:cubicBezTo>
                            <a:pt x="26968" y="132145"/>
                            <a:pt x="56633" y="78208"/>
                            <a:pt x="94389" y="51240"/>
                          </a:cubicBezTo>
                          <a:close/>
                        </a:path>
                      </a:pathLst>
                    </a:custGeom>
                    <a:solidFill>
                      <a:srgbClr val="63B527"/>
                    </a:solidFill>
                    <a:ln w="26947" cap="flat">
                      <a:noFill/>
                      <a:prstDash val="solid"/>
                      <a:miter/>
                    </a:ln>
                  </p:spPr>
                  <p:txBody>
                    <a:bodyPr rtlCol="1" anchor="ctr"/>
                    <a:lstStyle/>
                    <a:p>
                      <a:endParaRPr lang="ar-SA"/>
                    </a:p>
                  </p:txBody>
                </p:sp>
                <p:sp>
                  <p:nvSpPr>
                    <p:cNvPr id="1636" name="شكل حر: شكل 697">
                      <a:extLst>
                        <a:ext uri="{FF2B5EF4-FFF2-40B4-BE49-F238E27FC236}">
                          <a16:creationId xmlns:a16="http://schemas.microsoft.com/office/drawing/2014/main" id="{459015DF-13D0-4166-B2AD-658C1C64682A}"/>
                        </a:ext>
                      </a:extLst>
                    </p:cNvPr>
                    <p:cNvSpPr/>
                    <p:nvPr/>
                  </p:nvSpPr>
                  <p:spPr>
                    <a:xfrm>
                      <a:off x="1758334" y="6305193"/>
                      <a:ext cx="248108" cy="728144"/>
                    </a:xfrm>
                    <a:custGeom>
                      <a:avLst/>
                      <a:gdLst>
                        <a:gd name="connsiteX0" fmla="*/ 148326 w 248108"/>
                        <a:gd name="connsiteY0" fmla="*/ 72814 h 728144"/>
                        <a:gd name="connsiteX1" fmla="*/ 56634 w 248108"/>
                        <a:gd name="connsiteY1" fmla="*/ 639149 h 728144"/>
                        <a:gd name="connsiteX2" fmla="*/ 62027 w 248108"/>
                        <a:gd name="connsiteY2" fmla="*/ 728144 h 728144"/>
                        <a:gd name="connsiteX3" fmla="*/ 0 w 248108"/>
                        <a:gd name="connsiteY3" fmla="*/ 728144 h 728144"/>
                        <a:gd name="connsiteX4" fmla="*/ 21575 w 248108"/>
                        <a:gd name="connsiteY4" fmla="*/ 409919 h 728144"/>
                        <a:gd name="connsiteX5" fmla="*/ 164507 w 248108"/>
                        <a:gd name="connsiteY5" fmla="*/ 0 h 728144"/>
                        <a:gd name="connsiteX6" fmla="*/ 248109 w 248108"/>
                        <a:gd name="connsiteY6" fmla="*/ 35059 h 728144"/>
                        <a:gd name="connsiteX7" fmla="*/ 240018 w 248108"/>
                        <a:gd name="connsiteY7" fmla="*/ 29665 h 728144"/>
                        <a:gd name="connsiteX8" fmla="*/ 148326 w 248108"/>
                        <a:gd name="connsiteY8" fmla="*/ 72814 h 728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08" h="728144">
                          <a:moveTo>
                            <a:pt x="148326" y="72814"/>
                          </a:moveTo>
                          <a:cubicBezTo>
                            <a:pt x="56634" y="218443"/>
                            <a:pt x="45846" y="461158"/>
                            <a:pt x="56634" y="639149"/>
                          </a:cubicBezTo>
                          <a:cubicBezTo>
                            <a:pt x="59330" y="668815"/>
                            <a:pt x="59330" y="698480"/>
                            <a:pt x="62027" y="728144"/>
                          </a:cubicBezTo>
                          <a:lnTo>
                            <a:pt x="0" y="728144"/>
                          </a:lnTo>
                          <a:cubicBezTo>
                            <a:pt x="5394" y="622968"/>
                            <a:pt x="10787" y="517792"/>
                            <a:pt x="21575" y="409919"/>
                          </a:cubicBezTo>
                          <a:cubicBezTo>
                            <a:pt x="32362" y="264290"/>
                            <a:pt x="62027" y="86299"/>
                            <a:pt x="164507" y="0"/>
                          </a:cubicBezTo>
                          <a:cubicBezTo>
                            <a:pt x="194172" y="0"/>
                            <a:pt x="223837" y="13484"/>
                            <a:pt x="248109" y="35059"/>
                          </a:cubicBezTo>
                          <a:cubicBezTo>
                            <a:pt x="245412" y="32362"/>
                            <a:pt x="242715" y="32362"/>
                            <a:pt x="240018" y="29665"/>
                          </a:cubicBezTo>
                          <a:cubicBezTo>
                            <a:pt x="196869" y="5394"/>
                            <a:pt x="180688" y="24271"/>
                            <a:pt x="148326" y="72814"/>
                          </a:cubicBezTo>
                          <a:close/>
                        </a:path>
                      </a:pathLst>
                    </a:custGeom>
                    <a:solidFill>
                      <a:srgbClr val="006400"/>
                    </a:solidFill>
                    <a:ln w="26947" cap="flat">
                      <a:noFill/>
                      <a:prstDash val="solid"/>
                      <a:miter/>
                    </a:ln>
                  </p:spPr>
                  <p:txBody>
                    <a:bodyPr rtlCol="1" anchor="ctr"/>
                    <a:lstStyle/>
                    <a:p>
                      <a:endParaRPr lang="ar-SA"/>
                    </a:p>
                  </p:txBody>
                </p:sp>
                <p:sp>
                  <p:nvSpPr>
                    <p:cNvPr id="1637" name="شكل حر: شكل 698">
                      <a:extLst>
                        <a:ext uri="{FF2B5EF4-FFF2-40B4-BE49-F238E27FC236}">
                          <a16:creationId xmlns:a16="http://schemas.microsoft.com/office/drawing/2014/main" id="{B31F2D81-B57E-4979-A776-8269AE9B7FC5}"/>
                        </a:ext>
                      </a:extLst>
                    </p:cNvPr>
                    <p:cNvSpPr/>
                    <p:nvPr/>
                  </p:nvSpPr>
                  <p:spPr>
                    <a:xfrm>
                      <a:off x="2008951" y="6225787"/>
                      <a:ext cx="204863" cy="327724"/>
                    </a:xfrm>
                    <a:custGeom>
                      <a:avLst/>
                      <a:gdLst>
                        <a:gd name="connsiteX0" fmla="*/ 27158 w 204863"/>
                        <a:gd name="connsiteY0" fmla="*/ 1198 h 327724"/>
                        <a:gd name="connsiteX1" fmla="*/ 108063 w 204863"/>
                        <a:gd name="connsiteY1" fmla="*/ 25470 h 327724"/>
                        <a:gd name="connsiteX2" fmla="*/ 159302 w 204863"/>
                        <a:gd name="connsiteY2" fmla="*/ 98285 h 327724"/>
                        <a:gd name="connsiteX3" fmla="*/ 197058 w 204863"/>
                        <a:gd name="connsiteY3" fmla="*/ 187280 h 327724"/>
                        <a:gd name="connsiteX4" fmla="*/ 202452 w 204863"/>
                        <a:gd name="connsiteY4" fmla="*/ 303244 h 327724"/>
                        <a:gd name="connsiteX5" fmla="*/ 202452 w 204863"/>
                        <a:gd name="connsiteY5" fmla="*/ 327515 h 327724"/>
                        <a:gd name="connsiteX6" fmla="*/ 194361 w 204863"/>
                        <a:gd name="connsiteY6" fmla="*/ 200764 h 327724"/>
                        <a:gd name="connsiteX7" fmla="*/ 156606 w 204863"/>
                        <a:gd name="connsiteY7" fmla="*/ 114466 h 327724"/>
                        <a:gd name="connsiteX8" fmla="*/ 108063 w 204863"/>
                        <a:gd name="connsiteY8" fmla="*/ 41651 h 327724"/>
                        <a:gd name="connsiteX9" fmla="*/ 189 w 204863"/>
                        <a:gd name="connsiteY9" fmla="*/ 1198 h 327724"/>
                        <a:gd name="connsiteX10" fmla="*/ 27158 w 204863"/>
                        <a:gd name="connsiteY10" fmla="*/ 1198 h 327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4863" h="327724">
                          <a:moveTo>
                            <a:pt x="27158" y="1198"/>
                          </a:moveTo>
                          <a:cubicBezTo>
                            <a:pt x="54126" y="3895"/>
                            <a:pt x="83791" y="6592"/>
                            <a:pt x="108063" y="25470"/>
                          </a:cubicBezTo>
                          <a:cubicBezTo>
                            <a:pt x="129637" y="44348"/>
                            <a:pt x="145818" y="71316"/>
                            <a:pt x="159302" y="98285"/>
                          </a:cubicBezTo>
                          <a:cubicBezTo>
                            <a:pt x="172787" y="125253"/>
                            <a:pt x="186271" y="154918"/>
                            <a:pt x="197058" y="187280"/>
                          </a:cubicBezTo>
                          <a:cubicBezTo>
                            <a:pt x="207845" y="225036"/>
                            <a:pt x="205149" y="265488"/>
                            <a:pt x="202452" y="303244"/>
                          </a:cubicBezTo>
                          <a:cubicBezTo>
                            <a:pt x="202452" y="305941"/>
                            <a:pt x="199755" y="330212"/>
                            <a:pt x="202452" y="327515"/>
                          </a:cubicBezTo>
                          <a:cubicBezTo>
                            <a:pt x="205149" y="292457"/>
                            <a:pt x="202452" y="233126"/>
                            <a:pt x="194361" y="200764"/>
                          </a:cubicBezTo>
                          <a:cubicBezTo>
                            <a:pt x="186271" y="171099"/>
                            <a:pt x="170090" y="141434"/>
                            <a:pt x="156606" y="114466"/>
                          </a:cubicBezTo>
                          <a:cubicBezTo>
                            <a:pt x="143121" y="87497"/>
                            <a:pt x="126940" y="63226"/>
                            <a:pt x="108063" y="41651"/>
                          </a:cubicBezTo>
                          <a:cubicBezTo>
                            <a:pt x="83791" y="17380"/>
                            <a:pt x="29854" y="6592"/>
                            <a:pt x="189" y="1198"/>
                          </a:cubicBezTo>
                          <a:cubicBezTo>
                            <a:pt x="-2508" y="-1498"/>
                            <a:pt x="24461" y="1198"/>
                            <a:pt x="27158" y="1198"/>
                          </a:cubicBezTo>
                          <a:close/>
                        </a:path>
                      </a:pathLst>
                    </a:custGeom>
                    <a:solidFill>
                      <a:srgbClr val="DCFB8E"/>
                    </a:solidFill>
                    <a:ln w="26947" cap="flat">
                      <a:noFill/>
                      <a:prstDash val="solid"/>
                      <a:miter/>
                    </a:ln>
                  </p:spPr>
                  <p:txBody>
                    <a:bodyPr rtlCol="1" anchor="ctr"/>
                    <a:lstStyle/>
                    <a:p>
                      <a:endParaRPr lang="ar-SA"/>
                    </a:p>
                  </p:txBody>
                </p:sp>
                <p:sp>
                  <p:nvSpPr>
                    <p:cNvPr id="1638" name="شكل حر: شكل 699">
                      <a:extLst>
                        <a:ext uri="{FF2B5EF4-FFF2-40B4-BE49-F238E27FC236}">
                          <a16:creationId xmlns:a16="http://schemas.microsoft.com/office/drawing/2014/main" id="{605A1AB2-0336-4CB5-A4DD-D1046DD3CFD1}"/>
                        </a:ext>
                      </a:extLst>
                    </p:cNvPr>
                    <p:cNvSpPr/>
                    <p:nvPr/>
                  </p:nvSpPr>
                  <p:spPr>
                    <a:xfrm>
                      <a:off x="1940984" y="6235728"/>
                      <a:ext cx="251962" cy="309555"/>
                    </a:xfrm>
                    <a:custGeom>
                      <a:avLst/>
                      <a:gdLst>
                        <a:gd name="connsiteX0" fmla="*/ 735 w 251962"/>
                        <a:gd name="connsiteY0" fmla="*/ 18225 h 309555"/>
                        <a:gd name="connsiteX1" fmla="*/ 138273 w 251962"/>
                        <a:gd name="connsiteY1" fmla="*/ 69465 h 309555"/>
                        <a:gd name="connsiteX2" fmla="*/ 197604 w 251962"/>
                        <a:gd name="connsiteY2" fmla="*/ 142279 h 309555"/>
                        <a:gd name="connsiteX3" fmla="*/ 235359 w 251962"/>
                        <a:gd name="connsiteY3" fmla="*/ 207003 h 309555"/>
                        <a:gd name="connsiteX4" fmla="*/ 251541 w 251962"/>
                        <a:gd name="connsiteY4" fmla="*/ 309483 h 309555"/>
                        <a:gd name="connsiteX5" fmla="*/ 189513 w 251962"/>
                        <a:gd name="connsiteY5" fmla="*/ 142279 h 309555"/>
                        <a:gd name="connsiteX6" fmla="*/ 138273 w 251962"/>
                        <a:gd name="connsiteY6" fmla="*/ 82949 h 309555"/>
                        <a:gd name="connsiteX7" fmla="*/ 6129 w 251962"/>
                        <a:gd name="connsiteY7" fmla="*/ 18225 h 309555"/>
                        <a:gd name="connsiteX8" fmla="*/ 735 w 251962"/>
                        <a:gd name="connsiteY8" fmla="*/ 18225 h 309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962" h="309555">
                          <a:moveTo>
                            <a:pt x="735" y="18225"/>
                          </a:moveTo>
                          <a:cubicBezTo>
                            <a:pt x="54672" y="-30318"/>
                            <a:pt x="103215" y="29012"/>
                            <a:pt x="138273" y="69465"/>
                          </a:cubicBezTo>
                          <a:cubicBezTo>
                            <a:pt x="159848" y="93736"/>
                            <a:pt x="178726" y="115311"/>
                            <a:pt x="197604" y="142279"/>
                          </a:cubicBezTo>
                          <a:cubicBezTo>
                            <a:pt x="213785" y="163854"/>
                            <a:pt x="224572" y="171945"/>
                            <a:pt x="235359" y="207003"/>
                          </a:cubicBezTo>
                          <a:cubicBezTo>
                            <a:pt x="243450" y="239365"/>
                            <a:pt x="254237" y="312180"/>
                            <a:pt x="251541" y="309483"/>
                          </a:cubicBezTo>
                          <a:cubicBezTo>
                            <a:pt x="243450" y="252850"/>
                            <a:pt x="240753" y="204307"/>
                            <a:pt x="189513" y="142279"/>
                          </a:cubicBezTo>
                          <a:cubicBezTo>
                            <a:pt x="173332" y="120705"/>
                            <a:pt x="154454" y="101827"/>
                            <a:pt x="138273" y="82949"/>
                          </a:cubicBezTo>
                          <a:cubicBezTo>
                            <a:pt x="103215" y="39800"/>
                            <a:pt x="60065" y="-6047"/>
                            <a:pt x="6129" y="18225"/>
                          </a:cubicBezTo>
                          <a:cubicBezTo>
                            <a:pt x="3432" y="18225"/>
                            <a:pt x="-1962" y="20922"/>
                            <a:pt x="735" y="18225"/>
                          </a:cubicBezTo>
                          <a:close/>
                        </a:path>
                      </a:pathLst>
                    </a:custGeom>
                    <a:solidFill>
                      <a:srgbClr val="DCFB8E">
                        <a:alpha val="30000"/>
                      </a:srgbClr>
                    </a:solidFill>
                    <a:ln w="26947" cap="flat">
                      <a:noFill/>
                      <a:prstDash val="solid"/>
                      <a:miter/>
                    </a:ln>
                  </p:spPr>
                  <p:txBody>
                    <a:bodyPr rtlCol="1" anchor="ctr"/>
                    <a:lstStyle/>
                    <a:p>
                      <a:endParaRPr lang="ar-SA"/>
                    </a:p>
                  </p:txBody>
                </p:sp>
                <p:sp>
                  <p:nvSpPr>
                    <p:cNvPr id="1639" name="شكل حر: شكل 700">
                      <a:extLst>
                        <a:ext uri="{FF2B5EF4-FFF2-40B4-BE49-F238E27FC236}">
                          <a16:creationId xmlns:a16="http://schemas.microsoft.com/office/drawing/2014/main" id="{2D56D815-B6B2-4B25-A5BE-D7B84DC2CEC7}"/>
                        </a:ext>
                      </a:extLst>
                    </p:cNvPr>
                    <p:cNvSpPr/>
                    <p:nvPr/>
                  </p:nvSpPr>
                  <p:spPr>
                    <a:xfrm>
                      <a:off x="1663945" y="5884844"/>
                      <a:ext cx="275076" cy="1148494"/>
                    </a:xfrm>
                    <a:custGeom>
                      <a:avLst/>
                      <a:gdLst>
                        <a:gd name="connsiteX0" fmla="*/ 199566 w 275076"/>
                        <a:gd name="connsiteY0" fmla="*/ 180331 h 1148494"/>
                        <a:gd name="connsiteX1" fmla="*/ 134842 w 275076"/>
                        <a:gd name="connsiteY1" fmla="*/ 444621 h 1148494"/>
                        <a:gd name="connsiteX2" fmla="*/ 97086 w 275076"/>
                        <a:gd name="connsiteY2" fmla="*/ 989381 h 1148494"/>
                        <a:gd name="connsiteX3" fmla="*/ 91692 w 275076"/>
                        <a:gd name="connsiteY3" fmla="*/ 1148494 h 1148494"/>
                        <a:gd name="connsiteX4" fmla="*/ 0 w 275076"/>
                        <a:gd name="connsiteY4" fmla="*/ 1148494 h 1148494"/>
                        <a:gd name="connsiteX5" fmla="*/ 40452 w 275076"/>
                        <a:gd name="connsiteY5" fmla="*/ 485074 h 1148494"/>
                        <a:gd name="connsiteX6" fmla="*/ 137539 w 275076"/>
                        <a:gd name="connsiteY6" fmla="*/ 177635 h 1148494"/>
                        <a:gd name="connsiteX7" fmla="*/ 275077 w 275076"/>
                        <a:gd name="connsiteY7" fmla="*/ 5037 h 1148494"/>
                        <a:gd name="connsiteX8" fmla="*/ 199566 w 275076"/>
                        <a:gd name="connsiteY8" fmla="*/ 180331 h 1148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5076" h="1148494">
                          <a:moveTo>
                            <a:pt x="199566" y="180331"/>
                          </a:moveTo>
                          <a:cubicBezTo>
                            <a:pt x="175294" y="266630"/>
                            <a:pt x="148326" y="352929"/>
                            <a:pt x="134842" y="444621"/>
                          </a:cubicBezTo>
                          <a:cubicBezTo>
                            <a:pt x="105176" y="622612"/>
                            <a:pt x="102480" y="805997"/>
                            <a:pt x="97086" y="989381"/>
                          </a:cubicBezTo>
                          <a:cubicBezTo>
                            <a:pt x="94389" y="1043318"/>
                            <a:pt x="94389" y="1094558"/>
                            <a:pt x="91692" y="1148494"/>
                          </a:cubicBezTo>
                          <a:lnTo>
                            <a:pt x="0" y="1148494"/>
                          </a:lnTo>
                          <a:cubicBezTo>
                            <a:pt x="0" y="927354"/>
                            <a:pt x="5394" y="700820"/>
                            <a:pt x="40452" y="485074"/>
                          </a:cubicBezTo>
                          <a:cubicBezTo>
                            <a:pt x="59330" y="374504"/>
                            <a:pt x="91692" y="274721"/>
                            <a:pt x="137539" y="177635"/>
                          </a:cubicBezTo>
                          <a:cubicBezTo>
                            <a:pt x="148326" y="153363"/>
                            <a:pt x="240018" y="-32718"/>
                            <a:pt x="275077" y="5037"/>
                          </a:cubicBezTo>
                          <a:cubicBezTo>
                            <a:pt x="269683" y="-3053"/>
                            <a:pt x="204959" y="164151"/>
                            <a:pt x="199566" y="180331"/>
                          </a:cubicBezTo>
                          <a:close/>
                        </a:path>
                      </a:pathLst>
                    </a:custGeom>
                    <a:solidFill>
                      <a:srgbClr val="115027"/>
                    </a:solidFill>
                    <a:ln w="26947" cap="flat">
                      <a:noFill/>
                      <a:prstDash val="solid"/>
                      <a:miter/>
                    </a:ln>
                  </p:spPr>
                  <p:txBody>
                    <a:bodyPr rtlCol="1" anchor="ctr"/>
                    <a:lstStyle/>
                    <a:p>
                      <a:endParaRPr lang="ar-SA"/>
                    </a:p>
                  </p:txBody>
                </p:sp>
                <p:sp>
                  <p:nvSpPr>
                    <p:cNvPr id="1640" name="شكل حر: شكل 701">
                      <a:extLst>
                        <a:ext uri="{FF2B5EF4-FFF2-40B4-BE49-F238E27FC236}">
                          <a16:creationId xmlns:a16="http://schemas.microsoft.com/office/drawing/2014/main" id="{A6945A07-09F5-4434-A8E9-FF12AFDEE9B8}"/>
                        </a:ext>
                      </a:extLst>
                    </p:cNvPr>
                    <p:cNvSpPr/>
                    <p:nvPr/>
                  </p:nvSpPr>
                  <p:spPr>
                    <a:xfrm>
                      <a:off x="1909357" y="6558695"/>
                      <a:ext cx="310135" cy="148325"/>
                    </a:xfrm>
                    <a:custGeom>
                      <a:avLst/>
                      <a:gdLst>
                        <a:gd name="connsiteX0" fmla="*/ 35059 w 310135"/>
                        <a:gd name="connsiteY0" fmla="*/ 88996 h 148325"/>
                        <a:gd name="connsiteX1" fmla="*/ 102480 w 310135"/>
                        <a:gd name="connsiteY1" fmla="*/ 0 h 148325"/>
                        <a:gd name="connsiteX2" fmla="*/ 296652 w 310135"/>
                        <a:gd name="connsiteY2" fmla="*/ 113267 h 148325"/>
                        <a:gd name="connsiteX3" fmla="*/ 310136 w 310135"/>
                        <a:gd name="connsiteY3" fmla="*/ 142932 h 148325"/>
                        <a:gd name="connsiteX4" fmla="*/ 134842 w 310135"/>
                        <a:gd name="connsiteY4" fmla="*/ 56634 h 148325"/>
                        <a:gd name="connsiteX5" fmla="*/ 0 w 310135"/>
                        <a:gd name="connsiteY5" fmla="*/ 148326 h 148325"/>
                        <a:gd name="connsiteX6" fmla="*/ 35059 w 310135"/>
                        <a:gd name="connsiteY6" fmla="*/ 88996 h 148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0135" h="148325">
                          <a:moveTo>
                            <a:pt x="35059" y="88996"/>
                          </a:moveTo>
                          <a:cubicBezTo>
                            <a:pt x="51240" y="59330"/>
                            <a:pt x="75511" y="24272"/>
                            <a:pt x="102480" y="0"/>
                          </a:cubicBezTo>
                          <a:cubicBezTo>
                            <a:pt x="175294" y="0"/>
                            <a:pt x="245412" y="45846"/>
                            <a:pt x="296652" y="113267"/>
                          </a:cubicBezTo>
                          <a:cubicBezTo>
                            <a:pt x="302045" y="121357"/>
                            <a:pt x="304742" y="132145"/>
                            <a:pt x="310136" y="142932"/>
                          </a:cubicBezTo>
                          <a:cubicBezTo>
                            <a:pt x="266986" y="99783"/>
                            <a:pt x="194172" y="32362"/>
                            <a:pt x="134842" y="56634"/>
                          </a:cubicBezTo>
                          <a:cubicBezTo>
                            <a:pt x="83602" y="62027"/>
                            <a:pt x="37755" y="102480"/>
                            <a:pt x="0" y="148326"/>
                          </a:cubicBezTo>
                          <a:cubicBezTo>
                            <a:pt x="13484" y="126751"/>
                            <a:pt x="24271" y="107873"/>
                            <a:pt x="35059" y="88996"/>
                          </a:cubicBezTo>
                          <a:close/>
                        </a:path>
                      </a:pathLst>
                    </a:custGeom>
                    <a:solidFill>
                      <a:srgbClr val="417752"/>
                    </a:solidFill>
                    <a:ln w="26947" cap="flat">
                      <a:noFill/>
                      <a:prstDash val="solid"/>
                      <a:miter/>
                    </a:ln>
                  </p:spPr>
                  <p:txBody>
                    <a:bodyPr rtlCol="1" anchor="ctr"/>
                    <a:lstStyle/>
                    <a:p>
                      <a:endParaRPr lang="ar-SA"/>
                    </a:p>
                  </p:txBody>
                </p:sp>
                <p:sp>
                  <p:nvSpPr>
                    <p:cNvPr id="1641" name="شكل حر: شكل 702">
                      <a:extLst>
                        <a:ext uri="{FF2B5EF4-FFF2-40B4-BE49-F238E27FC236}">
                          <a16:creationId xmlns:a16="http://schemas.microsoft.com/office/drawing/2014/main" id="{30F3A983-CEF1-4ADA-AF87-1A6C8C07B7E2}"/>
                        </a:ext>
                      </a:extLst>
                    </p:cNvPr>
                    <p:cNvSpPr/>
                    <p:nvPr/>
                  </p:nvSpPr>
                  <p:spPr>
                    <a:xfrm>
                      <a:off x="2014533" y="6527841"/>
                      <a:ext cx="196868" cy="144121"/>
                    </a:xfrm>
                    <a:custGeom>
                      <a:avLst/>
                      <a:gdLst>
                        <a:gd name="connsiteX0" fmla="*/ 0 w 196868"/>
                        <a:gd name="connsiteY0" fmla="*/ 30854 h 144121"/>
                        <a:gd name="connsiteX1" fmla="*/ 80905 w 196868"/>
                        <a:gd name="connsiteY1" fmla="*/ 1189 h 144121"/>
                        <a:gd name="connsiteX2" fmla="*/ 196869 w 196868"/>
                        <a:gd name="connsiteY2" fmla="*/ 144121 h 144121"/>
                        <a:gd name="connsiteX3" fmla="*/ 0 w 196868"/>
                        <a:gd name="connsiteY3" fmla="*/ 30854 h 144121"/>
                      </a:gdLst>
                      <a:ahLst/>
                      <a:cxnLst>
                        <a:cxn ang="0">
                          <a:pos x="connsiteX0" y="connsiteY0"/>
                        </a:cxn>
                        <a:cxn ang="0">
                          <a:pos x="connsiteX1" y="connsiteY1"/>
                        </a:cxn>
                        <a:cxn ang="0">
                          <a:pos x="connsiteX2" y="connsiteY2"/>
                        </a:cxn>
                        <a:cxn ang="0">
                          <a:pos x="connsiteX3" y="connsiteY3"/>
                        </a:cxn>
                      </a:cxnLst>
                      <a:rect l="l" t="t" r="r" b="b"/>
                      <a:pathLst>
                        <a:path w="196868" h="144121">
                          <a:moveTo>
                            <a:pt x="0" y="30854"/>
                          </a:moveTo>
                          <a:cubicBezTo>
                            <a:pt x="24272" y="9280"/>
                            <a:pt x="51240" y="-4205"/>
                            <a:pt x="80905" y="1189"/>
                          </a:cubicBezTo>
                          <a:cubicBezTo>
                            <a:pt x="134842" y="36248"/>
                            <a:pt x="167204" y="82094"/>
                            <a:pt x="196869" y="144121"/>
                          </a:cubicBezTo>
                          <a:cubicBezTo>
                            <a:pt x="142932" y="76700"/>
                            <a:pt x="72815" y="30854"/>
                            <a:pt x="0" y="30854"/>
                          </a:cubicBezTo>
                          <a:close/>
                        </a:path>
                      </a:pathLst>
                    </a:custGeom>
                    <a:solidFill>
                      <a:srgbClr val="65B150"/>
                    </a:solidFill>
                    <a:ln w="26947" cap="flat">
                      <a:noFill/>
                      <a:prstDash val="solid"/>
                      <a:miter/>
                    </a:ln>
                  </p:spPr>
                  <p:txBody>
                    <a:bodyPr rtlCol="1" anchor="ctr"/>
                    <a:lstStyle/>
                    <a:p>
                      <a:endParaRPr lang="ar-SA"/>
                    </a:p>
                  </p:txBody>
                </p:sp>
                <p:sp>
                  <p:nvSpPr>
                    <p:cNvPr id="1642" name="شكل حر: شكل 703">
                      <a:extLst>
                        <a:ext uri="{FF2B5EF4-FFF2-40B4-BE49-F238E27FC236}">
                          <a16:creationId xmlns:a16="http://schemas.microsoft.com/office/drawing/2014/main" id="{3A86164A-29F1-4075-8F1A-C470D4E9415C}"/>
                        </a:ext>
                      </a:extLst>
                    </p:cNvPr>
                    <p:cNvSpPr/>
                    <p:nvPr/>
                  </p:nvSpPr>
                  <p:spPr>
                    <a:xfrm>
                      <a:off x="1712488" y="5884487"/>
                      <a:ext cx="229230" cy="1148850"/>
                    </a:xfrm>
                    <a:custGeom>
                      <a:avLst/>
                      <a:gdLst>
                        <a:gd name="connsiteX0" fmla="*/ 151023 w 229230"/>
                        <a:gd name="connsiteY0" fmla="*/ 180688 h 1148850"/>
                        <a:gd name="connsiteX1" fmla="*/ 86299 w 229230"/>
                        <a:gd name="connsiteY1" fmla="*/ 444977 h 1148850"/>
                        <a:gd name="connsiteX2" fmla="*/ 48543 w 229230"/>
                        <a:gd name="connsiteY2" fmla="*/ 989738 h 1148850"/>
                        <a:gd name="connsiteX3" fmla="*/ 43149 w 229230"/>
                        <a:gd name="connsiteY3" fmla="*/ 1148851 h 1148850"/>
                        <a:gd name="connsiteX4" fmla="*/ 0 w 229230"/>
                        <a:gd name="connsiteY4" fmla="*/ 1148851 h 1148850"/>
                        <a:gd name="connsiteX5" fmla="*/ 2697 w 229230"/>
                        <a:gd name="connsiteY5" fmla="*/ 1059855 h 1148850"/>
                        <a:gd name="connsiteX6" fmla="*/ 35059 w 229230"/>
                        <a:gd name="connsiteY6" fmla="*/ 574425 h 1148850"/>
                        <a:gd name="connsiteX7" fmla="*/ 67421 w 229230"/>
                        <a:gd name="connsiteY7" fmla="*/ 372163 h 1148850"/>
                        <a:gd name="connsiteX8" fmla="*/ 186082 w 229230"/>
                        <a:gd name="connsiteY8" fmla="*/ 43149 h 1148850"/>
                        <a:gd name="connsiteX9" fmla="*/ 218443 w 229230"/>
                        <a:gd name="connsiteY9" fmla="*/ 0 h 1148850"/>
                        <a:gd name="connsiteX10" fmla="*/ 229231 w 229230"/>
                        <a:gd name="connsiteY10" fmla="*/ 5394 h 1148850"/>
                        <a:gd name="connsiteX11" fmla="*/ 151023 w 229230"/>
                        <a:gd name="connsiteY11" fmla="*/ 180688 h 114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9230" h="1148850">
                          <a:moveTo>
                            <a:pt x="151023" y="180688"/>
                          </a:moveTo>
                          <a:cubicBezTo>
                            <a:pt x="126751" y="266987"/>
                            <a:pt x="99783" y="353285"/>
                            <a:pt x="86299" y="444977"/>
                          </a:cubicBezTo>
                          <a:cubicBezTo>
                            <a:pt x="56633" y="622969"/>
                            <a:pt x="53937" y="806353"/>
                            <a:pt x="48543" y="989738"/>
                          </a:cubicBezTo>
                          <a:cubicBezTo>
                            <a:pt x="45846" y="1043674"/>
                            <a:pt x="45846" y="1094914"/>
                            <a:pt x="43149" y="1148851"/>
                          </a:cubicBezTo>
                          <a:lnTo>
                            <a:pt x="0" y="1148851"/>
                          </a:lnTo>
                          <a:cubicBezTo>
                            <a:pt x="0" y="1119186"/>
                            <a:pt x="2697" y="1089521"/>
                            <a:pt x="2697" y="1059855"/>
                          </a:cubicBezTo>
                          <a:cubicBezTo>
                            <a:pt x="8090" y="898045"/>
                            <a:pt x="18878" y="738932"/>
                            <a:pt x="35059" y="574425"/>
                          </a:cubicBezTo>
                          <a:cubicBezTo>
                            <a:pt x="43149" y="507005"/>
                            <a:pt x="51240" y="439584"/>
                            <a:pt x="67421" y="372163"/>
                          </a:cubicBezTo>
                          <a:cubicBezTo>
                            <a:pt x="94389" y="256199"/>
                            <a:pt x="140235" y="153719"/>
                            <a:pt x="186082" y="43149"/>
                          </a:cubicBezTo>
                          <a:cubicBezTo>
                            <a:pt x="194172" y="24272"/>
                            <a:pt x="204959" y="10788"/>
                            <a:pt x="218443" y="0"/>
                          </a:cubicBezTo>
                          <a:cubicBezTo>
                            <a:pt x="221140" y="0"/>
                            <a:pt x="226534" y="2697"/>
                            <a:pt x="229231" y="5394"/>
                          </a:cubicBezTo>
                          <a:cubicBezTo>
                            <a:pt x="221140" y="-2697"/>
                            <a:pt x="156416" y="164507"/>
                            <a:pt x="151023" y="180688"/>
                          </a:cubicBezTo>
                          <a:close/>
                        </a:path>
                      </a:pathLst>
                    </a:custGeom>
                    <a:solidFill>
                      <a:srgbClr val="043A32"/>
                    </a:solidFill>
                    <a:ln w="26947" cap="flat">
                      <a:noFill/>
                      <a:prstDash val="solid"/>
                      <a:miter/>
                    </a:ln>
                  </p:spPr>
                  <p:txBody>
                    <a:bodyPr rtlCol="1" anchor="ctr"/>
                    <a:lstStyle/>
                    <a:p>
                      <a:endParaRPr lang="ar-SA"/>
                    </a:p>
                  </p:txBody>
                </p:sp>
                <p:sp>
                  <p:nvSpPr>
                    <p:cNvPr id="1643" name="شكل حر: شكل 704">
                      <a:extLst>
                        <a:ext uri="{FF2B5EF4-FFF2-40B4-BE49-F238E27FC236}">
                          <a16:creationId xmlns:a16="http://schemas.microsoft.com/office/drawing/2014/main" id="{8132C503-7A2A-46AC-AEFB-7F8206273D7D}"/>
                        </a:ext>
                      </a:extLst>
                    </p:cNvPr>
                    <p:cNvSpPr/>
                    <p:nvPr/>
                  </p:nvSpPr>
                  <p:spPr>
                    <a:xfrm>
                      <a:off x="1636977" y="6323988"/>
                      <a:ext cx="67420" cy="706653"/>
                    </a:xfrm>
                    <a:custGeom>
                      <a:avLst/>
                      <a:gdLst>
                        <a:gd name="connsiteX0" fmla="*/ 67421 w 67420"/>
                        <a:gd name="connsiteY0" fmla="*/ 706654 h 706653"/>
                        <a:gd name="connsiteX1" fmla="*/ 0 w 67420"/>
                        <a:gd name="connsiteY1" fmla="*/ 706654 h 706653"/>
                        <a:gd name="connsiteX2" fmla="*/ 8090 w 67420"/>
                        <a:gd name="connsiteY2" fmla="*/ 539450 h 706653"/>
                        <a:gd name="connsiteX3" fmla="*/ 8090 w 67420"/>
                        <a:gd name="connsiteY3" fmla="*/ 83 h 706653"/>
                        <a:gd name="connsiteX4" fmla="*/ 67421 w 67420"/>
                        <a:gd name="connsiteY4" fmla="*/ 633839 h 706653"/>
                        <a:gd name="connsiteX5" fmla="*/ 67421 w 67420"/>
                        <a:gd name="connsiteY5" fmla="*/ 706654 h 706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420" h="706653">
                          <a:moveTo>
                            <a:pt x="67421" y="706654"/>
                          </a:moveTo>
                          <a:lnTo>
                            <a:pt x="0" y="706654"/>
                          </a:lnTo>
                          <a:cubicBezTo>
                            <a:pt x="2697" y="652717"/>
                            <a:pt x="8090" y="596084"/>
                            <a:pt x="8090" y="539450"/>
                          </a:cubicBezTo>
                          <a:cubicBezTo>
                            <a:pt x="8090" y="490907"/>
                            <a:pt x="2697" y="2780"/>
                            <a:pt x="8090" y="83"/>
                          </a:cubicBezTo>
                          <a:cubicBezTo>
                            <a:pt x="59330" y="-8007"/>
                            <a:pt x="67421" y="574509"/>
                            <a:pt x="67421" y="633839"/>
                          </a:cubicBezTo>
                          <a:cubicBezTo>
                            <a:pt x="67421" y="660808"/>
                            <a:pt x="67421" y="682382"/>
                            <a:pt x="67421" y="706654"/>
                          </a:cubicBezTo>
                          <a:close/>
                        </a:path>
                      </a:pathLst>
                    </a:custGeom>
                    <a:solidFill>
                      <a:srgbClr val="1F5C24"/>
                    </a:solidFill>
                    <a:ln w="26947" cap="flat">
                      <a:noFill/>
                      <a:prstDash val="solid"/>
                      <a:miter/>
                    </a:ln>
                  </p:spPr>
                  <p:txBody>
                    <a:bodyPr rtlCol="1" anchor="ctr"/>
                    <a:lstStyle/>
                    <a:p>
                      <a:endParaRPr lang="ar-SA"/>
                    </a:p>
                  </p:txBody>
                </p:sp>
                <p:sp>
                  <p:nvSpPr>
                    <p:cNvPr id="1644" name="شكل حر: شكل 705">
                      <a:extLst>
                        <a:ext uri="{FF2B5EF4-FFF2-40B4-BE49-F238E27FC236}">
                          <a16:creationId xmlns:a16="http://schemas.microsoft.com/office/drawing/2014/main" id="{3DE3D5B2-C057-40DB-8FF0-3C2F4A9F0770}"/>
                        </a:ext>
                      </a:extLst>
                    </p:cNvPr>
                    <p:cNvSpPr/>
                    <p:nvPr/>
                  </p:nvSpPr>
                  <p:spPr>
                    <a:xfrm>
                      <a:off x="1647764" y="6326768"/>
                      <a:ext cx="59330" cy="703873"/>
                    </a:xfrm>
                    <a:custGeom>
                      <a:avLst/>
                      <a:gdLst>
                        <a:gd name="connsiteX0" fmla="*/ 56634 w 59330"/>
                        <a:gd name="connsiteY0" fmla="*/ 703874 h 703873"/>
                        <a:gd name="connsiteX1" fmla="*/ 21575 w 59330"/>
                        <a:gd name="connsiteY1" fmla="*/ 703874 h 703873"/>
                        <a:gd name="connsiteX2" fmla="*/ 0 w 59330"/>
                        <a:gd name="connsiteY2" fmla="*/ 0 h 703873"/>
                        <a:gd name="connsiteX3" fmla="*/ 59330 w 59330"/>
                        <a:gd name="connsiteY3" fmla="*/ 633756 h 703873"/>
                        <a:gd name="connsiteX4" fmla="*/ 56634 w 59330"/>
                        <a:gd name="connsiteY4" fmla="*/ 703874 h 703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30" h="703873">
                          <a:moveTo>
                            <a:pt x="56634" y="703874"/>
                          </a:moveTo>
                          <a:lnTo>
                            <a:pt x="21575" y="703874"/>
                          </a:lnTo>
                          <a:cubicBezTo>
                            <a:pt x="29665" y="469249"/>
                            <a:pt x="18878" y="234624"/>
                            <a:pt x="0" y="0"/>
                          </a:cubicBezTo>
                          <a:cubicBezTo>
                            <a:pt x="51240" y="0"/>
                            <a:pt x="59330" y="577122"/>
                            <a:pt x="59330" y="633756"/>
                          </a:cubicBezTo>
                          <a:cubicBezTo>
                            <a:pt x="56634" y="658027"/>
                            <a:pt x="56634" y="679601"/>
                            <a:pt x="56634" y="703874"/>
                          </a:cubicBezTo>
                          <a:close/>
                        </a:path>
                      </a:pathLst>
                    </a:custGeom>
                    <a:solidFill>
                      <a:srgbClr val="1F5C24"/>
                    </a:solidFill>
                    <a:ln w="26947" cap="flat">
                      <a:noFill/>
                      <a:prstDash val="solid"/>
                      <a:miter/>
                    </a:ln>
                  </p:spPr>
                  <p:txBody>
                    <a:bodyPr rtlCol="1" anchor="ctr"/>
                    <a:lstStyle/>
                    <a:p>
                      <a:endParaRPr lang="ar-SA"/>
                    </a:p>
                  </p:txBody>
                </p:sp>
                <p:sp>
                  <p:nvSpPr>
                    <p:cNvPr id="1645" name="شكل حر: شكل 706">
                      <a:extLst>
                        <a:ext uri="{FF2B5EF4-FFF2-40B4-BE49-F238E27FC236}">
                          <a16:creationId xmlns:a16="http://schemas.microsoft.com/office/drawing/2014/main" id="{F599F99A-B77D-40DF-A72B-3480044353C7}"/>
                        </a:ext>
                      </a:extLst>
                    </p:cNvPr>
                    <p:cNvSpPr/>
                    <p:nvPr/>
                  </p:nvSpPr>
                  <p:spPr>
                    <a:xfrm>
                      <a:off x="1523710" y="6596048"/>
                      <a:ext cx="337521" cy="431896"/>
                    </a:xfrm>
                    <a:custGeom>
                      <a:avLst/>
                      <a:gdLst>
                        <a:gd name="connsiteX0" fmla="*/ 245412 w 337521"/>
                        <a:gd name="connsiteY0" fmla="*/ 119064 h 431896"/>
                        <a:gd name="connsiteX1" fmla="*/ 186082 w 337521"/>
                        <a:gd name="connsiteY1" fmla="*/ 75914 h 431896"/>
                        <a:gd name="connsiteX2" fmla="*/ 124054 w 337521"/>
                        <a:gd name="connsiteY2" fmla="*/ 105580 h 431896"/>
                        <a:gd name="connsiteX3" fmla="*/ 62027 w 337521"/>
                        <a:gd name="connsiteY3" fmla="*/ 431897 h 431896"/>
                        <a:gd name="connsiteX4" fmla="*/ 0 w 337521"/>
                        <a:gd name="connsiteY4" fmla="*/ 431897 h 431896"/>
                        <a:gd name="connsiteX5" fmla="*/ 24272 w 337521"/>
                        <a:gd name="connsiteY5" fmla="*/ 205363 h 431896"/>
                        <a:gd name="connsiteX6" fmla="*/ 113267 w 337521"/>
                        <a:gd name="connsiteY6" fmla="*/ 38159 h 431896"/>
                        <a:gd name="connsiteX7" fmla="*/ 177991 w 337521"/>
                        <a:gd name="connsiteY7" fmla="*/ 5797 h 431896"/>
                        <a:gd name="connsiteX8" fmla="*/ 277774 w 337521"/>
                        <a:gd name="connsiteY8" fmla="*/ 27372 h 431896"/>
                        <a:gd name="connsiteX9" fmla="*/ 331711 w 337521"/>
                        <a:gd name="connsiteY9" fmla="*/ 129851 h 431896"/>
                        <a:gd name="connsiteX10" fmla="*/ 326317 w 337521"/>
                        <a:gd name="connsiteY10" fmla="*/ 267390 h 431896"/>
                        <a:gd name="connsiteX11" fmla="*/ 245412 w 337521"/>
                        <a:gd name="connsiteY11" fmla="*/ 119064 h 4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7521" h="431896">
                          <a:moveTo>
                            <a:pt x="245412" y="119064"/>
                          </a:moveTo>
                          <a:cubicBezTo>
                            <a:pt x="229231" y="100186"/>
                            <a:pt x="207656" y="86702"/>
                            <a:pt x="186082" y="75914"/>
                          </a:cubicBezTo>
                          <a:cubicBezTo>
                            <a:pt x="156416" y="62430"/>
                            <a:pt x="145629" y="73218"/>
                            <a:pt x="124054" y="105580"/>
                          </a:cubicBezTo>
                          <a:cubicBezTo>
                            <a:pt x="70118" y="189182"/>
                            <a:pt x="59330" y="321326"/>
                            <a:pt x="62027" y="431897"/>
                          </a:cubicBezTo>
                          <a:lnTo>
                            <a:pt x="0" y="431897"/>
                          </a:lnTo>
                          <a:cubicBezTo>
                            <a:pt x="0" y="356385"/>
                            <a:pt x="2697" y="275480"/>
                            <a:pt x="24272" y="205363"/>
                          </a:cubicBezTo>
                          <a:cubicBezTo>
                            <a:pt x="40452" y="151426"/>
                            <a:pt x="72815" y="67824"/>
                            <a:pt x="113267" y="38159"/>
                          </a:cubicBezTo>
                          <a:cubicBezTo>
                            <a:pt x="121357" y="19281"/>
                            <a:pt x="161810" y="11191"/>
                            <a:pt x="177991" y="5797"/>
                          </a:cubicBezTo>
                          <a:cubicBezTo>
                            <a:pt x="215747" y="-4991"/>
                            <a:pt x="248109" y="-2294"/>
                            <a:pt x="277774" y="27372"/>
                          </a:cubicBezTo>
                          <a:cubicBezTo>
                            <a:pt x="302045" y="54340"/>
                            <a:pt x="320923" y="92096"/>
                            <a:pt x="331711" y="129851"/>
                          </a:cubicBezTo>
                          <a:cubicBezTo>
                            <a:pt x="345195" y="175698"/>
                            <a:pt x="331711" y="221544"/>
                            <a:pt x="326317" y="267390"/>
                          </a:cubicBezTo>
                          <a:cubicBezTo>
                            <a:pt x="312833" y="213453"/>
                            <a:pt x="277774" y="159516"/>
                            <a:pt x="245412" y="119064"/>
                          </a:cubicBezTo>
                          <a:close/>
                        </a:path>
                      </a:pathLst>
                    </a:custGeom>
                    <a:solidFill>
                      <a:srgbClr val="315358"/>
                    </a:solidFill>
                    <a:ln w="26947" cap="flat">
                      <a:noFill/>
                      <a:prstDash val="solid"/>
                      <a:miter/>
                    </a:ln>
                  </p:spPr>
                  <p:txBody>
                    <a:bodyPr rtlCol="1" anchor="ctr"/>
                    <a:lstStyle/>
                    <a:p>
                      <a:endParaRPr lang="ar-SA"/>
                    </a:p>
                  </p:txBody>
                </p:sp>
                <p:sp>
                  <p:nvSpPr>
                    <p:cNvPr id="1646" name="شكل حر: شكل 707">
                      <a:extLst>
                        <a:ext uri="{FF2B5EF4-FFF2-40B4-BE49-F238E27FC236}">
                          <a16:creationId xmlns:a16="http://schemas.microsoft.com/office/drawing/2014/main" id="{40BA5C85-5096-4308-8573-FCF3F9314E0C}"/>
                        </a:ext>
                      </a:extLst>
                    </p:cNvPr>
                    <p:cNvSpPr/>
                    <p:nvPr/>
                  </p:nvSpPr>
                  <p:spPr>
                    <a:xfrm>
                      <a:off x="1707095" y="6598398"/>
                      <a:ext cx="148742" cy="267737"/>
                    </a:xfrm>
                    <a:custGeom>
                      <a:avLst/>
                      <a:gdLst>
                        <a:gd name="connsiteX0" fmla="*/ 88995 w 148742"/>
                        <a:gd name="connsiteY0" fmla="*/ 92443 h 267737"/>
                        <a:gd name="connsiteX1" fmla="*/ 13484 w 148742"/>
                        <a:gd name="connsiteY1" fmla="*/ 14235 h 267737"/>
                        <a:gd name="connsiteX2" fmla="*/ 0 w 148742"/>
                        <a:gd name="connsiteY2" fmla="*/ 3447 h 267737"/>
                        <a:gd name="connsiteX3" fmla="*/ 88995 w 148742"/>
                        <a:gd name="connsiteY3" fmla="*/ 27719 h 267737"/>
                        <a:gd name="connsiteX4" fmla="*/ 142932 w 148742"/>
                        <a:gd name="connsiteY4" fmla="*/ 130198 h 267737"/>
                        <a:gd name="connsiteX5" fmla="*/ 137539 w 148742"/>
                        <a:gd name="connsiteY5" fmla="*/ 267737 h 267737"/>
                        <a:gd name="connsiteX6" fmla="*/ 137539 w 148742"/>
                        <a:gd name="connsiteY6" fmla="*/ 262343 h 267737"/>
                        <a:gd name="connsiteX7" fmla="*/ 88995 w 148742"/>
                        <a:gd name="connsiteY7" fmla="*/ 92443 h 267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8742" h="267737">
                          <a:moveTo>
                            <a:pt x="88995" y="92443"/>
                          </a:moveTo>
                          <a:cubicBezTo>
                            <a:pt x="62027" y="65475"/>
                            <a:pt x="43149" y="38506"/>
                            <a:pt x="13484" y="14235"/>
                          </a:cubicBezTo>
                          <a:cubicBezTo>
                            <a:pt x="8090" y="11538"/>
                            <a:pt x="2697" y="6144"/>
                            <a:pt x="0" y="3447"/>
                          </a:cubicBezTo>
                          <a:cubicBezTo>
                            <a:pt x="32362" y="-4643"/>
                            <a:pt x="62027" y="750"/>
                            <a:pt x="88995" y="27719"/>
                          </a:cubicBezTo>
                          <a:cubicBezTo>
                            <a:pt x="113267" y="54687"/>
                            <a:pt x="132145" y="92443"/>
                            <a:pt x="142932" y="130198"/>
                          </a:cubicBezTo>
                          <a:cubicBezTo>
                            <a:pt x="156416" y="176045"/>
                            <a:pt x="142932" y="221891"/>
                            <a:pt x="137539" y="267737"/>
                          </a:cubicBezTo>
                          <a:cubicBezTo>
                            <a:pt x="137539" y="265040"/>
                            <a:pt x="137539" y="265040"/>
                            <a:pt x="137539" y="262343"/>
                          </a:cubicBezTo>
                          <a:cubicBezTo>
                            <a:pt x="132145" y="203013"/>
                            <a:pt x="132145" y="138289"/>
                            <a:pt x="88995" y="92443"/>
                          </a:cubicBezTo>
                          <a:close/>
                        </a:path>
                      </a:pathLst>
                    </a:custGeom>
                    <a:solidFill>
                      <a:srgbClr val="BDE665"/>
                    </a:solidFill>
                    <a:ln w="26947" cap="flat">
                      <a:noFill/>
                      <a:prstDash val="solid"/>
                      <a:miter/>
                    </a:ln>
                  </p:spPr>
                  <p:txBody>
                    <a:bodyPr rtlCol="1" anchor="ctr"/>
                    <a:lstStyle/>
                    <a:p>
                      <a:endParaRPr lang="ar-SA"/>
                    </a:p>
                  </p:txBody>
                </p:sp>
                <p:sp>
                  <p:nvSpPr>
                    <p:cNvPr id="1647" name="شكل حر: شكل 708">
                      <a:extLst>
                        <a:ext uri="{FF2B5EF4-FFF2-40B4-BE49-F238E27FC236}">
                          <a16:creationId xmlns:a16="http://schemas.microsoft.com/office/drawing/2014/main" id="{C03A281B-4904-4021-ADC0-E0753802182D}"/>
                        </a:ext>
                      </a:extLst>
                    </p:cNvPr>
                    <p:cNvSpPr/>
                    <p:nvPr/>
                  </p:nvSpPr>
                  <p:spPr>
                    <a:xfrm>
                      <a:off x="1569556" y="6601845"/>
                      <a:ext cx="272380" cy="261592"/>
                    </a:xfrm>
                    <a:custGeom>
                      <a:avLst/>
                      <a:gdLst>
                        <a:gd name="connsiteX0" fmla="*/ 64724 w 272380"/>
                        <a:gd name="connsiteY0" fmla="*/ 35059 h 261592"/>
                        <a:gd name="connsiteX1" fmla="*/ 129448 w 272380"/>
                        <a:gd name="connsiteY1" fmla="*/ 2697 h 261592"/>
                        <a:gd name="connsiteX2" fmla="*/ 137538 w 272380"/>
                        <a:gd name="connsiteY2" fmla="*/ 0 h 261592"/>
                        <a:gd name="connsiteX3" fmla="*/ 151023 w 272380"/>
                        <a:gd name="connsiteY3" fmla="*/ 10787 h 261592"/>
                        <a:gd name="connsiteX4" fmla="*/ 226534 w 272380"/>
                        <a:gd name="connsiteY4" fmla="*/ 88996 h 261592"/>
                        <a:gd name="connsiteX5" fmla="*/ 272380 w 272380"/>
                        <a:gd name="connsiteY5" fmla="*/ 261593 h 261592"/>
                        <a:gd name="connsiteX6" fmla="*/ 196869 w 272380"/>
                        <a:gd name="connsiteY6" fmla="*/ 113267 h 261592"/>
                        <a:gd name="connsiteX7" fmla="*/ 142932 w 272380"/>
                        <a:gd name="connsiteY7" fmla="*/ 72814 h 261592"/>
                        <a:gd name="connsiteX8" fmla="*/ 51240 w 272380"/>
                        <a:gd name="connsiteY8" fmla="*/ 64724 h 261592"/>
                        <a:gd name="connsiteX9" fmla="*/ 0 w 272380"/>
                        <a:gd name="connsiteY9" fmla="*/ 124054 h 261592"/>
                        <a:gd name="connsiteX10" fmla="*/ 64724 w 272380"/>
                        <a:gd name="connsiteY10" fmla="*/ 35059 h 261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2380" h="261592">
                          <a:moveTo>
                            <a:pt x="64724" y="35059"/>
                          </a:moveTo>
                          <a:cubicBezTo>
                            <a:pt x="72815" y="16181"/>
                            <a:pt x="113267" y="8091"/>
                            <a:pt x="129448" y="2697"/>
                          </a:cubicBezTo>
                          <a:cubicBezTo>
                            <a:pt x="132145" y="2697"/>
                            <a:pt x="134842" y="0"/>
                            <a:pt x="137538" y="0"/>
                          </a:cubicBezTo>
                          <a:cubicBezTo>
                            <a:pt x="142932" y="2697"/>
                            <a:pt x="148326" y="5394"/>
                            <a:pt x="151023" y="10787"/>
                          </a:cubicBezTo>
                          <a:cubicBezTo>
                            <a:pt x="180688" y="35059"/>
                            <a:pt x="202262" y="62027"/>
                            <a:pt x="226534" y="88996"/>
                          </a:cubicBezTo>
                          <a:cubicBezTo>
                            <a:pt x="266986" y="134842"/>
                            <a:pt x="266986" y="199565"/>
                            <a:pt x="272380" y="261593"/>
                          </a:cubicBezTo>
                          <a:cubicBezTo>
                            <a:pt x="264290" y="204959"/>
                            <a:pt x="231928" y="153719"/>
                            <a:pt x="196869" y="113267"/>
                          </a:cubicBezTo>
                          <a:cubicBezTo>
                            <a:pt x="180688" y="97086"/>
                            <a:pt x="161810" y="83602"/>
                            <a:pt x="142932" y="72814"/>
                          </a:cubicBezTo>
                          <a:cubicBezTo>
                            <a:pt x="115964" y="51240"/>
                            <a:pt x="80905" y="37755"/>
                            <a:pt x="51240" y="64724"/>
                          </a:cubicBezTo>
                          <a:cubicBezTo>
                            <a:pt x="32362" y="83602"/>
                            <a:pt x="16181" y="102480"/>
                            <a:pt x="0" y="124054"/>
                          </a:cubicBezTo>
                          <a:cubicBezTo>
                            <a:pt x="18878" y="88996"/>
                            <a:pt x="40452" y="53937"/>
                            <a:pt x="64724" y="35059"/>
                          </a:cubicBezTo>
                          <a:close/>
                        </a:path>
                      </a:pathLst>
                    </a:custGeom>
                    <a:solidFill>
                      <a:srgbClr val="63B527"/>
                    </a:solidFill>
                    <a:ln w="26947" cap="flat">
                      <a:noFill/>
                      <a:prstDash val="solid"/>
                      <a:miter/>
                    </a:ln>
                  </p:spPr>
                  <p:txBody>
                    <a:bodyPr rtlCol="1" anchor="ctr"/>
                    <a:lstStyle/>
                    <a:p>
                      <a:endParaRPr lang="ar-SA"/>
                    </a:p>
                  </p:txBody>
                </p:sp>
                <p:sp>
                  <p:nvSpPr>
                    <p:cNvPr id="1648" name="شكل حر: شكل 709">
                      <a:extLst>
                        <a:ext uri="{FF2B5EF4-FFF2-40B4-BE49-F238E27FC236}">
                          <a16:creationId xmlns:a16="http://schemas.microsoft.com/office/drawing/2014/main" id="{A6BFB627-3400-4025-BBB8-0161FF66E9CB}"/>
                        </a:ext>
                      </a:extLst>
                    </p:cNvPr>
                    <p:cNvSpPr/>
                    <p:nvPr/>
                  </p:nvSpPr>
                  <p:spPr>
                    <a:xfrm>
                      <a:off x="1556072" y="6653085"/>
                      <a:ext cx="159113" cy="377556"/>
                    </a:xfrm>
                    <a:custGeom>
                      <a:avLst/>
                      <a:gdLst>
                        <a:gd name="connsiteX0" fmla="*/ 91692 w 159113"/>
                        <a:gd name="connsiteY0" fmla="*/ 51240 h 377556"/>
                        <a:gd name="connsiteX1" fmla="*/ 29665 w 159113"/>
                        <a:gd name="connsiteY1" fmla="*/ 377557 h 377556"/>
                        <a:gd name="connsiteX2" fmla="*/ 0 w 159113"/>
                        <a:gd name="connsiteY2" fmla="*/ 377557 h 377556"/>
                        <a:gd name="connsiteX3" fmla="*/ 8090 w 159113"/>
                        <a:gd name="connsiteY3" fmla="*/ 272380 h 377556"/>
                        <a:gd name="connsiteX4" fmla="*/ 102480 w 159113"/>
                        <a:gd name="connsiteY4" fmla="*/ 0 h 377556"/>
                        <a:gd name="connsiteX5" fmla="*/ 159113 w 159113"/>
                        <a:gd name="connsiteY5" fmla="*/ 21575 h 377556"/>
                        <a:gd name="connsiteX6" fmla="*/ 153719 w 159113"/>
                        <a:gd name="connsiteY6" fmla="*/ 18878 h 377556"/>
                        <a:gd name="connsiteX7" fmla="*/ 91692 w 159113"/>
                        <a:gd name="connsiteY7" fmla="*/ 51240 h 377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113" h="377556">
                          <a:moveTo>
                            <a:pt x="91692" y="51240"/>
                          </a:moveTo>
                          <a:cubicBezTo>
                            <a:pt x="37756" y="134842"/>
                            <a:pt x="26968" y="266987"/>
                            <a:pt x="29665" y="377557"/>
                          </a:cubicBezTo>
                          <a:lnTo>
                            <a:pt x="0" y="377557"/>
                          </a:lnTo>
                          <a:cubicBezTo>
                            <a:pt x="2697" y="342498"/>
                            <a:pt x="5394" y="307439"/>
                            <a:pt x="8090" y="272380"/>
                          </a:cubicBezTo>
                          <a:cubicBezTo>
                            <a:pt x="16181" y="175294"/>
                            <a:pt x="35059" y="56634"/>
                            <a:pt x="102480" y="0"/>
                          </a:cubicBezTo>
                          <a:cubicBezTo>
                            <a:pt x="121357" y="0"/>
                            <a:pt x="142932" y="8091"/>
                            <a:pt x="159113" y="21575"/>
                          </a:cubicBezTo>
                          <a:cubicBezTo>
                            <a:pt x="156416" y="21575"/>
                            <a:pt x="156416" y="18878"/>
                            <a:pt x="153719" y="18878"/>
                          </a:cubicBezTo>
                          <a:cubicBezTo>
                            <a:pt x="121357" y="5394"/>
                            <a:pt x="110570" y="18878"/>
                            <a:pt x="91692" y="51240"/>
                          </a:cubicBezTo>
                          <a:close/>
                        </a:path>
                      </a:pathLst>
                    </a:custGeom>
                    <a:solidFill>
                      <a:srgbClr val="006400"/>
                    </a:solidFill>
                    <a:ln w="26947" cap="flat">
                      <a:noFill/>
                      <a:prstDash val="solid"/>
                      <a:miter/>
                    </a:ln>
                  </p:spPr>
                  <p:txBody>
                    <a:bodyPr rtlCol="1" anchor="ctr"/>
                    <a:lstStyle/>
                    <a:p>
                      <a:endParaRPr lang="ar-SA"/>
                    </a:p>
                  </p:txBody>
                </p:sp>
                <p:sp>
                  <p:nvSpPr>
                    <p:cNvPr id="1649" name="شكل حر: شكل 710">
                      <a:extLst>
                        <a:ext uri="{FF2B5EF4-FFF2-40B4-BE49-F238E27FC236}">
                          <a16:creationId xmlns:a16="http://schemas.microsoft.com/office/drawing/2014/main" id="{11E1BD72-1126-426D-BDD0-AA6949A4A536}"/>
                        </a:ext>
                      </a:extLst>
                    </p:cNvPr>
                    <p:cNvSpPr/>
                    <p:nvPr/>
                  </p:nvSpPr>
                  <p:spPr>
                    <a:xfrm>
                      <a:off x="1712488" y="6603867"/>
                      <a:ext cx="137538" cy="219117"/>
                    </a:xfrm>
                    <a:custGeom>
                      <a:avLst/>
                      <a:gdLst>
                        <a:gd name="connsiteX0" fmla="*/ 18878 w 137538"/>
                        <a:gd name="connsiteY0" fmla="*/ 674 h 219117"/>
                        <a:gd name="connsiteX1" fmla="*/ 72814 w 137538"/>
                        <a:gd name="connsiteY1" fmla="*/ 16855 h 219117"/>
                        <a:gd name="connsiteX2" fmla="*/ 107873 w 137538"/>
                        <a:gd name="connsiteY2" fmla="*/ 65398 h 219117"/>
                        <a:gd name="connsiteX3" fmla="*/ 132145 w 137538"/>
                        <a:gd name="connsiteY3" fmla="*/ 124729 h 219117"/>
                        <a:gd name="connsiteX4" fmla="*/ 134842 w 137538"/>
                        <a:gd name="connsiteY4" fmla="*/ 202937 h 219117"/>
                        <a:gd name="connsiteX5" fmla="*/ 134842 w 137538"/>
                        <a:gd name="connsiteY5" fmla="*/ 219118 h 219117"/>
                        <a:gd name="connsiteX6" fmla="*/ 129448 w 137538"/>
                        <a:gd name="connsiteY6" fmla="*/ 135516 h 219117"/>
                        <a:gd name="connsiteX7" fmla="*/ 105177 w 137538"/>
                        <a:gd name="connsiteY7" fmla="*/ 78882 h 219117"/>
                        <a:gd name="connsiteX8" fmla="*/ 72814 w 137538"/>
                        <a:gd name="connsiteY8" fmla="*/ 30339 h 219117"/>
                        <a:gd name="connsiteX9" fmla="*/ 0 w 137538"/>
                        <a:gd name="connsiteY9" fmla="*/ 3371 h 219117"/>
                        <a:gd name="connsiteX10" fmla="*/ 18878 w 137538"/>
                        <a:gd name="connsiteY10" fmla="*/ 674 h 219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538" h="219117">
                          <a:moveTo>
                            <a:pt x="18878" y="674"/>
                          </a:moveTo>
                          <a:cubicBezTo>
                            <a:pt x="37756" y="3371"/>
                            <a:pt x="56633" y="3371"/>
                            <a:pt x="72814" y="16855"/>
                          </a:cubicBezTo>
                          <a:cubicBezTo>
                            <a:pt x="86299" y="27642"/>
                            <a:pt x="97086" y="46521"/>
                            <a:pt x="107873" y="65398"/>
                          </a:cubicBezTo>
                          <a:cubicBezTo>
                            <a:pt x="115964" y="84276"/>
                            <a:pt x="126751" y="103154"/>
                            <a:pt x="132145" y="124729"/>
                          </a:cubicBezTo>
                          <a:cubicBezTo>
                            <a:pt x="140235" y="149000"/>
                            <a:pt x="137538" y="175968"/>
                            <a:pt x="134842" y="202937"/>
                          </a:cubicBezTo>
                          <a:cubicBezTo>
                            <a:pt x="134842" y="205634"/>
                            <a:pt x="134842" y="219118"/>
                            <a:pt x="134842" y="219118"/>
                          </a:cubicBezTo>
                          <a:cubicBezTo>
                            <a:pt x="137538" y="194846"/>
                            <a:pt x="134842" y="157090"/>
                            <a:pt x="129448" y="135516"/>
                          </a:cubicBezTo>
                          <a:cubicBezTo>
                            <a:pt x="124054" y="113941"/>
                            <a:pt x="113267" y="95063"/>
                            <a:pt x="105177" y="78882"/>
                          </a:cubicBezTo>
                          <a:cubicBezTo>
                            <a:pt x="97086" y="60005"/>
                            <a:pt x="86299" y="43824"/>
                            <a:pt x="72814" y="30339"/>
                          </a:cubicBezTo>
                          <a:cubicBezTo>
                            <a:pt x="56633" y="14158"/>
                            <a:pt x="18878" y="6068"/>
                            <a:pt x="0" y="3371"/>
                          </a:cubicBezTo>
                          <a:cubicBezTo>
                            <a:pt x="0" y="-2022"/>
                            <a:pt x="18878" y="674"/>
                            <a:pt x="18878" y="674"/>
                          </a:cubicBezTo>
                          <a:close/>
                        </a:path>
                      </a:pathLst>
                    </a:custGeom>
                    <a:solidFill>
                      <a:srgbClr val="DCFB8E"/>
                    </a:solidFill>
                    <a:ln w="26947" cap="flat">
                      <a:noFill/>
                      <a:prstDash val="solid"/>
                      <a:miter/>
                    </a:ln>
                  </p:spPr>
                  <p:txBody>
                    <a:bodyPr rtlCol="1" anchor="ctr"/>
                    <a:lstStyle/>
                    <a:p>
                      <a:endParaRPr lang="ar-SA"/>
                    </a:p>
                  </p:txBody>
                </p:sp>
                <p:sp>
                  <p:nvSpPr>
                    <p:cNvPr id="1650" name="شكل حر: شكل 711">
                      <a:extLst>
                        <a:ext uri="{FF2B5EF4-FFF2-40B4-BE49-F238E27FC236}">
                          <a16:creationId xmlns:a16="http://schemas.microsoft.com/office/drawing/2014/main" id="{767242BB-D0B7-44EB-8431-3AF26BA58C21}"/>
                        </a:ext>
                      </a:extLst>
                    </p:cNvPr>
                    <p:cNvSpPr/>
                    <p:nvPr/>
                  </p:nvSpPr>
                  <p:spPr>
                    <a:xfrm>
                      <a:off x="1668584" y="6608679"/>
                      <a:ext cx="167958" cy="203626"/>
                    </a:xfrm>
                    <a:custGeom>
                      <a:avLst/>
                      <a:gdLst>
                        <a:gd name="connsiteX0" fmla="*/ 755 w 167958"/>
                        <a:gd name="connsiteY0" fmla="*/ 12044 h 203626"/>
                        <a:gd name="connsiteX1" fmla="*/ 92447 w 167958"/>
                        <a:gd name="connsiteY1" fmla="*/ 44406 h 203626"/>
                        <a:gd name="connsiteX2" fmla="*/ 132900 w 167958"/>
                        <a:gd name="connsiteY2" fmla="*/ 92949 h 203626"/>
                        <a:gd name="connsiteX3" fmla="*/ 157171 w 167958"/>
                        <a:gd name="connsiteY3" fmla="*/ 136098 h 203626"/>
                        <a:gd name="connsiteX4" fmla="*/ 167959 w 167958"/>
                        <a:gd name="connsiteY4" fmla="*/ 203519 h 203626"/>
                        <a:gd name="connsiteX5" fmla="*/ 127506 w 167958"/>
                        <a:gd name="connsiteY5" fmla="*/ 92949 h 203626"/>
                        <a:gd name="connsiteX6" fmla="*/ 92447 w 167958"/>
                        <a:gd name="connsiteY6" fmla="*/ 52496 h 203626"/>
                        <a:gd name="connsiteX7" fmla="*/ 3452 w 167958"/>
                        <a:gd name="connsiteY7" fmla="*/ 9347 h 203626"/>
                        <a:gd name="connsiteX8" fmla="*/ 755 w 167958"/>
                        <a:gd name="connsiteY8" fmla="*/ 12044 h 20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958" h="203626">
                          <a:moveTo>
                            <a:pt x="755" y="12044"/>
                          </a:moveTo>
                          <a:cubicBezTo>
                            <a:pt x="35814" y="-20318"/>
                            <a:pt x="70873" y="20134"/>
                            <a:pt x="92447" y="44406"/>
                          </a:cubicBezTo>
                          <a:cubicBezTo>
                            <a:pt x="105932" y="60587"/>
                            <a:pt x="119416" y="76768"/>
                            <a:pt x="132900" y="92949"/>
                          </a:cubicBezTo>
                          <a:cubicBezTo>
                            <a:pt x="143687" y="106433"/>
                            <a:pt x="151778" y="114523"/>
                            <a:pt x="157171" y="136098"/>
                          </a:cubicBezTo>
                          <a:cubicBezTo>
                            <a:pt x="162565" y="157673"/>
                            <a:pt x="167959" y="206216"/>
                            <a:pt x="167959" y="203519"/>
                          </a:cubicBezTo>
                          <a:cubicBezTo>
                            <a:pt x="162565" y="165763"/>
                            <a:pt x="159868" y="133401"/>
                            <a:pt x="127506" y="92949"/>
                          </a:cubicBezTo>
                          <a:cubicBezTo>
                            <a:pt x="116719" y="79465"/>
                            <a:pt x="103235" y="65980"/>
                            <a:pt x="92447" y="52496"/>
                          </a:cubicBezTo>
                          <a:cubicBezTo>
                            <a:pt x="68176" y="25528"/>
                            <a:pt x="38511" y="-6834"/>
                            <a:pt x="3452" y="9347"/>
                          </a:cubicBezTo>
                          <a:cubicBezTo>
                            <a:pt x="3452" y="12044"/>
                            <a:pt x="-1942" y="14741"/>
                            <a:pt x="755" y="12044"/>
                          </a:cubicBezTo>
                          <a:close/>
                        </a:path>
                      </a:pathLst>
                    </a:custGeom>
                    <a:solidFill>
                      <a:srgbClr val="DCFB8E">
                        <a:alpha val="30000"/>
                      </a:srgbClr>
                    </a:solidFill>
                    <a:ln w="26947" cap="flat">
                      <a:noFill/>
                      <a:prstDash val="solid"/>
                      <a:miter/>
                    </a:ln>
                  </p:spPr>
                  <p:txBody>
                    <a:bodyPr rtlCol="1" anchor="ctr"/>
                    <a:lstStyle/>
                    <a:p>
                      <a:endParaRPr lang="ar-SA"/>
                    </a:p>
                  </p:txBody>
                </p:sp>
                <p:sp>
                  <p:nvSpPr>
                    <p:cNvPr id="1651" name="شكل حر: شكل 712">
                      <a:extLst>
                        <a:ext uri="{FF2B5EF4-FFF2-40B4-BE49-F238E27FC236}">
                          <a16:creationId xmlns:a16="http://schemas.microsoft.com/office/drawing/2014/main" id="{8153B608-0240-497F-9A95-7A0D26CAC695}"/>
                        </a:ext>
                      </a:extLst>
                    </p:cNvPr>
                    <p:cNvSpPr/>
                    <p:nvPr/>
                  </p:nvSpPr>
                  <p:spPr>
                    <a:xfrm>
                      <a:off x="1485954" y="6372174"/>
                      <a:ext cx="183384" cy="658467"/>
                    </a:xfrm>
                    <a:custGeom>
                      <a:avLst/>
                      <a:gdLst>
                        <a:gd name="connsiteX0" fmla="*/ 132145 w 183384"/>
                        <a:gd name="connsiteY0" fmla="*/ 121797 h 658467"/>
                        <a:gd name="connsiteX1" fmla="*/ 88996 w 183384"/>
                        <a:gd name="connsiteY1" fmla="*/ 297091 h 658467"/>
                        <a:gd name="connsiteX2" fmla="*/ 64724 w 183384"/>
                        <a:gd name="connsiteY2" fmla="*/ 658467 h 658467"/>
                        <a:gd name="connsiteX3" fmla="*/ 0 w 183384"/>
                        <a:gd name="connsiteY3" fmla="*/ 658467 h 658467"/>
                        <a:gd name="connsiteX4" fmla="*/ 26968 w 183384"/>
                        <a:gd name="connsiteY4" fmla="*/ 324060 h 658467"/>
                        <a:gd name="connsiteX5" fmla="*/ 91692 w 183384"/>
                        <a:gd name="connsiteY5" fmla="*/ 119100 h 658467"/>
                        <a:gd name="connsiteX6" fmla="*/ 183385 w 183384"/>
                        <a:gd name="connsiteY6" fmla="*/ 3136 h 658467"/>
                        <a:gd name="connsiteX7" fmla="*/ 132145 w 183384"/>
                        <a:gd name="connsiteY7" fmla="*/ 121797 h 658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384" h="658467">
                          <a:moveTo>
                            <a:pt x="132145" y="121797"/>
                          </a:moveTo>
                          <a:cubicBezTo>
                            <a:pt x="115964" y="178431"/>
                            <a:pt x="99783" y="237761"/>
                            <a:pt x="88996" y="297091"/>
                          </a:cubicBezTo>
                          <a:cubicBezTo>
                            <a:pt x="70118" y="415752"/>
                            <a:pt x="67421" y="537110"/>
                            <a:pt x="64724" y="658467"/>
                          </a:cubicBezTo>
                          <a:lnTo>
                            <a:pt x="0" y="658467"/>
                          </a:lnTo>
                          <a:cubicBezTo>
                            <a:pt x="2697" y="545200"/>
                            <a:pt x="8091" y="431933"/>
                            <a:pt x="26968" y="324060"/>
                          </a:cubicBezTo>
                          <a:cubicBezTo>
                            <a:pt x="37756" y="251245"/>
                            <a:pt x="62027" y="183825"/>
                            <a:pt x="91692" y="119100"/>
                          </a:cubicBezTo>
                          <a:cubicBezTo>
                            <a:pt x="99783" y="102920"/>
                            <a:pt x="159113" y="-21135"/>
                            <a:pt x="183385" y="3136"/>
                          </a:cubicBezTo>
                          <a:cubicBezTo>
                            <a:pt x="177991" y="440"/>
                            <a:pt x="134842" y="111010"/>
                            <a:pt x="132145" y="121797"/>
                          </a:cubicBezTo>
                          <a:close/>
                        </a:path>
                      </a:pathLst>
                    </a:custGeom>
                    <a:solidFill>
                      <a:srgbClr val="115027"/>
                    </a:solidFill>
                    <a:ln w="26947" cap="flat">
                      <a:noFill/>
                      <a:prstDash val="solid"/>
                      <a:miter/>
                    </a:ln>
                  </p:spPr>
                  <p:txBody>
                    <a:bodyPr rtlCol="1" anchor="ctr"/>
                    <a:lstStyle/>
                    <a:p>
                      <a:endParaRPr lang="ar-SA"/>
                    </a:p>
                  </p:txBody>
                </p:sp>
                <p:sp>
                  <p:nvSpPr>
                    <p:cNvPr id="1652" name="شكل حر: شكل 713">
                      <a:extLst>
                        <a:ext uri="{FF2B5EF4-FFF2-40B4-BE49-F238E27FC236}">
                          <a16:creationId xmlns:a16="http://schemas.microsoft.com/office/drawing/2014/main" id="{0266DCF2-EA7C-462A-B40E-AEC8EBDF2BE2}"/>
                        </a:ext>
                      </a:extLst>
                    </p:cNvPr>
                    <p:cNvSpPr/>
                    <p:nvPr/>
                  </p:nvSpPr>
                  <p:spPr>
                    <a:xfrm>
                      <a:off x="1521013" y="6375311"/>
                      <a:ext cx="148325" cy="655330"/>
                    </a:xfrm>
                    <a:custGeom>
                      <a:avLst/>
                      <a:gdLst>
                        <a:gd name="connsiteX0" fmla="*/ 97086 w 148325"/>
                        <a:gd name="connsiteY0" fmla="*/ 118661 h 655330"/>
                        <a:gd name="connsiteX1" fmla="*/ 53937 w 148325"/>
                        <a:gd name="connsiteY1" fmla="*/ 293955 h 655330"/>
                        <a:gd name="connsiteX2" fmla="*/ 29665 w 148325"/>
                        <a:gd name="connsiteY2" fmla="*/ 655331 h 655330"/>
                        <a:gd name="connsiteX3" fmla="*/ 0 w 148325"/>
                        <a:gd name="connsiteY3" fmla="*/ 655331 h 655330"/>
                        <a:gd name="connsiteX4" fmla="*/ 18878 w 148325"/>
                        <a:gd name="connsiteY4" fmla="*/ 380254 h 655330"/>
                        <a:gd name="connsiteX5" fmla="*/ 40452 w 148325"/>
                        <a:gd name="connsiteY5" fmla="*/ 245412 h 655330"/>
                        <a:gd name="connsiteX6" fmla="*/ 118661 w 148325"/>
                        <a:gd name="connsiteY6" fmla="*/ 26968 h 655330"/>
                        <a:gd name="connsiteX7" fmla="*/ 140235 w 148325"/>
                        <a:gd name="connsiteY7" fmla="*/ 0 h 655330"/>
                        <a:gd name="connsiteX8" fmla="*/ 148326 w 148325"/>
                        <a:gd name="connsiteY8" fmla="*/ 2697 h 655330"/>
                        <a:gd name="connsiteX9" fmla="*/ 97086 w 148325"/>
                        <a:gd name="connsiteY9" fmla="*/ 118661 h 655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8325" h="655330">
                          <a:moveTo>
                            <a:pt x="97086" y="118661"/>
                          </a:moveTo>
                          <a:cubicBezTo>
                            <a:pt x="80905" y="175294"/>
                            <a:pt x="64724" y="234625"/>
                            <a:pt x="53937" y="293955"/>
                          </a:cubicBezTo>
                          <a:cubicBezTo>
                            <a:pt x="35059" y="412615"/>
                            <a:pt x="32362" y="533973"/>
                            <a:pt x="29665" y="655331"/>
                          </a:cubicBezTo>
                          <a:lnTo>
                            <a:pt x="0" y="655331"/>
                          </a:lnTo>
                          <a:cubicBezTo>
                            <a:pt x="2697" y="563638"/>
                            <a:pt x="10787" y="474643"/>
                            <a:pt x="18878" y="380254"/>
                          </a:cubicBezTo>
                          <a:cubicBezTo>
                            <a:pt x="24271" y="334408"/>
                            <a:pt x="29665" y="291258"/>
                            <a:pt x="40452" y="245412"/>
                          </a:cubicBezTo>
                          <a:cubicBezTo>
                            <a:pt x="56633" y="167204"/>
                            <a:pt x="88995" y="99783"/>
                            <a:pt x="118661" y="26968"/>
                          </a:cubicBezTo>
                          <a:cubicBezTo>
                            <a:pt x="124054" y="16181"/>
                            <a:pt x="132145" y="5394"/>
                            <a:pt x="140235" y="0"/>
                          </a:cubicBezTo>
                          <a:cubicBezTo>
                            <a:pt x="142932" y="0"/>
                            <a:pt x="145629" y="0"/>
                            <a:pt x="148326" y="2697"/>
                          </a:cubicBezTo>
                          <a:cubicBezTo>
                            <a:pt x="142932" y="-2697"/>
                            <a:pt x="99783" y="107873"/>
                            <a:pt x="97086" y="118661"/>
                          </a:cubicBezTo>
                          <a:close/>
                        </a:path>
                      </a:pathLst>
                    </a:custGeom>
                    <a:solidFill>
                      <a:srgbClr val="043A32"/>
                    </a:solidFill>
                    <a:ln w="26947" cap="flat">
                      <a:noFill/>
                      <a:prstDash val="solid"/>
                      <a:miter/>
                    </a:ln>
                  </p:spPr>
                  <p:txBody>
                    <a:bodyPr rtlCol="1" anchor="ctr"/>
                    <a:lstStyle/>
                    <a:p>
                      <a:endParaRPr lang="ar-SA"/>
                    </a:p>
                  </p:txBody>
                </p:sp>
                <p:sp>
                  <p:nvSpPr>
                    <p:cNvPr id="1653" name="شكل حر: شكل 714">
                      <a:extLst>
                        <a:ext uri="{FF2B5EF4-FFF2-40B4-BE49-F238E27FC236}">
                          <a16:creationId xmlns:a16="http://schemas.microsoft.com/office/drawing/2014/main" id="{FF2511F2-EDA5-4981-B103-CBE68B6F042E}"/>
                        </a:ext>
                      </a:extLst>
                    </p:cNvPr>
                    <p:cNvSpPr/>
                    <p:nvPr/>
                  </p:nvSpPr>
                  <p:spPr>
                    <a:xfrm>
                      <a:off x="1471272" y="6666547"/>
                      <a:ext cx="38954" cy="364094"/>
                    </a:xfrm>
                    <a:custGeom>
                      <a:avLst/>
                      <a:gdLst>
                        <a:gd name="connsiteX0" fmla="*/ 1199 w 38954"/>
                        <a:gd name="connsiteY0" fmla="*/ 364095 h 364094"/>
                        <a:gd name="connsiteX1" fmla="*/ 1199 w 38954"/>
                        <a:gd name="connsiteY1" fmla="*/ 358701 h 364094"/>
                        <a:gd name="connsiteX2" fmla="*/ 1199 w 38954"/>
                        <a:gd name="connsiteY2" fmla="*/ 22 h 364094"/>
                        <a:gd name="connsiteX3" fmla="*/ 38954 w 38954"/>
                        <a:gd name="connsiteY3" fmla="*/ 361398 h 364094"/>
                        <a:gd name="connsiteX4" fmla="*/ 1199 w 38954"/>
                        <a:gd name="connsiteY4" fmla="*/ 361398 h 364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54" h="364094">
                          <a:moveTo>
                            <a:pt x="1199" y="364095"/>
                          </a:moveTo>
                          <a:cubicBezTo>
                            <a:pt x="1199" y="361398"/>
                            <a:pt x="1199" y="361398"/>
                            <a:pt x="1199" y="358701"/>
                          </a:cubicBezTo>
                          <a:cubicBezTo>
                            <a:pt x="1199" y="326339"/>
                            <a:pt x="-1498" y="2719"/>
                            <a:pt x="1199" y="22"/>
                          </a:cubicBezTo>
                          <a:cubicBezTo>
                            <a:pt x="28167" y="-2675"/>
                            <a:pt x="38954" y="242737"/>
                            <a:pt x="38954" y="361398"/>
                          </a:cubicBezTo>
                          <a:lnTo>
                            <a:pt x="1199" y="361398"/>
                          </a:lnTo>
                          <a:close/>
                        </a:path>
                      </a:pathLst>
                    </a:custGeom>
                    <a:solidFill>
                      <a:srgbClr val="1F5C24"/>
                    </a:solidFill>
                    <a:ln w="26947" cap="flat">
                      <a:noFill/>
                      <a:prstDash val="solid"/>
                      <a:miter/>
                    </a:ln>
                  </p:spPr>
                  <p:txBody>
                    <a:bodyPr rtlCol="1" anchor="ctr"/>
                    <a:lstStyle/>
                    <a:p>
                      <a:endParaRPr lang="ar-SA"/>
                    </a:p>
                  </p:txBody>
                </p:sp>
                <p:sp>
                  <p:nvSpPr>
                    <p:cNvPr id="1654" name="شكل حر: شكل 715">
                      <a:extLst>
                        <a:ext uri="{FF2B5EF4-FFF2-40B4-BE49-F238E27FC236}">
                          <a16:creationId xmlns:a16="http://schemas.microsoft.com/office/drawing/2014/main" id="{BEB98790-FB6F-4151-AD86-D08EF8232ACB}"/>
                        </a:ext>
                      </a:extLst>
                    </p:cNvPr>
                    <p:cNvSpPr/>
                    <p:nvPr/>
                  </p:nvSpPr>
                  <p:spPr>
                    <a:xfrm>
                      <a:off x="1472470" y="6669266"/>
                      <a:ext cx="37755" cy="361375"/>
                    </a:xfrm>
                    <a:custGeom>
                      <a:avLst/>
                      <a:gdLst>
                        <a:gd name="connsiteX0" fmla="*/ 16181 w 37755"/>
                        <a:gd name="connsiteY0" fmla="*/ 361376 h 361375"/>
                        <a:gd name="connsiteX1" fmla="*/ 0 w 37755"/>
                        <a:gd name="connsiteY1" fmla="*/ 0 h 361375"/>
                        <a:gd name="connsiteX2" fmla="*/ 37756 w 37755"/>
                        <a:gd name="connsiteY2" fmla="*/ 361376 h 361375"/>
                        <a:gd name="connsiteX3" fmla="*/ 16181 w 37755"/>
                        <a:gd name="connsiteY3" fmla="*/ 361376 h 361375"/>
                      </a:gdLst>
                      <a:ahLst/>
                      <a:cxnLst>
                        <a:cxn ang="0">
                          <a:pos x="connsiteX0" y="connsiteY0"/>
                        </a:cxn>
                        <a:cxn ang="0">
                          <a:pos x="connsiteX1" y="connsiteY1"/>
                        </a:cxn>
                        <a:cxn ang="0">
                          <a:pos x="connsiteX2" y="connsiteY2"/>
                        </a:cxn>
                        <a:cxn ang="0">
                          <a:pos x="connsiteX3" y="connsiteY3"/>
                        </a:cxn>
                      </a:cxnLst>
                      <a:rect l="l" t="t" r="r" b="b"/>
                      <a:pathLst>
                        <a:path w="37755" h="361375">
                          <a:moveTo>
                            <a:pt x="16181" y="361376"/>
                          </a:moveTo>
                          <a:cubicBezTo>
                            <a:pt x="16181" y="240018"/>
                            <a:pt x="10787" y="118660"/>
                            <a:pt x="0" y="0"/>
                          </a:cubicBezTo>
                          <a:cubicBezTo>
                            <a:pt x="26968" y="0"/>
                            <a:pt x="35059" y="242715"/>
                            <a:pt x="37756" y="361376"/>
                          </a:cubicBezTo>
                          <a:lnTo>
                            <a:pt x="16181" y="361376"/>
                          </a:lnTo>
                          <a:close/>
                        </a:path>
                      </a:pathLst>
                    </a:custGeom>
                    <a:solidFill>
                      <a:srgbClr val="1F5C24"/>
                    </a:solidFill>
                    <a:ln w="26947" cap="flat">
                      <a:noFill/>
                      <a:prstDash val="solid"/>
                      <a:miter/>
                    </a:ln>
                  </p:spPr>
                  <p:txBody>
                    <a:bodyPr rtlCol="1" anchor="ctr"/>
                    <a:lstStyle/>
                    <a:p>
                      <a:endParaRPr lang="ar-SA"/>
                    </a:p>
                  </p:txBody>
                </p:sp>
              </p:grpSp>
              <p:grpSp>
                <p:nvGrpSpPr>
                  <p:cNvPr id="1518" name="رسم 4">
                    <a:extLst>
                      <a:ext uri="{FF2B5EF4-FFF2-40B4-BE49-F238E27FC236}">
                        <a16:creationId xmlns:a16="http://schemas.microsoft.com/office/drawing/2014/main" id="{C7C7C64C-4A35-477C-857C-BFB82AF9776A}"/>
                      </a:ext>
                    </a:extLst>
                  </p:cNvPr>
                  <p:cNvGrpSpPr/>
                  <p:nvPr/>
                </p:nvGrpSpPr>
                <p:grpSpPr>
                  <a:xfrm>
                    <a:off x="2259945" y="5849785"/>
                    <a:ext cx="590048" cy="1183552"/>
                    <a:chOff x="2259945" y="5849785"/>
                    <a:chExt cx="590048" cy="1183552"/>
                  </a:xfrm>
                  <a:solidFill>
                    <a:schemeClr val="accent1"/>
                  </a:solidFill>
                </p:grpSpPr>
                <p:sp>
                  <p:nvSpPr>
                    <p:cNvPr id="1608" name="شكل حر: شكل 717">
                      <a:extLst>
                        <a:ext uri="{FF2B5EF4-FFF2-40B4-BE49-F238E27FC236}">
                          <a16:creationId xmlns:a16="http://schemas.microsoft.com/office/drawing/2014/main" id="{5BF2A909-F124-4CC1-BEA1-FD21F0973132}"/>
                        </a:ext>
                      </a:extLst>
                    </p:cNvPr>
                    <p:cNvSpPr/>
                    <p:nvPr/>
                  </p:nvSpPr>
                  <p:spPr>
                    <a:xfrm>
                      <a:off x="2427149" y="6498745"/>
                      <a:ext cx="418009" cy="534592"/>
                    </a:xfrm>
                    <a:custGeom>
                      <a:avLst/>
                      <a:gdLst>
                        <a:gd name="connsiteX0" fmla="*/ 213050 w 418009"/>
                        <a:gd name="connsiteY0" fmla="*/ 113887 h 534592"/>
                        <a:gd name="connsiteX1" fmla="*/ 80905 w 418009"/>
                        <a:gd name="connsiteY1" fmla="*/ 480656 h 534592"/>
                        <a:gd name="connsiteX2" fmla="*/ 72814 w 418009"/>
                        <a:gd name="connsiteY2" fmla="*/ 534592 h 534592"/>
                        <a:gd name="connsiteX3" fmla="*/ 0 w 418009"/>
                        <a:gd name="connsiteY3" fmla="*/ 534592 h 534592"/>
                        <a:gd name="connsiteX4" fmla="*/ 37756 w 418009"/>
                        <a:gd name="connsiteY4" fmla="*/ 364692 h 534592"/>
                        <a:gd name="connsiteX5" fmla="*/ 142932 w 418009"/>
                        <a:gd name="connsiteY5" fmla="*/ 119280 h 534592"/>
                        <a:gd name="connsiteX6" fmla="*/ 291258 w 418009"/>
                        <a:gd name="connsiteY6" fmla="*/ 620 h 534592"/>
                        <a:gd name="connsiteX7" fmla="*/ 418009 w 418009"/>
                        <a:gd name="connsiteY7" fmla="*/ 173217 h 534592"/>
                        <a:gd name="connsiteX8" fmla="*/ 213050 w 418009"/>
                        <a:gd name="connsiteY8" fmla="*/ 113887 h 534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8009" h="534592">
                          <a:moveTo>
                            <a:pt x="213050" y="113887"/>
                          </a:moveTo>
                          <a:cubicBezTo>
                            <a:pt x="142932" y="216367"/>
                            <a:pt x="107873" y="351208"/>
                            <a:pt x="80905" y="480656"/>
                          </a:cubicBezTo>
                          <a:cubicBezTo>
                            <a:pt x="78208" y="499534"/>
                            <a:pt x="75511" y="515715"/>
                            <a:pt x="72814" y="534592"/>
                          </a:cubicBezTo>
                          <a:lnTo>
                            <a:pt x="0" y="534592"/>
                          </a:lnTo>
                          <a:cubicBezTo>
                            <a:pt x="5394" y="475263"/>
                            <a:pt x="16181" y="418629"/>
                            <a:pt x="37756" y="364692"/>
                          </a:cubicBezTo>
                          <a:cubicBezTo>
                            <a:pt x="72814" y="283787"/>
                            <a:pt x="97086" y="189398"/>
                            <a:pt x="142932" y="119280"/>
                          </a:cubicBezTo>
                          <a:cubicBezTo>
                            <a:pt x="175294" y="65344"/>
                            <a:pt x="231928" y="-7471"/>
                            <a:pt x="291258" y="620"/>
                          </a:cubicBezTo>
                          <a:cubicBezTo>
                            <a:pt x="353285" y="41072"/>
                            <a:pt x="388344" y="97706"/>
                            <a:pt x="418009" y="173217"/>
                          </a:cubicBezTo>
                          <a:cubicBezTo>
                            <a:pt x="369466" y="121977"/>
                            <a:pt x="269683" y="30285"/>
                            <a:pt x="213050" y="113887"/>
                          </a:cubicBezTo>
                          <a:close/>
                        </a:path>
                      </a:pathLst>
                    </a:custGeom>
                    <a:solidFill>
                      <a:srgbClr val="242D3E"/>
                    </a:solidFill>
                    <a:ln w="26947" cap="flat">
                      <a:noFill/>
                      <a:prstDash val="solid"/>
                      <a:miter/>
                    </a:ln>
                  </p:spPr>
                  <p:txBody>
                    <a:bodyPr rtlCol="1" anchor="ctr"/>
                    <a:lstStyle/>
                    <a:p>
                      <a:endParaRPr lang="ar-SA"/>
                    </a:p>
                  </p:txBody>
                </p:sp>
                <p:sp>
                  <p:nvSpPr>
                    <p:cNvPr id="1609" name="شكل حر: شكل 718">
                      <a:extLst>
                        <a:ext uri="{FF2B5EF4-FFF2-40B4-BE49-F238E27FC236}">
                          <a16:creationId xmlns:a16="http://schemas.microsoft.com/office/drawing/2014/main" id="{3245E214-D334-4877-9E44-7FBBB7923911}"/>
                        </a:ext>
                      </a:extLst>
                    </p:cNvPr>
                    <p:cNvSpPr/>
                    <p:nvPr/>
                  </p:nvSpPr>
                  <p:spPr>
                    <a:xfrm>
                      <a:off x="2346244" y="6189027"/>
                      <a:ext cx="503750" cy="841614"/>
                    </a:xfrm>
                    <a:custGeom>
                      <a:avLst/>
                      <a:gdLst>
                        <a:gd name="connsiteX0" fmla="*/ 372163 w 503750"/>
                        <a:gd name="connsiteY0" fmla="*/ 175496 h 841614"/>
                        <a:gd name="connsiteX1" fmla="*/ 283167 w 503750"/>
                        <a:gd name="connsiteY1" fmla="*/ 110773 h 841614"/>
                        <a:gd name="connsiteX2" fmla="*/ 191475 w 503750"/>
                        <a:gd name="connsiteY2" fmla="*/ 156619 h 841614"/>
                        <a:gd name="connsiteX3" fmla="*/ 99783 w 503750"/>
                        <a:gd name="connsiteY3" fmla="*/ 722953 h 841614"/>
                        <a:gd name="connsiteX4" fmla="*/ 107873 w 503750"/>
                        <a:gd name="connsiteY4" fmla="*/ 841614 h 841614"/>
                        <a:gd name="connsiteX5" fmla="*/ 0 w 503750"/>
                        <a:gd name="connsiteY5" fmla="*/ 841614 h 841614"/>
                        <a:gd name="connsiteX6" fmla="*/ 0 w 503750"/>
                        <a:gd name="connsiteY6" fmla="*/ 722953 h 841614"/>
                        <a:gd name="connsiteX7" fmla="*/ 35059 w 503750"/>
                        <a:gd name="connsiteY7" fmla="*/ 310338 h 841614"/>
                        <a:gd name="connsiteX8" fmla="*/ 169901 w 503750"/>
                        <a:gd name="connsiteY8" fmla="*/ 56836 h 841614"/>
                        <a:gd name="connsiteX9" fmla="*/ 266986 w 503750"/>
                        <a:gd name="connsiteY9" fmla="*/ 8293 h 841614"/>
                        <a:gd name="connsiteX10" fmla="*/ 415312 w 503750"/>
                        <a:gd name="connsiteY10" fmla="*/ 43352 h 841614"/>
                        <a:gd name="connsiteX11" fmla="*/ 496217 w 503750"/>
                        <a:gd name="connsiteY11" fmla="*/ 197071 h 841614"/>
                        <a:gd name="connsiteX12" fmla="*/ 485430 w 503750"/>
                        <a:gd name="connsiteY12" fmla="*/ 404727 h 841614"/>
                        <a:gd name="connsiteX13" fmla="*/ 372163 w 503750"/>
                        <a:gd name="connsiteY13" fmla="*/ 175496 h 841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3750" h="841614">
                          <a:moveTo>
                            <a:pt x="372163" y="175496"/>
                          </a:moveTo>
                          <a:cubicBezTo>
                            <a:pt x="345195" y="145831"/>
                            <a:pt x="315529" y="126953"/>
                            <a:pt x="283167" y="110773"/>
                          </a:cubicBezTo>
                          <a:cubicBezTo>
                            <a:pt x="237321" y="89198"/>
                            <a:pt x="221140" y="108076"/>
                            <a:pt x="191475" y="156619"/>
                          </a:cubicBezTo>
                          <a:cubicBezTo>
                            <a:pt x="99783" y="302247"/>
                            <a:pt x="88996" y="544962"/>
                            <a:pt x="99783" y="722953"/>
                          </a:cubicBezTo>
                          <a:cubicBezTo>
                            <a:pt x="102480" y="763406"/>
                            <a:pt x="105177" y="801162"/>
                            <a:pt x="107873" y="841614"/>
                          </a:cubicBezTo>
                          <a:lnTo>
                            <a:pt x="0" y="841614"/>
                          </a:lnTo>
                          <a:cubicBezTo>
                            <a:pt x="0" y="801162"/>
                            <a:pt x="0" y="760709"/>
                            <a:pt x="0" y="722953"/>
                          </a:cubicBezTo>
                          <a:cubicBezTo>
                            <a:pt x="2697" y="588112"/>
                            <a:pt x="-2697" y="439786"/>
                            <a:pt x="35059" y="310338"/>
                          </a:cubicBezTo>
                          <a:cubicBezTo>
                            <a:pt x="59330" y="232130"/>
                            <a:pt x="105177" y="102682"/>
                            <a:pt x="169901" y="56836"/>
                          </a:cubicBezTo>
                          <a:cubicBezTo>
                            <a:pt x="183385" y="27171"/>
                            <a:pt x="245412" y="13686"/>
                            <a:pt x="266986" y="8293"/>
                          </a:cubicBezTo>
                          <a:cubicBezTo>
                            <a:pt x="320923" y="-7888"/>
                            <a:pt x="369466" y="-2495"/>
                            <a:pt x="415312" y="43352"/>
                          </a:cubicBezTo>
                          <a:cubicBezTo>
                            <a:pt x="453068" y="83804"/>
                            <a:pt x="480036" y="140437"/>
                            <a:pt x="496217" y="197071"/>
                          </a:cubicBezTo>
                          <a:cubicBezTo>
                            <a:pt x="515095" y="267189"/>
                            <a:pt x="493520" y="337306"/>
                            <a:pt x="485430" y="404727"/>
                          </a:cubicBezTo>
                          <a:cubicBezTo>
                            <a:pt x="474643" y="315732"/>
                            <a:pt x="423403" y="234827"/>
                            <a:pt x="372163" y="175496"/>
                          </a:cubicBezTo>
                          <a:close/>
                        </a:path>
                      </a:pathLst>
                    </a:custGeom>
                    <a:solidFill>
                      <a:srgbClr val="315358"/>
                    </a:solidFill>
                    <a:ln w="26947" cap="flat">
                      <a:noFill/>
                      <a:prstDash val="solid"/>
                      <a:miter/>
                    </a:ln>
                  </p:spPr>
                  <p:txBody>
                    <a:bodyPr rtlCol="1" anchor="ctr"/>
                    <a:lstStyle/>
                    <a:p>
                      <a:endParaRPr lang="ar-SA"/>
                    </a:p>
                  </p:txBody>
                </p:sp>
                <p:sp>
                  <p:nvSpPr>
                    <p:cNvPr id="1610" name="شكل حر: شكل 719">
                      <a:extLst>
                        <a:ext uri="{FF2B5EF4-FFF2-40B4-BE49-F238E27FC236}">
                          <a16:creationId xmlns:a16="http://schemas.microsoft.com/office/drawing/2014/main" id="{E58A9B74-CD2A-45B7-86CB-771C6D89A663}"/>
                        </a:ext>
                      </a:extLst>
                    </p:cNvPr>
                    <p:cNvSpPr/>
                    <p:nvPr/>
                  </p:nvSpPr>
                  <p:spPr>
                    <a:xfrm>
                      <a:off x="2626715" y="6189841"/>
                      <a:ext cx="223279" cy="403913"/>
                    </a:xfrm>
                    <a:custGeom>
                      <a:avLst/>
                      <a:gdLst>
                        <a:gd name="connsiteX0" fmla="*/ 134842 w 223279"/>
                        <a:gd name="connsiteY0" fmla="*/ 136927 h 403913"/>
                        <a:gd name="connsiteX1" fmla="*/ 21575 w 223279"/>
                        <a:gd name="connsiteY1" fmla="*/ 20963 h 403913"/>
                        <a:gd name="connsiteX2" fmla="*/ 0 w 223279"/>
                        <a:gd name="connsiteY2" fmla="*/ 4782 h 403913"/>
                        <a:gd name="connsiteX3" fmla="*/ 134842 w 223279"/>
                        <a:gd name="connsiteY3" fmla="*/ 42538 h 403913"/>
                        <a:gd name="connsiteX4" fmla="*/ 215747 w 223279"/>
                        <a:gd name="connsiteY4" fmla="*/ 196257 h 403913"/>
                        <a:gd name="connsiteX5" fmla="*/ 204959 w 223279"/>
                        <a:gd name="connsiteY5" fmla="*/ 403913 h 403913"/>
                        <a:gd name="connsiteX6" fmla="*/ 204959 w 223279"/>
                        <a:gd name="connsiteY6" fmla="*/ 395823 h 403913"/>
                        <a:gd name="connsiteX7" fmla="*/ 134842 w 223279"/>
                        <a:gd name="connsiteY7" fmla="*/ 136927 h 40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3279" h="403913">
                          <a:moveTo>
                            <a:pt x="134842" y="136927"/>
                          </a:moveTo>
                          <a:cubicBezTo>
                            <a:pt x="97086" y="99171"/>
                            <a:pt x="64724" y="56022"/>
                            <a:pt x="21575" y="20963"/>
                          </a:cubicBezTo>
                          <a:cubicBezTo>
                            <a:pt x="13484" y="15570"/>
                            <a:pt x="5394" y="10176"/>
                            <a:pt x="0" y="4782"/>
                          </a:cubicBezTo>
                          <a:cubicBezTo>
                            <a:pt x="48543" y="-6005"/>
                            <a:pt x="94389" y="-612"/>
                            <a:pt x="134842" y="42538"/>
                          </a:cubicBezTo>
                          <a:cubicBezTo>
                            <a:pt x="172597" y="82990"/>
                            <a:pt x="199566" y="139624"/>
                            <a:pt x="215747" y="196257"/>
                          </a:cubicBezTo>
                          <a:cubicBezTo>
                            <a:pt x="234624" y="266375"/>
                            <a:pt x="213050" y="336492"/>
                            <a:pt x="204959" y="403913"/>
                          </a:cubicBezTo>
                          <a:cubicBezTo>
                            <a:pt x="204959" y="401216"/>
                            <a:pt x="204959" y="398520"/>
                            <a:pt x="204959" y="395823"/>
                          </a:cubicBezTo>
                          <a:cubicBezTo>
                            <a:pt x="196869" y="304131"/>
                            <a:pt x="196869" y="207044"/>
                            <a:pt x="134842" y="136927"/>
                          </a:cubicBezTo>
                          <a:close/>
                        </a:path>
                      </a:pathLst>
                    </a:custGeom>
                    <a:solidFill>
                      <a:srgbClr val="BDE665"/>
                    </a:solidFill>
                    <a:ln w="26947" cap="flat">
                      <a:noFill/>
                      <a:prstDash val="solid"/>
                      <a:miter/>
                    </a:ln>
                  </p:spPr>
                  <p:txBody>
                    <a:bodyPr rtlCol="1" anchor="ctr"/>
                    <a:lstStyle/>
                    <a:p>
                      <a:endParaRPr lang="ar-SA"/>
                    </a:p>
                  </p:txBody>
                </p:sp>
                <p:sp>
                  <p:nvSpPr>
                    <p:cNvPr id="1611" name="شكل حر: شكل 720">
                      <a:extLst>
                        <a:ext uri="{FF2B5EF4-FFF2-40B4-BE49-F238E27FC236}">
                          <a16:creationId xmlns:a16="http://schemas.microsoft.com/office/drawing/2014/main" id="{CEEC69CA-9084-4340-8246-61A969A6FF00}"/>
                        </a:ext>
                      </a:extLst>
                    </p:cNvPr>
                    <p:cNvSpPr/>
                    <p:nvPr/>
                  </p:nvSpPr>
                  <p:spPr>
                    <a:xfrm>
                      <a:off x="2424452" y="6197320"/>
                      <a:ext cx="407221" cy="391040"/>
                    </a:xfrm>
                    <a:custGeom>
                      <a:avLst/>
                      <a:gdLst>
                        <a:gd name="connsiteX0" fmla="*/ 91692 w 407221"/>
                        <a:gd name="connsiteY0" fmla="*/ 51240 h 391040"/>
                        <a:gd name="connsiteX1" fmla="*/ 188778 w 407221"/>
                        <a:gd name="connsiteY1" fmla="*/ 2697 h 391040"/>
                        <a:gd name="connsiteX2" fmla="*/ 202262 w 407221"/>
                        <a:gd name="connsiteY2" fmla="*/ 0 h 391040"/>
                        <a:gd name="connsiteX3" fmla="*/ 223837 w 407221"/>
                        <a:gd name="connsiteY3" fmla="*/ 16181 h 391040"/>
                        <a:gd name="connsiteX4" fmla="*/ 337104 w 407221"/>
                        <a:gd name="connsiteY4" fmla="*/ 132145 h 391040"/>
                        <a:gd name="connsiteX5" fmla="*/ 407222 w 407221"/>
                        <a:gd name="connsiteY5" fmla="*/ 391041 h 391040"/>
                        <a:gd name="connsiteX6" fmla="*/ 293955 w 407221"/>
                        <a:gd name="connsiteY6" fmla="*/ 169901 h 391040"/>
                        <a:gd name="connsiteX7" fmla="*/ 213050 w 407221"/>
                        <a:gd name="connsiteY7" fmla="*/ 110570 h 391040"/>
                        <a:gd name="connsiteX8" fmla="*/ 75511 w 407221"/>
                        <a:gd name="connsiteY8" fmla="*/ 99783 h 391040"/>
                        <a:gd name="connsiteX9" fmla="*/ 0 w 407221"/>
                        <a:gd name="connsiteY9" fmla="*/ 188778 h 391040"/>
                        <a:gd name="connsiteX10" fmla="*/ 91692 w 407221"/>
                        <a:gd name="connsiteY10" fmla="*/ 51240 h 39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7221" h="391040">
                          <a:moveTo>
                            <a:pt x="91692" y="51240"/>
                          </a:moveTo>
                          <a:cubicBezTo>
                            <a:pt x="105177" y="21575"/>
                            <a:pt x="167204" y="8091"/>
                            <a:pt x="188778" y="2697"/>
                          </a:cubicBezTo>
                          <a:cubicBezTo>
                            <a:pt x="194172" y="2697"/>
                            <a:pt x="196869" y="0"/>
                            <a:pt x="202262" y="0"/>
                          </a:cubicBezTo>
                          <a:cubicBezTo>
                            <a:pt x="210353" y="5394"/>
                            <a:pt x="215747" y="10787"/>
                            <a:pt x="223837" y="16181"/>
                          </a:cubicBezTo>
                          <a:cubicBezTo>
                            <a:pt x="266986" y="51240"/>
                            <a:pt x="299348" y="94389"/>
                            <a:pt x="337104" y="132145"/>
                          </a:cubicBezTo>
                          <a:cubicBezTo>
                            <a:pt x="399131" y="202262"/>
                            <a:pt x="399131" y="299348"/>
                            <a:pt x="407222" y="391041"/>
                          </a:cubicBezTo>
                          <a:cubicBezTo>
                            <a:pt x="396434" y="304742"/>
                            <a:pt x="345194" y="226534"/>
                            <a:pt x="293955" y="169901"/>
                          </a:cubicBezTo>
                          <a:cubicBezTo>
                            <a:pt x="269683" y="142932"/>
                            <a:pt x="242715" y="124054"/>
                            <a:pt x="213050" y="110570"/>
                          </a:cubicBezTo>
                          <a:cubicBezTo>
                            <a:pt x="172597" y="78208"/>
                            <a:pt x="121357" y="59330"/>
                            <a:pt x="75511" y="99783"/>
                          </a:cubicBezTo>
                          <a:cubicBezTo>
                            <a:pt x="45846" y="126751"/>
                            <a:pt x="21575" y="156416"/>
                            <a:pt x="0" y="188778"/>
                          </a:cubicBezTo>
                          <a:cubicBezTo>
                            <a:pt x="21575" y="132145"/>
                            <a:pt x="53937" y="75511"/>
                            <a:pt x="91692" y="51240"/>
                          </a:cubicBezTo>
                          <a:close/>
                        </a:path>
                      </a:pathLst>
                    </a:custGeom>
                    <a:solidFill>
                      <a:srgbClr val="63B527"/>
                    </a:solidFill>
                    <a:ln w="26947" cap="flat">
                      <a:noFill/>
                      <a:prstDash val="solid"/>
                      <a:miter/>
                    </a:ln>
                  </p:spPr>
                  <p:txBody>
                    <a:bodyPr rtlCol="1" anchor="ctr"/>
                    <a:lstStyle/>
                    <a:p>
                      <a:endParaRPr lang="ar-SA"/>
                    </a:p>
                  </p:txBody>
                </p:sp>
                <p:sp>
                  <p:nvSpPr>
                    <p:cNvPr id="1612" name="شكل حر: شكل 721">
                      <a:extLst>
                        <a:ext uri="{FF2B5EF4-FFF2-40B4-BE49-F238E27FC236}">
                          <a16:creationId xmlns:a16="http://schemas.microsoft.com/office/drawing/2014/main" id="{E6CB4EB2-CB36-4FDB-B4B0-A0485A5D39B2}"/>
                        </a:ext>
                      </a:extLst>
                    </p:cNvPr>
                    <p:cNvSpPr/>
                    <p:nvPr/>
                  </p:nvSpPr>
                  <p:spPr>
                    <a:xfrm>
                      <a:off x="2386696" y="6275528"/>
                      <a:ext cx="248108" cy="757809"/>
                    </a:xfrm>
                    <a:custGeom>
                      <a:avLst/>
                      <a:gdLst>
                        <a:gd name="connsiteX0" fmla="*/ 148326 w 248108"/>
                        <a:gd name="connsiteY0" fmla="*/ 72814 h 757809"/>
                        <a:gd name="connsiteX1" fmla="*/ 56633 w 248108"/>
                        <a:gd name="connsiteY1" fmla="*/ 639149 h 757809"/>
                        <a:gd name="connsiteX2" fmla="*/ 64724 w 248108"/>
                        <a:gd name="connsiteY2" fmla="*/ 757810 h 757809"/>
                        <a:gd name="connsiteX3" fmla="*/ 0 w 248108"/>
                        <a:gd name="connsiteY3" fmla="*/ 757810 h 757809"/>
                        <a:gd name="connsiteX4" fmla="*/ 21575 w 248108"/>
                        <a:gd name="connsiteY4" fmla="*/ 409919 h 757809"/>
                        <a:gd name="connsiteX5" fmla="*/ 164507 w 248108"/>
                        <a:gd name="connsiteY5" fmla="*/ 0 h 757809"/>
                        <a:gd name="connsiteX6" fmla="*/ 248109 w 248108"/>
                        <a:gd name="connsiteY6" fmla="*/ 35059 h 757809"/>
                        <a:gd name="connsiteX7" fmla="*/ 240018 w 248108"/>
                        <a:gd name="connsiteY7" fmla="*/ 29665 h 757809"/>
                        <a:gd name="connsiteX8" fmla="*/ 148326 w 248108"/>
                        <a:gd name="connsiteY8" fmla="*/ 72814 h 75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08" h="757809">
                          <a:moveTo>
                            <a:pt x="148326" y="72814"/>
                          </a:moveTo>
                          <a:cubicBezTo>
                            <a:pt x="56633" y="218444"/>
                            <a:pt x="45846" y="461159"/>
                            <a:pt x="56633" y="639149"/>
                          </a:cubicBezTo>
                          <a:cubicBezTo>
                            <a:pt x="59330" y="679602"/>
                            <a:pt x="62027" y="717357"/>
                            <a:pt x="64724" y="757810"/>
                          </a:cubicBezTo>
                          <a:lnTo>
                            <a:pt x="0" y="757810"/>
                          </a:lnTo>
                          <a:cubicBezTo>
                            <a:pt x="5394" y="641846"/>
                            <a:pt x="13484" y="525882"/>
                            <a:pt x="21575" y="409919"/>
                          </a:cubicBezTo>
                          <a:cubicBezTo>
                            <a:pt x="32362" y="264290"/>
                            <a:pt x="62027" y="86299"/>
                            <a:pt x="164507" y="0"/>
                          </a:cubicBezTo>
                          <a:cubicBezTo>
                            <a:pt x="194172" y="0"/>
                            <a:pt x="223837" y="13484"/>
                            <a:pt x="248109" y="35059"/>
                          </a:cubicBezTo>
                          <a:cubicBezTo>
                            <a:pt x="245412" y="32362"/>
                            <a:pt x="242715" y="32362"/>
                            <a:pt x="240018" y="29665"/>
                          </a:cubicBezTo>
                          <a:cubicBezTo>
                            <a:pt x="194172" y="5394"/>
                            <a:pt x="177991" y="24272"/>
                            <a:pt x="148326" y="72814"/>
                          </a:cubicBezTo>
                          <a:close/>
                        </a:path>
                      </a:pathLst>
                    </a:custGeom>
                    <a:solidFill>
                      <a:srgbClr val="006400"/>
                    </a:solidFill>
                    <a:ln w="26947" cap="flat">
                      <a:noFill/>
                      <a:prstDash val="solid"/>
                      <a:miter/>
                    </a:ln>
                  </p:spPr>
                  <p:txBody>
                    <a:bodyPr rtlCol="1" anchor="ctr"/>
                    <a:lstStyle/>
                    <a:p>
                      <a:endParaRPr lang="ar-SA"/>
                    </a:p>
                  </p:txBody>
                </p:sp>
                <p:sp>
                  <p:nvSpPr>
                    <p:cNvPr id="1613" name="شكل حر: شكل 722">
                      <a:extLst>
                        <a:ext uri="{FF2B5EF4-FFF2-40B4-BE49-F238E27FC236}">
                          <a16:creationId xmlns:a16="http://schemas.microsoft.com/office/drawing/2014/main" id="{66E8B2EB-76B4-4D09-A462-8F72FB5A755B}"/>
                        </a:ext>
                      </a:extLst>
                    </p:cNvPr>
                    <p:cNvSpPr/>
                    <p:nvPr/>
                  </p:nvSpPr>
                  <p:spPr>
                    <a:xfrm>
                      <a:off x="2636848" y="6196121"/>
                      <a:ext cx="205328" cy="327723"/>
                    </a:xfrm>
                    <a:custGeom>
                      <a:avLst/>
                      <a:gdLst>
                        <a:gd name="connsiteX0" fmla="*/ 27622 w 205328"/>
                        <a:gd name="connsiteY0" fmla="*/ 1199 h 327723"/>
                        <a:gd name="connsiteX1" fmla="*/ 108527 w 205328"/>
                        <a:gd name="connsiteY1" fmla="*/ 25470 h 327723"/>
                        <a:gd name="connsiteX2" fmla="*/ 159767 w 205328"/>
                        <a:gd name="connsiteY2" fmla="*/ 98284 h 327723"/>
                        <a:gd name="connsiteX3" fmla="*/ 197523 w 205328"/>
                        <a:gd name="connsiteY3" fmla="*/ 187280 h 327723"/>
                        <a:gd name="connsiteX4" fmla="*/ 202916 w 205328"/>
                        <a:gd name="connsiteY4" fmla="*/ 303244 h 327723"/>
                        <a:gd name="connsiteX5" fmla="*/ 202916 w 205328"/>
                        <a:gd name="connsiteY5" fmla="*/ 327515 h 327723"/>
                        <a:gd name="connsiteX6" fmla="*/ 194826 w 205328"/>
                        <a:gd name="connsiteY6" fmla="*/ 200764 h 327723"/>
                        <a:gd name="connsiteX7" fmla="*/ 157070 w 205328"/>
                        <a:gd name="connsiteY7" fmla="*/ 114466 h 327723"/>
                        <a:gd name="connsiteX8" fmla="*/ 108527 w 205328"/>
                        <a:gd name="connsiteY8" fmla="*/ 41651 h 327723"/>
                        <a:gd name="connsiteX9" fmla="*/ 654 w 205328"/>
                        <a:gd name="connsiteY9" fmla="*/ 1199 h 327723"/>
                        <a:gd name="connsiteX10" fmla="*/ 27622 w 205328"/>
                        <a:gd name="connsiteY10" fmla="*/ 1199 h 327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5328" h="327723">
                          <a:moveTo>
                            <a:pt x="27622" y="1199"/>
                          </a:moveTo>
                          <a:cubicBezTo>
                            <a:pt x="54591" y="3895"/>
                            <a:pt x="84256" y="6592"/>
                            <a:pt x="108527" y="25470"/>
                          </a:cubicBezTo>
                          <a:cubicBezTo>
                            <a:pt x="130102" y="44348"/>
                            <a:pt x="146283" y="71316"/>
                            <a:pt x="159767" y="98284"/>
                          </a:cubicBezTo>
                          <a:cubicBezTo>
                            <a:pt x="173251" y="125253"/>
                            <a:pt x="186735" y="154918"/>
                            <a:pt x="197523" y="187280"/>
                          </a:cubicBezTo>
                          <a:cubicBezTo>
                            <a:pt x="208310" y="225036"/>
                            <a:pt x="205613" y="265488"/>
                            <a:pt x="202916" y="303244"/>
                          </a:cubicBezTo>
                          <a:cubicBezTo>
                            <a:pt x="202916" y="305941"/>
                            <a:pt x="202916" y="330212"/>
                            <a:pt x="202916" y="327515"/>
                          </a:cubicBezTo>
                          <a:cubicBezTo>
                            <a:pt x="205613" y="292457"/>
                            <a:pt x="202916" y="233126"/>
                            <a:pt x="194826" y="200764"/>
                          </a:cubicBezTo>
                          <a:cubicBezTo>
                            <a:pt x="186735" y="171099"/>
                            <a:pt x="170554" y="141434"/>
                            <a:pt x="157070" y="114466"/>
                          </a:cubicBezTo>
                          <a:cubicBezTo>
                            <a:pt x="143586" y="87497"/>
                            <a:pt x="127405" y="63226"/>
                            <a:pt x="108527" y="41651"/>
                          </a:cubicBezTo>
                          <a:cubicBezTo>
                            <a:pt x="84256" y="17379"/>
                            <a:pt x="30319" y="6592"/>
                            <a:pt x="654" y="1199"/>
                          </a:cubicBezTo>
                          <a:cubicBezTo>
                            <a:pt x="-4740" y="-1498"/>
                            <a:pt x="24925" y="1199"/>
                            <a:pt x="27622" y="1199"/>
                          </a:cubicBezTo>
                          <a:close/>
                        </a:path>
                      </a:pathLst>
                    </a:custGeom>
                    <a:solidFill>
                      <a:srgbClr val="DCFB8E"/>
                    </a:solidFill>
                    <a:ln w="26947" cap="flat">
                      <a:noFill/>
                      <a:prstDash val="solid"/>
                      <a:miter/>
                    </a:ln>
                  </p:spPr>
                  <p:txBody>
                    <a:bodyPr rtlCol="1" anchor="ctr"/>
                    <a:lstStyle/>
                    <a:p>
                      <a:endParaRPr lang="ar-SA"/>
                    </a:p>
                  </p:txBody>
                </p:sp>
                <p:sp>
                  <p:nvSpPr>
                    <p:cNvPr id="1614" name="شكل حر: شكل 723">
                      <a:extLst>
                        <a:ext uri="{FF2B5EF4-FFF2-40B4-BE49-F238E27FC236}">
                          <a16:creationId xmlns:a16="http://schemas.microsoft.com/office/drawing/2014/main" id="{45DD3A29-55C6-44A3-8D6F-A1AED6502F10}"/>
                        </a:ext>
                      </a:extLst>
                    </p:cNvPr>
                    <p:cNvSpPr/>
                    <p:nvPr/>
                  </p:nvSpPr>
                  <p:spPr>
                    <a:xfrm>
                      <a:off x="2569346" y="6206063"/>
                      <a:ext cx="251962" cy="309555"/>
                    </a:xfrm>
                    <a:custGeom>
                      <a:avLst/>
                      <a:gdLst>
                        <a:gd name="connsiteX0" fmla="*/ 735 w 251962"/>
                        <a:gd name="connsiteY0" fmla="*/ 18225 h 309555"/>
                        <a:gd name="connsiteX1" fmla="*/ 138273 w 251962"/>
                        <a:gd name="connsiteY1" fmla="*/ 69465 h 309555"/>
                        <a:gd name="connsiteX2" fmla="*/ 197604 w 251962"/>
                        <a:gd name="connsiteY2" fmla="*/ 142279 h 309555"/>
                        <a:gd name="connsiteX3" fmla="*/ 235359 w 251962"/>
                        <a:gd name="connsiteY3" fmla="*/ 207003 h 309555"/>
                        <a:gd name="connsiteX4" fmla="*/ 251540 w 251962"/>
                        <a:gd name="connsiteY4" fmla="*/ 309483 h 309555"/>
                        <a:gd name="connsiteX5" fmla="*/ 189513 w 251962"/>
                        <a:gd name="connsiteY5" fmla="*/ 142279 h 309555"/>
                        <a:gd name="connsiteX6" fmla="*/ 138273 w 251962"/>
                        <a:gd name="connsiteY6" fmla="*/ 82949 h 309555"/>
                        <a:gd name="connsiteX7" fmla="*/ 6129 w 251962"/>
                        <a:gd name="connsiteY7" fmla="*/ 18225 h 309555"/>
                        <a:gd name="connsiteX8" fmla="*/ 735 w 251962"/>
                        <a:gd name="connsiteY8" fmla="*/ 18225 h 309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962" h="309555">
                          <a:moveTo>
                            <a:pt x="735" y="18225"/>
                          </a:moveTo>
                          <a:cubicBezTo>
                            <a:pt x="54672" y="-30318"/>
                            <a:pt x="103215" y="29012"/>
                            <a:pt x="138273" y="69465"/>
                          </a:cubicBezTo>
                          <a:cubicBezTo>
                            <a:pt x="159848" y="93736"/>
                            <a:pt x="178726" y="115311"/>
                            <a:pt x="197604" y="142279"/>
                          </a:cubicBezTo>
                          <a:cubicBezTo>
                            <a:pt x="213785" y="163854"/>
                            <a:pt x="224572" y="171944"/>
                            <a:pt x="235359" y="207003"/>
                          </a:cubicBezTo>
                          <a:cubicBezTo>
                            <a:pt x="243450" y="239365"/>
                            <a:pt x="254237" y="312180"/>
                            <a:pt x="251540" y="309483"/>
                          </a:cubicBezTo>
                          <a:cubicBezTo>
                            <a:pt x="243450" y="252849"/>
                            <a:pt x="240753" y="204306"/>
                            <a:pt x="189513" y="142279"/>
                          </a:cubicBezTo>
                          <a:cubicBezTo>
                            <a:pt x="173332" y="123401"/>
                            <a:pt x="154454" y="101827"/>
                            <a:pt x="138273" y="82949"/>
                          </a:cubicBezTo>
                          <a:cubicBezTo>
                            <a:pt x="103215" y="39800"/>
                            <a:pt x="57369" y="-6047"/>
                            <a:pt x="6129" y="18225"/>
                          </a:cubicBezTo>
                          <a:cubicBezTo>
                            <a:pt x="3432" y="18225"/>
                            <a:pt x="-1962" y="20922"/>
                            <a:pt x="735" y="18225"/>
                          </a:cubicBezTo>
                          <a:close/>
                        </a:path>
                      </a:pathLst>
                    </a:custGeom>
                    <a:solidFill>
                      <a:srgbClr val="DCFB8E">
                        <a:alpha val="30000"/>
                      </a:srgbClr>
                    </a:solidFill>
                    <a:ln w="26947" cap="flat">
                      <a:noFill/>
                      <a:prstDash val="solid"/>
                      <a:miter/>
                    </a:ln>
                  </p:spPr>
                  <p:txBody>
                    <a:bodyPr rtlCol="1" anchor="ctr"/>
                    <a:lstStyle/>
                    <a:p>
                      <a:endParaRPr lang="ar-SA"/>
                    </a:p>
                  </p:txBody>
                </p:sp>
                <p:sp>
                  <p:nvSpPr>
                    <p:cNvPr id="1615" name="شكل حر: شكل 724">
                      <a:extLst>
                        <a:ext uri="{FF2B5EF4-FFF2-40B4-BE49-F238E27FC236}">
                          <a16:creationId xmlns:a16="http://schemas.microsoft.com/office/drawing/2014/main" id="{34AD69A6-97F5-48AA-8C11-D58CD68CC9E1}"/>
                        </a:ext>
                      </a:extLst>
                    </p:cNvPr>
                    <p:cNvSpPr/>
                    <p:nvPr/>
                  </p:nvSpPr>
                  <p:spPr>
                    <a:xfrm>
                      <a:off x="2292307" y="5849785"/>
                      <a:ext cx="275076" cy="1180856"/>
                    </a:xfrm>
                    <a:custGeom>
                      <a:avLst/>
                      <a:gdLst>
                        <a:gd name="connsiteX0" fmla="*/ 199566 w 275076"/>
                        <a:gd name="connsiteY0" fmla="*/ 183028 h 1180856"/>
                        <a:gd name="connsiteX1" fmla="*/ 134842 w 275076"/>
                        <a:gd name="connsiteY1" fmla="*/ 447318 h 1180856"/>
                        <a:gd name="connsiteX2" fmla="*/ 97086 w 275076"/>
                        <a:gd name="connsiteY2" fmla="*/ 992078 h 1180856"/>
                        <a:gd name="connsiteX3" fmla="*/ 91692 w 275076"/>
                        <a:gd name="connsiteY3" fmla="*/ 1180857 h 1180856"/>
                        <a:gd name="connsiteX4" fmla="*/ 0 w 275076"/>
                        <a:gd name="connsiteY4" fmla="*/ 1180857 h 1180856"/>
                        <a:gd name="connsiteX5" fmla="*/ 40452 w 275076"/>
                        <a:gd name="connsiteY5" fmla="*/ 485073 h 1180856"/>
                        <a:gd name="connsiteX6" fmla="*/ 137538 w 275076"/>
                        <a:gd name="connsiteY6" fmla="*/ 177634 h 1180856"/>
                        <a:gd name="connsiteX7" fmla="*/ 275077 w 275076"/>
                        <a:gd name="connsiteY7" fmla="*/ 5037 h 1180856"/>
                        <a:gd name="connsiteX8" fmla="*/ 199566 w 275076"/>
                        <a:gd name="connsiteY8" fmla="*/ 183028 h 1180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5076" h="1180856">
                          <a:moveTo>
                            <a:pt x="199566" y="183028"/>
                          </a:moveTo>
                          <a:cubicBezTo>
                            <a:pt x="175294" y="269327"/>
                            <a:pt x="148326" y="355626"/>
                            <a:pt x="134842" y="447318"/>
                          </a:cubicBezTo>
                          <a:cubicBezTo>
                            <a:pt x="105177" y="625309"/>
                            <a:pt x="102480" y="808693"/>
                            <a:pt x="97086" y="992078"/>
                          </a:cubicBezTo>
                          <a:cubicBezTo>
                            <a:pt x="94389" y="1054105"/>
                            <a:pt x="91692" y="1118829"/>
                            <a:pt x="91692" y="1180857"/>
                          </a:cubicBezTo>
                          <a:lnTo>
                            <a:pt x="0" y="1180857"/>
                          </a:lnTo>
                          <a:cubicBezTo>
                            <a:pt x="0" y="951625"/>
                            <a:pt x="5394" y="711607"/>
                            <a:pt x="40452" y="485073"/>
                          </a:cubicBezTo>
                          <a:cubicBezTo>
                            <a:pt x="59330" y="374503"/>
                            <a:pt x="91692" y="274721"/>
                            <a:pt x="137538" y="177634"/>
                          </a:cubicBezTo>
                          <a:cubicBezTo>
                            <a:pt x="148326" y="153363"/>
                            <a:pt x="240018" y="-32719"/>
                            <a:pt x="275077" y="5037"/>
                          </a:cubicBezTo>
                          <a:cubicBezTo>
                            <a:pt x="269683" y="2340"/>
                            <a:pt x="202262" y="166847"/>
                            <a:pt x="199566" y="183028"/>
                          </a:cubicBezTo>
                          <a:close/>
                        </a:path>
                      </a:pathLst>
                    </a:custGeom>
                    <a:solidFill>
                      <a:srgbClr val="115027"/>
                    </a:solidFill>
                    <a:ln w="26947" cap="flat">
                      <a:noFill/>
                      <a:prstDash val="solid"/>
                      <a:miter/>
                    </a:ln>
                  </p:spPr>
                  <p:txBody>
                    <a:bodyPr rtlCol="1" anchor="ctr"/>
                    <a:lstStyle/>
                    <a:p>
                      <a:endParaRPr lang="ar-SA"/>
                    </a:p>
                  </p:txBody>
                </p:sp>
                <p:sp>
                  <p:nvSpPr>
                    <p:cNvPr id="1616" name="شكل حر: شكل 725">
                      <a:extLst>
                        <a:ext uri="{FF2B5EF4-FFF2-40B4-BE49-F238E27FC236}">
                          <a16:creationId xmlns:a16="http://schemas.microsoft.com/office/drawing/2014/main" id="{6CF991F0-6BE9-4551-9C88-BA2AE2734B23}"/>
                        </a:ext>
                      </a:extLst>
                    </p:cNvPr>
                    <p:cNvSpPr/>
                    <p:nvPr/>
                  </p:nvSpPr>
                  <p:spPr>
                    <a:xfrm>
                      <a:off x="2537719" y="6526334"/>
                      <a:ext cx="310135" cy="148325"/>
                    </a:xfrm>
                    <a:custGeom>
                      <a:avLst/>
                      <a:gdLst>
                        <a:gd name="connsiteX0" fmla="*/ 35059 w 310135"/>
                        <a:gd name="connsiteY0" fmla="*/ 88996 h 148325"/>
                        <a:gd name="connsiteX1" fmla="*/ 102480 w 310135"/>
                        <a:gd name="connsiteY1" fmla="*/ 0 h 148325"/>
                        <a:gd name="connsiteX2" fmla="*/ 296652 w 310135"/>
                        <a:gd name="connsiteY2" fmla="*/ 113267 h 148325"/>
                        <a:gd name="connsiteX3" fmla="*/ 310136 w 310135"/>
                        <a:gd name="connsiteY3" fmla="*/ 142932 h 148325"/>
                        <a:gd name="connsiteX4" fmla="*/ 134842 w 310135"/>
                        <a:gd name="connsiteY4" fmla="*/ 56634 h 148325"/>
                        <a:gd name="connsiteX5" fmla="*/ 0 w 310135"/>
                        <a:gd name="connsiteY5" fmla="*/ 148326 h 148325"/>
                        <a:gd name="connsiteX6" fmla="*/ 35059 w 310135"/>
                        <a:gd name="connsiteY6" fmla="*/ 88996 h 148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0135" h="148325">
                          <a:moveTo>
                            <a:pt x="35059" y="88996"/>
                          </a:moveTo>
                          <a:cubicBezTo>
                            <a:pt x="51240" y="59330"/>
                            <a:pt x="75511" y="24271"/>
                            <a:pt x="102480" y="0"/>
                          </a:cubicBezTo>
                          <a:cubicBezTo>
                            <a:pt x="175294" y="0"/>
                            <a:pt x="245412" y="45846"/>
                            <a:pt x="296652" y="113267"/>
                          </a:cubicBezTo>
                          <a:cubicBezTo>
                            <a:pt x="302045" y="121357"/>
                            <a:pt x="304742" y="132145"/>
                            <a:pt x="310136" y="142932"/>
                          </a:cubicBezTo>
                          <a:cubicBezTo>
                            <a:pt x="266986" y="99783"/>
                            <a:pt x="194172" y="32362"/>
                            <a:pt x="134842" y="56634"/>
                          </a:cubicBezTo>
                          <a:cubicBezTo>
                            <a:pt x="83602" y="62027"/>
                            <a:pt x="37756" y="102480"/>
                            <a:pt x="0" y="148326"/>
                          </a:cubicBezTo>
                          <a:cubicBezTo>
                            <a:pt x="10787" y="129448"/>
                            <a:pt x="21575" y="107873"/>
                            <a:pt x="35059" y="88996"/>
                          </a:cubicBezTo>
                          <a:close/>
                        </a:path>
                      </a:pathLst>
                    </a:custGeom>
                    <a:solidFill>
                      <a:srgbClr val="417752"/>
                    </a:solidFill>
                    <a:ln w="26947" cap="flat">
                      <a:noFill/>
                      <a:prstDash val="solid"/>
                      <a:miter/>
                    </a:ln>
                  </p:spPr>
                  <p:txBody>
                    <a:bodyPr rtlCol="1" anchor="ctr"/>
                    <a:lstStyle/>
                    <a:p>
                      <a:endParaRPr lang="ar-SA"/>
                    </a:p>
                  </p:txBody>
                </p:sp>
                <p:sp>
                  <p:nvSpPr>
                    <p:cNvPr id="1617" name="شكل حر: شكل 726">
                      <a:extLst>
                        <a:ext uri="{FF2B5EF4-FFF2-40B4-BE49-F238E27FC236}">
                          <a16:creationId xmlns:a16="http://schemas.microsoft.com/office/drawing/2014/main" id="{40832413-A787-4964-8EE6-DE83EC6ECB21}"/>
                        </a:ext>
                      </a:extLst>
                    </p:cNvPr>
                    <p:cNvSpPr/>
                    <p:nvPr/>
                  </p:nvSpPr>
                  <p:spPr>
                    <a:xfrm>
                      <a:off x="2640199" y="6498176"/>
                      <a:ext cx="196868" cy="144121"/>
                    </a:xfrm>
                    <a:custGeom>
                      <a:avLst/>
                      <a:gdLst>
                        <a:gd name="connsiteX0" fmla="*/ 0 w 196868"/>
                        <a:gd name="connsiteY0" fmla="*/ 30855 h 144121"/>
                        <a:gd name="connsiteX1" fmla="*/ 80905 w 196868"/>
                        <a:gd name="connsiteY1" fmla="*/ 1189 h 144121"/>
                        <a:gd name="connsiteX2" fmla="*/ 196869 w 196868"/>
                        <a:gd name="connsiteY2" fmla="*/ 144122 h 144121"/>
                        <a:gd name="connsiteX3" fmla="*/ 0 w 196868"/>
                        <a:gd name="connsiteY3" fmla="*/ 30855 h 144121"/>
                      </a:gdLst>
                      <a:ahLst/>
                      <a:cxnLst>
                        <a:cxn ang="0">
                          <a:pos x="connsiteX0" y="connsiteY0"/>
                        </a:cxn>
                        <a:cxn ang="0">
                          <a:pos x="connsiteX1" y="connsiteY1"/>
                        </a:cxn>
                        <a:cxn ang="0">
                          <a:pos x="connsiteX2" y="connsiteY2"/>
                        </a:cxn>
                        <a:cxn ang="0">
                          <a:pos x="connsiteX3" y="connsiteY3"/>
                        </a:cxn>
                      </a:cxnLst>
                      <a:rect l="l" t="t" r="r" b="b"/>
                      <a:pathLst>
                        <a:path w="196868" h="144121">
                          <a:moveTo>
                            <a:pt x="0" y="30855"/>
                          </a:moveTo>
                          <a:cubicBezTo>
                            <a:pt x="24272" y="9280"/>
                            <a:pt x="51240" y="-4204"/>
                            <a:pt x="80905" y="1189"/>
                          </a:cubicBezTo>
                          <a:cubicBezTo>
                            <a:pt x="134842" y="36248"/>
                            <a:pt x="167204" y="82094"/>
                            <a:pt x="196869" y="144122"/>
                          </a:cubicBezTo>
                          <a:cubicBezTo>
                            <a:pt x="142932" y="74004"/>
                            <a:pt x="72814" y="30855"/>
                            <a:pt x="0" y="30855"/>
                          </a:cubicBezTo>
                          <a:close/>
                        </a:path>
                      </a:pathLst>
                    </a:custGeom>
                    <a:solidFill>
                      <a:srgbClr val="65B150"/>
                    </a:solidFill>
                    <a:ln w="26947" cap="flat">
                      <a:noFill/>
                      <a:prstDash val="solid"/>
                      <a:miter/>
                    </a:ln>
                  </p:spPr>
                  <p:txBody>
                    <a:bodyPr rtlCol="1" anchor="ctr"/>
                    <a:lstStyle/>
                    <a:p>
                      <a:endParaRPr lang="ar-SA"/>
                    </a:p>
                  </p:txBody>
                </p:sp>
                <p:sp>
                  <p:nvSpPr>
                    <p:cNvPr id="1618" name="شكل حر: شكل 727">
                      <a:extLst>
                        <a:ext uri="{FF2B5EF4-FFF2-40B4-BE49-F238E27FC236}">
                          <a16:creationId xmlns:a16="http://schemas.microsoft.com/office/drawing/2014/main" id="{8D3D8439-8768-496C-9A0C-B5811A9740B0}"/>
                        </a:ext>
                      </a:extLst>
                    </p:cNvPr>
                    <p:cNvSpPr/>
                    <p:nvPr/>
                  </p:nvSpPr>
                  <p:spPr>
                    <a:xfrm>
                      <a:off x="2289610" y="7014460"/>
                      <a:ext cx="26968" cy="26968"/>
                    </a:xfrm>
                    <a:custGeom>
                      <a:avLst/>
                      <a:gdLst>
                        <a:gd name="connsiteX0" fmla="*/ 0 w 26968"/>
                        <a:gd name="connsiteY0" fmla="*/ 0 h 26968"/>
                        <a:gd name="connsiteX1" fmla="*/ 0 w 26968"/>
                        <a:gd name="connsiteY1" fmla="*/ 0 h 26968"/>
                        <a:gd name="connsiteX2" fmla="*/ 0 w 26968"/>
                        <a:gd name="connsiteY2" fmla="*/ 0 h 26968"/>
                      </a:gdLst>
                      <a:ahLst/>
                      <a:cxnLst>
                        <a:cxn ang="0">
                          <a:pos x="connsiteX0" y="connsiteY0"/>
                        </a:cxn>
                        <a:cxn ang="0">
                          <a:pos x="connsiteX1" y="connsiteY1"/>
                        </a:cxn>
                        <a:cxn ang="0">
                          <a:pos x="connsiteX2" y="connsiteY2"/>
                        </a:cxn>
                      </a:cxnLst>
                      <a:rect l="l" t="t" r="r" b="b"/>
                      <a:pathLst>
                        <a:path w="26968" h="26968">
                          <a:moveTo>
                            <a:pt x="0" y="0"/>
                          </a:moveTo>
                          <a:cubicBezTo>
                            <a:pt x="0" y="0"/>
                            <a:pt x="0" y="0"/>
                            <a:pt x="0" y="0"/>
                          </a:cubicBezTo>
                          <a:cubicBezTo>
                            <a:pt x="0" y="0"/>
                            <a:pt x="0" y="0"/>
                            <a:pt x="0" y="0"/>
                          </a:cubicBezTo>
                          <a:close/>
                        </a:path>
                      </a:pathLst>
                    </a:custGeom>
                    <a:solidFill>
                      <a:srgbClr val="004D67">
                        <a:alpha val="60000"/>
                      </a:srgbClr>
                    </a:solidFill>
                    <a:ln w="26947" cap="flat">
                      <a:noFill/>
                      <a:prstDash val="solid"/>
                      <a:miter/>
                    </a:ln>
                  </p:spPr>
                  <p:txBody>
                    <a:bodyPr rtlCol="1" anchor="ctr"/>
                    <a:lstStyle/>
                    <a:p>
                      <a:endParaRPr lang="ar-SA"/>
                    </a:p>
                  </p:txBody>
                </p:sp>
                <p:sp>
                  <p:nvSpPr>
                    <p:cNvPr id="1619" name="شكل حر: شكل 728">
                      <a:extLst>
                        <a:ext uri="{FF2B5EF4-FFF2-40B4-BE49-F238E27FC236}">
                          <a16:creationId xmlns:a16="http://schemas.microsoft.com/office/drawing/2014/main" id="{40356A61-FFBD-4F6B-811E-15E676096387}"/>
                        </a:ext>
                      </a:extLst>
                    </p:cNvPr>
                    <p:cNvSpPr/>
                    <p:nvPr/>
                  </p:nvSpPr>
                  <p:spPr>
                    <a:xfrm>
                      <a:off x="2289610" y="7014460"/>
                      <a:ext cx="26968" cy="8090"/>
                    </a:xfrm>
                    <a:custGeom>
                      <a:avLst/>
                      <a:gdLst>
                        <a:gd name="connsiteX0" fmla="*/ 0 w 26968"/>
                        <a:gd name="connsiteY0" fmla="*/ 8090 h 8090"/>
                        <a:gd name="connsiteX1" fmla="*/ 0 w 26968"/>
                        <a:gd name="connsiteY1" fmla="*/ 0 h 8090"/>
                        <a:gd name="connsiteX2" fmla="*/ 0 w 26968"/>
                        <a:gd name="connsiteY2" fmla="*/ 8090 h 8090"/>
                      </a:gdLst>
                      <a:ahLst/>
                      <a:cxnLst>
                        <a:cxn ang="0">
                          <a:pos x="connsiteX0" y="connsiteY0"/>
                        </a:cxn>
                        <a:cxn ang="0">
                          <a:pos x="connsiteX1" y="connsiteY1"/>
                        </a:cxn>
                        <a:cxn ang="0">
                          <a:pos x="connsiteX2" y="connsiteY2"/>
                        </a:cxn>
                      </a:cxnLst>
                      <a:rect l="l" t="t" r="r" b="b"/>
                      <a:pathLst>
                        <a:path w="26968" h="8090">
                          <a:moveTo>
                            <a:pt x="0" y="8090"/>
                          </a:moveTo>
                          <a:cubicBezTo>
                            <a:pt x="0" y="5393"/>
                            <a:pt x="0" y="0"/>
                            <a:pt x="0" y="0"/>
                          </a:cubicBezTo>
                          <a:cubicBezTo>
                            <a:pt x="0" y="2697"/>
                            <a:pt x="0" y="5393"/>
                            <a:pt x="0" y="8090"/>
                          </a:cubicBezTo>
                          <a:close/>
                        </a:path>
                      </a:pathLst>
                    </a:custGeom>
                    <a:solidFill>
                      <a:srgbClr val="004D67">
                        <a:alpha val="60000"/>
                      </a:srgbClr>
                    </a:solidFill>
                    <a:ln w="26947" cap="flat">
                      <a:noFill/>
                      <a:prstDash val="solid"/>
                      <a:miter/>
                    </a:ln>
                  </p:spPr>
                  <p:txBody>
                    <a:bodyPr rtlCol="1" anchor="ctr"/>
                    <a:lstStyle/>
                    <a:p>
                      <a:endParaRPr lang="ar-SA"/>
                    </a:p>
                  </p:txBody>
                </p:sp>
                <p:sp>
                  <p:nvSpPr>
                    <p:cNvPr id="1620" name="شكل حر: شكل 729">
                      <a:extLst>
                        <a:ext uri="{FF2B5EF4-FFF2-40B4-BE49-F238E27FC236}">
                          <a16:creationId xmlns:a16="http://schemas.microsoft.com/office/drawing/2014/main" id="{A441657C-7415-41BD-8596-AC34C212AA00}"/>
                        </a:ext>
                      </a:extLst>
                    </p:cNvPr>
                    <p:cNvSpPr/>
                    <p:nvPr/>
                  </p:nvSpPr>
                  <p:spPr>
                    <a:xfrm>
                      <a:off x="2289610" y="7022551"/>
                      <a:ext cx="26968" cy="26968"/>
                    </a:xfrm>
                    <a:custGeom>
                      <a:avLst/>
                      <a:gdLst>
                        <a:gd name="connsiteX0" fmla="*/ 0 w 26968"/>
                        <a:gd name="connsiteY0" fmla="*/ 0 h 26968"/>
                        <a:gd name="connsiteX1" fmla="*/ 0 w 26968"/>
                        <a:gd name="connsiteY1" fmla="*/ 0 h 26968"/>
                        <a:gd name="connsiteX2" fmla="*/ 0 w 26968"/>
                        <a:gd name="connsiteY2" fmla="*/ 0 h 26968"/>
                      </a:gdLst>
                      <a:ahLst/>
                      <a:cxnLst>
                        <a:cxn ang="0">
                          <a:pos x="connsiteX0" y="connsiteY0"/>
                        </a:cxn>
                        <a:cxn ang="0">
                          <a:pos x="connsiteX1" y="connsiteY1"/>
                        </a:cxn>
                        <a:cxn ang="0">
                          <a:pos x="connsiteX2" y="connsiteY2"/>
                        </a:cxn>
                      </a:cxnLst>
                      <a:rect l="l" t="t" r="r" b="b"/>
                      <a:pathLst>
                        <a:path w="26968" h="26968">
                          <a:moveTo>
                            <a:pt x="0" y="0"/>
                          </a:moveTo>
                          <a:lnTo>
                            <a:pt x="0" y="0"/>
                          </a:lnTo>
                          <a:lnTo>
                            <a:pt x="0" y="0"/>
                          </a:lnTo>
                          <a:close/>
                        </a:path>
                      </a:pathLst>
                    </a:custGeom>
                    <a:solidFill>
                      <a:srgbClr val="004D67">
                        <a:alpha val="60000"/>
                      </a:srgbClr>
                    </a:solidFill>
                    <a:ln w="26947" cap="flat">
                      <a:noFill/>
                      <a:prstDash val="solid"/>
                      <a:miter/>
                    </a:ln>
                  </p:spPr>
                  <p:txBody>
                    <a:bodyPr rtlCol="1" anchor="ctr"/>
                    <a:lstStyle/>
                    <a:p>
                      <a:endParaRPr lang="ar-SA"/>
                    </a:p>
                  </p:txBody>
                </p:sp>
                <p:sp>
                  <p:nvSpPr>
                    <p:cNvPr id="1621" name="شكل حر: شكل 730">
                      <a:extLst>
                        <a:ext uri="{FF2B5EF4-FFF2-40B4-BE49-F238E27FC236}">
                          <a16:creationId xmlns:a16="http://schemas.microsoft.com/office/drawing/2014/main" id="{F0BB3051-52E8-40EC-8D9C-18F85DAA82D6}"/>
                        </a:ext>
                      </a:extLst>
                    </p:cNvPr>
                    <p:cNvSpPr/>
                    <p:nvPr/>
                  </p:nvSpPr>
                  <p:spPr>
                    <a:xfrm>
                      <a:off x="2340850" y="5852125"/>
                      <a:ext cx="229230" cy="1178516"/>
                    </a:xfrm>
                    <a:custGeom>
                      <a:avLst/>
                      <a:gdLst>
                        <a:gd name="connsiteX0" fmla="*/ 151023 w 229230"/>
                        <a:gd name="connsiteY0" fmla="*/ 180688 h 1178516"/>
                        <a:gd name="connsiteX1" fmla="*/ 86299 w 229230"/>
                        <a:gd name="connsiteY1" fmla="*/ 444977 h 1178516"/>
                        <a:gd name="connsiteX2" fmla="*/ 48543 w 229230"/>
                        <a:gd name="connsiteY2" fmla="*/ 989738 h 1178516"/>
                        <a:gd name="connsiteX3" fmla="*/ 43149 w 229230"/>
                        <a:gd name="connsiteY3" fmla="*/ 1178516 h 1178516"/>
                        <a:gd name="connsiteX4" fmla="*/ 0 w 229230"/>
                        <a:gd name="connsiteY4" fmla="*/ 1178516 h 1178516"/>
                        <a:gd name="connsiteX5" fmla="*/ 2697 w 229230"/>
                        <a:gd name="connsiteY5" fmla="*/ 1059855 h 1178516"/>
                        <a:gd name="connsiteX6" fmla="*/ 35059 w 229230"/>
                        <a:gd name="connsiteY6" fmla="*/ 574425 h 1178516"/>
                        <a:gd name="connsiteX7" fmla="*/ 67421 w 229230"/>
                        <a:gd name="connsiteY7" fmla="*/ 372163 h 1178516"/>
                        <a:gd name="connsiteX8" fmla="*/ 186081 w 229230"/>
                        <a:gd name="connsiteY8" fmla="*/ 43149 h 1178516"/>
                        <a:gd name="connsiteX9" fmla="*/ 218443 w 229230"/>
                        <a:gd name="connsiteY9" fmla="*/ 0 h 1178516"/>
                        <a:gd name="connsiteX10" fmla="*/ 229231 w 229230"/>
                        <a:gd name="connsiteY10" fmla="*/ 5394 h 1178516"/>
                        <a:gd name="connsiteX11" fmla="*/ 151023 w 229230"/>
                        <a:gd name="connsiteY11" fmla="*/ 180688 h 1178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9230" h="1178516">
                          <a:moveTo>
                            <a:pt x="151023" y="180688"/>
                          </a:moveTo>
                          <a:cubicBezTo>
                            <a:pt x="126751" y="266986"/>
                            <a:pt x="99783" y="353285"/>
                            <a:pt x="86299" y="444977"/>
                          </a:cubicBezTo>
                          <a:cubicBezTo>
                            <a:pt x="56633" y="622969"/>
                            <a:pt x="53937" y="806353"/>
                            <a:pt x="48543" y="989738"/>
                          </a:cubicBezTo>
                          <a:cubicBezTo>
                            <a:pt x="45846" y="1051765"/>
                            <a:pt x="43149" y="1116489"/>
                            <a:pt x="43149" y="1178516"/>
                          </a:cubicBezTo>
                          <a:lnTo>
                            <a:pt x="0" y="1178516"/>
                          </a:lnTo>
                          <a:cubicBezTo>
                            <a:pt x="0" y="1138064"/>
                            <a:pt x="2697" y="1097611"/>
                            <a:pt x="2697" y="1059855"/>
                          </a:cubicBezTo>
                          <a:cubicBezTo>
                            <a:pt x="8090" y="898045"/>
                            <a:pt x="18878" y="738932"/>
                            <a:pt x="35059" y="574425"/>
                          </a:cubicBezTo>
                          <a:cubicBezTo>
                            <a:pt x="43149" y="507005"/>
                            <a:pt x="51240" y="439584"/>
                            <a:pt x="67421" y="372163"/>
                          </a:cubicBezTo>
                          <a:cubicBezTo>
                            <a:pt x="94389" y="256199"/>
                            <a:pt x="140235" y="153719"/>
                            <a:pt x="186081" y="43149"/>
                          </a:cubicBezTo>
                          <a:cubicBezTo>
                            <a:pt x="194172" y="24271"/>
                            <a:pt x="204959" y="10787"/>
                            <a:pt x="218443" y="0"/>
                          </a:cubicBezTo>
                          <a:cubicBezTo>
                            <a:pt x="221140" y="0"/>
                            <a:pt x="226534" y="2697"/>
                            <a:pt x="229231" y="5394"/>
                          </a:cubicBezTo>
                          <a:cubicBezTo>
                            <a:pt x="221140" y="0"/>
                            <a:pt x="153719" y="164507"/>
                            <a:pt x="151023" y="180688"/>
                          </a:cubicBezTo>
                          <a:close/>
                        </a:path>
                      </a:pathLst>
                    </a:custGeom>
                    <a:solidFill>
                      <a:srgbClr val="043A32"/>
                    </a:solidFill>
                    <a:ln w="26947" cap="flat">
                      <a:noFill/>
                      <a:prstDash val="solid"/>
                      <a:miter/>
                    </a:ln>
                  </p:spPr>
                  <p:txBody>
                    <a:bodyPr rtlCol="1" anchor="ctr"/>
                    <a:lstStyle/>
                    <a:p>
                      <a:endParaRPr lang="ar-SA"/>
                    </a:p>
                  </p:txBody>
                </p:sp>
                <p:sp>
                  <p:nvSpPr>
                    <p:cNvPr id="1622" name="شكل حر: شكل 731">
                      <a:extLst>
                        <a:ext uri="{FF2B5EF4-FFF2-40B4-BE49-F238E27FC236}">
                          <a16:creationId xmlns:a16="http://schemas.microsoft.com/office/drawing/2014/main" id="{0F2CB015-F1F8-4BA6-B268-B52ECA5297C0}"/>
                        </a:ext>
                      </a:extLst>
                    </p:cNvPr>
                    <p:cNvSpPr/>
                    <p:nvPr/>
                  </p:nvSpPr>
                  <p:spPr>
                    <a:xfrm>
                      <a:off x="2289610" y="7013262"/>
                      <a:ext cx="26968" cy="1198"/>
                    </a:xfrm>
                    <a:custGeom>
                      <a:avLst/>
                      <a:gdLst>
                        <a:gd name="connsiteX0" fmla="*/ 0 w 26968"/>
                        <a:gd name="connsiteY0" fmla="*/ 1199 h 1198"/>
                        <a:gd name="connsiteX1" fmla="*/ 0 w 26968"/>
                        <a:gd name="connsiteY1" fmla="*/ 1199 h 1198"/>
                        <a:gd name="connsiteX2" fmla="*/ 0 w 26968"/>
                        <a:gd name="connsiteY2" fmla="*/ 1199 h 1198"/>
                      </a:gdLst>
                      <a:ahLst/>
                      <a:cxnLst>
                        <a:cxn ang="0">
                          <a:pos x="connsiteX0" y="connsiteY0"/>
                        </a:cxn>
                        <a:cxn ang="0">
                          <a:pos x="connsiteX1" y="connsiteY1"/>
                        </a:cxn>
                        <a:cxn ang="0">
                          <a:pos x="connsiteX2" y="connsiteY2"/>
                        </a:cxn>
                      </a:cxnLst>
                      <a:rect l="l" t="t" r="r" b="b"/>
                      <a:pathLst>
                        <a:path w="26968" h="1198">
                          <a:moveTo>
                            <a:pt x="0" y="1199"/>
                          </a:moveTo>
                          <a:cubicBezTo>
                            <a:pt x="0" y="1199"/>
                            <a:pt x="0" y="1199"/>
                            <a:pt x="0" y="1199"/>
                          </a:cubicBezTo>
                          <a:cubicBezTo>
                            <a:pt x="0" y="-1498"/>
                            <a:pt x="0" y="1199"/>
                            <a:pt x="0" y="1199"/>
                          </a:cubicBezTo>
                          <a:close/>
                        </a:path>
                      </a:pathLst>
                    </a:custGeom>
                    <a:solidFill>
                      <a:srgbClr val="004D67">
                        <a:alpha val="60000"/>
                      </a:srgbClr>
                    </a:solidFill>
                    <a:ln w="26947" cap="flat">
                      <a:noFill/>
                      <a:prstDash val="solid"/>
                      <a:miter/>
                    </a:ln>
                  </p:spPr>
                  <p:txBody>
                    <a:bodyPr rtlCol="1" anchor="ctr"/>
                    <a:lstStyle/>
                    <a:p>
                      <a:endParaRPr lang="ar-SA"/>
                    </a:p>
                  </p:txBody>
                </p:sp>
                <p:sp>
                  <p:nvSpPr>
                    <p:cNvPr id="1623" name="شكل حر: شكل 732">
                      <a:extLst>
                        <a:ext uri="{FF2B5EF4-FFF2-40B4-BE49-F238E27FC236}">
                          <a16:creationId xmlns:a16="http://schemas.microsoft.com/office/drawing/2014/main" id="{B93268F5-50B4-48C2-827D-C4C160E8A856}"/>
                        </a:ext>
                      </a:extLst>
                    </p:cNvPr>
                    <p:cNvSpPr/>
                    <p:nvPr/>
                  </p:nvSpPr>
                  <p:spPr>
                    <a:xfrm>
                      <a:off x="2289610" y="7011763"/>
                      <a:ext cx="26968" cy="26968"/>
                    </a:xfrm>
                    <a:custGeom>
                      <a:avLst/>
                      <a:gdLst>
                        <a:gd name="connsiteX0" fmla="*/ 0 w 26968"/>
                        <a:gd name="connsiteY0" fmla="*/ 0 h 26968"/>
                        <a:gd name="connsiteX1" fmla="*/ 0 w 26968"/>
                        <a:gd name="connsiteY1" fmla="*/ 0 h 26968"/>
                        <a:gd name="connsiteX2" fmla="*/ 0 w 26968"/>
                        <a:gd name="connsiteY2" fmla="*/ 0 h 26968"/>
                      </a:gdLst>
                      <a:ahLst/>
                      <a:cxnLst>
                        <a:cxn ang="0">
                          <a:pos x="connsiteX0" y="connsiteY0"/>
                        </a:cxn>
                        <a:cxn ang="0">
                          <a:pos x="connsiteX1" y="connsiteY1"/>
                        </a:cxn>
                        <a:cxn ang="0">
                          <a:pos x="connsiteX2" y="connsiteY2"/>
                        </a:cxn>
                      </a:cxnLst>
                      <a:rect l="l" t="t" r="r" b="b"/>
                      <a:pathLst>
                        <a:path w="26968" h="26968">
                          <a:moveTo>
                            <a:pt x="0" y="0"/>
                          </a:moveTo>
                          <a:cubicBezTo>
                            <a:pt x="0" y="0"/>
                            <a:pt x="0" y="0"/>
                            <a:pt x="0" y="0"/>
                          </a:cubicBezTo>
                          <a:lnTo>
                            <a:pt x="0" y="0"/>
                          </a:lnTo>
                          <a:close/>
                        </a:path>
                      </a:pathLst>
                    </a:custGeom>
                    <a:solidFill>
                      <a:srgbClr val="004D67">
                        <a:alpha val="60000"/>
                      </a:srgbClr>
                    </a:solidFill>
                    <a:ln w="26947" cap="flat">
                      <a:noFill/>
                      <a:prstDash val="solid"/>
                      <a:miter/>
                    </a:ln>
                  </p:spPr>
                  <p:txBody>
                    <a:bodyPr rtlCol="1" anchor="ctr"/>
                    <a:lstStyle/>
                    <a:p>
                      <a:endParaRPr lang="ar-SA"/>
                    </a:p>
                  </p:txBody>
                </p:sp>
                <p:sp>
                  <p:nvSpPr>
                    <p:cNvPr id="1624" name="شكل حر: شكل 733">
                      <a:extLst>
                        <a:ext uri="{FF2B5EF4-FFF2-40B4-BE49-F238E27FC236}">
                          <a16:creationId xmlns:a16="http://schemas.microsoft.com/office/drawing/2014/main" id="{AA71C0D6-67AD-4F65-BEEB-C2E17CFAEF19}"/>
                        </a:ext>
                      </a:extLst>
                    </p:cNvPr>
                    <p:cNvSpPr/>
                    <p:nvPr/>
                  </p:nvSpPr>
                  <p:spPr>
                    <a:xfrm>
                      <a:off x="2259945" y="6294322"/>
                      <a:ext cx="70117" cy="736319"/>
                    </a:xfrm>
                    <a:custGeom>
                      <a:avLst/>
                      <a:gdLst>
                        <a:gd name="connsiteX0" fmla="*/ 0 w 70117"/>
                        <a:gd name="connsiteY0" fmla="*/ 736319 h 736319"/>
                        <a:gd name="connsiteX1" fmla="*/ 10787 w 70117"/>
                        <a:gd name="connsiteY1" fmla="*/ 539450 h 736319"/>
                        <a:gd name="connsiteX2" fmla="*/ 10787 w 70117"/>
                        <a:gd name="connsiteY2" fmla="*/ 83 h 736319"/>
                        <a:gd name="connsiteX3" fmla="*/ 70118 w 70117"/>
                        <a:gd name="connsiteY3" fmla="*/ 633839 h 736319"/>
                        <a:gd name="connsiteX4" fmla="*/ 67421 w 70117"/>
                        <a:gd name="connsiteY4" fmla="*/ 736319 h 736319"/>
                        <a:gd name="connsiteX5" fmla="*/ 0 w 70117"/>
                        <a:gd name="connsiteY5" fmla="*/ 736319 h 736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117" h="736319">
                          <a:moveTo>
                            <a:pt x="0" y="736319"/>
                          </a:moveTo>
                          <a:cubicBezTo>
                            <a:pt x="5394" y="671595"/>
                            <a:pt x="8090" y="606871"/>
                            <a:pt x="10787" y="539450"/>
                          </a:cubicBezTo>
                          <a:cubicBezTo>
                            <a:pt x="10787" y="490907"/>
                            <a:pt x="5394" y="2780"/>
                            <a:pt x="10787" y="83"/>
                          </a:cubicBezTo>
                          <a:cubicBezTo>
                            <a:pt x="62027" y="-8007"/>
                            <a:pt x="70118" y="574509"/>
                            <a:pt x="70118" y="633839"/>
                          </a:cubicBezTo>
                          <a:cubicBezTo>
                            <a:pt x="70118" y="668899"/>
                            <a:pt x="70118" y="701260"/>
                            <a:pt x="67421" y="736319"/>
                          </a:cubicBezTo>
                          <a:lnTo>
                            <a:pt x="0" y="736319"/>
                          </a:lnTo>
                          <a:close/>
                        </a:path>
                      </a:pathLst>
                    </a:custGeom>
                    <a:solidFill>
                      <a:srgbClr val="1F5C24"/>
                    </a:solidFill>
                    <a:ln w="26947" cap="flat">
                      <a:noFill/>
                      <a:prstDash val="solid"/>
                      <a:miter/>
                    </a:ln>
                  </p:spPr>
                  <p:txBody>
                    <a:bodyPr rtlCol="1" anchor="ctr"/>
                    <a:lstStyle/>
                    <a:p>
                      <a:endParaRPr lang="ar-SA"/>
                    </a:p>
                  </p:txBody>
                </p:sp>
                <p:sp>
                  <p:nvSpPr>
                    <p:cNvPr id="1625" name="شكل حر: شكل 734">
                      <a:extLst>
                        <a:ext uri="{FF2B5EF4-FFF2-40B4-BE49-F238E27FC236}">
                          <a16:creationId xmlns:a16="http://schemas.microsoft.com/office/drawing/2014/main" id="{131E82C1-72D0-4D6E-97EC-E32E364261A2}"/>
                        </a:ext>
                      </a:extLst>
                    </p:cNvPr>
                    <p:cNvSpPr/>
                    <p:nvPr/>
                  </p:nvSpPr>
                  <p:spPr>
                    <a:xfrm>
                      <a:off x="2273430" y="6294406"/>
                      <a:ext cx="59330" cy="736235"/>
                    </a:xfrm>
                    <a:custGeom>
                      <a:avLst/>
                      <a:gdLst>
                        <a:gd name="connsiteX0" fmla="*/ 21575 w 59330"/>
                        <a:gd name="connsiteY0" fmla="*/ 736236 h 736235"/>
                        <a:gd name="connsiteX1" fmla="*/ 0 w 59330"/>
                        <a:gd name="connsiteY1" fmla="*/ 0 h 736235"/>
                        <a:gd name="connsiteX2" fmla="*/ 59330 w 59330"/>
                        <a:gd name="connsiteY2" fmla="*/ 633756 h 736235"/>
                        <a:gd name="connsiteX3" fmla="*/ 56633 w 59330"/>
                        <a:gd name="connsiteY3" fmla="*/ 736236 h 736235"/>
                        <a:gd name="connsiteX4" fmla="*/ 21575 w 59330"/>
                        <a:gd name="connsiteY4" fmla="*/ 736236 h 7362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30" h="736235">
                          <a:moveTo>
                            <a:pt x="21575" y="736236"/>
                          </a:moveTo>
                          <a:cubicBezTo>
                            <a:pt x="32362" y="490824"/>
                            <a:pt x="21575" y="245412"/>
                            <a:pt x="0" y="0"/>
                          </a:cubicBezTo>
                          <a:cubicBezTo>
                            <a:pt x="51240" y="0"/>
                            <a:pt x="59330" y="577122"/>
                            <a:pt x="59330" y="633756"/>
                          </a:cubicBezTo>
                          <a:cubicBezTo>
                            <a:pt x="59330" y="668815"/>
                            <a:pt x="59330" y="701177"/>
                            <a:pt x="56633" y="736236"/>
                          </a:cubicBezTo>
                          <a:lnTo>
                            <a:pt x="21575" y="736236"/>
                          </a:lnTo>
                          <a:close/>
                        </a:path>
                      </a:pathLst>
                    </a:custGeom>
                    <a:solidFill>
                      <a:srgbClr val="1F5C24"/>
                    </a:solidFill>
                    <a:ln w="26947" cap="flat">
                      <a:noFill/>
                      <a:prstDash val="solid"/>
                      <a:miter/>
                    </a:ln>
                  </p:spPr>
                  <p:txBody>
                    <a:bodyPr rtlCol="1" anchor="ctr"/>
                    <a:lstStyle/>
                    <a:p>
                      <a:endParaRPr lang="ar-SA"/>
                    </a:p>
                  </p:txBody>
                </p:sp>
              </p:grpSp>
              <p:sp>
                <p:nvSpPr>
                  <p:cNvPr id="1519" name="شكل حر: شكل 735">
                    <a:extLst>
                      <a:ext uri="{FF2B5EF4-FFF2-40B4-BE49-F238E27FC236}">
                        <a16:creationId xmlns:a16="http://schemas.microsoft.com/office/drawing/2014/main" id="{2DF3FD85-5824-4D1D-8C19-817A2B49AD52}"/>
                      </a:ext>
                    </a:extLst>
                  </p:cNvPr>
                  <p:cNvSpPr/>
                  <p:nvPr/>
                </p:nvSpPr>
                <p:spPr>
                  <a:xfrm>
                    <a:off x="2931457" y="6151474"/>
                    <a:ext cx="26968" cy="26968"/>
                  </a:xfrm>
                  <a:custGeom>
                    <a:avLst/>
                    <a:gdLst>
                      <a:gd name="connsiteX0" fmla="*/ 0 w 26968"/>
                      <a:gd name="connsiteY0" fmla="*/ 0 h 26968"/>
                      <a:gd name="connsiteX1" fmla="*/ 0 w 26968"/>
                      <a:gd name="connsiteY1" fmla="*/ 0 h 26968"/>
                      <a:gd name="connsiteX2" fmla="*/ 0 w 26968"/>
                      <a:gd name="connsiteY2" fmla="*/ 0 h 26968"/>
                    </a:gdLst>
                    <a:ahLst/>
                    <a:cxnLst>
                      <a:cxn ang="0">
                        <a:pos x="connsiteX0" y="connsiteY0"/>
                      </a:cxn>
                      <a:cxn ang="0">
                        <a:pos x="connsiteX1" y="connsiteY1"/>
                      </a:cxn>
                      <a:cxn ang="0">
                        <a:pos x="connsiteX2" y="connsiteY2"/>
                      </a:cxn>
                    </a:cxnLst>
                    <a:rect l="l" t="t" r="r" b="b"/>
                    <a:pathLst>
                      <a:path w="26968" h="26968">
                        <a:moveTo>
                          <a:pt x="0" y="0"/>
                        </a:moveTo>
                        <a:lnTo>
                          <a:pt x="0" y="0"/>
                        </a:lnTo>
                        <a:lnTo>
                          <a:pt x="0" y="0"/>
                        </a:lnTo>
                        <a:close/>
                      </a:path>
                    </a:pathLst>
                  </a:custGeom>
                  <a:solidFill>
                    <a:srgbClr val="004D67"/>
                  </a:solidFill>
                  <a:ln w="26947" cap="flat">
                    <a:noFill/>
                    <a:prstDash val="solid"/>
                    <a:miter/>
                  </a:ln>
                </p:spPr>
                <p:txBody>
                  <a:bodyPr rtlCol="1" anchor="ctr"/>
                  <a:lstStyle/>
                  <a:p>
                    <a:endParaRPr lang="ar-SA"/>
                  </a:p>
                </p:txBody>
              </p:sp>
              <p:sp>
                <p:nvSpPr>
                  <p:cNvPr id="1520" name="شكل حر: شكل 736">
                    <a:extLst>
                      <a:ext uri="{FF2B5EF4-FFF2-40B4-BE49-F238E27FC236}">
                        <a16:creationId xmlns:a16="http://schemas.microsoft.com/office/drawing/2014/main" id="{875D59DF-4E8B-44FB-B0A0-9D0B1C60FD9D}"/>
                      </a:ext>
                    </a:extLst>
                  </p:cNvPr>
                  <p:cNvSpPr/>
                  <p:nvPr/>
                </p:nvSpPr>
                <p:spPr>
                  <a:xfrm>
                    <a:off x="2791895" y="6483184"/>
                    <a:ext cx="2022" cy="26968"/>
                  </a:xfrm>
                  <a:custGeom>
                    <a:avLst/>
                    <a:gdLst>
                      <a:gd name="connsiteX0" fmla="*/ 2023 w 2022"/>
                      <a:gd name="connsiteY0" fmla="*/ 0 h 26968"/>
                      <a:gd name="connsiteX1" fmla="*/ 2023 w 2022"/>
                      <a:gd name="connsiteY1" fmla="*/ 0 h 26968"/>
                      <a:gd name="connsiteX2" fmla="*/ 2023 w 2022"/>
                      <a:gd name="connsiteY2" fmla="*/ 0 h 26968"/>
                    </a:gdLst>
                    <a:ahLst/>
                    <a:cxnLst>
                      <a:cxn ang="0">
                        <a:pos x="connsiteX0" y="connsiteY0"/>
                      </a:cxn>
                      <a:cxn ang="0">
                        <a:pos x="connsiteX1" y="connsiteY1"/>
                      </a:cxn>
                      <a:cxn ang="0">
                        <a:pos x="connsiteX2" y="connsiteY2"/>
                      </a:cxn>
                    </a:cxnLst>
                    <a:rect l="l" t="t" r="r" b="b"/>
                    <a:pathLst>
                      <a:path w="2022" h="26968">
                        <a:moveTo>
                          <a:pt x="2023" y="0"/>
                        </a:moveTo>
                        <a:lnTo>
                          <a:pt x="2023" y="0"/>
                        </a:lnTo>
                        <a:cubicBezTo>
                          <a:pt x="-674" y="0"/>
                          <a:pt x="-674" y="0"/>
                          <a:pt x="2023" y="0"/>
                        </a:cubicBezTo>
                        <a:close/>
                      </a:path>
                    </a:pathLst>
                  </a:custGeom>
                  <a:solidFill>
                    <a:srgbClr val="004D67"/>
                  </a:solidFill>
                  <a:ln w="26947" cap="flat">
                    <a:noFill/>
                    <a:prstDash val="solid"/>
                    <a:miter/>
                  </a:ln>
                </p:spPr>
                <p:txBody>
                  <a:bodyPr rtlCol="1" anchor="ctr"/>
                  <a:lstStyle/>
                  <a:p>
                    <a:endParaRPr lang="ar-SA"/>
                  </a:p>
                </p:txBody>
              </p:sp>
              <p:grpSp>
                <p:nvGrpSpPr>
                  <p:cNvPr id="1521" name="رسم 4">
                    <a:extLst>
                      <a:ext uri="{FF2B5EF4-FFF2-40B4-BE49-F238E27FC236}">
                        <a16:creationId xmlns:a16="http://schemas.microsoft.com/office/drawing/2014/main" id="{335C058A-8457-41C3-860D-CC4D1250BF21}"/>
                      </a:ext>
                    </a:extLst>
                  </p:cNvPr>
                  <p:cNvGrpSpPr/>
                  <p:nvPr/>
                </p:nvGrpSpPr>
                <p:grpSpPr>
                  <a:xfrm>
                    <a:off x="2969212" y="5749646"/>
                    <a:ext cx="672746" cy="1283692"/>
                    <a:chOff x="2969212" y="5749646"/>
                    <a:chExt cx="672746" cy="1283692"/>
                  </a:xfrm>
                  <a:solidFill>
                    <a:schemeClr val="accent1"/>
                  </a:solidFill>
                </p:grpSpPr>
                <p:sp>
                  <p:nvSpPr>
                    <p:cNvPr id="1581" name="شكل حر: شكل 738">
                      <a:extLst>
                        <a:ext uri="{FF2B5EF4-FFF2-40B4-BE49-F238E27FC236}">
                          <a16:creationId xmlns:a16="http://schemas.microsoft.com/office/drawing/2014/main" id="{2EDAA576-A042-453B-A41C-3D49830999E2}"/>
                        </a:ext>
                      </a:extLst>
                    </p:cNvPr>
                    <p:cNvSpPr/>
                    <p:nvPr/>
                  </p:nvSpPr>
                  <p:spPr>
                    <a:xfrm>
                      <a:off x="3371040" y="6781658"/>
                      <a:ext cx="270918" cy="251680"/>
                    </a:xfrm>
                    <a:custGeom>
                      <a:avLst/>
                      <a:gdLst>
                        <a:gd name="connsiteX0" fmla="*/ 264290 w 270918"/>
                        <a:gd name="connsiteY0" fmla="*/ 124930 h 251680"/>
                        <a:gd name="connsiteX1" fmla="*/ 210353 w 270918"/>
                        <a:gd name="connsiteY1" fmla="*/ 62902 h 251680"/>
                        <a:gd name="connsiteX2" fmla="*/ 202262 w 270918"/>
                        <a:gd name="connsiteY2" fmla="*/ 62902 h 251680"/>
                        <a:gd name="connsiteX3" fmla="*/ 137539 w 270918"/>
                        <a:gd name="connsiteY3" fmla="*/ 151898 h 251680"/>
                        <a:gd name="connsiteX4" fmla="*/ 126751 w 270918"/>
                        <a:gd name="connsiteY4" fmla="*/ 251680 h 251680"/>
                        <a:gd name="connsiteX5" fmla="*/ 0 w 270918"/>
                        <a:gd name="connsiteY5" fmla="*/ 251680 h 251680"/>
                        <a:gd name="connsiteX6" fmla="*/ 59330 w 270918"/>
                        <a:gd name="connsiteY6" fmla="*/ 70993 h 251680"/>
                        <a:gd name="connsiteX7" fmla="*/ 110570 w 270918"/>
                        <a:gd name="connsiteY7" fmla="*/ 17056 h 251680"/>
                        <a:gd name="connsiteX8" fmla="*/ 269683 w 270918"/>
                        <a:gd name="connsiteY8" fmla="*/ 141111 h 251680"/>
                        <a:gd name="connsiteX9" fmla="*/ 264290 w 270918"/>
                        <a:gd name="connsiteY9" fmla="*/ 124930 h 251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0918" h="251680">
                          <a:moveTo>
                            <a:pt x="264290" y="124930"/>
                          </a:moveTo>
                          <a:cubicBezTo>
                            <a:pt x="253502" y="95264"/>
                            <a:pt x="237321" y="68296"/>
                            <a:pt x="210353" y="62902"/>
                          </a:cubicBezTo>
                          <a:cubicBezTo>
                            <a:pt x="207656" y="62902"/>
                            <a:pt x="204959" y="62902"/>
                            <a:pt x="202262" y="62902"/>
                          </a:cubicBezTo>
                          <a:cubicBezTo>
                            <a:pt x="161810" y="38631"/>
                            <a:pt x="142932" y="119536"/>
                            <a:pt x="137539" y="151898"/>
                          </a:cubicBezTo>
                          <a:cubicBezTo>
                            <a:pt x="132145" y="184259"/>
                            <a:pt x="126751" y="216622"/>
                            <a:pt x="126751" y="251680"/>
                          </a:cubicBezTo>
                          <a:lnTo>
                            <a:pt x="0" y="251680"/>
                          </a:lnTo>
                          <a:cubicBezTo>
                            <a:pt x="8091" y="189653"/>
                            <a:pt x="26968" y="122233"/>
                            <a:pt x="59330" y="70993"/>
                          </a:cubicBezTo>
                          <a:cubicBezTo>
                            <a:pt x="72814" y="49418"/>
                            <a:pt x="91692" y="30540"/>
                            <a:pt x="110570" y="17056"/>
                          </a:cubicBezTo>
                          <a:cubicBezTo>
                            <a:pt x="183385" y="-31487"/>
                            <a:pt x="283167" y="27843"/>
                            <a:pt x="269683" y="141111"/>
                          </a:cubicBezTo>
                          <a:cubicBezTo>
                            <a:pt x="266986" y="133020"/>
                            <a:pt x="266986" y="130323"/>
                            <a:pt x="264290" y="124930"/>
                          </a:cubicBezTo>
                          <a:close/>
                        </a:path>
                      </a:pathLst>
                    </a:custGeom>
                    <a:solidFill>
                      <a:srgbClr val="006400"/>
                    </a:solidFill>
                    <a:ln w="26947" cap="flat">
                      <a:noFill/>
                      <a:prstDash val="solid"/>
                      <a:miter/>
                    </a:ln>
                  </p:spPr>
                  <p:txBody>
                    <a:bodyPr rtlCol="1" anchor="ctr"/>
                    <a:lstStyle/>
                    <a:p>
                      <a:endParaRPr lang="ar-SA"/>
                    </a:p>
                  </p:txBody>
                </p:sp>
                <p:sp>
                  <p:nvSpPr>
                    <p:cNvPr id="1582" name="شكل حر: شكل 739">
                      <a:extLst>
                        <a:ext uri="{FF2B5EF4-FFF2-40B4-BE49-F238E27FC236}">
                          <a16:creationId xmlns:a16="http://schemas.microsoft.com/office/drawing/2014/main" id="{08DDCD8D-43D8-4775-A683-36014DFF3DC3}"/>
                        </a:ext>
                      </a:extLst>
                    </p:cNvPr>
                    <p:cNvSpPr/>
                    <p:nvPr/>
                  </p:nvSpPr>
                  <p:spPr>
                    <a:xfrm>
                      <a:off x="3430371" y="6781658"/>
                      <a:ext cx="211588" cy="141110"/>
                    </a:xfrm>
                    <a:custGeom>
                      <a:avLst/>
                      <a:gdLst>
                        <a:gd name="connsiteX0" fmla="*/ 26968 w 211588"/>
                        <a:gd name="connsiteY0" fmla="*/ 49418 h 141110"/>
                        <a:gd name="connsiteX1" fmla="*/ 0 w 211588"/>
                        <a:gd name="connsiteY1" fmla="*/ 70993 h 141110"/>
                        <a:gd name="connsiteX2" fmla="*/ 51240 w 211588"/>
                        <a:gd name="connsiteY2" fmla="*/ 17056 h 141110"/>
                        <a:gd name="connsiteX3" fmla="*/ 210353 w 211588"/>
                        <a:gd name="connsiteY3" fmla="*/ 141111 h 141110"/>
                        <a:gd name="connsiteX4" fmla="*/ 204959 w 211588"/>
                        <a:gd name="connsiteY4" fmla="*/ 127627 h 141110"/>
                        <a:gd name="connsiteX5" fmla="*/ 210353 w 211588"/>
                        <a:gd name="connsiteY5" fmla="*/ 135717 h 141110"/>
                        <a:gd name="connsiteX6" fmla="*/ 204959 w 211588"/>
                        <a:gd name="connsiteY6" fmla="*/ 127627 h 141110"/>
                        <a:gd name="connsiteX7" fmla="*/ 151023 w 211588"/>
                        <a:gd name="connsiteY7" fmla="*/ 65599 h 141110"/>
                        <a:gd name="connsiteX8" fmla="*/ 26968 w 211588"/>
                        <a:gd name="connsiteY8" fmla="*/ 49418 h 141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88" h="141110">
                          <a:moveTo>
                            <a:pt x="26968" y="49418"/>
                          </a:moveTo>
                          <a:cubicBezTo>
                            <a:pt x="16181" y="54812"/>
                            <a:pt x="8091" y="62902"/>
                            <a:pt x="0" y="70993"/>
                          </a:cubicBezTo>
                          <a:cubicBezTo>
                            <a:pt x="13484" y="49418"/>
                            <a:pt x="32362" y="30540"/>
                            <a:pt x="51240" y="17056"/>
                          </a:cubicBezTo>
                          <a:cubicBezTo>
                            <a:pt x="124054" y="-31487"/>
                            <a:pt x="223837" y="27843"/>
                            <a:pt x="210353" y="141111"/>
                          </a:cubicBezTo>
                          <a:cubicBezTo>
                            <a:pt x="207656" y="135717"/>
                            <a:pt x="207656" y="133020"/>
                            <a:pt x="204959" y="127627"/>
                          </a:cubicBezTo>
                          <a:cubicBezTo>
                            <a:pt x="207656" y="130323"/>
                            <a:pt x="207656" y="133020"/>
                            <a:pt x="210353" y="135717"/>
                          </a:cubicBezTo>
                          <a:cubicBezTo>
                            <a:pt x="210353" y="133020"/>
                            <a:pt x="207656" y="130323"/>
                            <a:pt x="204959" y="127627"/>
                          </a:cubicBezTo>
                          <a:cubicBezTo>
                            <a:pt x="194172" y="97961"/>
                            <a:pt x="177991" y="70993"/>
                            <a:pt x="151023" y="65599"/>
                          </a:cubicBezTo>
                          <a:cubicBezTo>
                            <a:pt x="113267" y="33237"/>
                            <a:pt x="70118" y="25146"/>
                            <a:pt x="26968" y="49418"/>
                          </a:cubicBezTo>
                          <a:close/>
                        </a:path>
                      </a:pathLst>
                    </a:custGeom>
                    <a:solidFill>
                      <a:srgbClr val="2B8C40"/>
                    </a:solidFill>
                    <a:ln w="26947" cap="flat">
                      <a:noFill/>
                      <a:prstDash val="solid"/>
                      <a:miter/>
                    </a:ln>
                  </p:spPr>
                  <p:txBody>
                    <a:bodyPr rtlCol="1" anchor="ctr"/>
                    <a:lstStyle/>
                    <a:p>
                      <a:endParaRPr lang="ar-SA"/>
                    </a:p>
                  </p:txBody>
                </p:sp>
                <p:sp>
                  <p:nvSpPr>
                    <p:cNvPr id="1583" name="شكل حر: شكل 740">
                      <a:extLst>
                        <a:ext uri="{FF2B5EF4-FFF2-40B4-BE49-F238E27FC236}">
                          <a16:creationId xmlns:a16="http://schemas.microsoft.com/office/drawing/2014/main" id="{B303E4C9-975A-4F8D-8079-0B5BAE243199}"/>
                        </a:ext>
                      </a:extLst>
                    </p:cNvPr>
                    <p:cNvSpPr/>
                    <p:nvPr/>
                  </p:nvSpPr>
                  <p:spPr>
                    <a:xfrm>
                      <a:off x="3446552" y="6822985"/>
                      <a:ext cx="134841" cy="210352"/>
                    </a:xfrm>
                    <a:custGeom>
                      <a:avLst/>
                      <a:gdLst>
                        <a:gd name="connsiteX0" fmla="*/ 62027 w 134841"/>
                        <a:gd name="connsiteY0" fmla="*/ 110570 h 210352"/>
                        <a:gd name="connsiteX1" fmla="*/ 51240 w 134841"/>
                        <a:gd name="connsiteY1" fmla="*/ 210353 h 210352"/>
                        <a:gd name="connsiteX2" fmla="*/ 0 w 134841"/>
                        <a:gd name="connsiteY2" fmla="*/ 210353 h 210352"/>
                        <a:gd name="connsiteX3" fmla="*/ 91692 w 134841"/>
                        <a:gd name="connsiteY3" fmla="*/ 0 h 210352"/>
                        <a:gd name="connsiteX4" fmla="*/ 134842 w 134841"/>
                        <a:gd name="connsiteY4" fmla="*/ 21575 h 210352"/>
                        <a:gd name="connsiteX5" fmla="*/ 126751 w 134841"/>
                        <a:gd name="connsiteY5" fmla="*/ 21575 h 210352"/>
                        <a:gd name="connsiteX6" fmla="*/ 62027 w 134841"/>
                        <a:gd name="connsiteY6" fmla="*/ 110570 h 210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841" h="210352">
                          <a:moveTo>
                            <a:pt x="62027" y="110570"/>
                          </a:moveTo>
                          <a:cubicBezTo>
                            <a:pt x="56633" y="142932"/>
                            <a:pt x="51240" y="175294"/>
                            <a:pt x="51240" y="210353"/>
                          </a:cubicBezTo>
                          <a:lnTo>
                            <a:pt x="0" y="210353"/>
                          </a:lnTo>
                          <a:cubicBezTo>
                            <a:pt x="8091" y="124054"/>
                            <a:pt x="26968" y="29665"/>
                            <a:pt x="91692" y="0"/>
                          </a:cubicBezTo>
                          <a:cubicBezTo>
                            <a:pt x="107873" y="5394"/>
                            <a:pt x="121357" y="10787"/>
                            <a:pt x="134842" y="21575"/>
                          </a:cubicBezTo>
                          <a:cubicBezTo>
                            <a:pt x="132145" y="21575"/>
                            <a:pt x="129448" y="21575"/>
                            <a:pt x="126751" y="21575"/>
                          </a:cubicBezTo>
                          <a:cubicBezTo>
                            <a:pt x="86299" y="-5394"/>
                            <a:pt x="67421" y="75511"/>
                            <a:pt x="62027" y="110570"/>
                          </a:cubicBezTo>
                          <a:close/>
                        </a:path>
                      </a:pathLst>
                    </a:custGeom>
                    <a:solidFill>
                      <a:srgbClr val="003B18"/>
                    </a:solidFill>
                    <a:ln w="26947" cap="flat">
                      <a:noFill/>
                      <a:prstDash val="solid"/>
                      <a:miter/>
                    </a:ln>
                  </p:spPr>
                  <p:txBody>
                    <a:bodyPr rtlCol="1" anchor="ctr"/>
                    <a:lstStyle/>
                    <a:p>
                      <a:endParaRPr lang="ar-SA"/>
                    </a:p>
                  </p:txBody>
                </p:sp>
                <p:sp>
                  <p:nvSpPr>
                    <p:cNvPr id="1584" name="شكل حر: شكل 741">
                      <a:extLst>
                        <a:ext uri="{FF2B5EF4-FFF2-40B4-BE49-F238E27FC236}">
                          <a16:creationId xmlns:a16="http://schemas.microsoft.com/office/drawing/2014/main" id="{31002637-2CF9-4047-AD23-4EB6CE00E7F6}"/>
                        </a:ext>
                      </a:extLst>
                    </p:cNvPr>
                    <p:cNvSpPr/>
                    <p:nvPr/>
                  </p:nvSpPr>
                  <p:spPr>
                    <a:xfrm>
                      <a:off x="2969212" y="5749646"/>
                      <a:ext cx="373661" cy="1280995"/>
                    </a:xfrm>
                    <a:custGeom>
                      <a:avLst/>
                      <a:gdLst>
                        <a:gd name="connsiteX0" fmla="*/ 272380 w 373661"/>
                        <a:gd name="connsiteY0" fmla="*/ 1280996 h 1280995"/>
                        <a:gd name="connsiteX1" fmla="*/ 261593 w 373661"/>
                        <a:gd name="connsiteY1" fmla="*/ 954679 h 1280995"/>
                        <a:gd name="connsiteX2" fmla="*/ 48543 w 373661"/>
                        <a:gd name="connsiteY2" fmla="*/ 99783 h 1280995"/>
                        <a:gd name="connsiteX3" fmla="*/ 0 w 373661"/>
                        <a:gd name="connsiteY3" fmla="*/ 0 h 1280995"/>
                        <a:gd name="connsiteX4" fmla="*/ 353285 w 373661"/>
                        <a:gd name="connsiteY4" fmla="*/ 666118 h 1280995"/>
                        <a:gd name="connsiteX5" fmla="*/ 369466 w 373661"/>
                        <a:gd name="connsiteY5" fmla="*/ 1280996 h 1280995"/>
                        <a:gd name="connsiteX6" fmla="*/ 272380 w 373661"/>
                        <a:gd name="connsiteY6" fmla="*/ 1280996 h 1280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661" h="1280995">
                          <a:moveTo>
                            <a:pt x="272380" y="1280996"/>
                          </a:moveTo>
                          <a:cubicBezTo>
                            <a:pt x="269683" y="1173123"/>
                            <a:pt x="264290" y="1065249"/>
                            <a:pt x="261593" y="954679"/>
                          </a:cubicBezTo>
                          <a:cubicBezTo>
                            <a:pt x="253502" y="660724"/>
                            <a:pt x="204959" y="331711"/>
                            <a:pt x="48543" y="99783"/>
                          </a:cubicBezTo>
                          <a:cubicBezTo>
                            <a:pt x="32362" y="67421"/>
                            <a:pt x="16181" y="35059"/>
                            <a:pt x="0" y="0"/>
                          </a:cubicBezTo>
                          <a:cubicBezTo>
                            <a:pt x="196869" y="134842"/>
                            <a:pt x="323620" y="396434"/>
                            <a:pt x="353285" y="666118"/>
                          </a:cubicBezTo>
                          <a:cubicBezTo>
                            <a:pt x="374860" y="865683"/>
                            <a:pt x="377557" y="1076037"/>
                            <a:pt x="369466" y="1280996"/>
                          </a:cubicBezTo>
                          <a:lnTo>
                            <a:pt x="272380" y="1280996"/>
                          </a:lnTo>
                          <a:close/>
                        </a:path>
                      </a:pathLst>
                    </a:custGeom>
                    <a:solidFill>
                      <a:srgbClr val="11521E"/>
                    </a:solidFill>
                    <a:ln w="26947" cap="flat">
                      <a:noFill/>
                      <a:prstDash val="solid"/>
                      <a:miter/>
                    </a:ln>
                  </p:spPr>
                  <p:txBody>
                    <a:bodyPr rtlCol="1" anchor="ctr"/>
                    <a:lstStyle/>
                    <a:p>
                      <a:endParaRPr lang="ar-SA"/>
                    </a:p>
                  </p:txBody>
                </p:sp>
                <p:sp>
                  <p:nvSpPr>
                    <p:cNvPr id="1585" name="شكل حر: شكل 742">
                      <a:extLst>
                        <a:ext uri="{FF2B5EF4-FFF2-40B4-BE49-F238E27FC236}">
                          <a16:creationId xmlns:a16="http://schemas.microsoft.com/office/drawing/2014/main" id="{E651A04D-0794-4D31-B4BF-2DFA187CFA65}"/>
                        </a:ext>
                      </a:extLst>
                    </p:cNvPr>
                    <p:cNvSpPr/>
                    <p:nvPr/>
                  </p:nvSpPr>
                  <p:spPr>
                    <a:xfrm>
                      <a:off x="3013084" y="5839153"/>
                      <a:ext cx="9342" cy="16515"/>
                    </a:xfrm>
                    <a:custGeom>
                      <a:avLst/>
                      <a:gdLst>
                        <a:gd name="connsiteX0" fmla="*/ 4671 w 9342"/>
                        <a:gd name="connsiteY0" fmla="*/ 10276 h 16515"/>
                        <a:gd name="connsiteX1" fmla="*/ 4671 w 9342"/>
                        <a:gd name="connsiteY1" fmla="*/ 10276 h 16515"/>
                        <a:gd name="connsiteX2" fmla="*/ 4671 w 9342"/>
                        <a:gd name="connsiteY2" fmla="*/ 10276 h 16515"/>
                      </a:gdLst>
                      <a:ahLst/>
                      <a:cxnLst>
                        <a:cxn ang="0">
                          <a:pos x="connsiteX0" y="connsiteY0"/>
                        </a:cxn>
                        <a:cxn ang="0">
                          <a:pos x="connsiteX1" y="connsiteY1"/>
                        </a:cxn>
                        <a:cxn ang="0">
                          <a:pos x="connsiteX2" y="connsiteY2"/>
                        </a:cxn>
                      </a:cxnLst>
                      <a:rect l="l" t="t" r="r" b="b"/>
                      <a:pathLst>
                        <a:path w="9342" h="16515">
                          <a:moveTo>
                            <a:pt x="4671" y="10276"/>
                          </a:moveTo>
                          <a:cubicBezTo>
                            <a:pt x="-11510" y="-22086"/>
                            <a:pt x="20852" y="34548"/>
                            <a:pt x="4671" y="10276"/>
                          </a:cubicBezTo>
                          <a:lnTo>
                            <a:pt x="4671" y="10276"/>
                          </a:lnTo>
                          <a:close/>
                        </a:path>
                      </a:pathLst>
                    </a:custGeom>
                    <a:solidFill>
                      <a:srgbClr val="004D67"/>
                    </a:solidFill>
                    <a:ln w="26947" cap="flat">
                      <a:noFill/>
                      <a:prstDash val="solid"/>
                      <a:miter/>
                    </a:ln>
                  </p:spPr>
                  <p:txBody>
                    <a:bodyPr rtlCol="1" anchor="ctr"/>
                    <a:lstStyle/>
                    <a:p>
                      <a:endParaRPr lang="ar-SA"/>
                    </a:p>
                  </p:txBody>
                </p:sp>
                <p:sp>
                  <p:nvSpPr>
                    <p:cNvPr id="1586" name="شكل حر: شكل 743">
                      <a:extLst>
                        <a:ext uri="{FF2B5EF4-FFF2-40B4-BE49-F238E27FC236}">
                          <a16:creationId xmlns:a16="http://schemas.microsoft.com/office/drawing/2014/main" id="{CFF34CA3-3A90-4245-8FA1-280FDD5A1E9B}"/>
                        </a:ext>
                      </a:extLst>
                    </p:cNvPr>
                    <p:cNvSpPr/>
                    <p:nvPr/>
                  </p:nvSpPr>
                  <p:spPr>
                    <a:xfrm>
                      <a:off x="2974606" y="5763130"/>
                      <a:ext cx="318129" cy="1270207"/>
                    </a:xfrm>
                    <a:custGeom>
                      <a:avLst/>
                      <a:gdLst>
                        <a:gd name="connsiteX0" fmla="*/ 266986 w 318129"/>
                        <a:gd name="connsiteY0" fmla="*/ 1267512 h 1270207"/>
                        <a:gd name="connsiteX1" fmla="*/ 256199 w 318129"/>
                        <a:gd name="connsiteY1" fmla="*/ 941195 h 1270207"/>
                        <a:gd name="connsiteX2" fmla="*/ 43149 w 318129"/>
                        <a:gd name="connsiteY2" fmla="*/ 86299 h 1270207"/>
                        <a:gd name="connsiteX3" fmla="*/ 40452 w 318129"/>
                        <a:gd name="connsiteY3" fmla="*/ 80905 h 1270207"/>
                        <a:gd name="connsiteX4" fmla="*/ 0 w 318129"/>
                        <a:gd name="connsiteY4" fmla="*/ 0 h 1270207"/>
                        <a:gd name="connsiteX5" fmla="*/ 215747 w 318129"/>
                        <a:gd name="connsiteY5" fmla="*/ 307439 h 1270207"/>
                        <a:gd name="connsiteX6" fmla="*/ 283167 w 318129"/>
                        <a:gd name="connsiteY6" fmla="*/ 552851 h 1270207"/>
                        <a:gd name="connsiteX7" fmla="*/ 310136 w 318129"/>
                        <a:gd name="connsiteY7" fmla="*/ 1270208 h 1270207"/>
                        <a:gd name="connsiteX8" fmla="*/ 266986 w 318129"/>
                        <a:gd name="connsiteY8" fmla="*/ 1270208 h 1270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129" h="1270207">
                          <a:moveTo>
                            <a:pt x="266986" y="1267512"/>
                          </a:moveTo>
                          <a:cubicBezTo>
                            <a:pt x="264289" y="1159639"/>
                            <a:pt x="258896" y="1051765"/>
                            <a:pt x="256199" y="941195"/>
                          </a:cubicBezTo>
                          <a:cubicBezTo>
                            <a:pt x="248109" y="647240"/>
                            <a:pt x="199565" y="318226"/>
                            <a:pt x="43149" y="86299"/>
                          </a:cubicBezTo>
                          <a:cubicBezTo>
                            <a:pt x="59330" y="107873"/>
                            <a:pt x="32362" y="62027"/>
                            <a:pt x="40452" y="80905"/>
                          </a:cubicBezTo>
                          <a:cubicBezTo>
                            <a:pt x="26968" y="53937"/>
                            <a:pt x="13484" y="26968"/>
                            <a:pt x="0" y="0"/>
                          </a:cubicBezTo>
                          <a:cubicBezTo>
                            <a:pt x="88995" y="80905"/>
                            <a:pt x="167204" y="183385"/>
                            <a:pt x="215747" y="307439"/>
                          </a:cubicBezTo>
                          <a:cubicBezTo>
                            <a:pt x="248109" y="388344"/>
                            <a:pt x="269683" y="466552"/>
                            <a:pt x="283167" y="552851"/>
                          </a:cubicBezTo>
                          <a:cubicBezTo>
                            <a:pt x="318226" y="795566"/>
                            <a:pt x="326317" y="1035584"/>
                            <a:pt x="310136" y="1270208"/>
                          </a:cubicBezTo>
                          <a:lnTo>
                            <a:pt x="266986" y="1270208"/>
                          </a:lnTo>
                          <a:close/>
                        </a:path>
                      </a:pathLst>
                    </a:custGeom>
                    <a:solidFill>
                      <a:srgbClr val="1F5C24"/>
                    </a:solidFill>
                    <a:ln w="26947" cap="flat">
                      <a:noFill/>
                      <a:prstDash val="solid"/>
                      <a:miter/>
                    </a:ln>
                  </p:spPr>
                  <p:txBody>
                    <a:bodyPr rtlCol="1" anchor="ctr"/>
                    <a:lstStyle/>
                    <a:p>
                      <a:endParaRPr lang="ar-SA"/>
                    </a:p>
                  </p:txBody>
                </p:sp>
                <p:sp>
                  <p:nvSpPr>
                    <p:cNvPr id="1587" name="شكل حر: شكل 744">
                      <a:extLst>
                        <a:ext uri="{FF2B5EF4-FFF2-40B4-BE49-F238E27FC236}">
                          <a16:creationId xmlns:a16="http://schemas.microsoft.com/office/drawing/2014/main" id="{DE59B5D1-E9DC-4583-BE8A-E4E9AB72E893}"/>
                        </a:ext>
                      </a:extLst>
                    </p:cNvPr>
                    <p:cNvSpPr/>
                    <p:nvPr/>
                  </p:nvSpPr>
                  <p:spPr>
                    <a:xfrm>
                      <a:off x="2988026" y="5784651"/>
                      <a:ext cx="289823" cy="766075"/>
                    </a:xfrm>
                    <a:custGeom>
                      <a:avLst/>
                      <a:gdLst>
                        <a:gd name="connsiteX0" fmla="*/ 64 w 289823"/>
                        <a:gd name="connsiteY0" fmla="*/ 54 h 766075"/>
                        <a:gd name="connsiteX1" fmla="*/ 202326 w 289823"/>
                        <a:gd name="connsiteY1" fmla="*/ 302099 h 766075"/>
                        <a:gd name="connsiteX2" fmla="*/ 256263 w 289823"/>
                        <a:gd name="connsiteY2" fmla="*/ 504361 h 766075"/>
                        <a:gd name="connsiteX3" fmla="*/ 288625 w 289823"/>
                        <a:gd name="connsiteY3" fmla="*/ 722805 h 766075"/>
                        <a:gd name="connsiteX4" fmla="*/ 288625 w 289823"/>
                        <a:gd name="connsiteY4" fmla="*/ 765954 h 766075"/>
                        <a:gd name="connsiteX5" fmla="*/ 248172 w 289823"/>
                        <a:gd name="connsiteY5" fmla="*/ 515149 h 766075"/>
                        <a:gd name="connsiteX6" fmla="*/ 194236 w 289823"/>
                        <a:gd name="connsiteY6" fmla="*/ 315583 h 766075"/>
                        <a:gd name="connsiteX7" fmla="*/ 116027 w 289823"/>
                        <a:gd name="connsiteY7" fmla="*/ 151076 h 766075"/>
                        <a:gd name="connsiteX8" fmla="*/ 64 w 289823"/>
                        <a:gd name="connsiteY8" fmla="*/ 54 h 766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9823" h="766075">
                          <a:moveTo>
                            <a:pt x="64" y="54"/>
                          </a:moveTo>
                          <a:cubicBezTo>
                            <a:pt x="86362" y="75565"/>
                            <a:pt x="159177" y="180741"/>
                            <a:pt x="202326" y="302099"/>
                          </a:cubicBezTo>
                          <a:cubicBezTo>
                            <a:pt x="226598" y="366823"/>
                            <a:pt x="242779" y="436940"/>
                            <a:pt x="256263" y="504361"/>
                          </a:cubicBezTo>
                          <a:cubicBezTo>
                            <a:pt x="272444" y="574479"/>
                            <a:pt x="283231" y="647293"/>
                            <a:pt x="288625" y="722805"/>
                          </a:cubicBezTo>
                          <a:cubicBezTo>
                            <a:pt x="288625" y="725501"/>
                            <a:pt x="291322" y="768651"/>
                            <a:pt x="288625" y="765954"/>
                          </a:cubicBezTo>
                          <a:cubicBezTo>
                            <a:pt x="280534" y="695837"/>
                            <a:pt x="264353" y="582570"/>
                            <a:pt x="248172" y="515149"/>
                          </a:cubicBezTo>
                          <a:cubicBezTo>
                            <a:pt x="231991" y="447728"/>
                            <a:pt x="215810" y="380307"/>
                            <a:pt x="194236" y="315583"/>
                          </a:cubicBezTo>
                          <a:cubicBezTo>
                            <a:pt x="175358" y="256253"/>
                            <a:pt x="145693" y="202316"/>
                            <a:pt x="116027" y="151076"/>
                          </a:cubicBezTo>
                          <a:cubicBezTo>
                            <a:pt x="80969" y="97140"/>
                            <a:pt x="-2633" y="-2643"/>
                            <a:pt x="64" y="54"/>
                          </a:cubicBezTo>
                          <a:close/>
                        </a:path>
                      </a:pathLst>
                    </a:custGeom>
                    <a:solidFill>
                      <a:srgbClr val="DCFB8E">
                        <a:alpha val="30000"/>
                      </a:srgbClr>
                    </a:solidFill>
                    <a:ln w="26947" cap="flat">
                      <a:noFill/>
                      <a:prstDash val="solid"/>
                      <a:miter/>
                    </a:ln>
                  </p:spPr>
                  <p:txBody>
                    <a:bodyPr rtlCol="1" anchor="ctr"/>
                    <a:lstStyle/>
                    <a:p>
                      <a:endParaRPr lang="ar-SA"/>
                    </a:p>
                  </p:txBody>
                </p:sp>
                <p:sp>
                  <p:nvSpPr>
                    <p:cNvPr id="1588" name="شكل حر: شكل 745">
                      <a:extLst>
                        <a:ext uri="{FF2B5EF4-FFF2-40B4-BE49-F238E27FC236}">
                          <a16:creationId xmlns:a16="http://schemas.microsoft.com/office/drawing/2014/main" id="{59EC18E4-EE05-4A03-83BA-42B042FEF4A2}"/>
                        </a:ext>
                      </a:extLst>
                    </p:cNvPr>
                    <p:cNvSpPr/>
                    <p:nvPr/>
                  </p:nvSpPr>
                  <p:spPr>
                    <a:xfrm>
                      <a:off x="3154319" y="6129912"/>
                      <a:ext cx="276557" cy="900729"/>
                    </a:xfrm>
                    <a:custGeom>
                      <a:avLst/>
                      <a:gdLst>
                        <a:gd name="connsiteX0" fmla="*/ 235599 w 276557"/>
                        <a:gd name="connsiteY0" fmla="*/ 900730 h 900729"/>
                        <a:gd name="connsiteX1" fmla="*/ 135816 w 276557"/>
                        <a:gd name="connsiteY1" fmla="*/ 900730 h 900729"/>
                        <a:gd name="connsiteX2" fmla="*/ 162785 w 276557"/>
                        <a:gd name="connsiteY2" fmla="*/ 337092 h 900729"/>
                        <a:gd name="connsiteX3" fmla="*/ 162785 w 276557"/>
                        <a:gd name="connsiteY3" fmla="*/ 337092 h 900729"/>
                        <a:gd name="connsiteX4" fmla="*/ 146604 w 276557"/>
                        <a:gd name="connsiteY4" fmla="*/ 97073 h 900729"/>
                        <a:gd name="connsiteX5" fmla="*/ 87273 w 276557"/>
                        <a:gd name="connsiteY5" fmla="*/ 169888 h 900729"/>
                        <a:gd name="connsiteX6" fmla="*/ 975 w 276557"/>
                        <a:gd name="connsiteY6" fmla="*/ 320911 h 900729"/>
                        <a:gd name="connsiteX7" fmla="*/ 98061 w 276557"/>
                        <a:gd name="connsiteY7" fmla="*/ 32349 h 900729"/>
                        <a:gd name="connsiteX8" fmla="*/ 262567 w 276557"/>
                        <a:gd name="connsiteY8" fmla="*/ 132132 h 900729"/>
                        <a:gd name="connsiteX9" fmla="*/ 235599 w 276557"/>
                        <a:gd name="connsiteY9" fmla="*/ 865671 h 900729"/>
                        <a:gd name="connsiteX10" fmla="*/ 235599 w 276557"/>
                        <a:gd name="connsiteY10" fmla="*/ 900730 h 900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6557" h="900729">
                          <a:moveTo>
                            <a:pt x="235599" y="900730"/>
                          </a:moveTo>
                          <a:lnTo>
                            <a:pt x="135816" y="900730"/>
                          </a:lnTo>
                          <a:cubicBezTo>
                            <a:pt x="133120" y="711951"/>
                            <a:pt x="154694" y="525870"/>
                            <a:pt x="162785" y="337092"/>
                          </a:cubicBezTo>
                          <a:cubicBezTo>
                            <a:pt x="162785" y="361363"/>
                            <a:pt x="160088" y="393725"/>
                            <a:pt x="162785" y="337092"/>
                          </a:cubicBezTo>
                          <a:cubicBezTo>
                            <a:pt x="165481" y="258883"/>
                            <a:pt x="173572" y="172585"/>
                            <a:pt x="146604" y="97073"/>
                          </a:cubicBezTo>
                          <a:cubicBezTo>
                            <a:pt x="119635" y="115951"/>
                            <a:pt x="111545" y="151010"/>
                            <a:pt x="87273" y="169888"/>
                          </a:cubicBezTo>
                          <a:cubicBezTo>
                            <a:pt x="49518" y="199553"/>
                            <a:pt x="19852" y="269671"/>
                            <a:pt x="975" y="320911"/>
                          </a:cubicBezTo>
                          <a:cubicBezTo>
                            <a:pt x="-7116" y="223825"/>
                            <a:pt x="36034" y="88983"/>
                            <a:pt x="98061" y="32349"/>
                          </a:cubicBezTo>
                          <a:cubicBezTo>
                            <a:pt x="181662" y="-45858"/>
                            <a:pt x="246386" y="29653"/>
                            <a:pt x="262567" y="132132"/>
                          </a:cubicBezTo>
                          <a:cubicBezTo>
                            <a:pt x="303020" y="374847"/>
                            <a:pt x="243690" y="620259"/>
                            <a:pt x="235599" y="865671"/>
                          </a:cubicBezTo>
                          <a:cubicBezTo>
                            <a:pt x="235599" y="876458"/>
                            <a:pt x="235599" y="889942"/>
                            <a:pt x="235599" y="900730"/>
                          </a:cubicBezTo>
                          <a:close/>
                        </a:path>
                      </a:pathLst>
                    </a:custGeom>
                    <a:solidFill>
                      <a:srgbClr val="003B18"/>
                    </a:solidFill>
                    <a:ln w="26947" cap="flat">
                      <a:noFill/>
                      <a:prstDash val="solid"/>
                      <a:miter/>
                    </a:ln>
                  </p:spPr>
                  <p:txBody>
                    <a:bodyPr rtlCol="1" anchor="ctr"/>
                    <a:lstStyle/>
                    <a:p>
                      <a:endParaRPr lang="ar-SA"/>
                    </a:p>
                  </p:txBody>
                </p:sp>
                <p:sp>
                  <p:nvSpPr>
                    <p:cNvPr id="1589" name="شكل حر: شكل 746">
                      <a:extLst>
                        <a:ext uri="{FF2B5EF4-FFF2-40B4-BE49-F238E27FC236}">
                          <a16:creationId xmlns:a16="http://schemas.microsoft.com/office/drawing/2014/main" id="{1D31BAB1-426B-49CB-840B-2D47FB2953E9}"/>
                        </a:ext>
                      </a:extLst>
                    </p:cNvPr>
                    <p:cNvSpPr/>
                    <p:nvPr/>
                  </p:nvSpPr>
                  <p:spPr>
                    <a:xfrm>
                      <a:off x="3289904" y="6178442"/>
                      <a:ext cx="75598" cy="852199"/>
                    </a:xfrm>
                    <a:custGeom>
                      <a:avLst/>
                      <a:gdLst>
                        <a:gd name="connsiteX0" fmla="*/ 43381 w 75598"/>
                        <a:gd name="connsiteY0" fmla="*/ 852199 h 852199"/>
                        <a:gd name="connsiteX1" fmla="*/ 232 w 75598"/>
                        <a:gd name="connsiteY1" fmla="*/ 852199 h 852199"/>
                        <a:gd name="connsiteX2" fmla="*/ 27200 w 75598"/>
                        <a:gd name="connsiteY2" fmla="*/ 288561 h 852199"/>
                        <a:gd name="connsiteX3" fmla="*/ 27200 w 75598"/>
                        <a:gd name="connsiteY3" fmla="*/ 291258 h 852199"/>
                        <a:gd name="connsiteX4" fmla="*/ 27200 w 75598"/>
                        <a:gd name="connsiteY4" fmla="*/ 288561 h 852199"/>
                        <a:gd name="connsiteX5" fmla="*/ 27200 w 75598"/>
                        <a:gd name="connsiteY5" fmla="*/ 288561 h 852199"/>
                        <a:gd name="connsiteX6" fmla="*/ 11019 w 75598"/>
                        <a:gd name="connsiteY6" fmla="*/ 48543 h 852199"/>
                        <a:gd name="connsiteX7" fmla="*/ 11019 w 75598"/>
                        <a:gd name="connsiteY7" fmla="*/ 48543 h 852199"/>
                        <a:gd name="connsiteX8" fmla="*/ 46078 w 75598"/>
                        <a:gd name="connsiteY8" fmla="*/ 0 h 852199"/>
                        <a:gd name="connsiteX9" fmla="*/ 67652 w 75598"/>
                        <a:gd name="connsiteY9" fmla="*/ 377557 h 852199"/>
                        <a:gd name="connsiteX10" fmla="*/ 43381 w 75598"/>
                        <a:gd name="connsiteY10" fmla="*/ 852199 h 852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598" h="852199">
                          <a:moveTo>
                            <a:pt x="43381" y="852199"/>
                          </a:moveTo>
                          <a:lnTo>
                            <a:pt x="232" y="852199"/>
                          </a:lnTo>
                          <a:cubicBezTo>
                            <a:pt x="-2465" y="663421"/>
                            <a:pt x="19109" y="477339"/>
                            <a:pt x="27200" y="288561"/>
                          </a:cubicBezTo>
                          <a:lnTo>
                            <a:pt x="27200" y="291258"/>
                          </a:lnTo>
                          <a:cubicBezTo>
                            <a:pt x="27200" y="291258"/>
                            <a:pt x="27200" y="288561"/>
                            <a:pt x="27200" y="288561"/>
                          </a:cubicBezTo>
                          <a:lnTo>
                            <a:pt x="27200" y="288561"/>
                          </a:lnTo>
                          <a:cubicBezTo>
                            <a:pt x="29897" y="210353"/>
                            <a:pt x="37987" y="124054"/>
                            <a:pt x="11019" y="48543"/>
                          </a:cubicBezTo>
                          <a:cubicBezTo>
                            <a:pt x="11019" y="48543"/>
                            <a:pt x="11019" y="48543"/>
                            <a:pt x="11019" y="48543"/>
                          </a:cubicBezTo>
                          <a:cubicBezTo>
                            <a:pt x="19109" y="29665"/>
                            <a:pt x="32594" y="13484"/>
                            <a:pt x="46078" y="0"/>
                          </a:cubicBezTo>
                          <a:cubicBezTo>
                            <a:pt x="83833" y="121357"/>
                            <a:pt x="78440" y="248109"/>
                            <a:pt x="67652" y="377557"/>
                          </a:cubicBezTo>
                          <a:cubicBezTo>
                            <a:pt x="54168" y="539367"/>
                            <a:pt x="40684" y="695783"/>
                            <a:pt x="43381" y="852199"/>
                          </a:cubicBezTo>
                          <a:close/>
                        </a:path>
                      </a:pathLst>
                    </a:custGeom>
                    <a:solidFill>
                      <a:srgbClr val="0B2E1D"/>
                    </a:solidFill>
                    <a:ln w="26947" cap="flat">
                      <a:noFill/>
                      <a:prstDash val="solid"/>
                      <a:miter/>
                    </a:ln>
                  </p:spPr>
                  <p:txBody>
                    <a:bodyPr rtlCol="1" anchor="ctr"/>
                    <a:lstStyle/>
                    <a:p>
                      <a:endParaRPr lang="ar-SA"/>
                    </a:p>
                  </p:txBody>
                </p:sp>
                <p:sp>
                  <p:nvSpPr>
                    <p:cNvPr id="1590" name="شكل حر: شكل 747">
                      <a:extLst>
                        <a:ext uri="{FF2B5EF4-FFF2-40B4-BE49-F238E27FC236}">
                          <a16:creationId xmlns:a16="http://schemas.microsoft.com/office/drawing/2014/main" id="{EE02F98B-FFA7-4E38-AA19-D02F41C53E99}"/>
                        </a:ext>
                      </a:extLst>
                    </p:cNvPr>
                    <p:cNvSpPr/>
                    <p:nvPr/>
                  </p:nvSpPr>
                  <p:spPr>
                    <a:xfrm>
                      <a:off x="3157990" y="6132596"/>
                      <a:ext cx="223837" cy="320923"/>
                    </a:xfrm>
                    <a:custGeom>
                      <a:avLst/>
                      <a:gdLst>
                        <a:gd name="connsiteX0" fmla="*/ 172597 w 223837"/>
                        <a:gd name="connsiteY0" fmla="*/ 0 h 320923"/>
                        <a:gd name="connsiteX1" fmla="*/ 223837 w 223837"/>
                        <a:gd name="connsiteY1" fmla="*/ 32362 h 320923"/>
                        <a:gd name="connsiteX2" fmla="*/ 221140 w 223837"/>
                        <a:gd name="connsiteY2" fmla="*/ 32362 h 320923"/>
                        <a:gd name="connsiteX3" fmla="*/ 145629 w 223837"/>
                        <a:gd name="connsiteY3" fmla="*/ 97086 h 320923"/>
                        <a:gd name="connsiteX4" fmla="*/ 86299 w 223837"/>
                        <a:gd name="connsiteY4" fmla="*/ 169901 h 320923"/>
                        <a:gd name="connsiteX5" fmla="*/ 0 w 223837"/>
                        <a:gd name="connsiteY5" fmla="*/ 320923 h 320923"/>
                        <a:gd name="connsiteX6" fmla="*/ 0 w 223837"/>
                        <a:gd name="connsiteY6" fmla="*/ 291258 h 320923"/>
                        <a:gd name="connsiteX7" fmla="*/ 5394 w 223837"/>
                        <a:gd name="connsiteY7" fmla="*/ 277774 h 320923"/>
                        <a:gd name="connsiteX8" fmla="*/ 172597 w 223837"/>
                        <a:gd name="connsiteY8" fmla="*/ 0 h 320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3837" h="320923">
                          <a:moveTo>
                            <a:pt x="172597" y="0"/>
                          </a:moveTo>
                          <a:cubicBezTo>
                            <a:pt x="191475" y="2697"/>
                            <a:pt x="210353" y="13484"/>
                            <a:pt x="223837" y="32362"/>
                          </a:cubicBezTo>
                          <a:cubicBezTo>
                            <a:pt x="223837" y="32362"/>
                            <a:pt x="221140" y="32362"/>
                            <a:pt x="221140" y="32362"/>
                          </a:cubicBezTo>
                          <a:cubicBezTo>
                            <a:pt x="183385" y="32362"/>
                            <a:pt x="161810" y="59331"/>
                            <a:pt x="145629" y="97086"/>
                          </a:cubicBezTo>
                          <a:cubicBezTo>
                            <a:pt x="121357" y="115964"/>
                            <a:pt x="110570" y="151023"/>
                            <a:pt x="86299" y="169901"/>
                          </a:cubicBezTo>
                          <a:cubicBezTo>
                            <a:pt x="48543" y="199566"/>
                            <a:pt x="18878" y="269683"/>
                            <a:pt x="0" y="320923"/>
                          </a:cubicBezTo>
                          <a:cubicBezTo>
                            <a:pt x="0" y="310136"/>
                            <a:pt x="0" y="302046"/>
                            <a:pt x="0" y="291258"/>
                          </a:cubicBezTo>
                          <a:cubicBezTo>
                            <a:pt x="2697" y="285864"/>
                            <a:pt x="2697" y="280471"/>
                            <a:pt x="5394" y="277774"/>
                          </a:cubicBezTo>
                          <a:cubicBezTo>
                            <a:pt x="51240" y="175294"/>
                            <a:pt x="86299" y="43149"/>
                            <a:pt x="172597" y="0"/>
                          </a:cubicBezTo>
                          <a:close/>
                        </a:path>
                      </a:pathLst>
                    </a:custGeom>
                    <a:solidFill>
                      <a:srgbClr val="64AF42"/>
                    </a:solidFill>
                    <a:ln w="26947" cap="flat">
                      <a:noFill/>
                      <a:prstDash val="solid"/>
                      <a:miter/>
                    </a:ln>
                  </p:spPr>
                  <p:txBody>
                    <a:bodyPr rtlCol="1" anchor="ctr"/>
                    <a:lstStyle/>
                    <a:p>
                      <a:endParaRPr lang="ar-SA"/>
                    </a:p>
                  </p:txBody>
                </p:sp>
                <p:sp>
                  <p:nvSpPr>
                    <p:cNvPr id="1591" name="شكل حر: شكل 748">
                      <a:extLst>
                        <a:ext uri="{FF2B5EF4-FFF2-40B4-BE49-F238E27FC236}">
                          <a16:creationId xmlns:a16="http://schemas.microsoft.com/office/drawing/2014/main" id="{B173CE3D-CE3E-4AE8-8B78-BECD131028B1}"/>
                        </a:ext>
                      </a:extLst>
                    </p:cNvPr>
                    <p:cNvSpPr/>
                    <p:nvPr/>
                  </p:nvSpPr>
                  <p:spPr>
                    <a:xfrm>
                      <a:off x="3157990" y="6129495"/>
                      <a:ext cx="172597" cy="288965"/>
                    </a:xfrm>
                    <a:custGeom>
                      <a:avLst/>
                      <a:gdLst>
                        <a:gd name="connsiteX0" fmla="*/ 97086 w 172597"/>
                        <a:gd name="connsiteY0" fmla="*/ 32766 h 288965"/>
                        <a:gd name="connsiteX1" fmla="*/ 172597 w 172597"/>
                        <a:gd name="connsiteY1" fmla="*/ 405 h 288965"/>
                        <a:gd name="connsiteX2" fmla="*/ 5394 w 172597"/>
                        <a:gd name="connsiteY2" fmla="*/ 275481 h 288965"/>
                        <a:gd name="connsiteX3" fmla="*/ 0 w 172597"/>
                        <a:gd name="connsiteY3" fmla="*/ 288966 h 288965"/>
                        <a:gd name="connsiteX4" fmla="*/ 97086 w 172597"/>
                        <a:gd name="connsiteY4" fmla="*/ 32766 h 288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597" h="288965">
                          <a:moveTo>
                            <a:pt x="97086" y="32766"/>
                          </a:moveTo>
                          <a:cubicBezTo>
                            <a:pt x="124054" y="8495"/>
                            <a:pt x="148326" y="-2292"/>
                            <a:pt x="172597" y="405"/>
                          </a:cubicBezTo>
                          <a:cubicBezTo>
                            <a:pt x="86299" y="43554"/>
                            <a:pt x="51240" y="175699"/>
                            <a:pt x="5394" y="275481"/>
                          </a:cubicBezTo>
                          <a:cubicBezTo>
                            <a:pt x="2697" y="280875"/>
                            <a:pt x="2697" y="286269"/>
                            <a:pt x="0" y="288966"/>
                          </a:cubicBezTo>
                          <a:cubicBezTo>
                            <a:pt x="2697" y="199970"/>
                            <a:pt x="40452" y="86703"/>
                            <a:pt x="97086" y="32766"/>
                          </a:cubicBezTo>
                          <a:close/>
                        </a:path>
                      </a:pathLst>
                    </a:custGeom>
                    <a:solidFill>
                      <a:srgbClr val="72C500"/>
                    </a:solidFill>
                    <a:ln w="26947" cap="flat">
                      <a:noFill/>
                      <a:prstDash val="solid"/>
                      <a:miter/>
                    </a:ln>
                  </p:spPr>
                  <p:txBody>
                    <a:bodyPr rtlCol="1" anchor="ctr"/>
                    <a:lstStyle/>
                    <a:p>
                      <a:endParaRPr lang="ar-SA"/>
                    </a:p>
                  </p:txBody>
                </p:sp>
                <p:sp>
                  <p:nvSpPr>
                    <p:cNvPr id="1592" name="شكل حر: شكل 749">
                      <a:extLst>
                        <a:ext uri="{FF2B5EF4-FFF2-40B4-BE49-F238E27FC236}">
                          <a16:creationId xmlns:a16="http://schemas.microsoft.com/office/drawing/2014/main" id="{C7FA6710-D718-420E-A6FC-CE3143F06BF2}"/>
                        </a:ext>
                      </a:extLst>
                    </p:cNvPr>
                    <p:cNvSpPr/>
                    <p:nvPr/>
                  </p:nvSpPr>
                  <p:spPr>
                    <a:xfrm>
                      <a:off x="3319800" y="6454193"/>
                      <a:ext cx="26968" cy="2022"/>
                    </a:xfrm>
                    <a:custGeom>
                      <a:avLst/>
                      <a:gdLst>
                        <a:gd name="connsiteX0" fmla="*/ 0 w 26968"/>
                        <a:gd name="connsiteY0" fmla="*/ 2022 h 2022"/>
                        <a:gd name="connsiteX1" fmla="*/ 0 w 26968"/>
                        <a:gd name="connsiteY1" fmla="*/ 2022 h 2022"/>
                        <a:gd name="connsiteX2" fmla="*/ 0 w 26968"/>
                        <a:gd name="connsiteY2" fmla="*/ 2022 h 2022"/>
                      </a:gdLst>
                      <a:ahLst/>
                      <a:cxnLst>
                        <a:cxn ang="0">
                          <a:pos x="connsiteX0" y="connsiteY0"/>
                        </a:cxn>
                        <a:cxn ang="0">
                          <a:pos x="connsiteX1" y="connsiteY1"/>
                        </a:cxn>
                        <a:cxn ang="0">
                          <a:pos x="connsiteX2" y="connsiteY2"/>
                        </a:cxn>
                      </a:cxnLst>
                      <a:rect l="l" t="t" r="r" b="b"/>
                      <a:pathLst>
                        <a:path w="26968" h="2022">
                          <a:moveTo>
                            <a:pt x="0" y="2022"/>
                          </a:moveTo>
                          <a:cubicBezTo>
                            <a:pt x="0" y="-674"/>
                            <a:pt x="0" y="-674"/>
                            <a:pt x="0" y="2022"/>
                          </a:cubicBezTo>
                          <a:cubicBezTo>
                            <a:pt x="0" y="-674"/>
                            <a:pt x="0" y="-674"/>
                            <a:pt x="0" y="2022"/>
                          </a:cubicBezTo>
                          <a:close/>
                        </a:path>
                      </a:pathLst>
                    </a:custGeom>
                    <a:solidFill>
                      <a:srgbClr val="004D67">
                        <a:alpha val="80000"/>
                      </a:srgbClr>
                    </a:solidFill>
                    <a:ln w="26947" cap="flat">
                      <a:noFill/>
                      <a:prstDash val="solid"/>
                      <a:miter/>
                    </a:ln>
                  </p:spPr>
                  <p:txBody>
                    <a:bodyPr rtlCol="1" anchor="ctr"/>
                    <a:lstStyle/>
                    <a:p>
                      <a:endParaRPr lang="ar-SA"/>
                    </a:p>
                  </p:txBody>
                </p:sp>
                <p:sp>
                  <p:nvSpPr>
                    <p:cNvPr id="1593" name="شكل حر: شكل 750">
                      <a:extLst>
                        <a:ext uri="{FF2B5EF4-FFF2-40B4-BE49-F238E27FC236}">
                          <a16:creationId xmlns:a16="http://schemas.microsoft.com/office/drawing/2014/main" id="{B0ED695F-697E-42C4-BF22-DCB824585208}"/>
                        </a:ext>
                      </a:extLst>
                    </p:cNvPr>
                    <p:cNvSpPr/>
                    <p:nvPr/>
                  </p:nvSpPr>
                  <p:spPr>
                    <a:xfrm>
                      <a:off x="3319800" y="6450822"/>
                      <a:ext cx="26968" cy="26968"/>
                    </a:xfrm>
                    <a:custGeom>
                      <a:avLst/>
                      <a:gdLst>
                        <a:gd name="connsiteX0" fmla="*/ 0 w 26968"/>
                        <a:gd name="connsiteY0" fmla="*/ 0 h 26968"/>
                        <a:gd name="connsiteX1" fmla="*/ 0 w 26968"/>
                        <a:gd name="connsiteY1" fmla="*/ 0 h 26968"/>
                        <a:gd name="connsiteX2" fmla="*/ 0 w 26968"/>
                        <a:gd name="connsiteY2" fmla="*/ 0 h 26968"/>
                      </a:gdLst>
                      <a:ahLst/>
                      <a:cxnLst>
                        <a:cxn ang="0">
                          <a:pos x="connsiteX0" y="connsiteY0"/>
                        </a:cxn>
                        <a:cxn ang="0">
                          <a:pos x="connsiteX1" y="connsiteY1"/>
                        </a:cxn>
                        <a:cxn ang="0">
                          <a:pos x="connsiteX2" y="connsiteY2"/>
                        </a:cxn>
                      </a:cxnLst>
                      <a:rect l="l" t="t" r="r" b="b"/>
                      <a:pathLst>
                        <a:path w="26968" h="26968">
                          <a:moveTo>
                            <a:pt x="0" y="0"/>
                          </a:moveTo>
                          <a:cubicBezTo>
                            <a:pt x="0" y="0"/>
                            <a:pt x="0" y="0"/>
                            <a:pt x="0" y="0"/>
                          </a:cubicBezTo>
                          <a:cubicBezTo>
                            <a:pt x="0" y="0"/>
                            <a:pt x="0" y="0"/>
                            <a:pt x="0" y="0"/>
                          </a:cubicBezTo>
                          <a:close/>
                        </a:path>
                      </a:pathLst>
                    </a:custGeom>
                    <a:solidFill>
                      <a:srgbClr val="004D67">
                        <a:alpha val="80000"/>
                      </a:srgbClr>
                    </a:solidFill>
                    <a:ln w="26947" cap="flat">
                      <a:noFill/>
                      <a:prstDash val="solid"/>
                      <a:miter/>
                    </a:ln>
                  </p:spPr>
                  <p:txBody>
                    <a:bodyPr rtlCol="1" anchor="ctr"/>
                    <a:lstStyle/>
                    <a:p>
                      <a:endParaRPr lang="ar-SA"/>
                    </a:p>
                  </p:txBody>
                </p:sp>
                <p:sp>
                  <p:nvSpPr>
                    <p:cNvPr id="1594" name="شكل حر: شكل 751">
                      <a:extLst>
                        <a:ext uri="{FF2B5EF4-FFF2-40B4-BE49-F238E27FC236}">
                          <a16:creationId xmlns:a16="http://schemas.microsoft.com/office/drawing/2014/main" id="{F770536D-E507-43D7-9D76-F2F19F6F8F92}"/>
                        </a:ext>
                      </a:extLst>
                    </p:cNvPr>
                    <p:cNvSpPr/>
                    <p:nvPr/>
                  </p:nvSpPr>
                  <p:spPr>
                    <a:xfrm>
                      <a:off x="3319800" y="6450822"/>
                      <a:ext cx="26968" cy="26968"/>
                    </a:xfrm>
                    <a:custGeom>
                      <a:avLst/>
                      <a:gdLst>
                        <a:gd name="connsiteX0" fmla="*/ 0 w 26968"/>
                        <a:gd name="connsiteY0" fmla="*/ 0 h 26968"/>
                        <a:gd name="connsiteX1" fmla="*/ 0 w 26968"/>
                        <a:gd name="connsiteY1" fmla="*/ 0 h 26968"/>
                        <a:gd name="connsiteX2" fmla="*/ 0 w 26968"/>
                        <a:gd name="connsiteY2" fmla="*/ 0 h 26968"/>
                      </a:gdLst>
                      <a:ahLst/>
                      <a:cxnLst>
                        <a:cxn ang="0">
                          <a:pos x="connsiteX0" y="connsiteY0"/>
                        </a:cxn>
                        <a:cxn ang="0">
                          <a:pos x="connsiteX1" y="connsiteY1"/>
                        </a:cxn>
                        <a:cxn ang="0">
                          <a:pos x="connsiteX2" y="connsiteY2"/>
                        </a:cxn>
                      </a:cxnLst>
                      <a:rect l="l" t="t" r="r" b="b"/>
                      <a:pathLst>
                        <a:path w="26968" h="26968">
                          <a:moveTo>
                            <a:pt x="0" y="0"/>
                          </a:moveTo>
                          <a:lnTo>
                            <a:pt x="0" y="0"/>
                          </a:lnTo>
                          <a:lnTo>
                            <a:pt x="0" y="0"/>
                          </a:lnTo>
                          <a:close/>
                        </a:path>
                      </a:pathLst>
                    </a:custGeom>
                    <a:solidFill>
                      <a:srgbClr val="004D67">
                        <a:alpha val="80000"/>
                      </a:srgbClr>
                    </a:solidFill>
                    <a:ln w="26947" cap="flat">
                      <a:noFill/>
                      <a:prstDash val="solid"/>
                      <a:miter/>
                    </a:ln>
                  </p:spPr>
                  <p:txBody>
                    <a:bodyPr rtlCol="1" anchor="ctr"/>
                    <a:lstStyle/>
                    <a:p>
                      <a:endParaRPr lang="ar-SA"/>
                    </a:p>
                  </p:txBody>
                </p:sp>
                <p:sp>
                  <p:nvSpPr>
                    <p:cNvPr id="1595" name="شكل حر: شكل 752">
                      <a:extLst>
                        <a:ext uri="{FF2B5EF4-FFF2-40B4-BE49-F238E27FC236}">
                          <a16:creationId xmlns:a16="http://schemas.microsoft.com/office/drawing/2014/main" id="{51FB406C-0920-4C10-977D-0009B9FE8D29}"/>
                        </a:ext>
                      </a:extLst>
                    </p:cNvPr>
                    <p:cNvSpPr/>
                    <p:nvPr/>
                  </p:nvSpPr>
                  <p:spPr>
                    <a:xfrm>
                      <a:off x="3319800" y="6456216"/>
                      <a:ext cx="26968" cy="13484"/>
                    </a:xfrm>
                    <a:custGeom>
                      <a:avLst/>
                      <a:gdLst>
                        <a:gd name="connsiteX0" fmla="*/ 0 w 26968"/>
                        <a:gd name="connsiteY0" fmla="*/ 0 h 13484"/>
                        <a:gd name="connsiteX1" fmla="*/ 0 w 26968"/>
                        <a:gd name="connsiteY1" fmla="*/ 13484 h 13484"/>
                        <a:gd name="connsiteX2" fmla="*/ 0 w 26968"/>
                        <a:gd name="connsiteY2" fmla="*/ 13484 h 13484"/>
                        <a:gd name="connsiteX3" fmla="*/ 0 w 26968"/>
                        <a:gd name="connsiteY3" fmla="*/ 0 h 13484"/>
                      </a:gdLst>
                      <a:ahLst/>
                      <a:cxnLst>
                        <a:cxn ang="0">
                          <a:pos x="connsiteX0" y="connsiteY0"/>
                        </a:cxn>
                        <a:cxn ang="0">
                          <a:pos x="connsiteX1" y="connsiteY1"/>
                        </a:cxn>
                        <a:cxn ang="0">
                          <a:pos x="connsiteX2" y="connsiteY2"/>
                        </a:cxn>
                        <a:cxn ang="0">
                          <a:pos x="connsiteX3" y="connsiteY3"/>
                        </a:cxn>
                      </a:cxnLst>
                      <a:rect l="l" t="t" r="r" b="b"/>
                      <a:pathLst>
                        <a:path w="26968" h="13484">
                          <a:moveTo>
                            <a:pt x="0" y="0"/>
                          </a:moveTo>
                          <a:cubicBezTo>
                            <a:pt x="0" y="2697"/>
                            <a:pt x="0" y="8091"/>
                            <a:pt x="0" y="13484"/>
                          </a:cubicBezTo>
                          <a:cubicBezTo>
                            <a:pt x="0" y="13484"/>
                            <a:pt x="0" y="13484"/>
                            <a:pt x="0" y="13484"/>
                          </a:cubicBezTo>
                          <a:cubicBezTo>
                            <a:pt x="0" y="5394"/>
                            <a:pt x="0" y="2697"/>
                            <a:pt x="0" y="0"/>
                          </a:cubicBezTo>
                          <a:close/>
                        </a:path>
                      </a:pathLst>
                    </a:custGeom>
                    <a:solidFill>
                      <a:srgbClr val="004D67">
                        <a:alpha val="80000"/>
                      </a:srgbClr>
                    </a:solidFill>
                    <a:ln w="26947" cap="flat">
                      <a:noFill/>
                      <a:prstDash val="solid"/>
                      <a:miter/>
                    </a:ln>
                  </p:spPr>
                  <p:txBody>
                    <a:bodyPr rtlCol="1" anchor="ctr"/>
                    <a:lstStyle/>
                    <a:p>
                      <a:endParaRPr lang="ar-SA"/>
                    </a:p>
                  </p:txBody>
                </p:sp>
                <p:sp>
                  <p:nvSpPr>
                    <p:cNvPr id="1596" name="شكل حر: شكل 753">
                      <a:extLst>
                        <a:ext uri="{FF2B5EF4-FFF2-40B4-BE49-F238E27FC236}">
                          <a16:creationId xmlns:a16="http://schemas.microsoft.com/office/drawing/2014/main" id="{D5D956DB-77DA-49AA-A4AC-E2513C3FCCD0}"/>
                        </a:ext>
                      </a:extLst>
                    </p:cNvPr>
                    <p:cNvSpPr/>
                    <p:nvPr/>
                  </p:nvSpPr>
                  <p:spPr>
                    <a:xfrm>
                      <a:off x="3319800" y="6453519"/>
                      <a:ext cx="26968" cy="26968"/>
                    </a:xfrm>
                    <a:custGeom>
                      <a:avLst/>
                      <a:gdLst>
                        <a:gd name="connsiteX0" fmla="*/ 0 w 26968"/>
                        <a:gd name="connsiteY0" fmla="*/ 0 h 26968"/>
                        <a:gd name="connsiteX1" fmla="*/ 0 w 26968"/>
                        <a:gd name="connsiteY1" fmla="*/ 0 h 26968"/>
                        <a:gd name="connsiteX2" fmla="*/ 0 w 26968"/>
                        <a:gd name="connsiteY2" fmla="*/ 0 h 26968"/>
                      </a:gdLst>
                      <a:ahLst/>
                      <a:cxnLst>
                        <a:cxn ang="0">
                          <a:pos x="connsiteX0" y="connsiteY0"/>
                        </a:cxn>
                        <a:cxn ang="0">
                          <a:pos x="connsiteX1" y="connsiteY1"/>
                        </a:cxn>
                        <a:cxn ang="0">
                          <a:pos x="connsiteX2" y="connsiteY2"/>
                        </a:cxn>
                      </a:cxnLst>
                      <a:rect l="l" t="t" r="r" b="b"/>
                      <a:pathLst>
                        <a:path w="26968" h="26968">
                          <a:moveTo>
                            <a:pt x="0" y="0"/>
                          </a:moveTo>
                          <a:cubicBezTo>
                            <a:pt x="0" y="0"/>
                            <a:pt x="0" y="0"/>
                            <a:pt x="0" y="0"/>
                          </a:cubicBezTo>
                          <a:cubicBezTo>
                            <a:pt x="0" y="0"/>
                            <a:pt x="0" y="0"/>
                            <a:pt x="0" y="0"/>
                          </a:cubicBezTo>
                          <a:close/>
                        </a:path>
                      </a:pathLst>
                    </a:custGeom>
                    <a:solidFill>
                      <a:srgbClr val="004D67">
                        <a:alpha val="80000"/>
                      </a:srgbClr>
                    </a:solidFill>
                    <a:ln w="26947" cap="flat">
                      <a:noFill/>
                      <a:prstDash val="solid"/>
                      <a:miter/>
                    </a:ln>
                  </p:spPr>
                  <p:txBody>
                    <a:bodyPr rtlCol="1" anchor="ctr"/>
                    <a:lstStyle/>
                    <a:p>
                      <a:endParaRPr lang="ar-SA"/>
                    </a:p>
                  </p:txBody>
                </p:sp>
                <p:sp>
                  <p:nvSpPr>
                    <p:cNvPr id="1597" name="شكل حر: شكل 754">
                      <a:extLst>
                        <a:ext uri="{FF2B5EF4-FFF2-40B4-BE49-F238E27FC236}">
                          <a16:creationId xmlns:a16="http://schemas.microsoft.com/office/drawing/2014/main" id="{F06E1676-89D2-45F4-B364-DA563702C19C}"/>
                        </a:ext>
                      </a:extLst>
                    </p:cNvPr>
                    <p:cNvSpPr/>
                    <p:nvPr/>
                  </p:nvSpPr>
                  <p:spPr>
                    <a:xfrm>
                      <a:off x="3319800" y="6450822"/>
                      <a:ext cx="26968" cy="26968"/>
                    </a:xfrm>
                    <a:custGeom>
                      <a:avLst/>
                      <a:gdLst>
                        <a:gd name="connsiteX0" fmla="*/ 0 w 26968"/>
                        <a:gd name="connsiteY0" fmla="*/ 0 h 26968"/>
                        <a:gd name="connsiteX1" fmla="*/ 0 w 26968"/>
                        <a:gd name="connsiteY1" fmla="*/ 0 h 26968"/>
                        <a:gd name="connsiteX2" fmla="*/ 0 w 26968"/>
                        <a:gd name="connsiteY2" fmla="*/ 0 h 26968"/>
                      </a:gdLst>
                      <a:ahLst/>
                      <a:cxnLst>
                        <a:cxn ang="0">
                          <a:pos x="connsiteX0" y="connsiteY0"/>
                        </a:cxn>
                        <a:cxn ang="0">
                          <a:pos x="connsiteX1" y="connsiteY1"/>
                        </a:cxn>
                        <a:cxn ang="0">
                          <a:pos x="connsiteX2" y="connsiteY2"/>
                        </a:cxn>
                      </a:cxnLst>
                      <a:rect l="l" t="t" r="r" b="b"/>
                      <a:pathLst>
                        <a:path w="26968" h="26968">
                          <a:moveTo>
                            <a:pt x="0" y="0"/>
                          </a:moveTo>
                          <a:lnTo>
                            <a:pt x="0" y="0"/>
                          </a:lnTo>
                          <a:lnTo>
                            <a:pt x="0" y="0"/>
                          </a:lnTo>
                          <a:close/>
                        </a:path>
                      </a:pathLst>
                    </a:custGeom>
                    <a:solidFill>
                      <a:srgbClr val="004D67">
                        <a:alpha val="80000"/>
                      </a:srgbClr>
                    </a:solidFill>
                    <a:ln w="26947" cap="flat">
                      <a:noFill/>
                      <a:prstDash val="solid"/>
                      <a:miter/>
                    </a:ln>
                  </p:spPr>
                  <p:txBody>
                    <a:bodyPr rtlCol="1" anchor="ctr"/>
                    <a:lstStyle/>
                    <a:p>
                      <a:endParaRPr lang="ar-SA"/>
                    </a:p>
                  </p:txBody>
                </p:sp>
                <p:sp>
                  <p:nvSpPr>
                    <p:cNvPr id="1598" name="شكل حر: شكل 755">
                      <a:extLst>
                        <a:ext uri="{FF2B5EF4-FFF2-40B4-BE49-F238E27FC236}">
                          <a16:creationId xmlns:a16="http://schemas.microsoft.com/office/drawing/2014/main" id="{AD517632-8F17-498C-B7D6-46EF1D43BEDB}"/>
                        </a:ext>
                      </a:extLst>
                    </p:cNvPr>
                    <p:cNvSpPr/>
                    <p:nvPr/>
                  </p:nvSpPr>
                  <p:spPr>
                    <a:xfrm>
                      <a:off x="3319800" y="6451496"/>
                      <a:ext cx="26968" cy="2022"/>
                    </a:xfrm>
                    <a:custGeom>
                      <a:avLst/>
                      <a:gdLst>
                        <a:gd name="connsiteX0" fmla="*/ 0 w 26968"/>
                        <a:gd name="connsiteY0" fmla="*/ 2023 h 2022"/>
                        <a:gd name="connsiteX1" fmla="*/ 0 w 26968"/>
                        <a:gd name="connsiteY1" fmla="*/ 2023 h 2022"/>
                        <a:gd name="connsiteX2" fmla="*/ 0 w 26968"/>
                        <a:gd name="connsiteY2" fmla="*/ 2023 h 2022"/>
                      </a:gdLst>
                      <a:ahLst/>
                      <a:cxnLst>
                        <a:cxn ang="0">
                          <a:pos x="connsiteX0" y="connsiteY0"/>
                        </a:cxn>
                        <a:cxn ang="0">
                          <a:pos x="connsiteX1" y="connsiteY1"/>
                        </a:cxn>
                        <a:cxn ang="0">
                          <a:pos x="connsiteX2" y="connsiteY2"/>
                        </a:cxn>
                      </a:cxnLst>
                      <a:rect l="l" t="t" r="r" b="b"/>
                      <a:pathLst>
                        <a:path w="26968" h="2022">
                          <a:moveTo>
                            <a:pt x="0" y="2023"/>
                          </a:moveTo>
                          <a:cubicBezTo>
                            <a:pt x="0" y="-674"/>
                            <a:pt x="0" y="-674"/>
                            <a:pt x="0" y="2023"/>
                          </a:cubicBezTo>
                          <a:cubicBezTo>
                            <a:pt x="0" y="-674"/>
                            <a:pt x="0" y="-674"/>
                            <a:pt x="0" y="2023"/>
                          </a:cubicBezTo>
                          <a:close/>
                        </a:path>
                      </a:pathLst>
                    </a:custGeom>
                    <a:solidFill>
                      <a:srgbClr val="004D67">
                        <a:alpha val="80000"/>
                      </a:srgbClr>
                    </a:solidFill>
                    <a:ln w="26947" cap="flat">
                      <a:noFill/>
                      <a:prstDash val="solid"/>
                      <a:miter/>
                    </a:ln>
                  </p:spPr>
                  <p:txBody>
                    <a:bodyPr rtlCol="1" anchor="ctr"/>
                    <a:lstStyle/>
                    <a:p>
                      <a:endParaRPr lang="ar-SA"/>
                    </a:p>
                  </p:txBody>
                </p:sp>
                <p:sp>
                  <p:nvSpPr>
                    <p:cNvPr id="1599" name="شكل حر: شكل 756">
                      <a:extLst>
                        <a:ext uri="{FF2B5EF4-FFF2-40B4-BE49-F238E27FC236}">
                          <a16:creationId xmlns:a16="http://schemas.microsoft.com/office/drawing/2014/main" id="{1A5E16AA-9AEA-426A-824E-F5C2A5AB4FD4}"/>
                        </a:ext>
                      </a:extLst>
                    </p:cNvPr>
                    <p:cNvSpPr/>
                    <p:nvPr/>
                  </p:nvSpPr>
                  <p:spPr>
                    <a:xfrm>
                      <a:off x="3319800" y="6453519"/>
                      <a:ext cx="26968" cy="26968"/>
                    </a:xfrm>
                    <a:custGeom>
                      <a:avLst/>
                      <a:gdLst>
                        <a:gd name="connsiteX0" fmla="*/ 0 w 26968"/>
                        <a:gd name="connsiteY0" fmla="*/ 0 h 26968"/>
                        <a:gd name="connsiteX1" fmla="*/ 0 w 26968"/>
                        <a:gd name="connsiteY1" fmla="*/ 0 h 26968"/>
                        <a:gd name="connsiteX2" fmla="*/ 0 w 26968"/>
                        <a:gd name="connsiteY2" fmla="*/ 0 h 26968"/>
                      </a:gdLst>
                      <a:ahLst/>
                      <a:cxnLst>
                        <a:cxn ang="0">
                          <a:pos x="connsiteX0" y="connsiteY0"/>
                        </a:cxn>
                        <a:cxn ang="0">
                          <a:pos x="connsiteX1" y="connsiteY1"/>
                        </a:cxn>
                        <a:cxn ang="0">
                          <a:pos x="connsiteX2" y="connsiteY2"/>
                        </a:cxn>
                      </a:cxnLst>
                      <a:rect l="l" t="t" r="r" b="b"/>
                      <a:pathLst>
                        <a:path w="26968" h="26968">
                          <a:moveTo>
                            <a:pt x="0" y="0"/>
                          </a:moveTo>
                          <a:lnTo>
                            <a:pt x="0" y="0"/>
                          </a:lnTo>
                          <a:lnTo>
                            <a:pt x="0" y="0"/>
                          </a:lnTo>
                          <a:close/>
                        </a:path>
                      </a:pathLst>
                    </a:custGeom>
                    <a:solidFill>
                      <a:srgbClr val="004D67">
                        <a:alpha val="80000"/>
                      </a:srgbClr>
                    </a:solidFill>
                    <a:ln w="26947" cap="flat">
                      <a:noFill/>
                      <a:prstDash val="solid"/>
                      <a:miter/>
                    </a:ln>
                  </p:spPr>
                  <p:txBody>
                    <a:bodyPr rtlCol="1" anchor="ctr"/>
                    <a:lstStyle/>
                    <a:p>
                      <a:endParaRPr lang="ar-SA"/>
                    </a:p>
                  </p:txBody>
                </p:sp>
                <p:sp>
                  <p:nvSpPr>
                    <p:cNvPr id="1600" name="شكل حر: شكل 757">
                      <a:extLst>
                        <a:ext uri="{FF2B5EF4-FFF2-40B4-BE49-F238E27FC236}">
                          <a16:creationId xmlns:a16="http://schemas.microsoft.com/office/drawing/2014/main" id="{ADD6CB32-380B-4DD6-906C-6AD41EF482CB}"/>
                        </a:ext>
                      </a:extLst>
                    </p:cNvPr>
                    <p:cNvSpPr/>
                    <p:nvPr/>
                  </p:nvSpPr>
                  <p:spPr>
                    <a:xfrm>
                      <a:off x="3317104" y="6499365"/>
                      <a:ext cx="26968" cy="26968"/>
                    </a:xfrm>
                    <a:custGeom>
                      <a:avLst/>
                      <a:gdLst>
                        <a:gd name="connsiteX0" fmla="*/ 0 w 26968"/>
                        <a:gd name="connsiteY0" fmla="*/ 0 h 26968"/>
                        <a:gd name="connsiteX1" fmla="*/ 0 w 26968"/>
                        <a:gd name="connsiteY1" fmla="*/ 0 h 26968"/>
                        <a:gd name="connsiteX2" fmla="*/ 0 w 26968"/>
                        <a:gd name="connsiteY2" fmla="*/ 0 h 26968"/>
                      </a:gdLst>
                      <a:ahLst/>
                      <a:cxnLst>
                        <a:cxn ang="0">
                          <a:pos x="connsiteX0" y="connsiteY0"/>
                        </a:cxn>
                        <a:cxn ang="0">
                          <a:pos x="connsiteX1" y="connsiteY1"/>
                        </a:cxn>
                        <a:cxn ang="0">
                          <a:pos x="connsiteX2" y="connsiteY2"/>
                        </a:cxn>
                      </a:cxnLst>
                      <a:rect l="l" t="t" r="r" b="b"/>
                      <a:pathLst>
                        <a:path w="26968" h="26968">
                          <a:moveTo>
                            <a:pt x="0" y="0"/>
                          </a:moveTo>
                          <a:cubicBezTo>
                            <a:pt x="0" y="0"/>
                            <a:pt x="0" y="0"/>
                            <a:pt x="0" y="0"/>
                          </a:cubicBezTo>
                          <a:cubicBezTo>
                            <a:pt x="0" y="0"/>
                            <a:pt x="0" y="0"/>
                            <a:pt x="0" y="0"/>
                          </a:cubicBezTo>
                          <a:close/>
                        </a:path>
                      </a:pathLst>
                    </a:custGeom>
                    <a:solidFill>
                      <a:srgbClr val="004D67">
                        <a:alpha val="80000"/>
                      </a:srgbClr>
                    </a:solidFill>
                    <a:ln w="26947" cap="flat">
                      <a:noFill/>
                      <a:prstDash val="solid"/>
                      <a:miter/>
                    </a:ln>
                  </p:spPr>
                  <p:txBody>
                    <a:bodyPr rtlCol="1" anchor="ctr"/>
                    <a:lstStyle/>
                    <a:p>
                      <a:endParaRPr lang="ar-SA"/>
                    </a:p>
                  </p:txBody>
                </p:sp>
                <p:sp>
                  <p:nvSpPr>
                    <p:cNvPr id="1601" name="شكل حر: شكل 758">
                      <a:extLst>
                        <a:ext uri="{FF2B5EF4-FFF2-40B4-BE49-F238E27FC236}">
                          <a16:creationId xmlns:a16="http://schemas.microsoft.com/office/drawing/2014/main" id="{41A6FF66-D13E-4F54-961D-7BCCE9F10B82}"/>
                        </a:ext>
                      </a:extLst>
                    </p:cNvPr>
                    <p:cNvSpPr/>
                    <p:nvPr/>
                  </p:nvSpPr>
                  <p:spPr>
                    <a:xfrm>
                      <a:off x="3319800" y="6467003"/>
                      <a:ext cx="26968" cy="2696"/>
                    </a:xfrm>
                    <a:custGeom>
                      <a:avLst/>
                      <a:gdLst>
                        <a:gd name="connsiteX0" fmla="*/ 0 w 26968"/>
                        <a:gd name="connsiteY0" fmla="*/ 0 h 2696"/>
                        <a:gd name="connsiteX1" fmla="*/ 0 w 26968"/>
                        <a:gd name="connsiteY1" fmla="*/ 0 h 2696"/>
                        <a:gd name="connsiteX2" fmla="*/ 0 w 26968"/>
                        <a:gd name="connsiteY2" fmla="*/ 2697 h 2696"/>
                        <a:gd name="connsiteX3" fmla="*/ 0 w 26968"/>
                        <a:gd name="connsiteY3" fmla="*/ 0 h 2696"/>
                      </a:gdLst>
                      <a:ahLst/>
                      <a:cxnLst>
                        <a:cxn ang="0">
                          <a:pos x="connsiteX0" y="connsiteY0"/>
                        </a:cxn>
                        <a:cxn ang="0">
                          <a:pos x="connsiteX1" y="connsiteY1"/>
                        </a:cxn>
                        <a:cxn ang="0">
                          <a:pos x="connsiteX2" y="connsiteY2"/>
                        </a:cxn>
                        <a:cxn ang="0">
                          <a:pos x="connsiteX3" y="connsiteY3"/>
                        </a:cxn>
                      </a:cxnLst>
                      <a:rect l="l" t="t" r="r" b="b"/>
                      <a:pathLst>
                        <a:path w="26968" h="2696">
                          <a:moveTo>
                            <a:pt x="0" y="0"/>
                          </a:moveTo>
                          <a:cubicBezTo>
                            <a:pt x="0" y="0"/>
                            <a:pt x="0" y="0"/>
                            <a:pt x="0" y="0"/>
                          </a:cubicBezTo>
                          <a:cubicBezTo>
                            <a:pt x="0" y="0"/>
                            <a:pt x="0" y="2697"/>
                            <a:pt x="0" y="2697"/>
                          </a:cubicBezTo>
                          <a:cubicBezTo>
                            <a:pt x="0" y="2697"/>
                            <a:pt x="0" y="2697"/>
                            <a:pt x="0" y="0"/>
                          </a:cubicBezTo>
                          <a:close/>
                        </a:path>
                      </a:pathLst>
                    </a:custGeom>
                    <a:solidFill>
                      <a:srgbClr val="004D67">
                        <a:alpha val="80000"/>
                      </a:srgbClr>
                    </a:solidFill>
                    <a:ln w="26947" cap="flat">
                      <a:noFill/>
                      <a:prstDash val="solid"/>
                      <a:miter/>
                    </a:ln>
                  </p:spPr>
                  <p:txBody>
                    <a:bodyPr rtlCol="1" anchor="ctr"/>
                    <a:lstStyle/>
                    <a:p>
                      <a:endParaRPr lang="ar-SA"/>
                    </a:p>
                  </p:txBody>
                </p:sp>
                <p:sp>
                  <p:nvSpPr>
                    <p:cNvPr id="1602" name="شكل حر: شكل 759">
                      <a:extLst>
                        <a:ext uri="{FF2B5EF4-FFF2-40B4-BE49-F238E27FC236}">
                          <a16:creationId xmlns:a16="http://schemas.microsoft.com/office/drawing/2014/main" id="{0337F701-5367-49E5-B165-8E0F2D4AE9B1}"/>
                        </a:ext>
                      </a:extLst>
                    </p:cNvPr>
                    <p:cNvSpPr/>
                    <p:nvPr/>
                  </p:nvSpPr>
                  <p:spPr>
                    <a:xfrm>
                      <a:off x="3317778" y="6472397"/>
                      <a:ext cx="2022" cy="13484"/>
                    </a:xfrm>
                    <a:custGeom>
                      <a:avLst/>
                      <a:gdLst>
                        <a:gd name="connsiteX0" fmla="*/ 2023 w 2022"/>
                        <a:gd name="connsiteY0" fmla="*/ 0 h 13484"/>
                        <a:gd name="connsiteX1" fmla="*/ 2023 w 2022"/>
                        <a:gd name="connsiteY1" fmla="*/ 13484 h 13484"/>
                        <a:gd name="connsiteX2" fmla="*/ 2023 w 2022"/>
                        <a:gd name="connsiteY2" fmla="*/ 0 h 13484"/>
                      </a:gdLst>
                      <a:ahLst/>
                      <a:cxnLst>
                        <a:cxn ang="0">
                          <a:pos x="connsiteX0" y="connsiteY0"/>
                        </a:cxn>
                        <a:cxn ang="0">
                          <a:pos x="connsiteX1" y="connsiteY1"/>
                        </a:cxn>
                        <a:cxn ang="0">
                          <a:pos x="connsiteX2" y="connsiteY2"/>
                        </a:cxn>
                      </a:cxnLst>
                      <a:rect l="l" t="t" r="r" b="b"/>
                      <a:pathLst>
                        <a:path w="2022" h="13484">
                          <a:moveTo>
                            <a:pt x="2023" y="0"/>
                          </a:moveTo>
                          <a:cubicBezTo>
                            <a:pt x="2023" y="5394"/>
                            <a:pt x="2023" y="10787"/>
                            <a:pt x="2023" y="13484"/>
                          </a:cubicBezTo>
                          <a:cubicBezTo>
                            <a:pt x="-674" y="10787"/>
                            <a:pt x="-674" y="5394"/>
                            <a:pt x="2023" y="0"/>
                          </a:cubicBezTo>
                          <a:close/>
                        </a:path>
                      </a:pathLst>
                    </a:custGeom>
                    <a:solidFill>
                      <a:srgbClr val="004D67">
                        <a:alpha val="80000"/>
                      </a:srgbClr>
                    </a:solidFill>
                    <a:ln w="26947" cap="flat">
                      <a:noFill/>
                      <a:prstDash val="solid"/>
                      <a:miter/>
                    </a:ln>
                  </p:spPr>
                  <p:txBody>
                    <a:bodyPr rtlCol="1" anchor="ctr"/>
                    <a:lstStyle/>
                    <a:p>
                      <a:endParaRPr lang="ar-SA"/>
                    </a:p>
                  </p:txBody>
                </p:sp>
                <p:sp>
                  <p:nvSpPr>
                    <p:cNvPr id="1603" name="شكل حر: شكل 760">
                      <a:extLst>
                        <a:ext uri="{FF2B5EF4-FFF2-40B4-BE49-F238E27FC236}">
                          <a16:creationId xmlns:a16="http://schemas.microsoft.com/office/drawing/2014/main" id="{201F67C0-E8A6-4309-92AD-35ECD59A87D4}"/>
                        </a:ext>
                      </a:extLst>
                    </p:cNvPr>
                    <p:cNvSpPr/>
                    <p:nvPr/>
                  </p:nvSpPr>
                  <p:spPr>
                    <a:xfrm>
                      <a:off x="3317104" y="6491275"/>
                      <a:ext cx="26968" cy="26968"/>
                    </a:xfrm>
                    <a:custGeom>
                      <a:avLst/>
                      <a:gdLst>
                        <a:gd name="connsiteX0" fmla="*/ 0 w 26968"/>
                        <a:gd name="connsiteY0" fmla="*/ 0 h 26968"/>
                        <a:gd name="connsiteX1" fmla="*/ 0 w 26968"/>
                        <a:gd name="connsiteY1" fmla="*/ 0 h 26968"/>
                        <a:gd name="connsiteX2" fmla="*/ 0 w 26968"/>
                        <a:gd name="connsiteY2" fmla="*/ 0 h 26968"/>
                      </a:gdLst>
                      <a:ahLst/>
                      <a:cxnLst>
                        <a:cxn ang="0">
                          <a:pos x="connsiteX0" y="connsiteY0"/>
                        </a:cxn>
                        <a:cxn ang="0">
                          <a:pos x="connsiteX1" y="connsiteY1"/>
                        </a:cxn>
                        <a:cxn ang="0">
                          <a:pos x="connsiteX2" y="connsiteY2"/>
                        </a:cxn>
                      </a:cxnLst>
                      <a:rect l="l" t="t" r="r" b="b"/>
                      <a:pathLst>
                        <a:path w="26968" h="26968">
                          <a:moveTo>
                            <a:pt x="0" y="0"/>
                          </a:moveTo>
                          <a:cubicBezTo>
                            <a:pt x="0" y="0"/>
                            <a:pt x="0" y="0"/>
                            <a:pt x="0" y="0"/>
                          </a:cubicBezTo>
                          <a:cubicBezTo>
                            <a:pt x="0" y="0"/>
                            <a:pt x="0" y="0"/>
                            <a:pt x="0" y="0"/>
                          </a:cubicBezTo>
                          <a:close/>
                        </a:path>
                      </a:pathLst>
                    </a:custGeom>
                    <a:solidFill>
                      <a:srgbClr val="004D67">
                        <a:alpha val="80000"/>
                      </a:srgbClr>
                    </a:solidFill>
                    <a:ln w="26947" cap="flat">
                      <a:noFill/>
                      <a:prstDash val="solid"/>
                      <a:miter/>
                    </a:ln>
                  </p:spPr>
                  <p:txBody>
                    <a:bodyPr rtlCol="1" anchor="ctr"/>
                    <a:lstStyle/>
                    <a:p>
                      <a:endParaRPr lang="ar-SA"/>
                    </a:p>
                  </p:txBody>
                </p:sp>
                <p:sp>
                  <p:nvSpPr>
                    <p:cNvPr id="1604" name="شكل حر: شكل 761">
                      <a:extLst>
                        <a:ext uri="{FF2B5EF4-FFF2-40B4-BE49-F238E27FC236}">
                          <a16:creationId xmlns:a16="http://schemas.microsoft.com/office/drawing/2014/main" id="{3CB3EBAD-D157-46D1-B892-1A73144F1373}"/>
                        </a:ext>
                      </a:extLst>
                    </p:cNvPr>
                    <p:cNvSpPr/>
                    <p:nvPr/>
                  </p:nvSpPr>
                  <p:spPr>
                    <a:xfrm>
                      <a:off x="3317104" y="6493972"/>
                      <a:ext cx="26968" cy="2696"/>
                    </a:xfrm>
                    <a:custGeom>
                      <a:avLst/>
                      <a:gdLst>
                        <a:gd name="connsiteX0" fmla="*/ 0 w 26968"/>
                        <a:gd name="connsiteY0" fmla="*/ 0 h 2696"/>
                        <a:gd name="connsiteX1" fmla="*/ 0 w 26968"/>
                        <a:gd name="connsiteY1" fmla="*/ 2697 h 2696"/>
                        <a:gd name="connsiteX2" fmla="*/ 0 w 26968"/>
                        <a:gd name="connsiteY2" fmla="*/ 0 h 2696"/>
                      </a:gdLst>
                      <a:ahLst/>
                      <a:cxnLst>
                        <a:cxn ang="0">
                          <a:pos x="connsiteX0" y="connsiteY0"/>
                        </a:cxn>
                        <a:cxn ang="0">
                          <a:pos x="connsiteX1" y="connsiteY1"/>
                        </a:cxn>
                        <a:cxn ang="0">
                          <a:pos x="connsiteX2" y="connsiteY2"/>
                        </a:cxn>
                      </a:cxnLst>
                      <a:rect l="l" t="t" r="r" b="b"/>
                      <a:pathLst>
                        <a:path w="26968" h="2696">
                          <a:moveTo>
                            <a:pt x="0" y="0"/>
                          </a:moveTo>
                          <a:cubicBezTo>
                            <a:pt x="0" y="2697"/>
                            <a:pt x="0" y="2697"/>
                            <a:pt x="0" y="2697"/>
                          </a:cubicBezTo>
                          <a:cubicBezTo>
                            <a:pt x="0" y="2697"/>
                            <a:pt x="0" y="2697"/>
                            <a:pt x="0" y="0"/>
                          </a:cubicBezTo>
                          <a:close/>
                        </a:path>
                      </a:pathLst>
                    </a:custGeom>
                    <a:solidFill>
                      <a:srgbClr val="004D67">
                        <a:alpha val="80000"/>
                      </a:srgbClr>
                    </a:solidFill>
                    <a:ln w="26947" cap="flat">
                      <a:noFill/>
                      <a:prstDash val="solid"/>
                      <a:miter/>
                    </a:ln>
                  </p:spPr>
                  <p:txBody>
                    <a:bodyPr rtlCol="1" anchor="ctr"/>
                    <a:lstStyle/>
                    <a:p>
                      <a:endParaRPr lang="ar-SA"/>
                    </a:p>
                  </p:txBody>
                </p:sp>
                <p:sp>
                  <p:nvSpPr>
                    <p:cNvPr id="1605" name="شكل حر: شكل 762">
                      <a:extLst>
                        <a:ext uri="{FF2B5EF4-FFF2-40B4-BE49-F238E27FC236}">
                          <a16:creationId xmlns:a16="http://schemas.microsoft.com/office/drawing/2014/main" id="{CB751233-B6CE-4DFE-A0B3-CE720DCB10F4}"/>
                        </a:ext>
                      </a:extLst>
                    </p:cNvPr>
                    <p:cNvSpPr/>
                    <p:nvPr/>
                  </p:nvSpPr>
                  <p:spPr>
                    <a:xfrm>
                      <a:off x="3462732" y="6785230"/>
                      <a:ext cx="175294" cy="121357"/>
                    </a:xfrm>
                    <a:custGeom>
                      <a:avLst/>
                      <a:gdLst>
                        <a:gd name="connsiteX0" fmla="*/ 0 w 175294"/>
                        <a:gd name="connsiteY0" fmla="*/ 26968 h 121357"/>
                        <a:gd name="connsiteX1" fmla="*/ 26968 w 175294"/>
                        <a:gd name="connsiteY1" fmla="*/ 10787 h 121357"/>
                        <a:gd name="connsiteX2" fmla="*/ 59331 w 175294"/>
                        <a:gd name="connsiteY2" fmla="*/ 2697 h 121357"/>
                        <a:gd name="connsiteX3" fmla="*/ 115964 w 175294"/>
                        <a:gd name="connsiteY3" fmla="*/ 10787 h 121357"/>
                        <a:gd name="connsiteX4" fmla="*/ 156416 w 175294"/>
                        <a:gd name="connsiteY4" fmla="*/ 51240 h 121357"/>
                        <a:gd name="connsiteX5" fmla="*/ 169901 w 175294"/>
                        <a:gd name="connsiteY5" fmla="*/ 83602 h 121357"/>
                        <a:gd name="connsiteX6" fmla="*/ 175294 w 175294"/>
                        <a:gd name="connsiteY6" fmla="*/ 121358 h 121357"/>
                        <a:gd name="connsiteX7" fmla="*/ 172598 w 175294"/>
                        <a:gd name="connsiteY7" fmla="*/ 121358 h 121357"/>
                        <a:gd name="connsiteX8" fmla="*/ 167204 w 175294"/>
                        <a:gd name="connsiteY8" fmla="*/ 86299 h 121357"/>
                        <a:gd name="connsiteX9" fmla="*/ 153720 w 175294"/>
                        <a:gd name="connsiteY9" fmla="*/ 56633 h 121357"/>
                        <a:gd name="connsiteX10" fmla="*/ 113267 w 175294"/>
                        <a:gd name="connsiteY10" fmla="*/ 16181 h 121357"/>
                        <a:gd name="connsiteX11" fmla="*/ 56634 w 175294"/>
                        <a:gd name="connsiteY11" fmla="*/ 8090 h 121357"/>
                        <a:gd name="connsiteX12" fmla="*/ 26968 w 175294"/>
                        <a:gd name="connsiteY12" fmla="*/ 13484 h 121357"/>
                        <a:gd name="connsiteX13" fmla="*/ 0 w 175294"/>
                        <a:gd name="connsiteY13" fmla="*/ 26968 h 121357"/>
                        <a:gd name="connsiteX14" fmla="*/ 0 w 175294"/>
                        <a:gd name="connsiteY14" fmla="*/ 26968 h 12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5294" h="121357">
                          <a:moveTo>
                            <a:pt x="0" y="26968"/>
                          </a:moveTo>
                          <a:cubicBezTo>
                            <a:pt x="8091" y="21574"/>
                            <a:pt x="16181" y="13484"/>
                            <a:pt x="26968" y="10787"/>
                          </a:cubicBezTo>
                          <a:cubicBezTo>
                            <a:pt x="37756" y="8090"/>
                            <a:pt x="48543" y="5394"/>
                            <a:pt x="59331" y="2697"/>
                          </a:cubicBezTo>
                          <a:cubicBezTo>
                            <a:pt x="78208" y="-2697"/>
                            <a:pt x="97086" y="0"/>
                            <a:pt x="115964" y="10787"/>
                          </a:cubicBezTo>
                          <a:cubicBezTo>
                            <a:pt x="132145" y="18878"/>
                            <a:pt x="145629" y="32362"/>
                            <a:pt x="156416" y="51240"/>
                          </a:cubicBezTo>
                          <a:cubicBezTo>
                            <a:pt x="161810" y="62027"/>
                            <a:pt x="167204" y="72815"/>
                            <a:pt x="169901" y="83602"/>
                          </a:cubicBezTo>
                          <a:cubicBezTo>
                            <a:pt x="172598" y="97086"/>
                            <a:pt x="175294" y="110570"/>
                            <a:pt x="175294" y="121358"/>
                          </a:cubicBezTo>
                          <a:cubicBezTo>
                            <a:pt x="175294" y="121358"/>
                            <a:pt x="175294" y="121358"/>
                            <a:pt x="172598" y="121358"/>
                          </a:cubicBezTo>
                          <a:cubicBezTo>
                            <a:pt x="172598" y="110570"/>
                            <a:pt x="169901" y="97086"/>
                            <a:pt x="167204" y="86299"/>
                          </a:cubicBezTo>
                          <a:cubicBezTo>
                            <a:pt x="164507" y="75511"/>
                            <a:pt x="159113" y="64724"/>
                            <a:pt x="153720" y="56633"/>
                          </a:cubicBezTo>
                          <a:cubicBezTo>
                            <a:pt x="142932" y="37756"/>
                            <a:pt x="129448" y="24271"/>
                            <a:pt x="113267" y="16181"/>
                          </a:cubicBezTo>
                          <a:cubicBezTo>
                            <a:pt x="94389" y="5394"/>
                            <a:pt x="78208" y="5394"/>
                            <a:pt x="56634" y="8090"/>
                          </a:cubicBezTo>
                          <a:cubicBezTo>
                            <a:pt x="45846" y="10787"/>
                            <a:pt x="37756" y="10787"/>
                            <a:pt x="26968" y="13484"/>
                          </a:cubicBezTo>
                          <a:cubicBezTo>
                            <a:pt x="18878" y="13484"/>
                            <a:pt x="10788" y="21574"/>
                            <a:pt x="0" y="26968"/>
                          </a:cubicBezTo>
                          <a:cubicBezTo>
                            <a:pt x="0" y="29665"/>
                            <a:pt x="0" y="26968"/>
                            <a:pt x="0" y="26968"/>
                          </a:cubicBezTo>
                          <a:close/>
                        </a:path>
                      </a:pathLst>
                    </a:custGeom>
                    <a:solidFill>
                      <a:srgbClr val="DCFB8E">
                        <a:alpha val="60000"/>
                      </a:srgbClr>
                    </a:solidFill>
                    <a:ln w="26947" cap="flat">
                      <a:noFill/>
                      <a:prstDash val="solid"/>
                      <a:miter/>
                    </a:ln>
                  </p:spPr>
                  <p:txBody>
                    <a:bodyPr rtlCol="1" anchor="ctr"/>
                    <a:lstStyle/>
                    <a:p>
                      <a:endParaRPr lang="ar-SA"/>
                    </a:p>
                  </p:txBody>
                </p:sp>
                <p:sp>
                  <p:nvSpPr>
                    <p:cNvPr id="1606" name="شكل حر: شكل 763">
                      <a:extLst>
                        <a:ext uri="{FF2B5EF4-FFF2-40B4-BE49-F238E27FC236}">
                          <a16:creationId xmlns:a16="http://schemas.microsoft.com/office/drawing/2014/main" id="{D86C11AD-C5FC-4947-962B-C6B425CE59CA}"/>
                        </a:ext>
                      </a:extLst>
                    </p:cNvPr>
                    <p:cNvSpPr/>
                    <p:nvPr/>
                  </p:nvSpPr>
                  <p:spPr>
                    <a:xfrm>
                      <a:off x="3203837" y="6340252"/>
                      <a:ext cx="26968" cy="26968"/>
                    </a:xfrm>
                    <a:custGeom>
                      <a:avLst/>
                      <a:gdLst>
                        <a:gd name="connsiteX0" fmla="*/ 0 w 26968"/>
                        <a:gd name="connsiteY0" fmla="*/ 0 h 26968"/>
                        <a:gd name="connsiteX1" fmla="*/ 0 w 26968"/>
                        <a:gd name="connsiteY1" fmla="*/ 0 h 26968"/>
                        <a:gd name="connsiteX2" fmla="*/ 0 w 26968"/>
                        <a:gd name="connsiteY2" fmla="*/ 0 h 26968"/>
                      </a:gdLst>
                      <a:ahLst/>
                      <a:cxnLst>
                        <a:cxn ang="0">
                          <a:pos x="connsiteX0" y="connsiteY0"/>
                        </a:cxn>
                        <a:cxn ang="0">
                          <a:pos x="connsiteX1" y="connsiteY1"/>
                        </a:cxn>
                        <a:cxn ang="0">
                          <a:pos x="connsiteX2" y="connsiteY2"/>
                        </a:cxn>
                      </a:cxnLst>
                      <a:rect l="l" t="t" r="r" b="b"/>
                      <a:pathLst>
                        <a:path w="26968" h="26968">
                          <a:moveTo>
                            <a:pt x="0" y="0"/>
                          </a:moveTo>
                          <a:cubicBezTo>
                            <a:pt x="0" y="0"/>
                            <a:pt x="0" y="0"/>
                            <a:pt x="0" y="0"/>
                          </a:cubicBezTo>
                          <a:cubicBezTo>
                            <a:pt x="0" y="0"/>
                            <a:pt x="0" y="0"/>
                            <a:pt x="0" y="0"/>
                          </a:cubicBezTo>
                          <a:close/>
                        </a:path>
                      </a:pathLst>
                    </a:custGeom>
                    <a:solidFill>
                      <a:srgbClr val="DCFB8E">
                        <a:alpha val="60000"/>
                      </a:srgbClr>
                    </a:solidFill>
                    <a:ln w="26947" cap="flat">
                      <a:noFill/>
                      <a:prstDash val="solid"/>
                      <a:miter/>
                    </a:ln>
                  </p:spPr>
                  <p:txBody>
                    <a:bodyPr rtlCol="1" anchor="ctr"/>
                    <a:lstStyle/>
                    <a:p>
                      <a:endParaRPr lang="ar-SA"/>
                    </a:p>
                  </p:txBody>
                </p:sp>
                <p:sp>
                  <p:nvSpPr>
                    <p:cNvPr id="1607" name="شكل حر: شكل 764">
                      <a:extLst>
                        <a:ext uri="{FF2B5EF4-FFF2-40B4-BE49-F238E27FC236}">
                          <a16:creationId xmlns:a16="http://schemas.microsoft.com/office/drawing/2014/main" id="{3AE44694-D0A1-458F-B1BD-BF7845100EB7}"/>
                        </a:ext>
                      </a:extLst>
                    </p:cNvPr>
                    <p:cNvSpPr/>
                    <p:nvPr/>
                  </p:nvSpPr>
                  <p:spPr>
                    <a:xfrm>
                      <a:off x="3160687" y="6140686"/>
                      <a:ext cx="129448" cy="249307"/>
                    </a:xfrm>
                    <a:custGeom>
                      <a:avLst/>
                      <a:gdLst>
                        <a:gd name="connsiteX0" fmla="*/ 18878 w 129448"/>
                        <a:gd name="connsiteY0" fmla="*/ 172598 h 249307"/>
                        <a:gd name="connsiteX1" fmla="*/ 48543 w 129448"/>
                        <a:gd name="connsiteY1" fmla="*/ 102480 h 249307"/>
                        <a:gd name="connsiteX2" fmla="*/ 64724 w 129448"/>
                        <a:gd name="connsiteY2" fmla="*/ 67421 h 249307"/>
                        <a:gd name="connsiteX3" fmla="*/ 83602 w 129448"/>
                        <a:gd name="connsiteY3" fmla="*/ 40452 h 249307"/>
                        <a:gd name="connsiteX4" fmla="*/ 129448 w 129448"/>
                        <a:gd name="connsiteY4" fmla="*/ 0 h 249307"/>
                        <a:gd name="connsiteX5" fmla="*/ 129448 w 129448"/>
                        <a:gd name="connsiteY5" fmla="*/ 0 h 249307"/>
                        <a:gd name="connsiteX6" fmla="*/ 86299 w 129448"/>
                        <a:gd name="connsiteY6" fmla="*/ 43149 h 249307"/>
                        <a:gd name="connsiteX7" fmla="*/ 67421 w 129448"/>
                        <a:gd name="connsiteY7" fmla="*/ 70118 h 249307"/>
                        <a:gd name="connsiteX8" fmla="*/ 51240 w 129448"/>
                        <a:gd name="connsiteY8" fmla="*/ 102480 h 249307"/>
                        <a:gd name="connsiteX9" fmla="*/ 35059 w 129448"/>
                        <a:gd name="connsiteY9" fmla="*/ 132145 h 249307"/>
                        <a:gd name="connsiteX10" fmla="*/ 21575 w 129448"/>
                        <a:gd name="connsiteY10" fmla="*/ 169901 h 249307"/>
                        <a:gd name="connsiteX11" fmla="*/ 2697 w 129448"/>
                        <a:gd name="connsiteY11" fmla="*/ 248109 h 249307"/>
                        <a:gd name="connsiteX12" fmla="*/ 0 w 129448"/>
                        <a:gd name="connsiteY12" fmla="*/ 248109 h 249307"/>
                        <a:gd name="connsiteX13" fmla="*/ 18878 w 129448"/>
                        <a:gd name="connsiteY13" fmla="*/ 172598 h 249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9448" h="249307">
                          <a:moveTo>
                            <a:pt x="18878" y="172598"/>
                          </a:moveTo>
                          <a:cubicBezTo>
                            <a:pt x="26968" y="148326"/>
                            <a:pt x="35059" y="124054"/>
                            <a:pt x="48543" y="102480"/>
                          </a:cubicBezTo>
                          <a:cubicBezTo>
                            <a:pt x="53937" y="91693"/>
                            <a:pt x="59330" y="78208"/>
                            <a:pt x="64724" y="67421"/>
                          </a:cubicBezTo>
                          <a:cubicBezTo>
                            <a:pt x="70118" y="59330"/>
                            <a:pt x="75511" y="48543"/>
                            <a:pt x="83602" y="40452"/>
                          </a:cubicBezTo>
                          <a:cubicBezTo>
                            <a:pt x="97086" y="24272"/>
                            <a:pt x="113267" y="10788"/>
                            <a:pt x="129448" y="0"/>
                          </a:cubicBezTo>
                          <a:cubicBezTo>
                            <a:pt x="129448" y="0"/>
                            <a:pt x="129448" y="0"/>
                            <a:pt x="129448" y="0"/>
                          </a:cubicBezTo>
                          <a:cubicBezTo>
                            <a:pt x="113267" y="10788"/>
                            <a:pt x="97086" y="24272"/>
                            <a:pt x="86299" y="43149"/>
                          </a:cubicBezTo>
                          <a:cubicBezTo>
                            <a:pt x="78208" y="51240"/>
                            <a:pt x="72815" y="62027"/>
                            <a:pt x="67421" y="70118"/>
                          </a:cubicBezTo>
                          <a:cubicBezTo>
                            <a:pt x="62027" y="80905"/>
                            <a:pt x="59330" y="91693"/>
                            <a:pt x="51240" y="102480"/>
                          </a:cubicBezTo>
                          <a:cubicBezTo>
                            <a:pt x="45846" y="113267"/>
                            <a:pt x="40452" y="121357"/>
                            <a:pt x="35059" y="132145"/>
                          </a:cubicBezTo>
                          <a:cubicBezTo>
                            <a:pt x="29665" y="145629"/>
                            <a:pt x="24272" y="156416"/>
                            <a:pt x="21575" y="169901"/>
                          </a:cubicBezTo>
                          <a:cubicBezTo>
                            <a:pt x="13484" y="194172"/>
                            <a:pt x="5394" y="221140"/>
                            <a:pt x="2697" y="248109"/>
                          </a:cubicBezTo>
                          <a:cubicBezTo>
                            <a:pt x="2697" y="250806"/>
                            <a:pt x="0" y="248109"/>
                            <a:pt x="0" y="248109"/>
                          </a:cubicBezTo>
                          <a:cubicBezTo>
                            <a:pt x="2697" y="223837"/>
                            <a:pt x="10787" y="199566"/>
                            <a:pt x="18878" y="172598"/>
                          </a:cubicBezTo>
                          <a:close/>
                        </a:path>
                      </a:pathLst>
                    </a:custGeom>
                    <a:solidFill>
                      <a:srgbClr val="DCFB8E">
                        <a:alpha val="60000"/>
                      </a:srgbClr>
                    </a:solidFill>
                    <a:ln w="26947" cap="flat">
                      <a:noFill/>
                      <a:prstDash val="solid"/>
                      <a:miter/>
                    </a:ln>
                  </p:spPr>
                  <p:txBody>
                    <a:bodyPr rtlCol="1" anchor="ctr"/>
                    <a:lstStyle/>
                    <a:p>
                      <a:endParaRPr lang="ar-SA"/>
                    </a:p>
                  </p:txBody>
                </p:sp>
              </p:grpSp>
              <p:grpSp>
                <p:nvGrpSpPr>
                  <p:cNvPr id="1522" name="رسم 4">
                    <a:extLst>
                      <a:ext uri="{FF2B5EF4-FFF2-40B4-BE49-F238E27FC236}">
                        <a16:creationId xmlns:a16="http://schemas.microsoft.com/office/drawing/2014/main" id="{6BF7B4F7-8291-4F6B-B743-91B74AF0D688}"/>
                      </a:ext>
                    </a:extLst>
                  </p:cNvPr>
                  <p:cNvGrpSpPr/>
                  <p:nvPr/>
                </p:nvGrpSpPr>
                <p:grpSpPr>
                  <a:xfrm>
                    <a:off x="186081" y="5749646"/>
                    <a:ext cx="1275601" cy="1283692"/>
                    <a:chOff x="186081" y="5749646"/>
                    <a:chExt cx="1275601" cy="1283692"/>
                  </a:xfrm>
                  <a:solidFill>
                    <a:schemeClr val="accent1"/>
                  </a:solidFill>
                </p:grpSpPr>
                <p:sp>
                  <p:nvSpPr>
                    <p:cNvPr id="1546" name="شكل حر: شكل 766">
                      <a:extLst>
                        <a:ext uri="{FF2B5EF4-FFF2-40B4-BE49-F238E27FC236}">
                          <a16:creationId xmlns:a16="http://schemas.microsoft.com/office/drawing/2014/main" id="{0E73E598-9EA8-47BA-8B96-7F6CA4CD8039}"/>
                        </a:ext>
                      </a:extLst>
                    </p:cNvPr>
                    <p:cNvSpPr/>
                    <p:nvPr/>
                  </p:nvSpPr>
                  <p:spPr>
                    <a:xfrm>
                      <a:off x="186081" y="6151474"/>
                      <a:ext cx="380253" cy="879167"/>
                    </a:xfrm>
                    <a:custGeom>
                      <a:avLst/>
                      <a:gdLst>
                        <a:gd name="connsiteX0" fmla="*/ 320923 w 380253"/>
                        <a:gd name="connsiteY0" fmla="*/ 879168 h 879167"/>
                        <a:gd name="connsiteX1" fmla="*/ 264290 w 380253"/>
                        <a:gd name="connsiteY1" fmla="*/ 625665 h 879167"/>
                        <a:gd name="connsiteX2" fmla="*/ 164507 w 380253"/>
                        <a:gd name="connsiteY2" fmla="*/ 358678 h 879167"/>
                        <a:gd name="connsiteX3" fmla="*/ 59330 w 380253"/>
                        <a:gd name="connsiteY3" fmla="*/ 88995 h 879167"/>
                        <a:gd name="connsiteX4" fmla="*/ 0 w 380253"/>
                        <a:gd name="connsiteY4" fmla="*/ 0 h 879167"/>
                        <a:gd name="connsiteX5" fmla="*/ 142932 w 380253"/>
                        <a:gd name="connsiteY5" fmla="*/ 115963 h 879167"/>
                        <a:gd name="connsiteX6" fmla="*/ 272380 w 380253"/>
                        <a:gd name="connsiteY6" fmla="*/ 358678 h 879167"/>
                        <a:gd name="connsiteX7" fmla="*/ 380253 w 380253"/>
                        <a:gd name="connsiteY7" fmla="*/ 879168 h 879167"/>
                        <a:gd name="connsiteX8" fmla="*/ 320923 w 380253"/>
                        <a:gd name="connsiteY8" fmla="*/ 879168 h 879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253" h="879167">
                          <a:moveTo>
                            <a:pt x="320923" y="879168"/>
                          </a:moveTo>
                          <a:cubicBezTo>
                            <a:pt x="310136" y="792869"/>
                            <a:pt x="288561" y="706570"/>
                            <a:pt x="264290" y="625665"/>
                          </a:cubicBezTo>
                          <a:cubicBezTo>
                            <a:pt x="237321" y="531276"/>
                            <a:pt x="202262" y="444977"/>
                            <a:pt x="164507" y="358678"/>
                          </a:cubicBezTo>
                          <a:cubicBezTo>
                            <a:pt x="126751" y="272380"/>
                            <a:pt x="105176" y="164507"/>
                            <a:pt x="59330" y="88995"/>
                          </a:cubicBezTo>
                          <a:cubicBezTo>
                            <a:pt x="40452" y="59330"/>
                            <a:pt x="21575" y="26968"/>
                            <a:pt x="0" y="0"/>
                          </a:cubicBezTo>
                          <a:cubicBezTo>
                            <a:pt x="51240" y="29665"/>
                            <a:pt x="99783" y="59330"/>
                            <a:pt x="142932" y="115963"/>
                          </a:cubicBezTo>
                          <a:cubicBezTo>
                            <a:pt x="194172" y="186081"/>
                            <a:pt x="240018" y="266986"/>
                            <a:pt x="272380" y="358678"/>
                          </a:cubicBezTo>
                          <a:cubicBezTo>
                            <a:pt x="331710" y="525882"/>
                            <a:pt x="361376" y="701177"/>
                            <a:pt x="380253" y="879168"/>
                          </a:cubicBezTo>
                          <a:lnTo>
                            <a:pt x="320923" y="879168"/>
                          </a:lnTo>
                          <a:close/>
                        </a:path>
                      </a:pathLst>
                    </a:custGeom>
                    <a:solidFill>
                      <a:srgbClr val="115027"/>
                    </a:solidFill>
                    <a:ln w="26947" cap="flat">
                      <a:noFill/>
                      <a:prstDash val="solid"/>
                      <a:miter/>
                    </a:ln>
                  </p:spPr>
                  <p:txBody>
                    <a:bodyPr rtlCol="1" anchor="ctr"/>
                    <a:lstStyle/>
                    <a:p>
                      <a:endParaRPr lang="ar-SA"/>
                    </a:p>
                  </p:txBody>
                </p:sp>
                <p:sp>
                  <p:nvSpPr>
                    <p:cNvPr id="1547" name="شكل حر: شكل 767">
                      <a:extLst>
                        <a:ext uri="{FF2B5EF4-FFF2-40B4-BE49-F238E27FC236}">
                          <a16:creationId xmlns:a16="http://schemas.microsoft.com/office/drawing/2014/main" id="{509E3A84-8F09-4E38-A7C2-139981B88B5A}"/>
                        </a:ext>
                      </a:extLst>
                    </p:cNvPr>
                    <p:cNvSpPr/>
                    <p:nvPr/>
                  </p:nvSpPr>
                  <p:spPr>
                    <a:xfrm>
                      <a:off x="199565" y="6159564"/>
                      <a:ext cx="366769" cy="871077"/>
                    </a:xfrm>
                    <a:custGeom>
                      <a:avLst/>
                      <a:gdLst>
                        <a:gd name="connsiteX0" fmla="*/ 337104 w 366769"/>
                        <a:gd name="connsiteY0" fmla="*/ 871077 h 871077"/>
                        <a:gd name="connsiteX1" fmla="*/ 0 w 366769"/>
                        <a:gd name="connsiteY1" fmla="*/ 0 h 871077"/>
                        <a:gd name="connsiteX2" fmla="*/ 129448 w 366769"/>
                        <a:gd name="connsiteY2" fmla="*/ 107873 h 871077"/>
                        <a:gd name="connsiteX3" fmla="*/ 258896 w 366769"/>
                        <a:gd name="connsiteY3" fmla="*/ 350588 h 871077"/>
                        <a:gd name="connsiteX4" fmla="*/ 366769 w 366769"/>
                        <a:gd name="connsiteY4" fmla="*/ 871077 h 871077"/>
                        <a:gd name="connsiteX5" fmla="*/ 337104 w 366769"/>
                        <a:gd name="connsiteY5" fmla="*/ 871077 h 871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6769" h="871077">
                          <a:moveTo>
                            <a:pt x="337104" y="871077"/>
                          </a:moveTo>
                          <a:cubicBezTo>
                            <a:pt x="296652" y="531276"/>
                            <a:pt x="204959" y="194172"/>
                            <a:pt x="0" y="0"/>
                          </a:cubicBezTo>
                          <a:cubicBezTo>
                            <a:pt x="45846" y="26968"/>
                            <a:pt x="91692" y="56634"/>
                            <a:pt x="129448" y="107873"/>
                          </a:cubicBezTo>
                          <a:cubicBezTo>
                            <a:pt x="180688" y="177991"/>
                            <a:pt x="226534" y="258896"/>
                            <a:pt x="258896" y="350588"/>
                          </a:cubicBezTo>
                          <a:cubicBezTo>
                            <a:pt x="318226" y="517792"/>
                            <a:pt x="347891" y="693086"/>
                            <a:pt x="366769" y="871077"/>
                          </a:cubicBezTo>
                          <a:lnTo>
                            <a:pt x="337104" y="871077"/>
                          </a:lnTo>
                          <a:close/>
                        </a:path>
                      </a:pathLst>
                    </a:custGeom>
                    <a:solidFill>
                      <a:srgbClr val="11521E"/>
                    </a:solidFill>
                    <a:ln w="26947" cap="flat">
                      <a:noFill/>
                      <a:prstDash val="solid"/>
                      <a:miter/>
                    </a:ln>
                  </p:spPr>
                  <p:txBody>
                    <a:bodyPr rtlCol="1" anchor="ctr"/>
                    <a:lstStyle/>
                    <a:p>
                      <a:endParaRPr lang="ar-SA"/>
                    </a:p>
                  </p:txBody>
                </p:sp>
                <p:sp>
                  <p:nvSpPr>
                    <p:cNvPr id="1548" name="شكل حر: شكل 768">
                      <a:extLst>
                        <a:ext uri="{FF2B5EF4-FFF2-40B4-BE49-F238E27FC236}">
                          <a16:creationId xmlns:a16="http://schemas.microsoft.com/office/drawing/2014/main" id="{4F574461-F194-4040-AADE-0AE4195589BF}"/>
                        </a:ext>
                      </a:extLst>
                    </p:cNvPr>
                    <p:cNvSpPr/>
                    <p:nvPr/>
                  </p:nvSpPr>
                  <p:spPr>
                    <a:xfrm>
                      <a:off x="295534" y="6239411"/>
                      <a:ext cx="228007" cy="551305"/>
                    </a:xfrm>
                    <a:custGeom>
                      <a:avLst/>
                      <a:gdLst>
                        <a:gd name="connsiteX0" fmla="*/ 3814 w 228007"/>
                        <a:gd name="connsiteY0" fmla="*/ 1058 h 551305"/>
                        <a:gd name="connsiteX1" fmla="*/ 41570 w 228007"/>
                        <a:gd name="connsiteY1" fmla="*/ 49601 h 551305"/>
                        <a:gd name="connsiteX2" fmla="*/ 79325 w 228007"/>
                        <a:gd name="connsiteY2" fmla="*/ 106235 h 551305"/>
                        <a:gd name="connsiteX3" fmla="*/ 138656 w 228007"/>
                        <a:gd name="connsiteY3" fmla="*/ 224895 h 551305"/>
                        <a:gd name="connsiteX4" fmla="*/ 216864 w 228007"/>
                        <a:gd name="connsiteY4" fmla="*/ 494578 h 551305"/>
                        <a:gd name="connsiteX5" fmla="*/ 227651 w 228007"/>
                        <a:gd name="connsiteY5" fmla="*/ 551212 h 551305"/>
                        <a:gd name="connsiteX6" fmla="*/ 133262 w 228007"/>
                        <a:gd name="connsiteY6" fmla="*/ 235683 h 551305"/>
                        <a:gd name="connsiteX7" fmla="*/ 73932 w 228007"/>
                        <a:gd name="connsiteY7" fmla="*/ 117022 h 551305"/>
                        <a:gd name="connsiteX8" fmla="*/ 1117 w 228007"/>
                        <a:gd name="connsiteY8" fmla="*/ 6452 h 551305"/>
                        <a:gd name="connsiteX9" fmla="*/ 3814 w 228007"/>
                        <a:gd name="connsiteY9" fmla="*/ 1058 h 551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007" h="551305">
                          <a:moveTo>
                            <a:pt x="3814" y="1058"/>
                          </a:moveTo>
                          <a:cubicBezTo>
                            <a:pt x="17298" y="14542"/>
                            <a:pt x="28085" y="30723"/>
                            <a:pt x="41570" y="49601"/>
                          </a:cubicBezTo>
                          <a:cubicBezTo>
                            <a:pt x="55054" y="68479"/>
                            <a:pt x="68538" y="87357"/>
                            <a:pt x="79325" y="106235"/>
                          </a:cubicBezTo>
                          <a:cubicBezTo>
                            <a:pt x="103597" y="141294"/>
                            <a:pt x="122475" y="181746"/>
                            <a:pt x="138656" y="224895"/>
                          </a:cubicBezTo>
                          <a:cubicBezTo>
                            <a:pt x="171018" y="308497"/>
                            <a:pt x="197986" y="402886"/>
                            <a:pt x="216864" y="494578"/>
                          </a:cubicBezTo>
                          <a:cubicBezTo>
                            <a:pt x="216864" y="497275"/>
                            <a:pt x="230348" y="553909"/>
                            <a:pt x="227651" y="551212"/>
                          </a:cubicBezTo>
                          <a:cubicBezTo>
                            <a:pt x="206076" y="462216"/>
                            <a:pt x="168321" y="319284"/>
                            <a:pt x="133262" y="235683"/>
                          </a:cubicBezTo>
                          <a:cubicBezTo>
                            <a:pt x="114384" y="192533"/>
                            <a:pt x="95506" y="152081"/>
                            <a:pt x="73932" y="117022"/>
                          </a:cubicBezTo>
                          <a:cubicBezTo>
                            <a:pt x="49660" y="79266"/>
                            <a:pt x="25389" y="41510"/>
                            <a:pt x="1117" y="6452"/>
                          </a:cubicBezTo>
                          <a:cubicBezTo>
                            <a:pt x="-1580" y="1058"/>
                            <a:pt x="1117" y="-1639"/>
                            <a:pt x="3814" y="1058"/>
                          </a:cubicBezTo>
                          <a:close/>
                        </a:path>
                      </a:pathLst>
                    </a:custGeom>
                    <a:solidFill>
                      <a:srgbClr val="DCFB8E">
                        <a:alpha val="30000"/>
                      </a:srgbClr>
                    </a:solidFill>
                    <a:ln w="26947" cap="flat">
                      <a:noFill/>
                      <a:prstDash val="solid"/>
                      <a:miter/>
                    </a:ln>
                  </p:spPr>
                  <p:txBody>
                    <a:bodyPr rtlCol="1" anchor="ctr"/>
                    <a:lstStyle/>
                    <a:p>
                      <a:endParaRPr lang="ar-SA"/>
                    </a:p>
                  </p:txBody>
                </p:sp>
                <p:sp>
                  <p:nvSpPr>
                    <p:cNvPr id="1549" name="شكل حر: شكل 769">
                      <a:extLst>
                        <a:ext uri="{FF2B5EF4-FFF2-40B4-BE49-F238E27FC236}">
                          <a16:creationId xmlns:a16="http://schemas.microsoft.com/office/drawing/2014/main" id="{3842A510-8A9C-4308-8B0D-4696146C0131}"/>
                        </a:ext>
                      </a:extLst>
                    </p:cNvPr>
                    <p:cNvSpPr/>
                    <p:nvPr/>
                  </p:nvSpPr>
                  <p:spPr>
                    <a:xfrm>
                      <a:off x="277773" y="6223230"/>
                      <a:ext cx="11904" cy="14542"/>
                    </a:xfrm>
                    <a:custGeom>
                      <a:avLst/>
                      <a:gdLst>
                        <a:gd name="connsiteX0" fmla="*/ 2697 w 11904"/>
                        <a:gd name="connsiteY0" fmla="*/ 1058 h 14542"/>
                        <a:gd name="connsiteX1" fmla="*/ 10787 w 11904"/>
                        <a:gd name="connsiteY1" fmla="*/ 9149 h 14542"/>
                        <a:gd name="connsiteX2" fmla="*/ 8091 w 11904"/>
                        <a:gd name="connsiteY2" fmla="*/ 14542 h 14542"/>
                        <a:gd name="connsiteX3" fmla="*/ 0 w 11904"/>
                        <a:gd name="connsiteY3" fmla="*/ 6452 h 14542"/>
                        <a:gd name="connsiteX4" fmla="*/ 2697 w 11904"/>
                        <a:gd name="connsiteY4" fmla="*/ 1058 h 14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04" h="14542">
                          <a:moveTo>
                            <a:pt x="2697" y="1058"/>
                          </a:moveTo>
                          <a:cubicBezTo>
                            <a:pt x="5394" y="3755"/>
                            <a:pt x="8091" y="6452"/>
                            <a:pt x="10787" y="9149"/>
                          </a:cubicBezTo>
                          <a:cubicBezTo>
                            <a:pt x="13484" y="11845"/>
                            <a:pt x="10787" y="14542"/>
                            <a:pt x="8091" y="14542"/>
                          </a:cubicBezTo>
                          <a:cubicBezTo>
                            <a:pt x="5394" y="11845"/>
                            <a:pt x="2697" y="9149"/>
                            <a:pt x="0" y="6452"/>
                          </a:cubicBezTo>
                          <a:cubicBezTo>
                            <a:pt x="0" y="1058"/>
                            <a:pt x="2697" y="-1639"/>
                            <a:pt x="2697" y="1058"/>
                          </a:cubicBezTo>
                          <a:close/>
                        </a:path>
                      </a:pathLst>
                    </a:custGeom>
                    <a:solidFill>
                      <a:srgbClr val="DCFB8E">
                        <a:alpha val="30000"/>
                      </a:srgbClr>
                    </a:solidFill>
                    <a:ln w="26947" cap="flat">
                      <a:noFill/>
                      <a:prstDash val="solid"/>
                      <a:miter/>
                    </a:ln>
                  </p:spPr>
                  <p:txBody>
                    <a:bodyPr rtlCol="1" anchor="ctr"/>
                    <a:lstStyle/>
                    <a:p>
                      <a:endParaRPr lang="ar-SA"/>
                    </a:p>
                  </p:txBody>
                </p:sp>
                <p:sp>
                  <p:nvSpPr>
                    <p:cNvPr id="1550" name="شكل حر: شكل 770">
                      <a:extLst>
                        <a:ext uri="{FF2B5EF4-FFF2-40B4-BE49-F238E27FC236}">
                          <a16:creationId xmlns:a16="http://schemas.microsoft.com/office/drawing/2014/main" id="{420DC167-723D-47E7-98E2-7BF1748BC1C8}"/>
                        </a:ext>
                      </a:extLst>
                    </p:cNvPr>
                    <p:cNvSpPr/>
                    <p:nvPr/>
                  </p:nvSpPr>
                  <p:spPr>
                    <a:xfrm>
                      <a:off x="744325" y="6097537"/>
                      <a:ext cx="257739" cy="933104"/>
                    </a:xfrm>
                    <a:custGeom>
                      <a:avLst/>
                      <a:gdLst>
                        <a:gd name="connsiteX0" fmla="*/ 196869 w 257739"/>
                        <a:gd name="connsiteY0" fmla="*/ 933104 h 933104"/>
                        <a:gd name="connsiteX1" fmla="*/ 175294 w 257739"/>
                        <a:gd name="connsiteY1" fmla="*/ 682298 h 933104"/>
                        <a:gd name="connsiteX2" fmla="*/ 113267 w 257739"/>
                        <a:gd name="connsiteY2" fmla="*/ 393737 h 933104"/>
                        <a:gd name="connsiteX3" fmla="*/ 45846 w 257739"/>
                        <a:gd name="connsiteY3" fmla="*/ 102479 h 933104"/>
                        <a:gd name="connsiteX4" fmla="*/ 45846 w 257739"/>
                        <a:gd name="connsiteY4" fmla="*/ 102479 h 933104"/>
                        <a:gd name="connsiteX5" fmla="*/ 0 w 257739"/>
                        <a:gd name="connsiteY5" fmla="*/ 0 h 933104"/>
                        <a:gd name="connsiteX6" fmla="*/ 126751 w 257739"/>
                        <a:gd name="connsiteY6" fmla="*/ 145629 h 933104"/>
                        <a:gd name="connsiteX7" fmla="*/ 221140 w 257739"/>
                        <a:gd name="connsiteY7" fmla="*/ 415312 h 933104"/>
                        <a:gd name="connsiteX8" fmla="*/ 256199 w 257739"/>
                        <a:gd name="connsiteY8" fmla="*/ 930407 h 933104"/>
                        <a:gd name="connsiteX9" fmla="*/ 196869 w 257739"/>
                        <a:gd name="connsiteY9" fmla="*/ 930407 h 933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739" h="933104">
                          <a:moveTo>
                            <a:pt x="196869" y="933104"/>
                          </a:moveTo>
                          <a:cubicBezTo>
                            <a:pt x="196869" y="849502"/>
                            <a:pt x="188778" y="765900"/>
                            <a:pt x="175294" y="682298"/>
                          </a:cubicBezTo>
                          <a:cubicBezTo>
                            <a:pt x="159113" y="582516"/>
                            <a:pt x="137538" y="488126"/>
                            <a:pt x="113267" y="393737"/>
                          </a:cubicBezTo>
                          <a:cubicBezTo>
                            <a:pt x="86299" y="299348"/>
                            <a:pt x="83602" y="186081"/>
                            <a:pt x="45846" y="102479"/>
                          </a:cubicBezTo>
                          <a:cubicBezTo>
                            <a:pt x="48543" y="107873"/>
                            <a:pt x="56633" y="126751"/>
                            <a:pt x="45846" y="102479"/>
                          </a:cubicBezTo>
                          <a:cubicBezTo>
                            <a:pt x="29665" y="67421"/>
                            <a:pt x="16181" y="35058"/>
                            <a:pt x="0" y="0"/>
                          </a:cubicBezTo>
                          <a:cubicBezTo>
                            <a:pt x="45846" y="40452"/>
                            <a:pt x="94389" y="80905"/>
                            <a:pt x="126751" y="145629"/>
                          </a:cubicBezTo>
                          <a:cubicBezTo>
                            <a:pt x="169900" y="226534"/>
                            <a:pt x="202262" y="315529"/>
                            <a:pt x="221140" y="415312"/>
                          </a:cubicBezTo>
                          <a:cubicBezTo>
                            <a:pt x="253502" y="585213"/>
                            <a:pt x="261593" y="757810"/>
                            <a:pt x="256199" y="930407"/>
                          </a:cubicBezTo>
                          <a:lnTo>
                            <a:pt x="196869" y="930407"/>
                          </a:lnTo>
                          <a:close/>
                        </a:path>
                      </a:pathLst>
                    </a:custGeom>
                    <a:solidFill>
                      <a:srgbClr val="115027"/>
                    </a:solidFill>
                    <a:ln w="26947" cap="flat">
                      <a:noFill/>
                      <a:prstDash val="solid"/>
                      <a:miter/>
                    </a:ln>
                  </p:spPr>
                  <p:txBody>
                    <a:bodyPr rtlCol="1" anchor="ctr"/>
                    <a:lstStyle/>
                    <a:p>
                      <a:endParaRPr lang="ar-SA"/>
                    </a:p>
                  </p:txBody>
                </p:sp>
                <p:sp>
                  <p:nvSpPr>
                    <p:cNvPr id="1551" name="شكل حر: شكل 771">
                      <a:extLst>
                        <a:ext uri="{FF2B5EF4-FFF2-40B4-BE49-F238E27FC236}">
                          <a16:creationId xmlns:a16="http://schemas.microsoft.com/office/drawing/2014/main" id="{277B4E5C-BB4D-43D0-BC74-C784FC78D0C3}"/>
                        </a:ext>
                      </a:extLst>
                    </p:cNvPr>
                    <p:cNvSpPr/>
                    <p:nvPr/>
                  </p:nvSpPr>
                  <p:spPr>
                    <a:xfrm>
                      <a:off x="755113" y="6111022"/>
                      <a:ext cx="246952" cy="919620"/>
                    </a:xfrm>
                    <a:custGeom>
                      <a:avLst/>
                      <a:gdLst>
                        <a:gd name="connsiteX0" fmla="*/ 215747 w 246952"/>
                        <a:gd name="connsiteY0" fmla="*/ 919620 h 919620"/>
                        <a:gd name="connsiteX1" fmla="*/ 0 w 246952"/>
                        <a:gd name="connsiteY1" fmla="*/ 0 h 919620"/>
                        <a:gd name="connsiteX2" fmla="*/ 115964 w 246952"/>
                        <a:gd name="connsiteY2" fmla="*/ 134842 h 919620"/>
                        <a:gd name="connsiteX3" fmla="*/ 210353 w 246952"/>
                        <a:gd name="connsiteY3" fmla="*/ 404525 h 919620"/>
                        <a:gd name="connsiteX4" fmla="*/ 245412 w 246952"/>
                        <a:gd name="connsiteY4" fmla="*/ 919620 h 919620"/>
                        <a:gd name="connsiteX5" fmla="*/ 215747 w 246952"/>
                        <a:gd name="connsiteY5" fmla="*/ 919620 h 919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952" h="919620">
                          <a:moveTo>
                            <a:pt x="215747" y="919620"/>
                          </a:moveTo>
                          <a:cubicBezTo>
                            <a:pt x="221140" y="577122"/>
                            <a:pt x="175294" y="231927"/>
                            <a:pt x="0" y="0"/>
                          </a:cubicBezTo>
                          <a:cubicBezTo>
                            <a:pt x="43149" y="37755"/>
                            <a:pt x="83602" y="75511"/>
                            <a:pt x="115964" y="134842"/>
                          </a:cubicBezTo>
                          <a:cubicBezTo>
                            <a:pt x="159113" y="215747"/>
                            <a:pt x="191475" y="304742"/>
                            <a:pt x="210353" y="404525"/>
                          </a:cubicBezTo>
                          <a:cubicBezTo>
                            <a:pt x="242715" y="574425"/>
                            <a:pt x="250805" y="747023"/>
                            <a:pt x="245412" y="919620"/>
                          </a:cubicBezTo>
                          <a:lnTo>
                            <a:pt x="215747" y="919620"/>
                          </a:lnTo>
                          <a:close/>
                        </a:path>
                      </a:pathLst>
                    </a:custGeom>
                    <a:solidFill>
                      <a:srgbClr val="11521E"/>
                    </a:solidFill>
                    <a:ln w="26947" cap="flat">
                      <a:noFill/>
                      <a:prstDash val="solid"/>
                      <a:miter/>
                    </a:ln>
                  </p:spPr>
                  <p:txBody>
                    <a:bodyPr rtlCol="1" anchor="ctr"/>
                    <a:lstStyle/>
                    <a:p>
                      <a:endParaRPr lang="ar-SA"/>
                    </a:p>
                  </p:txBody>
                </p:sp>
                <p:sp>
                  <p:nvSpPr>
                    <p:cNvPr id="1552" name="شكل حر: شكل 772">
                      <a:extLst>
                        <a:ext uri="{FF2B5EF4-FFF2-40B4-BE49-F238E27FC236}">
                          <a16:creationId xmlns:a16="http://schemas.microsoft.com/office/drawing/2014/main" id="{C2C86C23-D39E-4652-9551-DC481818094D}"/>
                        </a:ext>
                      </a:extLst>
                    </p:cNvPr>
                    <p:cNvSpPr/>
                    <p:nvPr/>
                  </p:nvSpPr>
                  <p:spPr>
                    <a:xfrm>
                      <a:off x="838714" y="6209746"/>
                      <a:ext cx="153719" cy="599844"/>
                    </a:xfrm>
                    <a:custGeom>
                      <a:avLst/>
                      <a:gdLst>
                        <a:gd name="connsiteX0" fmla="*/ 5394 w 153719"/>
                        <a:gd name="connsiteY0" fmla="*/ 1058 h 599844"/>
                        <a:gd name="connsiteX1" fmla="*/ 35059 w 153719"/>
                        <a:gd name="connsiteY1" fmla="*/ 57691 h 599844"/>
                        <a:gd name="connsiteX2" fmla="*/ 64724 w 153719"/>
                        <a:gd name="connsiteY2" fmla="*/ 122416 h 599844"/>
                        <a:gd name="connsiteX3" fmla="*/ 107873 w 153719"/>
                        <a:gd name="connsiteY3" fmla="*/ 254560 h 599844"/>
                        <a:gd name="connsiteX4" fmla="*/ 148326 w 153719"/>
                        <a:gd name="connsiteY4" fmla="*/ 540425 h 599844"/>
                        <a:gd name="connsiteX5" fmla="*/ 153719 w 153719"/>
                        <a:gd name="connsiteY5" fmla="*/ 599755 h 599844"/>
                        <a:gd name="connsiteX6" fmla="*/ 102480 w 153719"/>
                        <a:gd name="connsiteY6" fmla="*/ 265348 h 599844"/>
                        <a:gd name="connsiteX7" fmla="*/ 59330 w 153719"/>
                        <a:gd name="connsiteY7" fmla="*/ 133203 h 599844"/>
                        <a:gd name="connsiteX8" fmla="*/ 0 w 153719"/>
                        <a:gd name="connsiteY8" fmla="*/ 6452 h 599844"/>
                        <a:gd name="connsiteX9" fmla="*/ 5394 w 153719"/>
                        <a:gd name="connsiteY9" fmla="*/ 1058 h 599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719" h="599844">
                          <a:moveTo>
                            <a:pt x="5394" y="1058"/>
                          </a:moveTo>
                          <a:cubicBezTo>
                            <a:pt x="16181" y="17239"/>
                            <a:pt x="26968" y="38814"/>
                            <a:pt x="35059" y="57691"/>
                          </a:cubicBezTo>
                          <a:cubicBezTo>
                            <a:pt x="45846" y="79266"/>
                            <a:pt x="56633" y="100841"/>
                            <a:pt x="64724" y="122416"/>
                          </a:cubicBezTo>
                          <a:cubicBezTo>
                            <a:pt x="83602" y="162868"/>
                            <a:pt x="97086" y="208714"/>
                            <a:pt x="107873" y="254560"/>
                          </a:cubicBezTo>
                          <a:cubicBezTo>
                            <a:pt x="129448" y="346253"/>
                            <a:pt x="142932" y="443338"/>
                            <a:pt x="148326" y="540425"/>
                          </a:cubicBezTo>
                          <a:cubicBezTo>
                            <a:pt x="148326" y="543121"/>
                            <a:pt x="153719" y="602452"/>
                            <a:pt x="153719" y="599755"/>
                          </a:cubicBezTo>
                          <a:cubicBezTo>
                            <a:pt x="142932" y="505366"/>
                            <a:pt x="126751" y="354343"/>
                            <a:pt x="102480" y="265348"/>
                          </a:cubicBezTo>
                          <a:cubicBezTo>
                            <a:pt x="91692" y="219501"/>
                            <a:pt x="75511" y="173655"/>
                            <a:pt x="59330" y="133203"/>
                          </a:cubicBezTo>
                          <a:cubicBezTo>
                            <a:pt x="40452" y="90054"/>
                            <a:pt x="21575" y="46904"/>
                            <a:pt x="0" y="6452"/>
                          </a:cubicBezTo>
                          <a:cubicBezTo>
                            <a:pt x="0" y="1058"/>
                            <a:pt x="2697" y="-1639"/>
                            <a:pt x="5394" y="1058"/>
                          </a:cubicBezTo>
                          <a:close/>
                        </a:path>
                      </a:pathLst>
                    </a:custGeom>
                    <a:solidFill>
                      <a:srgbClr val="DCFB8E">
                        <a:alpha val="30000"/>
                      </a:srgbClr>
                    </a:solidFill>
                    <a:ln w="26947" cap="flat">
                      <a:noFill/>
                      <a:prstDash val="solid"/>
                      <a:miter/>
                    </a:ln>
                  </p:spPr>
                  <p:txBody>
                    <a:bodyPr rtlCol="1" anchor="ctr"/>
                    <a:lstStyle/>
                    <a:p>
                      <a:endParaRPr lang="ar-SA"/>
                    </a:p>
                  </p:txBody>
                </p:sp>
                <p:sp>
                  <p:nvSpPr>
                    <p:cNvPr id="1553" name="شكل حر: شكل 773">
                      <a:extLst>
                        <a:ext uri="{FF2B5EF4-FFF2-40B4-BE49-F238E27FC236}">
                          <a16:creationId xmlns:a16="http://schemas.microsoft.com/office/drawing/2014/main" id="{79796CF7-A08D-47AF-BB44-24ADCC81D4C9}"/>
                        </a:ext>
                      </a:extLst>
                    </p:cNvPr>
                    <p:cNvSpPr/>
                    <p:nvPr/>
                  </p:nvSpPr>
                  <p:spPr>
                    <a:xfrm>
                      <a:off x="755113" y="6244880"/>
                      <a:ext cx="191475" cy="785761"/>
                    </a:xfrm>
                    <a:custGeom>
                      <a:avLst/>
                      <a:gdLst>
                        <a:gd name="connsiteX0" fmla="*/ 86299 w 191475"/>
                        <a:gd name="connsiteY0" fmla="*/ 785762 h 785761"/>
                        <a:gd name="connsiteX1" fmla="*/ 0 w 191475"/>
                        <a:gd name="connsiteY1" fmla="*/ 785762 h 785761"/>
                        <a:gd name="connsiteX2" fmla="*/ 2697 w 191475"/>
                        <a:gd name="connsiteY2" fmla="*/ 667100 h 785761"/>
                        <a:gd name="connsiteX3" fmla="*/ 2697 w 191475"/>
                        <a:gd name="connsiteY3" fmla="*/ 664404 h 785761"/>
                        <a:gd name="connsiteX4" fmla="*/ 40452 w 191475"/>
                        <a:gd name="connsiteY4" fmla="*/ 294938 h 785761"/>
                        <a:gd name="connsiteX5" fmla="*/ 97086 w 191475"/>
                        <a:gd name="connsiteY5" fmla="*/ 130431 h 785761"/>
                        <a:gd name="connsiteX6" fmla="*/ 191475 w 191475"/>
                        <a:gd name="connsiteY6" fmla="*/ 983 h 785761"/>
                        <a:gd name="connsiteX7" fmla="*/ 86299 w 191475"/>
                        <a:gd name="connsiteY7" fmla="*/ 726431 h 785761"/>
                        <a:gd name="connsiteX8" fmla="*/ 86299 w 191475"/>
                        <a:gd name="connsiteY8" fmla="*/ 785762 h 785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75" h="785761">
                          <a:moveTo>
                            <a:pt x="86299" y="785762"/>
                          </a:moveTo>
                          <a:lnTo>
                            <a:pt x="0" y="785762"/>
                          </a:lnTo>
                          <a:cubicBezTo>
                            <a:pt x="0" y="734521"/>
                            <a:pt x="2697" y="685979"/>
                            <a:pt x="2697" y="667100"/>
                          </a:cubicBezTo>
                          <a:cubicBezTo>
                            <a:pt x="2697" y="615861"/>
                            <a:pt x="2697" y="642829"/>
                            <a:pt x="2697" y="664404"/>
                          </a:cubicBezTo>
                          <a:cubicBezTo>
                            <a:pt x="2697" y="540350"/>
                            <a:pt x="13484" y="413598"/>
                            <a:pt x="40452" y="294938"/>
                          </a:cubicBezTo>
                          <a:cubicBezTo>
                            <a:pt x="53937" y="238304"/>
                            <a:pt x="72815" y="181671"/>
                            <a:pt x="97086" y="130431"/>
                          </a:cubicBezTo>
                          <a:cubicBezTo>
                            <a:pt x="102480" y="116947"/>
                            <a:pt x="183385" y="-12501"/>
                            <a:pt x="191475" y="983"/>
                          </a:cubicBezTo>
                          <a:cubicBezTo>
                            <a:pt x="186082" y="983"/>
                            <a:pt x="91692" y="661707"/>
                            <a:pt x="86299" y="726431"/>
                          </a:cubicBezTo>
                          <a:cubicBezTo>
                            <a:pt x="86299" y="737218"/>
                            <a:pt x="86299" y="758793"/>
                            <a:pt x="86299" y="785762"/>
                          </a:cubicBezTo>
                          <a:close/>
                        </a:path>
                      </a:pathLst>
                    </a:custGeom>
                    <a:solidFill>
                      <a:srgbClr val="003B18"/>
                    </a:solidFill>
                    <a:ln w="26947" cap="flat">
                      <a:noFill/>
                      <a:prstDash val="solid"/>
                      <a:miter/>
                    </a:ln>
                  </p:spPr>
                  <p:txBody>
                    <a:bodyPr rtlCol="1" anchor="ctr"/>
                    <a:lstStyle/>
                    <a:p>
                      <a:endParaRPr lang="ar-SA"/>
                    </a:p>
                  </p:txBody>
                </p:sp>
                <p:sp>
                  <p:nvSpPr>
                    <p:cNvPr id="1554" name="شكل حر: شكل 774">
                      <a:extLst>
                        <a:ext uri="{FF2B5EF4-FFF2-40B4-BE49-F238E27FC236}">
                          <a16:creationId xmlns:a16="http://schemas.microsoft.com/office/drawing/2014/main" id="{DB4B8C6C-E645-4EEB-B555-810D9FA694A9}"/>
                        </a:ext>
                      </a:extLst>
                    </p:cNvPr>
                    <p:cNvSpPr/>
                    <p:nvPr/>
                  </p:nvSpPr>
                  <p:spPr>
                    <a:xfrm>
                      <a:off x="795565" y="6251257"/>
                      <a:ext cx="148325" cy="779384"/>
                    </a:xfrm>
                    <a:custGeom>
                      <a:avLst/>
                      <a:gdLst>
                        <a:gd name="connsiteX0" fmla="*/ 45846 w 148325"/>
                        <a:gd name="connsiteY0" fmla="*/ 779385 h 779384"/>
                        <a:gd name="connsiteX1" fmla="*/ 0 w 148325"/>
                        <a:gd name="connsiteY1" fmla="*/ 779385 h 779384"/>
                        <a:gd name="connsiteX2" fmla="*/ 75511 w 148325"/>
                        <a:gd name="connsiteY2" fmla="*/ 183385 h 779384"/>
                        <a:gd name="connsiteX3" fmla="*/ 148326 w 148325"/>
                        <a:gd name="connsiteY3" fmla="*/ 0 h 779384"/>
                        <a:gd name="connsiteX4" fmla="*/ 45846 w 148325"/>
                        <a:gd name="connsiteY4" fmla="*/ 722751 h 779384"/>
                        <a:gd name="connsiteX5" fmla="*/ 45846 w 148325"/>
                        <a:gd name="connsiteY5" fmla="*/ 779385 h 77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325" h="779384">
                          <a:moveTo>
                            <a:pt x="45846" y="779385"/>
                          </a:moveTo>
                          <a:lnTo>
                            <a:pt x="0" y="779385"/>
                          </a:lnTo>
                          <a:cubicBezTo>
                            <a:pt x="5394" y="577122"/>
                            <a:pt x="29665" y="377557"/>
                            <a:pt x="75511" y="183385"/>
                          </a:cubicBezTo>
                          <a:cubicBezTo>
                            <a:pt x="94389" y="118660"/>
                            <a:pt x="121357" y="59330"/>
                            <a:pt x="148326" y="0"/>
                          </a:cubicBezTo>
                          <a:cubicBezTo>
                            <a:pt x="137538" y="51240"/>
                            <a:pt x="51240" y="660724"/>
                            <a:pt x="45846" y="722751"/>
                          </a:cubicBezTo>
                          <a:cubicBezTo>
                            <a:pt x="45846" y="730841"/>
                            <a:pt x="45846" y="752417"/>
                            <a:pt x="45846" y="779385"/>
                          </a:cubicBezTo>
                          <a:close/>
                        </a:path>
                      </a:pathLst>
                    </a:custGeom>
                    <a:solidFill>
                      <a:srgbClr val="003B18"/>
                    </a:solidFill>
                    <a:ln w="26947" cap="flat">
                      <a:noFill/>
                      <a:prstDash val="solid"/>
                      <a:miter/>
                    </a:ln>
                  </p:spPr>
                  <p:txBody>
                    <a:bodyPr rtlCol="1" anchor="ctr"/>
                    <a:lstStyle/>
                    <a:p>
                      <a:endParaRPr lang="ar-SA"/>
                    </a:p>
                  </p:txBody>
                </p:sp>
                <p:sp>
                  <p:nvSpPr>
                    <p:cNvPr id="1555" name="شكل حر: شكل 775">
                      <a:extLst>
                        <a:ext uri="{FF2B5EF4-FFF2-40B4-BE49-F238E27FC236}">
                          <a16:creationId xmlns:a16="http://schemas.microsoft.com/office/drawing/2014/main" id="{A51BED88-71F8-4CE7-8883-07A7F09AB5EC}"/>
                        </a:ext>
                      </a:extLst>
                    </p:cNvPr>
                    <p:cNvSpPr/>
                    <p:nvPr/>
                  </p:nvSpPr>
                  <p:spPr>
                    <a:xfrm>
                      <a:off x="331710" y="6069223"/>
                      <a:ext cx="320923" cy="961418"/>
                    </a:xfrm>
                    <a:custGeom>
                      <a:avLst/>
                      <a:gdLst>
                        <a:gd name="connsiteX0" fmla="*/ 296652 w 320923"/>
                        <a:gd name="connsiteY0" fmla="*/ 737581 h 961418"/>
                        <a:gd name="connsiteX1" fmla="*/ 320923 w 320923"/>
                        <a:gd name="connsiteY1" fmla="*/ 961418 h 961418"/>
                        <a:gd name="connsiteX2" fmla="*/ 221140 w 320923"/>
                        <a:gd name="connsiteY2" fmla="*/ 961418 h 961418"/>
                        <a:gd name="connsiteX3" fmla="*/ 204959 w 320923"/>
                        <a:gd name="connsiteY3" fmla="*/ 818486 h 961418"/>
                        <a:gd name="connsiteX4" fmla="*/ 0 w 320923"/>
                        <a:gd name="connsiteY4" fmla="*/ 1346 h 961418"/>
                        <a:gd name="connsiteX5" fmla="*/ 124054 w 320923"/>
                        <a:gd name="connsiteY5" fmla="*/ 133490 h 961418"/>
                        <a:gd name="connsiteX6" fmla="*/ 210353 w 320923"/>
                        <a:gd name="connsiteY6" fmla="*/ 311481 h 961418"/>
                        <a:gd name="connsiteX7" fmla="*/ 296652 w 320923"/>
                        <a:gd name="connsiteY7" fmla="*/ 737581 h 961418"/>
                        <a:gd name="connsiteX8" fmla="*/ 296652 w 320923"/>
                        <a:gd name="connsiteY8" fmla="*/ 737581 h 96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923" h="961418">
                          <a:moveTo>
                            <a:pt x="296652" y="737581"/>
                          </a:moveTo>
                          <a:cubicBezTo>
                            <a:pt x="299348" y="772639"/>
                            <a:pt x="315529" y="872422"/>
                            <a:pt x="320923" y="961418"/>
                          </a:cubicBezTo>
                          <a:lnTo>
                            <a:pt x="221140" y="961418"/>
                          </a:lnTo>
                          <a:cubicBezTo>
                            <a:pt x="213050" y="899391"/>
                            <a:pt x="210353" y="840061"/>
                            <a:pt x="204959" y="818486"/>
                          </a:cubicBezTo>
                          <a:cubicBezTo>
                            <a:pt x="191475" y="745671"/>
                            <a:pt x="5394" y="-1351"/>
                            <a:pt x="0" y="1346"/>
                          </a:cubicBezTo>
                          <a:cubicBezTo>
                            <a:pt x="5394" y="-14836"/>
                            <a:pt x="113267" y="120006"/>
                            <a:pt x="124054" y="133490"/>
                          </a:cubicBezTo>
                          <a:cubicBezTo>
                            <a:pt x="159113" y="187427"/>
                            <a:pt x="188778" y="249454"/>
                            <a:pt x="210353" y="311481"/>
                          </a:cubicBezTo>
                          <a:cubicBezTo>
                            <a:pt x="253502" y="446323"/>
                            <a:pt x="280471" y="591952"/>
                            <a:pt x="296652" y="737581"/>
                          </a:cubicBezTo>
                          <a:cubicBezTo>
                            <a:pt x="299348" y="756459"/>
                            <a:pt x="299348" y="748368"/>
                            <a:pt x="296652" y="737581"/>
                          </a:cubicBezTo>
                          <a:close/>
                        </a:path>
                      </a:pathLst>
                    </a:custGeom>
                    <a:solidFill>
                      <a:srgbClr val="003B18"/>
                    </a:solidFill>
                    <a:ln w="26947" cap="flat">
                      <a:noFill/>
                      <a:prstDash val="solid"/>
                      <a:miter/>
                    </a:ln>
                  </p:spPr>
                  <p:txBody>
                    <a:bodyPr rtlCol="1" anchor="ctr"/>
                    <a:lstStyle/>
                    <a:p>
                      <a:endParaRPr lang="ar-SA"/>
                    </a:p>
                  </p:txBody>
                </p:sp>
                <p:sp>
                  <p:nvSpPr>
                    <p:cNvPr id="1556" name="شكل حر: شكل 776">
                      <a:extLst>
                        <a:ext uri="{FF2B5EF4-FFF2-40B4-BE49-F238E27FC236}">
                          <a16:creationId xmlns:a16="http://schemas.microsoft.com/office/drawing/2014/main" id="{6BFC8212-2008-4069-AE74-6111842CA498}"/>
                        </a:ext>
                      </a:extLst>
                    </p:cNvPr>
                    <p:cNvSpPr/>
                    <p:nvPr/>
                  </p:nvSpPr>
                  <p:spPr>
                    <a:xfrm>
                      <a:off x="331710" y="6075963"/>
                      <a:ext cx="275076" cy="957375"/>
                    </a:xfrm>
                    <a:custGeom>
                      <a:avLst/>
                      <a:gdLst>
                        <a:gd name="connsiteX0" fmla="*/ 221140 w 275076"/>
                        <a:gd name="connsiteY0" fmla="*/ 954679 h 957375"/>
                        <a:gd name="connsiteX1" fmla="*/ 204959 w 275076"/>
                        <a:gd name="connsiteY1" fmla="*/ 811746 h 957375"/>
                        <a:gd name="connsiteX2" fmla="*/ 0 w 275076"/>
                        <a:gd name="connsiteY2" fmla="*/ 0 h 957375"/>
                        <a:gd name="connsiteX3" fmla="*/ 105176 w 275076"/>
                        <a:gd name="connsiteY3" fmla="*/ 199565 h 957375"/>
                        <a:gd name="connsiteX4" fmla="*/ 275077 w 275076"/>
                        <a:gd name="connsiteY4" fmla="*/ 957375 h 957375"/>
                        <a:gd name="connsiteX5" fmla="*/ 221140 w 275076"/>
                        <a:gd name="connsiteY5" fmla="*/ 957375 h 957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5076" h="957375">
                          <a:moveTo>
                            <a:pt x="221140" y="954679"/>
                          </a:moveTo>
                          <a:cubicBezTo>
                            <a:pt x="213050" y="892651"/>
                            <a:pt x="210353" y="833322"/>
                            <a:pt x="204959" y="811746"/>
                          </a:cubicBezTo>
                          <a:cubicBezTo>
                            <a:pt x="191475" y="741629"/>
                            <a:pt x="21575" y="56633"/>
                            <a:pt x="0" y="0"/>
                          </a:cubicBezTo>
                          <a:cubicBezTo>
                            <a:pt x="37756" y="64724"/>
                            <a:pt x="78208" y="126751"/>
                            <a:pt x="105176" y="199565"/>
                          </a:cubicBezTo>
                          <a:cubicBezTo>
                            <a:pt x="191475" y="442280"/>
                            <a:pt x="245412" y="695783"/>
                            <a:pt x="275077" y="957375"/>
                          </a:cubicBezTo>
                          <a:lnTo>
                            <a:pt x="221140" y="957375"/>
                          </a:lnTo>
                          <a:close/>
                        </a:path>
                      </a:pathLst>
                    </a:custGeom>
                    <a:solidFill>
                      <a:srgbClr val="003B18"/>
                    </a:solidFill>
                    <a:ln w="26947" cap="flat">
                      <a:noFill/>
                      <a:prstDash val="solid"/>
                      <a:miter/>
                    </a:ln>
                  </p:spPr>
                  <p:txBody>
                    <a:bodyPr rtlCol="1" anchor="ctr"/>
                    <a:lstStyle/>
                    <a:p>
                      <a:endParaRPr lang="ar-SA"/>
                    </a:p>
                  </p:txBody>
                </p:sp>
                <p:sp>
                  <p:nvSpPr>
                    <p:cNvPr id="1557" name="شكل حر: شكل 777">
                      <a:extLst>
                        <a:ext uri="{FF2B5EF4-FFF2-40B4-BE49-F238E27FC236}">
                          <a16:creationId xmlns:a16="http://schemas.microsoft.com/office/drawing/2014/main" id="{F1225482-0294-41A1-9967-5528FB214A83}"/>
                        </a:ext>
                      </a:extLst>
                    </p:cNvPr>
                    <p:cNvSpPr/>
                    <p:nvPr/>
                  </p:nvSpPr>
                  <p:spPr>
                    <a:xfrm>
                      <a:off x="415312" y="5749646"/>
                      <a:ext cx="400950" cy="1280995"/>
                    </a:xfrm>
                    <a:custGeom>
                      <a:avLst/>
                      <a:gdLst>
                        <a:gd name="connsiteX0" fmla="*/ 307439 w 400950"/>
                        <a:gd name="connsiteY0" fmla="*/ 1280996 h 1280995"/>
                        <a:gd name="connsiteX1" fmla="*/ 275077 w 400950"/>
                        <a:gd name="connsiteY1" fmla="*/ 887258 h 1280995"/>
                        <a:gd name="connsiteX2" fmla="*/ 177991 w 400950"/>
                        <a:gd name="connsiteY2" fmla="*/ 512398 h 1280995"/>
                        <a:gd name="connsiteX3" fmla="*/ 72815 w 400950"/>
                        <a:gd name="connsiteY3" fmla="*/ 132145 h 1280995"/>
                        <a:gd name="connsiteX4" fmla="*/ 72815 w 400950"/>
                        <a:gd name="connsiteY4" fmla="*/ 132145 h 1280995"/>
                        <a:gd name="connsiteX5" fmla="*/ 0 w 400950"/>
                        <a:gd name="connsiteY5" fmla="*/ 0 h 1280995"/>
                        <a:gd name="connsiteX6" fmla="*/ 196869 w 400950"/>
                        <a:gd name="connsiteY6" fmla="*/ 191475 h 1280995"/>
                        <a:gd name="connsiteX7" fmla="*/ 345195 w 400950"/>
                        <a:gd name="connsiteY7" fmla="*/ 542064 h 1280995"/>
                        <a:gd name="connsiteX8" fmla="*/ 396434 w 400950"/>
                        <a:gd name="connsiteY8" fmla="*/ 1280996 h 1280995"/>
                        <a:gd name="connsiteX9" fmla="*/ 307439 w 400950"/>
                        <a:gd name="connsiteY9" fmla="*/ 1280996 h 1280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0950" h="1280995">
                          <a:moveTo>
                            <a:pt x="307439" y="1280996"/>
                          </a:moveTo>
                          <a:cubicBezTo>
                            <a:pt x="312833" y="1148851"/>
                            <a:pt x="299348" y="1016706"/>
                            <a:pt x="275077" y="887258"/>
                          </a:cubicBezTo>
                          <a:cubicBezTo>
                            <a:pt x="250805" y="757810"/>
                            <a:pt x="218443" y="633756"/>
                            <a:pt x="177991" y="512398"/>
                          </a:cubicBezTo>
                          <a:cubicBezTo>
                            <a:pt x="137538" y="391041"/>
                            <a:pt x="129448" y="242715"/>
                            <a:pt x="72815" y="132145"/>
                          </a:cubicBezTo>
                          <a:cubicBezTo>
                            <a:pt x="75511" y="137539"/>
                            <a:pt x="88996" y="161810"/>
                            <a:pt x="72815" y="132145"/>
                          </a:cubicBezTo>
                          <a:cubicBezTo>
                            <a:pt x="48543" y="86299"/>
                            <a:pt x="26968" y="43149"/>
                            <a:pt x="0" y="0"/>
                          </a:cubicBezTo>
                          <a:cubicBezTo>
                            <a:pt x="72815" y="53937"/>
                            <a:pt x="142932" y="105177"/>
                            <a:pt x="196869" y="191475"/>
                          </a:cubicBezTo>
                          <a:cubicBezTo>
                            <a:pt x="261593" y="296652"/>
                            <a:pt x="315529" y="412615"/>
                            <a:pt x="345195" y="542064"/>
                          </a:cubicBezTo>
                          <a:cubicBezTo>
                            <a:pt x="401828" y="784779"/>
                            <a:pt x="407222" y="1032887"/>
                            <a:pt x="396434" y="1280996"/>
                          </a:cubicBezTo>
                          <a:lnTo>
                            <a:pt x="307439" y="1280996"/>
                          </a:lnTo>
                          <a:close/>
                        </a:path>
                      </a:pathLst>
                    </a:custGeom>
                    <a:solidFill>
                      <a:srgbClr val="115027"/>
                    </a:solidFill>
                    <a:ln w="26947" cap="flat">
                      <a:noFill/>
                      <a:prstDash val="solid"/>
                      <a:miter/>
                    </a:ln>
                  </p:spPr>
                  <p:txBody>
                    <a:bodyPr rtlCol="1" anchor="ctr"/>
                    <a:lstStyle/>
                    <a:p>
                      <a:endParaRPr lang="ar-SA"/>
                    </a:p>
                  </p:txBody>
                </p:sp>
                <p:sp>
                  <p:nvSpPr>
                    <p:cNvPr id="1558" name="شكل حر: شكل 778">
                      <a:extLst>
                        <a:ext uri="{FF2B5EF4-FFF2-40B4-BE49-F238E27FC236}">
                          <a16:creationId xmlns:a16="http://schemas.microsoft.com/office/drawing/2014/main" id="{FB29018B-2C3C-464F-805B-A57CBC6B794D}"/>
                        </a:ext>
                      </a:extLst>
                    </p:cNvPr>
                    <p:cNvSpPr/>
                    <p:nvPr/>
                  </p:nvSpPr>
                  <p:spPr>
                    <a:xfrm>
                      <a:off x="436886" y="5763130"/>
                      <a:ext cx="382072" cy="1267511"/>
                    </a:xfrm>
                    <a:custGeom>
                      <a:avLst/>
                      <a:gdLst>
                        <a:gd name="connsiteX0" fmla="*/ 331710 w 382072"/>
                        <a:gd name="connsiteY0" fmla="*/ 1267512 h 1267511"/>
                        <a:gd name="connsiteX1" fmla="*/ 0 w 382072"/>
                        <a:gd name="connsiteY1" fmla="*/ 0 h 1267511"/>
                        <a:gd name="connsiteX2" fmla="*/ 177991 w 382072"/>
                        <a:gd name="connsiteY2" fmla="*/ 175294 h 1267511"/>
                        <a:gd name="connsiteX3" fmla="*/ 326317 w 382072"/>
                        <a:gd name="connsiteY3" fmla="*/ 525882 h 1267511"/>
                        <a:gd name="connsiteX4" fmla="*/ 377557 w 382072"/>
                        <a:gd name="connsiteY4" fmla="*/ 1264815 h 1267511"/>
                        <a:gd name="connsiteX5" fmla="*/ 331710 w 382072"/>
                        <a:gd name="connsiteY5" fmla="*/ 1264815 h 126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2072" h="1267511">
                          <a:moveTo>
                            <a:pt x="331710" y="1267512"/>
                          </a:moveTo>
                          <a:cubicBezTo>
                            <a:pt x="347891" y="800959"/>
                            <a:pt x="283167" y="318226"/>
                            <a:pt x="0" y="0"/>
                          </a:cubicBezTo>
                          <a:cubicBezTo>
                            <a:pt x="67421" y="48543"/>
                            <a:pt x="129448" y="99783"/>
                            <a:pt x="177991" y="175294"/>
                          </a:cubicBezTo>
                          <a:cubicBezTo>
                            <a:pt x="242715" y="280471"/>
                            <a:pt x="296652" y="396434"/>
                            <a:pt x="326317" y="525882"/>
                          </a:cubicBezTo>
                          <a:cubicBezTo>
                            <a:pt x="382950" y="768597"/>
                            <a:pt x="388344" y="1016706"/>
                            <a:pt x="377557" y="1264815"/>
                          </a:cubicBezTo>
                          <a:lnTo>
                            <a:pt x="331710" y="1264815"/>
                          </a:lnTo>
                          <a:close/>
                        </a:path>
                      </a:pathLst>
                    </a:custGeom>
                    <a:solidFill>
                      <a:srgbClr val="11521E"/>
                    </a:solidFill>
                    <a:ln w="26947" cap="flat">
                      <a:noFill/>
                      <a:prstDash val="solid"/>
                      <a:miter/>
                    </a:ln>
                  </p:spPr>
                  <p:txBody>
                    <a:bodyPr rtlCol="1" anchor="ctr"/>
                    <a:lstStyle/>
                    <a:p>
                      <a:endParaRPr lang="ar-SA"/>
                    </a:p>
                  </p:txBody>
                </p:sp>
                <p:sp>
                  <p:nvSpPr>
                    <p:cNvPr id="1559" name="شكل حر: شكل 779">
                      <a:extLst>
                        <a:ext uri="{FF2B5EF4-FFF2-40B4-BE49-F238E27FC236}">
                          <a16:creationId xmlns:a16="http://schemas.microsoft.com/office/drawing/2014/main" id="{30B628F0-2E2A-4A17-8AEE-C24DC31A7184}"/>
                        </a:ext>
                      </a:extLst>
                    </p:cNvPr>
                    <p:cNvSpPr/>
                    <p:nvPr/>
                  </p:nvSpPr>
                  <p:spPr>
                    <a:xfrm>
                      <a:off x="274698" y="6424830"/>
                      <a:ext cx="256577" cy="207685"/>
                    </a:xfrm>
                    <a:custGeom>
                      <a:avLst/>
                      <a:gdLst>
                        <a:gd name="connsiteX0" fmla="*/ 102859 w 256577"/>
                        <a:gd name="connsiteY0" fmla="*/ 7115 h 207685"/>
                        <a:gd name="connsiteX1" fmla="*/ 172976 w 256577"/>
                        <a:gd name="connsiteY1" fmla="*/ 7115 h 207685"/>
                        <a:gd name="connsiteX2" fmla="*/ 256578 w 256577"/>
                        <a:gd name="connsiteY2" fmla="*/ 106898 h 207685"/>
                        <a:gd name="connsiteX3" fmla="*/ 151402 w 256577"/>
                        <a:gd name="connsiteY3" fmla="*/ 61052 h 207685"/>
                        <a:gd name="connsiteX4" fmla="*/ 51619 w 256577"/>
                        <a:gd name="connsiteY4" fmla="*/ 160834 h 207685"/>
                        <a:gd name="connsiteX5" fmla="*/ 379 w 256577"/>
                        <a:gd name="connsiteY5" fmla="*/ 203984 h 207685"/>
                        <a:gd name="connsiteX6" fmla="*/ 102859 w 256577"/>
                        <a:gd name="connsiteY6" fmla="*/ 7115 h 20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6577" h="207685">
                          <a:moveTo>
                            <a:pt x="102859" y="7115"/>
                          </a:moveTo>
                          <a:cubicBezTo>
                            <a:pt x="124433" y="-976"/>
                            <a:pt x="146008" y="-3672"/>
                            <a:pt x="172976" y="7115"/>
                          </a:cubicBezTo>
                          <a:cubicBezTo>
                            <a:pt x="208035" y="20599"/>
                            <a:pt x="237700" y="61052"/>
                            <a:pt x="256578" y="106898"/>
                          </a:cubicBezTo>
                          <a:cubicBezTo>
                            <a:pt x="229610" y="58355"/>
                            <a:pt x="197248" y="28690"/>
                            <a:pt x="151402" y="61052"/>
                          </a:cubicBezTo>
                          <a:cubicBezTo>
                            <a:pt x="116343" y="88020"/>
                            <a:pt x="83981" y="125775"/>
                            <a:pt x="51619" y="160834"/>
                          </a:cubicBezTo>
                          <a:cubicBezTo>
                            <a:pt x="48922" y="163531"/>
                            <a:pt x="-5015" y="222862"/>
                            <a:pt x="379" y="203984"/>
                          </a:cubicBezTo>
                          <a:cubicBezTo>
                            <a:pt x="21954" y="131169"/>
                            <a:pt x="54316" y="58355"/>
                            <a:pt x="102859" y="7115"/>
                          </a:cubicBezTo>
                          <a:close/>
                        </a:path>
                      </a:pathLst>
                    </a:custGeom>
                    <a:solidFill>
                      <a:srgbClr val="284A55"/>
                    </a:solidFill>
                    <a:ln w="26947" cap="flat">
                      <a:noFill/>
                      <a:prstDash val="solid"/>
                      <a:miter/>
                    </a:ln>
                  </p:spPr>
                  <p:txBody>
                    <a:bodyPr rtlCol="1" anchor="ctr"/>
                    <a:lstStyle/>
                    <a:p>
                      <a:endParaRPr lang="ar-SA"/>
                    </a:p>
                  </p:txBody>
                </p:sp>
                <p:sp>
                  <p:nvSpPr>
                    <p:cNvPr id="1560" name="شكل حر: شكل 780">
                      <a:extLst>
                        <a:ext uri="{FF2B5EF4-FFF2-40B4-BE49-F238E27FC236}">
                          <a16:creationId xmlns:a16="http://schemas.microsoft.com/office/drawing/2014/main" id="{F57ABE60-63BA-48DE-AD65-B1A0B8C630DD}"/>
                        </a:ext>
                      </a:extLst>
                    </p:cNvPr>
                    <p:cNvSpPr/>
                    <p:nvPr/>
                  </p:nvSpPr>
                  <p:spPr>
                    <a:xfrm>
                      <a:off x="374859" y="6375513"/>
                      <a:ext cx="340782" cy="657824"/>
                    </a:xfrm>
                    <a:custGeom>
                      <a:avLst/>
                      <a:gdLst>
                        <a:gd name="connsiteX0" fmla="*/ 256199 w 340782"/>
                        <a:gd name="connsiteY0" fmla="*/ 655128 h 657824"/>
                        <a:gd name="connsiteX1" fmla="*/ 207656 w 340782"/>
                        <a:gd name="connsiteY1" fmla="*/ 307237 h 657824"/>
                        <a:gd name="connsiteX2" fmla="*/ 153719 w 340782"/>
                        <a:gd name="connsiteY2" fmla="*/ 156214 h 657824"/>
                        <a:gd name="connsiteX3" fmla="*/ 70118 w 340782"/>
                        <a:gd name="connsiteY3" fmla="*/ 56431 h 657824"/>
                        <a:gd name="connsiteX4" fmla="*/ 0 w 340782"/>
                        <a:gd name="connsiteY4" fmla="*/ 56431 h 657824"/>
                        <a:gd name="connsiteX5" fmla="*/ 43149 w 340782"/>
                        <a:gd name="connsiteY5" fmla="*/ 21372 h 657824"/>
                        <a:gd name="connsiteX6" fmla="*/ 172597 w 340782"/>
                        <a:gd name="connsiteY6" fmla="*/ 13282 h 657824"/>
                        <a:gd name="connsiteX7" fmla="*/ 180688 w 340782"/>
                        <a:gd name="connsiteY7" fmla="*/ 24069 h 657824"/>
                        <a:gd name="connsiteX8" fmla="*/ 275077 w 340782"/>
                        <a:gd name="connsiteY8" fmla="*/ 183182 h 657824"/>
                        <a:gd name="connsiteX9" fmla="*/ 339801 w 340782"/>
                        <a:gd name="connsiteY9" fmla="*/ 657824 h 657824"/>
                        <a:gd name="connsiteX10" fmla="*/ 256199 w 340782"/>
                        <a:gd name="connsiteY10" fmla="*/ 657824 h 65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0782" h="657824">
                          <a:moveTo>
                            <a:pt x="256199" y="655128"/>
                          </a:moveTo>
                          <a:cubicBezTo>
                            <a:pt x="250805" y="536467"/>
                            <a:pt x="237321" y="420503"/>
                            <a:pt x="207656" y="307237"/>
                          </a:cubicBezTo>
                          <a:cubicBezTo>
                            <a:pt x="196869" y="269481"/>
                            <a:pt x="180688" y="204757"/>
                            <a:pt x="153719" y="156214"/>
                          </a:cubicBezTo>
                          <a:cubicBezTo>
                            <a:pt x="134842" y="110368"/>
                            <a:pt x="105176" y="67218"/>
                            <a:pt x="70118" y="56431"/>
                          </a:cubicBezTo>
                          <a:cubicBezTo>
                            <a:pt x="45846" y="45644"/>
                            <a:pt x="21575" y="48340"/>
                            <a:pt x="0" y="56431"/>
                          </a:cubicBezTo>
                          <a:cubicBezTo>
                            <a:pt x="13484" y="42947"/>
                            <a:pt x="26968" y="32160"/>
                            <a:pt x="43149" y="21372"/>
                          </a:cubicBezTo>
                          <a:cubicBezTo>
                            <a:pt x="86299" y="-5596"/>
                            <a:pt x="132145" y="-5596"/>
                            <a:pt x="172597" y="13282"/>
                          </a:cubicBezTo>
                          <a:cubicBezTo>
                            <a:pt x="175294" y="15979"/>
                            <a:pt x="177991" y="21372"/>
                            <a:pt x="180688" y="24069"/>
                          </a:cubicBezTo>
                          <a:cubicBezTo>
                            <a:pt x="213050" y="78006"/>
                            <a:pt x="253502" y="123852"/>
                            <a:pt x="275077" y="183182"/>
                          </a:cubicBezTo>
                          <a:cubicBezTo>
                            <a:pt x="329014" y="334205"/>
                            <a:pt x="345195" y="496015"/>
                            <a:pt x="339801" y="657824"/>
                          </a:cubicBezTo>
                          <a:lnTo>
                            <a:pt x="256199" y="657824"/>
                          </a:lnTo>
                          <a:close/>
                        </a:path>
                      </a:pathLst>
                    </a:custGeom>
                    <a:solidFill>
                      <a:srgbClr val="00374E"/>
                    </a:solidFill>
                    <a:ln w="26947" cap="flat">
                      <a:noFill/>
                      <a:prstDash val="solid"/>
                      <a:miter/>
                    </a:ln>
                  </p:spPr>
                  <p:txBody>
                    <a:bodyPr rtlCol="1" anchor="ctr"/>
                    <a:lstStyle/>
                    <a:p>
                      <a:endParaRPr lang="ar-SA"/>
                    </a:p>
                  </p:txBody>
                </p:sp>
                <p:sp>
                  <p:nvSpPr>
                    <p:cNvPr id="1561" name="شكل حر: شكل 781">
                      <a:extLst>
                        <a:ext uri="{FF2B5EF4-FFF2-40B4-BE49-F238E27FC236}">
                          <a16:creationId xmlns:a16="http://schemas.microsoft.com/office/drawing/2014/main" id="{3C151B2D-026C-4CFD-993A-9352A3C9BE85}"/>
                        </a:ext>
                      </a:extLst>
                    </p:cNvPr>
                    <p:cNvSpPr/>
                    <p:nvPr/>
                  </p:nvSpPr>
                  <p:spPr>
                    <a:xfrm>
                      <a:off x="547457" y="6386098"/>
                      <a:ext cx="213049" cy="644543"/>
                    </a:xfrm>
                    <a:custGeom>
                      <a:avLst/>
                      <a:gdLst>
                        <a:gd name="connsiteX0" fmla="*/ 167204 w 213049"/>
                        <a:gd name="connsiteY0" fmla="*/ 644543 h 644543"/>
                        <a:gd name="connsiteX1" fmla="*/ 102480 w 213049"/>
                        <a:gd name="connsiteY1" fmla="*/ 169901 h 644543"/>
                        <a:gd name="connsiteX2" fmla="*/ 8091 w 213049"/>
                        <a:gd name="connsiteY2" fmla="*/ 10787 h 644543"/>
                        <a:gd name="connsiteX3" fmla="*/ 0 w 213049"/>
                        <a:gd name="connsiteY3" fmla="*/ 0 h 644543"/>
                        <a:gd name="connsiteX4" fmla="*/ 105177 w 213049"/>
                        <a:gd name="connsiteY4" fmla="*/ 94389 h 644543"/>
                        <a:gd name="connsiteX5" fmla="*/ 199566 w 213049"/>
                        <a:gd name="connsiteY5" fmla="*/ 391041 h 644543"/>
                        <a:gd name="connsiteX6" fmla="*/ 210353 w 213049"/>
                        <a:gd name="connsiteY6" fmla="*/ 574425 h 644543"/>
                        <a:gd name="connsiteX7" fmla="*/ 213050 w 213049"/>
                        <a:gd name="connsiteY7" fmla="*/ 641846 h 644543"/>
                        <a:gd name="connsiteX8" fmla="*/ 167204 w 213049"/>
                        <a:gd name="connsiteY8" fmla="*/ 641846 h 644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049" h="644543">
                          <a:moveTo>
                            <a:pt x="167204" y="644543"/>
                          </a:moveTo>
                          <a:cubicBezTo>
                            <a:pt x="172597" y="482733"/>
                            <a:pt x="156416" y="320923"/>
                            <a:pt x="102480" y="169901"/>
                          </a:cubicBezTo>
                          <a:cubicBezTo>
                            <a:pt x="80905" y="110570"/>
                            <a:pt x="40452" y="67421"/>
                            <a:pt x="8091" y="10787"/>
                          </a:cubicBezTo>
                          <a:cubicBezTo>
                            <a:pt x="5394" y="8091"/>
                            <a:pt x="2697" y="2697"/>
                            <a:pt x="0" y="0"/>
                          </a:cubicBezTo>
                          <a:cubicBezTo>
                            <a:pt x="40452" y="18878"/>
                            <a:pt x="75511" y="53937"/>
                            <a:pt x="105177" y="94389"/>
                          </a:cubicBezTo>
                          <a:cubicBezTo>
                            <a:pt x="161810" y="177991"/>
                            <a:pt x="188778" y="283167"/>
                            <a:pt x="199566" y="391041"/>
                          </a:cubicBezTo>
                          <a:cubicBezTo>
                            <a:pt x="204959" y="453068"/>
                            <a:pt x="207656" y="515095"/>
                            <a:pt x="210353" y="574425"/>
                          </a:cubicBezTo>
                          <a:cubicBezTo>
                            <a:pt x="210353" y="596000"/>
                            <a:pt x="213050" y="617575"/>
                            <a:pt x="213050" y="641846"/>
                          </a:cubicBezTo>
                          <a:lnTo>
                            <a:pt x="167204" y="641846"/>
                          </a:lnTo>
                          <a:close/>
                        </a:path>
                      </a:pathLst>
                    </a:custGeom>
                    <a:solidFill>
                      <a:srgbClr val="007500"/>
                    </a:solidFill>
                    <a:ln w="26947" cap="flat">
                      <a:noFill/>
                      <a:prstDash val="solid"/>
                      <a:miter/>
                    </a:ln>
                  </p:spPr>
                  <p:txBody>
                    <a:bodyPr rtlCol="1" anchor="ctr"/>
                    <a:lstStyle/>
                    <a:p>
                      <a:endParaRPr lang="ar-SA"/>
                    </a:p>
                  </p:txBody>
                </p:sp>
                <p:sp>
                  <p:nvSpPr>
                    <p:cNvPr id="1562" name="شكل حر: شكل 782">
                      <a:extLst>
                        <a:ext uri="{FF2B5EF4-FFF2-40B4-BE49-F238E27FC236}">
                          <a16:creationId xmlns:a16="http://schemas.microsoft.com/office/drawing/2014/main" id="{76F4AC20-5CD9-4512-A30A-FA3620D65996}"/>
                        </a:ext>
                      </a:extLst>
                    </p:cNvPr>
                    <p:cNvSpPr/>
                    <p:nvPr/>
                  </p:nvSpPr>
                  <p:spPr>
                    <a:xfrm>
                      <a:off x="570152" y="5894158"/>
                      <a:ext cx="241594" cy="775178"/>
                    </a:xfrm>
                    <a:custGeom>
                      <a:avLst/>
                      <a:gdLst>
                        <a:gd name="connsiteX0" fmla="*/ 4273 w 241594"/>
                        <a:gd name="connsiteY0" fmla="*/ 1117 h 775178"/>
                        <a:gd name="connsiteX1" fmla="*/ 52816 w 241594"/>
                        <a:gd name="connsiteY1" fmla="*/ 73932 h 775178"/>
                        <a:gd name="connsiteX2" fmla="*/ 101359 w 241594"/>
                        <a:gd name="connsiteY2" fmla="*/ 157533 h 775178"/>
                        <a:gd name="connsiteX3" fmla="*/ 168780 w 241594"/>
                        <a:gd name="connsiteY3" fmla="*/ 327434 h 775178"/>
                        <a:gd name="connsiteX4" fmla="*/ 233504 w 241594"/>
                        <a:gd name="connsiteY4" fmla="*/ 699597 h 775178"/>
                        <a:gd name="connsiteX5" fmla="*/ 241594 w 241594"/>
                        <a:gd name="connsiteY5" fmla="*/ 775108 h 775178"/>
                        <a:gd name="connsiteX6" fmla="*/ 163386 w 241594"/>
                        <a:gd name="connsiteY6" fmla="*/ 340918 h 775178"/>
                        <a:gd name="connsiteX7" fmla="*/ 95965 w 241594"/>
                        <a:gd name="connsiteY7" fmla="*/ 168321 h 775178"/>
                        <a:gd name="connsiteX8" fmla="*/ 4273 w 241594"/>
                        <a:gd name="connsiteY8" fmla="*/ 3814 h 775178"/>
                        <a:gd name="connsiteX9" fmla="*/ 4273 w 241594"/>
                        <a:gd name="connsiteY9" fmla="*/ 1117 h 775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1594" h="775178">
                          <a:moveTo>
                            <a:pt x="4273" y="1117"/>
                          </a:moveTo>
                          <a:cubicBezTo>
                            <a:pt x="23151" y="22691"/>
                            <a:pt x="36635" y="49660"/>
                            <a:pt x="52816" y="73932"/>
                          </a:cubicBezTo>
                          <a:cubicBezTo>
                            <a:pt x="68997" y="100900"/>
                            <a:pt x="85178" y="130565"/>
                            <a:pt x="101359" y="157533"/>
                          </a:cubicBezTo>
                          <a:cubicBezTo>
                            <a:pt x="128327" y="211470"/>
                            <a:pt x="149902" y="268103"/>
                            <a:pt x="168780" y="327434"/>
                          </a:cubicBezTo>
                          <a:cubicBezTo>
                            <a:pt x="203839" y="446095"/>
                            <a:pt x="222716" y="575542"/>
                            <a:pt x="233504" y="699597"/>
                          </a:cubicBezTo>
                          <a:cubicBezTo>
                            <a:pt x="233504" y="702294"/>
                            <a:pt x="241594" y="777805"/>
                            <a:pt x="241594" y="775108"/>
                          </a:cubicBezTo>
                          <a:cubicBezTo>
                            <a:pt x="228110" y="653751"/>
                            <a:pt x="201142" y="456882"/>
                            <a:pt x="163386" y="340918"/>
                          </a:cubicBezTo>
                          <a:cubicBezTo>
                            <a:pt x="144508" y="281588"/>
                            <a:pt x="122934" y="222257"/>
                            <a:pt x="95965" y="168321"/>
                          </a:cubicBezTo>
                          <a:cubicBezTo>
                            <a:pt x="66300" y="111687"/>
                            <a:pt x="39332" y="55054"/>
                            <a:pt x="4273" y="3814"/>
                          </a:cubicBezTo>
                          <a:cubicBezTo>
                            <a:pt x="-3817" y="1117"/>
                            <a:pt x="1576" y="-1580"/>
                            <a:pt x="4273" y="1117"/>
                          </a:cubicBezTo>
                          <a:close/>
                        </a:path>
                      </a:pathLst>
                    </a:custGeom>
                    <a:solidFill>
                      <a:srgbClr val="DCFB8E">
                        <a:alpha val="30000"/>
                      </a:srgbClr>
                    </a:solidFill>
                    <a:ln w="26947" cap="flat">
                      <a:noFill/>
                      <a:prstDash val="solid"/>
                      <a:miter/>
                    </a:ln>
                  </p:spPr>
                  <p:txBody>
                    <a:bodyPr rtlCol="1" anchor="ctr"/>
                    <a:lstStyle/>
                    <a:p>
                      <a:endParaRPr lang="ar-SA"/>
                    </a:p>
                  </p:txBody>
                </p:sp>
                <p:sp>
                  <p:nvSpPr>
                    <p:cNvPr id="1563" name="شكل حر: شكل 783">
                      <a:extLst>
                        <a:ext uri="{FF2B5EF4-FFF2-40B4-BE49-F238E27FC236}">
                          <a16:creationId xmlns:a16="http://schemas.microsoft.com/office/drawing/2014/main" id="{F9CDADE6-C7A9-4512-9F75-4639BB65D473}"/>
                        </a:ext>
                      </a:extLst>
                    </p:cNvPr>
                    <p:cNvSpPr/>
                    <p:nvPr/>
                  </p:nvSpPr>
                  <p:spPr>
                    <a:xfrm>
                      <a:off x="895348" y="6270134"/>
                      <a:ext cx="566334" cy="760507"/>
                    </a:xfrm>
                    <a:custGeom>
                      <a:avLst/>
                      <a:gdLst>
                        <a:gd name="connsiteX0" fmla="*/ 315529 w 566334"/>
                        <a:gd name="connsiteY0" fmla="*/ 339801 h 760507"/>
                        <a:gd name="connsiteX1" fmla="*/ 161810 w 566334"/>
                        <a:gd name="connsiteY1" fmla="*/ 596000 h 760507"/>
                        <a:gd name="connsiteX2" fmla="*/ 99783 w 566334"/>
                        <a:gd name="connsiteY2" fmla="*/ 760507 h 760507"/>
                        <a:gd name="connsiteX3" fmla="*/ 0 w 566334"/>
                        <a:gd name="connsiteY3" fmla="*/ 760507 h 760507"/>
                        <a:gd name="connsiteX4" fmla="*/ 148326 w 566334"/>
                        <a:gd name="connsiteY4" fmla="*/ 310136 h 760507"/>
                        <a:gd name="connsiteX5" fmla="*/ 345195 w 566334"/>
                        <a:gd name="connsiteY5" fmla="*/ 86299 h 760507"/>
                        <a:gd name="connsiteX6" fmla="*/ 566335 w 566334"/>
                        <a:gd name="connsiteY6" fmla="*/ 0 h 760507"/>
                        <a:gd name="connsiteX7" fmla="*/ 474643 w 566334"/>
                        <a:gd name="connsiteY7" fmla="*/ 78208 h 760507"/>
                        <a:gd name="connsiteX8" fmla="*/ 315529 w 566334"/>
                        <a:gd name="connsiteY8" fmla="*/ 339801 h 760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6334" h="760507">
                          <a:moveTo>
                            <a:pt x="315529" y="339801"/>
                          </a:moveTo>
                          <a:cubicBezTo>
                            <a:pt x="258896" y="420706"/>
                            <a:pt x="204959" y="504308"/>
                            <a:pt x="161810" y="596000"/>
                          </a:cubicBezTo>
                          <a:cubicBezTo>
                            <a:pt x="137538" y="649937"/>
                            <a:pt x="115964" y="703874"/>
                            <a:pt x="99783" y="760507"/>
                          </a:cubicBezTo>
                          <a:lnTo>
                            <a:pt x="0" y="760507"/>
                          </a:lnTo>
                          <a:cubicBezTo>
                            <a:pt x="26968" y="601394"/>
                            <a:pt x="70118" y="450371"/>
                            <a:pt x="148326" y="310136"/>
                          </a:cubicBezTo>
                          <a:cubicBezTo>
                            <a:pt x="196869" y="221140"/>
                            <a:pt x="266986" y="148326"/>
                            <a:pt x="345195" y="86299"/>
                          </a:cubicBezTo>
                          <a:cubicBezTo>
                            <a:pt x="409919" y="37755"/>
                            <a:pt x="485430" y="18878"/>
                            <a:pt x="566335" y="0"/>
                          </a:cubicBezTo>
                          <a:cubicBezTo>
                            <a:pt x="533973" y="24271"/>
                            <a:pt x="504308" y="51240"/>
                            <a:pt x="474643" y="78208"/>
                          </a:cubicBezTo>
                          <a:cubicBezTo>
                            <a:pt x="401828" y="148326"/>
                            <a:pt x="372163" y="258896"/>
                            <a:pt x="315529" y="339801"/>
                          </a:cubicBezTo>
                          <a:close/>
                        </a:path>
                      </a:pathLst>
                    </a:custGeom>
                    <a:solidFill>
                      <a:srgbClr val="00374E"/>
                    </a:solidFill>
                    <a:ln w="26947" cap="flat">
                      <a:noFill/>
                      <a:prstDash val="solid"/>
                      <a:miter/>
                    </a:ln>
                  </p:spPr>
                  <p:txBody>
                    <a:bodyPr rtlCol="1" anchor="ctr"/>
                    <a:lstStyle/>
                    <a:p>
                      <a:endParaRPr lang="ar-SA"/>
                    </a:p>
                  </p:txBody>
                </p:sp>
                <p:sp>
                  <p:nvSpPr>
                    <p:cNvPr id="1564" name="شكل حر: شكل 784">
                      <a:extLst>
                        <a:ext uri="{FF2B5EF4-FFF2-40B4-BE49-F238E27FC236}">
                          <a16:creationId xmlns:a16="http://schemas.microsoft.com/office/drawing/2014/main" id="{74AEE47D-9446-4630-9F72-372EE1EE3E58}"/>
                        </a:ext>
                      </a:extLst>
                    </p:cNvPr>
                    <p:cNvSpPr/>
                    <p:nvPr/>
                  </p:nvSpPr>
                  <p:spPr>
                    <a:xfrm>
                      <a:off x="895348" y="6275528"/>
                      <a:ext cx="544760" cy="755113"/>
                    </a:xfrm>
                    <a:custGeom>
                      <a:avLst/>
                      <a:gdLst>
                        <a:gd name="connsiteX0" fmla="*/ 48543 w 544760"/>
                        <a:gd name="connsiteY0" fmla="*/ 755114 h 755113"/>
                        <a:gd name="connsiteX1" fmla="*/ 0 w 544760"/>
                        <a:gd name="connsiteY1" fmla="*/ 755114 h 755113"/>
                        <a:gd name="connsiteX2" fmla="*/ 148326 w 544760"/>
                        <a:gd name="connsiteY2" fmla="*/ 304742 h 755113"/>
                        <a:gd name="connsiteX3" fmla="*/ 345195 w 544760"/>
                        <a:gd name="connsiteY3" fmla="*/ 80905 h 755113"/>
                        <a:gd name="connsiteX4" fmla="*/ 544760 w 544760"/>
                        <a:gd name="connsiteY4" fmla="*/ 0 h 755113"/>
                        <a:gd name="connsiteX5" fmla="*/ 48543 w 544760"/>
                        <a:gd name="connsiteY5" fmla="*/ 755114 h 755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760" h="755113">
                          <a:moveTo>
                            <a:pt x="48543" y="755114"/>
                          </a:moveTo>
                          <a:lnTo>
                            <a:pt x="0" y="755114"/>
                          </a:lnTo>
                          <a:cubicBezTo>
                            <a:pt x="26968" y="596000"/>
                            <a:pt x="70118" y="444977"/>
                            <a:pt x="148326" y="304742"/>
                          </a:cubicBezTo>
                          <a:cubicBezTo>
                            <a:pt x="196869" y="215747"/>
                            <a:pt x="266986" y="142932"/>
                            <a:pt x="345195" y="80905"/>
                          </a:cubicBezTo>
                          <a:cubicBezTo>
                            <a:pt x="404525" y="35059"/>
                            <a:pt x="474643" y="16181"/>
                            <a:pt x="544760" y="0"/>
                          </a:cubicBezTo>
                          <a:cubicBezTo>
                            <a:pt x="253502" y="142932"/>
                            <a:pt x="113267" y="436887"/>
                            <a:pt x="48543" y="755114"/>
                          </a:cubicBezTo>
                          <a:close/>
                        </a:path>
                      </a:pathLst>
                    </a:custGeom>
                    <a:solidFill>
                      <a:srgbClr val="11521E"/>
                    </a:solidFill>
                    <a:ln w="26947" cap="flat">
                      <a:noFill/>
                      <a:prstDash val="solid"/>
                      <a:miter/>
                    </a:ln>
                  </p:spPr>
                  <p:txBody>
                    <a:bodyPr rtlCol="1" anchor="ctr"/>
                    <a:lstStyle/>
                    <a:p>
                      <a:endParaRPr lang="ar-SA"/>
                    </a:p>
                  </p:txBody>
                </p:sp>
                <p:sp>
                  <p:nvSpPr>
                    <p:cNvPr id="1565" name="شكل حر: شكل 785">
                      <a:extLst>
                        <a:ext uri="{FF2B5EF4-FFF2-40B4-BE49-F238E27FC236}">
                          <a16:creationId xmlns:a16="http://schemas.microsoft.com/office/drawing/2014/main" id="{5A1867E5-D888-4496-BC1B-4B9A7F53CAF8}"/>
                        </a:ext>
                      </a:extLst>
                    </p:cNvPr>
                    <p:cNvSpPr/>
                    <p:nvPr/>
                  </p:nvSpPr>
                  <p:spPr>
                    <a:xfrm>
                      <a:off x="943891" y="6334858"/>
                      <a:ext cx="349008" cy="520488"/>
                    </a:xfrm>
                    <a:custGeom>
                      <a:avLst/>
                      <a:gdLst>
                        <a:gd name="connsiteX0" fmla="*/ 345195 w 349008"/>
                        <a:gd name="connsiteY0" fmla="*/ 0 h 520488"/>
                        <a:gd name="connsiteX1" fmla="*/ 288561 w 349008"/>
                        <a:gd name="connsiteY1" fmla="*/ 40452 h 520488"/>
                        <a:gd name="connsiteX2" fmla="*/ 229231 w 349008"/>
                        <a:gd name="connsiteY2" fmla="*/ 88996 h 520488"/>
                        <a:gd name="connsiteX3" fmla="*/ 137538 w 349008"/>
                        <a:gd name="connsiteY3" fmla="*/ 199566 h 520488"/>
                        <a:gd name="connsiteX4" fmla="*/ 18878 w 349008"/>
                        <a:gd name="connsiteY4" fmla="*/ 463856 h 520488"/>
                        <a:gd name="connsiteX5" fmla="*/ 0 w 349008"/>
                        <a:gd name="connsiteY5" fmla="*/ 520489 h 520488"/>
                        <a:gd name="connsiteX6" fmla="*/ 142932 w 349008"/>
                        <a:gd name="connsiteY6" fmla="*/ 213050 h 520488"/>
                        <a:gd name="connsiteX7" fmla="*/ 234624 w 349008"/>
                        <a:gd name="connsiteY7" fmla="*/ 102480 h 520488"/>
                        <a:gd name="connsiteX8" fmla="*/ 347891 w 349008"/>
                        <a:gd name="connsiteY8" fmla="*/ 2697 h 520488"/>
                        <a:gd name="connsiteX9" fmla="*/ 345195 w 349008"/>
                        <a:gd name="connsiteY9" fmla="*/ 0 h 52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9008" h="520488">
                          <a:moveTo>
                            <a:pt x="345195" y="0"/>
                          </a:moveTo>
                          <a:cubicBezTo>
                            <a:pt x="323620" y="10788"/>
                            <a:pt x="307439" y="26968"/>
                            <a:pt x="288561" y="40452"/>
                          </a:cubicBezTo>
                          <a:cubicBezTo>
                            <a:pt x="269683" y="56634"/>
                            <a:pt x="248109" y="72815"/>
                            <a:pt x="229231" y="88996"/>
                          </a:cubicBezTo>
                          <a:cubicBezTo>
                            <a:pt x="194172" y="121357"/>
                            <a:pt x="164507" y="159113"/>
                            <a:pt x="137538" y="199566"/>
                          </a:cubicBezTo>
                          <a:cubicBezTo>
                            <a:pt x="86299" y="280471"/>
                            <a:pt x="48543" y="372163"/>
                            <a:pt x="18878" y="463856"/>
                          </a:cubicBezTo>
                          <a:cubicBezTo>
                            <a:pt x="18878" y="466552"/>
                            <a:pt x="0" y="520489"/>
                            <a:pt x="0" y="520489"/>
                          </a:cubicBezTo>
                          <a:cubicBezTo>
                            <a:pt x="32362" y="431493"/>
                            <a:pt x="88995" y="288561"/>
                            <a:pt x="142932" y="213050"/>
                          </a:cubicBezTo>
                          <a:cubicBezTo>
                            <a:pt x="169900" y="172598"/>
                            <a:pt x="199566" y="134842"/>
                            <a:pt x="234624" y="102480"/>
                          </a:cubicBezTo>
                          <a:cubicBezTo>
                            <a:pt x="269683" y="67421"/>
                            <a:pt x="307439" y="35059"/>
                            <a:pt x="347891" y="2697"/>
                          </a:cubicBezTo>
                          <a:cubicBezTo>
                            <a:pt x="350588" y="2697"/>
                            <a:pt x="347891" y="0"/>
                            <a:pt x="345195" y="0"/>
                          </a:cubicBezTo>
                          <a:close/>
                        </a:path>
                      </a:pathLst>
                    </a:custGeom>
                    <a:solidFill>
                      <a:srgbClr val="DCFB8E">
                        <a:alpha val="30000"/>
                      </a:srgbClr>
                    </a:solidFill>
                    <a:ln w="26947" cap="flat">
                      <a:noFill/>
                      <a:prstDash val="solid"/>
                      <a:miter/>
                    </a:ln>
                  </p:spPr>
                  <p:txBody>
                    <a:bodyPr rtlCol="1" anchor="ctr"/>
                    <a:lstStyle/>
                    <a:p>
                      <a:endParaRPr lang="ar-SA"/>
                    </a:p>
                  </p:txBody>
                </p:sp>
                <p:sp>
                  <p:nvSpPr>
                    <p:cNvPr id="1566" name="شكل حر: شكل 786">
                      <a:extLst>
                        <a:ext uri="{FF2B5EF4-FFF2-40B4-BE49-F238E27FC236}">
                          <a16:creationId xmlns:a16="http://schemas.microsoft.com/office/drawing/2014/main" id="{89EDDD8A-5C3F-4204-BD53-FD8712DC3E7C}"/>
                        </a:ext>
                      </a:extLst>
                    </p:cNvPr>
                    <p:cNvSpPr/>
                    <p:nvPr/>
                  </p:nvSpPr>
                  <p:spPr>
                    <a:xfrm>
                      <a:off x="960072" y="6320696"/>
                      <a:ext cx="151022" cy="709945"/>
                    </a:xfrm>
                    <a:custGeom>
                      <a:avLst/>
                      <a:gdLst>
                        <a:gd name="connsiteX0" fmla="*/ 67421 w 151022"/>
                        <a:gd name="connsiteY0" fmla="*/ 709945 h 709945"/>
                        <a:gd name="connsiteX1" fmla="*/ 0 w 151022"/>
                        <a:gd name="connsiteY1" fmla="*/ 709945 h 709945"/>
                        <a:gd name="connsiteX2" fmla="*/ 2697 w 151022"/>
                        <a:gd name="connsiteY2" fmla="*/ 620949 h 709945"/>
                        <a:gd name="connsiteX3" fmla="*/ 2697 w 151022"/>
                        <a:gd name="connsiteY3" fmla="*/ 620949 h 709945"/>
                        <a:gd name="connsiteX4" fmla="*/ 32362 w 151022"/>
                        <a:gd name="connsiteY4" fmla="*/ 275755 h 709945"/>
                        <a:gd name="connsiteX5" fmla="*/ 78208 w 151022"/>
                        <a:gd name="connsiteY5" fmla="*/ 122035 h 709945"/>
                        <a:gd name="connsiteX6" fmla="*/ 151023 w 151022"/>
                        <a:gd name="connsiteY6" fmla="*/ 678 h 709945"/>
                        <a:gd name="connsiteX7" fmla="*/ 70118 w 151022"/>
                        <a:gd name="connsiteY7" fmla="*/ 672189 h 709945"/>
                        <a:gd name="connsiteX8" fmla="*/ 67421 w 151022"/>
                        <a:gd name="connsiteY8" fmla="*/ 709945 h 709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022" h="709945">
                          <a:moveTo>
                            <a:pt x="67421" y="709945"/>
                          </a:moveTo>
                          <a:lnTo>
                            <a:pt x="0" y="709945"/>
                          </a:lnTo>
                          <a:cubicBezTo>
                            <a:pt x="0" y="669493"/>
                            <a:pt x="2697" y="637131"/>
                            <a:pt x="2697" y="620949"/>
                          </a:cubicBezTo>
                          <a:cubicBezTo>
                            <a:pt x="2697" y="572407"/>
                            <a:pt x="2697" y="602072"/>
                            <a:pt x="2697" y="620949"/>
                          </a:cubicBezTo>
                          <a:cubicBezTo>
                            <a:pt x="2697" y="504986"/>
                            <a:pt x="10787" y="389022"/>
                            <a:pt x="32362" y="275755"/>
                          </a:cubicBezTo>
                          <a:cubicBezTo>
                            <a:pt x="43149" y="221819"/>
                            <a:pt x="56634" y="170578"/>
                            <a:pt x="78208" y="122035"/>
                          </a:cubicBezTo>
                          <a:cubicBezTo>
                            <a:pt x="83602" y="111248"/>
                            <a:pt x="145629" y="-10109"/>
                            <a:pt x="151023" y="678"/>
                          </a:cubicBezTo>
                          <a:cubicBezTo>
                            <a:pt x="148326" y="678"/>
                            <a:pt x="72815" y="612859"/>
                            <a:pt x="70118" y="672189"/>
                          </a:cubicBezTo>
                          <a:cubicBezTo>
                            <a:pt x="67421" y="682977"/>
                            <a:pt x="67421" y="696461"/>
                            <a:pt x="67421" y="709945"/>
                          </a:cubicBezTo>
                          <a:close/>
                        </a:path>
                      </a:pathLst>
                    </a:custGeom>
                    <a:solidFill>
                      <a:srgbClr val="003B18"/>
                    </a:solidFill>
                    <a:ln w="26947" cap="flat">
                      <a:noFill/>
                      <a:prstDash val="solid"/>
                      <a:miter/>
                    </a:ln>
                  </p:spPr>
                  <p:txBody>
                    <a:bodyPr rtlCol="1" anchor="ctr"/>
                    <a:lstStyle/>
                    <a:p>
                      <a:endParaRPr lang="ar-SA"/>
                    </a:p>
                  </p:txBody>
                </p:sp>
                <p:sp>
                  <p:nvSpPr>
                    <p:cNvPr id="1567" name="شكل حر: شكل 787">
                      <a:extLst>
                        <a:ext uri="{FF2B5EF4-FFF2-40B4-BE49-F238E27FC236}">
                          <a16:creationId xmlns:a16="http://schemas.microsoft.com/office/drawing/2014/main" id="{ABE128BB-7058-4273-9F32-B4793C2867CC}"/>
                        </a:ext>
                      </a:extLst>
                    </p:cNvPr>
                    <p:cNvSpPr/>
                    <p:nvPr/>
                  </p:nvSpPr>
                  <p:spPr>
                    <a:xfrm>
                      <a:off x="992434" y="6329465"/>
                      <a:ext cx="115963" cy="701176"/>
                    </a:xfrm>
                    <a:custGeom>
                      <a:avLst/>
                      <a:gdLst>
                        <a:gd name="connsiteX0" fmla="*/ 35059 w 115963"/>
                        <a:gd name="connsiteY0" fmla="*/ 701177 h 701176"/>
                        <a:gd name="connsiteX1" fmla="*/ 0 w 115963"/>
                        <a:gd name="connsiteY1" fmla="*/ 701177 h 701176"/>
                        <a:gd name="connsiteX2" fmla="*/ 59330 w 115963"/>
                        <a:gd name="connsiteY2" fmla="*/ 169901 h 701176"/>
                        <a:gd name="connsiteX3" fmla="*/ 115964 w 115963"/>
                        <a:gd name="connsiteY3" fmla="*/ 0 h 701176"/>
                        <a:gd name="connsiteX4" fmla="*/ 35059 w 115963"/>
                        <a:gd name="connsiteY4" fmla="*/ 668815 h 701176"/>
                        <a:gd name="connsiteX5" fmla="*/ 35059 w 115963"/>
                        <a:gd name="connsiteY5" fmla="*/ 701177 h 701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963" h="701176">
                          <a:moveTo>
                            <a:pt x="35059" y="701177"/>
                          </a:moveTo>
                          <a:lnTo>
                            <a:pt x="0" y="701177"/>
                          </a:lnTo>
                          <a:cubicBezTo>
                            <a:pt x="5394" y="520489"/>
                            <a:pt x="24272" y="345195"/>
                            <a:pt x="59330" y="169901"/>
                          </a:cubicBezTo>
                          <a:cubicBezTo>
                            <a:pt x="72815" y="110570"/>
                            <a:pt x="94389" y="56634"/>
                            <a:pt x="115964" y="0"/>
                          </a:cubicBezTo>
                          <a:cubicBezTo>
                            <a:pt x="107873" y="48543"/>
                            <a:pt x="40452" y="612181"/>
                            <a:pt x="35059" y="668815"/>
                          </a:cubicBezTo>
                          <a:cubicBezTo>
                            <a:pt x="35059" y="674209"/>
                            <a:pt x="35059" y="687693"/>
                            <a:pt x="35059" y="701177"/>
                          </a:cubicBezTo>
                          <a:close/>
                        </a:path>
                      </a:pathLst>
                    </a:custGeom>
                    <a:solidFill>
                      <a:srgbClr val="003B18"/>
                    </a:solidFill>
                    <a:ln w="26947" cap="flat">
                      <a:noFill/>
                      <a:prstDash val="solid"/>
                      <a:miter/>
                    </a:ln>
                  </p:spPr>
                  <p:txBody>
                    <a:bodyPr rtlCol="1" anchor="ctr"/>
                    <a:lstStyle/>
                    <a:p>
                      <a:endParaRPr lang="ar-SA"/>
                    </a:p>
                  </p:txBody>
                </p:sp>
                <p:sp>
                  <p:nvSpPr>
                    <p:cNvPr id="1568" name="شكل حر: شكل 788">
                      <a:extLst>
                        <a:ext uri="{FF2B5EF4-FFF2-40B4-BE49-F238E27FC236}">
                          <a16:creationId xmlns:a16="http://schemas.microsoft.com/office/drawing/2014/main" id="{A633C1DA-6862-4B09-9A55-8654CE88B980}"/>
                        </a:ext>
                      </a:extLst>
                    </p:cNvPr>
                    <p:cNvSpPr/>
                    <p:nvPr/>
                  </p:nvSpPr>
                  <p:spPr>
                    <a:xfrm>
                      <a:off x="546339" y="5867571"/>
                      <a:ext cx="18356" cy="20347"/>
                    </a:xfrm>
                    <a:custGeom>
                      <a:avLst/>
                      <a:gdLst>
                        <a:gd name="connsiteX0" fmla="*/ 3814 w 18356"/>
                        <a:gd name="connsiteY0" fmla="*/ 735 h 20347"/>
                        <a:gd name="connsiteX1" fmla="*/ 17298 w 18356"/>
                        <a:gd name="connsiteY1" fmla="*/ 14219 h 20347"/>
                        <a:gd name="connsiteX2" fmla="*/ 11904 w 18356"/>
                        <a:gd name="connsiteY2" fmla="*/ 19613 h 20347"/>
                        <a:gd name="connsiteX3" fmla="*/ 1117 w 18356"/>
                        <a:gd name="connsiteY3" fmla="*/ 6129 h 20347"/>
                        <a:gd name="connsiteX4" fmla="*/ 3814 w 18356"/>
                        <a:gd name="connsiteY4" fmla="*/ 735 h 2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56" h="20347">
                          <a:moveTo>
                            <a:pt x="3814" y="735"/>
                          </a:moveTo>
                          <a:cubicBezTo>
                            <a:pt x="9208" y="6129"/>
                            <a:pt x="11904" y="8825"/>
                            <a:pt x="17298" y="14219"/>
                          </a:cubicBezTo>
                          <a:cubicBezTo>
                            <a:pt x="19995" y="16916"/>
                            <a:pt x="17298" y="22309"/>
                            <a:pt x="11904" y="19613"/>
                          </a:cubicBezTo>
                          <a:cubicBezTo>
                            <a:pt x="6511" y="14219"/>
                            <a:pt x="3814" y="11522"/>
                            <a:pt x="1117" y="6129"/>
                          </a:cubicBezTo>
                          <a:cubicBezTo>
                            <a:pt x="-1580" y="3432"/>
                            <a:pt x="1117" y="-1962"/>
                            <a:pt x="3814" y="735"/>
                          </a:cubicBezTo>
                          <a:close/>
                        </a:path>
                      </a:pathLst>
                    </a:custGeom>
                    <a:solidFill>
                      <a:srgbClr val="DCFB8E">
                        <a:alpha val="30000"/>
                      </a:srgbClr>
                    </a:solidFill>
                    <a:ln w="26947" cap="flat">
                      <a:noFill/>
                      <a:prstDash val="solid"/>
                      <a:miter/>
                    </a:ln>
                  </p:spPr>
                  <p:txBody>
                    <a:bodyPr rtlCol="1" anchor="ctr"/>
                    <a:lstStyle/>
                    <a:p>
                      <a:endParaRPr lang="ar-SA"/>
                    </a:p>
                  </p:txBody>
                </p:sp>
                <p:sp>
                  <p:nvSpPr>
                    <p:cNvPr id="1569" name="شكل حر: شكل 789">
                      <a:extLst>
                        <a:ext uri="{FF2B5EF4-FFF2-40B4-BE49-F238E27FC236}">
                          <a16:creationId xmlns:a16="http://schemas.microsoft.com/office/drawing/2014/main" id="{40AAD16A-C339-4DDB-BAAA-9C213A9DE9F0}"/>
                        </a:ext>
                      </a:extLst>
                    </p:cNvPr>
                    <p:cNvSpPr/>
                    <p:nvPr/>
                  </p:nvSpPr>
                  <p:spPr>
                    <a:xfrm>
                      <a:off x="423048" y="6379674"/>
                      <a:ext cx="280825" cy="467685"/>
                    </a:xfrm>
                    <a:custGeom>
                      <a:avLst/>
                      <a:gdLst>
                        <a:gd name="connsiteX0" fmla="*/ 13839 w 280825"/>
                        <a:gd name="connsiteY0" fmla="*/ 11818 h 467685"/>
                        <a:gd name="connsiteX1" fmla="*/ 116318 w 280825"/>
                        <a:gd name="connsiteY1" fmla="*/ 14515 h 467685"/>
                        <a:gd name="connsiteX2" fmla="*/ 183739 w 280825"/>
                        <a:gd name="connsiteY2" fmla="*/ 111601 h 467685"/>
                        <a:gd name="connsiteX3" fmla="*/ 237676 w 280825"/>
                        <a:gd name="connsiteY3" fmla="*/ 235655 h 467685"/>
                        <a:gd name="connsiteX4" fmla="*/ 259251 w 280825"/>
                        <a:gd name="connsiteY4" fmla="*/ 321954 h 467685"/>
                        <a:gd name="connsiteX5" fmla="*/ 275432 w 280825"/>
                        <a:gd name="connsiteY5" fmla="*/ 413646 h 467685"/>
                        <a:gd name="connsiteX6" fmla="*/ 280825 w 280825"/>
                        <a:gd name="connsiteY6" fmla="*/ 467582 h 467685"/>
                        <a:gd name="connsiteX7" fmla="*/ 237676 w 280825"/>
                        <a:gd name="connsiteY7" fmla="*/ 257230 h 467685"/>
                        <a:gd name="connsiteX8" fmla="*/ 186436 w 280825"/>
                        <a:gd name="connsiteY8" fmla="*/ 133175 h 467685"/>
                        <a:gd name="connsiteX9" fmla="*/ 116318 w 280825"/>
                        <a:gd name="connsiteY9" fmla="*/ 36089 h 467685"/>
                        <a:gd name="connsiteX10" fmla="*/ 81260 w 280825"/>
                        <a:gd name="connsiteY10" fmla="*/ 14515 h 467685"/>
                        <a:gd name="connsiteX11" fmla="*/ 355 w 280825"/>
                        <a:gd name="connsiteY11" fmla="*/ 19908 h 467685"/>
                        <a:gd name="connsiteX12" fmla="*/ 13839 w 280825"/>
                        <a:gd name="connsiteY12" fmla="*/ 11818 h 46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825" h="467685">
                          <a:moveTo>
                            <a:pt x="13839" y="11818"/>
                          </a:moveTo>
                          <a:cubicBezTo>
                            <a:pt x="48898" y="-1666"/>
                            <a:pt x="81260" y="-7060"/>
                            <a:pt x="116318" y="14515"/>
                          </a:cubicBezTo>
                          <a:cubicBezTo>
                            <a:pt x="127106" y="19908"/>
                            <a:pt x="159468" y="65755"/>
                            <a:pt x="183739" y="111601"/>
                          </a:cubicBezTo>
                          <a:cubicBezTo>
                            <a:pt x="205314" y="152053"/>
                            <a:pt x="224192" y="189809"/>
                            <a:pt x="237676" y="235655"/>
                          </a:cubicBezTo>
                          <a:cubicBezTo>
                            <a:pt x="245766" y="262623"/>
                            <a:pt x="251160" y="294985"/>
                            <a:pt x="259251" y="321954"/>
                          </a:cubicBezTo>
                          <a:cubicBezTo>
                            <a:pt x="264644" y="351619"/>
                            <a:pt x="272735" y="383981"/>
                            <a:pt x="275432" y="413646"/>
                          </a:cubicBezTo>
                          <a:cubicBezTo>
                            <a:pt x="275432" y="419040"/>
                            <a:pt x="280825" y="470279"/>
                            <a:pt x="280825" y="467582"/>
                          </a:cubicBezTo>
                          <a:cubicBezTo>
                            <a:pt x="272735" y="413646"/>
                            <a:pt x="248463" y="308470"/>
                            <a:pt x="237676" y="257230"/>
                          </a:cubicBezTo>
                          <a:cubicBezTo>
                            <a:pt x="226889" y="214080"/>
                            <a:pt x="205314" y="173628"/>
                            <a:pt x="186436" y="133175"/>
                          </a:cubicBezTo>
                          <a:cubicBezTo>
                            <a:pt x="170255" y="98116"/>
                            <a:pt x="143287" y="60361"/>
                            <a:pt x="116318" y="36089"/>
                          </a:cubicBezTo>
                          <a:cubicBezTo>
                            <a:pt x="102834" y="25302"/>
                            <a:pt x="97441" y="19908"/>
                            <a:pt x="81260" y="14515"/>
                          </a:cubicBezTo>
                          <a:cubicBezTo>
                            <a:pt x="59685" y="9121"/>
                            <a:pt x="21929" y="14515"/>
                            <a:pt x="355" y="19908"/>
                          </a:cubicBezTo>
                          <a:cubicBezTo>
                            <a:pt x="-2342" y="19908"/>
                            <a:pt x="11142" y="14515"/>
                            <a:pt x="13839" y="11818"/>
                          </a:cubicBezTo>
                          <a:close/>
                        </a:path>
                      </a:pathLst>
                    </a:custGeom>
                    <a:solidFill>
                      <a:srgbClr val="DCFB8E">
                        <a:alpha val="30000"/>
                      </a:srgbClr>
                    </a:solidFill>
                    <a:ln w="26947" cap="flat">
                      <a:noFill/>
                      <a:prstDash val="solid"/>
                      <a:miter/>
                    </a:ln>
                  </p:spPr>
                  <p:txBody>
                    <a:bodyPr rtlCol="1" anchor="ctr"/>
                    <a:lstStyle/>
                    <a:p>
                      <a:endParaRPr lang="ar-SA"/>
                    </a:p>
                  </p:txBody>
                </p:sp>
                <p:sp>
                  <p:nvSpPr>
                    <p:cNvPr id="1570" name="شكل حر: شكل 790">
                      <a:extLst>
                        <a:ext uri="{FF2B5EF4-FFF2-40B4-BE49-F238E27FC236}">
                          <a16:creationId xmlns:a16="http://schemas.microsoft.com/office/drawing/2014/main" id="{B7C97FA8-11E7-4D51-B14F-6C6040763088}"/>
                        </a:ext>
                      </a:extLst>
                    </p:cNvPr>
                    <p:cNvSpPr/>
                    <p:nvPr/>
                  </p:nvSpPr>
                  <p:spPr>
                    <a:xfrm>
                      <a:off x="571373" y="6404976"/>
                      <a:ext cx="162521" cy="307800"/>
                    </a:xfrm>
                    <a:custGeom>
                      <a:avLst/>
                      <a:gdLst>
                        <a:gd name="connsiteX0" fmla="*/ 13839 w 162521"/>
                        <a:gd name="connsiteY0" fmla="*/ 10787 h 307800"/>
                        <a:gd name="connsiteX1" fmla="*/ 151377 w 162521"/>
                        <a:gd name="connsiteY1" fmla="*/ 253502 h 307800"/>
                        <a:gd name="connsiteX2" fmla="*/ 162165 w 162521"/>
                        <a:gd name="connsiteY2" fmla="*/ 307439 h 307800"/>
                        <a:gd name="connsiteX3" fmla="*/ 355 w 162521"/>
                        <a:gd name="connsiteY3" fmla="*/ 0 h 307800"/>
                        <a:gd name="connsiteX4" fmla="*/ 13839 w 162521"/>
                        <a:gd name="connsiteY4" fmla="*/ 10787 h 30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521" h="307800">
                          <a:moveTo>
                            <a:pt x="13839" y="10787"/>
                          </a:moveTo>
                          <a:cubicBezTo>
                            <a:pt x="86653" y="62027"/>
                            <a:pt x="121712" y="159113"/>
                            <a:pt x="151377" y="253502"/>
                          </a:cubicBezTo>
                          <a:cubicBezTo>
                            <a:pt x="151377" y="256199"/>
                            <a:pt x="164861" y="312833"/>
                            <a:pt x="162165" y="307439"/>
                          </a:cubicBezTo>
                          <a:cubicBezTo>
                            <a:pt x="132499" y="215747"/>
                            <a:pt x="65079" y="56634"/>
                            <a:pt x="355" y="0"/>
                          </a:cubicBezTo>
                          <a:cubicBezTo>
                            <a:pt x="-2342" y="0"/>
                            <a:pt x="11142" y="8091"/>
                            <a:pt x="13839" y="10787"/>
                          </a:cubicBezTo>
                          <a:close/>
                        </a:path>
                      </a:pathLst>
                    </a:custGeom>
                    <a:solidFill>
                      <a:srgbClr val="DCFB8E">
                        <a:alpha val="80000"/>
                      </a:srgbClr>
                    </a:solidFill>
                    <a:ln w="26947" cap="flat">
                      <a:noFill/>
                      <a:prstDash val="solid"/>
                      <a:miter/>
                    </a:ln>
                  </p:spPr>
                  <p:txBody>
                    <a:bodyPr rtlCol="1" anchor="ctr"/>
                    <a:lstStyle/>
                    <a:p>
                      <a:endParaRPr lang="ar-SA"/>
                    </a:p>
                  </p:txBody>
                </p:sp>
                <p:sp>
                  <p:nvSpPr>
                    <p:cNvPr id="1571" name="شكل حر: شكل 791">
                      <a:extLst>
                        <a:ext uri="{FF2B5EF4-FFF2-40B4-BE49-F238E27FC236}">
                          <a16:creationId xmlns:a16="http://schemas.microsoft.com/office/drawing/2014/main" id="{EFA2CA68-ABCE-4BCC-B41F-8FDFE5886CA6}"/>
                        </a:ext>
                      </a:extLst>
                    </p:cNvPr>
                    <p:cNvSpPr/>
                    <p:nvPr/>
                  </p:nvSpPr>
                  <p:spPr>
                    <a:xfrm>
                      <a:off x="1165031" y="6808490"/>
                      <a:ext cx="156575" cy="138597"/>
                    </a:xfrm>
                    <a:custGeom>
                      <a:avLst/>
                      <a:gdLst>
                        <a:gd name="connsiteX0" fmla="*/ 102480 w 156575"/>
                        <a:gd name="connsiteY0" fmla="*/ 9102 h 138597"/>
                        <a:gd name="connsiteX1" fmla="*/ 59330 w 156575"/>
                        <a:gd name="connsiteY1" fmla="*/ 1011 h 138597"/>
                        <a:gd name="connsiteX2" fmla="*/ 0 w 156575"/>
                        <a:gd name="connsiteY2" fmla="*/ 49554 h 138597"/>
                        <a:gd name="connsiteX3" fmla="*/ 70118 w 156575"/>
                        <a:gd name="connsiteY3" fmla="*/ 36070 h 138597"/>
                        <a:gd name="connsiteX4" fmla="*/ 126751 w 156575"/>
                        <a:gd name="connsiteY4" fmla="*/ 106188 h 138597"/>
                        <a:gd name="connsiteX5" fmla="*/ 156416 w 156575"/>
                        <a:gd name="connsiteY5" fmla="*/ 135853 h 138597"/>
                        <a:gd name="connsiteX6" fmla="*/ 102480 w 156575"/>
                        <a:gd name="connsiteY6" fmla="*/ 9102 h 138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6575" h="138597">
                          <a:moveTo>
                            <a:pt x="102480" y="9102"/>
                          </a:moveTo>
                          <a:cubicBezTo>
                            <a:pt x="88995" y="1011"/>
                            <a:pt x="75511" y="-1686"/>
                            <a:pt x="59330" y="1011"/>
                          </a:cubicBezTo>
                          <a:cubicBezTo>
                            <a:pt x="35059" y="3708"/>
                            <a:pt x="16181" y="25283"/>
                            <a:pt x="0" y="49554"/>
                          </a:cubicBezTo>
                          <a:cubicBezTo>
                            <a:pt x="18878" y="25283"/>
                            <a:pt x="43149" y="11799"/>
                            <a:pt x="70118" y="36070"/>
                          </a:cubicBezTo>
                          <a:cubicBezTo>
                            <a:pt x="91692" y="54948"/>
                            <a:pt x="107873" y="81916"/>
                            <a:pt x="126751" y="106188"/>
                          </a:cubicBezTo>
                          <a:cubicBezTo>
                            <a:pt x="126751" y="108885"/>
                            <a:pt x="159113" y="149337"/>
                            <a:pt x="156416" y="135853"/>
                          </a:cubicBezTo>
                          <a:cubicBezTo>
                            <a:pt x="145629" y="92704"/>
                            <a:pt x="129448" y="44161"/>
                            <a:pt x="102480" y="9102"/>
                          </a:cubicBezTo>
                          <a:close/>
                        </a:path>
                      </a:pathLst>
                    </a:custGeom>
                    <a:solidFill>
                      <a:srgbClr val="284A55"/>
                    </a:solidFill>
                    <a:ln w="26947" cap="flat">
                      <a:noFill/>
                      <a:prstDash val="solid"/>
                      <a:miter/>
                    </a:ln>
                  </p:spPr>
                  <p:txBody>
                    <a:bodyPr rtlCol="1" anchor="ctr"/>
                    <a:lstStyle/>
                    <a:p>
                      <a:endParaRPr lang="ar-SA"/>
                    </a:p>
                  </p:txBody>
                </p:sp>
                <p:sp>
                  <p:nvSpPr>
                    <p:cNvPr id="1572" name="شكل حر: شكل 792">
                      <a:extLst>
                        <a:ext uri="{FF2B5EF4-FFF2-40B4-BE49-F238E27FC236}">
                          <a16:creationId xmlns:a16="http://schemas.microsoft.com/office/drawing/2014/main" id="{B55AFB7A-431E-4066-96F4-DC3918FDD672}"/>
                        </a:ext>
                      </a:extLst>
                    </p:cNvPr>
                    <p:cNvSpPr/>
                    <p:nvPr/>
                  </p:nvSpPr>
                  <p:spPr>
                    <a:xfrm>
                      <a:off x="1024796" y="6769763"/>
                      <a:ext cx="242714" cy="260878"/>
                    </a:xfrm>
                    <a:custGeom>
                      <a:avLst/>
                      <a:gdLst>
                        <a:gd name="connsiteX0" fmla="*/ 199566 w 242714"/>
                        <a:gd name="connsiteY0" fmla="*/ 39738 h 260878"/>
                        <a:gd name="connsiteX1" fmla="*/ 140235 w 242714"/>
                        <a:gd name="connsiteY1" fmla="*/ 88281 h 260878"/>
                        <a:gd name="connsiteX2" fmla="*/ 97086 w 242714"/>
                        <a:gd name="connsiteY2" fmla="*/ 171883 h 260878"/>
                        <a:gd name="connsiteX3" fmla="*/ 67421 w 242714"/>
                        <a:gd name="connsiteY3" fmla="*/ 260879 h 260878"/>
                        <a:gd name="connsiteX4" fmla="*/ 0 w 242714"/>
                        <a:gd name="connsiteY4" fmla="*/ 260879 h 260878"/>
                        <a:gd name="connsiteX5" fmla="*/ 62027 w 242714"/>
                        <a:gd name="connsiteY5" fmla="*/ 88281 h 260878"/>
                        <a:gd name="connsiteX6" fmla="*/ 132145 w 242714"/>
                        <a:gd name="connsiteY6" fmla="*/ 7376 h 260878"/>
                        <a:gd name="connsiteX7" fmla="*/ 137538 w 242714"/>
                        <a:gd name="connsiteY7" fmla="*/ 1982 h 260878"/>
                        <a:gd name="connsiteX8" fmla="*/ 218443 w 242714"/>
                        <a:gd name="connsiteY8" fmla="*/ 20860 h 260878"/>
                        <a:gd name="connsiteX9" fmla="*/ 242715 w 242714"/>
                        <a:gd name="connsiteY9" fmla="*/ 45132 h 260878"/>
                        <a:gd name="connsiteX10" fmla="*/ 199566 w 242714"/>
                        <a:gd name="connsiteY10" fmla="*/ 39738 h 260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2714" h="260878">
                          <a:moveTo>
                            <a:pt x="199566" y="39738"/>
                          </a:moveTo>
                          <a:cubicBezTo>
                            <a:pt x="175294" y="42435"/>
                            <a:pt x="156416" y="64009"/>
                            <a:pt x="140235" y="88281"/>
                          </a:cubicBezTo>
                          <a:cubicBezTo>
                            <a:pt x="121357" y="112552"/>
                            <a:pt x="105177" y="150308"/>
                            <a:pt x="97086" y="171883"/>
                          </a:cubicBezTo>
                          <a:cubicBezTo>
                            <a:pt x="83602" y="201548"/>
                            <a:pt x="75511" y="231213"/>
                            <a:pt x="67421" y="260879"/>
                          </a:cubicBezTo>
                          <a:lnTo>
                            <a:pt x="0" y="260879"/>
                          </a:lnTo>
                          <a:cubicBezTo>
                            <a:pt x="10787" y="201548"/>
                            <a:pt x="32362" y="142217"/>
                            <a:pt x="62027" y="88281"/>
                          </a:cubicBezTo>
                          <a:cubicBezTo>
                            <a:pt x="78208" y="55919"/>
                            <a:pt x="107873" y="34344"/>
                            <a:pt x="132145" y="7376"/>
                          </a:cubicBezTo>
                          <a:cubicBezTo>
                            <a:pt x="134842" y="4679"/>
                            <a:pt x="134842" y="4679"/>
                            <a:pt x="137538" y="1982"/>
                          </a:cubicBezTo>
                          <a:cubicBezTo>
                            <a:pt x="164507" y="-3412"/>
                            <a:pt x="191475" y="1982"/>
                            <a:pt x="218443" y="20860"/>
                          </a:cubicBezTo>
                          <a:cubicBezTo>
                            <a:pt x="226534" y="28951"/>
                            <a:pt x="234624" y="37041"/>
                            <a:pt x="242715" y="45132"/>
                          </a:cubicBezTo>
                          <a:cubicBezTo>
                            <a:pt x="229231" y="39738"/>
                            <a:pt x="215747" y="37041"/>
                            <a:pt x="199566" y="39738"/>
                          </a:cubicBezTo>
                          <a:close/>
                        </a:path>
                      </a:pathLst>
                    </a:custGeom>
                    <a:solidFill>
                      <a:srgbClr val="00374E"/>
                    </a:solidFill>
                    <a:ln w="26947" cap="flat">
                      <a:noFill/>
                      <a:prstDash val="solid"/>
                      <a:miter/>
                    </a:ln>
                  </p:spPr>
                  <p:txBody>
                    <a:bodyPr rtlCol="1" anchor="ctr"/>
                    <a:lstStyle/>
                    <a:p>
                      <a:endParaRPr lang="ar-SA"/>
                    </a:p>
                  </p:txBody>
                </p:sp>
                <p:sp>
                  <p:nvSpPr>
                    <p:cNvPr id="1573" name="شكل حر: شكل 793">
                      <a:extLst>
                        <a:ext uri="{FF2B5EF4-FFF2-40B4-BE49-F238E27FC236}">
                          <a16:creationId xmlns:a16="http://schemas.microsoft.com/office/drawing/2014/main" id="{75D686D4-02C5-459B-B40C-C8D301519D2E}"/>
                        </a:ext>
                      </a:extLst>
                    </p:cNvPr>
                    <p:cNvSpPr/>
                    <p:nvPr/>
                  </p:nvSpPr>
                  <p:spPr>
                    <a:xfrm>
                      <a:off x="997828" y="6774442"/>
                      <a:ext cx="164506" cy="258895"/>
                    </a:xfrm>
                    <a:custGeom>
                      <a:avLst/>
                      <a:gdLst>
                        <a:gd name="connsiteX0" fmla="*/ 88995 w 164506"/>
                        <a:gd name="connsiteY0" fmla="*/ 86299 h 258895"/>
                        <a:gd name="connsiteX1" fmla="*/ 26968 w 164506"/>
                        <a:gd name="connsiteY1" fmla="*/ 258896 h 258895"/>
                        <a:gd name="connsiteX2" fmla="*/ 0 w 164506"/>
                        <a:gd name="connsiteY2" fmla="*/ 258896 h 258895"/>
                        <a:gd name="connsiteX3" fmla="*/ 10787 w 164506"/>
                        <a:gd name="connsiteY3" fmla="*/ 204959 h 258895"/>
                        <a:gd name="connsiteX4" fmla="*/ 91692 w 164506"/>
                        <a:gd name="connsiteY4" fmla="*/ 43149 h 258895"/>
                        <a:gd name="connsiteX5" fmla="*/ 164507 w 164506"/>
                        <a:gd name="connsiteY5" fmla="*/ 0 h 258895"/>
                        <a:gd name="connsiteX6" fmla="*/ 159113 w 164506"/>
                        <a:gd name="connsiteY6" fmla="*/ 5394 h 258895"/>
                        <a:gd name="connsiteX7" fmla="*/ 88995 w 164506"/>
                        <a:gd name="connsiteY7" fmla="*/ 86299 h 258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4506" h="258895">
                          <a:moveTo>
                            <a:pt x="88995" y="86299"/>
                          </a:moveTo>
                          <a:cubicBezTo>
                            <a:pt x="59330" y="140235"/>
                            <a:pt x="40452" y="196869"/>
                            <a:pt x="26968" y="258896"/>
                          </a:cubicBezTo>
                          <a:lnTo>
                            <a:pt x="0" y="258896"/>
                          </a:lnTo>
                          <a:cubicBezTo>
                            <a:pt x="2697" y="240018"/>
                            <a:pt x="5394" y="223837"/>
                            <a:pt x="10787" y="204959"/>
                          </a:cubicBezTo>
                          <a:cubicBezTo>
                            <a:pt x="26968" y="142932"/>
                            <a:pt x="48543" y="86299"/>
                            <a:pt x="91692" y="43149"/>
                          </a:cubicBezTo>
                          <a:cubicBezTo>
                            <a:pt x="113267" y="21575"/>
                            <a:pt x="137538" y="5394"/>
                            <a:pt x="164507" y="0"/>
                          </a:cubicBezTo>
                          <a:cubicBezTo>
                            <a:pt x="161810" y="2697"/>
                            <a:pt x="161810" y="2697"/>
                            <a:pt x="159113" y="5394"/>
                          </a:cubicBezTo>
                          <a:cubicBezTo>
                            <a:pt x="134842" y="32362"/>
                            <a:pt x="105177" y="53937"/>
                            <a:pt x="88995" y="86299"/>
                          </a:cubicBezTo>
                          <a:close/>
                        </a:path>
                      </a:pathLst>
                    </a:custGeom>
                    <a:solidFill>
                      <a:srgbClr val="007500"/>
                    </a:solidFill>
                    <a:ln w="26947" cap="flat">
                      <a:noFill/>
                      <a:prstDash val="solid"/>
                      <a:miter/>
                    </a:ln>
                  </p:spPr>
                  <p:txBody>
                    <a:bodyPr rtlCol="1" anchor="ctr"/>
                    <a:lstStyle/>
                    <a:p>
                      <a:endParaRPr lang="ar-SA"/>
                    </a:p>
                  </p:txBody>
                </p:sp>
                <p:sp>
                  <p:nvSpPr>
                    <p:cNvPr id="1574" name="شكل حر: شكل 794">
                      <a:extLst>
                        <a:ext uri="{FF2B5EF4-FFF2-40B4-BE49-F238E27FC236}">
                          <a16:creationId xmlns:a16="http://schemas.microsoft.com/office/drawing/2014/main" id="{6F7342DC-5161-493A-8942-7181D290D61F}"/>
                        </a:ext>
                      </a:extLst>
                    </p:cNvPr>
                    <p:cNvSpPr/>
                    <p:nvPr/>
                  </p:nvSpPr>
                  <p:spPr>
                    <a:xfrm>
                      <a:off x="1032886" y="6773852"/>
                      <a:ext cx="210352" cy="246174"/>
                    </a:xfrm>
                    <a:custGeom>
                      <a:avLst/>
                      <a:gdLst>
                        <a:gd name="connsiteX0" fmla="*/ 199566 w 210352"/>
                        <a:gd name="connsiteY0" fmla="*/ 14074 h 246174"/>
                        <a:gd name="connsiteX1" fmla="*/ 134842 w 210352"/>
                        <a:gd name="connsiteY1" fmla="*/ 3287 h 246174"/>
                        <a:gd name="connsiteX2" fmla="*/ 86299 w 210352"/>
                        <a:gd name="connsiteY2" fmla="*/ 51830 h 246174"/>
                        <a:gd name="connsiteX3" fmla="*/ 43149 w 210352"/>
                        <a:gd name="connsiteY3" fmla="*/ 116554 h 246174"/>
                        <a:gd name="connsiteX4" fmla="*/ 24272 w 210352"/>
                        <a:gd name="connsiteY4" fmla="*/ 165096 h 246174"/>
                        <a:gd name="connsiteX5" fmla="*/ 8090 w 210352"/>
                        <a:gd name="connsiteY5" fmla="*/ 216337 h 246174"/>
                        <a:gd name="connsiteX6" fmla="*/ 0 w 210352"/>
                        <a:gd name="connsiteY6" fmla="*/ 246001 h 246174"/>
                        <a:gd name="connsiteX7" fmla="*/ 43149 w 210352"/>
                        <a:gd name="connsiteY7" fmla="*/ 127341 h 246174"/>
                        <a:gd name="connsiteX8" fmla="*/ 83602 w 210352"/>
                        <a:gd name="connsiteY8" fmla="*/ 59920 h 246174"/>
                        <a:gd name="connsiteX9" fmla="*/ 134842 w 210352"/>
                        <a:gd name="connsiteY9" fmla="*/ 11377 h 246174"/>
                        <a:gd name="connsiteX10" fmla="*/ 159113 w 210352"/>
                        <a:gd name="connsiteY10" fmla="*/ 3287 h 246174"/>
                        <a:gd name="connsiteX11" fmla="*/ 210353 w 210352"/>
                        <a:gd name="connsiteY11" fmla="*/ 14074 h 246174"/>
                        <a:gd name="connsiteX12" fmla="*/ 199566 w 210352"/>
                        <a:gd name="connsiteY12" fmla="*/ 14074 h 246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0352" h="246174">
                          <a:moveTo>
                            <a:pt x="199566" y="14074"/>
                          </a:moveTo>
                          <a:cubicBezTo>
                            <a:pt x="177991" y="3287"/>
                            <a:pt x="159113" y="-4804"/>
                            <a:pt x="134842" y="3287"/>
                          </a:cubicBezTo>
                          <a:cubicBezTo>
                            <a:pt x="126751" y="5983"/>
                            <a:pt x="102480" y="27558"/>
                            <a:pt x="86299" y="51830"/>
                          </a:cubicBezTo>
                          <a:cubicBezTo>
                            <a:pt x="70118" y="73404"/>
                            <a:pt x="53937" y="92282"/>
                            <a:pt x="43149" y="116554"/>
                          </a:cubicBezTo>
                          <a:cubicBezTo>
                            <a:pt x="37756" y="132735"/>
                            <a:pt x="29665" y="148916"/>
                            <a:pt x="24272" y="165096"/>
                          </a:cubicBezTo>
                          <a:cubicBezTo>
                            <a:pt x="18878" y="181277"/>
                            <a:pt x="13484" y="200156"/>
                            <a:pt x="8090" y="216337"/>
                          </a:cubicBezTo>
                          <a:cubicBezTo>
                            <a:pt x="8090" y="219033"/>
                            <a:pt x="0" y="248698"/>
                            <a:pt x="0" y="246001"/>
                          </a:cubicBezTo>
                          <a:cubicBezTo>
                            <a:pt x="8090" y="216337"/>
                            <a:pt x="32362" y="157006"/>
                            <a:pt x="43149" y="127341"/>
                          </a:cubicBezTo>
                          <a:cubicBezTo>
                            <a:pt x="53937" y="103069"/>
                            <a:pt x="70118" y="81495"/>
                            <a:pt x="83602" y="59920"/>
                          </a:cubicBezTo>
                          <a:cubicBezTo>
                            <a:pt x="97086" y="41042"/>
                            <a:pt x="115964" y="22164"/>
                            <a:pt x="134842" y="11377"/>
                          </a:cubicBezTo>
                          <a:cubicBezTo>
                            <a:pt x="142932" y="5983"/>
                            <a:pt x="148326" y="3287"/>
                            <a:pt x="159113" y="3287"/>
                          </a:cubicBezTo>
                          <a:cubicBezTo>
                            <a:pt x="172597" y="3287"/>
                            <a:pt x="196869" y="8680"/>
                            <a:pt x="210353" y="14074"/>
                          </a:cubicBezTo>
                          <a:cubicBezTo>
                            <a:pt x="210353" y="19467"/>
                            <a:pt x="202262" y="14074"/>
                            <a:pt x="199566" y="14074"/>
                          </a:cubicBezTo>
                          <a:close/>
                        </a:path>
                      </a:pathLst>
                    </a:custGeom>
                    <a:solidFill>
                      <a:srgbClr val="DCFB8E">
                        <a:alpha val="30000"/>
                      </a:srgbClr>
                    </a:solidFill>
                    <a:ln w="26947" cap="flat">
                      <a:noFill/>
                      <a:prstDash val="solid"/>
                      <a:miter/>
                    </a:ln>
                  </p:spPr>
                  <p:txBody>
                    <a:bodyPr rtlCol="1" anchor="ctr"/>
                    <a:lstStyle/>
                    <a:p>
                      <a:endParaRPr lang="ar-SA"/>
                    </a:p>
                  </p:txBody>
                </p:sp>
                <p:sp>
                  <p:nvSpPr>
                    <p:cNvPr id="1575" name="شكل حر: شكل 795">
                      <a:extLst>
                        <a:ext uri="{FF2B5EF4-FFF2-40B4-BE49-F238E27FC236}">
                          <a16:creationId xmlns:a16="http://schemas.microsoft.com/office/drawing/2014/main" id="{87213B76-52C2-4B73-88A2-55BFB8C23AD4}"/>
                        </a:ext>
                      </a:extLst>
                    </p:cNvPr>
                    <p:cNvSpPr/>
                    <p:nvPr/>
                  </p:nvSpPr>
                  <p:spPr>
                    <a:xfrm>
                      <a:off x="1022099" y="6779836"/>
                      <a:ext cx="124483" cy="159286"/>
                    </a:xfrm>
                    <a:custGeom>
                      <a:avLst/>
                      <a:gdLst>
                        <a:gd name="connsiteX0" fmla="*/ 113267 w 124483"/>
                        <a:gd name="connsiteY0" fmla="*/ 5394 h 159286"/>
                        <a:gd name="connsiteX1" fmla="*/ 10787 w 124483"/>
                        <a:gd name="connsiteY1" fmla="*/ 129448 h 159286"/>
                        <a:gd name="connsiteX2" fmla="*/ 0 w 124483"/>
                        <a:gd name="connsiteY2" fmla="*/ 159113 h 159286"/>
                        <a:gd name="connsiteX3" fmla="*/ 124054 w 124483"/>
                        <a:gd name="connsiteY3" fmla="*/ 0 h 159286"/>
                        <a:gd name="connsiteX4" fmla="*/ 113267 w 124483"/>
                        <a:gd name="connsiteY4" fmla="*/ 5394 h 159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483" h="159286">
                          <a:moveTo>
                            <a:pt x="113267" y="5394"/>
                          </a:moveTo>
                          <a:cubicBezTo>
                            <a:pt x="64724" y="26968"/>
                            <a:pt x="35059" y="80905"/>
                            <a:pt x="10787" y="129448"/>
                          </a:cubicBezTo>
                          <a:cubicBezTo>
                            <a:pt x="10787" y="132145"/>
                            <a:pt x="0" y="161810"/>
                            <a:pt x="0" y="159113"/>
                          </a:cubicBezTo>
                          <a:cubicBezTo>
                            <a:pt x="24271" y="107873"/>
                            <a:pt x="78208" y="24272"/>
                            <a:pt x="124054" y="0"/>
                          </a:cubicBezTo>
                          <a:cubicBezTo>
                            <a:pt x="126751" y="0"/>
                            <a:pt x="115964" y="2697"/>
                            <a:pt x="113267" y="5394"/>
                          </a:cubicBezTo>
                          <a:close/>
                        </a:path>
                      </a:pathLst>
                    </a:custGeom>
                    <a:solidFill>
                      <a:srgbClr val="DCFB8E">
                        <a:alpha val="80000"/>
                      </a:srgbClr>
                    </a:solidFill>
                    <a:ln w="26947" cap="flat">
                      <a:noFill/>
                      <a:prstDash val="solid"/>
                      <a:miter/>
                    </a:ln>
                  </p:spPr>
                  <p:txBody>
                    <a:bodyPr rtlCol="1" anchor="ctr"/>
                    <a:lstStyle/>
                    <a:p>
                      <a:endParaRPr lang="ar-SA"/>
                    </a:p>
                  </p:txBody>
                </p:sp>
                <p:sp>
                  <p:nvSpPr>
                    <p:cNvPr id="1576" name="شكل حر: شكل 796">
                      <a:extLst>
                        <a:ext uri="{FF2B5EF4-FFF2-40B4-BE49-F238E27FC236}">
                          <a16:creationId xmlns:a16="http://schemas.microsoft.com/office/drawing/2014/main" id="{4C827161-8570-41C4-AD88-AE5CA1595CB1}"/>
                        </a:ext>
                      </a:extLst>
                    </p:cNvPr>
                    <p:cNvSpPr/>
                    <p:nvPr/>
                  </p:nvSpPr>
                  <p:spPr>
                    <a:xfrm>
                      <a:off x="1030190" y="6584977"/>
                      <a:ext cx="205088" cy="203822"/>
                    </a:xfrm>
                    <a:custGeom>
                      <a:avLst/>
                      <a:gdLst>
                        <a:gd name="connsiteX0" fmla="*/ 132145 w 205088"/>
                        <a:gd name="connsiteY0" fmla="*/ 14171 h 203822"/>
                        <a:gd name="connsiteX1" fmla="*/ 75511 w 205088"/>
                        <a:gd name="connsiteY1" fmla="*/ 687 h 203822"/>
                        <a:gd name="connsiteX2" fmla="*/ 0 w 205088"/>
                        <a:gd name="connsiteY2" fmla="*/ 68108 h 203822"/>
                        <a:gd name="connsiteX3" fmla="*/ 88995 w 205088"/>
                        <a:gd name="connsiteY3" fmla="*/ 51927 h 203822"/>
                        <a:gd name="connsiteX4" fmla="*/ 164507 w 205088"/>
                        <a:gd name="connsiteY4" fmla="*/ 154407 h 203822"/>
                        <a:gd name="connsiteX5" fmla="*/ 204959 w 205088"/>
                        <a:gd name="connsiteY5" fmla="*/ 200253 h 203822"/>
                        <a:gd name="connsiteX6" fmla="*/ 132145 w 205088"/>
                        <a:gd name="connsiteY6" fmla="*/ 14171 h 203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5088" h="203822">
                          <a:moveTo>
                            <a:pt x="132145" y="14171"/>
                          </a:moveTo>
                          <a:cubicBezTo>
                            <a:pt x="115964" y="3384"/>
                            <a:pt x="97086" y="-2009"/>
                            <a:pt x="75511" y="687"/>
                          </a:cubicBezTo>
                          <a:cubicBezTo>
                            <a:pt x="45846" y="3384"/>
                            <a:pt x="18878" y="33049"/>
                            <a:pt x="0" y="68108"/>
                          </a:cubicBezTo>
                          <a:cubicBezTo>
                            <a:pt x="24271" y="33049"/>
                            <a:pt x="56633" y="14171"/>
                            <a:pt x="88995" y="51927"/>
                          </a:cubicBezTo>
                          <a:cubicBezTo>
                            <a:pt x="115964" y="81592"/>
                            <a:pt x="140235" y="119348"/>
                            <a:pt x="164507" y="154407"/>
                          </a:cubicBezTo>
                          <a:cubicBezTo>
                            <a:pt x="167204" y="157104"/>
                            <a:pt x="207656" y="219131"/>
                            <a:pt x="204959" y="200253"/>
                          </a:cubicBezTo>
                          <a:cubicBezTo>
                            <a:pt x="191475" y="135529"/>
                            <a:pt x="169900" y="65411"/>
                            <a:pt x="132145" y="14171"/>
                          </a:cubicBezTo>
                          <a:close/>
                        </a:path>
                      </a:pathLst>
                    </a:custGeom>
                    <a:solidFill>
                      <a:srgbClr val="284A55"/>
                    </a:solidFill>
                    <a:ln w="26947" cap="flat">
                      <a:noFill/>
                      <a:prstDash val="solid"/>
                      <a:miter/>
                    </a:ln>
                  </p:spPr>
                  <p:txBody>
                    <a:bodyPr rtlCol="1" anchor="ctr"/>
                    <a:lstStyle/>
                    <a:p>
                      <a:endParaRPr lang="ar-SA"/>
                    </a:p>
                  </p:txBody>
                </p:sp>
                <p:sp>
                  <p:nvSpPr>
                    <p:cNvPr id="1577" name="شكل حر: شكل 797">
                      <a:extLst>
                        <a:ext uri="{FF2B5EF4-FFF2-40B4-BE49-F238E27FC236}">
                          <a16:creationId xmlns:a16="http://schemas.microsoft.com/office/drawing/2014/main" id="{D16CDCA7-99E1-4F28-ADC6-6D8A70A2BB17}"/>
                        </a:ext>
                      </a:extLst>
                    </p:cNvPr>
                    <p:cNvSpPr/>
                    <p:nvPr/>
                  </p:nvSpPr>
                  <p:spPr>
                    <a:xfrm>
                      <a:off x="841411" y="6526112"/>
                      <a:ext cx="326316" cy="504529"/>
                    </a:xfrm>
                    <a:custGeom>
                      <a:avLst/>
                      <a:gdLst>
                        <a:gd name="connsiteX0" fmla="*/ 264290 w 326316"/>
                        <a:gd name="connsiteY0" fmla="*/ 59551 h 504529"/>
                        <a:gd name="connsiteX1" fmla="*/ 188778 w 326316"/>
                        <a:gd name="connsiteY1" fmla="*/ 126972 h 504529"/>
                        <a:gd name="connsiteX2" fmla="*/ 134842 w 326316"/>
                        <a:gd name="connsiteY2" fmla="*/ 242936 h 504529"/>
                        <a:gd name="connsiteX3" fmla="*/ 72815 w 326316"/>
                        <a:gd name="connsiteY3" fmla="*/ 504529 h 504529"/>
                        <a:gd name="connsiteX4" fmla="*/ 0 w 326316"/>
                        <a:gd name="connsiteY4" fmla="*/ 504529 h 504529"/>
                        <a:gd name="connsiteX5" fmla="*/ 88995 w 326316"/>
                        <a:gd name="connsiteY5" fmla="*/ 124276 h 504529"/>
                        <a:gd name="connsiteX6" fmla="*/ 177991 w 326316"/>
                        <a:gd name="connsiteY6" fmla="*/ 11008 h 504529"/>
                        <a:gd name="connsiteX7" fmla="*/ 186081 w 326316"/>
                        <a:gd name="connsiteY7" fmla="*/ 2918 h 504529"/>
                        <a:gd name="connsiteX8" fmla="*/ 293955 w 326316"/>
                        <a:gd name="connsiteY8" fmla="*/ 35280 h 504529"/>
                        <a:gd name="connsiteX9" fmla="*/ 326317 w 326316"/>
                        <a:gd name="connsiteY9" fmla="*/ 73036 h 504529"/>
                        <a:gd name="connsiteX10" fmla="*/ 264290 w 326316"/>
                        <a:gd name="connsiteY10" fmla="*/ 59551 h 504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6316" h="504529">
                          <a:moveTo>
                            <a:pt x="264290" y="59551"/>
                          </a:moveTo>
                          <a:cubicBezTo>
                            <a:pt x="234624" y="62248"/>
                            <a:pt x="207656" y="91913"/>
                            <a:pt x="188778" y="126972"/>
                          </a:cubicBezTo>
                          <a:cubicBezTo>
                            <a:pt x="164507" y="162031"/>
                            <a:pt x="145629" y="213271"/>
                            <a:pt x="134842" y="242936"/>
                          </a:cubicBezTo>
                          <a:cubicBezTo>
                            <a:pt x="105176" y="326538"/>
                            <a:pt x="86299" y="412836"/>
                            <a:pt x="72815" y="504529"/>
                          </a:cubicBezTo>
                          <a:lnTo>
                            <a:pt x="0" y="504529"/>
                          </a:lnTo>
                          <a:cubicBezTo>
                            <a:pt x="8090" y="369687"/>
                            <a:pt x="32362" y="237542"/>
                            <a:pt x="88995" y="124276"/>
                          </a:cubicBezTo>
                          <a:cubicBezTo>
                            <a:pt x="110570" y="78429"/>
                            <a:pt x="148326" y="48764"/>
                            <a:pt x="177991" y="11008"/>
                          </a:cubicBezTo>
                          <a:cubicBezTo>
                            <a:pt x="180688" y="8312"/>
                            <a:pt x="183385" y="5615"/>
                            <a:pt x="186081" y="2918"/>
                          </a:cubicBezTo>
                          <a:cubicBezTo>
                            <a:pt x="221140" y="-5172"/>
                            <a:pt x="258896" y="2918"/>
                            <a:pt x="293955" y="35280"/>
                          </a:cubicBezTo>
                          <a:cubicBezTo>
                            <a:pt x="304742" y="46067"/>
                            <a:pt x="315529" y="59551"/>
                            <a:pt x="326317" y="73036"/>
                          </a:cubicBezTo>
                          <a:cubicBezTo>
                            <a:pt x="304742" y="62248"/>
                            <a:pt x="285864" y="56855"/>
                            <a:pt x="264290" y="59551"/>
                          </a:cubicBezTo>
                          <a:close/>
                        </a:path>
                      </a:pathLst>
                    </a:custGeom>
                    <a:solidFill>
                      <a:srgbClr val="00374E"/>
                    </a:solidFill>
                    <a:ln w="26947" cap="flat">
                      <a:noFill/>
                      <a:prstDash val="solid"/>
                      <a:miter/>
                    </a:ln>
                  </p:spPr>
                  <p:txBody>
                    <a:bodyPr rtlCol="1" anchor="ctr"/>
                    <a:lstStyle/>
                    <a:p>
                      <a:endParaRPr lang="ar-SA"/>
                    </a:p>
                  </p:txBody>
                </p:sp>
                <p:sp>
                  <p:nvSpPr>
                    <p:cNvPr id="1578" name="شكل حر: شكل 798">
                      <a:extLst>
                        <a:ext uri="{FF2B5EF4-FFF2-40B4-BE49-F238E27FC236}">
                          <a16:creationId xmlns:a16="http://schemas.microsoft.com/office/drawing/2014/main" id="{555B920C-5DB8-482D-8CFC-93A7D84936A4}"/>
                        </a:ext>
                      </a:extLst>
                    </p:cNvPr>
                    <p:cNvSpPr/>
                    <p:nvPr/>
                  </p:nvSpPr>
                  <p:spPr>
                    <a:xfrm>
                      <a:off x="798262" y="6526334"/>
                      <a:ext cx="223837" cy="504308"/>
                    </a:xfrm>
                    <a:custGeom>
                      <a:avLst/>
                      <a:gdLst>
                        <a:gd name="connsiteX0" fmla="*/ 129448 w 223837"/>
                        <a:gd name="connsiteY0" fmla="*/ 124054 h 504308"/>
                        <a:gd name="connsiteX1" fmla="*/ 40452 w 223837"/>
                        <a:gd name="connsiteY1" fmla="*/ 504308 h 504308"/>
                        <a:gd name="connsiteX2" fmla="*/ 0 w 223837"/>
                        <a:gd name="connsiteY2" fmla="*/ 504308 h 504308"/>
                        <a:gd name="connsiteX3" fmla="*/ 8090 w 223837"/>
                        <a:gd name="connsiteY3" fmla="*/ 442280 h 504308"/>
                        <a:gd name="connsiteX4" fmla="*/ 29665 w 223837"/>
                        <a:gd name="connsiteY4" fmla="*/ 288561 h 504308"/>
                        <a:gd name="connsiteX5" fmla="*/ 129448 w 223837"/>
                        <a:gd name="connsiteY5" fmla="*/ 59330 h 504308"/>
                        <a:gd name="connsiteX6" fmla="*/ 223837 w 223837"/>
                        <a:gd name="connsiteY6" fmla="*/ 0 h 504308"/>
                        <a:gd name="connsiteX7" fmla="*/ 215747 w 223837"/>
                        <a:gd name="connsiteY7" fmla="*/ 8091 h 504308"/>
                        <a:gd name="connsiteX8" fmla="*/ 129448 w 223837"/>
                        <a:gd name="connsiteY8" fmla="*/ 124054 h 504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3837" h="504308">
                          <a:moveTo>
                            <a:pt x="129448" y="124054"/>
                          </a:moveTo>
                          <a:cubicBezTo>
                            <a:pt x="75511" y="237321"/>
                            <a:pt x="48543" y="369466"/>
                            <a:pt x="40452" y="504308"/>
                          </a:cubicBezTo>
                          <a:lnTo>
                            <a:pt x="0" y="504308"/>
                          </a:lnTo>
                          <a:cubicBezTo>
                            <a:pt x="2697" y="482733"/>
                            <a:pt x="5394" y="461159"/>
                            <a:pt x="8090" y="442280"/>
                          </a:cubicBezTo>
                          <a:cubicBezTo>
                            <a:pt x="13484" y="391041"/>
                            <a:pt x="18878" y="339801"/>
                            <a:pt x="29665" y="288561"/>
                          </a:cubicBezTo>
                          <a:cubicBezTo>
                            <a:pt x="45846" y="199565"/>
                            <a:pt x="75511" y="118660"/>
                            <a:pt x="129448" y="59330"/>
                          </a:cubicBezTo>
                          <a:cubicBezTo>
                            <a:pt x="156416" y="29665"/>
                            <a:pt x="188778" y="8091"/>
                            <a:pt x="223837" y="0"/>
                          </a:cubicBezTo>
                          <a:cubicBezTo>
                            <a:pt x="221140" y="2697"/>
                            <a:pt x="218443" y="5394"/>
                            <a:pt x="215747" y="8091"/>
                          </a:cubicBezTo>
                          <a:cubicBezTo>
                            <a:pt x="188778" y="51240"/>
                            <a:pt x="151023" y="78208"/>
                            <a:pt x="129448" y="124054"/>
                          </a:cubicBezTo>
                          <a:close/>
                        </a:path>
                      </a:pathLst>
                    </a:custGeom>
                    <a:solidFill>
                      <a:srgbClr val="007500"/>
                    </a:solidFill>
                    <a:ln w="26947" cap="flat">
                      <a:noFill/>
                      <a:prstDash val="solid"/>
                      <a:miter/>
                    </a:ln>
                  </p:spPr>
                  <p:txBody>
                    <a:bodyPr rtlCol="1" anchor="ctr"/>
                    <a:lstStyle/>
                    <a:p>
                      <a:endParaRPr lang="ar-SA"/>
                    </a:p>
                  </p:txBody>
                </p:sp>
                <p:sp>
                  <p:nvSpPr>
                    <p:cNvPr id="1579" name="شكل حر: شكل 799">
                      <a:extLst>
                        <a:ext uri="{FF2B5EF4-FFF2-40B4-BE49-F238E27FC236}">
                          <a16:creationId xmlns:a16="http://schemas.microsoft.com/office/drawing/2014/main" id="{8A688AD2-5207-478D-B133-FA4005613E34}"/>
                        </a:ext>
                      </a:extLst>
                    </p:cNvPr>
                    <p:cNvSpPr/>
                    <p:nvPr/>
                  </p:nvSpPr>
                  <p:spPr>
                    <a:xfrm>
                      <a:off x="862553" y="6530139"/>
                      <a:ext cx="265151" cy="349601"/>
                    </a:xfrm>
                    <a:custGeom>
                      <a:avLst/>
                      <a:gdLst>
                        <a:gd name="connsiteX0" fmla="*/ 253935 w 265151"/>
                        <a:gd name="connsiteY0" fmla="*/ 23163 h 349601"/>
                        <a:gd name="connsiteX1" fmla="*/ 167636 w 265151"/>
                        <a:gd name="connsiteY1" fmla="*/ 4285 h 349601"/>
                        <a:gd name="connsiteX2" fmla="*/ 105609 w 265151"/>
                        <a:gd name="connsiteY2" fmla="*/ 71706 h 349601"/>
                        <a:gd name="connsiteX3" fmla="*/ 51673 w 265151"/>
                        <a:gd name="connsiteY3" fmla="*/ 163398 h 349601"/>
                        <a:gd name="connsiteX4" fmla="*/ 27401 w 265151"/>
                        <a:gd name="connsiteY4" fmla="*/ 230819 h 349601"/>
                        <a:gd name="connsiteX5" fmla="*/ 8523 w 265151"/>
                        <a:gd name="connsiteY5" fmla="*/ 306331 h 349601"/>
                        <a:gd name="connsiteX6" fmla="*/ 433 w 265151"/>
                        <a:gd name="connsiteY6" fmla="*/ 349480 h 349601"/>
                        <a:gd name="connsiteX7" fmla="*/ 51673 w 265151"/>
                        <a:gd name="connsiteY7" fmla="*/ 182276 h 349601"/>
                        <a:gd name="connsiteX8" fmla="*/ 102912 w 265151"/>
                        <a:gd name="connsiteY8" fmla="*/ 87887 h 349601"/>
                        <a:gd name="connsiteX9" fmla="*/ 167636 w 265151"/>
                        <a:gd name="connsiteY9" fmla="*/ 20466 h 349601"/>
                        <a:gd name="connsiteX10" fmla="*/ 197302 w 265151"/>
                        <a:gd name="connsiteY10" fmla="*/ 9679 h 349601"/>
                        <a:gd name="connsiteX11" fmla="*/ 264722 w 265151"/>
                        <a:gd name="connsiteY11" fmla="*/ 28557 h 349601"/>
                        <a:gd name="connsiteX12" fmla="*/ 253935 w 265151"/>
                        <a:gd name="connsiteY12" fmla="*/ 23163 h 34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5151" h="349601">
                          <a:moveTo>
                            <a:pt x="253935" y="23163"/>
                          </a:moveTo>
                          <a:cubicBezTo>
                            <a:pt x="224270" y="4285"/>
                            <a:pt x="199998" y="-6502"/>
                            <a:pt x="167636" y="4285"/>
                          </a:cubicBezTo>
                          <a:cubicBezTo>
                            <a:pt x="156849" y="6982"/>
                            <a:pt x="127184" y="39344"/>
                            <a:pt x="105609" y="71706"/>
                          </a:cubicBezTo>
                          <a:cubicBezTo>
                            <a:pt x="84035" y="101371"/>
                            <a:pt x="65157" y="128340"/>
                            <a:pt x="51673" y="163398"/>
                          </a:cubicBezTo>
                          <a:cubicBezTo>
                            <a:pt x="43582" y="184973"/>
                            <a:pt x="35492" y="209245"/>
                            <a:pt x="27401" y="230819"/>
                          </a:cubicBezTo>
                          <a:cubicBezTo>
                            <a:pt x="19311" y="255091"/>
                            <a:pt x="13917" y="279362"/>
                            <a:pt x="8523" y="306331"/>
                          </a:cubicBezTo>
                          <a:cubicBezTo>
                            <a:pt x="8523" y="309028"/>
                            <a:pt x="-2264" y="352177"/>
                            <a:pt x="433" y="349480"/>
                          </a:cubicBezTo>
                          <a:cubicBezTo>
                            <a:pt x="11220" y="306331"/>
                            <a:pt x="38189" y="222729"/>
                            <a:pt x="51673" y="182276"/>
                          </a:cubicBezTo>
                          <a:cubicBezTo>
                            <a:pt x="62460" y="147218"/>
                            <a:pt x="84035" y="117552"/>
                            <a:pt x="102912" y="87887"/>
                          </a:cubicBezTo>
                          <a:cubicBezTo>
                            <a:pt x="119094" y="63616"/>
                            <a:pt x="143365" y="36647"/>
                            <a:pt x="167636" y="20466"/>
                          </a:cubicBezTo>
                          <a:cubicBezTo>
                            <a:pt x="178424" y="12376"/>
                            <a:pt x="183817" y="9679"/>
                            <a:pt x="197302" y="9679"/>
                          </a:cubicBezTo>
                          <a:cubicBezTo>
                            <a:pt x="216179" y="9679"/>
                            <a:pt x="245845" y="20466"/>
                            <a:pt x="264722" y="28557"/>
                          </a:cubicBezTo>
                          <a:cubicBezTo>
                            <a:pt x="267419" y="33950"/>
                            <a:pt x="256632" y="25860"/>
                            <a:pt x="253935" y="23163"/>
                          </a:cubicBezTo>
                          <a:close/>
                        </a:path>
                      </a:pathLst>
                    </a:custGeom>
                    <a:solidFill>
                      <a:srgbClr val="DCFB8E">
                        <a:alpha val="30000"/>
                      </a:srgbClr>
                    </a:solidFill>
                    <a:ln w="26947" cap="flat">
                      <a:noFill/>
                      <a:prstDash val="solid"/>
                      <a:miter/>
                    </a:ln>
                  </p:spPr>
                  <p:txBody>
                    <a:bodyPr rtlCol="1" anchor="ctr"/>
                    <a:lstStyle/>
                    <a:p>
                      <a:endParaRPr lang="ar-SA"/>
                    </a:p>
                  </p:txBody>
                </p:sp>
                <p:sp>
                  <p:nvSpPr>
                    <p:cNvPr id="1580" name="شكل حر: شكل 800">
                      <a:extLst>
                        <a:ext uri="{FF2B5EF4-FFF2-40B4-BE49-F238E27FC236}">
                          <a16:creationId xmlns:a16="http://schemas.microsoft.com/office/drawing/2014/main" id="{7641CE63-E64E-4B4A-AF41-8E8A9CD87D8A}"/>
                        </a:ext>
                      </a:extLst>
                    </p:cNvPr>
                    <p:cNvSpPr/>
                    <p:nvPr/>
                  </p:nvSpPr>
                  <p:spPr>
                    <a:xfrm>
                      <a:off x="849502" y="6539083"/>
                      <a:ext cx="156416" cy="224693"/>
                    </a:xfrm>
                    <a:custGeom>
                      <a:avLst/>
                      <a:gdLst>
                        <a:gd name="connsiteX0" fmla="*/ 142932 w 156416"/>
                        <a:gd name="connsiteY0" fmla="*/ 6129 h 224693"/>
                        <a:gd name="connsiteX1" fmla="*/ 13484 w 156416"/>
                        <a:gd name="connsiteY1" fmla="*/ 181423 h 224693"/>
                        <a:gd name="connsiteX2" fmla="*/ 0 w 156416"/>
                        <a:gd name="connsiteY2" fmla="*/ 224572 h 224693"/>
                        <a:gd name="connsiteX3" fmla="*/ 156416 w 156416"/>
                        <a:gd name="connsiteY3" fmla="*/ 735 h 224693"/>
                        <a:gd name="connsiteX4" fmla="*/ 142932 w 156416"/>
                        <a:gd name="connsiteY4" fmla="*/ 6129 h 2246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416" h="224693">
                          <a:moveTo>
                            <a:pt x="142932" y="6129"/>
                          </a:moveTo>
                          <a:cubicBezTo>
                            <a:pt x="80905" y="35794"/>
                            <a:pt x="43149" y="108608"/>
                            <a:pt x="13484" y="181423"/>
                          </a:cubicBezTo>
                          <a:cubicBezTo>
                            <a:pt x="13484" y="184120"/>
                            <a:pt x="0" y="227269"/>
                            <a:pt x="0" y="224572"/>
                          </a:cubicBezTo>
                          <a:cubicBezTo>
                            <a:pt x="29665" y="151758"/>
                            <a:pt x="97086" y="33097"/>
                            <a:pt x="156416" y="735"/>
                          </a:cubicBezTo>
                          <a:cubicBezTo>
                            <a:pt x="156416" y="-1962"/>
                            <a:pt x="145629" y="3432"/>
                            <a:pt x="142932" y="6129"/>
                          </a:cubicBezTo>
                          <a:close/>
                        </a:path>
                      </a:pathLst>
                    </a:custGeom>
                    <a:solidFill>
                      <a:srgbClr val="DCFB8E">
                        <a:alpha val="80000"/>
                      </a:srgbClr>
                    </a:solidFill>
                    <a:ln w="26947" cap="flat">
                      <a:noFill/>
                      <a:prstDash val="solid"/>
                      <a:miter/>
                    </a:ln>
                  </p:spPr>
                  <p:txBody>
                    <a:bodyPr rtlCol="1" anchor="ctr"/>
                    <a:lstStyle/>
                    <a:p>
                      <a:endParaRPr lang="ar-SA"/>
                    </a:p>
                  </p:txBody>
                </p:sp>
              </p:grpSp>
              <p:grpSp>
                <p:nvGrpSpPr>
                  <p:cNvPr id="1523" name="رسم 4">
                    <a:extLst>
                      <a:ext uri="{FF2B5EF4-FFF2-40B4-BE49-F238E27FC236}">
                        <a16:creationId xmlns:a16="http://schemas.microsoft.com/office/drawing/2014/main" id="{F32577D9-F76B-49B0-AAB0-07586DAFE4AD}"/>
                      </a:ext>
                    </a:extLst>
                  </p:cNvPr>
                  <p:cNvGrpSpPr/>
                  <p:nvPr/>
                </p:nvGrpSpPr>
                <p:grpSpPr>
                  <a:xfrm>
                    <a:off x="2286914" y="6626116"/>
                    <a:ext cx="278447" cy="409918"/>
                    <a:chOff x="2286914" y="6626116"/>
                    <a:chExt cx="278447" cy="409918"/>
                  </a:xfrm>
                  <a:solidFill>
                    <a:schemeClr val="accent1"/>
                  </a:solidFill>
                </p:grpSpPr>
                <p:sp>
                  <p:nvSpPr>
                    <p:cNvPr id="1541" name="شكل حر: شكل 802">
                      <a:extLst>
                        <a:ext uri="{FF2B5EF4-FFF2-40B4-BE49-F238E27FC236}">
                          <a16:creationId xmlns:a16="http://schemas.microsoft.com/office/drawing/2014/main" id="{EDF8691D-0B92-493B-9E1E-10642B4B5644}"/>
                        </a:ext>
                      </a:extLst>
                    </p:cNvPr>
                    <p:cNvSpPr/>
                    <p:nvPr/>
                  </p:nvSpPr>
                  <p:spPr>
                    <a:xfrm>
                      <a:off x="2292126" y="6629489"/>
                      <a:ext cx="273235" cy="406545"/>
                    </a:xfrm>
                    <a:custGeom>
                      <a:avLst/>
                      <a:gdLst>
                        <a:gd name="connsiteX0" fmla="*/ 153900 w 273235"/>
                        <a:gd name="connsiteY0" fmla="*/ 401152 h 406545"/>
                        <a:gd name="connsiteX1" fmla="*/ 159294 w 273235"/>
                        <a:gd name="connsiteY1" fmla="*/ 209677 h 406545"/>
                        <a:gd name="connsiteX2" fmla="*/ 159294 w 273235"/>
                        <a:gd name="connsiteY2" fmla="*/ 209677 h 406545"/>
                        <a:gd name="connsiteX3" fmla="*/ 132326 w 273235"/>
                        <a:gd name="connsiteY3" fmla="*/ 61351 h 406545"/>
                        <a:gd name="connsiteX4" fmla="*/ 78389 w 273235"/>
                        <a:gd name="connsiteY4" fmla="*/ 115288 h 406545"/>
                        <a:gd name="connsiteX5" fmla="*/ 2878 w 273235"/>
                        <a:gd name="connsiteY5" fmla="*/ 220464 h 406545"/>
                        <a:gd name="connsiteX6" fmla="*/ 83783 w 273235"/>
                        <a:gd name="connsiteY6" fmla="*/ 28989 h 406545"/>
                        <a:gd name="connsiteX7" fmla="*/ 248290 w 273235"/>
                        <a:gd name="connsiteY7" fmla="*/ 72138 h 406545"/>
                        <a:gd name="connsiteX8" fmla="*/ 261774 w 273235"/>
                        <a:gd name="connsiteY8" fmla="*/ 406545 h 406545"/>
                        <a:gd name="connsiteX9" fmla="*/ 153900 w 273235"/>
                        <a:gd name="connsiteY9" fmla="*/ 406545 h 406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3235" h="406545">
                          <a:moveTo>
                            <a:pt x="153900" y="401152"/>
                          </a:moveTo>
                          <a:cubicBezTo>
                            <a:pt x="156597" y="336428"/>
                            <a:pt x="159294" y="271704"/>
                            <a:pt x="159294" y="209677"/>
                          </a:cubicBezTo>
                          <a:cubicBezTo>
                            <a:pt x="159294" y="225858"/>
                            <a:pt x="159294" y="244735"/>
                            <a:pt x="159294" y="209677"/>
                          </a:cubicBezTo>
                          <a:cubicBezTo>
                            <a:pt x="159294" y="161134"/>
                            <a:pt x="161991" y="104500"/>
                            <a:pt x="132326" y="61351"/>
                          </a:cubicBezTo>
                          <a:cubicBezTo>
                            <a:pt x="108054" y="74835"/>
                            <a:pt x="99964" y="99107"/>
                            <a:pt x="78389" y="115288"/>
                          </a:cubicBezTo>
                          <a:cubicBezTo>
                            <a:pt x="43330" y="139559"/>
                            <a:pt x="16362" y="185405"/>
                            <a:pt x="2878" y="220464"/>
                          </a:cubicBezTo>
                          <a:cubicBezTo>
                            <a:pt x="-10606" y="161134"/>
                            <a:pt x="24453" y="72138"/>
                            <a:pt x="83783" y="28989"/>
                          </a:cubicBezTo>
                          <a:cubicBezTo>
                            <a:pt x="161991" y="-30341"/>
                            <a:pt x="229412" y="10111"/>
                            <a:pt x="248290" y="72138"/>
                          </a:cubicBezTo>
                          <a:cubicBezTo>
                            <a:pt x="286045" y="180012"/>
                            <a:pt x="272561" y="293279"/>
                            <a:pt x="261774" y="406545"/>
                          </a:cubicBezTo>
                          <a:lnTo>
                            <a:pt x="153900" y="406545"/>
                          </a:lnTo>
                          <a:close/>
                        </a:path>
                      </a:pathLst>
                    </a:custGeom>
                    <a:solidFill>
                      <a:srgbClr val="003B18"/>
                    </a:solidFill>
                    <a:ln w="26947" cap="flat">
                      <a:noFill/>
                      <a:prstDash val="solid"/>
                      <a:miter/>
                    </a:ln>
                  </p:spPr>
                  <p:txBody>
                    <a:bodyPr rtlCol="1" anchor="ctr"/>
                    <a:lstStyle/>
                    <a:p>
                      <a:endParaRPr lang="ar-SA"/>
                    </a:p>
                  </p:txBody>
                </p:sp>
                <p:sp>
                  <p:nvSpPr>
                    <p:cNvPr id="1542" name="شكل حر: شكل 803">
                      <a:extLst>
                        <a:ext uri="{FF2B5EF4-FFF2-40B4-BE49-F238E27FC236}">
                          <a16:creationId xmlns:a16="http://schemas.microsoft.com/office/drawing/2014/main" id="{21A2E090-A21A-4DF6-9B5A-B32D94DDE3F6}"/>
                        </a:ext>
                      </a:extLst>
                    </p:cNvPr>
                    <p:cNvSpPr/>
                    <p:nvPr/>
                  </p:nvSpPr>
                  <p:spPr>
                    <a:xfrm>
                      <a:off x="2424452" y="6653085"/>
                      <a:ext cx="74858" cy="377556"/>
                    </a:xfrm>
                    <a:custGeom>
                      <a:avLst/>
                      <a:gdLst>
                        <a:gd name="connsiteX0" fmla="*/ 62027 w 74858"/>
                        <a:gd name="connsiteY0" fmla="*/ 377557 h 377556"/>
                        <a:gd name="connsiteX1" fmla="*/ 21575 w 74858"/>
                        <a:gd name="connsiteY1" fmla="*/ 377557 h 377556"/>
                        <a:gd name="connsiteX2" fmla="*/ 26968 w 74858"/>
                        <a:gd name="connsiteY2" fmla="*/ 183385 h 377556"/>
                        <a:gd name="connsiteX3" fmla="*/ 26968 w 74858"/>
                        <a:gd name="connsiteY3" fmla="*/ 186082 h 377556"/>
                        <a:gd name="connsiteX4" fmla="*/ 26968 w 74858"/>
                        <a:gd name="connsiteY4" fmla="*/ 183385 h 377556"/>
                        <a:gd name="connsiteX5" fmla="*/ 26968 w 74858"/>
                        <a:gd name="connsiteY5" fmla="*/ 183385 h 377556"/>
                        <a:gd name="connsiteX6" fmla="*/ 0 w 74858"/>
                        <a:gd name="connsiteY6" fmla="*/ 35059 h 377556"/>
                        <a:gd name="connsiteX7" fmla="*/ 0 w 74858"/>
                        <a:gd name="connsiteY7" fmla="*/ 35059 h 377556"/>
                        <a:gd name="connsiteX8" fmla="*/ 32362 w 74858"/>
                        <a:gd name="connsiteY8" fmla="*/ 0 h 377556"/>
                        <a:gd name="connsiteX9" fmla="*/ 72814 w 74858"/>
                        <a:gd name="connsiteY9" fmla="*/ 234624 h 377556"/>
                        <a:gd name="connsiteX10" fmla="*/ 62027 w 74858"/>
                        <a:gd name="connsiteY10" fmla="*/ 377557 h 377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858" h="377556">
                          <a:moveTo>
                            <a:pt x="62027" y="377557"/>
                          </a:moveTo>
                          <a:lnTo>
                            <a:pt x="21575" y="377557"/>
                          </a:lnTo>
                          <a:cubicBezTo>
                            <a:pt x="24272" y="312832"/>
                            <a:pt x="26968" y="248109"/>
                            <a:pt x="26968" y="183385"/>
                          </a:cubicBezTo>
                          <a:cubicBezTo>
                            <a:pt x="26968" y="183385"/>
                            <a:pt x="26968" y="183385"/>
                            <a:pt x="26968" y="186082"/>
                          </a:cubicBezTo>
                          <a:cubicBezTo>
                            <a:pt x="26968" y="186082"/>
                            <a:pt x="26968" y="183385"/>
                            <a:pt x="26968" y="183385"/>
                          </a:cubicBezTo>
                          <a:lnTo>
                            <a:pt x="26968" y="183385"/>
                          </a:lnTo>
                          <a:cubicBezTo>
                            <a:pt x="26968" y="134842"/>
                            <a:pt x="29665" y="78208"/>
                            <a:pt x="0" y="35059"/>
                          </a:cubicBezTo>
                          <a:cubicBezTo>
                            <a:pt x="0" y="35059"/>
                            <a:pt x="0" y="35059"/>
                            <a:pt x="0" y="35059"/>
                          </a:cubicBezTo>
                          <a:cubicBezTo>
                            <a:pt x="8090" y="21575"/>
                            <a:pt x="18878" y="10788"/>
                            <a:pt x="32362" y="0"/>
                          </a:cubicBezTo>
                          <a:cubicBezTo>
                            <a:pt x="75511" y="70118"/>
                            <a:pt x="78208" y="151023"/>
                            <a:pt x="72814" y="234624"/>
                          </a:cubicBezTo>
                          <a:cubicBezTo>
                            <a:pt x="64724" y="283168"/>
                            <a:pt x="62027" y="331711"/>
                            <a:pt x="62027" y="377557"/>
                          </a:cubicBezTo>
                          <a:close/>
                        </a:path>
                      </a:pathLst>
                    </a:custGeom>
                    <a:solidFill>
                      <a:srgbClr val="0B2E1D"/>
                    </a:solidFill>
                    <a:ln w="26947" cap="flat">
                      <a:noFill/>
                      <a:prstDash val="solid"/>
                      <a:miter/>
                    </a:ln>
                  </p:spPr>
                  <p:txBody>
                    <a:bodyPr rtlCol="1" anchor="ctr"/>
                    <a:lstStyle/>
                    <a:p>
                      <a:endParaRPr lang="ar-SA"/>
                    </a:p>
                  </p:txBody>
                </p:sp>
                <p:sp>
                  <p:nvSpPr>
                    <p:cNvPr id="1543" name="شكل حر: شكل 804">
                      <a:extLst>
                        <a:ext uri="{FF2B5EF4-FFF2-40B4-BE49-F238E27FC236}">
                          <a16:creationId xmlns:a16="http://schemas.microsoft.com/office/drawing/2014/main" id="{AC30D2A3-2FE4-46D5-9329-EE9731D446FF}"/>
                        </a:ext>
                      </a:extLst>
                    </p:cNvPr>
                    <p:cNvSpPr/>
                    <p:nvPr/>
                  </p:nvSpPr>
                  <p:spPr>
                    <a:xfrm>
                      <a:off x="2289610" y="6626116"/>
                      <a:ext cx="207656" cy="218443"/>
                    </a:xfrm>
                    <a:custGeom>
                      <a:avLst/>
                      <a:gdLst>
                        <a:gd name="connsiteX0" fmla="*/ 153719 w 207656"/>
                        <a:gd name="connsiteY0" fmla="*/ 0 h 218443"/>
                        <a:gd name="connsiteX1" fmla="*/ 207656 w 207656"/>
                        <a:gd name="connsiteY1" fmla="*/ 13484 h 218443"/>
                        <a:gd name="connsiteX2" fmla="*/ 204959 w 207656"/>
                        <a:gd name="connsiteY2" fmla="*/ 13484 h 218443"/>
                        <a:gd name="connsiteX3" fmla="*/ 132145 w 207656"/>
                        <a:gd name="connsiteY3" fmla="*/ 62027 h 218443"/>
                        <a:gd name="connsiteX4" fmla="*/ 78208 w 207656"/>
                        <a:gd name="connsiteY4" fmla="*/ 113267 h 218443"/>
                        <a:gd name="connsiteX5" fmla="*/ 2697 w 207656"/>
                        <a:gd name="connsiteY5" fmla="*/ 218444 h 218443"/>
                        <a:gd name="connsiteX6" fmla="*/ 0 w 207656"/>
                        <a:gd name="connsiteY6" fmla="*/ 199566 h 218443"/>
                        <a:gd name="connsiteX7" fmla="*/ 5394 w 207656"/>
                        <a:gd name="connsiteY7" fmla="*/ 188778 h 218443"/>
                        <a:gd name="connsiteX8" fmla="*/ 153719 w 207656"/>
                        <a:gd name="connsiteY8" fmla="*/ 0 h 218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656" h="218443">
                          <a:moveTo>
                            <a:pt x="153719" y="0"/>
                          </a:moveTo>
                          <a:cubicBezTo>
                            <a:pt x="172597" y="0"/>
                            <a:pt x="191475" y="5394"/>
                            <a:pt x="207656" y="13484"/>
                          </a:cubicBezTo>
                          <a:cubicBezTo>
                            <a:pt x="207656" y="13484"/>
                            <a:pt x="204959" y="13484"/>
                            <a:pt x="204959" y="13484"/>
                          </a:cubicBezTo>
                          <a:cubicBezTo>
                            <a:pt x="169900" y="18878"/>
                            <a:pt x="148326" y="37756"/>
                            <a:pt x="132145" y="62027"/>
                          </a:cubicBezTo>
                          <a:cubicBezTo>
                            <a:pt x="107873" y="75511"/>
                            <a:pt x="99783" y="99783"/>
                            <a:pt x="78208" y="113267"/>
                          </a:cubicBezTo>
                          <a:cubicBezTo>
                            <a:pt x="43149" y="137539"/>
                            <a:pt x="16181" y="183385"/>
                            <a:pt x="2697" y="218444"/>
                          </a:cubicBezTo>
                          <a:cubicBezTo>
                            <a:pt x="2697" y="213050"/>
                            <a:pt x="0" y="207656"/>
                            <a:pt x="0" y="199566"/>
                          </a:cubicBezTo>
                          <a:cubicBezTo>
                            <a:pt x="0" y="196869"/>
                            <a:pt x="2697" y="194172"/>
                            <a:pt x="5394" y="188778"/>
                          </a:cubicBezTo>
                          <a:cubicBezTo>
                            <a:pt x="43149" y="124054"/>
                            <a:pt x="72814" y="37756"/>
                            <a:pt x="153719" y="0"/>
                          </a:cubicBezTo>
                          <a:close/>
                        </a:path>
                      </a:pathLst>
                    </a:custGeom>
                    <a:solidFill>
                      <a:srgbClr val="64AF42"/>
                    </a:solidFill>
                    <a:ln w="26947" cap="flat">
                      <a:noFill/>
                      <a:prstDash val="solid"/>
                      <a:miter/>
                    </a:ln>
                  </p:spPr>
                  <p:txBody>
                    <a:bodyPr rtlCol="1" anchor="ctr"/>
                    <a:lstStyle/>
                    <a:p>
                      <a:endParaRPr lang="ar-SA"/>
                    </a:p>
                  </p:txBody>
                </p:sp>
                <p:sp>
                  <p:nvSpPr>
                    <p:cNvPr id="1544" name="شكل حر: شكل 805">
                      <a:extLst>
                        <a:ext uri="{FF2B5EF4-FFF2-40B4-BE49-F238E27FC236}">
                          <a16:creationId xmlns:a16="http://schemas.microsoft.com/office/drawing/2014/main" id="{AED21735-D0E7-4A5E-B6EC-F78E9AF03919}"/>
                        </a:ext>
                      </a:extLst>
                    </p:cNvPr>
                    <p:cNvSpPr/>
                    <p:nvPr/>
                  </p:nvSpPr>
                  <p:spPr>
                    <a:xfrm>
                      <a:off x="2286914" y="6626116"/>
                      <a:ext cx="156416" cy="202262"/>
                    </a:xfrm>
                    <a:custGeom>
                      <a:avLst/>
                      <a:gdLst>
                        <a:gd name="connsiteX0" fmla="*/ 86299 w 156416"/>
                        <a:gd name="connsiteY0" fmla="*/ 29665 h 202262"/>
                        <a:gd name="connsiteX1" fmla="*/ 156416 w 156416"/>
                        <a:gd name="connsiteY1" fmla="*/ 0 h 202262"/>
                        <a:gd name="connsiteX2" fmla="*/ 5394 w 156416"/>
                        <a:gd name="connsiteY2" fmla="*/ 191475 h 202262"/>
                        <a:gd name="connsiteX3" fmla="*/ 0 w 156416"/>
                        <a:gd name="connsiteY3" fmla="*/ 202262 h 202262"/>
                        <a:gd name="connsiteX4" fmla="*/ 86299 w 156416"/>
                        <a:gd name="connsiteY4" fmla="*/ 29665 h 202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416" h="202262">
                          <a:moveTo>
                            <a:pt x="86299" y="29665"/>
                          </a:moveTo>
                          <a:cubicBezTo>
                            <a:pt x="110570" y="10788"/>
                            <a:pt x="134842" y="2697"/>
                            <a:pt x="156416" y="0"/>
                          </a:cubicBezTo>
                          <a:cubicBezTo>
                            <a:pt x="75511" y="37756"/>
                            <a:pt x="45846" y="124054"/>
                            <a:pt x="5394" y="191475"/>
                          </a:cubicBezTo>
                          <a:cubicBezTo>
                            <a:pt x="2697" y="194172"/>
                            <a:pt x="2697" y="196869"/>
                            <a:pt x="0" y="202262"/>
                          </a:cubicBezTo>
                          <a:cubicBezTo>
                            <a:pt x="0" y="142932"/>
                            <a:pt x="32362" y="67421"/>
                            <a:pt x="86299" y="29665"/>
                          </a:cubicBezTo>
                          <a:close/>
                        </a:path>
                      </a:pathLst>
                    </a:custGeom>
                    <a:solidFill>
                      <a:srgbClr val="72C500"/>
                    </a:solidFill>
                    <a:ln w="26947" cap="flat">
                      <a:noFill/>
                      <a:prstDash val="solid"/>
                      <a:miter/>
                    </a:ln>
                  </p:spPr>
                  <p:txBody>
                    <a:bodyPr rtlCol="1" anchor="ctr"/>
                    <a:lstStyle/>
                    <a:p>
                      <a:endParaRPr lang="ar-SA"/>
                    </a:p>
                  </p:txBody>
                </p:sp>
                <p:sp>
                  <p:nvSpPr>
                    <p:cNvPr id="1545" name="شكل حر: شكل 806">
                      <a:extLst>
                        <a:ext uri="{FF2B5EF4-FFF2-40B4-BE49-F238E27FC236}">
                          <a16:creationId xmlns:a16="http://schemas.microsoft.com/office/drawing/2014/main" id="{CA6EB1D1-FA3F-46F1-AA30-6C3EF138429B}"/>
                        </a:ext>
                      </a:extLst>
                    </p:cNvPr>
                    <p:cNvSpPr/>
                    <p:nvPr/>
                  </p:nvSpPr>
                  <p:spPr>
                    <a:xfrm>
                      <a:off x="2286914" y="6636904"/>
                      <a:ext cx="113266" cy="172597"/>
                    </a:xfrm>
                    <a:custGeom>
                      <a:avLst/>
                      <a:gdLst>
                        <a:gd name="connsiteX0" fmla="*/ 16181 w 113266"/>
                        <a:gd name="connsiteY0" fmla="*/ 121357 h 172597"/>
                        <a:gd name="connsiteX1" fmla="*/ 40452 w 113266"/>
                        <a:gd name="connsiteY1" fmla="*/ 72814 h 172597"/>
                        <a:gd name="connsiteX2" fmla="*/ 53937 w 113266"/>
                        <a:gd name="connsiteY2" fmla="*/ 48543 h 172597"/>
                        <a:gd name="connsiteX3" fmla="*/ 70118 w 113266"/>
                        <a:gd name="connsiteY3" fmla="*/ 29665 h 172597"/>
                        <a:gd name="connsiteX4" fmla="*/ 113267 w 113266"/>
                        <a:gd name="connsiteY4" fmla="*/ 0 h 172597"/>
                        <a:gd name="connsiteX5" fmla="*/ 113267 w 113266"/>
                        <a:gd name="connsiteY5" fmla="*/ 0 h 172597"/>
                        <a:gd name="connsiteX6" fmla="*/ 72814 w 113266"/>
                        <a:gd name="connsiteY6" fmla="*/ 32362 h 172597"/>
                        <a:gd name="connsiteX7" fmla="*/ 56633 w 113266"/>
                        <a:gd name="connsiteY7" fmla="*/ 51240 h 172597"/>
                        <a:gd name="connsiteX8" fmla="*/ 43149 w 113266"/>
                        <a:gd name="connsiteY8" fmla="*/ 72814 h 172597"/>
                        <a:gd name="connsiteX9" fmla="*/ 29665 w 113266"/>
                        <a:gd name="connsiteY9" fmla="*/ 94389 h 172597"/>
                        <a:gd name="connsiteX10" fmla="*/ 18878 w 113266"/>
                        <a:gd name="connsiteY10" fmla="*/ 121357 h 172597"/>
                        <a:gd name="connsiteX11" fmla="*/ 2697 w 113266"/>
                        <a:gd name="connsiteY11" fmla="*/ 172597 h 172597"/>
                        <a:gd name="connsiteX12" fmla="*/ 0 w 113266"/>
                        <a:gd name="connsiteY12" fmla="*/ 172597 h 172597"/>
                        <a:gd name="connsiteX13" fmla="*/ 16181 w 113266"/>
                        <a:gd name="connsiteY13" fmla="*/ 121357 h 172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266" h="172597">
                          <a:moveTo>
                            <a:pt x="16181" y="121357"/>
                          </a:moveTo>
                          <a:cubicBezTo>
                            <a:pt x="21575" y="105176"/>
                            <a:pt x="29665" y="88995"/>
                            <a:pt x="40452" y="72814"/>
                          </a:cubicBezTo>
                          <a:cubicBezTo>
                            <a:pt x="45846" y="64724"/>
                            <a:pt x="48543" y="56633"/>
                            <a:pt x="53937" y="48543"/>
                          </a:cubicBezTo>
                          <a:cubicBezTo>
                            <a:pt x="59330" y="43149"/>
                            <a:pt x="64724" y="35058"/>
                            <a:pt x="70118" y="29665"/>
                          </a:cubicBezTo>
                          <a:cubicBezTo>
                            <a:pt x="83602" y="18878"/>
                            <a:pt x="97086" y="8090"/>
                            <a:pt x="113267" y="0"/>
                          </a:cubicBezTo>
                          <a:cubicBezTo>
                            <a:pt x="113267" y="0"/>
                            <a:pt x="113267" y="0"/>
                            <a:pt x="113267" y="0"/>
                          </a:cubicBezTo>
                          <a:cubicBezTo>
                            <a:pt x="97086" y="8090"/>
                            <a:pt x="83602" y="18878"/>
                            <a:pt x="72814" y="32362"/>
                          </a:cubicBezTo>
                          <a:cubicBezTo>
                            <a:pt x="67421" y="37755"/>
                            <a:pt x="59330" y="45846"/>
                            <a:pt x="56633" y="51240"/>
                          </a:cubicBezTo>
                          <a:cubicBezTo>
                            <a:pt x="51240" y="59330"/>
                            <a:pt x="48543" y="64724"/>
                            <a:pt x="43149" y="72814"/>
                          </a:cubicBezTo>
                          <a:cubicBezTo>
                            <a:pt x="37755" y="80905"/>
                            <a:pt x="32362" y="86299"/>
                            <a:pt x="29665" y="94389"/>
                          </a:cubicBezTo>
                          <a:cubicBezTo>
                            <a:pt x="24271" y="102479"/>
                            <a:pt x="21575" y="110570"/>
                            <a:pt x="18878" y="121357"/>
                          </a:cubicBezTo>
                          <a:cubicBezTo>
                            <a:pt x="13484" y="137538"/>
                            <a:pt x="5394" y="156416"/>
                            <a:pt x="2697" y="172597"/>
                          </a:cubicBezTo>
                          <a:cubicBezTo>
                            <a:pt x="2697" y="172597"/>
                            <a:pt x="0" y="172597"/>
                            <a:pt x="0" y="172597"/>
                          </a:cubicBezTo>
                          <a:cubicBezTo>
                            <a:pt x="5394" y="153719"/>
                            <a:pt x="10787" y="137538"/>
                            <a:pt x="16181" y="121357"/>
                          </a:cubicBezTo>
                          <a:close/>
                        </a:path>
                      </a:pathLst>
                    </a:custGeom>
                    <a:solidFill>
                      <a:srgbClr val="DCFB8E">
                        <a:alpha val="60000"/>
                      </a:srgbClr>
                    </a:solidFill>
                    <a:ln w="26947" cap="flat">
                      <a:noFill/>
                      <a:prstDash val="solid"/>
                      <a:miter/>
                    </a:ln>
                  </p:spPr>
                  <p:txBody>
                    <a:bodyPr rtlCol="1" anchor="ctr"/>
                    <a:lstStyle/>
                    <a:p>
                      <a:endParaRPr lang="ar-SA"/>
                    </a:p>
                  </p:txBody>
                </p:sp>
              </p:grpSp>
              <p:grpSp>
                <p:nvGrpSpPr>
                  <p:cNvPr id="1524" name="رسم 4">
                    <a:extLst>
                      <a:ext uri="{FF2B5EF4-FFF2-40B4-BE49-F238E27FC236}">
                        <a16:creationId xmlns:a16="http://schemas.microsoft.com/office/drawing/2014/main" id="{FFD9C40C-4D05-4A52-BC58-0C9907146DDE}"/>
                      </a:ext>
                    </a:extLst>
                  </p:cNvPr>
                  <p:cNvGrpSpPr/>
                  <p:nvPr/>
                </p:nvGrpSpPr>
                <p:grpSpPr>
                  <a:xfrm>
                    <a:off x="1523710" y="6807553"/>
                    <a:ext cx="232875" cy="223088"/>
                    <a:chOff x="1523710" y="6807553"/>
                    <a:chExt cx="232875" cy="223088"/>
                  </a:xfrm>
                  <a:solidFill>
                    <a:schemeClr val="accent1"/>
                  </a:solidFill>
                </p:grpSpPr>
                <p:sp>
                  <p:nvSpPr>
                    <p:cNvPr id="1537" name="شكل حر: شكل 808">
                      <a:extLst>
                        <a:ext uri="{FF2B5EF4-FFF2-40B4-BE49-F238E27FC236}">
                          <a16:creationId xmlns:a16="http://schemas.microsoft.com/office/drawing/2014/main" id="{46ECD0B2-41C0-4DE9-93D1-E4B67776F500}"/>
                        </a:ext>
                      </a:extLst>
                    </p:cNvPr>
                    <p:cNvSpPr/>
                    <p:nvPr/>
                  </p:nvSpPr>
                  <p:spPr>
                    <a:xfrm>
                      <a:off x="1523710" y="6810250"/>
                      <a:ext cx="230178" cy="220391"/>
                    </a:xfrm>
                    <a:custGeom>
                      <a:avLst/>
                      <a:gdLst>
                        <a:gd name="connsiteX0" fmla="*/ 223837 w 230178"/>
                        <a:gd name="connsiteY0" fmla="*/ 107124 h 220391"/>
                        <a:gd name="connsiteX1" fmla="*/ 177991 w 230178"/>
                        <a:gd name="connsiteY1" fmla="*/ 53187 h 220391"/>
                        <a:gd name="connsiteX2" fmla="*/ 172597 w 230178"/>
                        <a:gd name="connsiteY2" fmla="*/ 53187 h 220391"/>
                        <a:gd name="connsiteX3" fmla="*/ 115964 w 230178"/>
                        <a:gd name="connsiteY3" fmla="*/ 128698 h 220391"/>
                        <a:gd name="connsiteX4" fmla="*/ 105177 w 230178"/>
                        <a:gd name="connsiteY4" fmla="*/ 220391 h 220391"/>
                        <a:gd name="connsiteX5" fmla="*/ 0 w 230178"/>
                        <a:gd name="connsiteY5" fmla="*/ 220391 h 220391"/>
                        <a:gd name="connsiteX6" fmla="*/ 51240 w 230178"/>
                        <a:gd name="connsiteY6" fmla="*/ 61278 h 220391"/>
                        <a:gd name="connsiteX7" fmla="*/ 94389 w 230178"/>
                        <a:gd name="connsiteY7" fmla="*/ 15432 h 220391"/>
                        <a:gd name="connsiteX8" fmla="*/ 229231 w 230178"/>
                        <a:gd name="connsiteY8" fmla="*/ 120608 h 220391"/>
                        <a:gd name="connsiteX9" fmla="*/ 223837 w 230178"/>
                        <a:gd name="connsiteY9" fmla="*/ 107124 h 220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78" h="220391">
                          <a:moveTo>
                            <a:pt x="223837" y="107124"/>
                          </a:moveTo>
                          <a:cubicBezTo>
                            <a:pt x="213050" y="82853"/>
                            <a:pt x="199566" y="58581"/>
                            <a:pt x="177991" y="53187"/>
                          </a:cubicBezTo>
                          <a:cubicBezTo>
                            <a:pt x="175294" y="53187"/>
                            <a:pt x="172597" y="53187"/>
                            <a:pt x="172597" y="53187"/>
                          </a:cubicBezTo>
                          <a:cubicBezTo>
                            <a:pt x="137538" y="31613"/>
                            <a:pt x="121357" y="101730"/>
                            <a:pt x="115964" y="128698"/>
                          </a:cubicBezTo>
                          <a:cubicBezTo>
                            <a:pt x="110570" y="158364"/>
                            <a:pt x="107873" y="188029"/>
                            <a:pt x="105177" y="220391"/>
                          </a:cubicBezTo>
                          <a:lnTo>
                            <a:pt x="0" y="220391"/>
                          </a:lnTo>
                          <a:cubicBezTo>
                            <a:pt x="5394" y="166455"/>
                            <a:pt x="21575" y="104427"/>
                            <a:pt x="51240" y="61278"/>
                          </a:cubicBezTo>
                          <a:cubicBezTo>
                            <a:pt x="64724" y="42400"/>
                            <a:pt x="78208" y="26219"/>
                            <a:pt x="94389" y="15432"/>
                          </a:cubicBezTo>
                          <a:cubicBezTo>
                            <a:pt x="156416" y="-27718"/>
                            <a:pt x="240018" y="23522"/>
                            <a:pt x="229231" y="120608"/>
                          </a:cubicBezTo>
                          <a:cubicBezTo>
                            <a:pt x="229231" y="115214"/>
                            <a:pt x="226534" y="112518"/>
                            <a:pt x="223837" y="107124"/>
                          </a:cubicBezTo>
                          <a:close/>
                        </a:path>
                      </a:pathLst>
                    </a:custGeom>
                    <a:solidFill>
                      <a:srgbClr val="006400"/>
                    </a:solidFill>
                    <a:ln w="26947" cap="flat">
                      <a:noFill/>
                      <a:prstDash val="solid"/>
                      <a:miter/>
                    </a:ln>
                  </p:spPr>
                  <p:txBody>
                    <a:bodyPr rtlCol="1" anchor="ctr"/>
                    <a:lstStyle/>
                    <a:p>
                      <a:endParaRPr lang="ar-SA"/>
                    </a:p>
                  </p:txBody>
                </p:sp>
                <p:sp>
                  <p:nvSpPr>
                    <p:cNvPr id="1538" name="شكل حر: شكل 809">
                      <a:extLst>
                        <a:ext uri="{FF2B5EF4-FFF2-40B4-BE49-F238E27FC236}">
                          <a16:creationId xmlns:a16="http://schemas.microsoft.com/office/drawing/2014/main" id="{3E24B225-629C-4E7B-8CE0-4C1E0107673E}"/>
                        </a:ext>
                      </a:extLst>
                    </p:cNvPr>
                    <p:cNvSpPr/>
                    <p:nvPr/>
                  </p:nvSpPr>
                  <p:spPr>
                    <a:xfrm>
                      <a:off x="1577647" y="6807553"/>
                      <a:ext cx="178938" cy="120608"/>
                    </a:xfrm>
                    <a:custGeom>
                      <a:avLst/>
                      <a:gdLst>
                        <a:gd name="connsiteX0" fmla="*/ 21575 w 178938"/>
                        <a:gd name="connsiteY0" fmla="*/ 45097 h 120608"/>
                        <a:gd name="connsiteX1" fmla="*/ 0 w 178938"/>
                        <a:gd name="connsiteY1" fmla="*/ 61278 h 120608"/>
                        <a:gd name="connsiteX2" fmla="*/ 43149 w 178938"/>
                        <a:gd name="connsiteY2" fmla="*/ 15432 h 120608"/>
                        <a:gd name="connsiteX3" fmla="*/ 177991 w 178938"/>
                        <a:gd name="connsiteY3" fmla="*/ 120608 h 120608"/>
                        <a:gd name="connsiteX4" fmla="*/ 172597 w 178938"/>
                        <a:gd name="connsiteY4" fmla="*/ 109821 h 120608"/>
                        <a:gd name="connsiteX5" fmla="*/ 175294 w 178938"/>
                        <a:gd name="connsiteY5" fmla="*/ 115215 h 120608"/>
                        <a:gd name="connsiteX6" fmla="*/ 172597 w 178938"/>
                        <a:gd name="connsiteY6" fmla="*/ 109821 h 120608"/>
                        <a:gd name="connsiteX7" fmla="*/ 126751 w 178938"/>
                        <a:gd name="connsiteY7" fmla="*/ 55884 h 120608"/>
                        <a:gd name="connsiteX8" fmla="*/ 21575 w 178938"/>
                        <a:gd name="connsiteY8" fmla="*/ 45097 h 120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8938" h="120608">
                          <a:moveTo>
                            <a:pt x="21575" y="45097"/>
                          </a:moveTo>
                          <a:cubicBezTo>
                            <a:pt x="13484" y="50491"/>
                            <a:pt x="5394" y="55884"/>
                            <a:pt x="0" y="61278"/>
                          </a:cubicBezTo>
                          <a:cubicBezTo>
                            <a:pt x="13484" y="42400"/>
                            <a:pt x="26968" y="26219"/>
                            <a:pt x="43149" y="15432"/>
                          </a:cubicBezTo>
                          <a:cubicBezTo>
                            <a:pt x="105177" y="-27718"/>
                            <a:pt x="188778" y="23522"/>
                            <a:pt x="177991" y="120608"/>
                          </a:cubicBezTo>
                          <a:cubicBezTo>
                            <a:pt x="177991" y="117911"/>
                            <a:pt x="175294" y="112518"/>
                            <a:pt x="172597" y="109821"/>
                          </a:cubicBezTo>
                          <a:cubicBezTo>
                            <a:pt x="172597" y="112518"/>
                            <a:pt x="175294" y="115215"/>
                            <a:pt x="175294" y="115215"/>
                          </a:cubicBezTo>
                          <a:cubicBezTo>
                            <a:pt x="175294" y="112518"/>
                            <a:pt x="172597" y="109821"/>
                            <a:pt x="172597" y="109821"/>
                          </a:cubicBezTo>
                          <a:cubicBezTo>
                            <a:pt x="161810" y="85550"/>
                            <a:pt x="148326" y="61278"/>
                            <a:pt x="126751" y="55884"/>
                          </a:cubicBezTo>
                          <a:cubicBezTo>
                            <a:pt x="94389" y="34310"/>
                            <a:pt x="56633" y="26219"/>
                            <a:pt x="21575" y="45097"/>
                          </a:cubicBezTo>
                          <a:close/>
                        </a:path>
                      </a:pathLst>
                    </a:custGeom>
                    <a:solidFill>
                      <a:srgbClr val="2B8C40"/>
                    </a:solidFill>
                    <a:ln w="26947" cap="flat">
                      <a:noFill/>
                      <a:prstDash val="solid"/>
                      <a:miter/>
                    </a:ln>
                  </p:spPr>
                  <p:txBody>
                    <a:bodyPr rtlCol="1" anchor="ctr"/>
                    <a:lstStyle/>
                    <a:p>
                      <a:endParaRPr lang="ar-SA"/>
                    </a:p>
                  </p:txBody>
                </p:sp>
                <p:sp>
                  <p:nvSpPr>
                    <p:cNvPr id="1539" name="شكل حر: شكل 810">
                      <a:extLst>
                        <a:ext uri="{FF2B5EF4-FFF2-40B4-BE49-F238E27FC236}">
                          <a16:creationId xmlns:a16="http://schemas.microsoft.com/office/drawing/2014/main" id="{A6B2A975-078F-46FF-970C-13FE67F4503E}"/>
                        </a:ext>
                      </a:extLst>
                    </p:cNvPr>
                    <p:cNvSpPr/>
                    <p:nvPr/>
                  </p:nvSpPr>
                  <p:spPr>
                    <a:xfrm>
                      <a:off x="1585737" y="6844560"/>
                      <a:ext cx="115963" cy="186081"/>
                    </a:xfrm>
                    <a:custGeom>
                      <a:avLst/>
                      <a:gdLst>
                        <a:gd name="connsiteX0" fmla="*/ 53937 w 115963"/>
                        <a:gd name="connsiteY0" fmla="*/ 94389 h 186081"/>
                        <a:gd name="connsiteX1" fmla="*/ 43149 w 115963"/>
                        <a:gd name="connsiteY1" fmla="*/ 186082 h 186081"/>
                        <a:gd name="connsiteX2" fmla="*/ 0 w 115963"/>
                        <a:gd name="connsiteY2" fmla="*/ 186082 h 186081"/>
                        <a:gd name="connsiteX3" fmla="*/ 78208 w 115963"/>
                        <a:gd name="connsiteY3" fmla="*/ 0 h 186081"/>
                        <a:gd name="connsiteX4" fmla="*/ 115964 w 115963"/>
                        <a:gd name="connsiteY4" fmla="*/ 18878 h 186081"/>
                        <a:gd name="connsiteX5" fmla="*/ 110570 w 115963"/>
                        <a:gd name="connsiteY5" fmla="*/ 18878 h 186081"/>
                        <a:gd name="connsiteX6" fmla="*/ 53937 w 115963"/>
                        <a:gd name="connsiteY6" fmla="*/ 94389 h 186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963" h="186081">
                          <a:moveTo>
                            <a:pt x="53937" y="94389"/>
                          </a:moveTo>
                          <a:cubicBezTo>
                            <a:pt x="48543" y="124054"/>
                            <a:pt x="45846" y="153719"/>
                            <a:pt x="43149" y="186082"/>
                          </a:cubicBezTo>
                          <a:lnTo>
                            <a:pt x="0" y="186082"/>
                          </a:lnTo>
                          <a:cubicBezTo>
                            <a:pt x="8090" y="110570"/>
                            <a:pt x="21575" y="26968"/>
                            <a:pt x="78208" y="0"/>
                          </a:cubicBezTo>
                          <a:cubicBezTo>
                            <a:pt x="91692" y="2697"/>
                            <a:pt x="102480" y="10787"/>
                            <a:pt x="115964" y="18878"/>
                          </a:cubicBezTo>
                          <a:cubicBezTo>
                            <a:pt x="113267" y="18878"/>
                            <a:pt x="110570" y="18878"/>
                            <a:pt x="110570" y="18878"/>
                          </a:cubicBezTo>
                          <a:cubicBezTo>
                            <a:pt x="75511" y="0"/>
                            <a:pt x="59330" y="67420"/>
                            <a:pt x="53937" y="94389"/>
                          </a:cubicBezTo>
                          <a:close/>
                        </a:path>
                      </a:pathLst>
                    </a:custGeom>
                    <a:solidFill>
                      <a:srgbClr val="003B18"/>
                    </a:solidFill>
                    <a:ln w="26947" cap="flat">
                      <a:noFill/>
                      <a:prstDash val="solid"/>
                      <a:miter/>
                    </a:ln>
                  </p:spPr>
                  <p:txBody>
                    <a:bodyPr rtlCol="1" anchor="ctr"/>
                    <a:lstStyle/>
                    <a:p>
                      <a:endParaRPr lang="ar-SA"/>
                    </a:p>
                  </p:txBody>
                </p:sp>
                <p:sp>
                  <p:nvSpPr>
                    <p:cNvPr id="1540" name="شكل حر: شكل 811">
                      <a:extLst>
                        <a:ext uri="{FF2B5EF4-FFF2-40B4-BE49-F238E27FC236}">
                          <a16:creationId xmlns:a16="http://schemas.microsoft.com/office/drawing/2014/main" id="{81DCF04A-F12E-4F0D-A455-2442E30935B1}"/>
                        </a:ext>
                      </a:extLst>
                    </p:cNvPr>
                    <p:cNvSpPr/>
                    <p:nvPr/>
                  </p:nvSpPr>
                  <p:spPr>
                    <a:xfrm>
                      <a:off x="1603416" y="6813883"/>
                      <a:ext cx="152221" cy="103490"/>
                    </a:xfrm>
                    <a:custGeom>
                      <a:avLst/>
                      <a:gdLst>
                        <a:gd name="connsiteX0" fmla="*/ 1199 w 152221"/>
                        <a:gd name="connsiteY0" fmla="*/ 22586 h 103490"/>
                        <a:gd name="connsiteX1" fmla="*/ 22773 w 152221"/>
                        <a:gd name="connsiteY1" fmla="*/ 9102 h 103490"/>
                        <a:gd name="connsiteX2" fmla="*/ 52438 w 152221"/>
                        <a:gd name="connsiteY2" fmla="*/ 1011 h 103490"/>
                        <a:gd name="connsiteX3" fmla="*/ 100981 w 152221"/>
                        <a:gd name="connsiteY3" fmla="*/ 9102 h 103490"/>
                        <a:gd name="connsiteX4" fmla="*/ 136040 w 152221"/>
                        <a:gd name="connsiteY4" fmla="*/ 44161 h 103490"/>
                        <a:gd name="connsiteX5" fmla="*/ 146828 w 152221"/>
                        <a:gd name="connsiteY5" fmla="*/ 71129 h 103490"/>
                        <a:gd name="connsiteX6" fmla="*/ 152221 w 152221"/>
                        <a:gd name="connsiteY6" fmla="*/ 103491 h 103490"/>
                        <a:gd name="connsiteX7" fmla="*/ 152221 w 152221"/>
                        <a:gd name="connsiteY7" fmla="*/ 103491 h 103490"/>
                        <a:gd name="connsiteX8" fmla="*/ 146828 w 152221"/>
                        <a:gd name="connsiteY8" fmla="*/ 73826 h 103490"/>
                        <a:gd name="connsiteX9" fmla="*/ 136040 w 152221"/>
                        <a:gd name="connsiteY9" fmla="*/ 46857 h 103490"/>
                        <a:gd name="connsiteX10" fmla="*/ 100981 w 152221"/>
                        <a:gd name="connsiteY10" fmla="*/ 11799 h 103490"/>
                        <a:gd name="connsiteX11" fmla="*/ 52438 w 152221"/>
                        <a:gd name="connsiteY11" fmla="*/ 6405 h 103490"/>
                        <a:gd name="connsiteX12" fmla="*/ 28167 w 152221"/>
                        <a:gd name="connsiteY12" fmla="*/ 11799 h 103490"/>
                        <a:gd name="connsiteX13" fmla="*/ 1199 w 152221"/>
                        <a:gd name="connsiteY13" fmla="*/ 22586 h 103490"/>
                        <a:gd name="connsiteX14" fmla="*/ 1199 w 152221"/>
                        <a:gd name="connsiteY14" fmla="*/ 22586 h 10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2221" h="103490">
                          <a:moveTo>
                            <a:pt x="1199" y="22586"/>
                          </a:moveTo>
                          <a:cubicBezTo>
                            <a:pt x="9289" y="17192"/>
                            <a:pt x="14683" y="11799"/>
                            <a:pt x="22773" y="9102"/>
                          </a:cubicBezTo>
                          <a:cubicBezTo>
                            <a:pt x="30864" y="6405"/>
                            <a:pt x="41651" y="3708"/>
                            <a:pt x="52438" y="1011"/>
                          </a:cubicBezTo>
                          <a:cubicBezTo>
                            <a:pt x="68619" y="-1685"/>
                            <a:pt x="84800" y="1011"/>
                            <a:pt x="100981" y="9102"/>
                          </a:cubicBezTo>
                          <a:cubicBezTo>
                            <a:pt x="114466" y="17192"/>
                            <a:pt x="125253" y="27980"/>
                            <a:pt x="136040" y="44161"/>
                          </a:cubicBezTo>
                          <a:cubicBezTo>
                            <a:pt x="141434" y="52251"/>
                            <a:pt x="144131" y="60341"/>
                            <a:pt x="146828" y="71129"/>
                          </a:cubicBezTo>
                          <a:cubicBezTo>
                            <a:pt x="149524" y="81916"/>
                            <a:pt x="149524" y="92704"/>
                            <a:pt x="152221" y="103491"/>
                          </a:cubicBezTo>
                          <a:cubicBezTo>
                            <a:pt x="152221" y="103491"/>
                            <a:pt x="152221" y="103491"/>
                            <a:pt x="152221" y="103491"/>
                          </a:cubicBezTo>
                          <a:cubicBezTo>
                            <a:pt x="152221" y="92704"/>
                            <a:pt x="149524" y="81916"/>
                            <a:pt x="146828" y="73826"/>
                          </a:cubicBezTo>
                          <a:cubicBezTo>
                            <a:pt x="144131" y="65735"/>
                            <a:pt x="138737" y="54948"/>
                            <a:pt x="136040" y="46857"/>
                          </a:cubicBezTo>
                          <a:cubicBezTo>
                            <a:pt x="127950" y="30677"/>
                            <a:pt x="117162" y="19889"/>
                            <a:pt x="100981" y="11799"/>
                          </a:cubicBezTo>
                          <a:cubicBezTo>
                            <a:pt x="84800" y="3708"/>
                            <a:pt x="71316" y="3708"/>
                            <a:pt x="52438" y="6405"/>
                          </a:cubicBezTo>
                          <a:cubicBezTo>
                            <a:pt x="44348" y="9102"/>
                            <a:pt x="36257" y="9102"/>
                            <a:pt x="28167" y="11799"/>
                          </a:cubicBezTo>
                          <a:cubicBezTo>
                            <a:pt x="14683" y="14495"/>
                            <a:pt x="9289" y="19889"/>
                            <a:pt x="1199" y="22586"/>
                          </a:cubicBezTo>
                          <a:cubicBezTo>
                            <a:pt x="1199" y="25283"/>
                            <a:pt x="-1498" y="25283"/>
                            <a:pt x="1199" y="22586"/>
                          </a:cubicBezTo>
                          <a:close/>
                        </a:path>
                      </a:pathLst>
                    </a:custGeom>
                    <a:solidFill>
                      <a:srgbClr val="DCFB8E">
                        <a:alpha val="60000"/>
                      </a:srgbClr>
                    </a:solidFill>
                    <a:ln w="26947" cap="flat">
                      <a:noFill/>
                      <a:prstDash val="solid"/>
                      <a:miter/>
                    </a:ln>
                  </p:spPr>
                  <p:txBody>
                    <a:bodyPr rtlCol="1" anchor="ctr"/>
                    <a:lstStyle/>
                    <a:p>
                      <a:endParaRPr lang="ar-SA"/>
                    </a:p>
                  </p:txBody>
                </p:sp>
              </p:grpSp>
              <p:grpSp>
                <p:nvGrpSpPr>
                  <p:cNvPr id="1525" name="رسم 4">
                    <a:extLst>
                      <a:ext uri="{FF2B5EF4-FFF2-40B4-BE49-F238E27FC236}">
                        <a16:creationId xmlns:a16="http://schemas.microsoft.com/office/drawing/2014/main" id="{77201557-522C-4B70-A488-2B47B9B91449}"/>
                      </a:ext>
                    </a:extLst>
                  </p:cNvPr>
                  <p:cNvGrpSpPr/>
                  <p:nvPr/>
                </p:nvGrpSpPr>
                <p:grpSpPr>
                  <a:xfrm>
                    <a:off x="1529104" y="6547908"/>
                    <a:ext cx="278505" cy="485429"/>
                    <a:chOff x="1529104" y="6547908"/>
                    <a:chExt cx="278505" cy="485429"/>
                  </a:xfrm>
                  <a:solidFill>
                    <a:schemeClr val="accent1"/>
                  </a:solidFill>
                </p:grpSpPr>
                <p:sp>
                  <p:nvSpPr>
                    <p:cNvPr id="1532" name="شكل حر: شكل 813">
                      <a:extLst>
                        <a:ext uri="{FF2B5EF4-FFF2-40B4-BE49-F238E27FC236}">
                          <a16:creationId xmlns:a16="http://schemas.microsoft.com/office/drawing/2014/main" id="{5CD773FA-5D91-4DF8-88A9-EA2295ACD8D6}"/>
                        </a:ext>
                      </a:extLst>
                    </p:cNvPr>
                    <p:cNvSpPr/>
                    <p:nvPr/>
                  </p:nvSpPr>
                  <p:spPr>
                    <a:xfrm>
                      <a:off x="1534316" y="6551281"/>
                      <a:ext cx="273292" cy="482056"/>
                    </a:xfrm>
                    <a:custGeom>
                      <a:avLst/>
                      <a:gdLst>
                        <a:gd name="connsiteX0" fmla="*/ 153900 w 273292"/>
                        <a:gd name="connsiteY0" fmla="*/ 479360 h 482056"/>
                        <a:gd name="connsiteX1" fmla="*/ 159294 w 273292"/>
                        <a:gd name="connsiteY1" fmla="*/ 212374 h 482056"/>
                        <a:gd name="connsiteX2" fmla="*/ 159294 w 273292"/>
                        <a:gd name="connsiteY2" fmla="*/ 209677 h 482056"/>
                        <a:gd name="connsiteX3" fmla="*/ 132326 w 273292"/>
                        <a:gd name="connsiteY3" fmla="*/ 61351 h 482056"/>
                        <a:gd name="connsiteX4" fmla="*/ 78389 w 273292"/>
                        <a:gd name="connsiteY4" fmla="*/ 115287 h 482056"/>
                        <a:gd name="connsiteX5" fmla="*/ 2878 w 273292"/>
                        <a:gd name="connsiteY5" fmla="*/ 220464 h 482056"/>
                        <a:gd name="connsiteX6" fmla="*/ 83783 w 273292"/>
                        <a:gd name="connsiteY6" fmla="*/ 28989 h 482056"/>
                        <a:gd name="connsiteX7" fmla="*/ 248290 w 273292"/>
                        <a:gd name="connsiteY7" fmla="*/ 72138 h 482056"/>
                        <a:gd name="connsiteX8" fmla="*/ 256380 w 273292"/>
                        <a:gd name="connsiteY8" fmla="*/ 482056 h 482056"/>
                        <a:gd name="connsiteX9" fmla="*/ 153900 w 273292"/>
                        <a:gd name="connsiteY9" fmla="*/ 482056 h 482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3292" h="482056">
                          <a:moveTo>
                            <a:pt x="153900" y="479360"/>
                          </a:moveTo>
                          <a:cubicBezTo>
                            <a:pt x="151204" y="390364"/>
                            <a:pt x="159294" y="301369"/>
                            <a:pt x="159294" y="212374"/>
                          </a:cubicBezTo>
                          <a:cubicBezTo>
                            <a:pt x="159294" y="225858"/>
                            <a:pt x="159294" y="244735"/>
                            <a:pt x="159294" y="209677"/>
                          </a:cubicBezTo>
                          <a:cubicBezTo>
                            <a:pt x="159294" y="161133"/>
                            <a:pt x="161991" y="104500"/>
                            <a:pt x="132326" y="61351"/>
                          </a:cubicBezTo>
                          <a:cubicBezTo>
                            <a:pt x="108054" y="74835"/>
                            <a:pt x="99964" y="99107"/>
                            <a:pt x="78389" y="115287"/>
                          </a:cubicBezTo>
                          <a:cubicBezTo>
                            <a:pt x="43330" y="139559"/>
                            <a:pt x="16362" y="185405"/>
                            <a:pt x="2878" y="220464"/>
                          </a:cubicBezTo>
                          <a:cubicBezTo>
                            <a:pt x="-10606" y="161133"/>
                            <a:pt x="24453" y="72138"/>
                            <a:pt x="83783" y="28989"/>
                          </a:cubicBezTo>
                          <a:cubicBezTo>
                            <a:pt x="161991" y="-30341"/>
                            <a:pt x="229412" y="10111"/>
                            <a:pt x="248290" y="72138"/>
                          </a:cubicBezTo>
                          <a:cubicBezTo>
                            <a:pt x="294136" y="204283"/>
                            <a:pt x="264471" y="344518"/>
                            <a:pt x="256380" y="482056"/>
                          </a:cubicBezTo>
                          <a:lnTo>
                            <a:pt x="153900" y="482056"/>
                          </a:lnTo>
                          <a:close/>
                        </a:path>
                      </a:pathLst>
                    </a:custGeom>
                    <a:solidFill>
                      <a:srgbClr val="003B18"/>
                    </a:solidFill>
                    <a:ln w="26947" cap="flat">
                      <a:noFill/>
                      <a:prstDash val="solid"/>
                      <a:miter/>
                    </a:ln>
                  </p:spPr>
                  <p:txBody>
                    <a:bodyPr rtlCol="1" anchor="ctr"/>
                    <a:lstStyle/>
                    <a:p>
                      <a:endParaRPr lang="ar-SA"/>
                    </a:p>
                  </p:txBody>
                </p:sp>
                <p:sp>
                  <p:nvSpPr>
                    <p:cNvPr id="1533" name="شكل حر: شكل 814">
                      <a:extLst>
                        <a:ext uri="{FF2B5EF4-FFF2-40B4-BE49-F238E27FC236}">
                          <a16:creationId xmlns:a16="http://schemas.microsoft.com/office/drawing/2014/main" id="{BFFF4EB1-4187-45E2-A51A-A239D156AE32}"/>
                        </a:ext>
                      </a:extLst>
                    </p:cNvPr>
                    <p:cNvSpPr/>
                    <p:nvPr/>
                  </p:nvSpPr>
                  <p:spPr>
                    <a:xfrm>
                      <a:off x="1666642" y="6577573"/>
                      <a:ext cx="74858" cy="453068"/>
                    </a:xfrm>
                    <a:custGeom>
                      <a:avLst/>
                      <a:gdLst>
                        <a:gd name="connsiteX0" fmla="*/ 62027 w 74858"/>
                        <a:gd name="connsiteY0" fmla="*/ 453068 h 453068"/>
                        <a:gd name="connsiteX1" fmla="*/ 21575 w 74858"/>
                        <a:gd name="connsiteY1" fmla="*/ 453068 h 453068"/>
                        <a:gd name="connsiteX2" fmla="*/ 26968 w 74858"/>
                        <a:gd name="connsiteY2" fmla="*/ 183385 h 453068"/>
                        <a:gd name="connsiteX3" fmla="*/ 26968 w 74858"/>
                        <a:gd name="connsiteY3" fmla="*/ 183385 h 453068"/>
                        <a:gd name="connsiteX4" fmla="*/ 0 w 74858"/>
                        <a:gd name="connsiteY4" fmla="*/ 35059 h 453068"/>
                        <a:gd name="connsiteX5" fmla="*/ 0 w 74858"/>
                        <a:gd name="connsiteY5" fmla="*/ 35059 h 453068"/>
                        <a:gd name="connsiteX6" fmla="*/ 32362 w 74858"/>
                        <a:gd name="connsiteY6" fmla="*/ 0 h 453068"/>
                        <a:gd name="connsiteX7" fmla="*/ 72815 w 74858"/>
                        <a:gd name="connsiteY7" fmla="*/ 234625 h 453068"/>
                        <a:gd name="connsiteX8" fmla="*/ 62027 w 74858"/>
                        <a:gd name="connsiteY8" fmla="*/ 453068 h 453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58" h="453068">
                          <a:moveTo>
                            <a:pt x="62027" y="453068"/>
                          </a:moveTo>
                          <a:lnTo>
                            <a:pt x="21575" y="453068"/>
                          </a:lnTo>
                          <a:cubicBezTo>
                            <a:pt x="18878" y="364072"/>
                            <a:pt x="26968" y="272380"/>
                            <a:pt x="26968" y="183385"/>
                          </a:cubicBezTo>
                          <a:lnTo>
                            <a:pt x="26968" y="183385"/>
                          </a:lnTo>
                          <a:cubicBezTo>
                            <a:pt x="26968" y="134842"/>
                            <a:pt x="29665" y="78208"/>
                            <a:pt x="0" y="35059"/>
                          </a:cubicBezTo>
                          <a:cubicBezTo>
                            <a:pt x="0" y="35059"/>
                            <a:pt x="0" y="35059"/>
                            <a:pt x="0" y="35059"/>
                          </a:cubicBezTo>
                          <a:cubicBezTo>
                            <a:pt x="8090" y="21575"/>
                            <a:pt x="18878" y="10788"/>
                            <a:pt x="32362" y="0"/>
                          </a:cubicBezTo>
                          <a:cubicBezTo>
                            <a:pt x="75511" y="70118"/>
                            <a:pt x="78208" y="151023"/>
                            <a:pt x="72815" y="234625"/>
                          </a:cubicBezTo>
                          <a:cubicBezTo>
                            <a:pt x="64724" y="310136"/>
                            <a:pt x="62027" y="382951"/>
                            <a:pt x="62027" y="453068"/>
                          </a:cubicBezTo>
                          <a:close/>
                        </a:path>
                      </a:pathLst>
                    </a:custGeom>
                    <a:solidFill>
                      <a:srgbClr val="0B2E1D"/>
                    </a:solidFill>
                    <a:ln w="26947" cap="flat">
                      <a:noFill/>
                      <a:prstDash val="solid"/>
                      <a:miter/>
                    </a:ln>
                  </p:spPr>
                  <p:txBody>
                    <a:bodyPr rtlCol="1" anchor="ctr"/>
                    <a:lstStyle/>
                    <a:p>
                      <a:endParaRPr lang="ar-SA"/>
                    </a:p>
                  </p:txBody>
                </p:sp>
                <p:sp>
                  <p:nvSpPr>
                    <p:cNvPr id="1534" name="شكل حر: شكل 815">
                      <a:extLst>
                        <a:ext uri="{FF2B5EF4-FFF2-40B4-BE49-F238E27FC236}">
                          <a16:creationId xmlns:a16="http://schemas.microsoft.com/office/drawing/2014/main" id="{A81589A7-5FDE-4D5A-9538-5AE123C4FDBD}"/>
                        </a:ext>
                      </a:extLst>
                    </p:cNvPr>
                    <p:cNvSpPr/>
                    <p:nvPr/>
                  </p:nvSpPr>
                  <p:spPr>
                    <a:xfrm>
                      <a:off x="1534497" y="6550605"/>
                      <a:ext cx="207656" cy="218443"/>
                    </a:xfrm>
                    <a:custGeom>
                      <a:avLst/>
                      <a:gdLst>
                        <a:gd name="connsiteX0" fmla="*/ 153719 w 207656"/>
                        <a:gd name="connsiteY0" fmla="*/ 0 h 218443"/>
                        <a:gd name="connsiteX1" fmla="*/ 207656 w 207656"/>
                        <a:gd name="connsiteY1" fmla="*/ 13484 h 218443"/>
                        <a:gd name="connsiteX2" fmla="*/ 204959 w 207656"/>
                        <a:gd name="connsiteY2" fmla="*/ 13484 h 218443"/>
                        <a:gd name="connsiteX3" fmla="*/ 132145 w 207656"/>
                        <a:gd name="connsiteY3" fmla="*/ 62027 h 218443"/>
                        <a:gd name="connsiteX4" fmla="*/ 78208 w 207656"/>
                        <a:gd name="connsiteY4" fmla="*/ 113267 h 218443"/>
                        <a:gd name="connsiteX5" fmla="*/ 2697 w 207656"/>
                        <a:gd name="connsiteY5" fmla="*/ 218444 h 218443"/>
                        <a:gd name="connsiteX6" fmla="*/ 0 w 207656"/>
                        <a:gd name="connsiteY6" fmla="*/ 199566 h 218443"/>
                        <a:gd name="connsiteX7" fmla="*/ 5394 w 207656"/>
                        <a:gd name="connsiteY7" fmla="*/ 188778 h 218443"/>
                        <a:gd name="connsiteX8" fmla="*/ 153719 w 207656"/>
                        <a:gd name="connsiteY8" fmla="*/ 0 h 218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656" h="218443">
                          <a:moveTo>
                            <a:pt x="153719" y="0"/>
                          </a:moveTo>
                          <a:cubicBezTo>
                            <a:pt x="172597" y="0"/>
                            <a:pt x="191475" y="5394"/>
                            <a:pt x="207656" y="13484"/>
                          </a:cubicBezTo>
                          <a:cubicBezTo>
                            <a:pt x="207656" y="13484"/>
                            <a:pt x="204959" y="13484"/>
                            <a:pt x="204959" y="13484"/>
                          </a:cubicBezTo>
                          <a:cubicBezTo>
                            <a:pt x="169900" y="18878"/>
                            <a:pt x="148326" y="37756"/>
                            <a:pt x="132145" y="62027"/>
                          </a:cubicBezTo>
                          <a:cubicBezTo>
                            <a:pt x="107873" y="75511"/>
                            <a:pt x="99783" y="99783"/>
                            <a:pt x="78208" y="113267"/>
                          </a:cubicBezTo>
                          <a:cubicBezTo>
                            <a:pt x="43149" y="137539"/>
                            <a:pt x="16181" y="183385"/>
                            <a:pt x="2697" y="218444"/>
                          </a:cubicBezTo>
                          <a:cubicBezTo>
                            <a:pt x="2697" y="213050"/>
                            <a:pt x="0" y="204959"/>
                            <a:pt x="0" y="199566"/>
                          </a:cubicBezTo>
                          <a:cubicBezTo>
                            <a:pt x="2697" y="196869"/>
                            <a:pt x="2697" y="194172"/>
                            <a:pt x="5394" y="188778"/>
                          </a:cubicBezTo>
                          <a:cubicBezTo>
                            <a:pt x="43149" y="124054"/>
                            <a:pt x="70118" y="37756"/>
                            <a:pt x="153719" y="0"/>
                          </a:cubicBezTo>
                          <a:close/>
                        </a:path>
                      </a:pathLst>
                    </a:custGeom>
                    <a:solidFill>
                      <a:srgbClr val="64AF42"/>
                    </a:solidFill>
                    <a:ln w="26947" cap="flat">
                      <a:noFill/>
                      <a:prstDash val="solid"/>
                      <a:miter/>
                    </a:ln>
                  </p:spPr>
                  <p:txBody>
                    <a:bodyPr rtlCol="1" anchor="ctr"/>
                    <a:lstStyle/>
                    <a:p>
                      <a:endParaRPr lang="ar-SA"/>
                    </a:p>
                  </p:txBody>
                </p:sp>
                <p:sp>
                  <p:nvSpPr>
                    <p:cNvPr id="1535" name="شكل حر: شكل 816">
                      <a:extLst>
                        <a:ext uri="{FF2B5EF4-FFF2-40B4-BE49-F238E27FC236}">
                          <a16:creationId xmlns:a16="http://schemas.microsoft.com/office/drawing/2014/main" id="{69D0CF97-AF41-4747-B9E5-3505AB23AEAC}"/>
                        </a:ext>
                      </a:extLst>
                    </p:cNvPr>
                    <p:cNvSpPr/>
                    <p:nvPr/>
                  </p:nvSpPr>
                  <p:spPr>
                    <a:xfrm>
                      <a:off x="1529104" y="6547908"/>
                      <a:ext cx="156416" cy="202262"/>
                    </a:xfrm>
                    <a:custGeom>
                      <a:avLst/>
                      <a:gdLst>
                        <a:gd name="connsiteX0" fmla="*/ 86299 w 156416"/>
                        <a:gd name="connsiteY0" fmla="*/ 29665 h 202262"/>
                        <a:gd name="connsiteX1" fmla="*/ 156416 w 156416"/>
                        <a:gd name="connsiteY1" fmla="*/ 0 h 202262"/>
                        <a:gd name="connsiteX2" fmla="*/ 5394 w 156416"/>
                        <a:gd name="connsiteY2" fmla="*/ 191475 h 202262"/>
                        <a:gd name="connsiteX3" fmla="*/ 0 w 156416"/>
                        <a:gd name="connsiteY3" fmla="*/ 202262 h 202262"/>
                        <a:gd name="connsiteX4" fmla="*/ 86299 w 156416"/>
                        <a:gd name="connsiteY4" fmla="*/ 29665 h 202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416" h="202262">
                          <a:moveTo>
                            <a:pt x="86299" y="29665"/>
                          </a:moveTo>
                          <a:cubicBezTo>
                            <a:pt x="110570" y="10787"/>
                            <a:pt x="134842" y="2697"/>
                            <a:pt x="156416" y="0"/>
                          </a:cubicBezTo>
                          <a:cubicBezTo>
                            <a:pt x="75511" y="37755"/>
                            <a:pt x="45846" y="124054"/>
                            <a:pt x="5394" y="191475"/>
                          </a:cubicBezTo>
                          <a:cubicBezTo>
                            <a:pt x="2697" y="194172"/>
                            <a:pt x="2697" y="196869"/>
                            <a:pt x="0" y="202262"/>
                          </a:cubicBezTo>
                          <a:cubicBezTo>
                            <a:pt x="0" y="145629"/>
                            <a:pt x="35059" y="70117"/>
                            <a:pt x="86299" y="29665"/>
                          </a:cubicBezTo>
                          <a:close/>
                        </a:path>
                      </a:pathLst>
                    </a:custGeom>
                    <a:solidFill>
                      <a:srgbClr val="72C500"/>
                    </a:solidFill>
                    <a:ln w="26947" cap="flat">
                      <a:noFill/>
                      <a:prstDash val="solid"/>
                      <a:miter/>
                    </a:ln>
                  </p:spPr>
                  <p:txBody>
                    <a:bodyPr rtlCol="1" anchor="ctr"/>
                    <a:lstStyle/>
                    <a:p>
                      <a:endParaRPr lang="ar-SA"/>
                    </a:p>
                  </p:txBody>
                </p:sp>
                <p:sp>
                  <p:nvSpPr>
                    <p:cNvPr id="1536" name="شكل حر: شكل 817">
                      <a:extLst>
                        <a:ext uri="{FF2B5EF4-FFF2-40B4-BE49-F238E27FC236}">
                          <a16:creationId xmlns:a16="http://schemas.microsoft.com/office/drawing/2014/main" id="{7D5687E4-AED4-4702-89CA-40065991C813}"/>
                        </a:ext>
                      </a:extLst>
                    </p:cNvPr>
                    <p:cNvSpPr/>
                    <p:nvPr/>
                  </p:nvSpPr>
                  <p:spPr>
                    <a:xfrm>
                      <a:off x="1531800" y="6558695"/>
                      <a:ext cx="114465" cy="172597"/>
                    </a:xfrm>
                    <a:custGeom>
                      <a:avLst/>
                      <a:gdLst>
                        <a:gd name="connsiteX0" fmla="*/ 16181 w 114465"/>
                        <a:gd name="connsiteY0" fmla="*/ 121357 h 172597"/>
                        <a:gd name="connsiteX1" fmla="*/ 40452 w 114465"/>
                        <a:gd name="connsiteY1" fmla="*/ 72814 h 172597"/>
                        <a:gd name="connsiteX2" fmla="*/ 53937 w 114465"/>
                        <a:gd name="connsiteY2" fmla="*/ 48543 h 172597"/>
                        <a:gd name="connsiteX3" fmla="*/ 70118 w 114465"/>
                        <a:gd name="connsiteY3" fmla="*/ 29665 h 172597"/>
                        <a:gd name="connsiteX4" fmla="*/ 113267 w 114465"/>
                        <a:gd name="connsiteY4" fmla="*/ 0 h 172597"/>
                        <a:gd name="connsiteX5" fmla="*/ 113267 w 114465"/>
                        <a:gd name="connsiteY5" fmla="*/ 0 h 172597"/>
                        <a:gd name="connsiteX6" fmla="*/ 72815 w 114465"/>
                        <a:gd name="connsiteY6" fmla="*/ 32362 h 172597"/>
                        <a:gd name="connsiteX7" fmla="*/ 56634 w 114465"/>
                        <a:gd name="connsiteY7" fmla="*/ 51240 h 172597"/>
                        <a:gd name="connsiteX8" fmla="*/ 43149 w 114465"/>
                        <a:gd name="connsiteY8" fmla="*/ 72814 h 172597"/>
                        <a:gd name="connsiteX9" fmla="*/ 29665 w 114465"/>
                        <a:gd name="connsiteY9" fmla="*/ 94389 h 172597"/>
                        <a:gd name="connsiteX10" fmla="*/ 18878 w 114465"/>
                        <a:gd name="connsiteY10" fmla="*/ 121357 h 172597"/>
                        <a:gd name="connsiteX11" fmla="*/ 2697 w 114465"/>
                        <a:gd name="connsiteY11" fmla="*/ 172598 h 172597"/>
                        <a:gd name="connsiteX12" fmla="*/ 0 w 114465"/>
                        <a:gd name="connsiteY12" fmla="*/ 172598 h 172597"/>
                        <a:gd name="connsiteX13" fmla="*/ 16181 w 114465"/>
                        <a:gd name="connsiteY13" fmla="*/ 121357 h 172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4465" h="172597">
                          <a:moveTo>
                            <a:pt x="16181" y="121357"/>
                          </a:moveTo>
                          <a:cubicBezTo>
                            <a:pt x="21575" y="105177"/>
                            <a:pt x="29665" y="88996"/>
                            <a:pt x="40452" y="72814"/>
                          </a:cubicBezTo>
                          <a:cubicBezTo>
                            <a:pt x="45846" y="64724"/>
                            <a:pt x="48543" y="56634"/>
                            <a:pt x="53937" y="48543"/>
                          </a:cubicBezTo>
                          <a:cubicBezTo>
                            <a:pt x="59330" y="43149"/>
                            <a:pt x="64724" y="35059"/>
                            <a:pt x="70118" y="29665"/>
                          </a:cubicBezTo>
                          <a:cubicBezTo>
                            <a:pt x="83602" y="18878"/>
                            <a:pt x="97086" y="8091"/>
                            <a:pt x="113267" y="0"/>
                          </a:cubicBezTo>
                          <a:cubicBezTo>
                            <a:pt x="113267" y="0"/>
                            <a:pt x="115964" y="0"/>
                            <a:pt x="113267" y="0"/>
                          </a:cubicBezTo>
                          <a:cubicBezTo>
                            <a:pt x="97086" y="8091"/>
                            <a:pt x="83602" y="18878"/>
                            <a:pt x="72815" y="32362"/>
                          </a:cubicBezTo>
                          <a:cubicBezTo>
                            <a:pt x="67421" y="37756"/>
                            <a:pt x="59330" y="45846"/>
                            <a:pt x="56634" y="51240"/>
                          </a:cubicBezTo>
                          <a:cubicBezTo>
                            <a:pt x="51240" y="59330"/>
                            <a:pt x="48543" y="64724"/>
                            <a:pt x="43149" y="72814"/>
                          </a:cubicBezTo>
                          <a:cubicBezTo>
                            <a:pt x="37756" y="80905"/>
                            <a:pt x="32362" y="86299"/>
                            <a:pt x="29665" y="94389"/>
                          </a:cubicBezTo>
                          <a:cubicBezTo>
                            <a:pt x="26968" y="102480"/>
                            <a:pt x="21575" y="110570"/>
                            <a:pt x="18878" y="121357"/>
                          </a:cubicBezTo>
                          <a:cubicBezTo>
                            <a:pt x="10787" y="137539"/>
                            <a:pt x="5394" y="156416"/>
                            <a:pt x="2697" y="172598"/>
                          </a:cubicBezTo>
                          <a:cubicBezTo>
                            <a:pt x="2697" y="172598"/>
                            <a:pt x="0" y="172598"/>
                            <a:pt x="0" y="172598"/>
                          </a:cubicBezTo>
                          <a:cubicBezTo>
                            <a:pt x="5394" y="156416"/>
                            <a:pt x="10787" y="140235"/>
                            <a:pt x="16181" y="121357"/>
                          </a:cubicBezTo>
                          <a:close/>
                        </a:path>
                      </a:pathLst>
                    </a:custGeom>
                    <a:solidFill>
                      <a:srgbClr val="DCFB8E">
                        <a:alpha val="60000"/>
                      </a:srgbClr>
                    </a:solidFill>
                    <a:ln w="26947" cap="flat">
                      <a:noFill/>
                      <a:prstDash val="solid"/>
                      <a:miter/>
                    </a:ln>
                  </p:spPr>
                  <p:txBody>
                    <a:bodyPr rtlCol="1" anchor="ctr"/>
                    <a:lstStyle/>
                    <a:p>
                      <a:endParaRPr lang="ar-SA"/>
                    </a:p>
                  </p:txBody>
                </p:sp>
              </p:grpSp>
              <p:grpSp>
                <p:nvGrpSpPr>
                  <p:cNvPr id="1526" name="رسم 4">
                    <a:extLst>
                      <a:ext uri="{FF2B5EF4-FFF2-40B4-BE49-F238E27FC236}">
                        <a16:creationId xmlns:a16="http://schemas.microsoft.com/office/drawing/2014/main" id="{2BD306AE-4061-4B41-842C-A4F3A7CAF3E2}"/>
                      </a:ext>
                    </a:extLst>
                  </p:cNvPr>
                  <p:cNvGrpSpPr/>
                  <p:nvPr/>
                </p:nvGrpSpPr>
                <p:grpSpPr>
                  <a:xfrm>
                    <a:off x="2680651" y="6593754"/>
                    <a:ext cx="275529" cy="439583"/>
                    <a:chOff x="2680651" y="6593754"/>
                    <a:chExt cx="275529" cy="439583"/>
                  </a:xfrm>
                  <a:solidFill>
                    <a:schemeClr val="accent1"/>
                  </a:solidFill>
                </p:grpSpPr>
                <p:sp>
                  <p:nvSpPr>
                    <p:cNvPr id="1527" name="شكل حر: شكل 819">
                      <a:extLst>
                        <a:ext uri="{FF2B5EF4-FFF2-40B4-BE49-F238E27FC236}">
                          <a16:creationId xmlns:a16="http://schemas.microsoft.com/office/drawing/2014/main" id="{C2BCC552-94CE-4F5A-979B-943EA5D97BB5}"/>
                        </a:ext>
                      </a:extLst>
                    </p:cNvPr>
                    <p:cNvSpPr/>
                    <p:nvPr/>
                  </p:nvSpPr>
                  <p:spPr>
                    <a:xfrm>
                      <a:off x="2683167" y="6594431"/>
                      <a:ext cx="273014" cy="438907"/>
                    </a:xfrm>
                    <a:custGeom>
                      <a:avLst/>
                      <a:gdLst>
                        <a:gd name="connsiteX0" fmla="*/ 153900 w 273014"/>
                        <a:gd name="connsiteY0" fmla="*/ 436211 h 438907"/>
                        <a:gd name="connsiteX1" fmla="*/ 159294 w 273014"/>
                        <a:gd name="connsiteY1" fmla="*/ 212373 h 438907"/>
                        <a:gd name="connsiteX2" fmla="*/ 159294 w 273014"/>
                        <a:gd name="connsiteY2" fmla="*/ 209677 h 438907"/>
                        <a:gd name="connsiteX3" fmla="*/ 132326 w 273014"/>
                        <a:gd name="connsiteY3" fmla="*/ 61351 h 438907"/>
                        <a:gd name="connsiteX4" fmla="*/ 78389 w 273014"/>
                        <a:gd name="connsiteY4" fmla="*/ 115288 h 438907"/>
                        <a:gd name="connsiteX5" fmla="*/ 2878 w 273014"/>
                        <a:gd name="connsiteY5" fmla="*/ 220464 h 438907"/>
                        <a:gd name="connsiteX6" fmla="*/ 83783 w 273014"/>
                        <a:gd name="connsiteY6" fmla="*/ 28989 h 438907"/>
                        <a:gd name="connsiteX7" fmla="*/ 248290 w 273014"/>
                        <a:gd name="connsiteY7" fmla="*/ 72138 h 438907"/>
                        <a:gd name="connsiteX8" fmla="*/ 259077 w 273014"/>
                        <a:gd name="connsiteY8" fmla="*/ 438907 h 438907"/>
                        <a:gd name="connsiteX9" fmla="*/ 153900 w 273014"/>
                        <a:gd name="connsiteY9" fmla="*/ 438907 h 438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3014" h="438907">
                          <a:moveTo>
                            <a:pt x="153900" y="436211"/>
                          </a:moveTo>
                          <a:cubicBezTo>
                            <a:pt x="153900" y="363396"/>
                            <a:pt x="159294" y="287885"/>
                            <a:pt x="159294" y="212373"/>
                          </a:cubicBezTo>
                          <a:cubicBezTo>
                            <a:pt x="159294" y="225858"/>
                            <a:pt x="159294" y="244736"/>
                            <a:pt x="159294" y="209677"/>
                          </a:cubicBezTo>
                          <a:cubicBezTo>
                            <a:pt x="159294" y="161134"/>
                            <a:pt x="161991" y="104500"/>
                            <a:pt x="132326" y="61351"/>
                          </a:cubicBezTo>
                          <a:cubicBezTo>
                            <a:pt x="108054" y="74835"/>
                            <a:pt x="99964" y="99107"/>
                            <a:pt x="78389" y="115288"/>
                          </a:cubicBezTo>
                          <a:cubicBezTo>
                            <a:pt x="43330" y="139559"/>
                            <a:pt x="16362" y="185405"/>
                            <a:pt x="2878" y="220464"/>
                          </a:cubicBezTo>
                          <a:cubicBezTo>
                            <a:pt x="-10606" y="161134"/>
                            <a:pt x="24453" y="72138"/>
                            <a:pt x="83783" y="28989"/>
                          </a:cubicBezTo>
                          <a:cubicBezTo>
                            <a:pt x="161991" y="-30342"/>
                            <a:pt x="229412" y="10111"/>
                            <a:pt x="248290" y="72138"/>
                          </a:cubicBezTo>
                          <a:cubicBezTo>
                            <a:pt x="288742" y="190799"/>
                            <a:pt x="269864" y="314854"/>
                            <a:pt x="259077" y="438907"/>
                          </a:cubicBezTo>
                          <a:lnTo>
                            <a:pt x="153900" y="438907"/>
                          </a:lnTo>
                          <a:close/>
                        </a:path>
                      </a:pathLst>
                    </a:custGeom>
                    <a:solidFill>
                      <a:srgbClr val="003B18"/>
                    </a:solidFill>
                    <a:ln w="26947" cap="flat">
                      <a:noFill/>
                      <a:prstDash val="solid"/>
                      <a:miter/>
                    </a:ln>
                  </p:spPr>
                  <p:txBody>
                    <a:bodyPr rtlCol="1" anchor="ctr"/>
                    <a:lstStyle/>
                    <a:p>
                      <a:endParaRPr lang="ar-SA"/>
                    </a:p>
                  </p:txBody>
                </p:sp>
                <p:sp>
                  <p:nvSpPr>
                    <p:cNvPr id="1528" name="شكل حر: شكل 820">
                      <a:extLst>
                        <a:ext uri="{FF2B5EF4-FFF2-40B4-BE49-F238E27FC236}">
                          <a16:creationId xmlns:a16="http://schemas.microsoft.com/office/drawing/2014/main" id="{86C85643-2CEE-4B18-ACDE-2647961BADA1}"/>
                        </a:ext>
                      </a:extLst>
                    </p:cNvPr>
                    <p:cNvSpPr/>
                    <p:nvPr/>
                  </p:nvSpPr>
                  <p:spPr>
                    <a:xfrm>
                      <a:off x="2815493" y="6620723"/>
                      <a:ext cx="74858" cy="409918"/>
                    </a:xfrm>
                    <a:custGeom>
                      <a:avLst/>
                      <a:gdLst>
                        <a:gd name="connsiteX0" fmla="*/ 62027 w 74858"/>
                        <a:gd name="connsiteY0" fmla="*/ 409919 h 409918"/>
                        <a:gd name="connsiteX1" fmla="*/ 21575 w 74858"/>
                        <a:gd name="connsiteY1" fmla="*/ 409919 h 409918"/>
                        <a:gd name="connsiteX2" fmla="*/ 26968 w 74858"/>
                        <a:gd name="connsiteY2" fmla="*/ 183385 h 409918"/>
                        <a:gd name="connsiteX3" fmla="*/ 26968 w 74858"/>
                        <a:gd name="connsiteY3" fmla="*/ 183385 h 409918"/>
                        <a:gd name="connsiteX4" fmla="*/ 26968 w 74858"/>
                        <a:gd name="connsiteY4" fmla="*/ 183385 h 409918"/>
                        <a:gd name="connsiteX5" fmla="*/ 0 w 74858"/>
                        <a:gd name="connsiteY5" fmla="*/ 35059 h 409918"/>
                        <a:gd name="connsiteX6" fmla="*/ 0 w 74858"/>
                        <a:gd name="connsiteY6" fmla="*/ 35059 h 409918"/>
                        <a:gd name="connsiteX7" fmla="*/ 32362 w 74858"/>
                        <a:gd name="connsiteY7" fmla="*/ 0 h 409918"/>
                        <a:gd name="connsiteX8" fmla="*/ 72814 w 74858"/>
                        <a:gd name="connsiteY8" fmla="*/ 234624 h 409918"/>
                        <a:gd name="connsiteX9" fmla="*/ 62027 w 74858"/>
                        <a:gd name="connsiteY9" fmla="*/ 409919 h 409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858" h="409918">
                          <a:moveTo>
                            <a:pt x="62027" y="409919"/>
                          </a:moveTo>
                          <a:lnTo>
                            <a:pt x="21575" y="409919"/>
                          </a:lnTo>
                          <a:cubicBezTo>
                            <a:pt x="21575" y="334407"/>
                            <a:pt x="26968" y="258896"/>
                            <a:pt x="26968" y="183385"/>
                          </a:cubicBezTo>
                          <a:lnTo>
                            <a:pt x="26968" y="183385"/>
                          </a:lnTo>
                          <a:cubicBezTo>
                            <a:pt x="26968" y="183385"/>
                            <a:pt x="26968" y="183385"/>
                            <a:pt x="26968" y="183385"/>
                          </a:cubicBezTo>
                          <a:cubicBezTo>
                            <a:pt x="26968" y="134842"/>
                            <a:pt x="29665" y="78208"/>
                            <a:pt x="0" y="35059"/>
                          </a:cubicBezTo>
                          <a:cubicBezTo>
                            <a:pt x="0" y="35059"/>
                            <a:pt x="0" y="35059"/>
                            <a:pt x="0" y="35059"/>
                          </a:cubicBezTo>
                          <a:cubicBezTo>
                            <a:pt x="8090" y="21575"/>
                            <a:pt x="18878" y="10787"/>
                            <a:pt x="32362" y="0"/>
                          </a:cubicBezTo>
                          <a:cubicBezTo>
                            <a:pt x="75511" y="70118"/>
                            <a:pt x="78208" y="151023"/>
                            <a:pt x="72814" y="234624"/>
                          </a:cubicBezTo>
                          <a:cubicBezTo>
                            <a:pt x="67421" y="296652"/>
                            <a:pt x="62027" y="353285"/>
                            <a:pt x="62027" y="409919"/>
                          </a:cubicBezTo>
                          <a:close/>
                        </a:path>
                      </a:pathLst>
                    </a:custGeom>
                    <a:solidFill>
                      <a:srgbClr val="0B2E1D"/>
                    </a:solidFill>
                    <a:ln w="26947" cap="flat">
                      <a:noFill/>
                      <a:prstDash val="solid"/>
                      <a:miter/>
                    </a:ln>
                  </p:spPr>
                  <p:txBody>
                    <a:bodyPr rtlCol="1" anchor="ctr"/>
                    <a:lstStyle/>
                    <a:p>
                      <a:endParaRPr lang="ar-SA"/>
                    </a:p>
                  </p:txBody>
                </p:sp>
                <p:sp>
                  <p:nvSpPr>
                    <p:cNvPr id="1529" name="شكل حر: شكل 821">
                      <a:extLst>
                        <a:ext uri="{FF2B5EF4-FFF2-40B4-BE49-F238E27FC236}">
                          <a16:creationId xmlns:a16="http://schemas.microsoft.com/office/drawing/2014/main" id="{3F642A19-CDFE-479D-B7A0-D680217FB099}"/>
                        </a:ext>
                      </a:extLst>
                    </p:cNvPr>
                    <p:cNvSpPr/>
                    <p:nvPr/>
                  </p:nvSpPr>
                  <p:spPr>
                    <a:xfrm>
                      <a:off x="2683348" y="6593754"/>
                      <a:ext cx="207656" cy="218443"/>
                    </a:xfrm>
                    <a:custGeom>
                      <a:avLst/>
                      <a:gdLst>
                        <a:gd name="connsiteX0" fmla="*/ 153719 w 207656"/>
                        <a:gd name="connsiteY0" fmla="*/ 0 h 218443"/>
                        <a:gd name="connsiteX1" fmla="*/ 207656 w 207656"/>
                        <a:gd name="connsiteY1" fmla="*/ 13484 h 218443"/>
                        <a:gd name="connsiteX2" fmla="*/ 204959 w 207656"/>
                        <a:gd name="connsiteY2" fmla="*/ 13484 h 218443"/>
                        <a:gd name="connsiteX3" fmla="*/ 132145 w 207656"/>
                        <a:gd name="connsiteY3" fmla="*/ 62027 h 218443"/>
                        <a:gd name="connsiteX4" fmla="*/ 78208 w 207656"/>
                        <a:gd name="connsiteY4" fmla="*/ 113267 h 218443"/>
                        <a:gd name="connsiteX5" fmla="*/ 2697 w 207656"/>
                        <a:gd name="connsiteY5" fmla="*/ 218444 h 218443"/>
                        <a:gd name="connsiteX6" fmla="*/ 0 w 207656"/>
                        <a:gd name="connsiteY6" fmla="*/ 199565 h 218443"/>
                        <a:gd name="connsiteX7" fmla="*/ 5394 w 207656"/>
                        <a:gd name="connsiteY7" fmla="*/ 188778 h 218443"/>
                        <a:gd name="connsiteX8" fmla="*/ 153719 w 207656"/>
                        <a:gd name="connsiteY8" fmla="*/ 0 h 218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656" h="218443">
                          <a:moveTo>
                            <a:pt x="153719" y="0"/>
                          </a:moveTo>
                          <a:cubicBezTo>
                            <a:pt x="172597" y="0"/>
                            <a:pt x="191475" y="5394"/>
                            <a:pt x="207656" y="13484"/>
                          </a:cubicBezTo>
                          <a:cubicBezTo>
                            <a:pt x="207656" y="13484"/>
                            <a:pt x="204959" y="13484"/>
                            <a:pt x="204959" y="13484"/>
                          </a:cubicBezTo>
                          <a:cubicBezTo>
                            <a:pt x="169901" y="18878"/>
                            <a:pt x="148326" y="37755"/>
                            <a:pt x="132145" y="62027"/>
                          </a:cubicBezTo>
                          <a:cubicBezTo>
                            <a:pt x="107873" y="75511"/>
                            <a:pt x="99783" y="99783"/>
                            <a:pt x="78208" y="113267"/>
                          </a:cubicBezTo>
                          <a:cubicBezTo>
                            <a:pt x="43149" y="137539"/>
                            <a:pt x="16181" y="183385"/>
                            <a:pt x="2697" y="218444"/>
                          </a:cubicBezTo>
                          <a:cubicBezTo>
                            <a:pt x="2697" y="213050"/>
                            <a:pt x="0" y="207656"/>
                            <a:pt x="0" y="199565"/>
                          </a:cubicBezTo>
                          <a:cubicBezTo>
                            <a:pt x="0" y="196869"/>
                            <a:pt x="2697" y="194172"/>
                            <a:pt x="5394" y="188778"/>
                          </a:cubicBezTo>
                          <a:cubicBezTo>
                            <a:pt x="43149" y="124054"/>
                            <a:pt x="72814" y="37755"/>
                            <a:pt x="153719" y="0"/>
                          </a:cubicBezTo>
                          <a:close/>
                        </a:path>
                      </a:pathLst>
                    </a:custGeom>
                    <a:solidFill>
                      <a:srgbClr val="64AF42"/>
                    </a:solidFill>
                    <a:ln w="26947" cap="flat">
                      <a:noFill/>
                      <a:prstDash val="solid"/>
                      <a:miter/>
                    </a:ln>
                  </p:spPr>
                  <p:txBody>
                    <a:bodyPr rtlCol="1" anchor="ctr"/>
                    <a:lstStyle/>
                    <a:p>
                      <a:endParaRPr lang="ar-SA"/>
                    </a:p>
                  </p:txBody>
                </p:sp>
                <p:sp>
                  <p:nvSpPr>
                    <p:cNvPr id="1530" name="شكل حر: شكل 822">
                      <a:extLst>
                        <a:ext uri="{FF2B5EF4-FFF2-40B4-BE49-F238E27FC236}">
                          <a16:creationId xmlns:a16="http://schemas.microsoft.com/office/drawing/2014/main" id="{FAE56729-2AA0-4AEC-B085-3B3B59AE4C9D}"/>
                        </a:ext>
                      </a:extLst>
                    </p:cNvPr>
                    <p:cNvSpPr/>
                    <p:nvPr/>
                  </p:nvSpPr>
                  <p:spPr>
                    <a:xfrm>
                      <a:off x="2680651" y="6593754"/>
                      <a:ext cx="156416" cy="202262"/>
                    </a:xfrm>
                    <a:custGeom>
                      <a:avLst/>
                      <a:gdLst>
                        <a:gd name="connsiteX0" fmla="*/ 86299 w 156416"/>
                        <a:gd name="connsiteY0" fmla="*/ 29665 h 202262"/>
                        <a:gd name="connsiteX1" fmla="*/ 156416 w 156416"/>
                        <a:gd name="connsiteY1" fmla="*/ 0 h 202262"/>
                        <a:gd name="connsiteX2" fmla="*/ 5394 w 156416"/>
                        <a:gd name="connsiteY2" fmla="*/ 191475 h 202262"/>
                        <a:gd name="connsiteX3" fmla="*/ 0 w 156416"/>
                        <a:gd name="connsiteY3" fmla="*/ 202262 h 202262"/>
                        <a:gd name="connsiteX4" fmla="*/ 86299 w 156416"/>
                        <a:gd name="connsiteY4" fmla="*/ 29665 h 202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416" h="202262">
                          <a:moveTo>
                            <a:pt x="86299" y="29665"/>
                          </a:moveTo>
                          <a:cubicBezTo>
                            <a:pt x="110570" y="10787"/>
                            <a:pt x="134842" y="2697"/>
                            <a:pt x="156416" y="0"/>
                          </a:cubicBezTo>
                          <a:cubicBezTo>
                            <a:pt x="75511" y="37755"/>
                            <a:pt x="45846" y="124054"/>
                            <a:pt x="5394" y="191475"/>
                          </a:cubicBezTo>
                          <a:cubicBezTo>
                            <a:pt x="2697" y="194172"/>
                            <a:pt x="2697" y="196869"/>
                            <a:pt x="0" y="202262"/>
                          </a:cubicBezTo>
                          <a:cubicBezTo>
                            <a:pt x="0" y="142932"/>
                            <a:pt x="32362" y="67421"/>
                            <a:pt x="86299" y="29665"/>
                          </a:cubicBezTo>
                          <a:close/>
                        </a:path>
                      </a:pathLst>
                    </a:custGeom>
                    <a:solidFill>
                      <a:srgbClr val="72C500"/>
                    </a:solidFill>
                    <a:ln w="26947" cap="flat">
                      <a:noFill/>
                      <a:prstDash val="solid"/>
                      <a:miter/>
                    </a:ln>
                  </p:spPr>
                  <p:txBody>
                    <a:bodyPr rtlCol="1" anchor="ctr"/>
                    <a:lstStyle/>
                    <a:p>
                      <a:endParaRPr lang="ar-SA"/>
                    </a:p>
                  </p:txBody>
                </p:sp>
                <p:sp>
                  <p:nvSpPr>
                    <p:cNvPr id="1531" name="شكل حر: شكل 823">
                      <a:extLst>
                        <a:ext uri="{FF2B5EF4-FFF2-40B4-BE49-F238E27FC236}">
                          <a16:creationId xmlns:a16="http://schemas.microsoft.com/office/drawing/2014/main" id="{0487C1B1-ED14-45C4-A891-58AF93B0C81B}"/>
                        </a:ext>
                      </a:extLst>
                    </p:cNvPr>
                    <p:cNvSpPr/>
                    <p:nvPr/>
                  </p:nvSpPr>
                  <p:spPr>
                    <a:xfrm>
                      <a:off x="2680651" y="6604542"/>
                      <a:ext cx="113266" cy="172597"/>
                    </a:xfrm>
                    <a:custGeom>
                      <a:avLst/>
                      <a:gdLst>
                        <a:gd name="connsiteX0" fmla="*/ 16181 w 113266"/>
                        <a:gd name="connsiteY0" fmla="*/ 121357 h 172597"/>
                        <a:gd name="connsiteX1" fmla="*/ 40452 w 113266"/>
                        <a:gd name="connsiteY1" fmla="*/ 72815 h 172597"/>
                        <a:gd name="connsiteX2" fmla="*/ 53937 w 113266"/>
                        <a:gd name="connsiteY2" fmla="*/ 48543 h 172597"/>
                        <a:gd name="connsiteX3" fmla="*/ 70118 w 113266"/>
                        <a:gd name="connsiteY3" fmla="*/ 29665 h 172597"/>
                        <a:gd name="connsiteX4" fmla="*/ 113267 w 113266"/>
                        <a:gd name="connsiteY4" fmla="*/ 0 h 172597"/>
                        <a:gd name="connsiteX5" fmla="*/ 113267 w 113266"/>
                        <a:gd name="connsiteY5" fmla="*/ 0 h 172597"/>
                        <a:gd name="connsiteX6" fmla="*/ 72814 w 113266"/>
                        <a:gd name="connsiteY6" fmla="*/ 32362 h 172597"/>
                        <a:gd name="connsiteX7" fmla="*/ 56633 w 113266"/>
                        <a:gd name="connsiteY7" fmla="*/ 51240 h 172597"/>
                        <a:gd name="connsiteX8" fmla="*/ 43149 w 113266"/>
                        <a:gd name="connsiteY8" fmla="*/ 72815 h 172597"/>
                        <a:gd name="connsiteX9" fmla="*/ 29665 w 113266"/>
                        <a:gd name="connsiteY9" fmla="*/ 94389 h 172597"/>
                        <a:gd name="connsiteX10" fmla="*/ 18878 w 113266"/>
                        <a:gd name="connsiteY10" fmla="*/ 121357 h 172597"/>
                        <a:gd name="connsiteX11" fmla="*/ 2697 w 113266"/>
                        <a:gd name="connsiteY11" fmla="*/ 172598 h 172597"/>
                        <a:gd name="connsiteX12" fmla="*/ 0 w 113266"/>
                        <a:gd name="connsiteY12" fmla="*/ 172598 h 172597"/>
                        <a:gd name="connsiteX13" fmla="*/ 16181 w 113266"/>
                        <a:gd name="connsiteY13" fmla="*/ 121357 h 172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266" h="172597">
                          <a:moveTo>
                            <a:pt x="16181" y="121357"/>
                          </a:moveTo>
                          <a:cubicBezTo>
                            <a:pt x="21575" y="105177"/>
                            <a:pt x="29665" y="88996"/>
                            <a:pt x="40452" y="72815"/>
                          </a:cubicBezTo>
                          <a:cubicBezTo>
                            <a:pt x="45846" y="64724"/>
                            <a:pt x="48543" y="56634"/>
                            <a:pt x="53937" y="48543"/>
                          </a:cubicBezTo>
                          <a:cubicBezTo>
                            <a:pt x="59330" y="43149"/>
                            <a:pt x="64724" y="35059"/>
                            <a:pt x="70118" y="29665"/>
                          </a:cubicBezTo>
                          <a:cubicBezTo>
                            <a:pt x="83602" y="18878"/>
                            <a:pt x="97086" y="8091"/>
                            <a:pt x="113267" y="0"/>
                          </a:cubicBezTo>
                          <a:cubicBezTo>
                            <a:pt x="113267" y="0"/>
                            <a:pt x="113267" y="0"/>
                            <a:pt x="113267" y="0"/>
                          </a:cubicBezTo>
                          <a:cubicBezTo>
                            <a:pt x="97086" y="8091"/>
                            <a:pt x="83602" y="18878"/>
                            <a:pt x="72814" y="32362"/>
                          </a:cubicBezTo>
                          <a:cubicBezTo>
                            <a:pt x="67421" y="37756"/>
                            <a:pt x="59330" y="45846"/>
                            <a:pt x="56633" y="51240"/>
                          </a:cubicBezTo>
                          <a:cubicBezTo>
                            <a:pt x="51240" y="59331"/>
                            <a:pt x="48543" y="64724"/>
                            <a:pt x="43149" y="72815"/>
                          </a:cubicBezTo>
                          <a:cubicBezTo>
                            <a:pt x="37756" y="80905"/>
                            <a:pt x="32362" y="86299"/>
                            <a:pt x="29665" y="94389"/>
                          </a:cubicBezTo>
                          <a:cubicBezTo>
                            <a:pt x="24272" y="102480"/>
                            <a:pt x="21575" y="110570"/>
                            <a:pt x="18878" y="121357"/>
                          </a:cubicBezTo>
                          <a:cubicBezTo>
                            <a:pt x="13484" y="137539"/>
                            <a:pt x="5394" y="156416"/>
                            <a:pt x="2697" y="172598"/>
                          </a:cubicBezTo>
                          <a:cubicBezTo>
                            <a:pt x="2697" y="172598"/>
                            <a:pt x="0" y="172598"/>
                            <a:pt x="0" y="172598"/>
                          </a:cubicBezTo>
                          <a:cubicBezTo>
                            <a:pt x="5394" y="153720"/>
                            <a:pt x="10787" y="137539"/>
                            <a:pt x="16181" y="121357"/>
                          </a:cubicBezTo>
                          <a:close/>
                        </a:path>
                      </a:pathLst>
                    </a:custGeom>
                    <a:solidFill>
                      <a:srgbClr val="DCFB8E">
                        <a:alpha val="60000"/>
                      </a:srgbClr>
                    </a:solidFill>
                    <a:ln w="26947" cap="flat">
                      <a:noFill/>
                      <a:prstDash val="solid"/>
                      <a:miter/>
                    </a:ln>
                  </p:spPr>
                  <p:txBody>
                    <a:bodyPr rtlCol="1" anchor="ctr"/>
                    <a:lstStyle/>
                    <a:p>
                      <a:endParaRPr lang="ar-SA"/>
                    </a:p>
                  </p:txBody>
                </p:sp>
              </p:grpSp>
            </p:grpSp>
            <p:grpSp>
              <p:nvGrpSpPr>
                <p:cNvPr id="1051" name="رسم 4">
                  <a:extLst>
                    <a:ext uri="{FF2B5EF4-FFF2-40B4-BE49-F238E27FC236}">
                      <a16:creationId xmlns:a16="http://schemas.microsoft.com/office/drawing/2014/main" id="{11BE0B3B-E04E-4731-9BD4-DF73AB3E8214}"/>
                    </a:ext>
                  </a:extLst>
                </p:cNvPr>
                <p:cNvGrpSpPr/>
                <p:nvPr/>
              </p:nvGrpSpPr>
              <p:grpSpPr>
                <a:xfrm>
                  <a:off x="1049067" y="5765827"/>
                  <a:ext cx="4584615" cy="1270207"/>
                  <a:chOff x="1049067" y="5765827"/>
                  <a:chExt cx="4584615" cy="1270207"/>
                </a:xfrm>
                <a:solidFill>
                  <a:schemeClr val="accent1"/>
                </a:solidFill>
              </p:grpSpPr>
              <p:grpSp>
                <p:nvGrpSpPr>
                  <p:cNvPr id="1116" name="رسم 4">
                    <a:extLst>
                      <a:ext uri="{FF2B5EF4-FFF2-40B4-BE49-F238E27FC236}">
                        <a16:creationId xmlns:a16="http://schemas.microsoft.com/office/drawing/2014/main" id="{8EDB5853-D849-4E64-9118-07840C745C3C}"/>
                      </a:ext>
                    </a:extLst>
                  </p:cNvPr>
                  <p:cNvGrpSpPr/>
                  <p:nvPr/>
                </p:nvGrpSpPr>
                <p:grpSpPr>
                  <a:xfrm>
                    <a:off x="4459954" y="5946515"/>
                    <a:ext cx="906742" cy="1086823"/>
                    <a:chOff x="4459954" y="5946515"/>
                    <a:chExt cx="906742" cy="1086823"/>
                  </a:xfrm>
                  <a:solidFill>
                    <a:schemeClr val="accent1"/>
                  </a:solidFill>
                </p:grpSpPr>
                <p:sp>
                  <p:nvSpPr>
                    <p:cNvPr id="1475" name="شكل حر: شكل 826">
                      <a:extLst>
                        <a:ext uri="{FF2B5EF4-FFF2-40B4-BE49-F238E27FC236}">
                          <a16:creationId xmlns:a16="http://schemas.microsoft.com/office/drawing/2014/main" id="{EB17877C-C5D1-43F7-B0F2-D8146CDC73CA}"/>
                        </a:ext>
                      </a:extLst>
                    </p:cNvPr>
                    <p:cNvSpPr/>
                    <p:nvPr/>
                  </p:nvSpPr>
                  <p:spPr>
                    <a:xfrm>
                      <a:off x="5107800" y="5969717"/>
                      <a:ext cx="258896" cy="1060924"/>
                    </a:xfrm>
                    <a:custGeom>
                      <a:avLst/>
                      <a:gdLst>
                        <a:gd name="connsiteX0" fmla="*/ 115964 w 258896"/>
                        <a:gd name="connsiteY0" fmla="*/ 1060925 h 1060924"/>
                        <a:gd name="connsiteX1" fmla="*/ 0 w 258896"/>
                        <a:gd name="connsiteY1" fmla="*/ 1060925 h 1060924"/>
                        <a:gd name="connsiteX2" fmla="*/ 2697 w 258896"/>
                        <a:gd name="connsiteY2" fmla="*/ 896418 h 1060924"/>
                        <a:gd name="connsiteX3" fmla="*/ 2697 w 258896"/>
                        <a:gd name="connsiteY3" fmla="*/ 893721 h 1060924"/>
                        <a:gd name="connsiteX4" fmla="*/ 53937 w 258896"/>
                        <a:gd name="connsiteY4" fmla="*/ 394807 h 1060924"/>
                        <a:gd name="connsiteX5" fmla="*/ 132145 w 258896"/>
                        <a:gd name="connsiteY5" fmla="*/ 173667 h 1060924"/>
                        <a:gd name="connsiteX6" fmla="*/ 258896 w 258896"/>
                        <a:gd name="connsiteY6" fmla="*/ 1069 h 1060924"/>
                        <a:gd name="connsiteX7" fmla="*/ 118661 w 258896"/>
                        <a:gd name="connsiteY7" fmla="*/ 971929 h 1060924"/>
                        <a:gd name="connsiteX8" fmla="*/ 115964 w 258896"/>
                        <a:gd name="connsiteY8" fmla="*/ 1060925 h 1060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896" h="1060924">
                          <a:moveTo>
                            <a:pt x="115964" y="1060925"/>
                          </a:moveTo>
                          <a:lnTo>
                            <a:pt x="0" y="1060925"/>
                          </a:lnTo>
                          <a:cubicBezTo>
                            <a:pt x="0" y="988110"/>
                            <a:pt x="2697" y="923386"/>
                            <a:pt x="2697" y="896418"/>
                          </a:cubicBezTo>
                          <a:cubicBezTo>
                            <a:pt x="2697" y="909902"/>
                            <a:pt x="2697" y="917992"/>
                            <a:pt x="2697" y="893721"/>
                          </a:cubicBezTo>
                          <a:cubicBezTo>
                            <a:pt x="2697" y="726517"/>
                            <a:pt x="16181" y="556617"/>
                            <a:pt x="53937" y="394807"/>
                          </a:cubicBezTo>
                          <a:cubicBezTo>
                            <a:pt x="72815" y="316599"/>
                            <a:pt x="97086" y="241087"/>
                            <a:pt x="132145" y="173667"/>
                          </a:cubicBezTo>
                          <a:cubicBezTo>
                            <a:pt x="140236" y="157485"/>
                            <a:pt x="248109" y="-15112"/>
                            <a:pt x="258896" y="1069"/>
                          </a:cubicBezTo>
                          <a:cubicBezTo>
                            <a:pt x="253503" y="-1628"/>
                            <a:pt x="126751" y="885630"/>
                            <a:pt x="118661" y="971929"/>
                          </a:cubicBezTo>
                          <a:cubicBezTo>
                            <a:pt x="115964" y="988110"/>
                            <a:pt x="115964" y="1023169"/>
                            <a:pt x="115964" y="1060925"/>
                          </a:cubicBezTo>
                          <a:close/>
                        </a:path>
                      </a:pathLst>
                    </a:custGeom>
                    <a:solidFill>
                      <a:srgbClr val="003B18"/>
                    </a:solidFill>
                    <a:ln w="26947" cap="flat">
                      <a:noFill/>
                      <a:prstDash val="solid"/>
                      <a:miter/>
                    </a:ln>
                  </p:spPr>
                  <p:txBody>
                    <a:bodyPr rtlCol="1" anchor="ctr"/>
                    <a:lstStyle/>
                    <a:p>
                      <a:endParaRPr lang="ar-SA"/>
                    </a:p>
                  </p:txBody>
                </p:sp>
                <p:sp>
                  <p:nvSpPr>
                    <p:cNvPr id="1476" name="شكل حر: شكل 827">
                      <a:extLst>
                        <a:ext uri="{FF2B5EF4-FFF2-40B4-BE49-F238E27FC236}">
                          <a16:creationId xmlns:a16="http://schemas.microsoft.com/office/drawing/2014/main" id="{8B79EE2C-B8D4-40B3-B883-3E32B704E8E5}"/>
                        </a:ext>
                      </a:extLst>
                    </p:cNvPr>
                    <p:cNvSpPr/>
                    <p:nvPr/>
                  </p:nvSpPr>
                  <p:spPr>
                    <a:xfrm>
                      <a:off x="5159040" y="5973483"/>
                      <a:ext cx="199565" cy="1057158"/>
                    </a:xfrm>
                    <a:custGeom>
                      <a:avLst/>
                      <a:gdLst>
                        <a:gd name="connsiteX0" fmla="*/ 64724 w 199565"/>
                        <a:gd name="connsiteY0" fmla="*/ 1057159 h 1057158"/>
                        <a:gd name="connsiteX1" fmla="*/ 0 w 199565"/>
                        <a:gd name="connsiteY1" fmla="*/ 1057159 h 1057158"/>
                        <a:gd name="connsiteX2" fmla="*/ 102480 w 199565"/>
                        <a:gd name="connsiteY2" fmla="*/ 248109 h 1057158"/>
                        <a:gd name="connsiteX3" fmla="*/ 199565 w 199565"/>
                        <a:gd name="connsiteY3" fmla="*/ 0 h 1057158"/>
                        <a:gd name="connsiteX4" fmla="*/ 62027 w 199565"/>
                        <a:gd name="connsiteY4" fmla="*/ 968163 h 1057158"/>
                        <a:gd name="connsiteX5" fmla="*/ 64724 w 199565"/>
                        <a:gd name="connsiteY5" fmla="*/ 1057159 h 1057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565" h="1057158">
                          <a:moveTo>
                            <a:pt x="64724" y="1057159"/>
                          </a:moveTo>
                          <a:lnTo>
                            <a:pt x="0" y="1057159"/>
                          </a:lnTo>
                          <a:cubicBezTo>
                            <a:pt x="8091" y="782082"/>
                            <a:pt x="37755" y="512398"/>
                            <a:pt x="102480" y="248109"/>
                          </a:cubicBezTo>
                          <a:cubicBezTo>
                            <a:pt x="126751" y="161810"/>
                            <a:pt x="164507" y="83602"/>
                            <a:pt x="199565" y="0"/>
                          </a:cubicBezTo>
                          <a:cubicBezTo>
                            <a:pt x="183385" y="70118"/>
                            <a:pt x="67421" y="884561"/>
                            <a:pt x="62027" y="968163"/>
                          </a:cubicBezTo>
                          <a:cubicBezTo>
                            <a:pt x="64724" y="984344"/>
                            <a:pt x="64724" y="1019402"/>
                            <a:pt x="64724" y="1057159"/>
                          </a:cubicBezTo>
                          <a:close/>
                        </a:path>
                      </a:pathLst>
                    </a:custGeom>
                    <a:solidFill>
                      <a:srgbClr val="003B18"/>
                    </a:solidFill>
                    <a:ln w="26947" cap="flat">
                      <a:noFill/>
                      <a:prstDash val="solid"/>
                      <a:miter/>
                    </a:ln>
                  </p:spPr>
                  <p:txBody>
                    <a:bodyPr rtlCol="1" anchor="ctr"/>
                    <a:lstStyle/>
                    <a:p>
                      <a:endParaRPr lang="ar-SA"/>
                    </a:p>
                  </p:txBody>
                </p:sp>
                <p:grpSp>
                  <p:nvGrpSpPr>
                    <p:cNvPr id="1477" name="رسم 4">
                      <a:extLst>
                        <a:ext uri="{FF2B5EF4-FFF2-40B4-BE49-F238E27FC236}">
                          <a16:creationId xmlns:a16="http://schemas.microsoft.com/office/drawing/2014/main" id="{03323F32-CAA5-4981-96D4-8A74B99864C6}"/>
                        </a:ext>
                      </a:extLst>
                    </p:cNvPr>
                    <p:cNvGrpSpPr/>
                    <p:nvPr/>
                  </p:nvGrpSpPr>
                  <p:grpSpPr>
                    <a:xfrm>
                      <a:off x="4830027" y="5946515"/>
                      <a:ext cx="365535" cy="1086823"/>
                      <a:chOff x="4830027" y="5946515"/>
                      <a:chExt cx="365535" cy="1086823"/>
                    </a:xfrm>
                    <a:solidFill>
                      <a:srgbClr val="1F5C24"/>
                    </a:solidFill>
                  </p:grpSpPr>
                  <p:sp>
                    <p:nvSpPr>
                      <p:cNvPr id="1481" name="شكل حر: شكل 829">
                        <a:extLst>
                          <a:ext uri="{FF2B5EF4-FFF2-40B4-BE49-F238E27FC236}">
                            <a16:creationId xmlns:a16="http://schemas.microsoft.com/office/drawing/2014/main" id="{975193A9-B4BD-4039-B575-33FC5114FA7A}"/>
                          </a:ext>
                        </a:extLst>
                      </p:cNvPr>
                      <p:cNvSpPr/>
                      <p:nvPr/>
                    </p:nvSpPr>
                    <p:spPr>
                      <a:xfrm>
                        <a:off x="4830027" y="5946515"/>
                        <a:ext cx="362838" cy="1086823"/>
                      </a:xfrm>
                      <a:custGeom>
                        <a:avLst/>
                        <a:gdLst>
                          <a:gd name="connsiteX0" fmla="*/ 277773 w 362838"/>
                          <a:gd name="connsiteY0" fmla="*/ 1084127 h 1086823"/>
                          <a:gd name="connsiteX1" fmla="*/ 248109 w 362838"/>
                          <a:gd name="connsiteY1" fmla="*/ 800959 h 1086823"/>
                          <a:gd name="connsiteX2" fmla="*/ 159113 w 362838"/>
                          <a:gd name="connsiteY2" fmla="*/ 461159 h 1086823"/>
                          <a:gd name="connsiteX3" fmla="*/ 64724 w 362838"/>
                          <a:gd name="connsiteY3" fmla="*/ 118660 h 1086823"/>
                          <a:gd name="connsiteX4" fmla="*/ 64724 w 362838"/>
                          <a:gd name="connsiteY4" fmla="*/ 118660 h 1086823"/>
                          <a:gd name="connsiteX5" fmla="*/ 0 w 362838"/>
                          <a:gd name="connsiteY5" fmla="*/ 0 h 1086823"/>
                          <a:gd name="connsiteX6" fmla="*/ 177991 w 362838"/>
                          <a:gd name="connsiteY6" fmla="*/ 172597 h 1086823"/>
                          <a:gd name="connsiteX7" fmla="*/ 312832 w 362838"/>
                          <a:gd name="connsiteY7" fmla="*/ 490823 h 1086823"/>
                          <a:gd name="connsiteX8" fmla="*/ 361375 w 362838"/>
                          <a:gd name="connsiteY8" fmla="*/ 1086823 h 1086823"/>
                          <a:gd name="connsiteX9" fmla="*/ 277773 w 362838"/>
                          <a:gd name="connsiteY9" fmla="*/ 1086823 h 1086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2838" h="1086823">
                            <a:moveTo>
                              <a:pt x="277773" y="1084127"/>
                            </a:moveTo>
                            <a:cubicBezTo>
                              <a:pt x="275077" y="989738"/>
                              <a:pt x="264289" y="892652"/>
                              <a:pt x="248109" y="800959"/>
                            </a:cubicBezTo>
                            <a:cubicBezTo>
                              <a:pt x="226534" y="684995"/>
                              <a:pt x="196868" y="571728"/>
                              <a:pt x="159113" y="461159"/>
                            </a:cubicBezTo>
                            <a:cubicBezTo>
                              <a:pt x="124054" y="350588"/>
                              <a:pt x="115963" y="218444"/>
                              <a:pt x="64724" y="118660"/>
                            </a:cubicBezTo>
                            <a:cubicBezTo>
                              <a:pt x="67421" y="124054"/>
                              <a:pt x="78208" y="145629"/>
                              <a:pt x="64724" y="118660"/>
                            </a:cubicBezTo>
                            <a:cubicBezTo>
                              <a:pt x="43149" y="78208"/>
                              <a:pt x="21574" y="37755"/>
                              <a:pt x="0" y="0"/>
                            </a:cubicBezTo>
                            <a:cubicBezTo>
                              <a:pt x="67421" y="48543"/>
                              <a:pt x="129448" y="94389"/>
                              <a:pt x="177991" y="172597"/>
                            </a:cubicBezTo>
                            <a:cubicBezTo>
                              <a:pt x="237321" y="269683"/>
                              <a:pt x="283167" y="372163"/>
                              <a:pt x="312832" y="490823"/>
                            </a:cubicBezTo>
                            <a:cubicBezTo>
                              <a:pt x="358678" y="687692"/>
                              <a:pt x="366769" y="887258"/>
                              <a:pt x="361375" y="1086823"/>
                            </a:cubicBezTo>
                            <a:lnTo>
                              <a:pt x="277773" y="1086823"/>
                            </a:lnTo>
                            <a:close/>
                          </a:path>
                        </a:pathLst>
                      </a:custGeom>
                      <a:solidFill>
                        <a:srgbClr val="1F5C24"/>
                      </a:solidFill>
                      <a:ln w="26947" cap="flat">
                        <a:noFill/>
                        <a:prstDash val="solid"/>
                        <a:miter/>
                      </a:ln>
                    </p:spPr>
                    <p:txBody>
                      <a:bodyPr rtlCol="1" anchor="ctr"/>
                      <a:lstStyle/>
                      <a:p>
                        <a:endParaRPr lang="ar-SA"/>
                      </a:p>
                    </p:txBody>
                  </p:sp>
                  <p:sp>
                    <p:nvSpPr>
                      <p:cNvPr id="1482" name="شكل حر: شكل 830">
                        <a:extLst>
                          <a:ext uri="{FF2B5EF4-FFF2-40B4-BE49-F238E27FC236}">
                            <a16:creationId xmlns:a16="http://schemas.microsoft.com/office/drawing/2014/main" id="{CB215B66-0ECB-4D93-8AD2-466686C161A0}"/>
                          </a:ext>
                        </a:extLst>
                      </p:cNvPr>
                      <p:cNvSpPr/>
                      <p:nvPr/>
                    </p:nvSpPr>
                    <p:spPr>
                      <a:xfrm>
                        <a:off x="4848905" y="5957302"/>
                        <a:ext cx="346657" cy="1073339"/>
                      </a:xfrm>
                      <a:custGeom>
                        <a:avLst/>
                        <a:gdLst>
                          <a:gd name="connsiteX0" fmla="*/ 302045 w 346657"/>
                          <a:gd name="connsiteY0" fmla="*/ 1073340 h 1073339"/>
                          <a:gd name="connsiteX1" fmla="*/ 0 w 346657"/>
                          <a:gd name="connsiteY1" fmla="*/ 0 h 1073339"/>
                          <a:gd name="connsiteX2" fmla="*/ 161810 w 346657"/>
                          <a:gd name="connsiteY2" fmla="*/ 159113 h 1073339"/>
                          <a:gd name="connsiteX3" fmla="*/ 296652 w 346657"/>
                          <a:gd name="connsiteY3" fmla="*/ 477340 h 1073339"/>
                          <a:gd name="connsiteX4" fmla="*/ 345195 w 346657"/>
                          <a:gd name="connsiteY4" fmla="*/ 1073340 h 1073339"/>
                          <a:gd name="connsiteX5" fmla="*/ 302045 w 346657"/>
                          <a:gd name="connsiteY5" fmla="*/ 1073340 h 1073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6657" h="1073339">
                            <a:moveTo>
                              <a:pt x="302045" y="1073340"/>
                            </a:moveTo>
                            <a:cubicBezTo>
                              <a:pt x="307439" y="674208"/>
                              <a:pt x="242715" y="269683"/>
                              <a:pt x="0" y="0"/>
                            </a:cubicBezTo>
                            <a:cubicBezTo>
                              <a:pt x="59330" y="43149"/>
                              <a:pt x="115964" y="88996"/>
                              <a:pt x="161810" y="159113"/>
                            </a:cubicBezTo>
                            <a:cubicBezTo>
                              <a:pt x="221140" y="256199"/>
                              <a:pt x="266986" y="358679"/>
                              <a:pt x="296652" y="477340"/>
                            </a:cubicBezTo>
                            <a:cubicBezTo>
                              <a:pt x="342498" y="674208"/>
                              <a:pt x="350588" y="873774"/>
                              <a:pt x="345195" y="1073340"/>
                            </a:cubicBezTo>
                            <a:lnTo>
                              <a:pt x="302045" y="1073340"/>
                            </a:lnTo>
                            <a:close/>
                          </a:path>
                        </a:pathLst>
                      </a:custGeom>
                      <a:solidFill>
                        <a:srgbClr val="1F5C24"/>
                      </a:solidFill>
                      <a:ln w="26947" cap="flat">
                        <a:noFill/>
                        <a:prstDash val="solid"/>
                        <a:miter/>
                      </a:ln>
                    </p:spPr>
                    <p:txBody>
                      <a:bodyPr rtlCol="1" anchor="ctr"/>
                      <a:lstStyle/>
                      <a:p>
                        <a:endParaRPr lang="ar-SA"/>
                      </a:p>
                    </p:txBody>
                  </p:sp>
                </p:grpSp>
                <p:sp>
                  <p:nvSpPr>
                    <p:cNvPr id="1478" name="شكل حر: شكل 831">
                      <a:extLst>
                        <a:ext uri="{FF2B5EF4-FFF2-40B4-BE49-F238E27FC236}">
                          <a16:creationId xmlns:a16="http://schemas.microsoft.com/office/drawing/2014/main" id="{3A70002E-F677-4585-966B-107CD9B95E86}"/>
                        </a:ext>
                      </a:extLst>
                    </p:cNvPr>
                    <p:cNvSpPr/>
                    <p:nvPr/>
                  </p:nvSpPr>
                  <p:spPr>
                    <a:xfrm>
                      <a:off x="4459954" y="6209765"/>
                      <a:ext cx="345800" cy="276218"/>
                    </a:xfrm>
                    <a:custGeom>
                      <a:avLst/>
                      <a:gdLst>
                        <a:gd name="connsiteX0" fmla="*/ 140842 w 345800"/>
                        <a:gd name="connsiteY0" fmla="*/ 9130 h 276218"/>
                        <a:gd name="connsiteX1" fmla="*/ 235231 w 345800"/>
                        <a:gd name="connsiteY1" fmla="*/ 9130 h 276218"/>
                        <a:gd name="connsiteX2" fmla="*/ 345801 w 345800"/>
                        <a:gd name="connsiteY2" fmla="*/ 143971 h 276218"/>
                        <a:gd name="connsiteX3" fmla="*/ 205566 w 345800"/>
                        <a:gd name="connsiteY3" fmla="*/ 81944 h 276218"/>
                        <a:gd name="connsiteX4" fmla="*/ 70724 w 345800"/>
                        <a:gd name="connsiteY4" fmla="*/ 214089 h 276218"/>
                        <a:gd name="connsiteX5" fmla="*/ 606 w 345800"/>
                        <a:gd name="connsiteY5" fmla="*/ 270723 h 276218"/>
                        <a:gd name="connsiteX6" fmla="*/ 140842 w 345800"/>
                        <a:gd name="connsiteY6" fmla="*/ 9130 h 276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5800" h="276218">
                          <a:moveTo>
                            <a:pt x="140842" y="9130"/>
                          </a:moveTo>
                          <a:cubicBezTo>
                            <a:pt x="170507" y="-1658"/>
                            <a:pt x="200172" y="-4354"/>
                            <a:pt x="235231" y="9130"/>
                          </a:cubicBezTo>
                          <a:cubicBezTo>
                            <a:pt x="283774" y="25311"/>
                            <a:pt x="321530" y="81944"/>
                            <a:pt x="345801" y="143971"/>
                          </a:cubicBezTo>
                          <a:cubicBezTo>
                            <a:pt x="310742" y="79247"/>
                            <a:pt x="264896" y="38795"/>
                            <a:pt x="205566" y="81944"/>
                          </a:cubicBezTo>
                          <a:cubicBezTo>
                            <a:pt x="157023" y="117003"/>
                            <a:pt x="113874" y="168243"/>
                            <a:pt x="70724" y="214089"/>
                          </a:cubicBezTo>
                          <a:cubicBezTo>
                            <a:pt x="68027" y="216786"/>
                            <a:pt x="-7484" y="297691"/>
                            <a:pt x="606" y="270723"/>
                          </a:cubicBezTo>
                          <a:cubicBezTo>
                            <a:pt x="32969" y="176333"/>
                            <a:pt x="76118" y="76551"/>
                            <a:pt x="140842" y="9130"/>
                          </a:cubicBezTo>
                          <a:close/>
                        </a:path>
                      </a:pathLst>
                    </a:custGeom>
                    <a:solidFill>
                      <a:srgbClr val="284A55"/>
                    </a:solidFill>
                    <a:ln w="26947" cap="flat">
                      <a:noFill/>
                      <a:prstDash val="solid"/>
                      <a:miter/>
                    </a:ln>
                  </p:spPr>
                  <p:txBody>
                    <a:bodyPr rtlCol="1" anchor="ctr"/>
                    <a:lstStyle/>
                    <a:p>
                      <a:endParaRPr lang="ar-SA"/>
                    </a:p>
                  </p:txBody>
                </p:sp>
                <p:sp>
                  <p:nvSpPr>
                    <p:cNvPr id="1479" name="شكل حر: شكل 832">
                      <a:extLst>
                        <a:ext uri="{FF2B5EF4-FFF2-40B4-BE49-F238E27FC236}">
                          <a16:creationId xmlns:a16="http://schemas.microsoft.com/office/drawing/2014/main" id="{75CCA0AB-236B-45C0-A586-676A8D909D07}"/>
                        </a:ext>
                      </a:extLst>
                    </p:cNvPr>
                    <p:cNvSpPr/>
                    <p:nvPr/>
                  </p:nvSpPr>
                  <p:spPr>
                    <a:xfrm>
                      <a:off x="4603493" y="6141598"/>
                      <a:ext cx="454671" cy="889043"/>
                    </a:xfrm>
                    <a:custGeom>
                      <a:avLst/>
                      <a:gdLst>
                        <a:gd name="connsiteX0" fmla="*/ 339801 w 454671"/>
                        <a:gd name="connsiteY0" fmla="*/ 889044 h 889043"/>
                        <a:gd name="connsiteX1" fmla="*/ 275077 w 454671"/>
                        <a:gd name="connsiteY1" fmla="*/ 414401 h 889043"/>
                        <a:gd name="connsiteX2" fmla="*/ 204959 w 454671"/>
                        <a:gd name="connsiteY2" fmla="*/ 209441 h 889043"/>
                        <a:gd name="connsiteX3" fmla="*/ 94389 w 454671"/>
                        <a:gd name="connsiteY3" fmla="*/ 74600 h 889043"/>
                        <a:gd name="connsiteX4" fmla="*/ 0 w 454671"/>
                        <a:gd name="connsiteY4" fmla="*/ 74600 h 889043"/>
                        <a:gd name="connsiteX5" fmla="*/ 56634 w 454671"/>
                        <a:gd name="connsiteY5" fmla="*/ 28754 h 889043"/>
                        <a:gd name="connsiteX6" fmla="*/ 229231 w 454671"/>
                        <a:gd name="connsiteY6" fmla="*/ 17966 h 889043"/>
                        <a:gd name="connsiteX7" fmla="*/ 240018 w 454671"/>
                        <a:gd name="connsiteY7" fmla="*/ 31450 h 889043"/>
                        <a:gd name="connsiteX8" fmla="*/ 366769 w 454671"/>
                        <a:gd name="connsiteY8" fmla="*/ 244500 h 889043"/>
                        <a:gd name="connsiteX9" fmla="*/ 453068 w 454671"/>
                        <a:gd name="connsiteY9" fmla="*/ 889044 h 889043"/>
                        <a:gd name="connsiteX10" fmla="*/ 339801 w 454671"/>
                        <a:gd name="connsiteY10" fmla="*/ 889044 h 889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4671" h="889043">
                          <a:moveTo>
                            <a:pt x="339801" y="889044"/>
                          </a:moveTo>
                          <a:cubicBezTo>
                            <a:pt x="334408" y="727233"/>
                            <a:pt x="315529" y="570817"/>
                            <a:pt x="275077" y="414401"/>
                          </a:cubicBezTo>
                          <a:cubicBezTo>
                            <a:pt x="261593" y="363161"/>
                            <a:pt x="240018" y="276862"/>
                            <a:pt x="204959" y="209441"/>
                          </a:cubicBezTo>
                          <a:cubicBezTo>
                            <a:pt x="177991" y="147414"/>
                            <a:pt x="140235" y="90781"/>
                            <a:pt x="94389" y="74600"/>
                          </a:cubicBezTo>
                          <a:cubicBezTo>
                            <a:pt x="59330" y="61116"/>
                            <a:pt x="29665" y="63813"/>
                            <a:pt x="0" y="74600"/>
                          </a:cubicBezTo>
                          <a:cubicBezTo>
                            <a:pt x="16181" y="55722"/>
                            <a:pt x="35059" y="42238"/>
                            <a:pt x="56634" y="28754"/>
                          </a:cubicBezTo>
                          <a:cubicBezTo>
                            <a:pt x="115964" y="-9002"/>
                            <a:pt x="175294" y="-6305"/>
                            <a:pt x="229231" y="17966"/>
                          </a:cubicBezTo>
                          <a:cubicBezTo>
                            <a:pt x="231928" y="23360"/>
                            <a:pt x="234624" y="28754"/>
                            <a:pt x="240018" y="31450"/>
                          </a:cubicBezTo>
                          <a:cubicBezTo>
                            <a:pt x="280471" y="104265"/>
                            <a:pt x="337104" y="166292"/>
                            <a:pt x="366769" y="244500"/>
                          </a:cubicBezTo>
                          <a:cubicBezTo>
                            <a:pt x="439584" y="446763"/>
                            <a:pt x="461159" y="667903"/>
                            <a:pt x="453068" y="889044"/>
                          </a:cubicBezTo>
                          <a:lnTo>
                            <a:pt x="339801" y="889044"/>
                          </a:lnTo>
                          <a:close/>
                        </a:path>
                      </a:pathLst>
                    </a:custGeom>
                    <a:solidFill>
                      <a:srgbClr val="115220"/>
                    </a:solidFill>
                    <a:ln w="26947" cap="flat">
                      <a:noFill/>
                      <a:prstDash val="solid"/>
                      <a:miter/>
                    </a:ln>
                  </p:spPr>
                  <p:txBody>
                    <a:bodyPr rtlCol="1" anchor="ctr"/>
                    <a:lstStyle/>
                    <a:p>
                      <a:endParaRPr lang="ar-SA"/>
                    </a:p>
                  </p:txBody>
                </p:sp>
                <p:sp>
                  <p:nvSpPr>
                    <p:cNvPr id="1480" name="شكل حر: شكل 833">
                      <a:extLst>
                        <a:ext uri="{FF2B5EF4-FFF2-40B4-BE49-F238E27FC236}">
                          <a16:creationId xmlns:a16="http://schemas.microsoft.com/office/drawing/2014/main" id="{1DBE1D8E-7304-45F8-A603-D59FA093DCBB}"/>
                        </a:ext>
                      </a:extLst>
                    </p:cNvPr>
                    <p:cNvSpPr/>
                    <p:nvPr/>
                  </p:nvSpPr>
                  <p:spPr>
                    <a:xfrm>
                      <a:off x="4830027" y="6159564"/>
                      <a:ext cx="283167" cy="871077"/>
                    </a:xfrm>
                    <a:custGeom>
                      <a:avLst/>
                      <a:gdLst>
                        <a:gd name="connsiteX0" fmla="*/ 223837 w 283167"/>
                        <a:gd name="connsiteY0" fmla="*/ 871077 h 871077"/>
                        <a:gd name="connsiteX1" fmla="*/ 137538 w 283167"/>
                        <a:gd name="connsiteY1" fmla="*/ 226534 h 871077"/>
                        <a:gd name="connsiteX2" fmla="*/ 10787 w 283167"/>
                        <a:gd name="connsiteY2" fmla="*/ 13484 h 871077"/>
                        <a:gd name="connsiteX3" fmla="*/ 0 w 283167"/>
                        <a:gd name="connsiteY3" fmla="*/ 0 h 871077"/>
                        <a:gd name="connsiteX4" fmla="*/ 140235 w 283167"/>
                        <a:gd name="connsiteY4" fmla="*/ 126751 h 871077"/>
                        <a:gd name="connsiteX5" fmla="*/ 266986 w 283167"/>
                        <a:gd name="connsiteY5" fmla="*/ 523186 h 871077"/>
                        <a:gd name="connsiteX6" fmla="*/ 280470 w 283167"/>
                        <a:gd name="connsiteY6" fmla="*/ 771294 h 871077"/>
                        <a:gd name="connsiteX7" fmla="*/ 283167 w 283167"/>
                        <a:gd name="connsiteY7" fmla="*/ 868380 h 871077"/>
                        <a:gd name="connsiteX8" fmla="*/ 223837 w 283167"/>
                        <a:gd name="connsiteY8" fmla="*/ 868380 h 871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3167" h="871077">
                          <a:moveTo>
                            <a:pt x="223837" y="871077"/>
                          </a:moveTo>
                          <a:cubicBezTo>
                            <a:pt x="231927" y="649937"/>
                            <a:pt x="210353" y="431493"/>
                            <a:pt x="137538" y="226534"/>
                          </a:cubicBezTo>
                          <a:cubicBezTo>
                            <a:pt x="110570" y="148326"/>
                            <a:pt x="53937" y="88996"/>
                            <a:pt x="10787" y="13484"/>
                          </a:cubicBezTo>
                          <a:cubicBezTo>
                            <a:pt x="8090" y="8091"/>
                            <a:pt x="5394" y="2697"/>
                            <a:pt x="0" y="0"/>
                          </a:cubicBezTo>
                          <a:cubicBezTo>
                            <a:pt x="53937" y="24272"/>
                            <a:pt x="102479" y="70118"/>
                            <a:pt x="140235" y="126751"/>
                          </a:cubicBezTo>
                          <a:cubicBezTo>
                            <a:pt x="218443" y="240018"/>
                            <a:pt x="253502" y="377557"/>
                            <a:pt x="266986" y="523186"/>
                          </a:cubicBezTo>
                          <a:cubicBezTo>
                            <a:pt x="275077" y="604091"/>
                            <a:pt x="277773" y="687692"/>
                            <a:pt x="280470" y="771294"/>
                          </a:cubicBezTo>
                          <a:cubicBezTo>
                            <a:pt x="280470" y="800960"/>
                            <a:pt x="283167" y="836018"/>
                            <a:pt x="283167" y="868380"/>
                          </a:cubicBezTo>
                          <a:lnTo>
                            <a:pt x="223837" y="868380"/>
                          </a:lnTo>
                          <a:close/>
                        </a:path>
                      </a:pathLst>
                    </a:custGeom>
                    <a:solidFill>
                      <a:srgbClr val="25981C"/>
                    </a:solidFill>
                    <a:ln w="26947" cap="flat">
                      <a:noFill/>
                      <a:prstDash val="solid"/>
                      <a:miter/>
                    </a:ln>
                  </p:spPr>
                  <p:txBody>
                    <a:bodyPr rtlCol="1" anchor="ctr"/>
                    <a:lstStyle/>
                    <a:p>
                      <a:endParaRPr lang="ar-SA"/>
                    </a:p>
                  </p:txBody>
                </p:sp>
              </p:grpSp>
              <p:grpSp>
                <p:nvGrpSpPr>
                  <p:cNvPr id="1117" name="رسم 4">
                    <a:extLst>
                      <a:ext uri="{FF2B5EF4-FFF2-40B4-BE49-F238E27FC236}">
                        <a16:creationId xmlns:a16="http://schemas.microsoft.com/office/drawing/2014/main" id="{C40358ED-BEC6-4AF9-8A6F-49453001A05A}"/>
                      </a:ext>
                    </a:extLst>
                  </p:cNvPr>
                  <p:cNvGrpSpPr/>
                  <p:nvPr/>
                </p:nvGrpSpPr>
                <p:grpSpPr>
                  <a:xfrm>
                    <a:off x="4360778" y="5930333"/>
                    <a:ext cx="1272904" cy="1103004"/>
                    <a:chOff x="4360778" y="5930333"/>
                    <a:chExt cx="1272904" cy="1103004"/>
                  </a:xfrm>
                  <a:solidFill>
                    <a:schemeClr val="accent1"/>
                  </a:solidFill>
                </p:grpSpPr>
                <p:sp>
                  <p:nvSpPr>
                    <p:cNvPr id="1441" name="شكل حر: شكل 835">
                      <a:extLst>
                        <a:ext uri="{FF2B5EF4-FFF2-40B4-BE49-F238E27FC236}">
                          <a16:creationId xmlns:a16="http://schemas.microsoft.com/office/drawing/2014/main" id="{6E07394C-0E23-4D0B-8968-2B8F4D5211CE}"/>
                        </a:ext>
                      </a:extLst>
                    </p:cNvPr>
                    <p:cNvSpPr/>
                    <p:nvPr/>
                  </p:nvSpPr>
                  <p:spPr>
                    <a:xfrm>
                      <a:off x="4360778" y="6332162"/>
                      <a:ext cx="355981" cy="698479"/>
                    </a:xfrm>
                    <a:custGeom>
                      <a:avLst/>
                      <a:gdLst>
                        <a:gd name="connsiteX0" fmla="*/ 283167 w 355981"/>
                        <a:gd name="connsiteY0" fmla="*/ 698480 h 698479"/>
                        <a:gd name="connsiteX1" fmla="*/ 264290 w 355981"/>
                        <a:gd name="connsiteY1" fmla="*/ 625665 h 698479"/>
                        <a:gd name="connsiteX2" fmla="*/ 164507 w 355981"/>
                        <a:gd name="connsiteY2" fmla="*/ 358679 h 698479"/>
                        <a:gd name="connsiteX3" fmla="*/ 59330 w 355981"/>
                        <a:gd name="connsiteY3" fmla="*/ 88996 h 698479"/>
                        <a:gd name="connsiteX4" fmla="*/ 0 w 355981"/>
                        <a:gd name="connsiteY4" fmla="*/ 0 h 698479"/>
                        <a:gd name="connsiteX5" fmla="*/ 142932 w 355981"/>
                        <a:gd name="connsiteY5" fmla="*/ 115964 h 698479"/>
                        <a:gd name="connsiteX6" fmla="*/ 272380 w 355981"/>
                        <a:gd name="connsiteY6" fmla="*/ 358679 h 698479"/>
                        <a:gd name="connsiteX7" fmla="*/ 355982 w 355981"/>
                        <a:gd name="connsiteY7" fmla="*/ 698480 h 698479"/>
                        <a:gd name="connsiteX8" fmla="*/ 283167 w 355981"/>
                        <a:gd name="connsiteY8" fmla="*/ 698480 h 698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981" h="698479">
                          <a:moveTo>
                            <a:pt x="283167" y="698480"/>
                          </a:moveTo>
                          <a:cubicBezTo>
                            <a:pt x="277774" y="674208"/>
                            <a:pt x="269683" y="649936"/>
                            <a:pt x="264290" y="625665"/>
                          </a:cubicBezTo>
                          <a:cubicBezTo>
                            <a:pt x="237321" y="531276"/>
                            <a:pt x="202262" y="444977"/>
                            <a:pt x="164507" y="358679"/>
                          </a:cubicBezTo>
                          <a:cubicBezTo>
                            <a:pt x="126751" y="272380"/>
                            <a:pt x="105177" y="164507"/>
                            <a:pt x="59330" y="88996"/>
                          </a:cubicBezTo>
                          <a:cubicBezTo>
                            <a:pt x="40452" y="59330"/>
                            <a:pt x="21575" y="29665"/>
                            <a:pt x="0" y="0"/>
                          </a:cubicBezTo>
                          <a:cubicBezTo>
                            <a:pt x="51240" y="29665"/>
                            <a:pt x="99783" y="59330"/>
                            <a:pt x="142932" y="115964"/>
                          </a:cubicBezTo>
                          <a:cubicBezTo>
                            <a:pt x="194172" y="186081"/>
                            <a:pt x="240018" y="266986"/>
                            <a:pt x="272380" y="358679"/>
                          </a:cubicBezTo>
                          <a:cubicBezTo>
                            <a:pt x="310136" y="469249"/>
                            <a:pt x="337104" y="582516"/>
                            <a:pt x="355982" y="698480"/>
                          </a:cubicBezTo>
                          <a:lnTo>
                            <a:pt x="283167" y="698480"/>
                          </a:lnTo>
                          <a:close/>
                        </a:path>
                      </a:pathLst>
                    </a:custGeom>
                    <a:solidFill>
                      <a:srgbClr val="115027"/>
                    </a:solidFill>
                    <a:ln w="26947" cap="flat">
                      <a:noFill/>
                      <a:prstDash val="solid"/>
                      <a:miter/>
                    </a:ln>
                  </p:spPr>
                  <p:txBody>
                    <a:bodyPr rtlCol="1" anchor="ctr"/>
                    <a:lstStyle/>
                    <a:p>
                      <a:endParaRPr lang="ar-SA"/>
                    </a:p>
                  </p:txBody>
                </p:sp>
                <p:sp>
                  <p:nvSpPr>
                    <p:cNvPr id="1442" name="شكل حر: شكل 836">
                      <a:extLst>
                        <a:ext uri="{FF2B5EF4-FFF2-40B4-BE49-F238E27FC236}">
                          <a16:creationId xmlns:a16="http://schemas.microsoft.com/office/drawing/2014/main" id="{C254FEB2-0E97-43C8-9A35-F3E9C8039BFE}"/>
                        </a:ext>
                      </a:extLst>
                    </p:cNvPr>
                    <p:cNvSpPr/>
                    <p:nvPr/>
                  </p:nvSpPr>
                  <p:spPr>
                    <a:xfrm>
                      <a:off x="4371565" y="6340252"/>
                      <a:ext cx="342497" cy="690389"/>
                    </a:xfrm>
                    <a:custGeom>
                      <a:avLst/>
                      <a:gdLst>
                        <a:gd name="connsiteX0" fmla="*/ 310136 w 342497"/>
                        <a:gd name="connsiteY0" fmla="*/ 690389 h 690389"/>
                        <a:gd name="connsiteX1" fmla="*/ 0 w 342497"/>
                        <a:gd name="connsiteY1" fmla="*/ 0 h 690389"/>
                        <a:gd name="connsiteX2" fmla="*/ 129448 w 342497"/>
                        <a:gd name="connsiteY2" fmla="*/ 107873 h 690389"/>
                        <a:gd name="connsiteX3" fmla="*/ 258896 w 342497"/>
                        <a:gd name="connsiteY3" fmla="*/ 350588 h 690389"/>
                        <a:gd name="connsiteX4" fmla="*/ 342498 w 342497"/>
                        <a:gd name="connsiteY4" fmla="*/ 690389 h 690389"/>
                        <a:gd name="connsiteX5" fmla="*/ 310136 w 342497"/>
                        <a:gd name="connsiteY5" fmla="*/ 690389 h 690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497" h="690389">
                          <a:moveTo>
                            <a:pt x="310136" y="690389"/>
                          </a:moveTo>
                          <a:cubicBezTo>
                            <a:pt x="261593" y="415312"/>
                            <a:pt x="167204" y="159113"/>
                            <a:pt x="0" y="0"/>
                          </a:cubicBezTo>
                          <a:cubicBezTo>
                            <a:pt x="45846" y="26968"/>
                            <a:pt x="91692" y="56633"/>
                            <a:pt x="129448" y="107873"/>
                          </a:cubicBezTo>
                          <a:cubicBezTo>
                            <a:pt x="180688" y="177991"/>
                            <a:pt x="226534" y="258896"/>
                            <a:pt x="258896" y="350588"/>
                          </a:cubicBezTo>
                          <a:cubicBezTo>
                            <a:pt x="296652" y="461158"/>
                            <a:pt x="323620" y="574425"/>
                            <a:pt x="342498" y="690389"/>
                          </a:cubicBezTo>
                          <a:lnTo>
                            <a:pt x="310136" y="690389"/>
                          </a:lnTo>
                          <a:close/>
                        </a:path>
                      </a:pathLst>
                    </a:custGeom>
                    <a:solidFill>
                      <a:srgbClr val="11521E"/>
                    </a:solidFill>
                    <a:ln w="26947" cap="flat">
                      <a:noFill/>
                      <a:prstDash val="solid"/>
                      <a:miter/>
                    </a:ln>
                  </p:spPr>
                  <p:txBody>
                    <a:bodyPr rtlCol="1" anchor="ctr"/>
                    <a:lstStyle/>
                    <a:p>
                      <a:endParaRPr lang="ar-SA"/>
                    </a:p>
                  </p:txBody>
                </p:sp>
                <p:sp>
                  <p:nvSpPr>
                    <p:cNvPr id="1443" name="شكل حر: شكل 837">
                      <a:extLst>
                        <a:ext uri="{FF2B5EF4-FFF2-40B4-BE49-F238E27FC236}">
                          <a16:creationId xmlns:a16="http://schemas.microsoft.com/office/drawing/2014/main" id="{C8196060-172A-484F-9A77-B7E48EBB7EA9}"/>
                        </a:ext>
                      </a:extLst>
                    </p:cNvPr>
                    <p:cNvSpPr/>
                    <p:nvPr/>
                  </p:nvSpPr>
                  <p:spPr>
                    <a:xfrm>
                      <a:off x="4469325" y="6420099"/>
                      <a:ext cx="228556" cy="551305"/>
                    </a:xfrm>
                    <a:custGeom>
                      <a:avLst/>
                      <a:gdLst>
                        <a:gd name="connsiteX0" fmla="*/ 2023 w 228556"/>
                        <a:gd name="connsiteY0" fmla="*/ 1058 h 551305"/>
                        <a:gd name="connsiteX1" fmla="*/ 39778 w 228556"/>
                        <a:gd name="connsiteY1" fmla="*/ 49601 h 551305"/>
                        <a:gd name="connsiteX2" fmla="*/ 77534 w 228556"/>
                        <a:gd name="connsiteY2" fmla="*/ 106234 h 551305"/>
                        <a:gd name="connsiteX3" fmla="*/ 136864 w 228556"/>
                        <a:gd name="connsiteY3" fmla="*/ 224895 h 551305"/>
                        <a:gd name="connsiteX4" fmla="*/ 215072 w 228556"/>
                        <a:gd name="connsiteY4" fmla="*/ 494578 h 551305"/>
                        <a:gd name="connsiteX5" fmla="*/ 228557 w 228556"/>
                        <a:gd name="connsiteY5" fmla="*/ 551212 h 551305"/>
                        <a:gd name="connsiteX6" fmla="*/ 134167 w 228556"/>
                        <a:gd name="connsiteY6" fmla="*/ 235682 h 551305"/>
                        <a:gd name="connsiteX7" fmla="*/ 74837 w 228556"/>
                        <a:gd name="connsiteY7" fmla="*/ 117022 h 551305"/>
                        <a:gd name="connsiteX8" fmla="*/ 2023 w 228556"/>
                        <a:gd name="connsiteY8" fmla="*/ 6452 h 551305"/>
                        <a:gd name="connsiteX9" fmla="*/ 2023 w 228556"/>
                        <a:gd name="connsiteY9" fmla="*/ 1058 h 551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556" h="551305">
                          <a:moveTo>
                            <a:pt x="2023" y="1058"/>
                          </a:moveTo>
                          <a:cubicBezTo>
                            <a:pt x="15507" y="14542"/>
                            <a:pt x="26294" y="33420"/>
                            <a:pt x="39778" y="49601"/>
                          </a:cubicBezTo>
                          <a:cubicBezTo>
                            <a:pt x="53262" y="68479"/>
                            <a:pt x="66747" y="87357"/>
                            <a:pt x="77534" y="106234"/>
                          </a:cubicBezTo>
                          <a:cubicBezTo>
                            <a:pt x="101805" y="141293"/>
                            <a:pt x="120683" y="181746"/>
                            <a:pt x="136864" y="224895"/>
                          </a:cubicBezTo>
                          <a:cubicBezTo>
                            <a:pt x="169226" y="308497"/>
                            <a:pt x="196195" y="402886"/>
                            <a:pt x="215072" y="494578"/>
                          </a:cubicBezTo>
                          <a:cubicBezTo>
                            <a:pt x="215072" y="497275"/>
                            <a:pt x="228557" y="553909"/>
                            <a:pt x="228557" y="551212"/>
                          </a:cubicBezTo>
                          <a:cubicBezTo>
                            <a:pt x="206982" y="462216"/>
                            <a:pt x="169226" y="319284"/>
                            <a:pt x="134167" y="235682"/>
                          </a:cubicBezTo>
                          <a:cubicBezTo>
                            <a:pt x="115290" y="192533"/>
                            <a:pt x="96412" y="152080"/>
                            <a:pt x="74837" y="117022"/>
                          </a:cubicBezTo>
                          <a:cubicBezTo>
                            <a:pt x="50566" y="79266"/>
                            <a:pt x="26294" y="41511"/>
                            <a:pt x="2023" y="6452"/>
                          </a:cubicBezTo>
                          <a:cubicBezTo>
                            <a:pt x="-674" y="1058"/>
                            <a:pt x="-674" y="-1639"/>
                            <a:pt x="2023" y="1058"/>
                          </a:cubicBezTo>
                          <a:close/>
                        </a:path>
                      </a:pathLst>
                    </a:custGeom>
                    <a:solidFill>
                      <a:srgbClr val="DCFB8E">
                        <a:alpha val="30000"/>
                      </a:srgbClr>
                    </a:solidFill>
                    <a:ln w="26947" cap="flat">
                      <a:noFill/>
                      <a:prstDash val="solid"/>
                      <a:miter/>
                    </a:ln>
                  </p:spPr>
                  <p:txBody>
                    <a:bodyPr rtlCol="1" anchor="ctr"/>
                    <a:lstStyle/>
                    <a:p>
                      <a:endParaRPr lang="ar-SA"/>
                    </a:p>
                  </p:txBody>
                </p:sp>
                <p:sp>
                  <p:nvSpPr>
                    <p:cNvPr id="1444" name="شكل حر: شكل 838">
                      <a:extLst>
                        <a:ext uri="{FF2B5EF4-FFF2-40B4-BE49-F238E27FC236}">
                          <a16:creationId xmlns:a16="http://schemas.microsoft.com/office/drawing/2014/main" id="{CB04B169-6439-46FA-8857-987BD495AA79}"/>
                        </a:ext>
                      </a:extLst>
                    </p:cNvPr>
                    <p:cNvSpPr/>
                    <p:nvPr/>
                  </p:nvSpPr>
                  <p:spPr>
                    <a:xfrm>
                      <a:off x="4451353" y="6403918"/>
                      <a:ext cx="13021" cy="14542"/>
                    </a:xfrm>
                    <a:custGeom>
                      <a:avLst/>
                      <a:gdLst>
                        <a:gd name="connsiteX0" fmla="*/ 3814 w 13021"/>
                        <a:gd name="connsiteY0" fmla="*/ 1058 h 14542"/>
                        <a:gd name="connsiteX1" fmla="*/ 11904 w 13021"/>
                        <a:gd name="connsiteY1" fmla="*/ 9149 h 14542"/>
                        <a:gd name="connsiteX2" fmla="*/ 9207 w 13021"/>
                        <a:gd name="connsiteY2" fmla="*/ 14542 h 14542"/>
                        <a:gd name="connsiteX3" fmla="*/ 1117 w 13021"/>
                        <a:gd name="connsiteY3" fmla="*/ 6452 h 14542"/>
                        <a:gd name="connsiteX4" fmla="*/ 3814 w 13021"/>
                        <a:gd name="connsiteY4" fmla="*/ 1058 h 14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21" h="14542">
                          <a:moveTo>
                            <a:pt x="3814" y="1058"/>
                          </a:moveTo>
                          <a:cubicBezTo>
                            <a:pt x="6511" y="3755"/>
                            <a:pt x="9207" y="6452"/>
                            <a:pt x="11904" y="9149"/>
                          </a:cubicBezTo>
                          <a:cubicBezTo>
                            <a:pt x="14601" y="11845"/>
                            <a:pt x="11904" y="14542"/>
                            <a:pt x="9207" y="14542"/>
                          </a:cubicBezTo>
                          <a:cubicBezTo>
                            <a:pt x="6511" y="11845"/>
                            <a:pt x="3814" y="9149"/>
                            <a:pt x="1117" y="6452"/>
                          </a:cubicBezTo>
                          <a:cubicBezTo>
                            <a:pt x="-1580" y="1058"/>
                            <a:pt x="1117" y="-1639"/>
                            <a:pt x="3814" y="1058"/>
                          </a:cubicBezTo>
                          <a:close/>
                        </a:path>
                      </a:pathLst>
                    </a:custGeom>
                    <a:solidFill>
                      <a:srgbClr val="DCFB8E">
                        <a:alpha val="30000"/>
                      </a:srgbClr>
                    </a:solidFill>
                    <a:ln w="26947" cap="flat">
                      <a:noFill/>
                      <a:prstDash val="solid"/>
                      <a:miter/>
                    </a:ln>
                  </p:spPr>
                  <p:txBody>
                    <a:bodyPr rtlCol="1" anchor="ctr"/>
                    <a:lstStyle/>
                    <a:p>
                      <a:endParaRPr lang="ar-SA"/>
                    </a:p>
                  </p:txBody>
                </p:sp>
                <p:sp>
                  <p:nvSpPr>
                    <p:cNvPr id="1445" name="شكل حر: شكل 839">
                      <a:extLst>
                        <a:ext uri="{FF2B5EF4-FFF2-40B4-BE49-F238E27FC236}">
                          <a16:creationId xmlns:a16="http://schemas.microsoft.com/office/drawing/2014/main" id="{CAA532F4-6D79-45B1-8F33-AB2C97D57052}"/>
                        </a:ext>
                      </a:extLst>
                    </p:cNvPr>
                    <p:cNvSpPr/>
                    <p:nvPr/>
                  </p:nvSpPr>
                  <p:spPr>
                    <a:xfrm>
                      <a:off x="4919022" y="6278225"/>
                      <a:ext cx="256199" cy="752416"/>
                    </a:xfrm>
                    <a:custGeom>
                      <a:avLst/>
                      <a:gdLst>
                        <a:gd name="connsiteX0" fmla="*/ 183385 w 256199"/>
                        <a:gd name="connsiteY0" fmla="*/ 752417 h 752416"/>
                        <a:gd name="connsiteX1" fmla="*/ 175294 w 256199"/>
                        <a:gd name="connsiteY1" fmla="*/ 682299 h 752416"/>
                        <a:gd name="connsiteX2" fmla="*/ 113267 w 256199"/>
                        <a:gd name="connsiteY2" fmla="*/ 393737 h 752416"/>
                        <a:gd name="connsiteX3" fmla="*/ 45846 w 256199"/>
                        <a:gd name="connsiteY3" fmla="*/ 102480 h 752416"/>
                        <a:gd name="connsiteX4" fmla="*/ 0 w 256199"/>
                        <a:gd name="connsiteY4" fmla="*/ 0 h 752416"/>
                        <a:gd name="connsiteX5" fmla="*/ 126751 w 256199"/>
                        <a:gd name="connsiteY5" fmla="*/ 145629 h 752416"/>
                        <a:gd name="connsiteX6" fmla="*/ 221141 w 256199"/>
                        <a:gd name="connsiteY6" fmla="*/ 415312 h 752416"/>
                        <a:gd name="connsiteX7" fmla="*/ 256199 w 256199"/>
                        <a:gd name="connsiteY7" fmla="*/ 749720 h 752416"/>
                        <a:gd name="connsiteX8" fmla="*/ 183385 w 256199"/>
                        <a:gd name="connsiteY8" fmla="*/ 749720 h 752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6199" h="752416">
                          <a:moveTo>
                            <a:pt x="183385" y="752417"/>
                          </a:moveTo>
                          <a:cubicBezTo>
                            <a:pt x="180688" y="728144"/>
                            <a:pt x="177991" y="706570"/>
                            <a:pt x="175294" y="682299"/>
                          </a:cubicBezTo>
                          <a:cubicBezTo>
                            <a:pt x="159113" y="582516"/>
                            <a:pt x="137539" y="488126"/>
                            <a:pt x="113267" y="393737"/>
                          </a:cubicBezTo>
                          <a:cubicBezTo>
                            <a:pt x="86299" y="299348"/>
                            <a:pt x="83602" y="186081"/>
                            <a:pt x="45846" y="102480"/>
                          </a:cubicBezTo>
                          <a:cubicBezTo>
                            <a:pt x="29665" y="67421"/>
                            <a:pt x="16181" y="35059"/>
                            <a:pt x="0" y="0"/>
                          </a:cubicBezTo>
                          <a:cubicBezTo>
                            <a:pt x="48543" y="40452"/>
                            <a:pt x="94389" y="80905"/>
                            <a:pt x="126751" y="145629"/>
                          </a:cubicBezTo>
                          <a:cubicBezTo>
                            <a:pt x="169901" y="226534"/>
                            <a:pt x="202262" y="315529"/>
                            <a:pt x="221141" y="415312"/>
                          </a:cubicBezTo>
                          <a:cubicBezTo>
                            <a:pt x="242715" y="525882"/>
                            <a:pt x="253503" y="636452"/>
                            <a:pt x="256199" y="749720"/>
                          </a:cubicBezTo>
                          <a:lnTo>
                            <a:pt x="183385" y="749720"/>
                          </a:lnTo>
                          <a:close/>
                        </a:path>
                      </a:pathLst>
                    </a:custGeom>
                    <a:solidFill>
                      <a:srgbClr val="115027"/>
                    </a:solidFill>
                    <a:ln w="26947" cap="flat">
                      <a:noFill/>
                      <a:prstDash val="solid"/>
                      <a:miter/>
                    </a:ln>
                  </p:spPr>
                  <p:txBody>
                    <a:bodyPr rtlCol="1" anchor="ctr"/>
                    <a:lstStyle/>
                    <a:p>
                      <a:endParaRPr lang="ar-SA"/>
                    </a:p>
                  </p:txBody>
                </p:sp>
                <p:sp>
                  <p:nvSpPr>
                    <p:cNvPr id="1446" name="شكل حر: شكل 840">
                      <a:extLst>
                        <a:ext uri="{FF2B5EF4-FFF2-40B4-BE49-F238E27FC236}">
                          <a16:creationId xmlns:a16="http://schemas.microsoft.com/office/drawing/2014/main" id="{8EC3ED64-0187-4EA0-9584-01BDB58BD458}"/>
                        </a:ext>
                      </a:extLst>
                    </p:cNvPr>
                    <p:cNvSpPr/>
                    <p:nvPr/>
                  </p:nvSpPr>
                  <p:spPr>
                    <a:xfrm>
                      <a:off x="4927113" y="6291709"/>
                      <a:ext cx="245411" cy="738932"/>
                    </a:xfrm>
                    <a:custGeom>
                      <a:avLst/>
                      <a:gdLst>
                        <a:gd name="connsiteX0" fmla="*/ 213050 w 245411"/>
                        <a:gd name="connsiteY0" fmla="*/ 738932 h 738932"/>
                        <a:gd name="connsiteX1" fmla="*/ 0 w 245411"/>
                        <a:gd name="connsiteY1" fmla="*/ 0 h 738932"/>
                        <a:gd name="connsiteX2" fmla="*/ 115964 w 245411"/>
                        <a:gd name="connsiteY2" fmla="*/ 134842 h 738932"/>
                        <a:gd name="connsiteX3" fmla="*/ 210353 w 245411"/>
                        <a:gd name="connsiteY3" fmla="*/ 404525 h 738932"/>
                        <a:gd name="connsiteX4" fmla="*/ 245412 w 245411"/>
                        <a:gd name="connsiteY4" fmla="*/ 738932 h 738932"/>
                        <a:gd name="connsiteX5" fmla="*/ 213050 w 245411"/>
                        <a:gd name="connsiteY5" fmla="*/ 738932 h 73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411" h="738932">
                          <a:moveTo>
                            <a:pt x="213050" y="738932"/>
                          </a:moveTo>
                          <a:cubicBezTo>
                            <a:pt x="199566" y="458462"/>
                            <a:pt x="142932" y="188778"/>
                            <a:pt x="0" y="0"/>
                          </a:cubicBezTo>
                          <a:cubicBezTo>
                            <a:pt x="43149" y="37755"/>
                            <a:pt x="83602" y="75511"/>
                            <a:pt x="115964" y="134842"/>
                          </a:cubicBezTo>
                          <a:cubicBezTo>
                            <a:pt x="159113" y="215747"/>
                            <a:pt x="191475" y="304742"/>
                            <a:pt x="210353" y="404525"/>
                          </a:cubicBezTo>
                          <a:cubicBezTo>
                            <a:pt x="231928" y="515095"/>
                            <a:pt x="242715" y="625665"/>
                            <a:pt x="245412" y="738932"/>
                          </a:cubicBezTo>
                          <a:lnTo>
                            <a:pt x="213050" y="738932"/>
                          </a:lnTo>
                          <a:close/>
                        </a:path>
                      </a:pathLst>
                    </a:custGeom>
                    <a:solidFill>
                      <a:srgbClr val="11521E"/>
                    </a:solidFill>
                    <a:ln w="26947" cap="flat">
                      <a:noFill/>
                      <a:prstDash val="solid"/>
                      <a:miter/>
                    </a:ln>
                  </p:spPr>
                  <p:txBody>
                    <a:bodyPr rtlCol="1" anchor="ctr"/>
                    <a:lstStyle/>
                    <a:p>
                      <a:endParaRPr lang="ar-SA"/>
                    </a:p>
                  </p:txBody>
                </p:sp>
                <p:sp>
                  <p:nvSpPr>
                    <p:cNvPr id="1447" name="شكل حر: شكل 841">
                      <a:extLst>
                        <a:ext uri="{FF2B5EF4-FFF2-40B4-BE49-F238E27FC236}">
                          <a16:creationId xmlns:a16="http://schemas.microsoft.com/office/drawing/2014/main" id="{91FEB922-DEF6-4083-ADCF-E797B759BF21}"/>
                        </a:ext>
                      </a:extLst>
                    </p:cNvPr>
                    <p:cNvSpPr/>
                    <p:nvPr/>
                  </p:nvSpPr>
                  <p:spPr>
                    <a:xfrm>
                      <a:off x="5012294" y="6390434"/>
                      <a:ext cx="154836" cy="599844"/>
                    </a:xfrm>
                    <a:custGeom>
                      <a:avLst/>
                      <a:gdLst>
                        <a:gd name="connsiteX0" fmla="*/ 3814 w 154836"/>
                        <a:gd name="connsiteY0" fmla="*/ 1058 h 599844"/>
                        <a:gd name="connsiteX1" fmla="*/ 33479 w 154836"/>
                        <a:gd name="connsiteY1" fmla="*/ 57692 h 599844"/>
                        <a:gd name="connsiteX2" fmla="*/ 65841 w 154836"/>
                        <a:gd name="connsiteY2" fmla="*/ 122416 h 599844"/>
                        <a:gd name="connsiteX3" fmla="*/ 108990 w 154836"/>
                        <a:gd name="connsiteY3" fmla="*/ 254560 h 599844"/>
                        <a:gd name="connsiteX4" fmla="*/ 149443 w 154836"/>
                        <a:gd name="connsiteY4" fmla="*/ 540425 h 599844"/>
                        <a:gd name="connsiteX5" fmla="*/ 154837 w 154836"/>
                        <a:gd name="connsiteY5" fmla="*/ 599755 h 599844"/>
                        <a:gd name="connsiteX6" fmla="*/ 103597 w 154836"/>
                        <a:gd name="connsiteY6" fmla="*/ 265348 h 599844"/>
                        <a:gd name="connsiteX7" fmla="*/ 60448 w 154836"/>
                        <a:gd name="connsiteY7" fmla="*/ 133203 h 599844"/>
                        <a:gd name="connsiteX8" fmla="*/ 1117 w 154836"/>
                        <a:gd name="connsiteY8" fmla="*/ 6452 h 599844"/>
                        <a:gd name="connsiteX9" fmla="*/ 3814 w 154836"/>
                        <a:gd name="connsiteY9" fmla="*/ 1058 h 599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836" h="599844">
                          <a:moveTo>
                            <a:pt x="3814" y="1058"/>
                          </a:moveTo>
                          <a:cubicBezTo>
                            <a:pt x="14601" y="17239"/>
                            <a:pt x="25389" y="38814"/>
                            <a:pt x="33479" y="57692"/>
                          </a:cubicBezTo>
                          <a:cubicBezTo>
                            <a:pt x="44266" y="79266"/>
                            <a:pt x="55054" y="100841"/>
                            <a:pt x="65841" y="122416"/>
                          </a:cubicBezTo>
                          <a:cubicBezTo>
                            <a:pt x="84719" y="162868"/>
                            <a:pt x="98203" y="208714"/>
                            <a:pt x="108990" y="254560"/>
                          </a:cubicBezTo>
                          <a:cubicBezTo>
                            <a:pt x="130565" y="346253"/>
                            <a:pt x="144049" y="443338"/>
                            <a:pt x="149443" y="540425"/>
                          </a:cubicBezTo>
                          <a:cubicBezTo>
                            <a:pt x="149443" y="543122"/>
                            <a:pt x="154837" y="602451"/>
                            <a:pt x="154837" y="599755"/>
                          </a:cubicBezTo>
                          <a:cubicBezTo>
                            <a:pt x="144049" y="505366"/>
                            <a:pt x="127868" y="354343"/>
                            <a:pt x="103597" y="265348"/>
                          </a:cubicBezTo>
                          <a:cubicBezTo>
                            <a:pt x="92810" y="219502"/>
                            <a:pt x="76628" y="173655"/>
                            <a:pt x="60448" y="133203"/>
                          </a:cubicBezTo>
                          <a:cubicBezTo>
                            <a:pt x="41569" y="90054"/>
                            <a:pt x="22692" y="46904"/>
                            <a:pt x="1117" y="6452"/>
                          </a:cubicBezTo>
                          <a:cubicBezTo>
                            <a:pt x="-1580" y="1058"/>
                            <a:pt x="1117" y="-1639"/>
                            <a:pt x="3814" y="1058"/>
                          </a:cubicBezTo>
                          <a:close/>
                        </a:path>
                      </a:pathLst>
                    </a:custGeom>
                    <a:solidFill>
                      <a:srgbClr val="DCFB8E">
                        <a:alpha val="30000"/>
                      </a:srgbClr>
                    </a:solidFill>
                    <a:ln w="26947" cap="flat">
                      <a:noFill/>
                      <a:prstDash val="solid"/>
                      <a:miter/>
                    </a:ln>
                  </p:spPr>
                  <p:txBody>
                    <a:bodyPr rtlCol="1" anchor="ctr"/>
                    <a:lstStyle/>
                    <a:p>
                      <a:endParaRPr lang="ar-SA"/>
                    </a:p>
                  </p:txBody>
                </p:sp>
                <p:sp>
                  <p:nvSpPr>
                    <p:cNvPr id="1448" name="شكل حر: شكل 842">
                      <a:extLst>
                        <a:ext uri="{FF2B5EF4-FFF2-40B4-BE49-F238E27FC236}">
                          <a16:creationId xmlns:a16="http://schemas.microsoft.com/office/drawing/2014/main" id="{88FE3BD6-1F7B-435B-84F3-8E0BBE46BB46}"/>
                        </a:ext>
                      </a:extLst>
                    </p:cNvPr>
                    <p:cNvSpPr/>
                    <p:nvPr/>
                  </p:nvSpPr>
                  <p:spPr>
                    <a:xfrm>
                      <a:off x="4929810" y="6425900"/>
                      <a:ext cx="188778" cy="604741"/>
                    </a:xfrm>
                    <a:custGeom>
                      <a:avLst/>
                      <a:gdLst>
                        <a:gd name="connsiteX0" fmla="*/ 0 w 188778"/>
                        <a:gd name="connsiteY0" fmla="*/ 604741 h 604741"/>
                        <a:gd name="connsiteX1" fmla="*/ 37755 w 188778"/>
                        <a:gd name="connsiteY1" fmla="*/ 294605 h 604741"/>
                        <a:gd name="connsiteX2" fmla="*/ 94389 w 188778"/>
                        <a:gd name="connsiteY2" fmla="*/ 130099 h 604741"/>
                        <a:gd name="connsiteX3" fmla="*/ 188778 w 188778"/>
                        <a:gd name="connsiteY3" fmla="*/ 651 h 604741"/>
                        <a:gd name="connsiteX4" fmla="*/ 99783 w 188778"/>
                        <a:gd name="connsiteY4" fmla="*/ 604741 h 604741"/>
                        <a:gd name="connsiteX5" fmla="*/ 0 w 188778"/>
                        <a:gd name="connsiteY5" fmla="*/ 604741 h 604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778" h="604741">
                          <a:moveTo>
                            <a:pt x="0" y="604741"/>
                          </a:moveTo>
                          <a:cubicBezTo>
                            <a:pt x="2697" y="499564"/>
                            <a:pt x="13484" y="394388"/>
                            <a:pt x="37755" y="294605"/>
                          </a:cubicBezTo>
                          <a:cubicBezTo>
                            <a:pt x="51240" y="237972"/>
                            <a:pt x="70117" y="181338"/>
                            <a:pt x="94389" y="130099"/>
                          </a:cubicBezTo>
                          <a:cubicBezTo>
                            <a:pt x="99783" y="116614"/>
                            <a:pt x="180688" y="-10137"/>
                            <a:pt x="188778" y="651"/>
                          </a:cubicBezTo>
                          <a:cubicBezTo>
                            <a:pt x="186081" y="651"/>
                            <a:pt x="126751" y="394388"/>
                            <a:pt x="99783" y="604741"/>
                          </a:cubicBezTo>
                          <a:lnTo>
                            <a:pt x="0" y="604741"/>
                          </a:lnTo>
                          <a:close/>
                        </a:path>
                      </a:pathLst>
                    </a:custGeom>
                    <a:solidFill>
                      <a:srgbClr val="003B18"/>
                    </a:solidFill>
                    <a:ln w="26947" cap="flat">
                      <a:noFill/>
                      <a:prstDash val="solid"/>
                      <a:miter/>
                    </a:ln>
                  </p:spPr>
                  <p:txBody>
                    <a:bodyPr rtlCol="1" anchor="ctr"/>
                    <a:lstStyle/>
                    <a:p>
                      <a:endParaRPr lang="ar-SA"/>
                    </a:p>
                  </p:txBody>
                </p:sp>
                <p:sp>
                  <p:nvSpPr>
                    <p:cNvPr id="1449" name="شكل حر: شكل 843">
                      <a:extLst>
                        <a:ext uri="{FF2B5EF4-FFF2-40B4-BE49-F238E27FC236}">
                          <a16:creationId xmlns:a16="http://schemas.microsoft.com/office/drawing/2014/main" id="{102C54F4-4B00-477A-BA5A-F40A84ABB650}"/>
                        </a:ext>
                      </a:extLst>
                    </p:cNvPr>
                    <p:cNvSpPr/>
                    <p:nvPr/>
                  </p:nvSpPr>
                  <p:spPr>
                    <a:xfrm>
                      <a:off x="4975656" y="6431944"/>
                      <a:ext cx="140235" cy="601393"/>
                    </a:xfrm>
                    <a:custGeom>
                      <a:avLst/>
                      <a:gdLst>
                        <a:gd name="connsiteX0" fmla="*/ 0 w 140235"/>
                        <a:gd name="connsiteY0" fmla="*/ 598697 h 601393"/>
                        <a:gd name="connsiteX1" fmla="*/ 67421 w 140235"/>
                        <a:gd name="connsiteY1" fmla="*/ 183385 h 601393"/>
                        <a:gd name="connsiteX2" fmla="*/ 140235 w 140235"/>
                        <a:gd name="connsiteY2" fmla="*/ 0 h 601393"/>
                        <a:gd name="connsiteX3" fmla="*/ 51240 w 140235"/>
                        <a:gd name="connsiteY3" fmla="*/ 601393 h 601393"/>
                        <a:gd name="connsiteX4" fmla="*/ 0 w 140235"/>
                        <a:gd name="connsiteY4" fmla="*/ 601393 h 6013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235" h="601393">
                          <a:moveTo>
                            <a:pt x="0" y="598697"/>
                          </a:moveTo>
                          <a:cubicBezTo>
                            <a:pt x="10787" y="458462"/>
                            <a:pt x="32362" y="320923"/>
                            <a:pt x="67421" y="183385"/>
                          </a:cubicBezTo>
                          <a:cubicBezTo>
                            <a:pt x="83602" y="118660"/>
                            <a:pt x="113267" y="59330"/>
                            <a:pt x="140235" y="0"/>
                          </a:cubicBezTo>
                          <a:cubicBezTo>
                            <a:pt x="132145" y="40452"/>
                            <a:pt x="78208" y="401828"/>
                            <a:pt x="51240" y="601393"/>
                          </a:cubicBezTo>
                          <a:lnTo>
                            <a:pt x="0" y="601393"/>
                          </a:lnTo>
                          <a:close/>
                        </a:path>
                      </a:pathLst>
                    </a:custGeom>
                    <a:solidFill>
                      <a:srgbClr val="003B18"/>
                    </a:solidFill>
                    <a:ln w="26947" cap="flat">
                      <a:noFill/>
                      <a:prstDash val="solid"/>
                      <a:miter/>
                    </a:ln>
                  </p:spPr>
                  <p:txBody>
                    <a:bodyPr rtlCol="1" anchor="ctr"/>
                    <a:lstStyle/>
                    <a:p>
                      <a:endParaRPr lang="ar-SA"/>
                    </a:p>
                  </p:txBody>
                </p:sp>
                <p:sp>
                  <p:nvSpPr>
                    <p:cNvPr id="1450" name="شكل حر: شكل 844">
                      <a:extLst>
                        <a:ext uri="{FF2B5EF4-FFF2-40B4-BE49-F238E27FC236}">
                          <a16:creationId xmlns:a16="http://schemas.microsoft.com/office/drawing/2014/main" id="{784CE517-8151-46ED-AC7A-DF4F865F6F4A}"/>
                        </a:ext>
                      </a:extLst>
                    </p:cNvPr>
                    <p:cNvSpPr/>
                    <p:nvPr/>
                  </p:nvSpPr>
                  <p:spPr>
                    <a:xfrm>
                      <a:off x="4503710" y="6249911"/>
                      <a:ext cx="304742" cy="780730"/>
                    </a:xfrm>
                    <a:custGeom>
                      <a:avLst/>
                      <a:gdLst>
                        <a:gd name="connsiteX0" fmla="*/ 196869 w 304742"/>
                        <a:gd name="connsiteY0" fmla="*/ 780730 h 780730"/>
                        <a:gd name="connsiteX1" fmla="*/ 0 w 304742"/>
                        <a:gd name="connsiteY1" fmla="*/ 1346 h 780730"/>
                        <a:gd name="connsiteX2" fmla="*/ 124054 w 304742"/>
                        <a:gd name="connsiteY2" fmla="*/ 133490 h 780730"/>
                        <a:gd name="connsiteX3" fmla="*/ 210353 w 304742"/>
                        <a:gd name="connsiteY3" fmla="*/ 311481 h 780730"/>
                        <a:gd name="connsiteX4" fmla="*/ 299349 w 304742"/>
                        <a:gd name="connsiteY4" fmla="*/ 732187 h 780730"/>
                        <a:gd name="connsiteX5" fmla="*/ 299349 w 304742"/>
                        <a:gd name="connsiteY5" fmla="*/ 734884 h 780730"/>
                        <a:gd name="connsiteX6" fmla="*/ 304742 w 304742"/>
                        <a:gd name="connsiteY6" fmla="*/ 780730 h 780730"/>
                        <a:gd name="connsiteX7" fmla="*/ 196869 w 304742"/>
                        <a:gd name="connsiteY7" fmla="*/ 780730 h 780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4742" h="780730">
                          <a:moveTo>
                            <a:pt x="196869" y="780730"/>
                          </a:moveTo>
                          <a:cubicBezTo>
                            <a:pt x="159113" y="613526"/>
                            <a:pt x="2697" y="-1351"/>
                            <a:pt x="0" y="1346"/>
                          </a:cubicBezTo>
                          <a:cubicBezTo>
                            <a:pt x="5394" y="-14836"/>
                            <a:pt x="113267" y="120006"/>
                            <a:pt x="124054" y="133490"/>
                          </a:cubicBezTo>
                          <a:cubicBezTo>
                            <a:pt x="159113" y="187427"/>
                            <a:pt x="188778" y="249454"/>
                            <a:pt x="210353" y="311481"/>
                          </a:cubicBezTo>
                          <a:cubicBezTo>
                            <a:pt x="256199" y="443626"/>
                            <a:pt x="283167" y="589255"/>
                            <a:pt x="299349" y="732187"/>
                          </a:cubicBezTo>
                          <a:cubicBezTo>
                            <a:pt x="296652" y="707916"/>
                            <a:pt x="293955" y="675553"/>
                            <a:pt x="299349" y="734884"/>
                          </a:cubicBezTo>
                          <a:cubicBezTo>
                            <a:pt x="299349" y="745671"/>
                            <a:pt x="302045" y="761852"/>
                            <a:pt x="304742" y="780730"/>
                          </a:cubicBezTo>
                          <a:lnTo>
                            <a:pt x="196869" y="780730"/>
                          </a:lnTo>
                          <a:close/>
                        </a:path>
                      </a:pathLst>
                    </a:custGeom>
                    <a:solidFill>
                      <a:srgbClr val="003B18"/>
                    </a:solidFill>
                    <a:ln w="26947" cap="flat">
                      <a:noFill/>
                      <a:prstDash val="solid"/>
                      <a:miter/>
                    </a:ln>
                  </p:spPr>
                  <p:txBody>
                    <a:bodyPr rtlCol="1" anchor="ctr"/>
                    <a:lstStyle/>
                    <a:p>
                      <a:endParaRPr lang="ar-SA"/>
                    </a:p>
                  </p:txBody>
                </p:sp>
                <p:sp>
                  <p:nvSpPr>
                    <p:cNvPr id="1451" name="شكل حر: شكل 845">
                      <a:extLst>
                        <a:ext uri="{FF2B5EF4-FFF2-40B4-BE49-F238E27FC236}">
                          <a16:creationId xmlns:a16="http://schemas.microsoft.com/office/drawing/2014/main" id="{8B5CBDD9-9A6D-4C7E-A291-663E193B72BA}"/>
                        </a:ext>
                      </a:extLst>
                    </p:cNvPr>
                    <p:cNvSpPr/>
                    <p:nvPr/>
                  </p:nvSpPr>
                  <p:spPr>
                    <a:xfrm>
                      <a:off x="4503710" y="6253953"/>
                      <a:ext cx="250805" cy="776688"/>
                    </a:xfrm>
                    <a:custGeom>
                      <a:avLst/>
                      <a:gdLst>
                        <a:gd name="connsiteX0" fmla="*/ 196869 w 250805"/>
                        <a:gd name="connsiteY0" fmla="*/ 776688 h 776688"/>
                        <a:gd name="connsiteX1" fmla="*/ 0 w 250805"/>
                        <a:gd name="connsiteY1" fmla="*/ 0 h 776688"/>
                        <a:gd name="connsiteX2" fmla="*/ 105176 w 250805"/>
                        <a:gd name="connsiteY2" fmla="*/ 199566 h 776688"/>
                        <a:gd name="connsiteX3" fmla="*/ 250806 w 250805"/>
                        <a:gd name="connsiteY3" fmla="*/ 776688 h 776688"/>
                        <a:gd name="connsiteX4" fmla="*/ 196869 w 250805"/>
                        <a:gd name="connsiteY4" fmla="*/ 776688 h 776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805" h="776688">
                          <a:moveTo>
                            <a:pt x="196869" y="776688"/>
                          </a:moveTo>
                          <a:cubicBezTo>
                            <a:pt x="159113" y="617575"/>
                            <a:pt x="18878" y="53937"/>
                            <a:pt x="0" y="0"/>
                          </a:cubicBezTo>
                          <a:cubicBezTo>
                            <a:pt x="37755" y="64724"/>
                            <a:pt x="78208" y="126751"/>
                            <a:pt x="105176" y="199566"/>
                          </a:cubicBezTo>
                          <a:cubicBezTo>
                            <a:pt x="172597" y="385647"/>
                            <a:pt x="218444" y="577122"/>
                            <a:pt x="250806" y="776688"/>
                          </a:cubicBezTo>
                          <a:lnTo>
                            <a:pt x="196869" y="776688"/>
                          </a:lnTo>
                          <a:close/>
                        </a:path>
                      </a:pathLst>
                    </a:custGeom>
                    <a:solidFill>
                      <a:srgbClr val="003B18"/>
                    </a:solidFill>
                    <a:ln w="26947" cap="flat">
                      <a:noFill/>
                      <a:prstDash val="solid"/>
                      <a:miter/>
                    </a:ln>
                  </p:spPr>
                  <p:txBody>
                    <a:bodyPr rtlCol="1" anchor="ctr"/>
                    <a:lstStyle/>
                    <a:p>
                      <a:endParaRPr lang="ar-SA"/>
                    </a:p>
                  </p:txBody>
                </p:sp>
                <p:sp>
                  <p:nvSpPr>
                    <p:cNvPr id="1452" name="شكل حر: شكل 846">
                      <a:extLst>
                        <a:ext uri="{FF2B5EF4-FFF2-40B4-BE49-F238E27FC236}">
                          <a16:creationId xmlns:a16="http://schemas.microsoft.com/office/drawing/2014/main" id="{C5A47A07-C677-4F04-AAAA-9E8F22A01A61}"/>
                        </a:ext>
                      </a:extLst>
                    </p:cNvPr>
                    <p:cNvSpPr/>
                    <p:nvPr/>
                  </p:nvSpPr>
                  <p:spPr>
                    <a:xfrm>
                      <a:off x="4590009" y="5930333"/>
                      <a:ext cx="401828" cy="1100308"/>
                    </a:xfrm>
                    <a:custGeom>
                      <a:avLst/>
                      <a:gdLst>
                        <a:gd name="connsiteX0" fmla="*/ 302045 w 401828"/>
                        <a:gd name="connsiteY0" fmla="*/ 1100308 h 1100308"/>
                        <a:gd name="connsiteX1" fmla="*/ 275077 w 401828"/>
                        <a:gd name="connsiteY1" fmla="*/ 887258 h 1100308"/>
                        <a:gd name="connsiteX2" fmla="*/ 177991 w 401828"/>
                        <a:gd name="connsiteY2" fmla="*/ 512398 h 1100308"/>
                        <a:gd name="connsiteX3" fmla="*/ 72814 w 401828"/>
                        <a:gd name="connsiteY3" fmla="*/ 132145 h 1100308"/>
                        <a:gd name="connsiteX4" fmla="*/ 0 w 401828"/>
                        <a:gd name="connsiteY4" fmla="*/ 0 h 1100308"/>
                        <a:gd name="connsiteX5" fmla="*/ 196869 w 401828"/>
                        <a:gd name="connsiteY5" fmla="*/ 191475 h 1100308"/>
                        <a:gd name="connsiteX6" fmla="*/ 345195 w 401828"/>
                        <a:gd name="connsiteY6" fmla="*/ 542064 h 1100308"/>
                        <a:gd name="connsiteX7" fmla="*/ 401828 w 401828"/>
                        <a:gd name="connsiteY7" fmla="*/ 1100308 h 1100308"/>
                        <a:gd name="connsiteX8" fmla="*/ 302045 w 401828"/>
                        <a:gd name="connsiteY8" fmla="*/ 1100308 h 1100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1828" h="1100308">
                          <a:moveTo>
                            <a:pt x="302045" y="1100308"/>
                          </a:moveTo>
                          <a:cubicBezTo>
                            <a:pt x="296652" y="1027493"/>
                            <a:pt x="285864" y="957376"/>
                            <a:pt x="275077" y="887258"/>
                          </a:cubicBezTo>
                          <a:cubicBezTo>
                            <a:pt x="250806" y="757810"/>
                            <a:pt x="218444" y="633756"/>
                            <a:pt x="177991" y="512398"/>
                          </a:cubicBezTo>
                          <a:cubicBezTo>
                            <a:pt x="137539" y="391041"/>
                            <a:pt x="129448" y="242715"/>
                            <a:pt x="72814" y="132145"/>
                          </a:cubicBezTo>
                          <a:cubicBezTo>
                            <a:pt x="48543" y="88996"/>
                            <a:pt x="26968" y="43149"/>
                            <a:pt x="0" y="0"/>
                          </a:cubicBezTo>
                          <a:cubicBezTo>
                            <a:pt x="72814" y="53937"/>
                            <a:pt x="142932" y="105177"/>
                            <a:pt x="196869" y="191475"/>
                          </a:cubicBezTo>
                          <a:cubicBezTo>
                            <a:pt x="261593" y="296652"/>
                            <a:pt x="312833" y="412615"/>
                            <a:pt x="345195" y="542064"/>
                          </a:cubicBezTo>
                          <a:cubicBezTo>
                            <a:pt x="388344" y="725448"/>
                            <a:pt x="401828" y="914227"/>
                            <a:pt x="401828" y="1100308"/>
                          </a:cubicBezTo>
                          <a:lnTo>
                            <a:pt x="302045" y="1100308"/>
                          </a:lnTo>
                          <a:close/>
                        </a:path>
                      </a:pathLst>
                    </a:custGeom>
                    <a:solidFill>
                      <a:srgbClr val="115027"/>
                    </a:solidFill>
                    <a:ln w="26947" cap="flat">
                      <a:noFill/>
                      <a:prstDash val="solid"/>
                      <a:miter/>
                    </a:ln>
                  </p:spPr>
                  <p:txBody>
                    <a:bodyPr rtlCol="1" anchor="ctr"/>
                    <a:lstStyle/>
                    <a:p>
                      <a:endParaRPr lang="ar-SA"/>
                    </a:p>
                  </p:txBody>
                </p:sp>
                <p:sp>
                  <p:nvSpPr>
                    <p:cNvPr id="1453" name="شكل حر: شكل 847">
                      <a:extLst>
                        <a:ext uri="{FF2B5EF4-FFF2-40B4-BE49-F238E27FC236}">
                          <a16:creationId xmlns:a16="http://schemas.microsoft.com/office/drawing/2014/main" id="{2553C9D0-4995-479E-84F5-0C1432AD18D2}"/>
                        </a:ext>
                      </a:extLst>
                    </p:cNvPr>
                    <p:cNvSpPr/>
                    <p:nvPr/>
                  </p:nvSpPr>
                  <p:spPr>
                    <a:xfrm>
                      <a:off x="4608886" y="5943818"/>
                      <a:ext cx="382950" cy="1086824"/>
                    </a:xfrm>
                    <a:custGeom>
                      <a:avLst/>
                      <a:gdLst>
                        <a:gd name="connsiteX0" fmla="*/ 334408 w 382950"/>
                        <a:gd name="connsiteY0" fmla="*/ 1086824 h 1086824"/>
                        <a:gd name="connsiteX1" fmla="*/ 0 w 382950"/>
                        <a:gd name="connsiteY1" fmla="*/ 0 h 1086824"/>
                        <a:gd name="connsiteX2" fmla="*/ 177991 w 382950"/>
                        <a:gd name="connsiteY2" fmla="*/ 175294 h 1086824"/>
                        <a:gd name="connsiteX3" fmla="*/ 326317 w 382950"/>
                        <a:gd name="connsiteY3" fmla="*/ 525882 h 1086824"/>
                        <a:gd name="connsiteX4" fmla="*/ 382951 w 382950"/>
                        <a:gd name="connsiteY4" fmla="*/ 1084127 h 1086824"/>
                        <a:gd name="connsiteX5" fmla="*/ 334408 w 382950"/>
                        <a:gd name="connsiteY5" fmla="*/ 1084127 h 1086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2950" h="1086824">
                          <a:moveTo>
                            <a:pt x="334408" y="1086824"/>
                          </a:moveTo>
                          <a:cubicBezTo>
                            <a:pt x="329014" y="679602"/>
                            <a:pt x="248109" y="277774"/>
                            <a:pt x="0" y="0"/>
                          </a:cubicBezTo>
                          <a:cubicBezTo>
                            <a:pt x="67421" y="48543"/>
                            <a:pt x="129448" y="99783"/>
                            <a:pt x="177991" y="175294"/>
                          </a:cubicBezTo>
                          <a:cubicBezTo>
                            <a:pt x="242715" y="280471"/>
                            <a:pt x="293955" y="396435"/>
                            <a:pt x="326317" y="525882"/>
                          </a:cubicBezTo>
                          <a:cubicBezTo>
                            <a:pt x="369466" y="709267"/>
                            <a:pt x="382951" y="898045"/>
                            <a:pt x="382951" y="1084127"/>
                          </a:cubicBezTo>
                          <a:lnTo>
                            <a:pt x="334408" y="1084127"/>
                          </a:lnTo>
                          <a:close/>
                        </a:path>
                      </a:pathLst>
                    </a:custGeom>
                    <a:solidFill>
                      <a:srgbClr val="11521E"/>
                    </a:solidFill>
                    <a:ln w="26947" cap="flat">
                      <a:noFill/>
                      <a:prstDash val="solid"/>
                      <a:miter/>
                    </a:ln>
                  </p:spPr>
                  <p:txBody>
                    <a:bodyPr rtlCol="1" anchor="ctr"/>
                    <a:lstStyle/>
                    <a:p>
                      <a:endParaRPr lang="ar-SA"/>
                    </a:p>
                  </p:txBody>
                </p:sp>
                <p:sp>
                  <p:nvSpPr>
                    <p:cNvPr id="1454" name="شكل حر: شكل 848">
                      <a:extLst>
                        <a:ext uri="{FF2B5EF4-FFF2-40B4-BE49-F238E27FC236}">
                          <a16:creationId xmlns:a16="http://schemas.microsoft.com/office/drawing/2014/main" id="{32A04129-DECE-4C22-9F79-44D1375E2DAD}"/>
                        </a:ext>
                      </a:extLst>
                    </p:cNvPr>
                    <p:cNvSpPr/>
                    <p:nvPr/>
                  </p:nvSpPr>
                  <p:spPr>
                    <a:xfrm>
                      <a:off x="4446286" y="6605517"/>
                      <a:ext cx="256989" cy="207685"/>
                    </a:xfrm>
                    <a:custGeom>
                      <a:avLst/>
                      <a:gdLst>
                        <a:gd name="connsiteX0" fmla="*/ 103270 w 256989"/>
                        <a:gd name="connsiteY0" fmla="*/ 7115 h 207685"/>
                        <a:gd name="connsiteX1" fmla="*/ 173388 w 256989"/>
                        <a:gd name="connsiteY1" fmla="*/ 7115 h 207685"/>
                        <a:gd name="connsiteX2" fmla="*/ 256989 w 256989"/>
                        <a:gd name="connsiteY2" fmla="*/ 106898 h 207685"/>
                        <a:gd name="connsiteX3" fmla="*/ 151813 w 256989"/>
                        <a:gd name="connsiteY3" fmla="*/ 61052 h 207685"/>
                        <a:gd name="connsiteX4" fmla="*/ 52030 w 256989"/>
                        <a:gd name="connsiteY4" fmla="*/ 160834 h 207685"/>
                        <a:gd name="connsiteX5" fmla="*/ 790 w 256989"/>
                        <a:gd name="connsiteY5" fmla="*/ 203984 h 207685"/>
                        <a:gd name="connsiteX6" fmla="*/ 103270 w 256989"/>
                        <a:gd name="connsiteY6" fmla="*/ 7115 h 20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6989" h="207685">
                          <a:moveTo>
                            <a:pt x="103270" y="7115"/>
                          </a:moveTo>
                          <a:cubicBezTo>
                            <a:pt x="124845" y="-976"/>
                            <a:pt x="146419" y="-3672"/>
                            <a:pt x="173388" y="7115"/>
                          </a:cubicBezTo>
                          <a:cubicBezTo>
                            <a:pt x="208447" y="20599"/>
                            <a:pt x="238112" y="61052"/>
                            <a:pt x="256989" y="106898"/>
                          </a:cubicBezTo>
                          <a:cubicBezTo>
                            <a:pt x="230021" y="58355"/>
                            <a:pt x="197659" y="28690"/>
                            <a:pt x="151813" y="61052"/>
                          </a:cubicBezTo>
                          <a:cubicBezTo>
                            <a:pt x="116754" y="88020"/>
                            <a:pt x="84392" y="125776"/>
                            <a:pt x="52030" y="160834"/>
                          </a:cubicBezTo>
                          <a:cubicBezTo>
                            <a:pt x="49333" y="163531"/>
                            <a:pt x="-7300" y="222862"/>
                            <a:pt x="790" y="203984"/>
                          </a:cubicBezTo>
                          <a:cubicBezTo>
                            <a:pt x="22365" y="131169"/>
                            <a:pt x="54727" y="58355"/>
                            <a:pt x="103270" y="7115"/>
                          </a:cubicBezTo>
                          <a:close/>
                        </a:path>
                      </a:pathLst>
                    </a:custGeom>
                    <a:solidFill>
                      <a:srgbClr val="284A55"/>
                    </a:solidFill>
                    <a:ln w="26947" cap="flat">
                      <a:noFill/>
                      <a:prstDash val="solid"/>
                      <a:miter/>
                    </a:ln>
                  </p:spPr>
                  <p:txBody>
                    <a:bodyPr rtlCol="1" anchor="ctr"/>
                    <a:lstStyle/>
                    <a:p>
                      <a:endParaRPr lang="ar-SA"/>
                    </a:p>
                  </p:txBody>
                </p:sp>
                <p:sp>
                  <p:nvSpPr>
                    <p:cNvPr id="1455" name="شكل حر: شكل 849">
                      <a:extLst>
                        <a:ext uri="{FF2B5EF4-FFF2-40B4-BE49-F238E27FC236}">
                          <a16:creationId xmlns:a16="http://schemas.microsoft.com/office/drawing/2014/main" id="{6C451316-6B5C-430C-BF9A-038E384BCB39}"/>
                        </a:ext>
                      </a:extLst>
                    </p:cNvPr>
                    <p:cNvSpPr/>
                    <p:nvPr/>
                  </p:nvSpPr>
                  <p:spPr>
                    <a:xfrm>
                      <a:off x="4546860" y="6556201"/>
                      <a:ext cx="337104" cy="477136"/>
                    </a:xfrm>
                    <a:custGeom>
                      <a:avLst/>
                      <a:gdLst>
                        <a:gd name="connsiteX0" fmla="*/ 240018 w 337104"/>
                        <a:gd name="connsiteY0" fmla="*/ 474440 h 477136"/>
                        <a:gd name="connsiteX1" fmla="*/ 207656 w 337104"/>
                        <a:gd name="connsiteY1" fmla="*/ 307237 h 477136"/>
                        <a:gd name="connsiteX2" fmla="*/ 153719 w 337104"/>
                        <a:gd name="connsiteY2" fmla="*/ 156214 h 477136"/>
                        <a:gd name="connsiteX3" fmla="*/ 70117 w 337104"/>
                        <a:gd name="connsiteY3" fmla="*/ 56431 h 477136"/>
                        <a:gd name="connsiteX4" fmla="*/ 0 w 337104"/>
                        <a:gd name="connsiteY4" fmla="*/ 56431 h 477136"/>
                        <a:gd name="connsiteX5" fmla="*/ 43149 w 337104"/>
                        <a:gd name="connsiteY5" fmla="*/ 21372 h 477136"/>
                        <a:gd name="connsiteX6" fmla="*/ 172597 w 337104"/>
                        <a:gd name="connsiteY6" fmla="*/ 13282 h 477136"/>
                        <a:gd name="connsiteX7" fmla="*/ 180688 w 337104"/>
                        <a:gd name="connsiteY7" fmla="*/ 24069 h 477136"/>
                        <a:gd name="connsiteX8" fmla="*/ 275077 w 337104"/>
                        <a:gd name="connsiteY8" fmla="*/ 183182 h 477136"/>
                        <a:gd name="connsiteX9" fmla="*/ 337104 w 337104"/>
                        <a:gd name="connsiteY9" fmla="*/ 477137 h 477136"/>
                        <a:gd name="connsiteX10" fmla="*/ 240018 w 337104"/>
                        <a:gd name="connsiteY10" fmla="*/ 477137 h 477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7104" h="477136">
                          <a:moveTo>
                            <a:pt x="240018" y="474440"/>
                          </a:moveTo>
                          <a:cubicBezTo>
                            <a:pt x="231927" y="417807"/>
                            <a:pt x="221140" y="363870"/>
                            <a:pt x="207656" y="307237"/>
                          </a:cubicBezTo>
                          <a:cubicBezTo>
                            <a:pt x="196868" y="269481"/>
                            <a:pt x="180688" y="204757"/>
                            <a:pt x="153719" y="156214"/>
                          </a:cubicBezTo>
                          <a:cubicBezTo>
                            <a:pt x="134842" y="110368"/>
                            <a:pt x="105176" y="67219"/>
                            <a:pt x="70117" y="56431"/>
                          </a:cubicBezTo>
                          <a:cubicBezTo>
                            <a:pt x="45846" y="45644"/>
                            <a:pt x="21574" y="48340"/>
                            <a:pt x="0" y="56431"/>
                          </a:cubicBezTo>
                          <a:cubicBezTo>
                            <a:pt x="13484" y="42947"/>
                            <a:pt x="26968" y="32160"/>
                            <a:pt x="43149" y="21372"/>
                          </a:cubicBezTo>
                          <a:cubicBezTo>
                            <a:pt x="86299" y="-5596"/>
                            <a:pt x="132145" y="-5596"/>
                            <a:pt x="172597" y="13282"/>
                          </a:cubicBezTo>
                          <a:cubicBezTo>
                            <a:pt x="175294" y="15978"/>
                            <a:pt x="177991" y="21372"/>
                            <a:pt x="180688" y="24069"/>
                          </a:cubicBezTo>
                          <a:cubicBezTo>
                            <a:pt x="213050" y="78006"/>
                            <a:pt x="253502" y="123852"/>
                            <a:pt x="275077" y="183182"/>
                          </a:cubicBezTo>
                          <a:cubicBezTo>
                            <a:pt x="310136" y="277571"/>
                            <a:pt x="329014" y="374657"/>
                            <a:pt x="337104" y="477137"/>
                          </a:cubicBezTo>
                          <a:lnTo>
                            <a:pt x="240018" y="477137"/>
                          </a:lnTo>
                          <a:close/>
                        </a:path>
                      </a:pathLst>
                    </a:custGeom>
                    <a:solidFill>
                      <a:srgbClr val="00374E"/>
                    </a:solidFill>
                    <a:ln w="26947" cap="flat">
                      <a:noFill/>
                      <a:prstDash val="solid"/>
                      <a:miter/>
                    </a:ln>
                  </p:spPr>
                  <p:txBody>
                    <a:bodyPr rtlCol="1" anchor="ctr"/>
                    <a:lstStyle/>
                    <a:p>
                      <a:endParaRPr lang="ar-SA"/>
                    </a:p>
                  </p:txBody>
                </p:sp>
                <p:sp>
                  <p:nvSpPr>
                    <p:cNvPr id="1456" name="شكل حر: شكل 850">
                      <a:extLst>
                        <a:ext uri="{FF2B5EF4-FFF2-40B4-BE49-F238E27FC236}">
                          <a16:creationId xmlns:a16="http://schemas.microsoft.com/office/drawing/2014/main" id="{32989076-E801-485F-84BF-07D5B0360098}"/>
                        </a:ext>
                      </a:extLst>
                    </p:cNvPr>
                    <p:cNvSpPr/>
                    <p:nvPr/>
                  </p:nvSpPr>
                  <p:spPr>
                    <a:xfrm>
                      <a:off x="4719457" y="6566786"/>
                      <a:ext cx="204959" cy="463855"/>
                    </a:xfrm>
                    <a:custGeom>
                      <a:avLst/>
                      <a:gdLst>
                        <a:gd name="connsiteX0" fmla="*/ 164507 w 204959"/>
                        <a:gd name="connsiteY0" fmla="*/ 463856 h 463855"/>
                        <a:gd name="connsiteX1" fmla="*/ 102480 w 204959"/>
                        <a:gd name="connsiteY1" fmla="*/ 169901 h 463855"/>
                        <a:gd name="connsiteX2" fmla="*/ 8091 w 204959"/>
                        <a:gd name="connsiteY2" fmla="*/ 10787 h 463855"/>
                        <a:gd name="connsiteX3" fmla="*/ 0 w 204959"/>
                        <a:gd name="connsiteY3" fmla="*/ 0 h 463855"/>
                        <a:gd name="connsiteX4" fmla="*/ 105176 w 204959"/>
                        <a:gd name="connsiteY4" fmla="*/ 94389 h 463855"/>
                        <a:gd name="connsiteX5" fmla="*/ 199565 w 204959"/>
                        <a:gd name="connsiteY5" fmla="*/ 391041 h 463855"/>
                        <a:gd name="connsiteX6" fmla="*/ 204959 w 204959"/>
                        <a:gd name="connsiteY6" fmla="*/ 461159 h 463855"/>
                        <a:gd name="connsiteX7" fmla="*/ 164507 w 204959"/>
                        <a:gd name="connsiteY7" fmla="*/ 461159 h 463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959" h="463855">
                          <a:moveTo>
                            <a:pt x="164507" y="463856"/>
                          </a:moveTo>
                          <a:cubicBezTo>
                            <a:pt x="156416" y="364072"/>
                            <a:pt x="137539" y="264290"/>
                            <a:pt x="102480" y="169901"/>
                          </a:cubicBezTo>
                          <a:cubicBezTo>
                            <a:pt x="80905" y="110570"/>
                            <a:pt x="40452" y="67421"/>
                            <a:pt x="8091" y="10787"/>
                          </a:cubicBezTo>
                          <a:cubicBezTo>
                            <a:pt x="5394" y="8091"/>
                            <a:pt x="2697" y="2697"/>
                            <a:pt x="0" y="0"/>
                          </a:cubicBezTo>
                          <a:cubicBezTo>
                            <a:pt x="40452" y="18878"/>
                            <a:pt x="75511" y="53937"/>
                            <a:pt x="105176" y="94389"/>
                          </a:cubicBezTo>
                          <a:cubicBezTo>
                            <a:pt x="161810" y="177991"/>
                            <a:pt x="188778" y="283167"/>
                            <a:pt x="199565" y="391041"/>
                          </a:cubicBezTo>
                          <a:cubicBezTo>
                            <a:pt x="202262" y="415312"/>
                            <a:pt x="204959" y="436887"/>
                            <a:pt x="204959" y="461159"/>
                          </a:cubicBezTo>
                          <a:lnTo>
                            <a:pt x="164507" y="461159"/>
                          </a:lnTo>
                          <a:close/>
                        </a:path>
                      </a:pathLst>
                    </a:custGeom>
                    <a:solidFill>
                      <a:srgbClr val="007500"/>
                    </a:solidFill>
                    <a:ln w="26947" cap="flat">
                      <a:noFill/>
                      <a:prstDash val="solid"/>
                      <a:miter/>
                    </a:ln>
                  </p:spPr>
                  <p:txBody>
                    <a:bodyPr rtlCol="1" anchor="ctr"/>
                    <a:lstStyle/>
                    <a:p>
                      <a:endParaRPr lang="ar-SA"/>
                    </a:p>
                  </p:txBody>
                </p:sp>
                <p:sp>
                  <p:nvSpPr>
                    <p:cNvPr id="1457" name="شكل حر: شكل 851">
                      <a:extLst>
                        <a:ext uri="{FF2B5EF4-FFF2-40B4-BE49-F238E27FC236}">
                          <a16:creationId xmlns:a16="http://schemas.microsoft.com/office/drawing/2014/main" id="{0AF6A9F5-3AF6-4177-B585-DE29B955728F}"/>
                        </a:ext>
                      </a:extLst>
                    </p:cNvPr>
                    <p:cNvSpPr/>
                    <p:nvPr/>
                  </p:nvSpPr>
                  <p:spPr>
                    <a:xfrm>
                      <a:off x="4743311" y="6074845"/>
                      <a:ext cx="240435" cy="775178"/>
                    </a:xfrm>
                    <a:custGeom>
                      <a:avLst/>
                      <a:gdLst>
                        <a:gd name="connsiteX0" fmla="*/ 3114 w 240435"/>
                        <a:gd name="connsiteY0" fmla="*/ 1117 h 775178"/>
                        <a:gd name="connsiteX1" fmla="*/ 51657 w 240435"/>
                        <a:gd name="connsiteY1" fmla="*/ 73932 h 775178"/>
                        <a:gd name="connsiteX2" fmla="*/ 100200 w 240435"/>
                        <a:gd name="connsiteY2" fmla="*/ 157534 h 775178"/>
                        <a:gd name="connsiteX3" fmla="*/ 167621 w 240435"/>
                        <a:gd name="connsiteY3" fmla="*/ 327434 h 775178"/>
                        <a:gd name="connsiteX4" fmla="*/ 232345 w 240435"/>
                        <a:gd name="connsiteY4" fmla="*/ 699597 h 775178"/>
                        <a:gd name="connsiteX5" fmla="*/ 240435 w 240435"/>
                        <a:gd name="connsiteY5" fmla="*/ 775108 h 775178"/>
                        <a:gd name="connsiteX6" fmla="*/ 162227 w 240435"/>
                        <a:gd name="connsiteY6" fmla="*/ 340918 h 775178"/>
                        <a:gd name="connsiteX7" fmla="*/ 94806 w 240435"/>
                        <a:gd name="connsiteY7" fmla="*/ 168321 h 775178"/>
                        <a:gd name="connsiteX8" fmla="*/ 3114 w 240435"/>
                        <a:gd name="connsiteY8" fmla="*/ 3814 h 775178"/>
                        <a:gd name="connsiteX9" fmla="*/ 3114 w 240435"/>
                        <a:gd name="connsiteY9" fmla="*/ 1117 h 775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0435" h="775178">
                          <a:moveTo>
                            <a:pt x="3114" y="1117"/>
                          </a:moveTo>
                          <a:cubicBezTo>
                            <a:pt x="21992" y="22692"/>
                            <a:pt x="35476" y="49660"/>
                            <a:pt x="51657" y="73932"/>
                          </a:cubicBezTo>
                          <a:cubicBezTo>
                            <a:pt x="67838" y="100900"/>
                            <a:pt x="84019" y="130565"/>
                            <a:pt x="100200" y="157534"/>
                          </a:cubicBezTo>
                          <a:cubicBezTo>
                            <a:pt x="127169" y="211470"/>
                            <a:pt x="148743" y="268103"/>
                            <a:pt x="167621" y="327434"/>
                          </a:cubicBezTo>
                          <a:cubicBezTo>
                            <a:pt x="199983" y="446095"/>
                            <a:pt x="221558" y="575543"/>
                            <a:pt x="232345" y="699597"/>
                          </a:cubicBezTo>
                          <a:cubicBezTo>
                            <a:pt x="232345" y="702294"/>
                            <a:pt x="240435" y="777805"/>
                            <a:pt x="240435" y="775108"/>
                          </a:cubicBezTo>
                          <a:cubicBezTo>
                            <a:pt x="226951" y="653751"/>
                            <a:pt x="197286" y="456882"/>
                            <a:pt x="162227" y="340918"/>
                          </a:cubicBezTo>
                          <a:cubicBezTo>
                            <a:pt x="143349" y="281588"/>
                            <a:pt x="121775" y="222257"/>
                            <a:pt x="94806" y="168321"/>
                          </a:cubicBezTo>
                          <a:cubicBezTo>
                            <a:pt x="65141" y="111687"/>
                            <a:pt x="38173" y="55054"/>
                            <a:pt x="3114" y="3814"/>
                          </a:cubicBezTo>
                          <a:cubicBezTo>
                            <a:pt x="-2280" y="1117"/>
                            <a:pt x="417" y="-1580"/>
                            <a:pt x="3114" y="1117"/>
                          </a:cubicBezTo>
                          <a:close/>
                        </a:path>
                      </a:pathLst>
                    </a:custGeom>
                    <a:solidFill>
                      <a:srgbClr val="DCFB8E">
                        <a:alpha val="30000"/>
                      </a:srgbClr>
                    </a:solidFill>
                    <a:ln w="26947" cap="flat">
                      <a:noFill/>
                      <a:prstDash val="solid"/>
                      <a:miter/>
                    </a:ln>
                  </p:spPr>
                  <p:txBody>
                    <a:bodyPr rtlCol="1" anchor="ctr"/>
                    <a:lstStyle/>
                    <a:p>
                      <a:endParaRPr lang="ar-SA"/>
                    </a:p>
                  </p:txBody>
                </p:sp>
                <p:sp>
                  <p:nvSpPr>
                    <p:cNvPr id="1458" name="شكل حر: شكل 852">
                      <a:extLst>
                        <a:ext uri="{FF2B5EF4-FFF2-40B4-BE49-F238E27FC236}">
                          <a16:creationId xmlns:a16="http://schemas.microsoft.com/office/drawing/2014/main" id="{E876F519-BBAF-457A-863E-7CB5186B0041}"/>
                        </a:ext>
                      </a:extLst>
                    </p:cNvPr>
                    <p:cNvSpPr/>
                    <p:nvPr/>
                  </p:nvSpPr>
                  <p:spPr>
                    <a:xfrm>
                      <a:off x="5107800" y="6450822"/>
                      <a:ext cx="525882" cy="579819"/>
                    </a:xfrm>
                    <a:custGeom>
                      <a:avLst/>
                      <a:gdLst>
                        <a:gd name="connsiteX0" fmla="*/ 436887 w 525882"/>
                        <a:gd name="connsiteY0" fmla="*/ 80905 h 579819"/>
                        <a:gd name="connsiteX1" fmla="*/ 275077 w 525882"/>
                        <a:gd name="connsiteY1" fmla="*/ 339801 h 579819"/>
                        <a:gd name="connsiteX2" fmla="*/ 129448 w 525882"/>
                        <a:gd name="connsiteY2" fmla="*/ 579819 h 579819"/>
                        <a:gd name="connsiteX3" fmla="*/ 0 w 525882"/>
                        <a:gd name="connsiteY3" fmla="*/ 579819 h 579819"/>
                        <a:gd name="connsiteX4" fmla="*/ 107873 w 525882"/>
                        <a:gd name="connsiteY4" fmla="*/ 310136 h 579819"/>
                        <a:gd name="connsiteX5" fmla="*/ 304742 w 525882"/>
                        <a:gd name="connsiteY5" fmla="*/ 86299 h 579819"/>
                        <a:gd name="connsiteX6" fmla="*/ 525882 w 525882"/>
                        <a:gd name="connsiteY6" fmla="*/ 0 h 579819"/>
                        <a:gd name="connsiteX7" fmla="*/ 436887 w 525882"/>
                        <a:gd name="connsiteY7" fmla="*/ 80905 h 579819"/>
                        <a:gd name="connsiteX8" fmla="*/ 436887 w 525882"/>
                        <a:gd name="connsiteY8" fmla="*/ 80905 h 579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5882" h="579819">
                          <a:moveTo>
                            <a:pt x="436887" y="80905"/>
                          </a:moveTo>
                          <a:cubicBezTo>
                            <a:pt x="364072" y="148326"/>
                            <a:pt x="334408" y="258896"/>
                            <a:pt x="275077" y="339801"/>
                          </a:cubicBezTo>
                          <a:cubicBezTo>
                            <a:pt x="221141" y="415312"/>
                            <a:pt x="169901" y="496217"/>
                            <a:pt x="129448" y="579819"/>
                          </a:cubicBezTo>
                          <a:lnTo>
                            <a:pt x="0" y="579819"/>
                          </a:lnTo>
                          <a:cubicBezTo>
                            <a:pt x="26968" y="485430"/>
                            <a:pt x="59331" y="396434"/>
                            <a:pt x="107873" y="310136"/>
                          </a:cubicBezTo>
                          <a:cubicBezTo>
                            <a:pt x="156416" y="221140"/>
                            <a:pt x="226534" y="148326"/>
                            <a:pt x="304742" y="86299"/>
                          </a:cubicBezTo>
                          <a:cubicBezTo>
                            <a:pt x="369466" y="37756"/>
                            <a:pt x="444977" y="18878"/>
                            <a:pt x="525882" y="0"/>
                          </a:cubicBezTo>
                          <a:cubicBezTo>
                            <a:pt x="496217" y="26968"/>
                            <a:pt x="466552" y="53937"/>
                            <a:pt x="436887" y="80905"/>
                          </a:cubicBezTo>
                          <a:cubicBezTo>
                            <a:pt x="415312" y="99783"/>
                            <a:pt x="431493" y="86299"/>
                            <a:pt x="436887" y="80905"/>
                          </a:cubicBezTo>
                          <a:close/>
                        </a:path>
                      </a:pathLst>
                    </a:custGeom>
                    <a:solidFill>
                      <a:srgbClr val="00374E"/>
                    </a:solidFill>
                    <a:ln w="26947" cap="flat">
                      <a:noFill/>
                      <a:prstDash val="solid"/>
                      <a:miter/>
                    </a:ln>
                  </p:spPr>
                  <p:txBody>
                    <a:bodyPr rtlCol="1" anchor="ctr"/>
                    <a:lstStyle/>
                    <a:p>
                      <a:endParaRPr lang="ar-SA"/>
                    </a:p>
                  </p:txBody>
                </p:sp>
                <p:sp>
                  <p:nvSpPr>
                    <p:cNvPr id="1459" name="شكل حر: شكل 853">
                      <a:extLst>
                        <a:ext uri="{FF2B5EF4-FFF2-40B4-BE49-F238E27FC236}">
                          <a16:creationId xmlns:a16="http://schemas.microsoft.com/office/drawing/2014/main" id="{7E7BFE81-9434-4EFE-B2D0-93EB5CBD9EB1}"/>
                        </a:ext>
                      </a:extLst>
                    </p:cNvPr>
                    <p:cNvSpPr/>
                    <p:nvPr/>
                  </p:nvSpPr>
                  <p:spPr>
                    <a:xfrm>
                      <a:off x="5107800" y="6456216"/>
                      <a:ext cx="504308" cy="574425"/>
                    </a:xfrm>
                    <a:custGeom>
                      <a:avLst/>
                      <a:gdLst>
                        <a:gd name="connsiteX0" fmla="*/ 53937 w 504308"/>
                        <a:gd name="connsiteY0" fmla="*/ 574426 h 574425"/>
                        <a:gd name="connsiteX1" fmla="*/ 0 w 504308"/>
                        <a:gd name="connsiteY1" fmla="*/ 574426 h 574425"/>
                        <a:gd name="connsiteX2" fmla="*/ 107873 w 504308"/>
                        <a:gd name="connsiteY2" fmla="*/ 304742 h 574425"/>
                        <a:gd name="connsiteX3" fmla="*/ 304742 w 504308"/>
                        <a:gd name="connsiteY3" fmla="*/ 80905 h 574425"/>
                        <a:gd name="connsiteX4" fmla="*/ 504308 w 504308"/>
                        <a:gd name="connsiteY4" fmla="*/ 0 h 574425"/>
                        <a:gd name="connsiteX5" fmla="*/ 53937 w 504308"/>
                        <a:gd name="connsiteY5" fmla="*/ 574426 h 57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4308" h="574425">
                          <a:moveTo>
                            <a:pt x="53937" y="574426"/>
                          </a:moveTo>
                          <a:lnTo>
                            <a:pt x="0" y="574426"/>
                          </a:lnTo>
                          <a:cubicBezTo>
                            <a:pt x="26968" y="480037"/>
                            <a:pt x="59331" y="391041"/>
                            <a:pt x="107873" y="304742"/>
                          </a:cubicBezTo>
                          <a:cubicBezTo>
                            <a:pt x="156416" y="215747"/>
                            <a:pt x="226534" y="142932"/>
                            <a:pt x="304742" y="80905"/>
                          </a:cubicBezTo>
                          <a:cubicBezTo>
                            <a:pt x="364072" y="35059"/>
                            <a:pt x="434190" y="16181"/>
                            <a:pt x="504308" y="0"/>
                          </a:cubicBezTo>
                          <a:cubicBezTo>
                            <a:pt x="269683" y="115964"/>
                            <a:pt x="134842" y="329014"/>
                            <a:pt x="53937" y="574426"/>
                          </a:cubicBezTo>
                          <a:close/>
                        </a:path>
                      </a:pathLst>
                    </a:custGeom>
                    <a:solidFill>
                      <a:srgbClr val="11521E"/>
                    </a:solidFill>
                    <a:ln w="26947" cap="flat">
                      <a:noFill/>
                      <a:prstDash val="solid"/>
                      <a:miter/>
                    </a:ln>
                  </p:spPr>
                  <p:txBody>
                    <a:bodyPr rtlCol="1" anchor="ctr"/>
                    <a:lstStyle/>
                    <a:p>
                      <a:endParaRPr lang="ar-SA"/>
                    </a:p>
                  </p:txBody>
                </p:sp>
                <p:sp>
                  <p:nvSpPr>
                    <p:cNvPr id="1460" name="شكل حر: شكل 854">
                      <a:extLst>
                        <a:ext uri="{FF2B5EF4-FFF2-40B4-BE49-F238E27FC236}">
                          <a16:creationId xmlns:a16="http://schemas.microsoft.com/office/drawing/2014/main" id="{9196F968-D775-4DFD-A3C4-F9A6A6808146}"/>
                        </a:ext>
                      </a:extLst>
                    </p:cNvPr>
                    <p:cNvSpPr/>
                    <p:nvPr/>
                  </p:nvSpPr>
                  <p:spPr>
                    <a:xfrm>
                      <a:off x="5118588" y="6520205"/>
                      <a:ext cx="346311" cy="513132"/>
                    </a:xfrm>
                    <a:custGeom>
                      <a:avLst/>
                      <a:gdLst>
                        <a:gd name="connsiteX0" fmla="*/ 231927 w 346311"/>
                        <a:gd name="connsiteY0" fmla="*/ 100518 h 513132"/>
                        <a:gd name="connsiteX1" fmla="*/ 140235 w 346311"/>
                        <a:gd name="connsiteY1" fmla="*/ 211088 h 513132"/>
                        <a:gd name="connsiteX2" fmla="*/ 0 w 346311"/>
                        <a:gd name="connsiteY2" fmla="*/ 513133 h 513132"/>
                        <a:gd name="connsiteX3" fmla="*/ 0 w 346311"/>
                        <a:gd name="connsiteY3" fmla="*/ 513133 h 513132"/>
                        <a:gd name="connsiteX4" fmla="*/ 16181 w 346311"/>
                        <a:gd name="connsiteY4" fmla="*/ 464590 h 513132"/>
                        <a:gd name="connsiteX5" fmla="*/ 134842 w 346311"/>
                        <a:gd name="connsiteY5" fmla="*/ 200301 h 513132"/>
                        <a:gd name="connsiteX6" fmla="*/ 226534 w 346311"/>
                        <a:gd name="connsiteY6" fmla="*/ 89731 h 513132"/>
                        <a:gd name="connsiteX7" fmla="*/ 285864 w 346311"/>
                        <a:gd name="connsiteY7" fmla="*/ 41188 h 513132"/>
                        <a:gd name="connsiteX8" fmla="*/ 342498 w 346311"/>
                        <a:gd name="connsiteY8" fmla="*/ 735 h 513132"/>
                        <a:gd name="connsiteX9" fmla="*/ 345195 w 346311"/>
                        <a:gd name="connsiteY9" fmla="*/ 6129 h 513132"/>
                        <a:gd name="connsiteX10" fmla="*/ 231927 w 346311"/>
                        <a:gd name="connsiteY10" fmla="*/ 100518 h 513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6311" h="513132">
                          <a:moveTo>
                            <a:pt x="231927" y="100518"/>
                          </a:moveTo>
                          <a:cubicBezTo>
                            <a:pt x="196869" y="132880"/>
                            <a:pt x="167204" y="170636"/>
                            <a:pt x="140235" y="211088"/>
                          </a:cubicBezTo>
                          <a:cubicBezTo>
                            <a:pt x="88996" y="286599"/>
                            <a:pt x="35059" y="421441"/>
                            <a:pt x="0" y="513133"/>
                          </a:cubicBezTo>
                          <a:lnTo>
                            <a:pt x="0" y="513133"/>
                          </a:lnTo>
                          <a:cubicBezTo>
                            <a:pt x="5394" y="496953"/>
                            <a:pt x="16181" y="467287"/>
                            <a:pt x="16181" y="464590"/>
                          </a:cubicBezTo>
                          <a:cubicBezTo>
                            <a:pt x="45846" y="372898"/>
                            <a:pt x="83602" y="281206"/>
                            <a:pt x="134842" y="200301"/>
                          </a:cubicBezTo>
                          <a:cubicBezTo>
                            <a:pt x="159113" y="159848"/>
                            <a:pt x="191475" y="122093"/>
                            <a:pt x="226534" y="89731"/>
                          </a:cubicBezTo>
                          <a:cubicBezTo>
                            <a:pt x="245412" y="73549"/>
                            <a:pt x="266986" y="57368"/>
                            <a:pt x="285864" y="41188"/>
                          </a:cubicBezTo>
                          <a:cubicBezTo>
                            <a:pt x="304742" y="25006"/>
                            <a:pt x="323620" y="11522"/>
                            <a:pt x="342498" y="735"/>
                          </a:cubicBezTo>
                          <a:cubicBezTo>
                            <a:pt x="345195" y="-1962"/>
                            <a:pt x="347891" y="3432"/>
                            <a:pt x="345195" y="6129"/>
                          </a:cubicBezTo>
                          <a:cubicBezTo>
                            <a:pt x="304742" y="30400"/>
                            <a:pt x="266986" y="65459"/>
                            <a:pt x="231927" y="100518"/>
                          </a:cubicBezTo>
                          <a:close/>
                        </a:path>
                      </a:pathLst>
                    </a:custGeom>
                    <a:solidFill>
                      <a:srgbClr val="DCFB8E">
                        <a:alpha val="30000"/>
                      </a:srgbClr>
                    </a:solidFill>
                    <a:ln w="26947" cap="flat">
                      <a:noFill/>
                      <a:prstDash val="solid"/>
                      <a:miter/>
                    </a:ln>
                  </p:spPr>
                  <p:txBody>
                    <a:bodyPr rtlCol="1" anchor="ctr"/>
                    <a:lstStyle/>
                    <a:p>
                      <a:endParaRPr lang="ar-SA"/>
                    </a:p>
                  </p:txBody>
                </p:sp>
                <p:sp>
                  <p:nvSpPr>
                    <p:cNvPr id="1461" name="شكل حر: شكل 855">
                      <a:extLst>
                        <a:ext uri="{FF2B5EF4-FFF2-40B4-BE49-F238E27FC236}">
                          <a16:creationId xmlns:a16="http://schemas.microsoft.com/office/drawing/2014/main" id="{2DB9BE0F-2A15-4B65-B0BB-0FBC2D84E576}"/>
                        </a:ext>
                      </a:extLst>
                    </p:cNvPr>
                    <p:cNvSpPr/>
                    <p:nvPr/>
                  </p:nvSpPr>
                  <p:spPr>
                    <a:xfrm>
                      <a:off x="5137466" y="6503715"/>
                      <a:ext cx="145628" cy="526927"/>
                    </a:xfrm>
                    <a:custGeom>
                      <a:avLst/>
                      <a:gdLst>
                        <a:gd name="connsiteX0" fmla="*/ 0 w 145628"/>
                        <a:gd name="connsiteY0" fmla="*/ 526927 h 526927"/>
                        <a:gd name="connsiteX1" fmla="*/ 26968 w 145628"/>
                        <a:gd name="connsiteY1" fmla="*/ 273425 h 526927"/>
                        <a:gd name="connsiteX2" fmla="*/ 72814 w 145628"/>
                        <a:gd name="connsiteY2" fmla="*/ 119705 h 526927"/>
                        <a:gd name="connsiteX3" fmla="*/ 145629 w 145628"/>
                        <a:gd name="connsiteY3" fmla="*/ 1044 h 526927"/>
                        <a:gd name="connsiteX4" fmla="*/ 80905 w 145628"/>
                        <a:gd name="connsiteY4" fmla="*/ 526927 h 526927"/>
                        <a:gd name="connsiteX5" fmla="*/ 0 w 145628"/>
                        <a:gd name="connsiteY5" fmla="*/ 526927 h 526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628" h="526927">
                          <a:moveTo>
                            <a:pt x="0" y="526927"/>
                          </a:moveTo>
                          <a:cubicBezTo>
                            <a:pt x="2697" y="440628"/>
                            <a:pt x="10787" y="357026"/>
                            <a:pt x="26968" y="273425"/>
                          </a:cubicBezTo>
                          <a:cubicBezTo>
                            <a:pt x="37755" y="219488"/>
                            <a:pt x="51240" y="168248"/>
                            <a:pt x="72814" y="119705"/>
                          </a:cubicBezTo>
                          <a:cubicBezTo>
                            <a:pt x="78208" y="108918"/>
                            <a:pt x="140235" y="-12440"/>
                            <a:pt x="145629" y="1044"/>
                          </a:cubicBezTo>
                          <a:cubicBezTo>
                            <a:pt x="142932" y="1044"/>
                            <a:pt x="102480" y="327361"/>
                            <a:pt x="80905" y="526927"/>
                          </a:cubicBezTo>
                          <a:lnTo>
                            <a:pt x="0" y="526927"/>
                          </a:lnTo>
                          <a:close/>
                        </a:path>
                      </a:pathLst>
                    </a:custGeom>
                    <a:solidFill>
                      <a:srgbClr val="003B18"/>
                    </a:solidFill>
                    <a:ln w="26947" cap="flat">
                      <a:noFill/>
                      <a:prstDash val="solid"/>
                      <a:miter/>
                    </a:ln>
                  </p:spPr>
                  <p:txBody>
                    <a:bodyPr rtlCol="1" anchor="ctr"/>
                    <a:lstStyle/>
                    <a:p>
                      <a:endParaRPr lang="ar-SA"/>
                    </a:p>
                  </p:txBody>
                </p:sp>
                <p:sp>
                  <p:nvSpPr>
                    <p:cNvPr id="1462" name="شكل حر: شكل 856">
                      <a:extLst>
                        <a:ext uri="{FF2B5EF4-FFF2-40B4-BE49-F238E27FC236}">
                          <a16:creationId xmlns:a16="http://schemas.microsoft.com/office/drawing/2014/main" id="{5F5FA24D-BE01-470C-8DFE-3556E1578225}"/>
                        </a:ext>
                      </a:extLst>
                    </p:cNvPr>
                    <p:cNvSpPr/>
                    <p:nvPr/>
                  </p:nvSpPr>
                  <p:spPr>
                    <a:xfrm>
                      <a:off x="5175221" y="6510152"/>
                      <a:ext cx="105176" cy="523185"/>
                    </a:xfrm>
                    <a:custGeom>
                      <a:avLst/>
                      <a:gdLst>
                        <a:gd name="connsiteX0" fmla="*/ 0 w 105176"/>
                        <a:gd name="connsiteY0" fmla="*/ 520489 h 523185"/>
                        <a:gd name="connsiteX1" fmla="*/ 48543 w 105176"/>
                        <a:gd name="connsiteY1" fmla="*/ 169901 h 523185"/>
                        <a:gd name="connsiteX2" fmla="*/ 105177 w 105176"/>
                        <a:gd name="connsiteY2" fmla="*/ 0 h 523185"/>
                        <a:gd name="connsiteX3" fmla="*/ 40452 w 105176"/>
                        <a:gd name="connsiteY3" fmla="*/ 523185 h 523185"/>
                        <a:gd name="connsiteX4" fmla="*/ 0 w 105176"/>
                        <a:gd name="connsiteY4" fmla="*/ 523185 h 523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76" h="523185">
                          <a:moveTo>
                            <a:pt x="0" y="520489"/>
                          </a:moveTo>
                          <a:cubicBezTo>
                            <a:pt x="10788" y="401828"/>
                            <a:pt x="24272" y="285864"/>
                            <a:pt x="48543" y="169901"/>
                          </a:cubicBezTo>
                          <a:cubicBezTo>
                            <a:pt x="62027" y="110570"/>
                            <a:pt x="83602" y="56634"/>
                            <a:pt x="105177" y="0"/>
                          </a:cubicBezTo>
                          <a:cubicBezTo>
                            <a:pt x="99783" y="35059"/>
                            <a:pt x="62027" y="334408"/>
                            <a:pt x="40452" y="523185"/>
                          </a:cubicBezTo>
                          <a:lnTo>
                            <a:pt x="0" y="523185"/>
                          </a:lnTo>
                          <a:close/>
                        </a:path>
                      </a:pathLst>
                    </a:custGeom>
                    <a:solidFill>
                      <a:srgbClr val="003B18"/>
                    </a:solidFill>
                    <a:ln w="26947" cap="flat">
                      <a:noFill/>
                      <a:prstDash val="solid"/>
                      <a:miter/>
                    </a:ln>
                  </p:spPr>
                  <p:txBody>
                    <a:bodyPr rtlCol="1" anchor="ctr"/>
                    <a:lstStyle/>
                    <a:p>
                      <a:endParaRPr lang="ar-SA"/>
                    </a:p>
                  </p:txBody>
                </p:sp>
                <p:sp>
                  <p:nvSpPr>
                    <p:cNvPr id="1463" name="شكل حر: شكل 857">
                      <a:extLst>
                        <a:ext uri="{FF2B5EF4-FFF2-40B4-BE49-F238E27FC236}">
                          <a16:creationId xmlns:a16="http://schemas.microsoft.com/office/drawing/2014/main" id="{C336E033-D3F0-4832-BC40-94BC86137BBE}"/>
                        </a:ext>
                      </a:extLst>
                    </p:cNvPr>
                    <p:cNvSpPr/>
                    <p:nvPr/>
                  </p:nvSpPr>
                  <p:spPr>
                    <a:xfrm>
                      <a:off x="4716760" y="6048259"/>
                      <a:ext cx="19936" cy="20347"/>
                    </a:xfrm>
                    <a:custGeom>
                      <a:avLst/>
                      <a:gdLst>
                        <a:gd name="connsiteX0" fmla="*/ 5394 w 19936"/>
                        <a:gd name="connsiteY0" fmla="*/ 735 h 20347"/>
                        <a:gd name="connsiteX1" fmla="*/ 18878 w 19936"/>
                        <a:gd name="connsiteY1" fmla="*/ 14219 h 20347"/>
                        <a:gd name="connsiteX2" fmla="*/ 13484 w 19936"/>
                        <a:gd name="connsiteY2" fmla="*/ 19613 h 20347"/>
                        <a:gd name="connsiteX3" fmla="*/ 0 w 19936"/>
                        <a:gd name="connsiteY3" fmla="*/ 6129 h 20347"/>
                        <a:gd name="connsiteX4" fmla="*/ 5394 w 19936"/>
                        <a:gd name="connsiteY4" fmla="*/ 735 h 2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36" h="20347">
                          <a:moveTo>
                            <a:pt x="5394" y="735"/>
                          </a:moveTo>
                          <a:cubicBezTo>
                            <a:pt x="10788" y="3432"/>
                            <a:pt x="13484" y="8826"/>
                            <a:pt x="18878" y="14219"/>
                          </a:cubicBezTo>
                          <a:cubicBezTo>
                            <a:pt x="21575" y="16916"/>
                            <a:pt x="18878" y="22310"/>
                            <a:pt x="13484" y="19613"/>
                          </a:cubicBezTo>
                          <a:cubicBezTo>
                            <a:pt x="8091" y="14219"/>
                            <a:pt x="5394" y="11522"/>
                            <a:pt x="0" y="6129"/>
                          </a:cubicBezTo>
                          <a:cubicBezTo>
                            <a:pt x="0" y="3432"/>
                            <a:pt x="5394" y="-1962"/>
                            <a:pt x="5394" y="735"/>
                          </a:cubicBezTo>
                          <a:close/>
                        </a:path>
                      </a:pathLst>
                    </a:custGeom>
                    <a:solidFill>
                      <a:srgbClr val="DCFB8E">
                        <a:alpha val="30000"/>
                      </a:srgbClr>
                    </a:solidFill>
                    <a:ln w="26947" cap="flat">
                      <a:noFill/>
                      <a:prstDash val="solid"/>
                      <a:miter/>
                    </a:ln>
                  </p:spPr>
                  <p:txBody>
                    <a:bodyPr rtlCol="1" anchor="ctr"/>
                    <a:lstStyle/>
                    <a:p>
                      <a:endParaRPr lang="ar-SA"/>
                    </a:p>
                  </p:txBody>
                </p:sp>
                <p:sp>
                  <p:nvSpPr>
                    <p:cNvPr id="1464" name="شكل حر: شكل 858">
                      <a:extLst>
                        <a:ext uri="{FF2B5EF4-FFF2-40B4-BE49-F238E27FC236}">
                          <a16:creationId xmlns:a16="http://schemas.microsoft.com/office/drawing/2014/main" id="{277C9F13-D464-48F6-A6AB-7695F737584B}"/>
                        </a:ext>
                      </a:extLst>
                    </p:cNvPr>
                    <p:cNvSpPr/>
                    <p:nvPr/>
                  </p:nvSpPr>
                  <p:spPr>
                    <a:xfrm>
                      <a:off x="4595048" y="6560362"/>
                      <a:ext cx="281375" cy="467685"/>
                    </a:xfrm>
                    <a:custGeom>
                      <a:avLst/>
                      <a:gdLst>
                        <a:gd name="connsiteX0" fmla="*/ 13839 w 281375"/>
                        <a:gd name="connsiteY0" fmla="*/ 11818 h 467685"/>
                        <a:gd name="connsiteX1" fmla="*/ 116318 w 281375"/>
                        <a:gd name="connsiteY1" fmla="*/ 14515 h 467685"/>
                        <a:gd name="connsiteX2" fmla="*/ 183739 w 281375"/>
                        <a:gd name="connsiteY2" fmla="*/ 111601 h 467685"/>
                        <a:gd name="connsiteX3" fmla="*/ 237676 w 281375"/>
                        <a:gd name="connsiteY3" fmla="*/ 235655 h 467685"/>
                        <a:gd name="connsiteX4" fmla="*/ 259251 w 281375"/>
                        <a:gd name="connsiteY4" fmla="*/ 321954 h 467685"/>
                        <a:gd name="connsiteX5" fmla="*/ 275432 w 281375"/>
                        <a:gd name="connsiteY5" fmla="*/ 413646 h 467685"/>
                        <a:gd name="connsiteX6" fmla="*/ 280825 w 281375"/>
                        <a:gd name="connsiteY6" fmla="*/ 467583 h 467685"/>
                        <a:gd name="connsiteX7" fmla="*/ 237676 w 281375"/>
                        <a:gd name="connsiteY7" fmla="*/ 257230 h 467685"/>
                        <a:gd name="connsiteX8" fmla="*/ 186436 w 281375"/>
                        <a:gd name="connsiteY8" fmla="*/ 133175 h 467685"/>
                        <a:gd name="connsiteX9" fmla="*/ 116318 w 281375"/>
                        <a:gd name="connsiteY9" fmla="*/ 36090 h 467685"/>
                        <a:gd name="connsiteX10" fmla="*/ 81260 w 281375"/>
                        <a:gd name="connsiteY10" fmla="*/ 14515 h 467685"/>
                        <a:gd name="connsiteX11" fmla="*/ 355 w 281375"/>
                        <a:gd name="connsiteY11" fmla="*/ 19908 h 467685"/>
                        <a:gd name="connsiteX12" fmla="*/ 13839 w 281375"/>
                        <a:gd name="connsiteY12" fmla="*/ 11818 h 46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1375" h="467685">
                          <a:moveTo>
                            <a:pt x="13839" y="11818"/>
                          </a:moveTo>
                          <a:cubicBezTo>
                            <a:pt x="48898" y="-1666"/>
                            <a:pt x="81260" y="-7060"/>
                            <a:pt x="116318" y="14515"/>
                          </a:cubicBezTo>
                          <a:cubicBezTo>
                            <a:pt x="127106" y="19908"/>
                            <a:pt x="159468" y="65755"/>
                            <a:pt x="183739" y="111601"/>
                          </a:cubicBezTo>
                          <a:cubicBezTo>
                            <a:pt x="205314" y="152053"/>
                            <a:pt x="226889" y="189809"/>
                            <a:pt x="237676" y="235655"/>
                          </a:cubicBezTo>
                          <a:cubicBezTo>
                            <a:pt x="245766" y="262623"/>
                            <a:pt x="251160" y="294985"/>
                            <a:pt x="259251" y="321954"/>
                          </a:cubicBezTo>
                          <a:cubicBezTo>
                            <a:pt x="264644" y="351619"/>
                            <a:pt x="270038" y="383981"/>
                            <a:pt x="275432" y="413646"/>
                          </a:cubicBezTo>
                          <a:cubicBezTo>
                            <a:pt x="275432" y="419039"/>
                            <a:pt x="283522" y="470280"/>
                            <a:pt x="280825" y="467583"/>
                          </a:cubicBezTo>
                          <a:cubicBezTo>
                            <a:pt x="272735" y="413646"/>
                            <a:pt x="248463" y="308470"/>
                            <a:pt x="237676" y="257230"/>
                          </a:cubicBezTo>
                          <a:cubicBezTo>
                            <a:pt x="226889" y="214080"/>
                            <a:pt x="205314" y="173628"/>
                            <a:pt x="186436" y="133175"/>
                          </a:cubicBezTo>
                          <a:cubicBezTo>
                            <a:pt x="170255" y="98116"/>
                            <a:pt x="143287" y="60361"/>
                            <a:pt x="116318" y="36090"/>
                          </a:cubicBezTo>
                          <a:cubicBezTo>
                            <a:pt x="102834" y="25302"/>
                            <a:pt x="97441" y="19908"/>
                            <a:pt x="81260" y="14515"/>
                          </a:cubicBezTo>
                          <a:cubicBezTo>
                            <a:pt x="59685" y="9121"/>
                            <a:pt x="21929" y="14515"/>
                            <a:pt x="355" y="19908"/>
                          </a:cubicBezTo>
                          <a:cubicBezTo>
                            <a:pt x="-2342" y="19908"/>
                            <a:pt x="11142" y="14515"/>
                            <a:pt x="13839" y="11818"/>
                          </a:cubicBezTo>
                          <a:close/>
                        </a:path>
                      </a:pathLst>
                    </a:custGeom>
                    <a:solidFill>
                      <a:srgbClr val="DCFB8E">
                        <a:alpha val="30000"/>
                      </a:srgbClr>
                    </a:solidFill>
                    <a:ln w="26947" cap="flat">
                      <a:noFill/>
                      <a:prstDash val="solid"/>
                      <a:miter/>
                    </a:ln>
                  </p:spPr>
                  <p:txBody>
                    <a:bodyPr rtlCol="1" anchor="ctr"/>
                    <a:lstStyle/>
                    <a:p>
                      <a:endParaRPr lang="ar-SA"/>
                    </a:p>
                  </p:txBody>
                </p:sp>
                <p:sp>
                  <p:nvSpPr>
                    <p:cNvPr id="1465" name="شكل حر: شكل 859">
                      <a:extLst>
                        <a:ext uri="{FF2B5EF4-FFF2-40B4-BE49-F238E27FC236}">
                          <a16:creationId xmlns:a16="http://schemas.microsoft.com/office/drawing/2014/main" id="{B19C0F93-4D88-4749-8126-5C69AF52D218}"/>
                        </a:ext>
                      </a:extLst>
                    </p:cNvPr>
                    <p:cNvSpPr/>
                    <p:nvPr/>
                  </p:nvSpPr>
                  <p:spPr>
                    <a:xfrm>
                      <a:off x="4743373" y="6585235"/>
                      <a:ext cx="162521" cy="308230"/>
                    </a:xfrm>
                    <a:custGeom>
                      <a:avLst/>
                      <a:gdLst>
                        <a:gd name="connsiteX0" fmla="*/ 13839 w 162521"/>
                        <a:gd name="connsiteY0" fmla="*/ 11217 h 308230"/>
                        <a:gd name="connsiteX1" fmla="*/ 151377 w 162521"/>
                        <a:gd name="connsiteY1" fmla="*/ 253932 h 308230"/>
                        <a:gd name="connsiteX2" fmla="*/ 162165 w 162521"/>
                        <a:gd name="connsiteY2" fmla="*/ 307868 h 308230"/>
                        <a:gd name="connsiteX3" fmla="*/ 355 w 162521"/>
                        <a:gd name="connsiteY3" fmla="*/ 429 h 308230"/>
                        <a:gd name="connsiteX4" fmla="*/ 13839 w 162521"/>
                        <a:gd name="connsiteY4" fmla="*/ 11217 h 308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521" h="308230">
                          <a:moveTo>
                            <a:pt x="13839" y="11217"/>
                          </a:moveTo>
                          <a:cubicBezTo>
                            <a:pt x="86654" y="62456"/>
                            <a:pt x="121712" y="159543"/>
                            <a:pt x="151377" y="253932"/>
                          </a:cubicBezTo>
                          <a:cubicBezTo>
                            <a:pt x="151377" y="256628"/>
                            <a:pt x="164862" y="313262"/>
                            <a:pt x="162165" y="307868"/>
                          </a:cubicBezTo>
                          <a:cubicBezTo>
                            <a:pt x="132500" y="216176"/>
                            <a:pt x="65079" y="57063"/>
                            <a:pt x="355" y="429"/>
                          </a:cubicBezTo>
                          <a:cubicBezTo>
                            <a:pt x="-2342" y="-2267"/>
                            <a:pt x="11142" y="8520"/>
                            <a:pt x="13839" y="11217"/>
                          </a:cubicBezTo>
                          <a:close/>
                        </a:path>
                      </a:pathLst>
                    </a:custGeom>
                    <a:solidFill>
                      <a:srgbClr val="DCFB8E">
                        <a:alpha val="80000"/>
                      </a:srgbClr>
                    </a:solidFill>
                    <a:ln w="26947" cap="flat">
                      <a:noFill/>
                      <a:prstDash val="solid"/>
                      <a:miter/>
                    </a:ln>
                  </p:spPr>
                  <p:txBody>
                    <a:bodyPr rtlCol="1" anchor="ctr"/>
                    <a:lstStyle/>
                    <a:p>
                      <a:endParaRPr lang="ar-SA"/>
                    </a:p>
                  </p:txBody>
                </p:sp>
                <p:sp>
                  <p:nvSpPr>
                    <p:cNvPr id="1466" name="شكل حر: شكل 860">
                      <a:extLst>
                        <a:ext uri="{FF2B5EF4-FFF2-40B4-BE49-F238E27FC236}">
                          <a16:creationId xmlns:a16="http://schemas.microsoft.com/office/drawing/2014/main" id="{F3875B20-F826-45E3-9CFF-87AB056C9CFD}"/>
                        </a:ext>
                      </a:extLst>
                    </p:cNvPr>
                    <p:cNvSpPr/>
                    <p:nvPr/>
                  </p:nvSpPr>
                  <p:spPr>
                    <a:xfrm>
                      <a:off x="5342425" y="6989178"/>
                      <a:ext cx="118660" cy="41463"/>
                    </a:xfrm>
                    <a:custGeom>
                      <a:avLst/>
                      <a:gdLst>
                        <a:gd name="connsiteX0" fmla="*/ 70117 w 118660"/>
                        <a:gd name="connsiteY0" fmla="*/ 41464 h 41463"/>
                        <a:gd name="connsiteX1" fmla="*/ 64724 w 118660"/>
                        <a:gd name="connsiteY1" fmla="*/ 36070 h 41463"/>
                        <a:gd name="connsiteX2" fmla="*/ 2697 w 118660"/>
                        <a:gd name="connsiteY2" fmla="*/ 41464 h 41463"/>
                        <a:gd name="connsiteX3" fmla="*/ 0 w 118660"/>
                        <a:gd name="connsiteY3" fmla="*/ 41464 h 41463"/>
                        <a:gd name="connsiteX4" fmla="*/ 53937 w 118660"/>
                        <a:gd name="connsiteY4" fmla="*/ 1011 h 41463"/>
                        <a:gd name="connsiteX5" fmla="*/ 97086 w 118660"/>
                        <a:gd name="connsiteY5" fmla="*/ 9102 h 41463"/>
                        <a:gd name="connsiteX6" fmla="*/ 118660 w 118660"/>
                        <a:gd name="connsiteY6" fmla="*/ 41464 h 41463"/>
                        <a:gd name="connsiteX7" fmla="*/ 70117 w 118660"/>
                        <a:gd name="connsiteY7" fmla="*/ 41464 h 41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660" h="41463">
                          <a:moveTo>
                            <a:pt x="70117" y="41464"/>
                          </a:moveTo>
                          <a:cubicBezTo>
                            <a:pt x="67421" y="38767"/>
                            <a:pt x="67421" y="36070"/>
                            <a:pt x="64724" y="36070"/>
                          </a:cubicBezTo>
                          <a:cubicBezTo>
                            <a:pt x="43149" y="14496"/>
                            <a:pt x="21574" y="22586"/>
                            <a:pt x="2697" y="41464"/>
                          </a:cubicBezTo>
                          <a:lnTo>
                            <a:pt x="0" y="41464"/>
                          </a:lnTo>
                          <a:cubicBezTo>
                            <a:pt x="13484" y="19889"/>
                            <a:pt x="32362" y="3708"/>
                            <a:pt x="53937" y="1011"/>
                          </a:cubicBezTo>
                          <a:cubicBezTo>
                            <a:pt x="70117" y="-1686"/>
                            <a:pt x="86299" y="1011"/>
                            <a:pt x="97086" y="9102"/>
                          </a:cubicBezTo>
                          <a:cubicBezTo>
                            <a:pt x="105176" y="19889"/>
                            <a:pt x="110570" y="30676"/>
                            <a:pt x="118660" y="41464"/>
                          </a:cubicBezTo>
                          <a:lnTo>
                            <a:pt x="70117" y="41464"/>
                          </a:lnTo>
                          <a:close/>
                        </a:path>
                      </a:pathLst>
                    </a:custGeom>
                    <a:solidFill>
                      <a:srgbClr val="284A55"/>
                    </a:solidFill>
                    <a:ln w="26947" cap="flat">
                      <a:noFill/>
                      <a:prstDash val="solid"/>
                      <a:miter/>
                    </a:ln>
                  </p:spPr>
                  <p:txBody>
                    <a:bodyPr rtlCol="1" anchor="ctr"/>
                    <a:lstStyle/>
                    <a:p>
                      <a:endParaRPr lang="ar-SA"/>
                    </a:p>
                  </p:txBody>
                </p:sp>
                <p:sp>
                  <p:nvSpPr>
                    <p:cNvPr id="1467" name="شكل حر: شكل 861">
                      <a:extLst>
                        <a:ext uri="{FF2B5EF4-FFF2-40B4-BE49-F238E27FC236}">
                          <a16:creationId xmlns:a16="http://schemas.microsoft.com/office/drawing/2014/main" id="{B5C5C4F1-7BBB-4F41-93FA-B0AFEE6C52ED}"/>
                        </a:ext>
                      </a:extLst>
                    </p:cNvPr>
                    <p:cNvSpPr/>
                    <p:nvPr/>
                  </p:nvSpPr>
                  <p:spPr>
                    <a:xfrm>
                      <a:off x="5264217" y="6950451"/>
                      <a:ext cx="175294" cy="80190"/>
                    </a:xfrm>
                    <a:custGeom>
                      <a:avLst/>
                      <a:gdLst>
                        <a:gd name="connsiteX0" fmla="*/ 132145 w 175294"/>
                        <a:gd name="connsiteY0" fmla="*/ 39738 h 80190"/>
                        <a:gd name="connsiteX1" fmla="*/ 78208 w 175294"/>
                        <a:gd name="connsiteY1" fmla="*/ 80191 h 80190"/>
                        <a:gd name="connsiteX2" fmla="*/ 0 w 175294"/>
                        <a:gd name="connsiteY2" fmla="*/ 80191 h 80190"/>
                        <a:gd name="connsiteX3" fmla="*/ 64724 w 175294"/>
                        <a:gd name="connsiteY3" fmla="*/ 7376 h 80190"/>
                        <a:gd name="connsiteX4" fmla="*/ 70118 w 175294"/>
                        <a:gd name="connsiteY4" fmla="*/ 1982 h 80190"/>
                        <a:gd name="connsiteX5" fmla="*/ 151023 w 175294"/>
                        <a:gd name="connsiteY5" fmla="*/ 20860 h 80190"/>
                        <a:gd name="connsiteX6" fmla="*/ 175294 w 175294"/>
                        <a:gd name="connsiteY6" fmla="*/ 45132 h 80190"/>
                        <a:gd name="connsiteX7" fmla="*/ 132145 w 175294"/>
                        <a:gd name="connsiteY7" fmla="*/ 39738 h 8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5294" h="80190">
                          <a:moveTo>
                            <a:pt x="132145" y="39738"/>
                          </a:moveTo>
                          <a:cubicBezTo>
                            <a:pt x="110570" y="42435"/>
                            <a:pt x="91693" y="58616"/>
                            <a:pt x="78208" y="80191"/>
                          </a:cubicBezTo>
                          <a:lnTo>
                            <a:pt x="0" y="80191"/>
                          </a:lnTo>
                          <a:cubicBezTo>
                            <a:pt x="18878" y="53223"/>
                            <a:pt x="43149" y="34344"/>
                            <a:pt x="64724" y="7376"/>
                          </a:cubicBezTo>
                          <a:cubicBezTo>
                            <a:pt x="67421" y="4679"/>
                            <a:pt x="67421" y="4679"/>
                            <a:pt x="70118" y="1982"/>
                          </a:cubicBezTo>
                          <a:cubicBezTo>
                            <a:pt x="97086" y="-3411"/>
                            <a:pt x="124054" y="1982"/>
                            <a:pt x="151023" y="20860"/>
                          </a:cubicBezTo>
                          <a:cubicBezTo>
                            <a:pt x="159113" y="28950"/>
                            <a:pt x="167204" y="37041"/>
                            <a:pt x="175294" y="45132"/>
                          </a:cubicBezTo>
                          <a:cubicBezTo>
                            <a:pt x="161810" y="39738"/>
                            <a:pt x="148326" y="37041"/>
                            <a:pt x="132145" y="39738"/>
                          </a:cubicBezTo>
                          <a:close/>
                        </a:path>
                      </a:pathLst>
                    </a:custGeom>
                    <a:solidFill>
                      <a:srgbClr val="00374E"/>
                    </a:solidFill>
                    <a:ln w="26947" cap="flat">
                      <a:noFill/>
                      <a:prstDash val="solid"/>
                      <a:miter/>
                    </a:ln>
                  </p:spPr>
                  <p:txBody>
                    <a:bodyPr rtlCol="1" anchor="ctr"/>
                    <a:lstStyle/>
                    <a:p>
                      <a:endParaRPr lang="ar-SA"/>
                    </a:p>
                  </p:txBody>
                </p:sp>
                <p:sp>
                  <p:nvSpPr>
                    <p:cNvPr id="1468" name="شكل حر: شكل 862">
                      <a:extLst>
                        <a:ext uri="{FF2B5EF4-FFF2-40B4-BE49-F238E27FC236}">
                          <a16:creationId xmlns:a16="http://schemas.microsoft.com/office/drawing/2014/main" id="{10F3B5B1-4AD8-4BE7-A91E-31139E05A723}"/>
                        </a:ext>
                      </a:extLst>
                    </p:cNvPr>
                    <p:cNvSpPr/>
                    <p:nvPr/>
                  </p:nvSpPr>
                  <p:spPr>
                    <a:xfrm>
                      <a:off x="5231855" y="6952433"/>
                      <a:ext cx="102479" cy="78208"/>
                    </a:xfrm>
                    <a:custGeom>
                      <a:avLst/>
                      <a:gdLst>
                        <a:gd name="connsiteX0" fmla="*/ 32362 w 102479"/>
                        <a:gd name="connsiteY0" fmla="*/ 78209 h 78208"/>
                        <a:gd name="connsiteX1" fmla="*/ 0 w 102479"/>
                        <a:gd name="connsiteY1" fmla="*/ 78209 h 78208"/>
                        <a:gd name="connsiteX2" fmla="*/ 29665 w 102479"/>
                        <a:gd name="connsiteY2" fmla="*/ 43149 h 78208"/>
                        <a:gd name="connsiteX3" fmla="*/ 102480 w 102479"/>
                        <a:gd name="connsiteY3" fmla="*/ 0 h 78208"/>
                        <a:gd name="connsiteX4" fmla="*/ 97086 w 102479"/>
                        <a:gd name="connsiteY4" fmla="*/ 5394 h 78208"/>
                        <a:gd name="connsiteX5" fmla="*/ 32362 w 102479"/>
                        <a:gd name="connsiteY5" fmla="*/ 78209 h 78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479" h="78208">
                          <a:moveTo>
                            <a:pt x="32362" y="78209"/>
                          </a:moveTo>
                          <a:lnTo>
                            <a:pt x="0" y="78209"/>
                          </a:lnTo>
                          <a:cubicBezTo>
                            <a:pt x="8091" y="64725"/>
                            <a:pt x="18878" y="53937"/>
                            <a:pt x="29665" y="43149"/>
                          </a:cubicBezTo>
                          <a:cubicBezTo>
                            <a:pt x="51240" y="21575"/>
                            <a:pt x="75511" y="5394"/>
                            <a:pt x="102480" y="0"/>
                          </a:cubicBezTo>
                          <a:cubicBezTo>
                            <a:pt x="99783" y="2697"/>
                            <a:pt x="99783" y="2697"/>
                            <a:pt x="97086" y="5394"/>
                          </a:cubicBezTo>
                          <a:cubicBezTo>
                            <a:pt x="75511" y="32362"/>
                            <a:pt x="51240" y="51240"/>
                            <a:pt x="32362" y="78209"/>
                          </a:cubicBezTo>
                          <a:close/>
                        </a:path>
                      </a:pathLst>
                    </a:custGeom>
                    <a:solidFill>
                      <a:srgbClr val="007500"/>
                    </a:solidFill>
                    <a:ln w="26947" cap="flat">
                      <a:noFill/>
                      <a:prstDash val="solid"/>
                      <a:miter/>
                    </a:ln>
                  </p:spPr>
                  <p:txBody>
                    <a:bodyPr rtlCol="1" anchor="ctr"/>
                    <a:lstStyle/>
                    <a:p>
                      <a:endParaRPr lang="ar-SA"/>
                    </a:p>
                  </p:txBody>
                </p:sp>
                <p:sp>
                  <p:nvSpPr>
                    <p:cNvPr id="1469" name="شكل حر: شكل 863">
                      <a:extLst>
                        <a:ext uri="{FF2B5EF4-FFF2-40B4-BE49-F238E27FC236}">
                          <a16:creationId xmlns:a16="http://schemas.microsoft.com/office/drawing/2014/main" id="{D41997AB-5EA0-44BB-806B-34EE8ED67D17}"/>
                        </a:ext>
                      </a:extLst>
                    </p:cNvPr>
                    <p:cNvSpPr/>
                    <p:nvPr/>
                  </p:nvSpPr>
                  <p:spPr>
                    <a:xfrm>
                      <a:off x="5266914" y="6954540"/>
                      <a:ext cx="140778" cy="78797"/>
                    </a:xfrm>
                    <a:custGeom>
                      <a:avLst/>
                      <a:gdLst>
                        <a:gd name="connsiteX0" fmla="*/ 94389 w 140778"/>
                        <a:gd name="connsiteY0" fmla="*/ 8681 h 78797"/>
                        <a:gd name="connsiteX1" fmla="*/ 70117 w 140778"/>
                        <a:gd name="connsiteY1" fmla="*/ 16771 h 78797"/>
                        <a:gd name="connsiteX2" fmla="*/ 18878 w 140778"/>
                        <a:gd name="connsiteY2" fmla="*/ 65313 h 78797"/>
                        <a:gd name="connsiteX3" fmla="*/ 8091 w 140778"/>
                        <a:gd name="connsiteY3" fmla="*/ 78798 h 78797"/>
                        <a:gd name="connsiteX4" fmla="*/ 0 w 140778"/>
                        <a:gd name="connsiteY4" fmla="*/ 78798 h 78797"/>
                        <a:gd name="connsiteX5" fmla="*/ 18878 w 140778"/>
                        <a:gd name="connsiteY5" fmla="*/ 51829 h 78797"/>
                        <a:gd name="connsiteX6" fmla="*/ 67421 w 140778"/>
                        <a:gd name="connsiteY6" fmla="*/ 3287 h 78797"/>
                        <a:gd name="connsiteX7" fmla="*/ 132145 w 140778"/>
                        <a:gd name="connsiteY7" fmla="*/ 14074 h 78797"/>
                        <a:gd name="connsiteX8" fmla="*/ 140235 w 140778"/>
                        <a:gd name="connsiteY8" fmla="*/ 19468 h 78797"/>
                        <a:gd name="connsiteX9" fmla="*/ 94389 w 140778"/>
                        <a:gd name="connsiteY9" fmla="*/ 8681 h 78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778" h="78797">
                          <a:moveTo>
                            <a:pt x="94389" y="8681"/>
                          </a:moveTo>
                          <a:cubicBezTo>
                            <a:pt x="83602" y="8681"/>
                            <a:pt x="80905" y="11377"/>
                            <a:pt x="70117" y="16771"/>
                          </a:cubicBezTo>
                          <a:cubicBezTo>
                            <a:pt x="51240" y="27558"/>
                            <a:pt x="32362" y="46436"/>
                            <a:pt x="18878" y="65313"/>
                          </a:cubicBezTo>
                          <a:cubicBezTo>
                            <a:pt x="16181" y="70707"/>
                            <a:pt x="13484" y="73404"/>
                            <a:pt x="8091" y="78798"/>
                          </a:cubicBezTo>
                          <a:lnTo>
                            <a:pt x="0" y="78798"/>
                          </a:lnTo>
                          <a:cubicBezTo>
                            <a:pt x="5394" y="70707"/>
                            <a:pt x="13484" y="62617"/>
                            <a:pt x="18878" y="51829"/>
                          </a:cubicBezTo>
                          <a:cubicBezTo>
                            <a:pt x="37755" y="27558"/>
                            <a:pt x="62027" y="5984"/>
                            <a:pt x="67421" y="3287"/>
                          </a:cubicBezTo>
                          <a:cubicBezTo>
                            <a:pt x="91692" y="-4804"/>
                            <a:pt x="110570" y="3287"/>
                            <a:pt x="132145" y="14074"/>
                          </a:cubicBezTo>
                          <a:cubicBezTo>
                            <a:pt x="134842" y="14074"/>
                            <a:pt x="142932" y="22165"/>
                            <a:pt x="140235" y="19468"/>
                          </a:cubicBezTo>
                          <a:cubicBezTo>
                            <a:pt x="132145" y="14074"/>
                            <a:pt x="107873" y="5984"/>
                            <a:pt x="94389" y="8681"/>
                          </a:cubicBezTo>
                          <a:close/>
                        </a:path>
                      </a:pathLst>
                    </a:custGeom>
                    <a:solidFill>
                      <a:srgbClr val="DCFB8E">
                        <a:alpha val="30000"/>
                      </a:srgbClr>
                    </a:solidFill>
                    <a:ln w="26947" cap="flat">
                      <a:noFill/>
                      <a:prstDash val="solid"/>
                      <a:miter/>
                    </a:ln>
                  </p:spPr>
                  <p:txBody>
                    <a:bodyPr rtlCol="1" anchor="ctr"/>
                    <a:lstStyle/>
                    <a:p>
                      <a:endParaRPr lang="ar-SA"/>
                    </a:p>
                  </p:txBody>
                </p:sp>
                <p:sp>
                  <p:nvSpPr>
                    <p:cNvPr id="1470" name="شكل حر: شكل 864">
                      <a:extLst>
                        <a:ext uri="{FF2B5EF4-FFF2-40B4-BE49-F238E27FC236}">
                          <a16:creationId xmlns:a16="http://schemas.microsoft.com/office/drawing/2014/main" id="{13939BC7-EDA4-40FE-B510-DB2441BFFB48}"/>
                        </a:ext>
                      </a:extLst>
                    </p:cNvPr>
                    <p:cNvSpPr/>
                    <p:nvPr/>
                  </p:nvSpPr>
                  <p:spPr>
                    <a:xfrm>
                      <a:off x="5204887" y="6765664"/>
                      <a:ext cx="205088" cy="203821"/>
                    </a:xfrm>
                    <a:custGeom>
                      <a:avLst/>
                      <a:gdLst>
                        <a:gd name="connsiteX0" fmla="*/ 132145 w 205088"/>
                        <a:gd name="connsiteY0" fmla="*/ 14171 h 203821"/>
                        <a:gd name="connsiteX1" fmla="*/ 75511 w 205088"/>
                        <a:gd name="connsiteY1" fmla="*/ 687 h 203821"/>
                        <a:gd name="connsiteX2" fmla="*/ 0 w 205088"/>
                        <a:gd name="connsiteY2" fmla="*/ 68108 h 203821"/>
                        <a:gd name="connsiteX3" fmla="*/ 88996 w 205088"/>
                        <a:gd name="connsiteY3" fmla="*/ 51927 h 203821"/>
                        <a:gd name="connsiteX4" fmla="*/ 164507 w 205088"/>
                        <a:gd name="connsiteY4" fmla="*/ 154407 h 203821"/>
                        <a:gd name="connsiteX5" fmla="*/ 204959 w 205088"/>
                        <a:gd name="connsiteY5" fmla="*/ 200253 h 203821"/>
                        <a:gd name="connsiteX6" fmla="*/ 132145 w 205088"/>
                        <a:gd name="connsiteY6" fmla="*/ 14171 h 203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5088" h="203821">
                          <a:moveTo>
                            <a:pt x="132145" y="14171"/>
                          </a:moveTo>
                          <a:cubicBezTo>
                            <a:pt x="115964" y="3384"/>
                            <a:pt x="97086" y="-2009"/>
                            <a:pt x="75511" y="687"/>
                          </a:cubicBezTo>
                          <a:cubicBezTo>
                            <a:pt x="45846" y="3384"/>
                            <a:pt x="18878" y="33049"/>
                            <a:pt x="0" y="68108"/>
                          </a:cubicBezTo>
                          <a:cubicBezTo>
                            <a:pt x="24271" y="33049"/>
                            <a:pt x="56634" y="14171"/>
                            <a:pt x="88996" y="51927"/>
                          </a:cubicBezTo>
                          <a:cubicBezTo>
                            <a:pt x="115964" y="81592"/>
                            <a:pt x="140235" y="119348"/>
                            <a:pt x="164507" y="154407"/>
                          </a:cubicBezTo>
                          <a:cubicBezTo>
                            <a:pt x="167204" y="157104"/>
                            <a:pt x="207656" y="219131"/>
                            <a:pt x="204959" y="200253"/>
                          </a:cubicBezTo>
                          <a:cubicBezTo>
                            <a:pt x="188778" y="135529"/>
                            <a:pt x="167204" y="65411"/>
                            <a:pt x="132145" y="14171"/>
                          </a:cubicBezTo>
                          <a:close/>
                        </a:path>
                      </a:pathLst>
                    </a:custGeom>
                    <a:solidFill>
                      <a:srgbClr val="284A55"/>
                    </a:solidFill>
                    <a:ln w="26947" cap="flat">
                      <a:noFill/>
                      <a:prstDash val="solid"/>
                      <a:miter/>
                    </a:ln>
                  </p:spPr>
                  <p:txBody>
                    <a:bodyPr rtlCol="1" anchor="ctr"/>
                    <a:lstStyle/>
                    <a:p>
                      <a:endParaRPr lang="ar-SA"/>
                    </a:p>
                  </p:txBody>
                </p:sp>
                <p:sp>
                  <p:nvSpPr>
                    <p:cNvPr id="1471" name="شكل حر: شكل 865">
                      <a:extLst>
                        <a:ext uri="{FF2B5EF4-FFF2-40B4-BE49-F238E27FC236}">
                          <a16:creationId xmlns:a16="http://schemas.microsoft.com/office/drawing/2014/main" id="{D466AB8F-9565-4F32-9DCB-33CCF39D526D}"/>
                        </a:ext>
                      </a:extLst>
                    </p:cNvPr>
                    <p:cNvSpPr/>
                    <p:nvPr/>
                  </p:nvSpPr>
                  <p:spPr>
                    <a:xfrm>
                      <a:off x="5037683" y="6706800"/>
                      <a:ext cx="302045" cy="323841"/>
                    </a:xfrm>
                    <a:custGeom>
                      <a:avLst/>
                      <a:gdLst>
                        <a:gd name="connsiteX0" fmla="*/ 240018 w 302045"/>
                        <a:gd name="connsiteY0" fmla="*/ 59551 h 323841"/>
                        <a:gd name="connsiteX1" fmla="*/ 164507 w 302045"/>
                        <a:gd name="connsiteY1" fmla="*/ 126972 h 323841"/>
                        <a:gd name="connsiteX2" fmla="*/ 110570 w 302045"/>
                        <a:gd name="connsiteY2" fmla="*/ 242936 h 323841"/>
                        <a:gd name="connsiteX3" fmla="*/ 86299 w 302045"/>
                        <a:gd name="connsiteY3" fmla="*/ 323841 h 323841"/>
                        <a:gd name="connsiteX4" fmla="*/ 0 w 302045"/>
                        <a:gd name="connsiteY4" fmla="*/ 323841 h 323841"/>
                        <a:gd name="connsiteX5" fmla="*/ 64724 w 302045"/>
                        <a:gd name="connsiteY5" fmla="*/ 124276 h 323841"/>
                        <a:gd name="connsiteX6" fmla="*/ 153719 w 302045"/>
                        <a:gd name="connsiteY6" fmla="*/ 11009 h 323841"/>
                        <a:gd name="connsiteX7" fmla="*/ 161810 w 302045"/>
                        <a:gd name="connsiteY7" fmla="*/ 2918 h 323841"/>
                        <a:gd name="connsiteX8" fmla="*/ 269683 w 302045"/>
                        <a:gd name="connsiteY8" fmla="*/ 35280 h 323841"/>
                        <a:gd name="connsiteX9" fmla="*/ 302045 w 302045"/>
                        <a:gd name="connsiteY9" fmla="*/ 73036 h 323841"/>
                        <a:gd name="connsiteX10" fmla="*/ 240018 w 302045"/>
                        <a:gd name="connsiteY10" fmla="*/ 59551 h 32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2045" h="323841">
                          <a:moveTo>
                            <a:pt x="240018" y="59551"/>
                          </a:moveTo>
                          <a:cubicBezTo>
                            <a:pt x="210353" y="62248"/>
                            <a:pt x="183385" y="91914"/>
                            <a:pt x="164507" y="126972"/>
                          </a:cubicBezTo>
                          <a:cubicBezTo>
                            <a:pt x="140235" y="162031"/>
                            <a:pt x="121357" y="213271"/>
                            <a:pt x="110570" y="242936"/>
                          </a:cubicBezTo>
                          <a:cubicBezTo>
                            <a:pt x="99783" y="269905"/>
                            <a:pt x="91692" y="296873"/>
                            <a:pt x="86299" y="323841"/>
                          </a:cubicBezTo>
                          <a:lnTo>
                            <a:pt x="0" y="323841"/>
                          </a:lnTo>
                          <a:cubicBezTo>
                            <a:pt x="13484" y="253724"/>
                            <a:pt x="35059" y="186303"/>
                            <a:pt x="64724" y="124276"/>
                          </a:cubicBezTo>
                          <a:cubicBezTo>
                            <a:pt x="86299" y="78430"/>
                            <a:pt x="124054" y="48764"/>
                            <a:pt x="153719" y="11009"/>
                          </a:cubicBezTo>
                          <a:cubicBezTo>
                            <a:pt x="156416" y="8312"/>
                            <a:pt x="159113" y="5615"/>
                            <a:pt x="161810" y="2918"/>
                          </a:cubicBezTo>
                          <a:cubicBezTo>
                            <a:pt x="196869" y="-5172"/>
                            <a:pt x="234624" y="2918"/>
                            <a:pt x="269683" y="35280"/>
                          </a:cubicBezTo>
                          <a:cubicBezTo>
                            <a:pt x="280470" y="46067"/>
                            <a:pt x="291258" y="59551"/>
                            <a:pt x="302045" y="73036"/>
                          </a:cubicBezTo>
                          <a:cubicBezTo>
                            <a:pt x="280470" y="62248"/>
                            <a:pt x="261593" y="56855"/>
                            <a:pt x="240018" y="59551"/>
                          </a:cubicBezTo>
                          <a:close/>
                        </a:path>
                      </a:pathLst>
                    </a:custGeom>
                    <a:solidFill>
                      <a:srgbClr val="00374E"/>
                    </a:solidFill>
                    <a:ln w="26947" cap="flat">
                      <a:noFill/>
                      <a:prstDash val="solid"/>
                      <a:miter/>
                    </a:ln>
                  </p:spPr>
                  <p:txBody>
                    <a:bodyPr rtlCol="1" anchor="ctr"/>
                    <a:lstStyle/>
                    <a:p>
                      <a:endParaRPr lang="ar-SA"/>
                    </a:p>
                  </p:txBody>
                </p:sp>
                <p:sp>
                  <p:nvSpPr>
                    <p:cNvPr id="1472" name="شكل حر: شكل 866">
                      <a:extLst>
                        <a:ext uri="{FF2B5EF4-FFF2-40B4-BE49-F238E27FC236}">
                          <a16:creationId xmlns:a16="http://schemas.microsoft.com/office/drawing/2014/main" id="{517AE30C-7014-4778-A7C1-2112E06D5DF0}"/>
                        </a:ext>
                      </a:extLst>
                    </p:cNvPr>
                    <p:cNvSpPr/>
                    <p:nvPr/>
                  </p:nvSpPr>
                  <p:spPr>
                    <a:xfrm>
                      <a:off x="4997230" y="6709718"/>
                      <a:ext cx="199565" cy="320923"/>
                    </a:xfrm>
                    <a:custGeom>
                      <a:avLst/>
                      <a:gdLst>
                        <a:gd name="connsiteX0" fmla="*/ 102480 w 199565"/>
                        <a:gd name="connsiteY0" fmla="*/ 121357 h 320923"/>
                        <a:gd name="connsiteX1" fmla="*/ 37755 w 199565"/>
                        <a:gd name="connsiteY1" fmla="*/ 320923 h 320923"/>
                        <a:gd name="connsiteX2" fmla="*/ 0 w 199565"/>
                        <a:gd name="connsiteY2" fmla="*/ 320923 h 320923"/>
                        <a:gd name="connsiteX3" fmla="*/ 5394 w 199565"/>
                        <a:gd name="connsiteY3" fmla="*/ 288561 h 320923"/>
                        <a:gd name="connsiteX4" fmla="*/ 105176 w 199565"/>
                        <a:gd name="connsiteY4" fmla="*/ 59330 h 320923"/>
                        <a:gd name="connsiteX5" fmla="*/ 199565 w 199565"/>
                        <a:gd name="connsiteY5" fmla="*/ 0 h 320923"/>
                        <a:gd name="connsiteX6" fmla="*/ 191475 w 199565"/>
                        <a:gd name="connsiteY6" fmla="*/ 8091 h 320923"/>
                        <a:gd name="connsiteX7" fmla="*/ 102480 w 199565"/>
                        <a:gd name="connsiteY7" fmla="*/ 121357 h 320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9565" h="320923">
                          <a:moveTo>
                            <a:pt x="102480" y="121357"/>
                          </a:moveTo>
                          <a:cubicBezTo>
                            <a:pt x="72814" y="183385"/>
                            <a:pt x="51240" y="250806"/>
                            <a:pt x="37755" y="320923"/>
                          </a:cubicBezTo>
                          <a:lnTo>
                            <a:pt x="0" y="320923"/>
                          </a:lnTo>
                          <a:cubicBezTo>
                            <a:pt x="2697" y="310135"/>
                            <a:pt x="2697" y="299348"/>
                            <a:pt x="5394" y="288561"/>
                          </a:cubicBezTo>
                          <a:cubicBezTo>
                            <a:pt x="21575" y="199566"/>
                            <a:pt x="51240" y="118660"/>
                            <a:pt x="105176" y="59330"/>
                          </a:cubicBezTo>
                          <a:cubicBezTo>
                            <a:pt x="132145" y="29665"/>
                            <a:pt x="164507" y="8091"/>
                            <a:pt x="199565" y="0"/>
                          </a:cubicBezTo>
                          <a:cubicBezTo>
                            <a:pt x="196869" y="2697"/>
                            <a:pt x="194172" y="5394"/>
                            <a:pt x="191475" y="8091"/>
                          </a:cubicBezTo>
                          <a:cubicBezTo>
                            <a:pt x="161810" y="45846"/>
                            <a:pt x="124054" y="78208"/>
                            <a:pt x="102480" y="121357"/>
                          </a:cubicBezTo>
                          <a:close/>
                        </a:path>
                      </a:pathLst>
                    </a:custGeom>
                    <a:solidFill>
                      <a:srgbClr val="007500"/>
                    </a:solidFill>
                    <a:ln w="26947" cap="flat">
                      <a:noFill/>
                      <a:prstDash val="solid"/>
                      <a:miter/>
                    </a:ln>
                  </p:spPr>
                  <p:txBody>
                    <a:bodyPr rtlCol="1" anchor="ctr"/>
                    <a:lstStyle/>
                    <a:p>
                      <a:endParaRPr lang="ar-SA"/>
                    </a:p>
                  </p:txBody>
                </p:sp>
                <p:sp>
                  <p:nvSpPr>
                    <p:cNvPr id="1473" name="شكل حر: شكل 867">
                      <a:extLst>
                        <a:ext uri="{FF2B5EF4-FFF2-40B4-BE49-F238E27FC236}">
                          <a16:creationId xmlns:a16="http://schemas.microsoft.com/office/drawing/2014/main" id="{0B6B8F39-E1A5-4CD9-8D6C-0A69F2614025}"/>
                        </a:ext>
                      </a:extLst>
                    </p:cNvPr>
                    <p:cNvSpPr/>
                    <p:nvPr/>
                  </p:nvSpPr>
                  <p:spPr>
                    <a:xfrm>
                      <a:off x="5040380" y="6710827"/>
                      <a:ext cx="259325" cy="322511"/>
                    </a:xfrm>
                    <a:custGeom>
                      <a:avLst/>
                      <a:gdLst>
                        <a:gd name="connsiteX0" fmla="*/ 191475 w 259325"/>
                        <a:gd name="connsiteY0" fmla="*/ 12376 h 322511"/>
                        <a:gd name="connsiteX1" fmla="*/ 161810 w 259325"/>
                        <a:gd name="connsiteY1" fmla="*/ 23163 h 322511"/>
                        <a:gd name="connsiteX2" fmla="*/ 97086 w 259325"/>
                        <a:gd name="connsiteY2" fmla="*/ 90584 h 322511"/>
                        <a:gd name="connsiteX3" fmla="*/ 45846 w 259325"/>
                        <a:gd name="connsiteY3" fmla="*/ 184973 h 322511"/>
                        <a:gd name="connsiteX4" fmla="*/ 2697 w 259325"/>
                        <a:gd name="connsiteY4" fmla="*/ 322511 h 322511"/>
                        <a:gd name="connsiteX5" fmla="*/ 0 w 259325"/>
                        <a:gd name="connsiteY5" fmla="*/ 322511 h 322511"/>
                        <a:gd name="connsiteX6" fmla="*/ 2697 w 259325"/>
                        <a:gd name="connsiteY6" fmla="*/ 309027 h 322511"/>
                        <a:gd name="connsiteX7" fmla="*/ 21575 w 259325"/>
                        <a:gd name="connsiteY7" fmla="*/ 233516 h 322511"/>
                        <a:gd name="connsiteX8" fmla="*/ 45846 w 259325"/>
                        <a:gd name="connsiteY8" fmla="*/ 166095 h 322511"/>
                        <a:gd name="connsiteX9" fmla="*/ 99783 w 259325"/>
                        <a:gd name="connsiteY9" fmla="*/ 71706 h 322511"/>
                        <a:gd name="connsiteX10" fmla="*/ 161810 w 259325"/>
                        <a:gd name="connsiteY10" fmla="*/ 4285 h 322511"/>
                        <a:gd name="connsiteX11" fmla="*/ 248109 w 259325"/>
                        <a:gd name="connsiteY11" fmla="*/ 23163 h 322511"/>
                        <a:gd name="connsiteX12" fmla="*/ 258896 w 259325"/>
                        <a:gd name="connsiteY12" fmla="*/ 31254 h 322511"/>
                        <a:gd name="connsiteX13" fmla="*/ 191475 w 259325"/>
                        <a:gd name="connsiteY13" fmla="*/ 12376 h 322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9325" h="322511">
                          <a:moveTo>
                            <a:pt x="191475" y="12376"/>
                          </a:moveTo>
                          <a:cubicBezTo>
                            <a:pt x="177991" y="12376"/>
                            <a:pt x="172598" y="15072"/>
                            <a:pt x="161810" y="23163"/>
                          </a:cubicBezTo>
                          <a:cubicBezTo>
                            <a:pt x="137539" y="36647"/>
                            <a:pt x="113267" y="63616"/>
                            <a:pt x="97086" y="90584"/>
                          </a:cubicBezTo>
                          <a:cubicBezTo>
                            <a:pt x="78208" y="120249"/>
                            <a:pt x="56634" y="149914"/>
                            <a:pt x="45846" y="184973"/>
                          </a:cubicBezTo>
                          <a:cubicBezTo>
                            <a:pt x="35059" y="217335"/>
                            <a:pt x="16181" y="276666"/>
                            <a:pt x="2697" y="322511"/>
                          </a:cubicBezTo>
                          <a:lnTo>
                            <a:pt x="0" y="322511"/>
                          </a:lnTo>
                          <a:cubicBezTo>
                            <a:pt x="0" y="317118"/>
                            <a:pt x="2697" y="311724"/>
                            <a:pt x="2697" y="309027"/>
                          </a:cubicBezTo>
                          <a:cubicBezTo>
                            <a:pt x="8091" y="284756"/>
                            <a:pt x="16181" y="257787"/>
                            <a:pt x="21575" y="233516"/>
                          </a:cubicBezTo>
                          <a:cubicBezTo>
                            <a:pt x="29665" y="211942"/>
                            <a:pt x="37756" y="187670"/>
                            <a:pt x="45846" y="166095"/>
                          </a:cubicBezTo>
                          <a:cubicBezTo>
                            <a:pt x="59331" y="131036"/>
                            <a:pt x="78208" y="101371"/>
                            <a:pt x="99783" y="71706"/>
                          </a:cubicBezTo>
                          <a:cubicBezTo>
                            <a:pt x="124054" y="39344"/>
                            <a:pt x="153720" y="6982"/>
                            <a:pt x="161810" y="4285"/>
                          </a:cubicBezTo>
                          <a:cubicBezTo>
                            <a:pt x="191475" y="-6502"/>
                            <a:pt x="218444" y="4285"/>
                            <a:pt x="248109" y="23163"/>
                          </a:cubicBezTo>
                          <a:cubicBezTo>
                            <a:pt x="250806" y="25860"/>
                            <a:pt x="261593" y="33951"/>
                            <a:pt x="258896" y="31254"/>
                          </a:cubicBezTo>
                          <a:cubicBezTo>
                            <a:pt x="240018" y="23163"/>
                            <a:pt x="210353" y="12376"/>
                            <a:pt x="191475" y="12376"/>
                          </a:cubicBezTo>
                          <a:close/>
                        </a:path>
                      </a:pathLst>
                    </a:custGeom>
                    <a:solidFill>
                      <a:srgbClr val="DCFB8E">
                        <a:alpha val="30000"/>
                      </a:srgbClr>
                    </a:solidFill>
                    <a:ln w="26947" cap="flat">
                      <a:noFill/>
                      <a:prstDash val="solid"/>
                      <a:miter/>
                    </a:ln>
                  </p:spPr>
                  <p:txBody>
                    <a:bodyPr rtlCol="1" anchor="ctr"/>
                    <a:lstStyle/>
                    <a:p>
                      <a:endParaRPr lang="ar-SA"/>
                    </a:p>
                  </p:txBody>
                </p:sp>
                <p:sp>
                  <p:nvSpPr>
                    <p:cNvPr id="1474" name="شكل حر: شكل 868">
                      <a:extLst>
                        <a:ext uri="{FF2B5EF4-FFF2-40B4-BE49-F238E27FC236}">
                          <a16:creationId xmlns:a16="http://schemas.microsoft.com/office/drawing/2014/main" id="{87FCD022-CBAC-4607-BE72-98F859946C17}"/>
                        </a:ext>
                      </a:extLst>
                    </p:cNvPr>
                    <p:cNvSpPr/>
                    <p:nvPr/>
                  </p:nvSpPr>
                  <p:spPr>
                    <a:xfrm>
                      <a:off x="5021502" y="6719771"/>
                      <a:ext cx="156771" cy="224693"/>
                    </a:xfrm>
                    <a:custGeom>
                      <a:avLst/>
                      <a:gdLst>
                        <a:gd name="connsiteX0" fmla="*/ 142932 w 156771"/>
                        <a:gd name="connsiteY0" fmla="*/ 6128 h 224693"/>
                        <a:gd name="connsiteX1" fmla="*/ 13484 w 156771"/>
                        <a:gd name="connsiteY1" fmla="*/ 181423 h 224693"/>
                        <a:gd name="connsiteX2" fmla="*/ 0 w 156771"/>
                        <a:gd name="connsiteY2" fmla="*/ 224572 h 224693"/>
                        <a:gd name="connsiteX3" fmla="*/ 156416 w 156771"/>
                        <a:gd name="connsiteY3" fmla="*/ 735 h 224693"/>
                        <a:gd name="connsiteX4" fmla="*/ 142932 w 156771"/>
                        <a:gd name="connsiteY4" fmla="*/ 6128 h 2246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1" h="224693">
                          <a:moveTo>
                            <a:pt x="142932" y="6128"/>
                          </a:moveTo>
                          <a:cubicBezTo>
                            <a:pt x="80905" y="35794"/>
                            <a:pt x="43149" y="108608"/>
                            <a:pt x="13484" y="181423"/>
                          </a:cubicBezTo>
                          <a:cubicBezTo>
                            <a:pt x="13484" y="184120"/>
                            <a:pt x="0" y="227269"/>
                            <a:pt x="0" y="224572"/>
                          </a:cubicBezTo>
                          <a:cubicBezTo>
                            <a:pt x="29665" y="151758"/>
                            <a:pt x="97086" y="33097"/>
                            <a:pt x="156416" y="735"/>
                          </a:cubicBezTo>
                          <a:cubicBezTo>
                            <a:pt x="159113" y="-1962"/>
                            <a:pt x="145629" y="3432"/>
                            <a:pt x="142932" y="6128"/>
                          </a:cubicBezTo>
                          <a:close/>
                        </a:path>
                      </a:pathLst>
                    </a:custGeom>
                    <a:solidFill>
                      <a:srgbClr val="DCFB8E">
                        <a:alpha val="80000"/>
                      </a:srgbClr>
                    </a:solidFill>
                    <a:ln w="26947" cap="flat">
                      <a:noFill/>
                      <a:prstDash val="solid"/>
                      <a:miter/>
                    </a:ln>
                  </p:spPr>
                  <p:txBody>
                    <a:bodyPr rtlCol="1" anchor="ctr"/>
                    <a:lstStyle/>
                    <a:p>
                      <a:endParaRPr lang="ar-SA"/>
                    </a:p>
                  </p:txBody>
                </p:sp>
              </p:grpSp>
              <p:grpSp>
                <p:nvGrpSpPr>
                  <p:cNvPr id="1118" name="رسم 4">
                    <a:extLst>
                      <a:ext uri="{FF2B5EF4-FFF2-40B4-BE49-F238E27FC236}">
                        <a16:creationId xmlns:a16="http://schemas.microsoft.com/office/drawing/2014/main" id="{B6DFAE45-3DD3-4D96-8CC9-F90A83AD6F54}"/>
                      </a:ext>
                    </a:extLst>
                  </p:cNvPr>
                  <p:cNvGrpSpPr/>
                  <p:nvPr/>
                </p:nvGrpSpPr>
                <p:grpSpPr>
                  <a:xfrm>
                    <a:off x="3269623" y="6224288"/>
                    <a:ext cx="532910" cy="809049"/>
                    <a:chOff x="3269623" y="6224288"/>
                    <a:chExt cx="532910" cy="809049"/>
                  </a:xfrm>
                  <a:solidFill>
                    <a:schemeClr val="accent1"/>
                  </a:solidFill>
                </p:grpSpPr>
                <p:sp>
                  <p:nvSpPr>
                    <p:cNvPr id="1435" name="شكل حر: شكل 870">
                      <a:extLst>
                        <a:ext uri="{FF2B5EF4-FFF2-40B4-BE49-F238E27FC236}">
                          <a16:creationId xmlns:a16="http://schemas.microsoft.com/office/drawing/2014/main" id="{EA5DE4CE-64B2-4982-B4DB-C07C7E88A6D1}"/>
                        </a:ext>
                      </a:extLst>
                    </p:cNvPr>
                    <p:cNvSpPr/>
                    <p:nvPr/>
                  </p:nvSpPr>
                  <p:spPr>
                    <a:xfrm>
                      <a:off x="3269623" y="6425202"/>
                      <a:ext cx="371100" cy="608135"/>
                    </a:xfrm>
                    <a:custGeom>
                      <a:avLst/>
                      <a:gdLst>
                        <a:gd name="connsiteX0" fmla="*/ 290195 w 371100"/>
                        <a:gd name="connsiteY0" fmla="*/ 605439 h 608135"/>
                        <a:gd name="connsiteX1" fmla="*/ 249743 w 371100"/>
                        <a:gd name="connsiteY1" fmla="*/ 395086 h 608135"/>
                        <a:gd name="connsiteX2" fmla="*/ 149960 w 371100"/>
                        <a:gd name="connsiteY2" fmla="*/ 109222 h 608135"/>
                        <a:gd name="connsiteX3" fmla="*/ 149960 w 371100"/>
                        <a:gd name="connsiteY3" fmla="*/ 109222 h 608135"/>
                        <a:gd name="connsiteX4" fmla="*/ 149960 w 371100"/>
                        <a:gd name="connsiteY4" fmla="*/ 109222 h 608135"/>
                        <a:gd name="connsiteX5" fmla="*/ 1634 w 371100"/>
                        <a:gd name="connsiteY5" fmla="*/ 109222 h 608135"/>
                        <a:gd name="connsiteX6" fmla="*/ 44783 w 371100"/>
                        <a:gd name="connsiteY6" fmla="*/ 36407 h 608135"/>
                        <a:gd name="connsiteX7" fmla="*/ 141869 w 371100"/>
                        <a:gd name="connsiteY7" fmla="*/ 4045 h 608135"/>
                        <a:gd name="connsiteX8" fmla="*/ 300982 w 371100"/>
                        <a:gd name="connsiteY8" fmla="*/ 165855 h 608135"/>
                        <a:gd name="connsiteX9" fmla="*/ 371100 w 371100"/>
                        <a:gd name="connsiteY9" fmla="*/ 608136 h 608135"/>
                        <a:gd name="connsiteX10" fmla="*/ 290195 w 371100"/>
                        <a:gd name="connsiteY10" fmla="*/ 608136 h 60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1100" h="608135">
                          <a:moveTo>
                            <a:pt x="290195" y="605439"/>
                          </a:moveTo>
                          <a:cubicBezTo>
                            <a:pt x="279408" y="535322"/>
                            <a:pt x="265924" y="465204"/>
                            <a:pt x="249743" y="395086"/>
                          </a:cubicBezTo>
                          <a:cubicBezTo>
                            <a:pt x="230865" y="308787"/>
                            <a:pt x="211987" y="163159"/>
                            <a:pt x="149960" y="109222"/>
                          </a:cubicBezTo>
                          <a:cubicBezTo>
                            <a:pt x="152657" y="109222"/>
                            <a:pt x="152657" y="111918"/>
                            <a:pt x="149960" y="109222"/>
                          </a:cubicBezTo>
                          <a:cubicBezTo>
                            <a:pt x="147263" y="109222"/>
                            <a:pt x="149960" y="109222"/>
                            <a:pt x="149960" y="109222"/>
                          </a:cubicBezTo>
                          <a:cubicBezTo>
                            <a:pt x="104114" y="68769"/>
                            <a:pt x="47480" y="68769"/>
                            <a:pt x="1634" y="109222"/>
                          </a:cubicBezTo>
                          <a:cubicBezTo>
                            <a:pt x="-9153" y="95738"/>
                            <a:pt x="36693" y="47195"/>
                            <a:pt x="44783" y="36407"/>
                          </a:cubicBezTo>
                          <a:cubicBezTo>
                            <a:pt x="71752" y="4045"/>
                            <a:pt x="106811" y="-6742"/>
                            <a:pt x="141869" y="4045"/>
                          </a:cubicBezTo>
                          <a:cubicBezTo>
                            <a:pt x="211987" y="25620"/>
                            <a:pt x="268620" y="87647"/>
                            <a:pt x="300982" y="165855"/>
                          </a:cubicBezTo>
                          <a:cubicBezTo>
                            <a:pt x="354919" y="300697"/>
                            <a:pt x="360313" y="457113"/>
                            <a:pt x="371100" y="608136"/>
                          </a:cubicBezTo>
                          <a:lnTo>
                            <a:pt x="290195" y="608136"/>
                          </a:lnTo>
                          <a:close/>
                        </a:path>
                      </a:pathLst>
                    </a:custGeom>
                    <a:solidFill>
                      <a:srgbClr val="1F5C24"/>
                    </a:solidFill>
                    <a:ln w="26947" cap="flat">
                      <a:noFill/>
                      <a:prstDash val="solid"/>
                      <a:miter/>
                    </a:ln>
                  </p:spPr>
                  <p:txBody>
                    <a:bodyPr rtlCol="1" anchor="ctr"/>
                    <a:lstStyle/>
                    <a:p>
                      <a:endParaRPr lang="ar-SA"/>
                    </a:p>
                  </p:txBody>
                </p:sp>
                <p:sp>
                  <p:nvSpPr>
                    <p:cNvPr id="1436" name="شكل حر: شكل 871">
                      <a:extLst>
                        <a:ext uri="{FF2B5EF4-FFF2-40B4-BE49-F238E27FC236}">
                          <a16:creationId xmlns:a16="http://schemas.microsoft.com/office/drawing/2014/main" id="{74F49E9F-2750-407D-8F24-F8B5B49135E4}"/>
                        </a:ext>
                      </a:extLst>
                    </p:cNvPr>
                    <p:cNvSpPr/>
                    <p:nvPr/>
                  </p:nvSpPr>
                  <p:spPr>
                    <a:xfrm>
                      <a:off x="3365647" y="6422083"/>
                      <a:ext cx="275076" cy="608558"/>
                    </a:xfrm>
                    <a:custGeom>
                      <a:avLst/>
                      <a:gdLst>
                        <a:gd name="connsiteX0" fmla="*/ 237321 w 275076"/>
                        <a:gd name="connsiteY0" fmla="*/ 608559 h 608558"/>
                        <a:gd name="connsiteX1" fmla="*/ 231927 w 275076"/>
                        <a:gd name="connsiteY1" fmla="*/ 541138 h 608558"/>
                        <a:gd name="connsiteX2" fmla="*/ 151022 w 275076"/>
                        <a:gd name="connsiteY2" fmla="*/ 136613 h 608558"/>
                        <a:gd name="connsiteX3" fmla="*/ 0 w 275076"/>
                        <a:gd name="connsiteY3" fmla="*/ 1771 h 608558"/>
                        <a:gd name="connsiteX4" fmla="*/ 45846 w 275076"/>
                        <a:gd name="connsiteY4" fmla="*/ 4468 h 608558"/>
                        <a:gd name="connsiteX5" fmla="*/ 204959 w 275076"/>
                        <a:gd name="connsiteY5" fmla="*/ 166278 h 608558"/>
                        <a:gd name="connsiteX6" fmla="*/ 275077 w 275076"/>
                        <a:gd name="connsiteY6" fmla="*/ 608559 h 608558"/>
                        <a:gd name="connsiteX7" fmla="*/ 237321 w 275076"/>
                        <a:gd name="connsiteY7" fmla="*/ 608559 h 608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5076" h="608558">
                          <a:moveTo>
                            <a:pt x="237321" y="608559"/>
                          </a:moveTo>
                          <a:cubicBezTo>
                            <a:pt x="237321" y="586984"/>
                            <a:pt x="234624" y="565410"/>
                            <a:pt x="231927" y="541138"/>
                          </a:cubicBezTo>
                          <a:cubicBezTo>
                            <a:pt x="221140" y="400903"/>
                            <a:pt x="196869" y="271455"/>
                            <a:pt x="151022" y="136613"/>
                          </a:cubicBezTo>
                          <a:cubicBezTo>
                            <a:pt x="124054" y="61101"/>
                            <a:pt x="64724" y="12559"/>
                            <a:pt x="0" y="1771"/>
                          </a:cubicBezTo>
                          <a:cubicBezTo>
                            <a:pt x="13484" y="-925"/>
                            <a:pt x="29665" y="-925"/>
                            <a:pt x="45846" y="4468"/>
                          </a:cubicBezTo>
                          <a:cubicBezTo>
                            <a:pt x="115964" y="26043"/>
                            <a:pt x="172597" y="88070"/>
                            <a:pt x="204959" y="166278"/>
                          </a:cubicBezTo>
                          <a:cubicBezTo>
                            <a:pt x="258896" y="301120"/>
                            <a:pt x="264290" y="457536"/>
                            <a:pt x="275077" y="608559"/>
                          </a:cubicBezTo>
                          <a:lnTo>
                            <a:pt x="237321" y="608559"/>
                          </a:lnTo>
                          <a:close/>
                        </a:path>
                      </a:pathLst>
                    </a:custGeom>
                    <a:solidFill>
                      <a:srgbClr val="25981C"/>
                    </a:solidFill>
                    <a:ln w="26947" cap="flat">
                      <a:noFill/>
                      <a:prstDash val="solid"/>
                      <a:miter/>
                    </a:ln>
                  </p:spPr>
                  <p:txBody>
                    <a:bodyPr rtlCol="1" anchor="ctr"/>
                    <a:lstStyle/>
                    <a:p>
                      <a:endParaRPr lang="ar-SA"/>
                    </a:p>
                  </p:txBody>
                </p:sp>
                <p:sp>
                  <p:nvSpPr>
                    <p:cNvPr id="1437" name="شكل حر: شكل 872">
                      <a:extLst>
                        <a:ext uri="{FF2B5EF4-FFF2-40B4-BE49-F238E27FC236}">
                          <a16:creationId xmlns:a16="http://schemas.microsoft.com/office/drawing/2014/main" id="{1E0B43D4-8B94-4482-AA55-7559519858F1}"/>
                        </a:ext>
                      </a:extLst>
                    </p:cNvPr>
                    <p:cNvSpPr/>
                    <p:nvPr/>
                  </p:nvSpPr>
                  <p:spPr>
                    <a:xfrm>
                      <a:off x="3624337" y="6224288"/>
                      <a:ext cx="178196" cy="806353"/>
                    </a:xfrm>
                    <a:custGeom>
                      <a:avLst/>
                      <a:gdLst>
                        <a:gd name="connsiteX0" fmla="*/ 91898 w 178196"/>
                        <a:gd name="connsiteY0" fmla="*/ 733538 h 806353"/>
                        <a:gd name="connsiteX1" fmla="*/ 83807 w 178196"/>
                        <a:gd name="connsiteY1" fmla="*/ 806353 h 806353"/>
                        <a:gd name="connsiteX2" fmla="*/ 2902 w 178196"/>
                        <a:gd name="connsiteY2" fmla="*/ 806353 h 806353"/>
                        <a:gd name="connsiteX3" fmla="*/ 21780 w 178196"/>
                        <a:gd name="connsiteY3" fmla="*/ 361375 h 806353"/>
                        <a:gd name="connsiteX4" fmla="*/ 167409 w 178196"/>
                        <a:gd name="connsiteY4" fmla="*/ 10787 h 806353"/>
                        <a:gd name="connsiteX5" fmla="*/ 178196 w 178196"/>
                        <a:gd name="connsiteY5" fmla="*/ 0 h 806353"/>
                        <a:gd name="connsiteX6" fmla="*/ 116169 w 178196"/>
                        <a:gd name="connsiteY6" fmla="*/ 350588 h 806353"/>
                        <a:gd name="connsiteX7" fmla="*/ 91898 w 178196"/>
                        <a:gd name="connsiteY7" fmla="*/ 733538 h 806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8196" h="806353">
                          <a:moveTo>
                            <a:pt x="91898" y="733538"/>
                          </a:moveTo>
                          <a:cubicBezTo>
                            <a:pt x="89201" y="757810"/>
                            <a:pt x="86504" y="782081"/>
                            <a:pt x="83807" y="806353"/>
                          </a:cubicBezTo>
                          <a:lnTo>
                            <a:pt x="2902" y="806353"/>
                          </a:lnTo>
                          <a:cubicBezTo>
                            <a:pt x="-2491" y="655330"/>
                            <a:pt x="-2491" y="509701"/>
                            <a:pt x="21780" y="361375"/>
                          </a:cubicBezTo>
                          <a:cubicBezTo>
                            <a:pt x="43355" y="223837"/>
                            <a:pt x="75717" y="97086"/>
                            <a:pt x="167409" y="10787"/>
                          </a:cubicBezTo>
                          <a:cubicBezTo>
                            <a:pt x="170106" y="8091"/>
                            <a:pt x="175499" y="5394"/>
                            <a:pt x="178196" y="0"/>
                          </a:cubicBezTo>
                          <a:cubicBezTo>
                            <a:pt x="129653" y="105176"/>
                            <a:pt x="118866" y="234624"/>
                            <a:pt x="116169" y="350588"/>
                          </a:cubicBezTo>
                          <a:cubicBezTo>
                            <a:pt x="110776" y="480036"/>
                            <a:pt x="105382" y="606787"/>
                            <a:pt x="91898" y="733538"/>
                          </a:cubicBezTo>
                          <a:close/>
                        </a:path>
                      </a:pathLst>
                    </a:custGeom>
                    <a:solidFill>
                      <a:srgbClr val="115027"/>
                    </a:solidFill>
                    <a:ln w="26947" cap="flat">
                      <a:noFill/>
                      <a:prstDash val="solid"/>
                      <a:miter/>
                    </a:ln>
                  </p:spPr>
                  <p:txBody>
                    <a:bodyPr rtlCol="1" anchor="ctr"/>
                    <a:lstStyle/>
                    <a:p>
                      <a:endParaRPr lang="ar-SA"/>
                    </a:p>
                  </p:txBody>
                </p:sp>
                <p:sp>
                  <p:nvSpPr>
                    <p:cNvPr id="1438" name="شكل حر: شكل 873">
                      <a:extLst>
                        <a:ext uri="{FF2B5EF4-FFF2-40B4-BE49-F238E27FC236}">
                          <a16:creationId xmlns:a16="http://schemas.microsoft.com/office/drawing/2014/main" id="{12E24D55-DD27-4077-98A8-17F9BA5CCCEB}"/>
                        </a:ext>
                      </a:extLst>
                    </p:cNvPr>
                    <p:cNvSpPr/>
                    <p:nvPr/>
                  </p:nvSpPr>
                  <p:spPr>
                    <a:xfrm>
                      <a:off x="3662298" y="6224288"/>
                      <a:ext cx="140235" cy="806353"/>
                    </a:xfrm>
                    <a:custGeom>
                      <a:avLst/>
                      <a:gdLst>
                        <a:gd name="connsiteX0" fmla="*/ 53937 w 140235"/>
                        <a:gd name="connsiteY0" fmla="*/ 733538 h 806353"/>
                        <a:gd name="connsiteX1" fmla="*/ 45846 w 140235"/>
                        <a:gd name="connsiteY1" fmla="*/ 806353 h 806353"/>
                        <a:gd name="connsiteX2" fmla="*/ 0 w 140235"/>
                        <a:gd name="connsiteY2" fmla="*/ 806353 h 806353"/>
                        <a:gd name="connsiteX3" fmla="*/ 10787 w 140235"/>
                        <a:gd name="connsiteY3" fmla="*/ 493520 h 806353"/>
                        <a:gd name="connsiteX4" fmla="*/ 129448 w 140235"/>
                        <a:gd name="connsiteY4" fmla="*/ 10787 h 806353"/>
                        <a:gd name="connsiteX5" fmla="*/ 140235 w 140235"/>
                        <a:gd name="connsiteY5" fmla="*/ 0 h 806353"/>
                        <a:gd name="connsiteX6" fmla="*/ 78208 w 140235"/>
                        <a:gd name="connsiteY6" fmla="*/ 350588 h 806353"/>
                        <a:gd name="connsiteX7" fmla="*/ 53937 w 140235"/>
                        <a:gd name="connsiteY7" fmla="*/ 733538 h 806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235" h="806353">
                          <a:moveTo>
                            <a:pt x="53937" y="733538"/>
                          </a:moveTo>
                          <a:cubicBezTo>
                            <a:pt x="51240" y="757810"/>
                            <a:pt x="48543" y="782081"/>
                            <a:pt x="45846" y="806353"/>
                          </a:cubicBezTo>
                          <a:lnTo>
                            <a:pt x="0" y="806353"/>
                          </a:lnTo>
                          <a:cubicBezTo>
                            <a:pt x="0" y="703873"/>
                            <a:pt x="8091" y="598697"/>
                            <a:pt x="10787" y="493520"/>
                          </a:cubicBezTo>
                          <a:cubicBezTo>
                            <a:pt x="16181" y="315529"/>
                            <a:pt x="40452" y="142932"/>
                            <a:pt x="129448" y="10787"/>
                          </a:cubicBezTo>
                          <a:cubicBezTo>
                            <a:pt x="132145" y="8091"/>
                            <a:pt x="137538" y="5394"/>
                            <a:pt x="140235" y="0"/>
                          </a:cubicBezTo>
                          <a:cubicBezTo>
                            <a:pt x="91692" y="105176"/>
                            <a:pt x="80905" y="234624"/>
                            <a:pt x="78208" y="350588"/>
                          </a:cubicBezTo>
                          <a:cubicBezTo>
                            <a:pt x="72814" y="480036"/>
                            <a:pt x="67421" y="606787"/>
                            <a:pt x="53937" y="733538"/>
                          </a:cubicBezTo>
                          <a:close/>
                        </a:path>
                      </a:pathLst>
                    </a:custGeom>
                    <a:solidFill>
                      <a:srgbClr val="1F5C24"/>
                    </a:solidFill>
                    <a:ln w="26947" cap="flat">
                      <a:noFill/>
                      <a:prstDash val="solid"/>
                      <a:miter/>
                    </a:ln>
                  </p:spPr>
                  <p:txBody>
                    <a:bodyPr rtlCol="1" anchor="ctr"/>
                    <a:lstStyle/>
                    <a:p>
                      <a:endParaRPr lang="ar-SA"/>
                    </a:p>
                  </p:txBody>
                </p:sp>
                <p:sp>
                  <p:nvSpPr>
                    <p:cNvPr id="1439" name="شكل حر: شكل 874">
                      <a:extLst>
                        <a:ext uri="{FF2B5EF4-FFF2-40B4-BE49-F238E27FC236}">
                          <a16:creationId xmlns:a16="http://schemas.microsoft.com/office/drawing/2014/main" id="{BC874662-F9B4-4745-AD6B-83E3FC501A13}"/>
                        </a:ext>
                      </a:extLst>
                    </p:cNvPr>
                    <p:cNvSpPr/>
                    <p:nvPr/>
                  </p:nvSpPr>
                  <p:spPr>
                    <a:xfrm>
                      <a:off x="3299830" y="6427469"/>
                      <a:ext cx="289208" cy="469832"/>
                    </a:xfrm>
                    <a:custGeom>
                      <a:avLst/>
                      <a:gdLst>
                        <a:gd name="connsiteX0" fmla="*/ 14577 w 289208"/>
                        <a:gd name="connsiteY0" fmla="*/ 36838 h 469832"/>
                        <a:gd name="connsiteX1" fmla="*/ 55030 w 289208"/>
                        <a:gd name="connsiteY1" fmla="*/ 1779 h 469832"/>
                        <a:gd name="connsiteX2" fmla="*/ 108966 w 289208"/>
                        <a:gd name="connsiteY2" fmla="*/ 9869 h 469832"/>
                        <a:gd name="connsiteX3" fmla="*/ 195265 w 289208"/>
                        <a:gd name="connsiteY3" fmla="*/ 90774 h 469832"/>
                        <a:gd name="connsiteX4" fmla="*/ 246505 w 289208"/>
                        <a:gd name="connsiteY4" fmla="*/ 225616 h 469832"/>
                        <a:gd name="connsiteX5" fmla="*/ 281564 w 289208"/>
                        <a:gd name="connsiteY5" fmla="*/ 390123 h 469832"/>
                        <a:gd name="connsiteX6" fmla="*/ 278867 w 289208"/>
                        <a:gd name="connsiteY6" fmla="*/ 390123 h 469832"/>
                        <a:gd name="connsiteX7" fmla="*/ 246505 w 289208"/>
                        <a:gd name="connsiteY7" fmla="*/ 239100 h 469832"/>
                        <a:gd name="connsiteX8" fmla="*/ 197962 w 289208"/>
                        <a:gd name="connsiteY8" fmla="*/ 106955 h 469832"/>
                        <a:gd name="connsiteX9" fmla="*/ 119754 w 289208"/>
                        <a:gd name="connsiteY9" fmla="*/ 23353 h 469832"/>
                        <a:gd name="connsiteX10" fmla="*/ 68514 w 289208"/>
                        <a:gd name="connsiteY10" fmla="*/ 7173 h 469832"/>
                        <a:gd name="connsiteX11" fmla="*/ 1093 w 289208"/>
                        <a:gd name="connsiteY11" fmla="*/ 53019 h 469832"/>
                        <a:gd name="connsiteX12" fmla="*/ 14577 w 289208"/>
                        <a:gd name="connsiteY12" fmla="*/ 36838 h 46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9208" h="469832">
                          <a:moveTo>
                            <a:pt x="14577" y="36838"/>
                          </a:moveTo>
                          <a:cubicBezTo>
                            <a:pt x="28061" y="23353"/>
                            <a:pt x="38849" y="7173"/>
                            <a:pt x="55030" y="1779"/>
                          </a:cubicBezTo>
                          <a:cubicBezTo>
                            <a:pt x="71211" y="-3615"/>
                            <a:pt x="92785" y="4476"/>
                            <a:pt x="108966" y="9869"/>
                          </a:cubicBezTo>
                          <a:cubicBezTo>
                            <a:pt x="144025" y="26050"/>
                            <a:pt x="173690" y="55715"/>
                            <a:pt x="195265" y="90774"/>
                          </a:cubicBezTo>
                          <a:cubicBezTo>
                            <a:pt x="219536" y="131227"/>
                            <a:pt x="233021" y="179770"/>
                            <a:pt x="246505" y="225616"/>
                          </a:cubicBezTo>
                          <a:cubicBezTo>
                            <a:pt x="262686" y="279553"/>
                            <a:pt x="273473" y="333489"/>
                            <a:pt x="281564" y="390123"/>
                          </a:cubicBezTo>
                          <a:cubicBezTo>
                            <a:pt x="281564" y="392819"/>
                            <a:pt x="300441" y="568114"/>
                            <a:pt x="278867" y="390123"/>
                          </a:cubicBezTo>
                          <a:cubicBezTo>
                            <a:pt x="273473" y="338883"/>
                            <a:pt x="259989" y="290340"/>
                            <a:pt x="246505" y="239100"/>
                          </a:cubicBezTo>
                          <a:cubicBezTo>
                            <a:pt x="233021" y="193254"/>
                            <a:pt x="219536" y="147408"/>
                            <a:pt x="197962" y="106955"/>
                          </a:cubicBezTo>
                          <a:cubicBezTo>
                            <a:pt x="179084" y="71896"/>
                            <a:pt x="152116" y="42231"/>
                            <a:pt x="119754" y="23353"/>
                          </a:cubicBezTo>
                          <a:cubicBezTo>
                            <a:pt x="103573" y="15263"/>
                            <a:pt x="84695" y="7173"/>
                            <a:pt x="68514" y="7173"/>
                          </a:cubicBezTo>
                          <a:cubicBezTo>
                            <a:pt x="46939" y="7173"/>
                            <a:pt x="14577" y="36838"/>
                            <a:pt x="1093" y="53019"/>
                          </a:cubicBezTo>
                          <a:cubicBezTo>
                            <a:pt x="-4301" y="58412"/>
                            <a:pt x="11880" y="39535"/>
                            <a:pt x="14577" y="36838"/>
                          </a:cubicBezTo>
                          <a:close/>
                        </a:path>
                      </a:pathLst>
                    </a:custGeom>
                    <a:solidFill>
                      <a:srgbClr val="DCFB8E">
                        <a:alpha val="50000"/>
                      </a:srgbClr>
                    </a:solidFill>
                    <a:ln w="26947" cap="flat">
                      <a:noFill/>
                      <a:prstDash val="solid"/>
                      <a:miter/>
                    </a:ln>
                  </p:spPr>
                  <p:txBody>
                    <a:bodyPr rtlCol="1" anchor="ctr"/>
                    <a:lstStyle/>
                    <a:p>
                      <a:endParaRPr lang="ar-SA"/>
                    </a:p>
                  </p:txBody>
                </p:sp>
                <p:sp>
                  <p:nvSpPr>
                    <p:cNvPr id="1440" name="شكل حر: شكل 875">
                      <a:extLst>
                        <a:ext uri="{FF2B5EF4-FFF2-40B4-BE49-F238E27FC236}">
                          <a16:creationId xmlns:a16="http://schemas.microsoft.com/office/drawing/2014/main" id="{D70B5954-80A3-4BA1-9EF5-36ED6868BD5A}"/>
                        </a:ext>
                      </a:extLst>
                    </p:cNvPr>
                    <p:cNvSpPr/>
                    <p:nvPr/>
                  </p:nvSpPr>
                  <p:spPr>
                    <a:xfrm>
                      <a:off x="3675357" y="6264741"/>
                      <a:ext cx="108299" cy="544805"/>
                    </a:xfrm>
                    <a:custGeom>
                      <a:avLst/>
                      <a:gdLst>
                        <a:gd name="connsiteX0" fmla="*/ 426 w 108299"/>
                        <a:gd name="connsiteY0" fmla="*/ 544760 h 544805"/>
                        <a:gd name="connsiteX1" fmla="*/ 16607 w 108299"/>
                        <a:gd name="connsiteY1" fmla="*/ 307439 h 544805"/>
                        <a:gd name="connsiteX2" fmla="*/ 35485 w 108299"/>
                        <a:gd name="connsiteY2" fmla="*/ 194172 h 544805"/>
                        <a:gd name="connsiteX3" fmla="*/ 65150 w 108299"/>
                        <a:gd name="connsiteY3" fmla="*/ 86299 h 544805"/>
                        <a:gd name="connsiteX4" fmla="*/ 105602 w 108299"/>
                        <a:gd name="connsiteY4" fmla="*/ 0 h 544805"/>
                        <a:gd name="connsiteX5" fmla="*/ 108299 w 108299"/>
                        <a:gd name="connsiteY5" fmla="*/ 2697 h 544805"/>
                        <a:gd name="connsiteX6" fmla="*/ 40878 w 108299"/>
                        <a:gd name="connsiteY6" fmla="*/ 199565 h 544805"/>
                        <a:gd name="connsiteX7" fmla="*/ 24697 w 108299"/>
                        <a:gd name="connsiteY7" fmla="*/ 318226 h 544805"/>
                        <a:gd name="connsiteX8" fmla="*/ 13910 w 108299"/>
                        <a:gd name="connsiteY8" fmla="*/ 428796 h 544805"/>
                        <a:gd name="connsiteX9" fmla="*/ 426 w 108299"/>
                        <a:gd name="connsiteY9" fmla="*/ 544760 h 544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299" h="544805">
                          <a:moveTo>
                            <a:pt x="426" y="544760"/>
                          </a:moveTo>
                          <a:cubicBezTo>
                            <a:pt x="3122" y="504308"/>
                            <a:pt x="11213" y="347891"/>
                            <a:pt x="16607" y="307439"/>
                          </a:cubicBezTo>
                          <a:cubicBezTo>
                            <a:pt x="19304" y="269683"/>
                            <a:pt x="27394" y="231927"/>
                            <a:pt x="35485" y="194172"/>
                          </a:cubicBezTo>
                          <a:cubicBezTo>
                            <a:pt x="43575" y="156416"/>
                            <a:pt x="54362" y="121357"/>
                            <a:pt x="65150" y="86299"/>
                          </a:cubicBezTo>
                          <a:cubicBezTo>
                            <a:pt x="75937" y="56633"/>
                            <a:pt x="86724" y="24271"/>
                            <a:pt x="105602" y="0"/>
                          </a:cubicBezTo>
                          <a:cubicBezTo>
                            <a:pt x="105602" y="0"/>
                            <a:pt x="108299" y="0"/>
                            <a:pt x="108299" y="2697"/>
                          </a:cubicBezTo>
                          <a:cubicBezTo>
                            <a:pt x="70543" y="59330"/>
                            <a:pt x="54362" y="132145"/>
                            <a:pt x="40878" y="199565"/>
                          </a:cubicBezTo>
                          <a:cubicBezTo>
                            <a:pt x="32788" y="237321"/>
                            <a:pt x="27394" y="277774"/>
                            <a:pt x="24697" y="318226"/>
                          </a:cubicBezTo>
                          <a:cubicBezTo>
                            <a:pt x="19304" y="355982"/>
                            <a:pt x="16607" y="388344"/>
                            <a:pt x="13910" y="428796"/>
                          </a:cubicBezTo>
                          <a:cubicBezTo>
                            <a:pt x="8516" y="428796"/>
                            <a:pt x="-2271" y="547457"/>
                            <a:pt x="426" y="544760"/>
                          </a:cubicBezTo>
                          <a:close/>
                        </a:path>
                      </a:pathLst>
                    </a:custGeom>
                    <a:solidFill>
                      <a:srgbClr val="DCFB8E">
                        <a:alpha val="30000"/>
                      </a:srgbClr>
                    </a:solidFill>
                    <a:ln w="26947" cap="flat">
                      <a:noFill/>
                      <a:prstDash val="solid"/>
                      <a:miter/>
                    </a:ln>
                  </p:spPr>
                  <p:txBody>
                    <a:bodyPr rtlCol="1" anchor="ctr"/>
                    <a:lstStyle/>
                    <a:p>
                      <a:endParaRPr lang="ar-SA"/>
                    </a:p>
                  </p:txBody>
                </p:sp>
              </p:grpSp>
              <p:grpSp>
                <p:nvGrpSpPr>
                  <p:cNvPr id="1119" name="رسم 4">
                    <a:extLst>
                      <a:ext uri="{FF2B5EF4-FFF2-40B4-BE49-F238E27FC236}">
                        <a16:creationId xmlns:a16="http://schemas.microsoft.com/office/drawing/2014/main" id="{C5A4F4D5-6A8F-4DBE-8FC2-2795D831D9B8}"/>
                      </a:ext>
                    </a:extLst>
                  </p:cNvPr>
                  <p:cNvGrpSpPr/>
                  <p:nvPr/>
                </p:nvGrpSpPr>
                <p:grpSpPr>
                  <a:xfrm>
                    <a:off x="1602840" y="6040904"/>
                    <a:ext cx="711042" cy="989737"/>
                    <a:chOff x="1602840" y="6040904"/>
                    <a:chExt cx="711042" cy="989737"/>
                  </a:xfrm>
                  <a:solidFill>
                    <a:schemeClr val="accent1"/>
                  </a:solidFill>
                </p:grpSpPr>
                <p:sp>
                  <p:nvSpPr>
                    <p:cNvPr id="1421" name="شكل حر: شكل 877">
                      <a:extLst>
                        <a:ext uri="{FF2B5EF4-FFF2-40B4-BE49-F238E27FC236}">
                          <a16:creationId xmlns:a16="http://schemas.microsoft.com/office/drawing/2014/main" id="{AC15DE9A-A6DF-48D1-9839-5D318FCC3259}"/>
                        </a:ext>
                      </a:extLst>
                    </p:cNvPr>
                    <p:cNvSpPr/>
                    <p:nvPr/>
                  </p:nvSpPr>
                  <p:spPr>
                    <a:xfrm>
                      <a:off x="1602840" y="6162622"/>
                      <a:ext cx="386453" cy="868019"/>
                    </a:xfrm>
                    <a:custGeom>
                      <a:avLst/>
                      <a:gdLst>
                        <a:gd name="connsiteX0" fmla="*/ 363151 w 386453"/>
                        <a:gd name="connsiteY0" fmla="*/ 868019 h 868019"/>
                        <a:gd name="connsiteX1" fmla="*/ 360454 w 386453"/>
                        <a:gd name="connsiteY1" fmla="*/ 234263 h 868019"/>
                        <a:gd name="connsiteX2" fmla="*/ 193250 w 386453"/>
                        <a:gd name="connsiteY2" fmla="*/ 13123 h 868019"/>
                        <a:gd name="connsiteX3" fmla="*/ 66499 w 386453"/>
                        <a:gd name="connsiteY3" fmla="*/ 26607 h 868019"/>
                        <a:gd name="connsiteX4" fmla="*/ 1775 w 386453"/>
                        <a:gd name="connsiteY4" fmla="*/ 96725 h 868019"/>
                        <a:gd name="connsiteX5" fmla="*/ 185160 w 386453"/>
                        <a:gd name="connsiteY5" fmla="*/ 131783 h 868019"/>
                        <a:gd name="connsiteX6" fmla="*/ 257974 w 386453"/>
                        <a:gd name="connsiteY6" fmla="*/ 479675 h 868019"/>
                        <a:gd name="connsiteX7" fmla="*/ 274155 w 386453"/>
                        <a:gd name="connsiteY7" fmla="*/ 865322 h 868019"/>
                        <a:gd name="connsiteX8" fmla="*/ 363151 w 386453"/>
                        <a:gd name="connsiteY8" fmla="*/ 865322 h 868019"/>
                        <a:gd name="connsiteX9" fmla="*/ 185160 w 386453"/>
                        <a:gd name="connsiteY9" fmla="*/ 134480 h 868019"/>
                        <a:gd name="connsiteX10" fmla="*/ 185160 w 386453"/>
                        <a:gd name="connsiteY10" fmla="*/ 134480 h 868019"/>
                        <a:gd name="connsiteX11" fmla="*/ 185160 w 386453"/>
                        <a:gd name="connsiteY11" fmla="*/ 134480 h 868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6453" h="868019">
                          <a:moveTo>
                            <a:pt x="363151" y="868019"/>
                          </a:moveTo>
                          <a:cubicBezTo>
                            <a:pt x="368544" y="657666"/>
                            <a:pt x="414391" y="439223"/>
                            <a:pt x="360454" y="234263"/>
                          </a:cubicBezTo>
                          <a:cubicBezTo>
                            <a:pt x="336182" y="137177"/>
                            <a:pt x="276852" y="53575"/>
                            <a:pt x="193250" y="13123"/>
                          </a:cubicBezTo>
                          <a:cubicBezTo>
                            <a:pt x="150101" y="-8452"/>
                            <a:pt x="106952" y="-3058"/>
                            <a:pt x="66499" y="26607"/>
                          </a:cubicBezTo>
                          <a:cubicBezTo>
                            <a:pt x="55712" y="34698"/>
                            <a:pt x="-11709" y="77847"/>
                            <a:pt x="1775" y="96725"/>
                          </a:cubicBezTo>
                          <a:cubicBezTo>
                            <a:pt x="66499" y="61666"/>
                            <a:pt x="133920" y="75150"/>
                            <a:pt x="185160" y="131783"/>
                          </a:cubicBezTo>
                          <a:cubicBezTo>
                            <a:pt x="252581" y="207295"/>
                            <a:pt x="247187" y="377195"/>
                            <a:pt x="257974" y="479675"/>
                          </a:cubicBezTo>
                          <a:cubicBezTo>
                            <a:pt x="268762" y="609123"/>
                            <a:pt x="268762" y="735874"/>
                            <a:pt x="274155" y="865322"/>
                          </a:cubicBezTo>
                          <a:lnTo>
                            <a:pt x="363151" y="865322"/>
                          </a:lnTo>
                          <a:close/>
                          <a:moveTo>
                            <a:pt x="185160" y="134480"/>
                          </a:moveTo>
                          <a:cubicBezTo>
                            <a:pt x="185160" y="134480"/>
                            <a:pt x="185160" y="134480"/>
                            <a:pt x="185160" y="134480"/>
                          </a:cubicBezTo>
                          <a:lnTo>
                            <a:pt x="185160" y="134480"/>
                          </a:lnTo>
                          <a:close/>
                        </a:path>
                      </a:pathLst>
                    </a:custGeom>
                    <a:solidFill>
                      <a:srgbClr val="1F5C24"/>
                    </a:solidFill>
                    <a:ln w="26947" cap="flat">
                      <a:noFill/>
                      <a:prstDash val="solid"/>
                      <a:miter/>
                    </a:ln>
                  </p:spPr>
                  <p:txBody>
                    <a:bodyPr rtlCol="1" anchor="ctr"/>
                    <a:lstStyle/>
                    <a:p>
                      <a:endParaRPr lang="ar-SA"/>
                    </a:p>
                  </p:txBody>
                </p:sp>
                <p:sp>
                  <p:nvSpPr>
                    <p:cNvPr id="1422" name="شكل حر: شكل 878">
                      <a:extLst>
                        <a:ext uri="{FF2B5EF4-FFF2-40B4-BE49-F238E27FC236}">
                          <a16:creationId xmlns:a16="http://schemas.microsoft.com/office/drawing/2014/main" id="{1D3192C3-8260-4518-B736-CB3FE6BBCC9A}"/>
                        </a:ext>
                      </a:extLst>
                    </p:cNvPr>
                    <p:cNvSpPr/>
                    <p:nvPr/>
                  </p:nvSpPr>
                  <p:spPr>
                    <a:xfrm>
                      <a:off x="1739457" y="6162261"/>
                      <a:ext cx="248645" cy="868380"/>
                    </a:xfrm>
                    <a:custGeom>
                      <a:avLst/>
                      <a:gdLst>
                        <a:gd name="connsiteX0" fmla="*/ 175294 w 248645"/>
                        <a:gd name="connsiteY0" fmla="*/ 868380 h 868380"/>
                        <a:gd name="connsiteX1" fmla="*/ 191475 w 248645"/>
                        <a:gd name="connsiteY1" fmla="*/ 666118 h 868380"/>
                        <a:gd name="connsiteX2" fmla="*/ 161810 w 248645"/>
                        <a:gd name="connsiteY2" fmla="*/ 188778 h 868380"/>
                        <a:gd name="connsiteX3" fmla="*/ 0 w 248645"/>
                        <a:gd name="connsiteY3" fmla="*/ 0 h 868380"/>
                        <a:gd name="connsiteX4" fmla="*/ 56633 w 248645"/>
                        <a:gd name="connsiteY4" fmla="*/ 13484 h 868380"/>
                        <a:gd name="connsiteX5" fmla="*/ 223837 w 248645"/>
                        <a:gd name="connsiteY5" fmla="*/ 234624 h 868380"/>
                        <a:gd name="connsiteX6" fmla="*/ 226534 w 248645"/>
                        <a:gd name="connsiteY6" fmla="*/ 868380 h 868380"/>
                        <a:gd name="connsiteX7" fmla="*/ 175294 w 248645"/>
                        <a:gd name="connsiteY7" fmla="*/ 868380 h 868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8645" h="868380">
                          <a:moveTo>
                            <a:pt x="175294" y="868380"/>
                          </a:moveTo>
                          <a:cubicBezTo>
                            <a:pt x="177991" y="800960"/>
                            <a:pt x="188778" y="733538"/>
                            <a:pt x="191475" y="666118"/>
                          </a:cubicBezTo>
                          <a:cubicBezTo>
                            <a:pt x="202262" y="504308"/>
                            <a:pt x="194172" y="353285"/>
                            <a:pt x="161810" y="188778"/>
                          </a:cubicBezTo>
                          <a:cubicBezTo>
                            <a:pt x="140235" y="94389"/>
                            <a:pt x="75511" y="26968"/>
                            <a:pt x="0" y="0"/>
                          </a:cubicBezTo>
                          <a:cubicBezTo>
                            <a:pt x="18878" y="0"/>
                            <a:pt x="37756" y="2697"/>
                            <a:pt x="56633" y="13484"/>
                          </a:cubicBezTo>
                          <a:cubicBezTo>
                            <a:pt x="137538" y="53937"/>
                            <a:pt x="199566" y="137539"/>
                            <a:pt x="223837" y="234624"/>
                          </a:cubicBezTo>
                          <a:cubicBezTo>
                            <a:pt x="275077" y="439584"/>
                            <a:pt x="231928" y="658027"/>
                            <a:pt x="226534" y="868380"/>
                          </a:cubicBezTo>
                          <a:lnTo>
                            <a:pt x="175294" y="868380"/>
                          </a:lnTo>
                          <a:close/>
                        </a:path>
                      </a:pathLst>
                    </a:custGeom>
                    <a:solidFill>
                      <a:srgbClr val="25981C"/>
                    </a:solidFill>
                    <a:ln w="26947" cap="flat">
                      <a:noFill/>
                      <a:prstDash val="solid"/>
                      <a:miter/>
                    </a:ln>
                  </p:spPr>
                  <p:txBody>
                    <a:bodyPr rtlCol="1" anchor="ctr"/>
                    <a:lstStyle/>
                    <a:p>
                      <a:endParaRPr lang="ar-SA"/>
                    </a:p>
                  </p:txBody>
                </p:sp>
                <p:sp>
                  <p:nvSpPr>
                    <p:cNvPr id="1423" name="شكل حر: شكل 879">
                      <a:extLst>
                        <a:ext uri="{FF2B5EF4-FFF2-40B4-BE49-F238E27FC236}">
                          <a16:creationId xmlns:a16="http://schemas.microsoft.com/office/drawing/2014/main" id="{DA7BCE09-EC90-4EAB-A5C1-D0AD7FA797AD}"/>
                        </a:ext>
                      </a:extLst>
                    </p:cNvPr>
                    <p:cNvSpPr/>
                    <p:nvPr/>
                  </p:nvSpPr>
                  <p:spPr>
                    <a:xfrm>
                      <a:off x="1952506" y="6936927"/>
                      <a:ext cx="26968" cy="2022"/>
                    </a:xfrm>
                    <a:custGeom>
                      <a:avLst/>
                      <a:gdLst>
                        <a:gd name="connsiteX0" fmla="*/ 0 w 26968"/>
                        <a:gd name="connsiteY0" fmla="*/ 2022 h 2022"/>
                        <a:gd name="connsiteX1" fmla="*/ 0 w 26968"/>
                        <a:gd name="connsiteY1" fmla="*/ 2022 h 2022"/>
                        <a:gd name="connsiteX2" fmla="*/ 0 w 26968"/>
                        <a:gd name="connsiteY2" fmla="*/ 2022 h 2022"/>
                      </a:gdLst>
                      <a:ahLst/>
                      <a:cxnLst>
                        <a:cxn ang="0">
                          <a:pos x="connsiteX0" y="connsiteY0"/>
                        </a:cxn>
                        <a:cxn ang="0">
                          <a:pos x="connsiteX1" y="connsiteY1"/>
                        </a:cxn>
                        <a:cxn ang="0">
                          <a:pos x="connsiteX2" y="connsiteY2"/>
                        </a:cxn>
                      </a:cxnLst>
                      <a:rect l="l" t="t" r="r" b="b"/>
                      <a:pathLst>
                        <a:path w="26968" h="2022">
                          <a:moveTo>
                            <a:pt x="0" y="2022"/>
                          </a:moveTo>
                          <a:cubicBezTo>
                            <a:pt x="0" y="-674"/>
                            <a:pt x="0" y="-674"/>
                            <a:pt x="0" y="2022"/>
                          </a:cubicBezTo>
                          <a:cubicBezTo>
                            <a:pt x="0" y="-674"/>
                            <a:pt x="0" y="-674"/>
                            <a:pt x="0" y="2022"/>
                          </a:cubicBezTo>
                          <a:close/>
                        </a:path>
                      </a:pathLst>
                    </a:custGeom>
                    <a:solidFill>
                      <a:srgbClr val="004D67"/>
                    </a:solidFill>
                    <a:ln w="26947" cap="flat">
                      <a:noFill/>
                      <a:prstDash val="solid"/>
                      <a:miter/>
                    </a:ln>
                  </p:spPr>
                  <p:txBody>
                    <a:bodyPr rtlCol="1" anchor="ctr"/>
                    <a:lstStyle/>
                    <a:p>
                      <a:endParaRPr lang="ar-SA"/>
                    </a:p>
                  </p:txBody>
                </p:sp>
                <p:sp>
                  <p:nvSpPr>
                    <p:cNvPr id="1424" name="شكل حر: شكل 880">
                      <a:extLst>
                        <a:ext uri="{FF2B5EF4-FFF2-40B4-BE49-F238E27FC236}">
                          <a16:creationId xmlns:a16="http://schemas.microsoft.com/office/drawing/2014/main" id="{C627900C-0FF7-4966-B059-4BA0C7568C8F}"/>
                        </a:ext>
                      </a:extLst>
                    </p:cNvPr>
                    <p:cNvSpPr/>
                    <p:nvPr/>
                  </p:nvSpPr>
                  <p:spPr>
                    <a:xfrm>
                      <a:off x="1952506" y="6935054"/>
                      <a:ext cx="26968" cy="1198"/>
                    </a:xfrm>
                    <a:custGeom>
                      <a:avLst/>
                      <a:gdLst>
                        <a:gd name="connsiteX0" fmla="*/ 0 w 26968"/>
                        <a:gd name="connsiteY0" fmla="*/ 1199 h 1198"/>
                        <a:gd name="connsiteX1" fmla="*/ 0 w 26968"/>
                        <a:gd name="connsiteY1" fmla="*/ 1199 h 1198"/>
                        <a:gd name="connsiteX2" fmla="*/ 0 w 26968"/>
                        <a:gd name="connsiteY2" fmla="*/ 1199 h 1198"/>
                      </a:gdLst>
                      <a:ahLst/>
                      <a:cxnLst>
                        <a:cxn ang="0">
                          <a:pos x="connsiteX0" y="connsiteY0"/>
                        </a:cxn>
                        <a:cxn ang="0">
                          <a:pos x="connsiteX1" y="connsiteY1"/>
                        </a:cxn>
                        <a:cxn ang="0">
                          <a:pos x="connsiteX2" y="connsiteY2"/>
                        </a:cxn>
                      </a:cxnLst>
                      <a:rect l="l" t="t" r="r" b="b"/>
                      <a:pathLst>
                        <a:path w="26968" h="1198">
                          <a:moveTo>
                            <a:pt x="0" y="1199"/>
                          </a:moveTo>
                          <a:cubicBezTo>
                            <a:pt x="0" y="1199"/>
                            <a:pt x="0" y="-1498"/>
                            <a:pt x="0" y="1199"/>
                          </a:cubicBezTo>
                          <a:cubicBezTo>
                            <a:pt x="0" y="-1498"/>
                            <a:pt x="0" y="1199"/>
                            <a:pt x="0" y="1199"/>
                          </a:cubicBezTo>
                          <a:close/>
                        </a:path>
                      </a:pathLst>
                    </a:custGeom>
                    <a:solidFill>
                      <a:srgbClr val="004D67"/>
                    </a:solidFill>
                    <a:ln w="26947" cap="flat">
                      <a:noFill/>
                      <a:prstDash val="solid"/>
                      <a:miter/>
                    </a:ln>
                  </p:spPr>
                  <p:txBody>
                    <a:bodyPr rtlCol="1" anchor="ctr"/>
                    <a:lstStyle/>
                    <a:p>
                      <a:endParaRPr lang="ar-SA"/>
                    </a:p>
                  </p:txBody>
                </p:sp>
                <p:sp>
                  <p:nvSpPr>
                    <p:cNvPr id="1425" name="شكل حر: شكل 881">
                      <a:extLst>
                        <a:ext uri="{FF2B5EF4-FFF2-40B4-BE49-F238E27FC236}">
                          <a16:creationId xmlns:a16="http://schemas.microsoft.com/office/drawing/2014/main" id="{8028FDC3-7EFE-4ED9-9F49-09C004E909D7}"/>
                        </a:ext>
                      </a:extLst>
                    </p:cNvPr>
                    <p:cNvSpPr/>
                    <p:nvPr/>
                  </p:nvSpPr>
                  <p:spPr>
                    <a:xfrm>
                      <a:off x="1952506" y="6933555"/>
                      <a:ext cx="26968" cy="26968"/>
                    </a:xfrm>
                    <a:custGeom>
                      <a:avLst/>
                      <a:gdLst>
                        <a:gd name="connsiteX0" fmla="*/ 0 w 26968"/>
                        <a:gd name="connsiteY0" fmla="*/ 0 h 26968"/>
                        <a:gd name="connsiteX1" fmla="*/ 0 w 26968"/>
                        <a:gd name="connsiteY1" fmla="*/ 0 h 26968"/>
                        <a:gd name="connsiteX2" fmla="*/ 0 w 26968"/>
                        <a:gd name="connsiteY2" fmla="*/ 0 h 26968"/>
                      </a:gdLst>
                      <a:ahLst/>
                      <a:cxnLst>
                        <a:cxn ang="0">
                          <a:pos x="connsiteX0" y="connsiteY0"/>
                        </a:cxn>
                        <a:cxn ang="0">
                          <a:pos x="connsiteX1" y="connsiteY1"/>
                        </a:cxn>
                        <a:cxn ang="0">
                          <a:pos x="connsiteX2" y="connsiteY2"/>
                        </a:cxn>
                      </a:cxnLst>
                      <a:rect l="l" t="t" r="r" b="b"/>
                      <a:pathLst>
                        <a:path w="26968" h="26968">
                          <a:moveTo>
                            <a:pt x="0" y="0"/>
                          </a:moveTo>
                          <a:cubicBezTo>
                            <a:pt x="0" y="0"/>
                            <a:pt x="0" y="0"/>
                            <a:pt x="0" y="0"/>
                          </a:cubicBezTo>
                          <a:cubicBezTo>
                            <a:pt x="0" y="0"/>
                            <a:pt x="0" y="0"/>
                            <a:pt x="0" y="0"/>
                          </a:cubicBezTo>
                          <a:close/>
                        </a:path>
                      </a:pathLst>
                    </a:custGeom>
                    <a:solidFill>
                      <a:srgbClr val="004D67"/>
                    </a:solidFill>
                    <a:ln w="26947" cap="flat">
                      <a:noFill/>
                      <a:prstDash val="solid"/>
                      <a:miter/>
                    </a:ln>
                  </p:spPr>
                  <p:txBody>
                    <a:bodyPr rtlCol="1" anchor="ctr"/>
                    <a:lstStyle/>
                    <a:p>
                      <a:endParaRPr lang="ar-SA"/>
                    </a:p>
                  </p:txBody>
                </p:sp>
                <p:sp>
                  <p:nvSpPr>
                    <p:cNvPr id="1426" name="شكل حر: شكل 882">
                      <a:extLst>
                        <a:ext uri="{FF2B5EF4-FFF2-40B4-BE49-F238E27FC236}">
                          <a16:creationId xmlns:a16="http://schemas.microsoft.com/office/drawing/2014/main" id="{BCA6A50F-92A2-40A7-A223-602D9A318CC8}"/>
                        </a:ext>
                      </a:extLst>
                    </p:cNvPr>
                    <p:cNvSpPr/>
                    <p:nvPr/>
                  </p:nvSpPr>
                  <p:spPr>
                    <a:xfrm>
                      <a:off x="1952506" y="6933555"/>
                      <a:ext cx="2022" cy="26968"/>
                    </a:xfrm>
                    <a:custGeom>
                      <a:avLst/>
                      <a:gdLst>
                        <a:gd name="connsiteX0" fmla="*/ 0 w 2022"/>
                        <a:gd name="connsiteY0" fmla="*/ 0 h 26968"/>
                        <a:gd name="connsiteX1" fmla="*/ 0 w 2022"/>
                        <a:gd name="connsiteY1" fmla="*/ 0 h 26968"/>
                        <a:gd name="connsiteX2" fmla="*/ 0 w 2022"/>
                        <a:gd name="connsiteY2" fmla="*/ 0 h 26968"/>
                      </a:gdLst>
                      <a:ahLst/>
                      <a:cxnLst>
                        <a:cxn ang="0">
                          <a:pos x="connsiteX0" y="connsiteY0"/>
                        </a:cxn>
                        <a:cxn ang="0">
                          <a:pos x="connsiteX1" y="connsiteY1"/>
                        </a:cxn>
                        <a:cxn ang="0">
                          <a:pos x="connsiteX2" y="connsiteY2"/>
                        </a:cxn>
                      </a:cxnLst>
                      <a:rect l="l" t="t" r="r" b="b"/>
                      <a:pathLst>
                        <a:path w="2022" h="26968">
                          <a:moveTo>
                            <a:pt x="0" y="0"/>
                          </a:moveTo>
                          <a:cubicBezTo>
                            <a:pt x="2697" y="0"/>
                            <a:pt x="2697" y="0"/>
                            <a:pt x="0" y="0"/>
                          </a:cubicBezTo>
                          <a:cubicBezTo>
                            <a:pt x="2697" y="0"/>
                            <a:pt x="2697" y="0"/>
                            <a:pt x="0" y="0"/>
                          </a:cubicBezTo>
                          <a:close/>
                        </a:path>
                      </a:pathLst>
                    </a:custGeom>
                    <a:solidFill>
                      <a:srgbClr val="004D67"/>
                    </a:solidFill>
                    <a:ln w="26947" cap="flat">
                      <a:noFill/>
                      <a:prstDash val="solid"/>
                      <a:miter/>
                    </a:ln>
                  </p:spPr>
                  <p:txBody>
                    <a:bodyPr rtlCol="1" anchor="ctr"/>
                    <a:lstStyle/>
                    <a:p>
                      <a:endParaRPr lang="ar-SA"/>
                    </a:p>
                  </p:txBody>
                </p:sp>
                <p:sp>
                  <p:nvSpPr>
                    <p:cNvPr id="1427" name="شكل حر: شكل 883">
                      <a:extLst>
                        <a:ext uri="{FF2B5EF4-FFF2-40B4-BE49-F238E27FC236}">
                          <a16:creationId xmlns:a16="http://schemas.microsoft.com/office/drawing/2014/main" id="{C56B37F4-5E52-4DE9-BBEA-5AAF680D0C22}"/>
                        </a:ext>
                      </a:extLst>
                    </p:cNvPr>
                    <p:cNvSpPr/>
                    <p:nvPr/>
                  </p:nvSpPr>
                  <p:spPr>
                    <a:xfrm>
                      <a:off x="1952506" y="6938949"/>
                      <a:ext cx="26968" cy="26968"/>
                    </a:xfrm>
                    <a:custGeom>
                      <a:avLst/>
                      <a:gdLst>
                        <a:gd name="connsiteX0" fmla="*/ 0 w 26968"/>
                        <a:gd name="connsiteY0" fmla="*/ 0 h 26968"/>
                        <a:gd name="connsiteX1" fmla="*/ 0 w 26968"/>
                        <a:gd name="connsiteY1" fmla="*/ 0 h 26968"/>
                        <a:gd name="connsiteX2" fmla="*/ 0 w 26968"/>
                        <a:gd name="connsiteY2" fmla="*/ 0 h 26968"/>
                      </a:gdLst>
                      <a:ahLst/>
                      <a:cxnLst>
                        <a:cxn ang="0">
                          <a:pos x="connsiteX0" y="connsiteY0"/>
                        </a:cxn>
                        <a:cxn ang="0">
                          <a:pos x="connsiteX1" y="connsiteY1"/>
                        </a:cxn>
                        <a:cxn ang="0">
                          <a:pos x="connsiteX2" y="connsiteY2"/>
                        </a:cxn>
                      </a:cxnLst>
                      <a:rect l="l" t="t" r="r" b="b"/>
                      <a:pathLst>
                        <a:path w="26968" h="26968">
                          <a:moveTo>
                            <a:pt x="0" y="0"/>
                          </a:moveTo>
                          <a:cubicBezTo>
                            <a:pt x="0" y="0"/>
                            <a:pt x="0" y="0"/>
                            <a:pt x="0" y="0"/>
                          </a:cubicBezTo>
                          <a:cubicBezTo>
                            <a:pt x="0" y="0"/>
                            <a:pt x="0" y="0"/>
                            <a:pt x="0" y="0"/>
                          </a:cubicBezTo>
                          <a:close/>
                        </a:path>
                      </a:pathLst>
                    </a:custGeom>
                    <a:solidFill>
                      <a:srgbClr val="004D67"/>
                    </a:solidFill>
                    <a:ln w="26947" cap="flat">
                      <a:noFill/>
                      <a:prstDash val="solid"/>
                      <a:miter/>
                    </a:ln>
                  </p:spPr>
                  <p:txBody>
                    <a:bodyPr rtlCol="1" anchor="ctr"/>
                    <a:lstStyle/>
                    <a:p>
                      <a:endParaRPr lang="ar-SA"/>
                    </a:p>
                  </p:txBody>
                </p:sp>
                <p:sp>
                  <p:nvSpPr>
                    <p:cNvPr id="1428" name="شكل حر: شكل 884">
                      <a:extLst>
                        <a:ext uri="{FF2B5EF4-FFF2-40B4-BE49-F238E27FC236}">
                          <a16:creationId xmlns:a16="http://schemas.microsoft.com/office/drawing/2014/main" id="{9E822DEA-F5F4-4BB8-A661-54AC649939B5}"/>
                        </a:ext>
                      </a:extLst>
                    </p:cNvPr>
                    <p:cNvSpPr/>
                    <p:nvPr/>
                  </p:nvSpPr>
                  <p:spPr>
                    <a:xfrm>
                      <a:off x="1955203" y="6931533"/>
                      <a:ext cx="26968" cy="2022"/>
                    </a:xfrm>
                    <a:custGeom>
                      <a:avLst/>
                      <a:gdLst>
                        <a:gd name="connsiteX0" fmla="*/ 0 w 26968"/>
                        <a:gd name="connsiteY0" fmla="*/ 2023 h 2022"/>
                        <a:gd name="connsiteX1" fmla="*/ 0 w 26968"/>
                        <a:gd name="connsiteY1" fmla="*/ 2023 h 2022"/>
                        <a:gd name="connsiteX2" fmla="*/ 0 w 26968"/>
                        <a:gd name="connsiteY2" fmla="*/ 2023 h 2022"/>
                      </a:gdLst>
                      <a:ahLst/>
                      <a:cxnLst>
                        <a:cxn ang="0">
                          <a:pos x="connsiteX0" y="connsiteY0"/>
                        </a:cxn>
                        <a:cxn ang="0">
                          <a:pos x="connsiteX1" y="connsiteY1"/>
                        </a:cxn>
                        <a:cxn ang="0">
                          <a:pos x="connsiteX2" y="connsiteY2"/>
                        </a:cxn>
                      </a:cxnLst>
                      <a:rect l="l" t="t" r="r" b="b"/>
                      <a:pathLst>
                        <a:path w="26968" h="2022">
                          <a:moveTo>
                            <a:pt x="0" y="2023"/>
                          </a:moveTo>
                          <a:cubicBezTo>
                            <a:pt x="0" y="-674"/>
                            <a:pt x="0" y="-674"/>
                            <a:pt x="0" y="2023"/>
                          </a:cubicBezTo>
                          <a:lnTo>
                            <a:pt x="0" y="2023"/>
                          </a:lnTo>
                          <a:close/>
                        </a:path>
                      </a:pathLst>
                    </a:custGeom>
                    <a:solidFill>
                      <a:srgbClr val="004D67"/>
                    </a:solidFill>
                    <a:ln w="26947" cap="flat">
                      <a:noFill/>
                      <a:prstDash val="solid"/>
                      <a:miter/>
                    </a:ln>
                  </p:spPr>
                  <p:txBody>
                    <a:bodyPr rtlCol="1" anchor="ctr"/>
                    <a:lstStyle/>
                    <a:p>
                      <a:endParaRPr lang="ar-SA"/>
                    </a:p>
                  </p:txBody>
                </p:sp>
                <p:sp>
                  <p:nvSpPr>
                    <p:cNvPr id="1429" name="شكل حر: شكل 885">
                      <a:extLst>
                        <a:ext uri="{FF2B5EF4-FFF2-40B4-BE49-F238E27FC236}">
                          <a16:creationId xmlns:a16="http://schemas.microsoft.com/office/drawing/2014/main" id="{F817B009-06D0-4279-876A-1DB965C08503}"/>
                        </a:ext>
                      </a:extLst>
                    </p:cNvPr>
                    <p:cNvSpPr/>
                    <p:nvPr/>
                  </p:nvSpPr>
                  <p:spPr>
                    <a:xfrm>
                      <a:off x="1949810" y="6938949"/>
                      <a:ext cx="2696" cy="16181"/>
                    </a:xfrm>
                    <a:custGeom>
                      <a:avLst/>
                      <a:gdLst>
                        <a:gd name="connsiteX0" fmla="*/ 2697 w 2696"/>
                        <a:gd name="connsiteY0" fmla="*/ 0 h 16181"/>
                        <a:gd name="connsiteX1" fmla="*/ 0 w 2696"/>
                        <a:gd name="connsiteY1" fmla="*/ 16181 h 16181"/>
                        <a:gd name="connsiteX2" fmla="*/ 0 w 2696"/>
                        <a:gd name="connsiteY2" fmla="*/ 16181 h 16181"/>
                        <a:gd name="connsiteX3" fmla="*/ 2697 w 2696"/>
                        <a:gd name="connsiteY3" fmla="*/ 0 h 16181"/>
                      </a:gdLst>
                      <a:ahLst/>
                      <a:cxnLst>
                        <a:cxn ang="0">
                          <a:pos x="connsiteX0" y="connsiteY0"/>
                        </a:cxn>
                        <a:cxn ang="0">
                          <a:pos x="connsiteX1" y="connsiteY1"/>
                        </a:cxn>
                        <a:cxn ang="0">
                          <a:pos x="connsiteX2" y="connsiteY2"/>
                        </a:cxn>
                        <a:cxn ang="0">
                          <a:pos x="connsiteX3" y="connsiteY3"/>
                        </a:cxn>
                      </a:cxnLst>
                      <a:rect l="l" t="t" r="r" b="b"/>
                      <a:pathLst>
                        <a:path w="2696" h="16181">
                          <a:moveTo>
                            <a:pt x="2697" y="0"/>
                          </a:moveTo>
                          <a:cubicBezTo>
                            <a:pt x="2697" y="5394"/>
                            <a:pt x="2697" y="10788"/>
                            <a:pt x="0" y="16181"/>
                          </a:cubicBezTo>
                          <a:lnTo>
                            <a:pt x="0" y="16181"/>
                          </a:lnTo>
                          <a:cubicBezTo>
                            <a:pt x="2697" y="10788"/>
                            <a:pt x="2697" y="5394"/>
                            <a:pt x="2697" y="0"/>
                          </a:cubicBezTo>
                          <a:close/>
                        </a:path>
                      </a:pathLst>
                    </a:custGeom>
                    <a:solidFill>
                      <a:srgbClr val="004D67"/>
                    </a:solidFill>
                    <a:ln w="26947" cap="flat">
                      <a:noFill/>
                      <a:prstDash val="solid"/>
                      <a:miter/>
                    </a:ln>
                  </p:spPr>
                  <p:txBody>
                    <a:bodyPr rtlCol="1" anchor="ctr"/>
                    <a:lstStyle/>
                    <a:p>
                      <a:endParaRPr lang="ar-SA"/>
                    </a:p>
                  </p:txBody>
                </p:sp>
                <p:sp>
                  <p:nvSpPr>
                    <p:cNvPr id="1430" name="شكل حر: شكل 886">
                      <a:extLst>
                        <a:ext uri="{FF2B5EF4-FFF2-40B4-BE49-F238E27FC236}">
                          <a16:creationId xmlns:a16="http://schemas.microsoft.com/office/drawing/2014/main" id="{97E13B98-8234-4015-8332-0EC7752DBD92}"/>
                        </a:ext>
                      </a:extLst>
                    </p:cNvPr>
                    <p:cNvSpPr/>
                    <p:nvPr/>
                  </p:nvSpPr>
                  <p:spPr>
                    <a:xfrm>
                      <a:off x="1947113" y="6955130"/>
                      <a:ext cx="2696" cy="24271"/>
                    </a:xfrm>
                    <a:custGeom>
                      <a:avLst/>
                      <a:gdLst>
                        <a:gd name="connsiteX0" fmla="*/ 2697 w 2696"/>
                        <a:gd name="connsiteY0" fmla="*/ 0 h 24271"/>
                        <a:gd name="connsiteX1" fmla="*/ 2697 w 2696"/>
                        <a:gd name="connsiteY1" fmla="*/ 0 h 24271"/>
                        <a:gd name="connsiteX2" fmla="*/ 0 w 2696"/>
                        <a:gd name="connsiteY2" fmla="*/ 24271 h 24271"/>
                        <a:gd name="connsiteX3" fmla="*/ 2697 w 2696"/>
                        <a:gd name="connsiteY3" fmla="*/ 0 h 24271"/>
                      </a:gdLst>
                      <a:ahLst/>
                      <a:cxnLst>
                        <a:cxn ang="0">
                          <a:pos x="connsiteX0" y="connsiteY0"/>
                        </a:cxn>
                        <a:cxn ang="0">
                          <a:pos x="connsiteX1" y="connsiteY1"/>
                        </a:cxn>
                        <a:cxn ang="0">
                          <a:pos x="connsiteX2" y="connsiteY2"/>
                        </a:cxn>
                        <a:cxn ang="0">
                          <a:pos x="connsiteX3" y="connsiteY3"/>
                        </a:cxn>
                      </a:cxnLst>
                      <a:rect l="l" t="t" r="r" b="b"/>
                      <a:pathLst>
                        <a:path w="2696" h="24271">
                          <a:moveTo>
                            <a:pt x="2697" y="0"/>
                          </a:moveTo>
                          <a:lnTo>
                            <a:pt x="2697" y="0"/>
                          </a:lnTo>
                          <a:cubicBezTo>
                            <a:pt x="2697" y="10787"/>
                            <a:pt x="0" y="21575"/>
                            <a:pt x="0" y="24271"/>
                          </a:cubicBezTo>
                          <a:cubicBezTo>
                            <a:pt x="2697" y="24271"/>
                            <a:pt x="2697" y="16181"/>
                            <a:pt x="2697" y="0"/>
                          </a:cubicBezTo>
                          <a:close/>
                        </a:path>
                      </a:pathLst>
                    </a:custGeom>
                    <a:solidFill>
                      <a:srgbClr val="004D67"/>
                    </a:solidFill>
                    <a:ln w="26947" cap="flat">
                      <a:noFill/>
                      <a:prstDash val="solid"/>
                      <a:miter/>
                    </a:ln>
                  </p:spPr>
                  <p:txBody>
                    <a:bodyPr rtlCol="1" anchor="ctr"/>
                    <a:lstStyle/>
                    <a:p>
                      <a:endParaRPr lang="ar-SA"/>
                    </a:p>
                  </p:txBody>
                </p:sp>
                <p:sp>
                  <p:nvSpPr>
                    <p:cNvPr id="1431" name="شكل حر: شكل 887">
                      <a:extLst>
                        <a:ext uri="{FF2B5EF4-FFF2-40B4-BE49-F238E27FC236}">
                          <a16:creationId xmlns:a16="http://schemas.microsoft.com/office/drawing/2014/main" id="{AB69C9BC-A3F6-40DF-BB1C-B2CBBEDC8C98}"/>
                        </a:ext>
                      </a:extLst>
                    </p:cNvPr>
                    <p:cNvSpPr/>
                    <p:nvPr/>
                  </p:nvSpPr>
                  <p:spPr>
                    <a:xfrm>
                      <a:off x="1941719" y="6040904"/>
                      <a:ext cx="369465" cy="989737"/>
                    </a:xfrm>
                    <a:custGeom>
                      <a:avLst/>
                      <a:gdLst>
                        <a:gd name="connsiteX0" fmla="*/ 137538 w 369465"/>
                        <a:gd name="connsiteY0" fmla="*/ 809050 h 989737"/>
                        <a:gd name="connsiteX1" fmla="*/ 91692 w 369465"/>
                        <a:gd name="connsiteY1" fmla="*/ 989738 h 989737"/>
                        <a:gd name="connsiteX2" fmla="*/ 0 w 369465"/>
                        <a:gd name="connsiteY2" fmla="*/ 989738 h 989737"/>
                        <a:gd name="connsiteX3" fmla="*/ 5394 w 369465"/>
                        <a:gd name="connsiteY3" fmla="*/ 933104 h 989737"/>
                        <a:gd name="connsiteX4" fmla="*/ 5394 w 369465"/>
                        <a:gd name="connsiteY4" fmla="*/ 935801 h 989737"/>
                        <a:gd name="connsiteX5" fmla="*/ 8091 w 369465"/>
                        <a:gd name="connsiteY5" fmla="*/ 914226 h 989737"/>
                        <a:gd name="connsiteX6" fmla="*/ 115964 w 369465"/>
                        <a:gd name="connsiteY6" fmla="*/ 369466 h 989737"/>
                        <a:gd name="connsiteX7" fmla="*/ 355982 w 369465"/>
                        <a:gd name="connsiteY7" fmla="*/ 8091 h 989737"/>
                        <a:gd name="connsiteX8" fmla="*/ 369466 w 369465"/>
                        <a:gd name="connsiteY8" fmla="*/ 0 h 989737"/>
                        <a:gd name="connsiteX9" fmla="*/ 229231 w 369465"/>
                        <a:gd name="connsiteY9" fmla="*/ 382950 h 989737"/>
                        <a:gd name="connsiteX10" fmla="*/ 137538 w 369465"/>
                        <a:gd name="connsiteY10" fmla="*/ 809050 h 989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9465" h="989737">
                          <a:moveTo>
                            <a:pt x="137538" y="809050"/>
                          </a:moveTo>
                          <a:cubicBezTo>
                            <a:pt x="121357" y="868380"/>
                            <a:pt x="105177" y="927710"/>
                            <a:pt x="91692" y="989738"/>
                          </a:cubicBezTo>
                          <a:lnTo>
                            <a:pt x="0" y="989738"/>
                          </a:lnTo>
                          <a:cubicBezTo>
                            <a:pt x="2697" y="970860"/>
                            <a:pt x="5394" y="951982"/>
                            <a:pt x="5394" y="933104"/>
                          </a:cubicBezTo>
                          <a:cubicBezTo>
                            <a:pt x="5394" y="933104"/>
                            <a:pt x="5394" y="935801"/>
                            <a:pt x="5394" y="935801"/>
                          </a:cubicBezTo>
                          <a:cubicBezTo>
                            <a:pt x="5394" y="930407"/>
                            <a:pt x="8091" y="922317"/>
                            <a:pt x="8091" y="914226"/>
                          </a:cubicBezTo>
                          <a:cubicBezTo>
                            <a:pt x="29665" y="728145"/>
                            <a:pt x="56633" y="547457"/>
                            <a:pt x="115964" y="369466"/>
                          </a:cubicBezTo>
                          <a:cubicBezTo>
                            <a:pt x="167204" y="218444"/>
                            <a:pt x="229231" y="83602"/>
                            <a:pt x="355982" y="8091"/>
                          </a:cubicBezTo>
                          <a:cubicBezTo>
                            <a:pt x="361376" y="5394"/>
                            <a:pt x="366769" y="2697"/>
                            <a:pt x="369466" y="0"/>
                          </a:cubicBezTo>
                          <a:cubicBezTo>
                            <a:pt x="291258" y="105176"/>
                            <a:pt x="256199" y="250806"/>
                            <a:pt x="229231" y="382950"/>
                          </a:cubicBezTo>
                          <a:cubicBezTo>
                            <a:pt x="204959" y="528579"/>
                            <a:pt x="172597" y="668815"/>
                            <a:pt x="137538" y="809050"/>
                          </a:cubicBezTo>
                          <a:close/>
                        </a:path>
                      </a:pathLst>
                    </a:custGeom>
                    <a:solidFill>
                      <a:srgbClr val="115027"/>
                    </a:solidFill>
                    <a:ln w="26947" cap="flat">
                      <a:noFill/>
                      <a:prstDash val="solid"/>
                      <a:miter/>
                    </a:ln>
                  </p:spPr>
                  <p:txBody>
                    <a:bodyPr rtlCol="1" anchor="ctr"/>
                    <a:lstStyle/>
                    <a:p>
                      <a:endParaRPr lang="ar-SA"/>
                    </a:p>
                  </p:txBody>
                </p:sp>
                <p:sp>
                  <p:nvSpPr>
                    <p:cNvPr id="1432" name="شكل حر: شكل 888">
                      <a:extLst>
                        <a:ext uri="{FF2B5EF4-FFF2-40B4-BE49-F238E27FC236}">
                          <a16:creationId xmlns:a16="http://schemas.microsoft.com/office/drawing/2014/main" id="{AB829FCD-7500-4D51-A3CE-3A7547DBB33A}"/>
                        </a:ext>
                      </a:extLst>
                    </p:cNvPr>
                    <p:cNvSpPr/>
                    <p:nvPr/>
                  </p:nvSpPr>
                  <p:spPr>
                    <a:xfrm>
                      <a:off x="1987565" y="6043601"/>
                      <a:ext cx="326316" cy="987040"/>
                    </a:xfrm>
                    <a:custGeom>
                      <a:avLst/>
                      <a:gdLst>
                        <a:gd name="connsiteX0" fmla="*/ 91692 w 326316"/>
                        <a:gd name="connsiteY0" fmla="*/ 806353 h 987040"/>
                        <a:gd name="connsiteX1" fmla="*/ 45846 w 326316"/>
                        <a:gd name="connsiteY1" fmla="*/ 987041 h 987040"/>
                        <a:gd name="connsiteX2" fmla="*/ 0 w 326316"/>
                        <a:gd name="connsiteY2" fmla="*/ 987041 h 987040"/>
                        <a:gd name="connsiteX3" fmla="*/ 83602 w 326316"/>
                        <a:gd name="connsiteY3" fmla="*/ 525882 h 987040"/>
                        <a:gd name="connsiteX4" fmla="*/ 312833 w 326316"/>
                        <a:gd name="connsiteY4" fmla="*/ 8090 h 987040"/>
                        <a:gd name="connsiteX5" fmla="*/ 326317 w 326316"/>
                        <a:gd name="connsiteY5" fmla="*/ 0 h 987040"/>
                        <a:gd name="connsiteX6" fmla="*/ 186082 w 326316"/>
                        <a:gd name="connsiteY6" fmla="*/ 382950 h 987040"/>
                        <a:gd name="connsiteX7" fmla="*/ 91692 w 326316"/>
                        <a:gd name="connsiteY7" fmla="*/ 806353 h 98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316" h="987040">
                          <a:moveTo>
                            <a:pt x="91692" y="806353"/>
                          </a:moveTo>
                          <a:cubicBezTo>
                            <a:pt x="75511" y="865683"/>
                            <a:pt x="59330" y="925013"/>
                            <a:pt x="45846" y="987041"/>
                          </a:cubicBezTo>
                          <a:lnTo>
                            <a:pt x="0" y="987041"/>
                          </a:lnTo>
                          <a:cubicBezTo>
                            <a:pt x="16181" y="833321"/>
                            <a:pt x="53937" y="679602"/>
                            <a:pt x="83602" y="525882"/>
                          </a:cubicBezTo>
                          <a:cubicBezTo>
                            <a:pt x="121357" y="326317"/>
                            <a:pt x="180688" y="137538"/>
                            <a:pt x="312833" y="8090"/>
                          </a:cubicBezTo>
                          <a:cubicBezTo>
                            <a:pt x="318226" y="5394"/>
                            <a:pt x="323620" y="2697"/>
                            <a:pt x="326317" y="0"/>
                          </a:cubicBezTo>
                          <a:cubicBezTo>
                            <a:pt x="248109" y="105176"/>
                            <a:pt x="213050" y="250805"/>
                            <a:pt x="186082" y="382950"/>
                          </a:cubicBezTo>
                          <a:cubicBezTo>
                            <a:pt x="159113" y="525882"/>
                            <a:pt x="126751" y="666118"/>
                            <a:pt x="91692" y="806353"/>
                          </a:cubicBezTo>
                          <a:close/>
                        </a:path>
                      </a:pathLst>
                    </a:custGeom>
                    <a:solidFill>
                      <a:srgbClr val="1F5C24"/>
                    </a:solidFill>
                    <a:ln w="26947" cap="flat">
                      <a:noFill/>
                      <a:prstDash val="solid"/>
                      <a:miter/>
                    </a:ln>
                  </p:spPr>
                  <p:txBody>
                    <a:bodyPr rtlCol="1" anchor="ctr"/>
                    <a:lstStyle/>
                    <a:p>
                      <a:endParaRPr lang="ar-SA"/>
                    </a:p>
                  </p:txBody>
                </p:sp>
                <p:sp>
                  <p:nvSpPr>
                    <p:cNvPr id="1433" name="شكل حر: شكل 889">
                      <a:extLst>
                        <a:ext uri="{FF2B5EF4-FFF2-40B4-BE49-F238E27FC236}">
                          <a16:creationId xmlns:a16="http://schemas.microsoft.com/office/drawing/2014/main" id="{BBC6751B-FC51-49D3-B4E4-126262B6B512}"/>
                        </a:ext>
                      </a:extLst>
                    </p:cNvPr>
                    <p:cNvSpPr/>
                    <p:nvPr/>
                  </p:nvSpPr>
                  <p:spPr>
                    <a:xfrm>
                      <a:off x="1648666" y="6164609"/>
                      <a:ext cx="288346" cy="588261"/>
                    </a:xfrm>
                    <a:custGeom>
                      <a:avLst/>
                      <a:gdLst>
                        <a:gd name="connsiteX0" fmla="*/ 20673 w 288346"/>
                        <a:gd name="connsiteY0" fmla="*/ 30014 h 588261"/>
                        <a:gd name="connsiteX1" fmla="*/ 77306 w 288346"/>
                        <a:gd name="connsiteY1" fmla="*/ 349 h 588261"/>
                        <a:gd name="connsiteX2" fmla="*/ 142030 w 288346"/>
                        <a:gd name="connsiteY2" fmla="*/ 21923 h 588261"/>
                        <a:gd name="connsiteX3" fmla="*/ 233722 w 288346"/>
                        <a:gd name="connsiteY3" fmla="*/ 135191 h 588261"/>
                        <a:gd name="connsiteX4" fmla="*/ 274175 w 288346"/>
                        <a:gd name="connsiteY4" fmla="*/ 302394 h 588261"/>
                        <a:gd name="connsiteX5" fmla="*/ 287659 w 288346"/>
                        <a:gd name="connsiteY5" fmla="*/ 496566 h 588261"/>
                        <a:gd name="connsiteX6" fmla="*/ 284962 w 288346"/>
                        <a:gd name="connsiteY6" fmla="*/ 496566 h 588261"/>
                        <a:gd name="connsiteX7" fmla="*/ 271478 w 288346"/>
                        <a:gd name="connsiteY7" fmla="*/ 318575 h 588261"/>
                        <a:gd name="connsiteX8" fmla="*/ 233722 w 288346"/>
                        <a:gd name="connsiteY8" fmla="*/ 156765 h 588261"/>
                        <a:gd name="connsiteX9" fmla="*/ 152817 w 288346"/>
                        <a:gd name="connsiteY9" fmla="*/ 43498 h 588261"/>
                        <a:gd name="connsiteX10" fmla="*/ 93487 w 288346"/>
                        <a:gd name="connsiteY10" fmla="*/ 13833 h 588261"/>
                        <a:gd name="connsiteX11" fmla="*/ 1795 w 288346"/>
                        <a:gd name="connsiteY11" fmla="*/ 48892 h 588261"/>
                        <a:gd name="connsiteX12" fmla="*/ 20673 w 288346"/>
                        <a:gd name="connsiteY12" fmla="*/ 30014 h 588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8346" h="588261">
                          <a:moveTo>
                            <a:pt x="20673" y="30014"/>
                          </a:moveTo>
                          <a:cubicBezTo>
                            <a:pt x="39550" y="16530"/>
                            <a:pt x="55731" y="3046"/>
                            <a:pt x="77306" y="349"/>
                          </a:cubicBezTo>
                          <a:cubicBezTo>
                            <a:pt x="98881" y="-2348"/>
                            <a:pt x="123152" y="11136"/>
                            <a:pt x="142030" y="21923"/>
                          </a:cubicBezTo>
                          <a:cubicBezTo>
                            <a:pt x="182483" y="46195"/>
                            <a:pt x="212148" y="89344"/>
                            <a:pt x="233722" y="135191"/>
                          </a:cubicBezTo>
                          <a:cubicBezTo>
                            <a:pt x="257994" y="186430"/>
                            <a:pt x="266084" y="245760"/>
                            <a:pt x="274175" y="302394"/>
                          </a:cubicBezTo>
                          <a:cubicBezTo>
                            <a:pt x="284962" y="367118"/>
                            <a:pt x="290356" y="431842"/>
                            <a:pt x="287659" y="496566"/>
                          </a:cubicBezTo>
                          <a:cubicBezTo>
                            <a:pt x="287659" y="499263"/>
                            <a:pt x="279568" y="701525"/>
                            <a:pt x="284962" y="496566"/>
                          </a:cubicBezTo>
                          <a:cubicBezTo>
                            <a:pt x="284962" y="437236"/>
                            <a:pt x="279568" y="377906"/>
                            <a:pt x="271478" y="318575"/>
                          </a:cubicBezTo>
                          <a:cubicBezTo>
                            <a:pt x="263387" y="264638"/>
                            <a:pt x="255297" y="208005"/>
                            <a:pt x="233722" y="156765"/>
                          </a:cubicBezTo>
                          <a:cubicBezTo>
                            <a:pt x="214844" y="110919"/>
                            <a:pt x="187876" y="70466"/>
                            <a:pt x="152817" y="43498"/>
                          </a:cubicBezTo>
                          <a:cubicBezTo>
                            <a:pt x="133939" y="30014"/>
                            <a:pt x="115062" y="19227"/>
                            <a:pt x="93487" y="13833"/>
                          </a:cubicBezTo>
                          <a:cubicBezTo>
                            <a:pt x="69216" y="8439"/>
                            <a:pt x="23369" y="35407"/>
                            <a:pt x="1795" y="48892"/>
                          </a:cubicBezTo>
                          <a:cubicBezTo>
                            <a:pt x="-6296" y="48892"/>
                            <a:pt x="15279" y="32711"/>
                            <a:pt x="20673" y="30014"/>
                          </a:cubicBezTo>
                          <a:close/>
                        </a:path>
                      </a:pathLst>
                    </a:custGeom>
                    <a:solidFill>
                      <a:srgbClr val="DCFB8E">
                        <a:alpha val="50000"/>
                      </a:srgbClr>
                    </a:solidFill>
                    <a:ln w="26947" cap="flat">
                      <a:noFill/>
                      <a:prstDash val="solid"/>
                      <a:miter/>
                    </a:ln>
                  </p:spPr>
                  <p:txBody>
                    <a:bodyPr rtlCol="1" anchor="ctr"/>
                    <a:lstStyle/>
                    <a:p>
                      <a:endParaRPr lang="ar-SA"/>
                    </a:p>
                  </p:txBody>
                </p:sp>
                <p:sp>
                  <p:nvSpPr>
                    <p:cNvPr id="1434" name="شكل حر: شكل 890">
                      <a:extLst>
                        <a:ext uri="{FF2B5EF4-FFF2-40B4-BE49-F238E27FC236}">
                          <a16:creationId xmlns:a16="http://schemas.microsoft.com/office/drawing/2014/main" id="{FD3BFC44-5643-494B-B0AC-A363E7534F1B}"/>
                        </a:ext>
                      </a:extLst>
                    </p:cNvPr>
                    <p:cNvSpPr/>
                    <p:nvPr/>
                  </p:nvSpPr>
                  <p:spPr>
                    <a:xfrm>
                      <a:off x="2052289" y="6081356"/>
                      <a:ext cx="226533" cy="590646"/>
                    </a:xfrm>
                    <a:custGeom>
                      <a:avLst/>
                      <a:gdLst>
                        <a:gd name="connsiteX0" fmla="*/ 0 w 226533"/>
                        <a:gd name="connsiteY0" fmla="*/ 590606 h 590646"/>
                        <a:gd name="connsiteX1" fmla="*/ 62027 w 226533"/>
                        <a:gd name="connsiteY1" fmla="*/ 326317 h 590646"/>
                        <a:gd name="connsiteX2" fmla="*/ 102480 w 226533"/>
                        <a:gd name="connsiteY2" fmla="*/ 202262 h 590646"/>
                        <a:gd name="connsiteX3" fmla="*/ 159113 w 226533"/>
                        <a:gd name="connsiteY3" fmla="*/ 86299 h 590646"/>
                        <a:gd name="connsiteX4" fmla="*/ 223837 w 226533"/>
                        <a:gd name="connsiteY4" fmla="*/ 0 h 590646"/>
                        <a:gd name="connsiteX5" fmla="*/ 226534 w 226533"/>
                        <a:gd name="connsiteY5" fmla="*/ 2697 h 590646"/>
                        <a:gd name="connsiteX6" fmla="*/ 107873 w 226533"/>
                        <a:gd name="connsiteY6" fmla="*/ 210353 h 590646"/>
                        <a:gd name="connsiteX7" fmla="*/ 67421 w 226533"/>
                        <a:gd name="connsiteY7" fmla="*/ 339801 h 590646"/>
                        <a:gd name="connsiteX8" fmla="*/ 32362 w 226533"/>
                        <a:gd name="connsiteY8" fmla="*/ 461159 h 590646"/>
                        <a:gd name="connsiteX9" fmla="*/ 0 w 226533"/>
                        <a:gd name="connsiteY9" fmla="*/ 590606 h 590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6533" h="590646">
                          <a:moveTo>
                            <a:pt x="0" y="590606"/>
                          </a:moveTo>
                          <a:cubicBezTo>
                            <a:pt x="8091" y="544760"/>
                            <a:pt x="48543" y="372163"/>
                            <a:pt x="62027" y="326317"/>
                          </a:cubicBezTo>
                          <a:cubicBezTo>
                            <a:pt x="72815" y="283167"/>
                            <a:pt x="86299" y="242715"/>
                            <a:pt x="102480" y="202262"/>
                          </a:cubicBezTo>
                          <a:cubicBezTo>
                            <a:pt x="118661" y="161810"/>
                            <a:pt x="140235" y="124054"/>
                            <a:pt x="159113" y="86299"/>
                          </a:cubicBezTo>
                          <a:cubicBezTo>
                            <a:pt x="175294" y="53937"/>
                            <a:pt x="196869" y="21575"/>
                            <a:pt x="223837" y="0"/>
                          </a:cubicBezTo>
                          <a:cubicBezTo>
                            <a:pt x="223837" y="0"/>
                            <a:pt x="226534" y="0"/>
                            <a:pt x="226534" y="2697"/>
                          </a:cubicBezTo>
                          <a:cubicBezTo>
                            <a:pt x="169901" y="56634"/>
                            <a:pt x="137538" y="134842"/>
                            <a:pt x="107873" y="210353"/>
                          </a:cubicBezTo>
                          <a:cubicBezTo>
                            <a:pt x="91692" y="253502"/>
                            <a:pt x="78208" y="293955"/>
                            <a:pt x="67421" y="339801"/>
                          </a:cubicBezTo>
                          <a:cubicBezTo>
                            <a:pt x="53937" y="382950"/>
                            <a:pt x="43149" y="418009"/>
                            <a:pt x="32362" y="461159"/>
                          </a:cubicBezTo>
                          <a:cubicBezTo>
                            <a:pt x="32362" y="461159"/>
                            <a:pt x="0" y="593303"/>
                            <a:pt x="0" y="590606"/>
                          </a:cubicBezTo>
                          <a:close/>
                        </a:path>
                      </a:pathLst>
                    </a:custGeom>
                    <a:solidFill>
                      <a:srgbClr val="DCFB8E">
                        <a:alpha val="30000"/>
                      </a:srgbClr>
                    </a:solidFill>
                    <a:ln w="26947" cap="flat">
                      <a:noFill/>
                      <a:prstDash val="solid"/>
                      <a:miter/>
                    </a:ln>
                  </p:spPr>
                  <p:txBody>
                    <a:bodyPr rtlCol="1" anchor="ctr"/>
                    <a:lstStyle/>
                    <a:p>
                      <a:endParaRPr lang="ar-SA"/>
                    </a:p>
                  </p:txBody>
                </p:sp>
              </p:grpSp>
              <p:sp>
                <p:nvSpPr>
                  <p:cNvPr id="1120" name="شكل حر: شكل 891">
                    <a:extLst>
                      <a:ext uri="{FF2B5EF4-FFF2-40B4-BE49-F238E27FC236}">
                        <a16:creationId xmlns:a16="http://schemas.microsoft.com/office/drawing/2014/main" id="{163A9E1F-CD68-4E44-9C22-2D08EA93CBAD}"/>
                      </a:ext>
                    </a:extLst>
                  </p:cNvPr>
                  <p:cNvSpPr/>
                  <p:nvPr/>
                </p:nvSpPr>
                <p:spPr>
                  <a:xfrm>
                    <a:off x="3205338" y="6102625"/>
                    <a:ext cx="7785" cy="14099"/>
                  </a:xfrm>
                  <a:custGeom>
                    <a:avLst/>
                    <a:gdLst>
                      <a:gd name="connsiteX0" fmla="*/ 3893 w 7785"/>
                      <a:gd name="connsiteY0" fmla="*/ 8396 h 14099"/>
                      <a:gd name="connsiteX1" fmla="*/ 3893 w 7785"/>
                      <a:gd name="connsiteY1" fmla="*/ 8396 h 14099"/>
                      <a:gd name="connsiteX2" fmla="*/ 3893 w 7785"/>
                      <a:gd name="connsiteY2" fmla="*/ 8396 h 14099"/>
                    </a:gdLst>
                    <a:ahLst/>
                    <a:cxnLst>
                      <a:cxn ang="0">
                        <a:pos x="connsiteX0" y="connsiteY0"/>
                      </a:cxn>
                      <a:cxn ang="0">
                        <a:pos x="connsiteX1" y="connsiteY1"/>
                      </a:cxn>
                      <a:cxn ang="0">
                        <a:pos x="connsiteX2" y="connsiteY2"/>
                      </a:cxn>
                    </a:cxnLst>
                    <a:rect l="l" t="t" r="r" b="b"/>
                    <a:pathLst>
                      <a:path w="7785" h="14099">
                        <a:moveTo>
                          <a:pt x="3893" y="8396"/>
                        </a:moveTo>
                        <a:cubicBezTo>
                          <a:pt x="-9592" y="-18572"/>
                          <a:pt x="17377" y="29971"/>
                          <a:pt x="3893" y="8396"/>
                        </a:cubicBezTo>
                        <a:lnTo>
                          <a:pt x="3893" y="8396"/>
                        </a:lnTo>
                        <a:close/>
                      </a:path>
                    </a:pathLst>
                  </a:custGeom>
                  <a:solidFill>
                    <a:srgbClr val="004D67"/>
                  </a:solidFill>
                  <a:ln w="26947" cap="flat">
                    <a:noFill/>
                    <a:prstDash val="solid"/>
                    <a:miter/>
                  </a:ln>
                </p:spPr>
                <p:txBody>
                  <a:bodyPr rtlCol="1" anchor="ctr"/>
                  <a:lstStyle/>
                  <a:p>
                    <a:endParaRPr lang="ar-SA"/>
                  </a:p>
                </p:txBody>
              </p:sp>
              <p:sp>
                <p:nvSpPr>
                  <p:cNvPr id="1121" name="شكل حر: شكل 892">
                    <a:extLst>
                      <a:ext uri="{FF2B5EF4-FFF2-40B4-BE49-F238E27FC236}">
                        <a16:creationId xmlns:a16="http://schemas.microsoft.com/office/drawing/2014/main" id="{B2E68852-8D04-485A-9D6E-F098ED3A5AA5}"/>
                      </a:ext>
                    </a:extLst>
                  </p:cNvPr>
                  <p:cNvSpPr/>
                  <p:nvPr/>
                </p:nvSpPr>
                <p:spPr>
                  <a:xfrm>
                    <a:off x="3465429" y="6623420"/>
                    <a:ext cx="26968" cy="26968"/>
                  </a:xfrm>
                  <a:custGeom>
                    <a:avLst/>
                    <a:gdLst>
                      <a:gd name="connsiteX0" fmla="*/ 0 w 26968"/>
                      <a:gd name="connsiteY0" fmla="*/ 0 h 26968"/>
                      <a:gd name="connsiteX1" fmla="*/ 0 w 26968"/>
                      <a:gd name="connsiteY1" fmla="*/ 0 h 26968"/>
                      <a:gd name="connsiteX2" fmla="*/ 0 w 26968"/>
                      <a:gd name="connsiteY2" fmla="*/ 0 h 26968"/>
                    </a:gdLst>
                    <a:ahLst/>
                    <a:cxnLst>
                      <a:cxn ang="0">
                        <a:pos x="connsiteX0" y="connsiteY0"/>
                      </a:cxn>
                      <a:cxn ang="0">
                        <a:pos x="connsiteX1" y="connsiteY1"/>
                      </a:cxn>
                      <a:cxn ang="0">
                        <a:pos x="connsiteX2" y="connsiteY2"/>
                      </a:cxn>
                    </a:cxnLst>
                    <a:rect l="l" t="t" r="r" b="b"/>
                    <a:pathLst>
                      <a:path w="26968" h="26968">
                        <a:moveTo>
                          <a:pt x="0" y="0"/>
                        </a:moveTo>
                        <a:cubicBezTo>
                          <a:pt x="0" y="0"/>
                          <a:pt x="0" y="0"/>
                          <a:pt x="0" y="0"/>
                        </a:cubicBezTo>
                        <a:cubicBezTo>
                          <a:pt x="0" y="0"/>
                          <a:pt x="0" y="0"/>
                          <a:pt x="0" y="0"/>
                        </a:cubicBezTo>
                        <a:close/>
                      </a:path>
                    </a:pathLst>
                  </a:custGeom>
                  <a:solidFill>
                    <a:srgbClr val="004D67">
                      <a:alpha val="80000"/>
                    </a:srgbClr>
                  </a:solidFill>
                  <a:ln w="26947" cap="flat">
                    <a:noFill/>
                    <a:prstDash val="solid"/>
                    <a:miter/>
                  </a:ln>
                </p:spPr>
                <p:txBody>
                  <a:bodyPr rtlCol="1" anchor="ctr"/>
                  <a:lstStyle/>
                  <a:p>
                    <a:endParaRPr lang="ar-SA"/>
                  </a:p>
                </p:txBody>
              </p:sp>
              <p:sp>
                <p:nvSpPr>
                  <p:cNvPr id="1122" name="شكل حر: شكل 893">
                    <a:extLst>
                      <a:ext uri="{FF2B5EF4-FFF2-40B4-BE49-F238E27FC236}">
                        <a16:creationId xmlns:a16="http://schemas.microsoft.com/office/drawing/2014/main" id="{BA863A34-99D8-4032-8062-1B8A73F00FFC}"/>
                      </a:ext>
                    </a:extLst>
                  </p:cNvPr>
                  <p:cNvSpPr/>
                  <p:nvPr/>
                </p:nvSpPr>
                <p:spPr>
                  <a:xfrm>
                    <a:off x="3465429" y="6620723"/>
                    <a:ext cx="26968" cy="26968"/>
                  </a:xfrm>
                  <a:custGeom>
                    <a:avLst/>
                    <a:gdLst>
                      <a:gd name="connsiteX0" fmla="*/ 0 w 26968"/>
                      <a:gd name="connsiteY0" fmla="*/ 0 h 26968"/>
                      <a:gd name="connsiteX1" fmla="*/ 0 w 26968"/>
                      <a:gd name="connsiteY1" fmla="*/ 0 h 26968"/>
                      <a:gd name="connsiteX2" fmla="*/ 0 w 26968"/>
                      <a:gd name="connsiteY2" fmla="*/ 0 h 26968"/>
                    </a:gdLst>
                    <a:ahLst/>
                    <a:cxnLst>
                      <a:cxn ang="0">
                        <a:pos x="connsiteX0" y="connsiteY0"/>
                      </a:cxn>
                      <a:cxn ang="0">
                        <a:pos x="connsiteX1" y="connsiteY1"/>
                      </a:cxn>
                      <a:cxn ang="0">
                        <a:pos x="connsiteX2" y="connsiteY2"/>
                      </a:cxn>
                    </a:cxnLst>
                    <a:rect l="l" t="t" r="r" b="b"/>
                    <a:pathLst>
                      <a:path w="26968" h="26968">
                        <a:moveTo>
                          <a:pt x="0" y="0"/>
                        </a:moveTo>
                        <a:cubicBezTo>
                          <a:pt x="0" y="0"/>
                          <a:pt x="0" y="0"/>
                          <a:pt x="0" y="0"/>
                        </a:cubicBezTo>
                        <a:cubicBezTo>
                          <a:pt x="0" y="0"/>
                          <a:pt x="0" y="0"/>
                          <a:pt x="0" y="0"/>
                        </a:cubicBezTo>
                        <a:close/>
                      </a:path>
                    </a:pathLst>
                  </a:custGeom>
                  <a:solidFill>
                    <a:srgbClr val="004D67">
                      <a:alpha val="80000"/>
                    </a:srgbClr>
                  </a:solidFill>
                  <a:ln w="26947" cap="flat">
                    <a:noFill/>
                    <a:prstDash val="solid"/>
                    <a:miter/>
                  </a:ln>
                </p:spPr>
                <p:txBody>
                  <a:bodyPr rtlCol="1" anchor="ctr"/>
                  <a:lstStyle/>
                  <a:p>
                    <a:endParaRPr lang="ar-SA"/>
                  </a:p>
                </p:txBody>
              </p:sp>
              <p:sp>
                <p:nvSpPr>
                  <p:cNvPr id="1123" name="شكل حر: شكل 894">
                    <a:extLst>
                      <a:ext uri="{FF2B5EF4-FFF2-40B4-BE49-F238E27FC236}">
                        <a16:creationId xmlns:a16="http://schemas.microsoft.com/office/drawing/2014/main" id="{040173EB-1377-4505-BBAA-211520B05CA5}"/>
                      </a:ext>
                    </a:extLst>
                  </p:cNvPr>
                  <p:cNvSpPr/>
                  <p:nvPr/>
                </p:nvSpPr>
                <p:spPr>
                  <a:xfrm>
                    <a:off x="3465429" y="6620723"/>
                    <a:ext cx="26968" cy="26968"/>
                  </a:xfrm>
                  <a:custGeom>
                    <a:avLst/>
                    <a:gdLst>
                      <a:gd name="connsiteX0" fmla="*/ 0 w 26968"/>
                      <a:gd name="connsiteY0" fmla="*/ 0 h 26968"/>
                      <a:gd name="connsiteX1" fmla="*/ 0 w 26968"/>
                      <a:gd name="connsiteY1" fmla="*/ 0 h 26968"/>
                      <a:gd name="connsiteX2" fmla="*/ 0 w 26968"/>
                      <a:gd name="connsiteY2" fmla="*/ 0 h 26968"/>
                    </a:gdLst>
                    <a:ahLst/>
                    <a:cxnLst>
                      <a:cxn ang="0">
                        <a:pos x="connsiteX0" y="connsiteY0"/>
                      </a:cxn>
                      <a:cxn ang="0">
                        <a:pos x="connsiteX1" y="connsiteY1"/>
                      </a:cxn>
                      <a:cxn ang="0">
                        <a:pos x="connsiteX2" y="connsiteY2"/>
                      </a:cxn>
                    </a:cxnLst>
                    <a:rect l="l" t="t" r="r" b="b"/>
                    <a:pathLst>
                      <a:path w="26968" h="26968">
                        <a:moveTo>
                          <a:pt x="0" y="0"/>
                        </a:moveTo>
                        <a:cubicBezTo>
                          <a:pt x="0" y="0"/>
                          <a:pt x="0" y="0"/>
                          <a:pt x="0" y="0"/>
                        </a:cubicBezTo>
                        <a:lnTo>
                          <a:pt x="0" y="0"/>
                        </a:lnTo>
                        <a:close/>
                      </a:path>
                    </a:pathLst>
                  </a:custGeom>
                  <a:solidFill>
                    <a:srgbClr val="004D67">
                      <a:alpha val="80000"/>
                    </a:srgbClr>
                  </a:solidFill>
                  <a:ln w="26947" cap="flat">
                    <a:noFill/>
                    <a:prstDash val="solid"/>
                    <a:miter/>
                  </a:ln>
                </p:spPr>
                <p:txBody>
                  <a:bodyPr rtlCol="1" anchor="ctr"/>
                  <a:lstStyle/>
                  <a:p>
                    <a:endParaRPr lang="ar-SA"/>
                  </a:p>
                </p:txBody>
              </p:sp>
              <p:sp>
                <p:nvSpPr>
                  <p:cNvPr id="1124" name="شكل حر: شكل 895">
                    <a:extLst>
                      <a:ext uri="{FF2B5EF4-FFF2-40B4-BE49-F238E27FC236}">
                        <a16:creationId xmlns:a16="http://schemas.microsoft.com/office/drawing/2014/main" id="{3C8691DD-781B-40B2-B660-C3B0344E6830}"/>
                      </a:ext>
                    </a:extLst>
                  </p:cNvPr>
                  <p:cNvSpPr/>
                  <p:nvPr/>
                </p:nvSpPr>
                <p:spPr>
                  <a:xfrm>
                    <a:off x="3465429" y="6623420"/>
                    <a:ext cx="26968" cy="10787"/>
                  </a:xfrm>
                  <a:custGeom>
                    <a:avLst/>
                    <a:gdLst>
                      <a:gd name="connsiteX0" fmla="*/ 0 w 26968"/>
                      <a:gd name="connsiteY0" fmla="*/ 0 h 10787"/>
                      <a:gd name="connsiteX1" fmla="*/ 0 w 26968"/>
                      <a:gd name="connsiteY1" fmla="*/ 10787 h 10787"/>
                      <a:gd name="connsiteX2" fmla="*/ 0 w 26968"/>
                      <a:gd name="connsiteY2" fmla="*/ 10787 h 10787"/>
                      <a:gd name="connsiteX3" fmla="*/ 0 w 26968"/>
                      <a:gd name="connsiteY3" fmla="*/ 0 h 10787"/>
                    </a:gdLst>
                    <a:ahLst/>
                    <a:cxnLst>
                      <a:cxn ang="0">
                        <a:pos x="connsiteX0" y="connsiteY0"/>
                      </a:cxn>
                      <a:cxn ang="0">
                        <a:pos x="connsiteX1" y="connsiteY1"/>
                      </a:cxn>
                      <a:cxn ang="0">
                        <a:pos x="connsiteX2" y="connsiteY2"/>
                      </a:cxn>
                      <a:cxn ang="0">
                        <a:pos x="connsiteX3" y="connsiteY3"/>
                      </a:cxn>
                    </a:cxnLst>
                    <a:rect l="l" t="t" r="r" b="b"/>
                    <a:pathLst>
                      <a:path w="26968" h="10787">
                        <a:moveTo>
                          <a:pt x="0" y="0"/>
                        </a:moveTo>
                        <a:cubicBezTo>
                          <a:pt x="0" y="2697"/>
                          <a:pt x="0" y="5394"/>
                          <a:pt x="0" y="10787"/>
                        </a:cubicBezTo>
                        <a:lnTo>
                          <a:pt x="0" y="10787"/>
                        </a:lnTo>
                        <a:cubicBezTo>
                          <a:pt x="0" y="5394"/>
                          <a:pt x="0" y="2697"/>
                          <a:pt x="0" y="0"/>
                        </a:cubicBezTo>
                        <a:close/>
                      </a:path>
                    </a:pathLst>
                  </a:custGeom>
                  <a:solidFill>
                    <a:srgbClr val="004D67">
                      <a:alpha val="80000"/>
                    </a:srgbClr>
                  </a:solidFill>
                  <a:ln w="26947" cap="flat">
                    <a:noFill/>
                    <a:prstDash val="solid"/>
                    <a:miter/>
                  </a:ln>
                </p:spPr>
                <p:txBody>
                  <a:bodyPr rtlCol="1" anchor="ctr"/>
                  <a:lstStyle/>
                  <a:p>
                    <a:endParaRPr lang="ar-SA"/>
                  </a:p>
                </p:txBody>
              </p:sp>
              <p:sp>
                <p:nvSpPr>
                  <p:cNvPr id="1125" name="شكل حر: شكل 896">
                    <a:extLst>
                      <a:ext uri="{FF2B5EF4-FFF2-40B4-BE49-F238E27FC236}">
                        <a16:creationId xmlns:a16="http://schemas.microsoft.com/office/drawing/2014/main" id="{56015F1A-52D5-484E-AFAB-44044D7DA0B4}"/>
                      </a:ext>
                    </a:extLst>
                  </p:cNvPr>
                  <p:cNvSpPr/>
                  <p:nvPr/>
                </p:nvSpPr>
                <p:spPr>
                  <a:xfrm>
                    <a:off x="3465429" y="6623420"/>
                    <a:ext cx="26968" cy="26968"/>
                  </a:xfrm>
                  <a:custGeom>
                    <a:avLst/>
                    <a:gdLst>
                      <a:gd name="connsiteX0" fmla="*/ 0 w 26968"/>
                      <a:gd name="connsiteY0" fmla="*/ 0 h 26968"/>
                      <a:gd name="connsiteX1" fmla="*/ 0 w 26968"/>
                      <a:gd name="connsiteY1" fmla="*/ 0 h 26968"/>
                      <a:gd name="connsiteX2" fmla="*/ 0 w 26968"/>
                      <a:gd name="connsiteY2" fmla="*/ 0 h 26968"/>
                    </a:gdLst>
                    <a:ahLst/>
                    <a:cxnLst>
                      <a:cxn ang="0">
                        <a:pos x="connsiteX0" y="connsiteY0"/>
                      </a:cxn>
                      <a:cxn ang="0">
                        <a:pos x="connsiteX1" y="connsiteY1"/>
                      </a:cxn>
                      <a:cxn ang="0">
                        <a:pos x="connsiteX2" y="connsiteY2"/>
                      </a:cxn>
                    </a:cxnLst>
                    <a:rect l="l" t="t" r="r" b="b"/>
                    <a:pathLst>
                      <a:path w="26968" h="26968">
                        <a:moveTo>
                          <a:pt x="0" y="0"/>
                        </a:moveTo>
                        <a:cubicBezTo>
                          <a:pt x="0" y="0"/>
                          <a:pt x="0" y="0"/>
                          <a:pt x="0" y="0"/>
                        </a:cubicBezTo>
                        <a:cubicBezTo>
                          <a:pt x="0" y="0"/>
                          <a:pt x="0" y="0"/>
                          <a:pt x="0" y="0"/>
                        </a:cubicBezTo>
                        <a:close/>
                      </a:path>
                    </a:pathLst>
                  </a:custGeom>
                  <a:solidFill>
                    <a:srgbClr val="004D67">
                      <a:alpha val="80000"/>
                    </a:srgbClr>
                  </a:solidFill>
                  <a:ln w="26947" cap="flat">
                    <a:noFill/>
                    <a:prstDash val="solid"/>
                    <a:miter/>
                  </a:ln>
                </p:spPr>
                <p:txBody>
                  <a:bodyPr rtlCol="1" anchor="ctr"/>
                  <a:lstStyle/>
                  <a:p>
                    <a:endParaRPr lang="ar-SA"/>
                  </a:p>
                </p:txBody>
              </p:sp>
              <p:sp>
                <p:nvSpPr>
                  <p:cNvPr id="1126" name="شكل حر: شكل 897">
                    <a:extLst>
                      <a:ext uri="{FF2B5EF4-FFF2-40B4-BE49-F238E27FC236}">
                        <a16:creationId xmlns:a16="http://schemas.microsoft.com/office/drawing/2014/main" id="{09BBE274-6844-4133-A82F-72149F43EC82}"/>
                      </a:ext>
                    </a:extLst>
                  </p:cNvPr>
                  <p:cNvSpPr/>
                  <p:nvPr/>
                </p:nvSpPr>
                <p:spPr>
                  <a:xfrm>
                    <a:off x="3465429" y="6620723"/>
                    <a:ext cx="26968" cy="26968"/>
                  </a:xfrm>
                  <a:custGeom>
                    <a:avLst/>
                    <a:gdLst>
                      <a:gd name="connsiteX0" fmla="*/ 0 w 26968"/>
                      <a:gd name="connsiteY0" fmla="*/ 0 h 26968"/>
                      <a:gd name="connsiteX1" fmla="*/ 0 w 26968"/>
                      <a:gd name="connsiteY1" fmla="*/ 0 h 26968"/>
                      <a:gd name="connsiteX2" fmla="*/ 0 w 26968"/>
                      <a:gd name="connsiteY2" fmla="*/ 0 h 26968"/>
                    </a:gdLst>
                    <a:ahLst/>
                    <a:cxnLst>
                      <a:cxn ang="0">
                        <a:pos x="connsiteX0" y="connsiteY0"/>
                      </a:cxn>
                      <a:cxn ang="0">
                        <a:pos x="connsiteX1" y="connsiteY1"/>
                      </a:cxn>
                      <a:cxn ang="0">
                        <a:pos x="connsiteX2" y="connsiteY2"/>
                      </a:cxn>
                    </a:cxnLst>
                    <a:rect l="l" t="t" r="r" b="b"/>
                    <a:pathLst>
                      <a:path w="26968" h="26968">
                        <a:moveTo>
                          <a:pt x="0" y="0"/>
                        </a:moveTo>
                        <a:lnTo>
                          <a:pt x="0" y="0"/>
                        </a:lnTo>
                        <a:lnTo>
                          <a:pt x="0" y="0"/>
                        </a:lnTo>
                        <a:close/>
                      </a:path>
                    </a:pathLst>
                  </a:custGeom>
                  <a:solidFill>
                    <a:srgbClr val="004D67">
                      <a:alpha val="80000"/>
                    </a:srgbClr>
                  </a:solidFill>
                  <a:ln w="26947" cap="flat">
                    <a:noFill/>
                    <a:prstDash val="solid"/>
                    <a:miter/>
                  </a:ln>
                </p:spPr>
                <p:txBody>
                  <a:bodyPr rtlCol="1" anchor="ctr"/>
                  <a:lstStyle/>
                  <a:p>
                    <a:endParaRPr lang="ar-SA"/>
                  </a:p>
                </p:txBody>
              </p:sp>
              <p:sp>
                <p:nvSpPr>
                  <p:cNvPr id="1127" name="شكل حر: شكل 898">
                    <a:extLst>
                      <a:ext uri="{FF2B5EF4-FFF2-40B4-BE49-F238E27FC236}">
                        <a16:creationId xmlns:a16="http://schemas.microsoft.com/office/drawing/2014/main" id="{2B26B768-DE0D-4637-8D10-8759A959203C}"/>
                      </a:ext>
                    </a:extLst>
                  </p:cNvPr>
                  <p:cNvSpPr/>
                  <p:nvPr/>
                </p:nvSpPr>
                <p:spPr>
                  <a:xfrm>
                    <a:off x="3465429" y="6620723"/>
                    <a:ext cx="26968" cy="26968"/>
                  </a:xfrm>
                  <a:custGeom>
                    <a:avLst/>
                    <a:gdLst>
                      <a:gd name="connsiteX0" fmla="*/ 0 w 26968"/>
                      <a:gd name="connsiteY0" fmla="*/ 0 h 26968"/>
                      <a:gd name="connsiteX1" fmla="*/ 0 w 26968"/>
                      <a:gd name="connsiteY1" fmla="*/ 0 h 26968"/>
                      <a:gd name="connsiteX2" fmla="*/ 0 w 26968"/>
                      <a:gd name="connsiteY2" fmla="*/ 0 h 26968"/>
                    </a:gdLst>
                    <a:ahLst/>
                    <a:cxnLst>
                      <a:cxn ang="0">
                        <a:pos x="connsiteX0" y="connsiteY0"/>
                      </a:cxn>
                      <a:cxn ang="0">
                        <a:pos x="connsiteX1" y="connsiteY1"/>
                      </a:cxn>
                      <a:cxn ang="0">
                        <a:pos x="connsiteX2" y="connsiteY2"/>
                      </a:cxn>
                    </a:cxnLst>
                    <a:rect l="l" t="t" r="r" b="b"/>
                    <a:pathLst>
                      <a:path w="26968" h="26968">
                        <a:moveTo>
                          <a:pt x="0" y="0"/>
                        </a:moveTo>
                        <a:cubicBezTo>
                          <a:pt x="0" y="0"/>
                          <a:pt x="0" y="0"/>
                          <a:pt x="0" y="0"/>
                        </a:cubicBezTo>
                        <a:cubicBezTo>
                          <a:pt x="0" y="0"/>
                          <a:pt x="0" y="0"/>
                          <a:pt x="0" y="0"/>
                        </a:cubicBezTo>
                        <a:close/>
                      </a:path>
                    </a:pathLst>
                  </a:custGeom>
                  <a:solidFill>
                    <a:srgbClr val="004D67">
                      <a:alpha val="80000"/>
                    </a:srgbClr>
                  </a:solidFill>
                  <a:ln w="26947" cap="flat">
                    <a:noFill/>
                    <a:prstDash val="solid"/>
                    <a:miter/>
                  </a:ln>
                </p:spPr>
                <p:txBody>
                  <a:bodyPr rtlCol="1" anchor="ctr"/>
                  <a:lstStyle/>
                  <a:p>
                    <a:endParaRPr lang="ar-SA"/>
                  </a:p>
                </p:txBody>
              </p:sp>
              <p:sp>
                <p:nvSpPr>
                  <p:cNvPr id="1128" name="شكل حر: شكل 899">
                    <a:extLst>
                      <a:ext uri="{FF2B5EF4-FFF2-40B4-BE49-F238E27FC236}">
                        <a16:creationId xmlns:a16="http://schemas.microsoft.com/office/drawing/2014/main" id="{F11DF55A-6E6A-46F0-B5C3-F1C09D146FCA}"/>
                      </a:ext>
                    </a:extLst>
                  </p:cNvPr>
                  <p:cNvSpPr/>
                  <p:nvPr/>
                </p:nvSpPr>
                <p:spPr>
                  <a:xfrm>
                    <a:off x="3465429" y="6620723"/>
                    <a:ext cx="26968" cy="26968"/>
                  </a:xfrm>
                  <a:custGeom>
                    <a:avLst/>
                    <a:gdLst>
                      <a:gd name="connsiteX0" fmla="*/ 0 w 26968"/>
                      <a:gd name="connsiteY0" fmla="*/ 0 h 26968"/>
                      <a:gd name="connsiteX1" fmla="*/ 0 w 26968"/>
                      <a:gd name="connsiteY1" fmla="*/ 0 h 26968"/>
                      <a:gd name="connsiteX2" fmla="*/ 0 w 26968"/>
                      <a:gd name="connsiteY2" fmla="*/ 0 h 26968"/>
                    </a:gdLst>
                    <a:ahLst/>
                    <a:cxnLst>
                      <a:cxn ang="0">
                        <a:pos x="connsiteX0" y="connsiteY0"/>
                      </a:cxn>
                      <a:cxn ang="0">
                        <a:pos x="connsiteX1" y="connsiteY1"/>
                      </a:cxn>
                      <a:cxn ang="0">
                        <a:pos x="connsiteX2" y="connsiteY2"/>
                      </a:cxn>
                    </a:cxnLst>
                    <a:rect l="l" t="t" r="r" b="b"/>
                    <a:pathLst>
                      <a:path w="26968" h="26968">
                        <a:moveTo>
                          <a:pt x="0" y="0"/>
                        </a:moveTo>
                        <a:lnTo>
                          <a:pt x="0" y="0"/>
                        </a:lnTo>
                        <a:lnTo>
                          <a:pt x="0" y="0"/>
                        </a:lnTo>
                        <a:close/>
                      </a:path>
                    </a:pathLst>
                  </a:custGeom>
                  <a:solidFill>
                    <a:srgbClr val="004D67">
                      <a:alpha val="80000"/>
                    </a:srgbClr>
                  </a:solidFill>
                  <a:ln w="26947" cap="flat">
                    <a:noFill/>
                    <a:prstDash val="solid"/>
                    <a:miter/>
                  </a:ln>
                </p:spPr>
                <p:txBody>
                  <a:bodyPr rtlCol="1" anchor="ctr"/>
                  <a:lstStyle/>
                  <a:p>
                    <a:endParaRPr lang="ar-SA"/>
                  </a:p>
                </p:txBody>
              </p:sp>
              <p:sp>
                <p:nvSpPr>
                  <p:cNvPr id="1129" name="شكل حر: شكل 900">
                    <a:extLst>
                      <a:ext uri="{FF2B5EF4-FFF2-40B4-BE49-F238E27FC236}">
                        <a16:creationId xmlns:a16="http://schemas.microsoft.com/office/drawing/2014/main" id="{426DA374-D3A2-4BDA-A11B-286EA9419080}"/>
                      </a:ext>
                    </a:extLst>
                  </p:cNvPr>
                  <p:cNvSpPr/>
                  <p:nvPr/>
                </p:nvSpPr>
                <p:spPr>
                  <a:xfrm>
                    <a:off x="3462732" y="6661175"/>
                    <a:ext cx="26968" cy="26968"/>
                  </a:xfrm>
                  <a:custGeom>
                    <a:avLst/>
                    <a:gdLst>
                      <a:gd name="connsiteX0" fmla="*/ 0 w 26968"/>
                      <a:gd name="connsiteY0" fmla="*/ 0 h 26968"/>
                      <a:gd name="connsiteX1" fmla="*/ 0 w 26968"/>
                      <a:gd name="connsiteY1" fmla="*/ 0 h 26968"/>
                      <a:gd name="connsiteX2" fmla="*/ 0 w 26968"/>
                      <a:gd name="connsiteY2" fmla="*/ 0 h 26968"/>
                    </a:gdLst>
                    <a:ahLst/>
                    <a:cxnLst>
                      <a:cxn ang="0">
                        <a:pos x="connsiteX0" y="connsiteY0"/>
                      </a:cxn>
                      <a:cxn ang="0">
                        <a:pos x="connsiteX1" y="connsiteY1"/>
                      </a:cxn>
                      <a:cxn ang="0">
                        <a:pos x="connsiteX2" y="connsiteY2"/>
                      </a:cxn>
                    </a:cxnLst>
                    <a:rect l="l" t="t" r="r" b="b"/>
                    <a:pathLst>
                      <a:path w="26968" h="26968">
                        <a:moveTo>
                          <a:pt x="0" y="0"/>
                        </a:moveTo>
                        <a:cubicBezTo>
                          <a:pt x="0" y="0"/>
                          <a:pt x="0" y="0"/>
                          <a:pt x="0" y="0"/>
                        </a:cubicBezTo>
                        <a:cubicBezTo>
                          <a:pt x="0" y="0"/>
                          <a:pt x="0" y="0"/>
                          <a:pt x="0" y="0"/>
                        </a:cubicBezTo>
                        <a:close/>
                      </a:path>
                    </a:pathLst>
                  </a:custGeom>
                  <a:solidFill>
                    <a:srgbClr val="004D67">
                      <a:alpha val="80000"/>
                    </a:srgbClr>
                  </a:solidFill>
                  <a:ln w="26947" cap="flat">
                    <a:noFill/>
                    <a:prstDash val="solid"/>
                    <a:miter/>
                  </a:ln>
                </p:spPr>
                <p:txBody>
                  <a:bodyPr rtlCol="1" anchor="ctr"/>
                  <a:lstStyle/>
                  <a:p>
                    <a:endParaRPr lang="ar-SA"/>
                  </a:p>
                </p:txBody>
              </p:sp>
              <p:sp>
                <p:nvSpPr>
                  <p:cNvPr id="1130" name="شكل حر: شكل 901">
                    <a:extLst>
                      <a:ext uri="{FF2B5EF4-FFF2-40B4-BE49-F238E27FC236}">
                        <a16:creationId xmlns:a16="http://schemas.microsoft.com/office/drawing/2014/main" id="{27CB6AB6-4651-4F26-A389-9966DF049F1A}"/>
                      </a:ext>
                    </a:extLst>
                  </p:cNvPr>
                  <p:cNvSpPr/>
                  <p:nvPr/>
                </p:nvSpPr>
                <p:spPr>
                  <a:xfrm>
                    <a:off x="3465429" y="6634207"/>
                    <a:ext cx="26968" cy="2696"/>
                  </a:xfrm>
                  <a:custGeom>
                    <a:avLst/>
                    <a:gdLst>
                      <a:gd name="connsiteX0" fmla="*/ 0 w 26968"/>
                      <a:gd name="connsiteY0" fmla="*/ 0 h 2696"/>
                      <a:gd name="connsiteX1" fmla="*/ 0 w 26968"/>
                      <a:gd name="connsiteY1" fmla="*/ 0 h 2696"/>
                      <a:gd name="connsiteX2" fmla="*/ 0 w 26968"/>
                      <a:gd name="connsiteY2" fmla="*/ 2697 h 2696"/>
                      <a:gd name="connsiteX3" fmla="*/ 0 w 26968"/>
                      <a:gd name="connsiteY3" fmla="*/ 0 h 2696"/>
                    </a:gdLst>
                    <a:ahLst/>
                    <a:cxnLst>
                      <a:cxn ang="0">
                        <a:pos x="connsiteX0" y="connsiteY0"/>
                      </a:cxn>
                      <a:cxn ang="0">
                        <a:pos x="connsiteX1" y="connsiteY1"/>
                      </a:cxn>
                      <a:cxn ang="0">
                        <a:pos x="connsiteX2" y="connsiteY2"/>
                      </a:cxn>
                      <a:cxn ang="0">
                        <a:pos x="connsiteX3" y="connsiteY3"/>
                      </a:cxn>
                    </a:cxnLst>
                    <a:rect l="l" t="t" r="r" b="b"/>
                    <a:pathLst>
                      <a:path w="26968" h="2696">
                        <a:moveTo>
                          <a:pt x="0" y="0"/>
                        </a:moveTo>
                        <a:lnTo>
                          <a:pt x="0" y="0"/>
                        </a:lnTo>
                        <a:cubicBezTo>
                          <a:pt x="0" y="0"/>
                          <a:pt x="0" y="2697"/>
                          <a:pt x="0" y="2697"/>
                        </a:cubicBezTo>
                        <a:cubicBezTo>
                          <a:pt x="0" y="2697"/>
                          <a:pt x="0" y="2697"/>
                          <a:pt x="0" y="0"/>
                        </a:cubicBezTo>
                        <a:close/>
                      </a:path>
                    </a:pathLst>
                  </a:custGeom>
                  <a:solidFill>
                    <a:srgbClr val="004D67">
                      <a:alpha val="80000"/>
                    </a:srgbClr>
                  </a:solidFill>
                  <a:ln w="26947" cap="flat">
                    <a:noFill/>
                    <a:prstDash val="solid"/>
                    <a:miter/>
                  </a:ln>
                </p:spPr>
                <p:txBody>
                  <a:bodyPr rtlCol="1" anchor="ctr"/>
                  <a:lstStyle/>
                  <a:p>
                    <a:endParaRPr lang="ar-SA"/>
                  </a:p>
                </p:txBody>
              </p:sp>
              <p:sp>
                <p:nvSpPr>
                  <p:cNvPr id="1131" name="شكل حر: شكل 902">
                    <a:extLst>
                      <a:ext uri="{FF2B5EF4-FFF2-40B4-BE49-F238E27FC236}">
                        <a16:creationId xmlns:a16="http://schemas.microsoft.com/office/drawing/2014/main" id="{910792C4-931A-4F07-BCA2-C8340C322680}"/>
                      </a:ext>
                    </a:extLst>
                  </p:cNvPr>
                  <p:cNvSpPr/>
                  <p:nvPr/>
                </p:nvSpPr>
                <p:spPr>
                  <a:xfrm>
                    <a:off x="3463407" y="6639600"/>
                    <a:ext cx="2022" cy="13484"/>
                  </a:xfrm>
                  <a:custGeom>
                    <a:avLst/>
                    <a:gdLst>
                      <a:gd name="connsiteX0" fmla="*/ 2023 w 2022"/>
                      <a:gd name="connsiteY0" fmla="*/ 0 h 13484"/>
                      <a:gd name="connsiteX1" fmla="*/ 2023 w 2022"/>
                      <a:gd name="connsiteY1" fmla="*/ 13484 h 13484"/>
                      <a:gd name="connsiteX2" fmla="*/ 2023 w 2022"/>
                      <a:gd name="connsiteY2" fmla="*/ 0 h 13484"/>
                    </a:gdLst>
                    <a:ahLst/>
                    <a:cxnLst>
                      <a:cxn ang="0">
                        <a:pos x="connsiteX0" y="connsiteY0"/>
                      </a:cxn>
                      <a:cxn ang="0">
                        <a:pos x="connsiteX1" y="connsiteY1"/>
                      </a:cxn>
                      <a:cxn ang="0">
                        <a:pos x="connsiteX2" y="connsiteY2"/>
                      </a:cxn>
                    </a:cxnLst>
                    <a:rect l="l" t="t" r="r" b="b"/>
                    <a:pathLst>
                      <a:path w="2022" h="13484">
                        <a:moveTo>
                          <a:pt x="2023" y="0"/>
                        </a:moveTo>
                        <a:cubicBezTo>
                          <a:pt x="2023" y="5394"/>
                          <a:pt x="2023" y="8091"/>
                          <a:pt x="2023" y="13484"/>
                        </a:cubicBezTo>
                        <a:cubicBezTo>
                          <a:pt x="-674" y="8091"/>
                          <a:pt x="-674" y="5394"/>
                          <a:pt x="2023" y="0"/>
                        </a:cubicBezTo>
                        <a:close/>
                      </a:path>
                    </a:pathLst>
                  </a:custGeom>
                  <a:solidFill>
                    <a:srgbClr val="004D67">
                      <a:alpha val="80000"/>
                    </a:srgbClr>
                  </a:solidFill>
                  <a:ln w="26947" cap="flat">
                    <a:noFill/>
                    <a:prstDash val="solid"/>
                    <a:miter/>
                  </a:ln>
                </p:spPr>
                <p:txBody>
                  <a:bodyPr rtlCol="1" anchor="ctr"/>
                  <a:lstStyle/>
                  <a:p>
                    <a:endParaRPr lang="ar-SA"/>
                  </a:p>
                </p:txBody>
              </p:sp>
              <p:sp>
                <p:nvSpPr>
                  <p:cNvPr id="1132" name="شكل حر: شكل 903">
                    <a:extLst>
                      <a:ext uri="{FF2B5EF4-FFF2-40B4-BE49-F238E27FC236}">
                        <a16:creationId xmlns:a16="http://schemas.microsoft.com/office/drawing/2014/main" id="{8861100D-2CFF-4533-855C-DCA9E7990B53}"/>
                      </a:ext>
                    </a:extLst>
                  </p:cNvPr>
                  <p:cNvSpPr/>
                  <p:nvPr/>
                </p:nvSpPr>
                <p:spPr>
                  <a:xfrm>
                    <a:off x="3462732" y="6653085"/>
                    <a:ext cx="26968" cy="2022"/>
                  </a:xfrm>
                  <a:custGeom>
                    <a:avLst/>
                    <a:gdLst>
                      <a:gd name="connsiteX0" fmla="*/ 0 w 26968"/>
                      <a:gd name="connsiteY0" fmla="*/ 0 h 2022"/>
                      <a:gd name="connsiteX1" fmla="*/ 0 w 26968"/>
                      <a:gd name="connsiteY1" fmla="*/ 0 h 2022"/>
                      <a:gd name="connsiteX2" fmla="*/ 0 w 26968"/>
                      <a:gd name="connsiteY2" fmla="*/ 0 h 2022"/>
                    </a:gdLst>
                    <a:ahLst/>
                    <a:cxnLst>
                      <a:cxn ang="0">
                        <a:pos x="connsiteX0" y="connsiteY0"/>
                      </a:cxn>
                      <a:cxn ang="0">
                        <a:pos x="connsiteX1" y="connsiteY1"/>
                      </a:cxn>
                      <a:cxn ang="0">
                        <a:pos x="connsiteX2" y="connsiteY2"/>
                      </a:cxn>
                    </a:cxnLst>
                    <a:rect l="l" t="t" r="r" b="b"/>
                    <a:pathLst>
                      <a:path w="26968" h="2022">
                        <a:moveTo>
                          <a:pt x="0" y="0"/>
                        </a:moveTo>
                        <a:cubicBezTo>
                          <a:pt x="0" y="2697"/>
                          <a:pt x="0" y="2697"/>
                          <a:pt x="0" y="0"/>
                        </a:cubicBezTo>
                        <a:cubicBezTo>
                          <a:pt x="0" y="2697"/>
                          <a:pt x="0" y="2697"/>
                          <a:pt x="0" y="0"/>
                        </a:cubicBezTo>
                        <a:close/>
                      </a:path>
                    </a:pathLst>
                  </a:custGeom>
                  <a:solidFill>
                    <a:srgbClr val="004D67">
                      <a:alpha val="80000"/>
                    </a:srgbClr>
                  </a:solidFill>
                  <a:ln w="26947" cap="flat">
                    <a:noFill/>
                    <a:prstDash val="solid"/>
                    <a:miter/>
                  </a:ln>
                </p:spPr>
                <p:txBody>
                  <a:bodyPr rtlCol="1" anchor="ctr"/>
                  <a:lstStyle/>
                  <a:p>
                    <a:endParaRPr lang="ar-SA"/>
                  </a:p>
                </p:txBody>
              </p:sp>
              <p:sp>
                <p:nvSpPr>
                  <p:cNvPr id="1133" name="شكل حر: شكل 904">
                    <a:extLst>
                      <a:ext uri="{FF2B5EF4-FFF2-40B4-BE49-F238E27FC236}">
                        <a16:creationId xmlns:a16="http://schemas.microsoft.com/office/drawing/2014/main" id="{21A73662-07A0-466E-B966-0DE636CB8473}"/>
                      </a:ext>
                    </a:extLst>
                  </p:cNvPr>
                  <p:cNvSpPr/>
                  <p:nvPr/>
                </p:nvSpPr>
                <p:spPr>
                  <a:xfrm>
                    <a:off x="3462732" y="6655782"/>
                    <a:ext cx="26968" cy="2696"/>
                  </a:xfrm>
                  <a:custGeom>
                    <a:avLst/>
                    <a:gdLst>
                      <a:gd name="connsiteX0" fmla="*/ 0 w 26968"/>
                      <a:gd name="connsiteY0" fmla="*/ 0 h 2696"/>
                      <a:gd name="connsiteX1" fmla="*/ 0 w 26968"/>
                      <a:gd name="connsiteY1" fmla="*/ 2697 h 2696"/>
                      <a:gd name="connsiteX2" fmla="*/ 0 w 26968"/>
                      <a:gd name="connsiteY2" fmla="*/ 0 h 2696"/>
                    </a:gdLst>
                    <a:ahLst/>
                    <a:cxnLst>
                      <a:cxn ang="0">
                        <a:pos x="connsiteX0" y="connsiteY0"/>
                      </a:cxn>
                      <a:cxn ang="0">
                        <a:pos x="connsiteX1" y="connsiteY1"/>
                      </a:cxn>
                      <a:cxn ang="0">
                        <a:pos x="connsiteX2" y="connsiteY2"/>
                      </a:cxn>
                    </a:cxnLst>
                    <a:rect l="l" t="t" r="r" b="b"/>
                    <a:pathLst>
                      <a:path w="26968" h="2696">
                        <a:moveTo>
                          <a:pt x="0" y="0"/>
                        </a:moveTo>
                        <a:cubicBezTo>
                          <a:pt x="0" y="0"/>
                          <a:pt x="0" y="2697"/>
                          <a:pt x="0" y="2697"/>
                        </a:cubicBezTo>
                        <a:cubicBezTo>
                          <a:pt x="0" y="2697"/>
                          <a:pt x="0" y="2697"/>
                          <a:pt x="0" y="0"/>
                        </a:cubicBezTo>
                        <a:close/>
                      </a:path>
                    </a:pathLst>
                  </a:custGeom>
                  <a:solidFill>
                    <a:srgbClr val="004D67">
                      <a:alpha val="80000"/>
                    </a:srgbClr>
                  </a:solidFill>
                  <a:ln w="26947" cap="flat">
                    <a:noFill/>
                    <a:prstDash val="solid"/>
                    <a:miter/>
                  </a:ln>
                </p:spPr>
                <p:txBody>
                  <a:bodyPr rtlCol="1" anchor="ctr"/>
                  <a:lstStyle/>
                  <a:p>
                    <a:endParaRPr lang="ar-SA"/>
                  </a:p>
                </p:txBody>
              </p:sp>
              <p:grpSp>
                <p:nvGrpSpPr>
                  <p:cNvPr id="1134" name="رسم 4">
                    <a:extLst>
                      <a:ext uri="{FF2B5EF4-FFF2-40B4-BE49-F238E27FC236}">
                        <a16:creationId xmlns:a16="http://schemas.microsoft.com/office/drawing/2014/main" id="{E6E50483-8A9E-4964-870C-94C0EA60983E}"/>
                      </a:ext>
                    </a:extLst>
                  </p:cNvPr>
                  <p:cNvGrpSpPr/>
                  <p:nvPr/>
                </p:nvGrpSpPr>
                <p:grpSpPr>
                  <a:xfrm>
                    <a:off x="3527457" y="6896549"/>
                    <a:ext cx="211300" cy="134092"/>
                    <a:chOff x="3527457" y="6896549"/>
                    <a:chExt cx="211300" cy="134092"/>
                  </a:xfrm>
                  <a:solidFill>
                    <a:schemeClr val="accent1"/>
                  </a:solidFill>
                </p:grpSpPr>
                <p:sp>
                  <p:nvSpPr>
                    <p:cNvPr id="1417" name="شكل حر: شكل 906">
                      <a:extLst>
                        <a:ext uri="{FF2B5EF4-FFF2-40B4-BE49-F238E27FC236}">
                          <a16:creationId xmlns:a16="http://schemas.microsoft.com/office/drawing/2014/main" id="{D86F9513-3DB6-42CB-858D-E29169F823E7}"/>
                        </a:ext>
                      </a:extLst>
                    </p:cNvPr>
                    <p:cNvSpPr/>
                    <p:nvPr/>
                  </p:nvSpPr>
                  <p:spPr>
                    <a:xfrm>
                      <a:off x="3527457" y="6896549"/>
                      <a:ext cx="211300" cy="134092"/>
                    </a:xfrm>
                    <a:custGeom>
                      <a:avLst/>
                      <a:gdLst>
                        <a:gd name="connsiteX0" fmla="*/ 204959 w 211300"/>
                        <a:gd name="connsiteY0" fmla="*/ 109821 h 134092"/>
                        <a:gd name="connsiteX1" fmla="*/ 159113 w 211300"/>
                        <a:gd name="connsiteY1" fmla="*/ 55884 h 134092"/>
                        <a:gd name="connsiteX2" fmla="*/ 153719 w 211300"/>
                        <a:gd name="connsiteY2" fmla="*/ 55884 h 134092"/>
                        <a:gd name="connsiteX3" fmla="*/ 97086 w 211300"/>
                        <a:gd name="connsiteY3" fmla="*/ 131396 h 134092"/>
                        <a:gd name="connsiteX4" fmla="*/ 97086 w 211300"/>
                        <a:gd name="connsiteY4" fmla="*/ 134093 h 134092"/>
                        <a:gd name="connsiteX5" fmla="*/ 0 w 211300"/>
                        <a:gd name="connsiteY5" fmla="*/ 134093 h 134092"/>
                        <a:gd name="connsiteX6" fmla="*/ 32362 w 211300"/>
                        <a:gd name="connsiteY6" fmla="*/ 61278 h 134092"/>
                        <a:gd name="connsiteX7" fmla="*/ 75511 w 211300"/>
                        <a:gd name="connsiteY7" fmla="*/ 15432 h 134092"/>
                        <a:gd name="connsiteX8" fmla="*/ 210353 w 211300"/>
                        <a:gd name="connsiteY8" fmla="*/ 120609 h 134092"/>
                        <a:gd name="connsiteX9" fmla="*/ 204959 w 211300"/>
                        <a:gd name="connsiteY9" fmla="*/ 109821 h 134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1300" h="134092">
                          <a:moveTo>
                            <a:pt x="204959" y="109821"/>
                          </a:moveTo>
                          <a:cubicBezTo>
                            <a:pt x="194172" y="85549"/>
                            <a:pt x="180688" y="61278"/>
                            <a:pt x="159113" y="55884"/>
                          </a:cubicBezTo>
                          <a:cubicBezTo>
                            <a:pt x="156416" y="55884"/>
                            <a:pt x="153719" y="55884"/>
                            <a:pt x="153719" y="55884"/>
                          </a:cubicBezTo>
                          <a:cubicBezTo>
                            <a:pt x="118660" y="34310"/>
                            <a:pt x="102480" y="104428"/>
                            <a:pt x="97086" y="131396"/>
                          </a:cubicBezTo>
                          <a:cubicBezTo>
                            <a:pt x="97086" y="131396"/>
                            <a:pt x="97086" y="134093"/>
                            <a:pt x="97086" y="134093"/>
                          </a:cubicBezTo>
                          <a:lnTo>
                            <a:pt x="0" y="134093"/>
                          </a:lnTo>
                          <a:cubicBezTo>
                            <a:pt x="8091" y="107125"/>
                            <a:pt x="18878" y="82852"/>
                            <a:pt x="32362" y="61278"/>
                          </a:cubicBezTo>
                          <a:cubicBezTo>
                            <a:pt x="43149" y="42400"/>
                            <a:pt x="59330" y="26220"/>
                            <a:pt x="75511" y="15432"/>
                          </a:cubicBezTo>
                          <a:cubicBezTo>
                            <a:pt x="137538" y="-27717"/>
                            <a:pt x="221140" y="23523"/>
                            <a:pt x="210353" y="120609"/>
                          </a:cubicBezTo>
                          <a:cubicBezTo>
                            <a:pt x="207656" y="117912"/>
                            <a:pt x="207656" y="115215"/>
                            <a:pt x="204959" y="109821"/>
                          </a:cubicBezTo>
                          <a:close/>
                        </a:path>
                      </a:pathLst>
                    </a:custGeom>
                    <a:solidFill>
                      <a:srgbClr val="006400"/>
                    </a:solidFill>
                    <a:ln w="26947" cap="flat">
                      <a:noFill/>
                      <a:prstDash val="solid"/>
                      <a:miter/>
                    </a:ln>
                  </p:spPr>
                  <p:txBody>
                    <a:bodyPr rtlCol="1" anchor="ctr"/>
                    <a:lstStyle/>
                    <a:p>
                      <a:endParaRPr lang="ar-SA"/>
                    </a:p>
                  </p:txBody>
                </p:sp>
                <p:sp>
                  <p:nvSpPr>
                    <p:cNvPr id="1418" name="شكل حر: شكل 907">
                      <a:extLst>
                        <a:ext uri="{FF2B5EF4-FFF2-40B4-BE49-F238E27FC236}">
                          <a16:creationId xmlns:a16="http://schemas.microsoft.com/office/drawing/2014/main" id="{819D1E90-82E5-4D53-93CA-5CEA1A84598E}"/>
                        </a:ext>
                      </a:extLst>
                    </p:cNvPr>
                    <p:cNvSpPr/>
                    <p:nvPr/>
                  </p:nvSpPr>
                  <p:spPr>
                    <a:xfrm>
                      <a:off x="3559819" y="6896549"/>
                      <a:ext cx="178938" cy="120608"/>
                    </a:xfrm>
                    <a:custGeom>
                      <a:avLst/>
                      <a:gdLst>
                        <a:gd name="connsiteX0" fmla="*/ 21575 w 178938"/>
                        <a:gd name="connsiteY0" fmla="*/ 45097 h 120608"/>
                        <a:gd name="connsiteX1" fmla="*/ 0 w 178938"/>
                        <a:gd name="connsiteY1" fmla="*/ 61278 h 120608"/>
                        <a:gd name="connsiteX2" fmla="*/ 43149 w 178938"/>
                        <a:gd name="connsiteY2" fmla="*/ 15432 h 120608"/>
                        <a:gd name="connsiteX3" fmla="*/ 177991 w 178938"/>
                        <a:gd name="connsiteY3" fmla="*/ 120609 h 120608"/>
                        <a:gd name="connsiteX4" fmla="*/ 172597 w 178938"/>
                        <a:gd name="connsiteY4" fmla="*/ 109821 h 120608"/>
                        <a:gd name="connsiteX5" fmla="*/ 175294 w 178938"/>
                        <a:gd name="connsiteY5" fmla="*/ 115215 h 120608"/>
                        <a:gd name="connsiteX6" fmla="*/ 172597 w 178938"/>
                        <a:gd name="connsiteY6" fmla="*/ 109821 h 120608"/>
                        <a:gd name="connsiteX7" fmla="*/ 126751 w 178938"/>
                        <a:gd name="connsiteY7" fmla="*/ 55884 h 120608"/>
                        <a:gd name="connsiteX8" fmla="*/ 21575 w 178938"/>
                        <a:gd name="connsiteY8" fmla="*/ 45097 h 120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8938" h="120608">
                          <a:moveTo>
                            <a:pt x="21575" y="45097"/>
                          </a:moveTo>
                          <a:cubicBezTo>
                            <a:pt x="13484" y="50491"/>
                            <a:pt x="5394" y="55884"/>
                            <a:pt x="0" y="61278"/>
                          </a:cubicBezTo>
                          <a:cubicBezTo>
                            <a:pt x="10787" y="42400"/>
                            <a:pt x="26968" y="26220"/>
                            <a:pt x="43149" y="15432"/>
                          </a:cubicBezTo>
                          <a:cubicBezTo>
                            <a:pt x="105176" y="-27717"/>
                            <a:pt x="188778" y="23523"/>
                            <a:pt x="177991" y="120609"/>
                          </a:cubicBezTo>
                          <a:cubicBezTo>
                            <a:pt x="175294" y="117912"/>
                            <a:pt x="175294" y="112518"/>
                            <a:pt x="172597" y="109821"/>
                          </a:cubicBezTo>
                          <a:cubicBezTo>
                            <a:pt x="172597" y="112518"/>
                            <a:pt x="175294" y="115215"/>
                            <a:pt x="175294" y="115215"/>
                          </a:cubicBezTo>
                          <a:cubicBezTo>
                            <a:pt x="175294" y="112518"/>
                            <a:pt x="172597" y="109821"/>
                            <a:pt x="172597" y="109821"/>
                          </a:cubicBezTo>
                          <a:cubicBezTo>
                            <a:pt x="161810" y="85549"/>
                            <a:pt x="148326" y="61278"/>
                            <a:pt x="126751" y="55884"/>
                          </a:cubicBezTo>
                          <a:cubicBezTo>
                            <a:pt x="97086" y="34310"/>
                            <a:pt x="59330" y="26220"/>
                            <a:pt x="21575" y="45097"/>
                          </a:cubicBezTo>
                          <a:close/>
                        </a:path>
                      </a:pathLst>
                    </a:custGeom>
                    <a:solidFill>
                      <a:srgbClr val="2B8C40"/>
                    </a:solidFill>
                    <a:ln w="26947" cap="flat">
                      <a:noFill/>
                      <a:prstDash val="solid"/>
                      <a:miter/>
                    </a:ln>
                  </p:spPr>
                  <p:txBody>
                    <a:bodyPr rtlCol="1" anchor="ctr"/>
                    <a:lstStyle/>
                    <a:p>
                      <a:endParaRPr lang="ar-SA"/>
                    </a:p>
                  </p:txBody>
                </p:sp>
                <p:sp>
                  <p:nvSpPr>
                    <p:cNvPr id="1419" name="شكل حر: شكل 908">
                      <a:extLst>
                        <a:ext uri="{FF2B5EF4-FFF2-40B4-BE49-F238E27FC236}">
                          <a16:creationId xmlns:a16="http://schemas.microsoft.com/office/drawing/2014/main" id="{5792A2FD-C2A9-4F48-8444-EF6B7FC8F03A}"/>
                        </a:ext>
                      </a:extLst>
                    </p:cNvPr>
                    <p:cNvSpPr/>
                    <p:nvPr/>
                  </p:nvSpPr>
                  <p:spPr>
                    <a:xfrm>
                      <a:off x="3586787" y="6933555"/>
                      <a:ext cx="102479" cy="97086"/>
                    </a:xfrm>
                    <a:custGeom>
                      <a:avLst/>
                      <a:gdLst>
                        <a:gd name="connsiteX0" fmla="*/ 37755 w 102479"/>
                        <a:gd name="connsiteY0" fmla="*/ 94389 h 97086"/>
                        <a:gd name="connsiteX1" fmla="*/ 37755 w 102479"/>
                        <a:gd name="connsiteY1" fmla="*/ 97086 h 97086"/>
                        <a:gd name="connsiteX2" fmla="*/ 0 w 102479"/>
                        <a:gd name="connsiteY2" fmla="*/ 97086 h 97086"/>
                        <a:gd name="connsiteX3" fmla="*/ 64724 w 102479"/>
                        <a:gd name="connsiteY3" fmla="*/ 0 h 97086"/>
                        <a:gd name="connsiteX4" fmla="*/ 102480 w 102479"/>
                        <a:gd name="connsiteY4" fmla="*/ 18877 h 97086"/>
                        <a:gd name="connsiteX5" fmla="*/ 97086 w 102479"/>
                        <a:gd name="connsiteY5" fmla="*/ 18877 h 97086"/>
                        <a:gd name="connsiteX6" fmla="*/ 37755 w 102479"/>
                        <a:gd name="connsiteY6" fmla="*/ 94389 h 97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479" h="97086">
                          <a:moveTo>
                            <a:pt x="37755" y="94389"/>
                          </a:moveTo>
                          <a:cubicBezTo>
                            <a:pt x="37755" y="94389"/>
                            <a:pt x="37755" y="97086"/>
                            <a:pt x="37755" y="97086"/>
                          </a:cubicBezTo>
                          <a:lnTo>
                            <a:pt x="0" y="97086"/>
                          </a:lnTo>
                          <a:cubicBezTo>
                            <a:pt x="10787" y="53937"/>
                            <a:pt x="29665" y="16181"/>
                            <a:pt x="64724" y="0"/>
                          </a:cubicBezTo>
                          <a:cubicBezTo>
                            <a:pt x="78208" y="2697"/>
                            <a:pt x="88996" y="10787"/>
                            <a:pt x="102480" y="18877"/>
                          </a:cubicBezTo>
                          <a:cubicBezTo>
                            <a:pt x="99783" y="18877"/>
                            <a:pt x="97086" y="18877"/>
                            <a:pt x="97086" y="18877"/>
                          </a:cubicBezTo>
                          <a:cubicBezTo>
                            <a:pt x="59330" y="-2697"/>
                            <a:pt x="43149" y="67421"/>
                            <a:pt x="37755" y="94389"/>
                          </a:cubicBezTo>
                          <a:close/>
                        </a:path>
                      </a:pathLst>
                    </a:custGeom>
                    <a:solidFill>
                      <a:srgbClr val="003B18"/>
                    </a:solidFill>
                    <a:ln w="26947" cap="flat">
                      <a:noFill/>
                      <a:prstDash val="solid"/>
                      <a:miter/>
                    </a:ln>
                  </p:spPr>
                  <p:txBody>
                    <a:bodyPr rtlCol="1" anchor="ctr"/>
                    <a:lstStyle/>
                    <a:p>
                      <a:endParaRPr lang="ar-SA"/>
                    </a:p>
                  </p:txBody>
                </p:sp>
                <p:sp>
                  <p:nvSpPr>
                    <p:cNvPr id="1420" name="شكل حر: شكل 909">
                      <a:extLst>
                        <a:ext uri="{FF2B5EF4-FFF2-40B4-BE49-F238E27FC236}">
                          <a16:creationId xmlns:a16="http://schemas.microsoft.com/office/drawing/2014/main" id="{D5B8EA5F-4972-4746-B347-3225B96103BC}"/>
                        </a:ext>
                      </a:extLst>
                    </p:cNvPr>
                    <p:cNvSpPr/>
                    <p:nvPr/>
                  </p:nvSpPr>
                  <p:spPr>
                    <a:xfrm>
                      <a:off x="3586787" y="6902879"/>
                      <a:ext cx="151022" cy="103490"/>
                    </a:xfrm>
                    <a:custGeom>
                      <a:avLst/>
                      <a:gdLst>
                        <a:gd name="connsiteX0" fmla="*/ 0 w 151022"/>
                        <a:gd name="connsiteY0" fmla="*/ 22586 h 103490"/>
                        <a:gd name="connsiteX1" fmla="*/ 21575 w 151022"/>
                        <a:gd name="connsiteY1" fmla="*/ 9102 h 103490"/>
                        <a:gd name="connsiteX2" fmla="*/ 51240 w 151022"/>
                        <a:gd name="connsiteY2" fmla="*/ 1011 h 103490"/>
                        <a:gd name="connsiteX3" fmla="*/ 99783 w 151022"/>
                        <a:gd name="connsiteY3" fmla="*/ 9102 h 103490"/>
                        <a:gd name="connsiteX4" fmla="*/ 134842 w 151022"/>
                        <a:gd name="connsiteY4" fmla="*/ 44161 h 103490"/>
                        <a:gd name="connsiteX5" fmla="*/ 145629 w 151022"/>
                        <a:gd name="connsiteY5" fmla="*/ 71129 h 103490"/>
                        <a:gd name="connsiteX6" fmla="*/ 151023 w 151022"/>
                        <a:gd name="connsiteY6" fmla="*/ 103491 h 103490"/>
                        <a:gd name="connsiteX7" fmla="*/ 151023 w 151022"/>
                        <a:gd name="connsiteY7" fmla="*/ 103491 h 103490"/>
                        <a:gd name="connsiteX8" fmla="*/ 145629 w 151022"/>
                        <a:gd name="connsiteY8" fmla="*/ 73826 h 103490"/>
                        <a:gd name="connsiteX9" fmla="*/ 134842 w 151022"/>
                        <a:gd name="connsiteY9" fmla="*/ 46858 h 103490"/>
                        <a:gd name="connsiteX10" fmla="*/ 99783 w 151022"/>
                        <a:gd name="connsiteY10" fmla="*/ 11799 h 103490"/>
                        <a:gd name="connsiteX11" fmla="*/ 51240 w 151022"/>
                        <a:gd name="connsiteY11" fmla="*/ 6405 h 103490"/>
                        <a:gd name="connsiteX12" fmla="*/ 26968 w 151022"/>
                        <a:gd name="connsiteY12" fmla="*/ 11799 h 103490"/>
                        <a:gd name="connsiteX13" fmla="*/ 0 w 151022"/>
                        <a:gd name="connsiteY13" fmla="*/ 22586 h 103490"/>
                        <a:gd name="connsiteX14" fmla="*/ 0 w 151022"/>
                        <a:gd name="connsiteY14" fmla="*/ 22586 h 10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1022" h="103490">
                          <a:moveTo>
                            <a:pt x="0" y="22586"/>
                          </a:moveTo>
                          <a:cubicBezTo>
                            <a:pt x="8091" y="17193"/>
                            <a:pt x="13484" y="11799"/>
                            <a:pt x="21575" y="9102"/>
                          </a:cubicBezTo>
                          <a:cubicBezTo>
                            <a:pt x="29665" y="6405"/>
                            <a:pt x="40452" y="3708"/>
                            <a:pt x="51240" y="1011"/>
                          </a:cubicBezTo>
                          <a:cubicBezTo>
                            <a:pt x="67421" y="-1686"/>
                            <a:pt x="83602" y="1011"/>
                            <a:pt x="99783" y="9102"/>
                          </a:cubicBezTo>
                          <a:cubicBezTo>
                            <a:pt x="113267" y="17193"/>
                            <a:pt x="124054" y="27980"/>
                            <a:pt x="134842" y="44161"/>
                          </a:cubicBezTo>
                          <a:cubicBezTo>
                            <a:pt x="140235" y="52251"/>
                            <a:pt x="142932" y="60342"/>
                            <a:pt x="145629" y="71129"/>
                          </a:cubicBezTo>
                          <a:cubicBezTo>
                            <a:pt x="148326" y="81916"/>
                            <a:pt x="148326" y="92704"/>
                            <a:pt x="151023" y="103491"/>
                          </a:cubicBezTo>
                          <a:cubicBezTo>
                            <a:pt x="151023" y="103491"/>
                            <a:pt x="151023" y="103491"/>
                            <a:pt x="151023" y="103491"/>
                          </a:cubicBezTo>
                          <a:cubicBezTo>
                            <a:pt x="151023" y="92704"/>
                            <a:pt x="148326" y="81916"/>
                            <a:pt x="145629" y="73826"/>
                          </a:cubicBezTo>
                          <a:cubicBezTo>
                            <a:pt x="142932" y="65735"/>
                            <a:pt x="137539" y="54948"/>
                            <a:pt x="134842" y="46858"/>
                          </a:cubicBezTo>
                          <a:cubicBezTo>
                            <a:pt x="126751" y="30677"/>
                            <a:pt x="115964" y="19890"/>
                            <a:pt x="99783" y="11799"/>
                          </a:cubicBezTo>
                          <a:cubicBezTo>
                            <a:pt x="83602" y="3708"/>
                            <a:pt x="70118" y="3708"/>
                            <a:pt x="51240" y="6405"/>
                          </a:cubicBezTo>
                          <a:cubicBezTo>
                            <a:pt x="43149" y="6405"/>
                            <a:pt x="35059" y="9102"/>
                            <a:pt x="26968" y="11799"/>
                          </a:cubicBezTo>
                          <a:cubicBezTo>
                            <a:pt x="16181" y="14496"/>
                            <a:pt x="10787" y="19890"/>
                            <a:pt x="0" y="22586"/>
                          </a:cubicBezTo>
                          <a:cubicBezTo>
                            <a:pt x="0" y="25283"/>
                            <a:pt x="0" y="22586"/>
                            <a:pt x="0" y="22586"/>
                          </a:cubicBezTo>
                          <a:close/>
                        </a:path>
                      </a:pathLst>
                    </a:custGeom>
                    <a:solidFill>
                      <a:srgbClr val="DCFB8E">
                        <a:alpha val="60000"/>
                      </a:srgbClr>
                    </a:solidFill>
                    <a:ln w="26947" cap="flat">
                      <a:noFill/>
                      <a:prstDash val="solid"/>
                      <a:miter/>
                    </a:ln>
                  </p:spPr>
                  <p:txBody>
                    <a:bodyPr rtlCol="1" anchor="ctr"/>
                    <a:lstStyle/>
                    <a:p>
                      <a:endParaRPr lang="ar-SA"/>
                    </a:p>
                  </p:txBody>
                </p:sp>
              </p:grpSp>
              <p:grpSp>
                <p:nvGrpSpPr>
                  <p:cNvPr id="1135" name="رسم 4">
                    <a:extLst>
                      <a:ext uri="{FF2B5EF4-FFF2-40B4-BE49-F238E27FC236}">
                        <a16:creationId xmlns:a16="http://schemas.microsoft.com/office/drawing/2014/main" id="{27FCC1CE-3E9D-404B-B037-38ED49A99690}"/>
                      </a:ext>
                    </a:extLst>
                  </p:cNvPr>
                  <p:cNvGrpSpPr/>
                  <p:nvPr/>
                </p:nvGrpSpPr>
                <p:grpSpPr>
                  <a:xfrm>
                    <a:off x="3163384" y="6024723"/>
                    <a:ext cx="316440" cy="1005919"/>
                    <a:chOff x="3163384" y="6024723"/>
                    <a:chExt cx="316440" cy="1005919"/>
                  </a:xfrm>
                  <a:solidFill>
                    <a:schemeClr val="accent1"/>
                  </a:solidFill>
                </p:grpSpPr>
                <p:sp>
                  <p:nvSpPr>
                    <p:cNvPr id="1413" name="شكل حر: شكل 911">
                      <a:extLst>
                        <a:ext uri="{FF2B5EF4-FFF2-40B4-BE49-F238E27FC236}">
                          <a16:creationId xmlns:a16="http://schemas.microsoft.com/office/drawing/2014/main" id="{571008B6-C75B-4725-BA97-AAFA897A51DB}"/>
                        </a:ext>
                      </a:extLst>
                    </p:cNvPr>
                    <p:cNvSpPr/>
                    <p:nvPr/>
                  </p:nvSpPr>
                  <p:spPr>
                    <a:xfrm>
                      <a:off x="3163384" y="6024723"/>
                      <a:ext cx="316440" cy="1005919"/>
                    </a:xfrm>
                    <a:custGeom>
                      <a:avLst/>
                      <a:gdLst>
                        <a:gd name="connsiteX0" fmla="*/ 231928 w 316440"/>
                        <a:gd name="connsiteY0" fmla="*/ 1005919 h 1005919"/>
                        <a:gd name="connsiteX1" fmla="*/ 223837 w 316440"/>
                        <a:gd name="connsiteY1" fmla="*/ 811747 h 1005919"/>
                        <a:gd name="connsiteX2" fmla="*/ 43149 w 316440"/>
                        <a:gd name="connsiteY2" fmla="*/ 86299 h 1005919"/>
                        <a:gd name="connsiteX3" fmla="*/ 40452 w 316440"/>
                        <a:gd name="connsiteY3" fmla="*/ 80905 h 1005919"/>
                        <a:gd name="connsiteX4" fmla="*/ 0 w 316440"/>
                        <a:gd name="connsiteY4" fmla="*/ 0 h 1005919"/>
                        <a:gd name="connsiteX5" fmla="*/ 299348 w 316440"/>
                        <a:gd name="connsiteY5" fmla="*/ 563638 h 1005919"/>
                        <a:gd name="connsiteX6" fmla="*/ 315529 w 316440"/>
                        <a:gd name="connsiteY6" fmla="*/ 1003222 h 1005919"/>
                        <a:gd name="connsiteX7" fmla="*/ 231928 w 316440"/>
                        <a:gd name="connsiteY7" fmla="*/ 1003222 h 100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6440" h="1005919">
                          <a:moveTo>
                            <a:pt x="231928" y="1005919"/>
                          </a:moveTo>
                          <a:cubicBezTo>
                            <a:pt x="229231" y="941194"/>
                            <a:pt x="226534" y="876471"/>
                            <a:pt x="223837" y="811747"/>
                          </a:cubicBezTo>
                          <a:cubicBezTo>
                            <a:pt x="215747" y="560941"/>
                            <a:pt x="177991" y="283167"/>
                            <a:pt x="43149" y="86299"/>
                          </a:cubicBezTo>
                          <a:cubicBezTo>
                            <a:pt x="43149" y="83602"/>
                            <a:pt x="40452" y="83602"/>
                            <a:pt x="40452" y="80905"/>
                          </a:cubicBezTo>
                          <a:cubicBezTo>
                            <a:pt x="26968" y="53937"/>
                            <a:pt x="13484" y="26968"/>
                            <a:pt x="0" y="0"/>
                          </a:cubicBezTo>
                          <a:cubicBezTo>
                            <a:pt x="167204" y="113267"/>
                            <a:pt x="275077" y="337104"/>
                            <a:pt x="299348" y="563638"/>
                          </a:cubicBezTo>
                          <a:cubicBezTo>
                            <a:pt x="315529" y="706571"/>
                            <a:pt x="318226" y="854896"/>
                            <a:pt x="315529" y="1003222"/>
                          </a:cubicBezTo>
                          <a:lnTo>
                            <a:pt x="231928" y="1003222"/>
                          </a:lnTo>
                          <a:close/>
                        </a:path>
                      </a:pathLst>
                    </a:custGeom>
                    <a:solidFill>
                      <a:srgbClr val="11521E"/>
                    </a:solidFill>
                    <a:ln w="26947" cap="flat">
                      <a:noFill/>
                      <a:prstDash val="solid"/>
                      <a:miter/>
                    </a:ln>
                  </p:spPr>
                  <p:txBody>
                    <a:bodyPr rtlCol="1" anchor="ctr"/>
                    <a:lstStyle/>
                    <a:p>
                      <a:endParaRPr lang="ar-SA"/>
                    </a:p>
                  </p:txBody>
                </p:sp>
                <p:sp>
                  <p:nvSpPr>
                    <p:cNvPr id="1414" name="شكل حر: شكل 912">
                      <a:extLst>
                        <a:ext uri="{FF2B5EF4-FFF2-40B4-BE49-F238E27FC236}">
                          <a16:creationId xmlns:a16="http://schemas.microsoft.com/office/drawing/2014/main" id="{A1D4318A-BD11-4E38-9D40-288C317F9E98}"/>
                        </a:ext>
                      </a:extLst>
                    </p:cNvPr>
                    <p:cNvSpPr/>
                    <p:nvPr/>
                  </p:nvSpPr>
                  <p:spPr>
                    <a:xfrm>
                      <a:off x="3168778" y="6035510"/>
                      <a:ext cx="269979" cy="995131"/>
                    </a:xfrm>
                    <a:custGeom>
                      <a:avLst/>
                      <a:gdLst>
                        <a:gd name="connsiteX0" fmla="*/ 226534 w 269979"/>
                        <a:gd name="connsiteY0" fmla="*/ 995132 h 995131"/>
                        <a:gd name="connsiteX1" fmla="*/ 218443 w 269979"/>
                        <a:gd name="connsiteY1" fmla="*/ 800959 h 995131"/>
                        <a:gd name="connsiteX2" fmla="*/ 37756 w 269979"/>
                        <a:gd name="connsiteY2" fmla="*/ 75511 h 995131"/>
                        <a:gd name="connsiteX3" fmla="*/ 35059 w 269979"/>
                        <a:gd name="connsiteY3" fmla="*/ 70117 h 995131"/>
                        <a:gd name="connsiteX4" fmla="*/ 0 w 269979"/>
                        <a:gd name="connsiteY4" fmla="*/ 0 h 995131"/>
                        <a:gd name="connsiteX5" fmla="*/ 183385 w 269979"/>
                        <a:gd name="connsiteY5" fmla="*/ 258896 h 995131"/>
                        <a:gd name="connsiteX6" fmla="*/ 240018 w 269979"/>
                        <a:gd name="connsiteY6" fmla="*/ 466552 h 995131"/>
                        <a:gd name="connsiteX7" fmla="*/ 266986 w 269979"/>
                        <a:gd name="connsiteY7" fmla="*/ 992435 h 995131"/>
                        <a:gd name="connsiteX8" fmla="*/ 226534 w 269979"/>
                        <a:gd name="connsiteY8" fmla="*/ 992435 h 995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979" h="995131">
                          <a:moveTo>
                            <a:pt x="226534" y="995132"/>
                          </a:moveTo>
                          <a:cubicBezTo>
                            <a:pt x="223837" y="930407"/>
                            <a:pt x="221140" y="865683"/>
                            <a:pt x="218443" y="800959"/>
                          </a:cubicBezTo>
                          <a:cubicBezTo>
                            <a:pt x="210353" y="550154"/>
                            <a:pt x="172597" y="272380"/>
                            <a:pt x="37756" y="75511"/>
                          </a:cubicBezTo>
                          <a:cubicBezTo>
                            <a:pt x="51240" y="94389"/>
                            <a:pt x="26968" y="53937"/>
                            <a:pt x="35059" y="70117"/>
                          </a:cubicBezTo>
                          <a:cubicBezTo>
                            <a:pt x="24272" y="45846"/>
                            <a:pt x="10787" y="24271"/>
                            <a:pt x="0" y="0"/>
                          </a:cubicBezTo>
                          <a:cubicBezTo>
                            <a:pt x="75511" y="70117"/>
                            <a:pt x="142932" y="153719"/>
                            <a:pt x="183385" y="258896"/>
                          </a:cubicBezTo>
                          <a:cubicBezTo>
                            <a:pt x="210353" y="326317"/>
                            <a:pt x="229231" y="393737"/>
                            <a:pt x="240018" y="466552"/>
                          </a:cubicBezTo>
                          <a:cubicBezTo>
                            <a:pt x="266986" y="644543"/>
                            <a:pt x="275077" y="819837"/>
                            <a:pt x="266986" y="992435"/>
                          </a:cubicBezTo>
                          <a:lnTo>
                            <a:pt x="226534" y="992435"/>
                          </a:lnTo>
                          <a:close/>
                        </a:path>
                      </a:pathLst>
                    </a:custGeom>
                    <a:solidFill>
                      <a:srgbClr val="1F5C24"/>
                    </a:solidFill>
                    <a:ln w="26947" cap="flat">
                      <a:noFill/>
                      <a:prstDash val="solid"/>
                      <a:miter/>
                    </a:ln>
                  </p:spPr>
                  <p:txBody>
                    <a:bodyPr rtlCol="1" anchor="ctr"/>
                    <a:lstStyle/>
                    <a:p>
                      <a:endParaRPr lang="ar-SA"/>
                    </a:p>
                  </p:txBody>
                </p:sp>
                <p:sp>
                  <p:nvSpPr>
                    <p:cNvPr id="1415" name="شكل حر: شكل 913">
                      <a:extLst>
                        <a:ext uri="{FF2B5EF4-FFF2-40B4-BE49-F238E27FC236}">
                          <a16:creationId xmlns:a16="http://schemas.microsoft.com/office/drawing/2014/main" id="{36A1C798-AC8D-445E-BEB6-A8DADB50454A}"/>
                        </a:ext>
                      </a:extLst>
                    </p:cNvPr>
                    <p:cNvSpPr/>
                    <p:nvPr/>
                  </p:nvSpPr>
                  <p:spPr>
                    <a:xfrm>
                      <a:off x="3184883" y="6057021"/>
                      <a:ext cx="246686" cy="650000"/>
                    </a:xfrm>
                    <a:custGeom>
                      <a:avLst/>
                      <a:gdLst>
                        <a:gd name="connsiteX0" fmla="*/ 76 w 246686"/>
                        <a:gd name="connsiteY0" fmla="*/ 64 h 650000"/>
                        <a:gd name="connsiteX1" fmla="*/ 172673 w 246686"/>
                        <a:gd name="connsiteY1" fmla="*/ 256263 h 650000"/>
                        <a:gd name="connsiteX2" fmla="*/ 218519 w 246686"/>
                        <a:gd name="connsiteY2" fmla="*/ 428860 h 650000"/>
                        <a:gd name="connsiteX3" fmla="*/ 245487 w 246686"/>
                        <a:gd name="connsiteY3" fmla="*/ 612245 h 650000"/>
                        <a:gd name="connsiteX4" fmla="*/ 245487 w 246686"/>
                        <a:gd name="connsiteY4" fmla="*/ 650000 h 650000"/>
                        <a:gd name="connsiteX5" fmla="*/ 210429 w 246686"/>
                        <a:gd name="connsiteY5" fmla="*/ 436951 h 650000"/>
                        <a:gd name="connsiteX6" fmla="*/ 164582 w 246686"/>
                        <a:gd name="connsiteY6" fmla="*/ 267050 h 650000"/>
                        <a:gd name="connsiteX7" fmla="*/ 97162 w 246686"/>
                        <a:gd name="connsiteY7" fmla="*/ 129511 h 650000"/>
                        <a:gd name="connsiteX8" fmla="*/ 76 w 246686"/>
                        <a:gd name="connsiteY8" fmla="*/ 64 h 65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6686" h="650000">
                          <a:moveTo>
                            <a:pt x="76" y="64"/>
                          </a:moveTo>
                          <a:cubicBezTo>
                            <a:pt x="72890" y="64788"/>
                            <a:pt x="134917" y="153783"/>
                            <a:pt x="172673" y="256263"/>
                          </a:cubicBezTo>
                          <a:cubicBezTo>
                            <a:pt x="191551" y="310199"/>
                            <a:pt x="205035" y="369530"/>
                            <a:pt x="218519" y="428860"/>
                          </a:cubicBezTo>
                          <a:cubicBezTo>
                            <a:pt x="232003" y="488190"/>
                            <a:pt x="242791" y="550217"/>
                            <a:pt x="245487" y="612245"/>
                          </a:cubicBezTo>
                          <a:cubicBezTo>
                            <a:pt x="245487" y="614941"/>
                            <a:pt x="248184" y="650000"/>
                            <a:pt x="245487" y="650000"/>
                          </a:cubicBezTo>
                          <a:cubicBezTo>
                            <a:pt x="240094" y="590670"/>
                            <a:pt x="223913" y="493584"/>
                            <a:pt x="210429" y="436951"/>
                          </a:cubicBezTo>
                          <a:cubicBezTo>
                            <a:pt x="196945" y="380317"/>
                            <a:pt x="183460" y="320987"/>
                            <a:pt x="164582" y="267050"/>
                          </a:cubicBezTo>
                          <a:cubicBezTo>
                            <a:pt x="148401" y="218507"/>
                            <a:pt x="124130" y="169964"/>
                            <a:pt x="97162" y="129511"/>
                          </a:cubicBezTo>
                          <a:cubicBezTo>
                            <a:pt x="67496" y="80969"/>
                            <a:pt x="-2621" y="-2633"/>
                            <a:pt x="76" y="64"/>
                          </a:cubicBezTo>
                          <a:close/>
                        </a:path>
                      </a:pathLst>
                    </a:custGeom>
                    <a:solidFill>
                      <a:srgbClr val="DCFB8E">
                        <a:alpha val="30000"/>
                      </a:srgbClr>
                    </a:solidFill>
                    <a:ln w="26947" cap="flat">
                      <a:noFill/>
                      <a:prstDash val="solid"/>
                      <a:miter/>
                    </a:ln>
                  </p:spPr>
                  <p:txBody>
                    <a:bodyPr rtlCol="1" anchor="ctr"/>
                    <a:lstStyle/>
                    <a:p>
                      <a:endParaRPr lang="ar-SA"/>
                    </a:p>
                  </p:txBody>
                </p:sp>
                <p:sp>
                  <p:nvSpPr>
                    <p:cNvPr id="1416" name="شكل حر: شكل 914">
                      <a:extLst>
                        <a:ext uri="{FF2B5EF4-FFF2-40B4-BE49-F238E27FC236}">
                          <a16:creationId xmlns:a16="http://schemas.microsoft.com/office/drawing/2014/main" id="{A4FBE5A0-74FE-4F79-9F76-85F937E8B483}"/>
                        </a:ext>
                      </a:extLst>
                    </p:cNvPr>
                    <p:cNvSpPr/>
                    <p:nvPr/>
                  </p:nvSpPr>
                  <p:spPr>
                    <a:xfrm>
                      <a:off x="3365647" y="6526334"/>
                      <a:ext cx="26968" cy="1198"/>
                    </a:xfrm>
                    <a:custGeom>
                      <a:avLst/>
                      <a:gdLst>
                        <a:gd name="connsiteX0" fmla="*/ 0 w 26968"/>
                        <a:gd name="connsiteY0" fmla="*/ 0 h 1198"/>
                        <a:gd name="connsiteX1" fmla="*/ 0 w 26968"/>
                        <a:gd name="connsiteY1" fmla="*/ 0 h 1198"/>
                        <a:gd name="connsiteX2" fmla="*/ 0 w 26968"/>
                        <a:gd name="connsiteY2" fmla="*/ 0 h 1198"/>
                      </a:gdLst>
                      <a:ahLst/>
                      <a:cxnLst>
                        <a:cxn ang="0">
                          <a:pos x="connsiteX0" y="connsiteY0"/>
                        </a:cxn>
                        <a:cxn ang="0">
                          <a:pos x="connsiteX1" y="connsiteY1"/>
                        </a:cxn>
                        <a:cxn ang="0">
                          <a:pos x="connsiteX2" y="connsiteY2"/>
                        </a:cxn>
                      </a:cxnLst>
                      <a:rect l="l" t="t" r="r" b="b"/>
                      <a:pathLst>
                        <a:path w="26968" h="1198">
                          <a:moveTo>
                            <a:pt x="0" y="0"/>
                          </a:moveTo>
                          <a:cubicBezTo>
                            <a:pt x="0" y="0"/>
                            <a:pt x="0" y="2697"/>
                            <a:pt x="0" y="0"/>
                          </a:cubicBezTo>
                          <a:cubicBezTo>
                            <a:pt x="0" y="2697"/>
                            <a:pt x="0" y="0"/>
                            <a:pt x="0" y="0"/>
                          </a:cubicBezTo>
                          <a:close/>
                        </a:path>
                      </a:pathLst>
                    </a:custGeom>
                    <a:solidFill>
                      <a:srgbClr val="DCFB8E">
                        <a:alpha val="60000"/>
                      </a:srgbClr>
                    </a:solidFill>
                    <a:ln w="26947" cap="flat">
                      <a:noFill/>
                      <a:prstDash val="solid"/>
                      <a:miter/>
                    </a:ln>
                  </p:spPr>
                  <p:txBody>
                    <a:bodyPr rtlCol="1" anchor="ctr"/>
                    <a:lstStyle/>
                    <a:p>
                      <a:endParaRPr lang="ar-SA"/>
                    </a:p>
                  </p:txBody>
                </p:sp>
              </p:grpSp>
              <p:grpSp>
                <p:nvGrpSpPr>
                  <p:cNvPr id="1136" name="رسم 4">
                    <a:extLst>
                      <a:ext uri="{FF2B5EF4-FFF2-40B4-BE49-F238E27FC236}">
                        <a16:creationId xmlns:a16="http://schemas.microsoft.com/office/drawing/2014/main" id="{1960634E-C9B7-43DD-8295-6FA17AF3A7B0}"/>
                      </a:ext>
                    </a:extLst>
                  </p:cNvPr>
                  <p:cNvGrpSpPr/>
                  <p:nvPr/>
                </p:nvGrpSpPr>
                <p:grpSpPr>
                  <a:xfrm>
                    <a:off x="3327344" y="6348481"/>
                    <a:ext cx="230078" cy="682160"/>
                    <a:chOff x="3327344" y="6348481"/>
                    <a:chExt cx="230078" cy="682160"/>
                  </a:xfrm>
                  <a:solidFill>
                    <a:schemeClr val="accent1"/>
                  </a:solidFill>
                </p:grpSpPr>
                <p:sp>
                  <p:nvSpPr>
                    <p:cNvPr id="1408" name="شكل حر: شكل 916">
                      <a:extLst>
                        <a:ext uri="{FF2B5EF4-FFF2-40B4-BE49-F238E27FC236}">
                          <a16:creationId xmlns:a16="http://schemas.microsoft.com/office/drawing/2014/main" id="{DEC39E53-B17E-4862-B651-10EBD6711962}"/>
                        </a:ext>
                      </a:extLst>
                    </p:cNvPr>
                    <p:cNvSpPr/>
                    <p:nvPr/>
                  </p:nvSpPr>
                  <p:spPr>
                    <a:xfrm>
                      <a:off x="3327344" y="6348481"/>
                      <a:ext cx="230078" cy="682160"/>
                    </a:xfrm>
                    <a:custGeom>
                      <a:avLst/>
                      <a:gdLst>
                        <a:gd name="connsiteX0" fmla="*/ 113814 w 230078"/>
                        <a:gd name="connsiteY0" fmla="*/ 682161 h 682160"/>
                        <a:gd name="connsiteX1" fmla="*/ 138085 w 230078"/>
                        <a:gd name="connsiteY1" fmla="*/ 288423 h 682160"/>
                        <a:gd name="connsiteX2" fmla="*/ 138085 w 230078"/>
                        <a:gd name="connsiteY2" fmla="*/ 285726 h 682160"/>
                        <a:gd name="connsiteX3" fmla="*/ 124601 w 230078"/>
                        <a:gd name="connsiteY3" fmla="*/ 83464 h 682160"/>
                        <a:gd name="connsiteX4" fmla="*/ 73361 w 230078"/>
                        <a:gd name="connsiteY4" fmla="*/ 145491 h 682160"/>
                        <a:gd name="connsiteX5" fmla="*/ 547 w 230078"/>
                        <a:gd name="connsiteY5" fmla="*/ 272242 h 682160"/>
                        <a:gd name="connsiteX6" fmla="*/ 81452 w 230078"/>
                        <a:gd name="connsiteY6" fmla="*/ 26830 h 682160"/>
                        <a:gd name="connsiteX7" fmla="*/ 218990 w 230078"/>
                        <a:gd name="connsiteY7" fmla="*/ 110432 h 682160"/>
                        <a:gd name="connsiteX8" fmla="*/ 197415 w 230078"/>
                        <a:gd name="connsiteY8" fmla="*/ 682161 h 682160"/>
                        <a:gd name="connsiteX9" fmla="*/ 113814 w 230078"/>
                        <a:gd name="connsiteY9" fmla="*/ 682161 h 682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78" h="682160">
                          <a:moveTo>
                            <a:pt x="113814" y="682161"/>
                          </a:moveTo>
                          <a:cubicBezTo>
                            <a:pt x="116510" y="550016"/>
                            <a:pt x="129995" y="420568"/>
                            <a:pt x="138085" y="288423"/>
                          </a:cubicBezTo>
                          <a:cubicBezTo>
                            <a:pt x="138085" y="307301"/>
                            <a:pt x="135388" y="334269"/>
                            <a:pt x="138085" y="285726"/>
                          </a:cubicBezTo>
                          <a:cubicBezTo>
                            <a:pt x="140782" y="218305"/>
                            <a:pt x="146176" y="145491"/>
                            <a:pt x="124601" y="83464"/>
                          </a:cubicBezTo>
                          <a:cubicBezTo>
                            <a:pt x="103026" y="99645"/>
                            <a:pt x="94936" y="129310"/>
                            <a:pt x="73361" y="145491"/>
                          </a:cubicBezTo>
                          <a:cubicBezTo>
                            <a:pt x="40999" y="172459"/>
                            <a:pt x="16728" y="229093"/>
                            <a:pt x="547" y="272242"/>
                          </a:cubicBezTo>
                          <a:cubicBezTo>
                            <a:pt x="-4847" y="191337"/>
                            <a:pt x="30212" y="78070"/>
                            <a:pt x="81452" y="26830"/>
                          </a:cubicBezTo>
                          <a:cubicBezTo>
                            <a:pt x="151569" y="-37894"/>
                            <a:pt x="205506" y="24133"/>
                            <a:pt x="218990" y="110432"/>
                          </a:cubicBezTo>
                          <a:cubicBezTo>
                            <a:pt x="248656" y="299210"/>
                            <a:pt x="210900" y="490686"/>
                            <a:pt x="197415" y="682161"/>
                          </a:cubicBezTo>
                          <a:lnTo>
                            <a:pt x="113814" y="682161"/>
                          </a:lnTo>
                          <a:close/>
                        </a:path>
                      </a:pathLst>
                    </a:custGeom>
                    <a:solidFill>
                      <a:srgbClr val="003B18"/>
                    </a:solidFill>
                    <a:ln w="26947" cap="flat">
                      <a:noFill/>
                      <a:prstDash val="solid"/>
                      <a:miter/>
                    </a:ln>
                  </p:spPr>
                  <p:txBody>
                    <a:bodyPr rtlCol="1" anchor="ctr"/>
                    <a:lstStyle/>
                    <a:p>
                      <a:endParaRPr lang="ar-SA"/>
                    </a:p>
                  </p:txBody>
                </p:sp>
                <p:sp>
                  <p:nvSpPr>
                    <p:cNvPr id="1409" name="شكل حر: شكل 917">
                      <a:extLst>
                        <a:ext uri="{FF2B5EF4-FFF2-40B4-BE49-F238E27FC236}">
                          <a16:creationId xmlns:a16="http://schemas.microsoft.com/office/drawing/2014/main" id="{0D06A94E-9904-4598-B6C2-2789D99582FF}"/>
                        </a:ext>
                      </a:extLst>
                    </p:cNvPr>
                    <p:cNvSpPr/>
                    <p:nvPr/>
                  </p:nvSpPr>
                  <p:spPr>
                    <a:xfrm>
                      <a:off x="3441158" y="6391492"/>
                      <a:ext cx="66665" cy="639149"/>
                    </a:xfrm>
                    <a:custGeom>
                      <a:avLst/>
                      <a:gdLst>
                        <a:gd name="connsiteX0" fmla="*/ 35059 w 66665"/>
                        <a:gd name="connsiteY0" fmla="*/ 639150 h 639149"/>
                        <a:gd name="connsiteX1" fmla="*/ 0 w 66665"/>
                        <a:gd name="connsiteY1" fmla="*/ 639150 h 639149"/>
                        <a:gd name="connsiteX2" fmla="*/ 24272 w 66665"/>
                        <a:gd name="connsiteY2" fmla="*/ 242715 h 639149"/>
                        <a:gd name="connsiteX3" fmla="*/ 24272 w 66665"/>
                        <a:gd name="connsiteY3" fmla="*/ 245412 h 639149"/>
                        <a:gd name="connsiteX4" fmla="*/ 24272 w 66665"/>
                        <a:gd name="connsiteY4" fmla="*/ 242715 h 639149"/>
                        <a:gd name="connsiteX5" fmla="*/ 24272 w 66665"/>
                        <a:gd name="connsiteY5" fmla="*/ 242715 h 639149"/>
                        <a:gd name="connsiteX6" fmla="*/ 10787 w 66665"/>
                        <a:gd name="connsiteY6" fmla="*/ 40452 h 639149"/>
                        <a:gd name="connsiteX7" fmla="*/ 10787 w 66665"/>
                        <a:gd name="connsiteY7" fmla="*/ 40452 h 639149"/>
                        <a:gd name="connsiteX8" fmla="*/ 40453 w 66665"/>
                        <a:gd name="connsiteY8" fmla="*/ 0 h 639149"/>
                        <a:gd name="connsiteX9" fmla="*/ 59330 w 66665"/>
                        <a:gd name="connsiteY9" fmla="*/ 320923 h 639149"/>
                        <a:gd name="connsiteX10" fmla="*/ 35059 w 66665"/>
                        <a:gd name="connsiteY10" fmla="*/ 639150 h 639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665" h="639149">
                          <a:moveTo>
                            <a:pt x="35059" y="639150"/>
                          </a:moveTo>
                          <a:lnTo>
                            <a:pt x="0" y="639150"/>
                          </a:lnTo>
                          <a:cubicBezTo>
                            <a:pt x="2697" y="507005"/>
                            <a:pt x="16181" y="374860"/>
                            <a:pt x="24272" y="242715"/>
                          </a:cubicBezTo>
                          <a:cubicBezTo>
                            <a:pt x="24272" y="242715"/>
                            <a:pt x="24272" y="245412"/>
                            <a:pt x="24272" y="245412"/>
                          </a:cubicBezTo>
                          <a:cubicBezTo>
                            <a:pt x="24272" y="245412"/>
                            <a:pt x="24272" y="242715"/>
                            <a:pt x="24272" y="242715"/>
                          </a:cubicBezTo>
                          <a:lnTo>
                            <a:pt x="24272" y="242715"/>
                          </a:lnTo>
                          <a:cubicBezTo>
                            <a:pt x="26969" y="175294"/>
                            <a:pt x="32362" y="102480"/>
                            <a:pt x="10787" y="40452"/>
                          </a:cubicBezTo>
                          <a:cubicBezTo>
                            <a:pt x="10787" y="40452"/>
                            <a:pt x="10787" y="40452"/>
                            <a:pt x="10787" y="40452"/>
                          </a:cubicBezTo>
                          <a:cubicBezTo>
                            <a:pt x="18878" y="24271"/>
                            <a:pt x="26969" y="10787"/>
                            <a:pt x="40453" y="0"/>
                          </a:cubicBezTo>
                          <a:cubicBezTo>
                            <a:pt x="72815" y="102480"/>
                            <a:pt x="70118" y="210353"/>
                            <a:pt x="59330" y="320923"/>
                          </a:cubicBezTo>
                          <a:cubicBezTo>
                            <a:pt x="45846" y="426100"/>
                            <a:pt x="37756" y="533973"/>
                            <a:pt x="35059" y="639150"/>
                          </a:cubicBezTo>
                          <a:close/>
                        </a:path>
                      </a:pathLst>
                    </a:custGeom>
                    <a:solidFill>
                      <a:srgbClr val="0B2E1D"/>
                    </a:solidFill>
                    <a:ln w="26947" cap="flat">
                      <a:noFill/>
                      <a:prstDash val="solid"/>
                      <a:miter/>
                    </a:ln>
                  </p:spPr>
                  <p:txBody>
                    <a:bodyPr rtlCol="1" anchor="ctr"/>
                    <a:lstStyle/>
                    <a:p>
                      <a:endParaRPr lang="ar-SA"/>
                    </a:p>
                  </p:txBody>
                </p:sp>
                <p:sp>
                  <p:nvSpPr>
                    <p:cNvPr id="1410" name="شكل حر: شكل 918">
                      <a:extLst>
                        <a:ext uri="{FF2B5EF4-FFF2-40B4-BE49-F238E27FC236}">
                          <a16:creationId xmlns:a16="http://schemas.microsoft.com/office/drawing/2014/main" id="{2235BD7A-6FF9-49CC-B0A5-BBFD498503EF}"/>
                        </a:ext>
                      </a:extLst>
                    </p:cNvPr>
                    <p:cNvSpPr/>
                    <p:nvPr/>
                  </p:nvSpPr>
                  <p:spPr>
                    <a:xfrm>
                      <a:off x="3327891" y="6351039"/>
                      <a:ext cx="188778" cy="272380"/>
                    </a:xfrm>
                    <a:custGeom>
                      <a:avLst/>
                      <a:gdLst>
                        <a:gd name="connsiteX0" fmla="*/ 145629 w 188778"/>
                        <a:gd name="connsiteY0" fmla="*/ 0 h 272380"/>
                        <a:gd name="connsiteX1" fmla="*/ 188778 w 188778"/>
                        <a:gd name="connsiteY1" fmla="*/ 29665 h 272380"/>
                        <a:gd name="connsiteX2" fmla="*/ 186082 w 188778"/>
                        <a:gd name="connsiteY2" fmla="*/ 29665 h 272380"/>
                        <a:gd name="connsiteX3" fmla="*/ 121357 w 188778"/>
                        <a:gd name="connsiteY3" fmla="*/ 83602 h 272380"/>
                        <a:gd name="connsiteX4" fmla="*/ 72814 w 188778"/>
                        <a:gd name="connsiteY4" fmla="*/ 145629 h 272380"/>
                        <a:gd name="connsiteX5" fmla="*/ 0 w 188778"/>
                        <a:gd name="connsiteY5" fmla="*/ 272380 h 272380"/>
                        <a:gd name="connsiteX6" fmla="*/ 0 w 188778"/>
                        <a:gd name="connsiteY6" fmla="*/ 248109 h 272380"/>
                        <a:gd name="connsiteX7" fmla="*/ 5394 w 188778"/>
                        <a:gd name="connsiteY7" fmla="*/ 234624 h 272380"/>
                        <a:gd name="connsiteX8" fmla="*/ 145629 w 188778"/>
                        <a:gd name="connsiteY8" fmla="*/ 0 h 272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778" h="272380">
                          <a:moveTo>
                            <a:pt x="145629" y="0"/>
                          </a:moveTo>
                          <a:cubicBezTo>
                            <a:pt x="161810" y="2697"/>
                            <a:pt x="177991" y="13484"/>
                            <a:pt x="188778" y="29665"/>
                          </a:cubicBezTo>
                          <a:cubicBezTo>
                            <a:pt x="188778" y="29665"/>
                            <a:pt x="188778" y="29665"/>
                            <a:pt x="186082" y="29665"/>
                          </a:cubicBezTo>
                          <a:cubicBezTo>
                            <a:pt x="153720" y="29665"/>
                            <a:pt x="134841" y="53937"/>
                            <a:pt x="121357" y="83602"/>
                          </a:cubicBezTo>
                          <a:cubicBezTo>
                            <a:pt x="99783" y="99783"/>
                            <a:pt x="91692" y="129448"/>
                            <a:pt x="72814" y="145629"/>
                          </a:cubicBezTo>
                          <a:cubicBezTo>
                            <a:pt x="40452" y="172597"/>
                            <a:pt x="16181" y="229231"/>
                            <a:pt x="0" y="272380"/>
                          </a:cubicBezTo>
                          <a:cubicBezTo>
                            <a:pt x="0" y="264290"/>
                            <a:pt x="0" y="256199"/>
                            <a:pt x="0" y="248109"/>
                          </a:cubicBezTo>
                          <a:cubicBezTo>
                            <a:pt x="2697" y="242715"/>
                            <a:pt x="2697" y="240018"/>
                            <a:pt x="5394" y="234624"/>
                          </a:cubicBezTo>
                          <a:cubicBezTo>
                            <a:pt x="43149" y="148326"/>
                            <a:pt x="72814" y="37755"/>
                            <a:pt x="145629" y="0"/>
                          </a:cubicBezTo>
                          <a:close/>
                        </a:path>
                      </a:pathLst>
                    </a:custGeom>
                    <a:solidFill>
                      <a:srgbClr val="64AF42"/>
                    </a:solidFill>
                    <a:ln w="26947" cap="flat">
                      <a:noFill/>
                      <a:prstDash val="solid"/>
                      <a:miter/>
                    </a:ln>
                  </p:spPr>
                  <p:txBody>
                    <a:bodyPr rtlCol="1" anchor="ctr"/>
                    <a:lstStyle/>
                    <a:p>
                      <a:endParaRPr lang="ar-SA"/>
                    </a:p>
                  </p:txBody>
                </p:sp>
                <p:sp>
                  <p:nvSpPr>
                    <p:cNvPr id="1411" name="شكل حر: شكل 919">
                      <a:extLst>
                        <a:ext uri="{FF2B5EF4-FFF2-40B4-BE49-F238E27FC236}">
                          <a16:creationId xmlns:a16="http://schemas.microsoft.com/office/drawing/2014/main" id="{B4C17238-2091-4E00-9B7B-BFE1B7C37A32}"/>
                        </a:ext>
                      </a:extLst>
                    </p:cNvPr>
                    <p:cNvSpPr/>
                    <p:nvPr/>
                  </p:nvSpPr>
                  <p:spPr>
                    <a:xfrm>
                      <a:off x="3327891" y="6350539"/>
                      <a:ext cx="145629" cy="248609"/>
                    </a:xfrm>
                    <a:custGeom>
                      <a:avLst/>
                      <a:gdLst>
                        <a:gd name="connsiteX0" fmla="*/ 83602 w 145629"/>
                        <a:gd name="connsiteY0" fmla="*/ 27469 h 248609"/>
                        <a:gd name="connsiteX1" fmla="*/ 145629 w 145629"/>
                        <a:gd name="connsiteY1" fmla="*/ 501 h 248609"/>
                        <a:gd name="connsiteX2" fmla="*/ 5394 w 145629"/>
                        <a:gd name="connsiteY2" fmla="*/ 235125 h 248609"/>
                        <a:gd name="connsiteX3" fmla="*/ 0 w 145629"/>
                        <a:gd name="connsiteY3" fmla="*/ 248609 h 248609"/>
                        <a:gd name="connsiteX4" fmla="*/ 83602 w 145629"/>
                        <a:gd name="connsiteY4" fmla="*/ 27469 h 248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629" h="248609">
                          <a:moveTo>
                            <a:pt x="83602" y="27469"/>
                          </a:moveTo>
                          <a:cubicBezTo>
                            <a:pt x="105177" y="5894"/>
                            <a:pt x="126751" y="-2196"/>
                            <a:pt x="145629" y="501"/>
                          </a:cubicBezTo>
                          <a:cubicBezTo>
                            <a:pt x="72814" y="38256"/>
                            <a:pt x="43149" y="148826"/>
                            <a:pt x="5394" y="235125"/>
                          </a:cubicBezTo>
                          <a:cubicBezTo>
                            <a:pt x="2697" y="240519"/>
                            <a:pt x="2697" y="243216"/>
                            <a:pt x="0" y="248609"/>
                          </a:cubicBezTo>
                          <a:cubicBezTo>
                            <a:pt x="2697" y="167704"/>
                            <a:pt x="35059" y="70618"/>
                            <a:pt x="83602" y="27469"/>
                          </a:cubicBezTo>
                          <a:close/>
                        </a:path>
                      </a:pathLst>
                    </a:custGeom>
                    <a:solidFill>
                      <a:srgbClr val="72C500"/>
                    </a:solidFill>
                    <a:ln w="26947" cap="flat">
                      <a:noFill/>
                      <a:prstDash val="solid"/>
                      <a:miter/>
                    </a:ln>
                  </p:spPr>
                  <p:txBody>
                    <a:bodyPr rtlCol="1" anchor="ctr"/>
                    <a:lstStyle/>
                    <a:p>
                      <a:endParaRPr lang="ar-SA"/>
                    </a:p>
                  </p:txBody>
                </p:sp>
                <p:sp>
                  <p:nvSpPr>
                    <p:cNvPr id="1412" name="شكل حر: شكل 920">
                      <a:extLst>
                        <a:ext uri="{FF2B5EF4-FFF2-40B4-BE49-F238E27FC236}">
                          <a16:creationId xmlns:a16="http://schemas.microsoft.com/office/drawing/2014/main" id="{EA98A6B3-B509-4C2C-8412-E300048AE0C9}"/>
                        </a:ext>
                      </a:extLst>
                    </p:cNvPr>
                    <p:cNvSpPr/>
                    <p:nvPr/>
                  </p:nvSpPr>
                  <p:spPr>
                    <a:xfrm>
                      <a:off x="3330588" y="6359130"/>
                      <a:ext cx="107873" cy="214248"/>
                    </a:xfrm>
                    <a:custGeom>
                      <a:avLst/>
                      <a:gdLst>
                        <a:gd name="connsiteX0" fmla="*/ 16181 w 107873"/>
                        <a:gd name="connsiteY0" fmla="*/ 145629 h 214248"/>
                        <a:gd name="connsiteX1" fmla="*/ 40452 w 107873"/>
                        <a:gd name="connsiteY1" fmla="*/ 86299 h 214248"/>
                        <a:gd name="connsiteX2" fmla="*/ 53937 w 107873"/>
                        <a:gd name="connsiteY2" fmla="*/ 56633 h 214248"/>
                        <a:gd name="connsiteX3" fmla="*/ 70118 w 107873"/>
                        <a:gd name="connsiteY3" fmla="*/ 35059 h 214248"/>
                        <a:gd name="connsiteX4" fmla="*/ 107873 w 107873"/>
                        <a:gd name="connsiteY4" fmla="*/ 0 h 214248"/>
                        <a:gd name="connsiteX5" fmla="*/ 107873 w 107873"/>
                        <a:gd name="connsiteY5" fmla="*/ 0 h 214248"/>
                        <a:gd name="connsiteX6" fmla="*/ 70118 w 107873"/>
                        <a:gd name="connsiteY6" fmla="*/ 35059 h 214248"/>
                        <a:gd name="connsiteX7" fmla="*/ 53937 w 107873"/>
                        <a:gd name="connsiteY7" fmla="*/ 59330 h 214248"/>
                        <a:gd name="connsiteX8" fmla="*/ 40452 w 107873"/>
                        <a:gd name="connsiteY8" fmla="*/ 86299 h 214248"/>
                        <a:gd name="connsiteX9" fmla="*/ 26968 w 107873"/>
                        <a:gd name="connsiteY9" fmla="*/ 113267 h 214248"/>
                        <a:gd name="connsiteX10" fmla="*/ 16181 w 107873"/>
                        <a:gd name="connsiteY10" fmla="*/ 145629 h 214248"/>
                        <a:gd name="connsiteX11" fmla="*/ 2697 w 107873"/>
                        <a:gd name="connsiteY11" fmla="*/ 213050 h 214248"/>
                        <a:gd name="connsiteX12" fmla="*/ 0 w 107873"/>
                        <a:gd name="connsiteY12" fmla="*/ 213050 h 214248"/>
                        <a:gd name="connsiteX13" fmla="*/ 16181 w 107873"/>
                        <a:gd name="connsiteY13" fmla="*/ 145629 h 214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7873" h="214248">
                          <a:moveTo>
                            <a:pt x="16181" y="145629"/>
                          </a:moveTo>
                          <a:cubicBezTo>
                            <a:pt x="21575" y="124054"/>
                            <a:pt x="29665" y="105176"/>
                            <a:pt x="40452" y="86299"/>
                          </a:cubicBezTo>
                          <a:cubicBezTo>
                            <a:pt x="45846" y="78208"/>
                            <a:pt x="48543" y="67421"/>
                            <a:pt x="53937" y="56633"/>
                          </a:cubicBezTo>
                          <a:cubicBezTo>
                            <a:pt x="59330" y="48543"/>
                            <a:pt x="64724" y="40452"/>
                            <a:pt x="70118" y="35059"/>
                          </a:cubicBezTo>
                          <a:cubicBezTo>
                            <a:pt x="80905" y="21575"/>
                            <a:pt x="94389" y="10787"/>
                            <a:pt x="107873" y="0"/>
                          </a:cubicBezTo>
                          <a:cubicBezTo>
                            <a:pt x="107873" y="0"/>
                            <a:pt x="107873" y="0"/>
                            <a:pt x="107873" y="0"/>
                          </a:cubicBezTo>
                          <a:cubicBezTo>
                            <a:pt x="94389" y="10787"/>
                            <a:pt x="80905" y="21575"/>
                            <a:pt x="70118" y="35059"/>
                          </a:cubicBezTo>
                          <a:cubicBezTo>
                            <a:pt x="64724" y="43149"/>
                            <a:pt x="59330" y="51240"/>
                            <a:pt x="53937" y="59330"/>
                          </a:cubicBezTo>
                          <a:cubicBezTo>
                            <a:pt x="48543" y="67421"/>
                            <a:pt x="45846" y="78208"/>
                            <a:pt x="40452" y="86299"/>
                          </a:cubicBezTo>
                          <a:cubicBezTo>
                            <a:pt x="35059" y="94389"/>
                            <a:pt x="29665" y="102480"/>
                            <a:pt x="26968" y="113267"/>
                          </a:cubicBezTo>
                          <a:cubicBezTo>
                            <a:pt x="24272" y="124054"/>
                            <a:pt x="21575" y="134842"/>
                            <a:pt x="16181" y="145629"/>
                          </a:cubicBezTo>
                          <a:cubicBezTo>
                            <a:pt x="10787" y="167204"/>
                            <a:pt x="5394" y="188778"/>
                            <a:pt x="2697" y="213050"/>
                          </a:cubicBezTo>
                          <a:cubicBezTo>
                            <a:pt x="2697" y="215747"/>
                            <a:pt x="0" y="213050"/>
                            <a:pt x="0" y="213050"/>
                          </a:cubicBezTo>
                          <a:cubicBezTo>
                            <a:pt x="2697" y="188778"/>
                            <a:pt x="8091" y="167204"/>
                            <a:pt x="16181" y="145629"/>
                          </a:cubicBezTo>
                          <a:close/>
                        </a:path>
                      </a:pathLst>
                    </a:custGeom>
                    <a:solidFill>
                      <a:srgbClr val="DCFB8E">
                        <a:alpha val="60000"/>
                      </a:srgbClr>
                    </a:solidFill>
                    <a:ln w="26947" cap="flat">
                      <a:noFill/>
                      <a:prstDash val="solid"/>
                      <a:miter/>
                    </a:ln>
                  </p:spPr>
                  <p:txBody>
                    <a:bodyPr rtlCol="1" anchor="ctr"/>
                    <a:lstStyle/>
                    <a:p>
                      <a:endParaRPr lang="ar-SA"/>
                    </a:p>
                  </p:txBody>
                </p:sp>
              </p:grpSp>
              <p:grpSp>
                <p:nvGrpSpPr>
                  <p:cNvPr id="1137" name="رسم 4">
                    <a:extLst>
                      <a:ext uri="{FF2B5EF4-FFF2-40B4-BE49-F238E27FC236}">
                        <a16:creationId xmlns:a16="http://schemas.microsoft.com/office/drawing/2014/main" id="{6CD75B12-9C2E-4E1F-90F3-28BD2322DDCF}"/>
                      </a:ext>
                    </a:extLst>
                  </p:cNvPr>
                  <p:cNvGrpSpPr/>
                  <p:nvPr/>
                </p:nvGrpSpPr>
                <p:grpSpPr>
                  <a:xfrm>
                    <a:off x="3761475" y="5968089"/>
                    <a:ext cx="952588" cy="1065248"/>
                    <a:chOff x="3761475" y="5968089"/>
                    <a:chExt cx="952588" cy="1065248"/>
                  </a:xfrm>
                  <a:solidFill>
                    <a:schemeClr val="accent1"/>
                  </a:solidFill>
                </p:grpSpPr>
                <p:sp>
                  <p:nvSpPr>
                    <p:cNvPr id="1401" name="شكل حر: شكل 922">
                      <a:extLst>
                        <a:ext uri="{FF2B5EF4-FFF2-40B4-BE49-F238E27FC236}">
                          <a16:creationId xmlns:a16="http://schemas.microsoft.com/office/drawing/2014/main" id="{D3D5679D-7592-473B-9C2D-863501B68FFC}"/>
                        </a:ext>
                      </a:extLst>
                    </p:cNvPr>
                    <p:cNvSpPr/>
                    <p:nvPr/>
                  </p:nvSpPr>
                  <p:spPr>
                    <a:xfrm>
                      <a:off x="4501013" y="6309706"/>
                      <a:ext cx="213050" cy="720935"/>
                    </a:xfrm>
                    <a:custGeom>
                      <a:avLst/>
                      <a:gdLst>
                        <a:gd name="connsiteX0" fmla="*/ 0 w 213050"/>
                        <a:gd name="connsiteY0" fmla="*/ 720935 h 720935"/>
                        <a:gd name="connsiteX1" fmla="*/ 43149 w 213050"/>
                        <a:gd name="connsiteY1" fmla="*/ 329894 h 720935"/>
                        <a:gd name="connsiteX2" fmla="*/ 107873 w 213050"/>
                        <a:gd name="connsiteY2" fmla="*/ 146509 h 720935"/>
                        <a:gd name="connsiteX3" fmla="*/ 213050 w 213050"/>
                        <a:gd name="connsiteY3" fmla="*/ 881 h 720935"/>
                        <a:gd name="connsiteX4" fmla="*/ 107873 w 213050"/>
                        <a:gd name="connsiteY4" fmla="*/ 720935 h 720935"/>
                        <a:gd name="connsiteX5" fmla="*/ 0 w 213050"/>
                        <a:gd name="connsiteY5" fmla="*/ 720935 h 720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050" h="720935">
                          <a:moveTo>
                            <a:pt x="0" y="720935"/>
                          </a:moveTo>
                          <a:cubicBezTo>
                            <a:pt x="2697" y="588790"/>
                            <a:pt x="13484" y="456645"/>
                            <a:pt x="43149" y="329894"/>
                          </a:cubicBezTo>
                          <a:cubicBezTo>
                            <a:pt x="56634" y="265170"/>
                            <a:pt x="78208" y="203143"/>
                            <a:pt x="107873" y="146509"/>
                          </a:cubicBezTo>
                          <a:cubicBezTo>
                            <a:pt x="115964" y="133025"/>
                            <a:pt x="204959" y="-12604"/>
                            <a:pt x="213050" y="881"/>
                          </a:cubicBezTo>
                          <a:cubicBezTo>
                            <a:pt x="207656" y="881"/>
                            <a:pt x="134842" y="505188"/>
                            <a:pt x="107873" y="720935"/>
                          </a:cubicBezTo>
                          <a:lnTo>
                            <a:pt x="0" y="720935"/>
                          </a:lnTo>
                          <a:close/>
                        </a:path>
                      </a:pathLst>
                    </a:custGeom>
                    <a:solidFill>
                      <a:srgbClr val="003B18"/>
                    </a:solidFill>
                    <a:ln w="26947" cap="flat">
                      <a:noFill/>
                      <a:prstDash val="solid"/>
                      <a:miter/>
                    </a:ln>
                  </p:spPr>
                  <p:txBody>
                    <a:bodyPr rtlCol="1" anchor="ctr"/>
                    <a:lstStyle/>
                    <a:p>
                      <a:endParaRPr lang="ar-SA"/>
                    </a:p>
                  </p:txBody>
                </p:sp>
                <p:sp>
                  <p:nvSpPr>
                    <p:cNvPr id="1402" name="شكل حر: شكل 923">
                      <a:extLst>
                        <a:ext uri="{FF2B5EF4-FFF2-40B4-BE49-F238E27FC236}">
                          <a16:creationId xmlns:a16="http://schemas.microsoft.com/office/drawing/2014/main" id="{057F114A-9080-490A-9A09-721657A76A31}"/>
                        </a:ext>
                      </a:extLst>
                    </p:cNvPr>
                    <p:cNvSpPr/>
                    <p:nvPr/>
                  </p:nvSpPr>
                  <p:spPr>
                    <a:xfrm>
                      <a:off x="4549556" y="6315981"/>
                      <a:ext cx="159113" cy="717357"/>
                    </a:xfrm>
                    <a:custGeom>
                      <a:avLst/>
                      <a:gdLst>
                        <a:gd name="connsiteX0" fmla="*/ 0 w 159113"/>
                        <a:gd name="connsiteY0" fmla="*/ 714661 h 717357"/>
                        <a:gd name="connsiteX1" fmla="*/ 78208 w 159113"/>
                        <a:gd name="connsiteY1" fmla="*/ 204959 h 717357"/>
                        <a:gd name="connsiteX2" fmla="*/ 159113 w 159113"/>
                        <a:gd name="connsiteY2" fmla="*/ 0 h 717357"/>
                        <a:gd name="connsiteX3" fmla="*/ 53937 w 159113"/>
                        <a:gd name="connsiteY3" fmla="*/ 717357 h 717357"/>
                        <a:gd name="connsiteX4" fmla="*/ 0 w 159113"/>
                        <a:gd name="connsiteY4" fmla="*/ 717357 h 71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113" h="717357">
                          <a:moveTo>
                            <a:pt x="0" y="714661"/>
                          </a:moveTo>
                          <a:cubicBezTo>
                            <a:pt x="13484" y="542064"/>
                            <a:pt x="37756" y="372163"/>
                            <a:pt x="78208" y="204959"/>
                          </a:cubicBezTo>
                          <a:cubicBezTo>
                            <a:pt x="97086" y="132145"/>
                            <a:pt x="129448" y="67421"/>
                            <a:pt x="159113" y="0"/>
                          </a:cubicBezTo>
                          <a:cubicBezTo>
                            <a:pt x="148326" y="48543"/>
                            <a:pt x="80905" y="512398"/>
                            <a:pt x="53937" y="717357"/>
                          </a:cubicBezTo>
                          <a:lnTo>
                            <a:pt x="0" y="717357"/>
                          </a:lnTo>
                          <a:close/>
                        </a:path>
                      </a:pathLst>
                    </a:custGeom>
                    <a:solidFill>
                      <a:srgbClr val="003B18"/>
                    </a:solidFill>
                    <a:ln w="26947" cap="flat">
                      <a:noFill/>
                      <a:prstDash val="solid"/>
                      <a:miter/>
                    </a:ln>
                  </p:spPr>
                  <p:txBody>
                    <a:bodyPr rtlCol="1" anchor="ctr"/>
                    <a:lstStyle/>
                    <a:p>
                      <a:endParaRPr lang="ar-SA"/>
                    </a:p>
                  </p:txBody>
                </p:sp>
                <p:sp>
                  <p:nvSpPr>
                    <p:cNvPr id="1403" name="شكل حر: شكل 924">
                      <a:extLst>
                        <a:ext uri="{FF2B5EF4-FFF2-40B4-BE49-F238E27FC236}">
                          <a16:creationId xmlns:a16="http://schemas.microsoft.com/office/drawing/2014/main" id="{5823105C-1F99-4F32-8692-D556182FE631}"/>
                        </a:ext>
                      </a:extLst>
                    </p:cNvPr>
                    <p:cNvSpPr/>
                    <p:nvPr/>
                  </p:nvSpPr>
                  <p:spPr>
                    <a:xfrm>
                      <a:off x="4085701" y="5968089"/>
                      <a:ext cx="407221" cy="1062552"/>
                    </a:xfrm>
                    <a:custGeom>
                      <a:avLst/>
                      <a:gdLst>
                        <a:gd name="connsiteX0" fmla="*/ 302045 w 407221"/>
                        <a:gd name="connsiteY0" fmla="*/ 1062552 h 1062552"/>
                        <a:gd name="connsiteX1" fmla="*/ 280470 w 407221"/>
                        <a:gd name="connsiteY1" fmla="*/ 906136 h 1062552"/>
                        <a:gd name="connsiteX2" fmla="*/ 180688 w 407221"/>
                        <a:gd name="connsiteY2" fmla="*/ 523185 h 1062552"/>
                        <a:gd name="connsiteX3" fmla="*/ 72814 w 407221"/>
                        <a:gd name="connsiteY3" fmla="*/ 134842 h 1062552"/>
                        <a:gd name="connsiteX4" fmla="*/ 0 w 407221"/>
                        <a:gd name="connsiteY4" fmla="*/ 0 h 1062552"/>
                        <a:gd name="connsiteX5" fmla="*/ 199565 w 407221"/>
                        <a:gd name="connsiteY5" fmla="*/ 194172 h 1062552"/>
                        <a:gd name="connsiteX6" fmla="*/ 350588 w 407221"/>
                        <a:gd name="connsiteY6" fmla="*/ 552851 h 1062552"/>
                        <a:gd name="connsiteX7" fmla="*/ 407222 w 407221"/>
                        <a:gd name="connsiteY7" fmla="*/ 1062552 h 1062552"/>
                        <a:gd name="connsiteX8" fmla="*/ 302045 w 407221"/>
                        <a:gd name="connsiteY8" fmla="*/ 1062552 h 106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7221" h="1062552">
                          <a:moveTo>
                            <a:pt x="302045" y="1062552"/>
                          </a:moveTo>
                          <a:cubicBezTo>
                            <a:pt x="296652" y="1008616"/>
                            <a:pt x="288561" y="957375"/>
                            <a:pt x="280470" y="906136"/>
                          </a:cubicBezTo>
                          <a:cubicBezTo>
                            <a:pt x="256199" y="773991"/>
                            <a:pt x="221140" y="647240"/>
                            <a:pt x="180688" y="523185"/>
                          </a:cubicBezTo>
                          <a:cubicBezTo>
                            <a:pt x="140235" y="399131"/>
                            <a:pt x="132145" y="248109"/>
                            <a:pt x="72814" y="134842"/>
                          </a:cubicBezTo>
                          <a:cubicBezTo>
                            <a:pt x="48543" y="88996"/>
                            <a:pt x="24271" y="43149"/>
                            <a:pt x="0" y="0"/>
                          </a:cubicBezTo>
                          <a:cubicBezTo>
                            <a:pt x="75511" y="53937"/>
                            <a:pt x="148326" y="107873"/>
                            <a:pt x="199565" y="194172"/>
                          </a:cubicBezTo>
                          <a:cubicBezTo>
                            <a:pt x="266986" y="302045"/>
                            <a:pt x="318226" y="420706"/>
                            <a:pt x="350588" y="552851"/>
                          </a:cubicBezTo>
                          <a:cubicBezTo>
                            <a:pt x="391041" y="720054"/>
                            <a:pt x="404525" y="892651"/>
                            <a:pt x="407222" y="1062552"/>
                          </a:cubicBezTo>
                          <a:lnTo>
                            <a:pt x="302045" y="1062552"/>
                          </a:lnTo>
                          <a:close/>
                        </a:path>
                      </a:pathLst>
                    </a:custGeom>
                    <a:solidFill>
                      <a:srgbClr val="1F5C24"/>
                    </a:solidFill>
                    <a:ln w="26947" cap="flat">
                      <a:noFill/>
                      <a:prstDash val="solid"/>
                      <a:miter/>
                    </a:ln>
                  </p:spPr>
                  <p:txBody>
                    <a:bodyPr rtlCol="1" anchor="ctr"/>
                    <a:lstStyle/>
                    <a:p>
                      <a:endParaRPr lang="ar-SA"/>
                    </a:p>
                  </p:txBody>
                </p:sp>
                <p:sp>
                  <p:nvSpPr>
                    <p:cNvPr id="1404" name="شكل حر: شكل 925">
                      <a:extLst>
                        <a:ext uri="{FF2B5EF4-FFF2-40B4-BE49-F238E27FC236}">
                          <a16:creationId xmlns:a16="http://schemas.microsoft.com/office/drawing/2014/main" id="{435E5FBF-3EF7-47B9-8E07-81A2F4F3E5F2}"/>
                        </a:ext>
                      </a:extLst>
                    </p:cNvPr>
                    <p:cNvSpPr/>
                    <p:nvPr/>
                  </p:nvSpPr>
                  <p:spPr>
                    <a:xfrm>
                      <a:off x="4104579" y="5981573"/>
                      <a:ext cx="388344" cy="1049068"/>
                    </a:xfrm>
                    <a:custGeom>
                      <a:avLst/>
                      <a:gdLst>
                        <a:gd name="connsiteX0" fmla="*/ 339801 w 388344"/>
                        <a:gd name="connsiteY0" fmla="*/ 1049068 h 1049068"/>
                        <a:gd name="connsiteX1" fmla="*/ 0 w 388344"/>
                        <a:gd name="connsiteY1" fmla="*/ 0 h 1049068"/>
                        <a:gd name="connsiteX2" fmla="*/ 180688 w 388344"/>
                        <a:gd name="connsiteY2" fmla="*/ 180688 h 1049068"/>
                        <a:gd name="connsiteX3" fmla="*/ 331711 w 388344"/>
                        <a:gd name="connsiteY3" fmla="*/ 539367 h 1049068"/>
                        <a:gd name="connsiteX4" fmla="*/ 388344 w 388344"/>
                        <a:gd name="connsiteY4" fmla="*/ 1049068 h 1049068"/>
                        <a:gd name="connsiteX5" fmla="*/ 339801 w 388344"/>
                        <a:gd name="connsiteY5" fmla="*/ 1049068 h 1049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8344" h="1049068">
                          <a:moveTo>
                            <a:pt x="339801" y="1049068"/>
                          </a:moveTo>
                          <a:cubicBezTo>
                            <a:pt x="326317" y="655330"/>
                            <a:pt x="240018" y="269683"/>
                            <a:pt x="0" y="0"/>
                          </a:cubicBezTo>
                          <a:cubicBezTo>
                            <a:pt x="67421" y="51240"/>
                            <a:pt x="132145" y="99783"/>
                            <a:pt x="180688" y="180688"/>
                          </a:cubicBezTo>
                          <a:cubicBezTo>
                            <a:pt x="248109" y="288561"/>
                            <a:pt x="299349" y="407222"/>
                            <a:pt x="331711" y="539367"/>
                          </a:cubicBezTo>
                          <a:cubicBezTo>
                            <a:pt x="372163" y="706570"/>
                            <a:pt x="385647" y="879167"/>
                            <a:pt x="388344" y="1049068"/>
                          </a:cubicBezTo>
                          <a:lnTo>
                            <a:pt x="339801" y="1049068"/>
                          </a:lnTo>
                          <a:close/>
                        </a:path>
                      </a:pathLst>
                    </a:custGeom>
                    <a:solidFill>
                      <a:srgbClr val="1F5C24"/>
                    </a:solidFill>
                    <a:ln w="26947" cap="flat">
                      <a:noFill/>
                      <a:prstDash val="solid"/>
                      <a:miter/>
                    </a:ln>
                  </p:spPr>
                  <p:txBody>
                    <a:bodyPr rtlCol="1" anchor="ctr"/>
                    <a:lstStyle/>
                    <a:p>
                      <a:endParaRPr lang="ar-SA"/>
                    </a:p>
                  </p:txBody>
                </p:sp>
                <p:sp>
                  <p:nvSpPr>
                    <p:cNvPr id="1405" name="شكل حر: شكل 926">
                      <a:extLst>
                        <a:ext uri="{FF2B5EF4-FFF2-40B4-BE49-F238E27FC236}">
                          <a16:creationId xmlns:a16="http://schemas.microsoft.com/office/drawing/2014/main" id="{83AD9FA2-330B-4E41-95DB-3B16E2457D19}"/>
                        </a:ext>
                      </a:extLst>
                    </p:cNvPr>
                    <p:cNvSpPr/>
                    <p:nvPr/>
                  </p:nvSpPr>
                  <p:spPr>
                    <a:xfrm>
                      <a:off x="3761475" y="6403937"/>
                      <a:ext cx="345800" cy="276218"/>
                    </a:xfrm>
                    <a:custGeom>
                      <a:avLst/>
                      <a:gdLst>
                        <a:gd name="connsiteX0" fmla="*/ 140841 w 345800"/>
                        <a:gd name="connsiteY0" fmla="*/ 9130 h 276218"/>
                        <a:gd name="connsiteX1" fmla="*/ 235231 w 345800"/>
                        <a:gd name="connsiteY1" fmla="*/ 9130 h 276218"/>
                        <a:gd name="connsiteX2" fmla="*/ 345801 w 345800"/>
                        <a:gd name="connsiteY2" fmla="*/ 143971 h 276218"/>
                        <a:gd name="connsiteX3" fmla="*/ 205566 w 345800"/>
                        <a:gd name="connsiteY3" fmla="*/ 81944 h 276218"/>
                        <a:gd name="connsiteX4" fmla="*/ 70724 w 345800"/>
                        <a:gd name="connsiteY4" fmla="*/ 214089 h 276218"/>
                        <a:gd name="connsiteX5" fmla="*/ 606 w 345800"/>
                        <a:gd name="connsiteY5" fmla="*/ 270723 h 276218"/>
                        <a:gd name="connsiteX6" fmla="*/ 140841 w 345800"/>
                        <a:gd name="connsiteY6" fmla="*/ 9130 h 276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5800" h="276218">
                          <a:moveTo>
                            <a:pt x="140841" y="9130"/>
                          </a:moveTo>
                          <a:cubicBezTo>
                            <a:pt x="170507" y="-1658"/>
                            <a:pt x="200172" y="-4354"/>
                            <a:pt x="235231" y="9130"/>
                          </a:cubicBezTo>
                          <a:cubicBezTo>
                            <a:pt x="283774" y="25311"/>
                            <a:pt x="321529" y="81944"/>
                            <a:pt x="345801" y="143971"/>
                          </a:cubicBezTo>
                          <a:cubicBezTo>
                            <a:pt x="310742" y="79247"/>
                            <a:pt x="264896" y="38795"/>
                            <a:pt x="205566" y="81944"/>
                          </a:cubicBezTo>
                          <a:cubicBezTo>
                            <a:pt x="157023" y="117003"/>
                            <a:pt x="113873" y="168243"/>
                            <a:pt x="70724" y="214089"/>
                          </a:cubicBezTo>
                          <a:cubicBezTo>
                            <a:pt x="68027" y="216786"/>
                            <a:pt x="-7484" y="297691"/>
                            <a:pt x="606" y="270723"/>
                          </a:cubicBezTo>
                          <a:cubicBezTo>
                            <a:pt x="32968" y="176333"/>
                            <a:pt x="76118" y="76551"/>
                            <a:pt x="140841" y="9130"/>
                          </a:cubicBezTo>
                          <a:close/>
                        </a:path>
                      </a:pathLst>
                    </a:custGeom>
                    <a:solidFill>
                      <a:srgbClr val="284A55"/>
                    </a:solidFill>
                    <a:ln w="26947" cap="flat">
                      <a:noFill/>
                      <a:prstDash val="solid"/>
                      <a:miter/>
                    </a:ln>
                  </p:spPr>
                  <p:txBody>
                    <a:bodyPr rtlCol="1" anchor="ctr"/>
                    <a:lstStyle/>
                    <a:p>
                      <a:endParaRPr lang="ar-SA"/>
                    </a:p>
                  </p:txBody>
                </p:sp>
                <p:sp>
                  <p:nvSpPr>
                    <p:cNvPr id="1406" name="شكل حر: شكل 927">
                      <a:extLst>
                        <a:ext uri="{FF2B5EF4-FFF2-40B4-BE49-F238E27FC236}">
                          <a16:creationId xmlns:a16="http://schemas.microsoft.com/office/drawing/2014/main" id="{5F0B28E6-5099-41A6-B88A-4B1C6B68DD2B}"/>
                        </a:ext>
                      </a:extLst>
                    </p:cNvPr>
                    <p:cNvSpPr/>
                    <p:nvPr/>
                  </p:nvSpPr>
                  <p:spPr>
                    <a:xfrm>
                      <a:off x="3902316" y="6335770"/>
                      <a:ext cx="453067" cy="694871"/>
                    </a:xfrm>
                    <a:custGeom>
                      <a:avLst/>
                      <a:gdLst>
                        <a:gd name="connsiteX0" fmla="*/ 326317 w 453067"/>
                        <a:gd name="connsiteY0" fmla="*/ 694871 h 694871"/>
                        <a:gd name="connsiteX1" fmla="*/ 275077 w 453067"/>
                        <a:gd name="connsiteY1" fmla="*/ 414401 h 694871"/>
                        <a:gd name="connsiteX2" fmla="*/ 204959 w 453067"/>
                        <a:gd name="connsiteY2" fmla="*/ 209441 h 694871"/>
                        <a:gd name="connsiteX3" fmla="*/ 94389 w 453067"/>
                        <a:gd name="connsiteY3" fmla="*/ 74599 h 694871"/>
                        <a:gd name="connsiteX4" fmla="*/ 0 w 453067"/>
                        <a:gd name="connsiteY4" fmla="*/ 74599 h 694871"/>
                        <a:gd name="connsiteX5" fmla="*/ 56634 w 453067"/>
                        <a:gd name="connsiteY5" fmla="*/ 28753 h 694871"/>
                        <a:gd name="connsiteX6" fmla="*/ 229231 w 453067"/>
                        <a:gd name="connsiteY6" fmla="*/ 17966 h 694871"/>
                        <a:gd name="connsiteX7" fmla="*/ 240018 w 453067"/>
                        <a:gd name="connsiteY7" fmla="*/ 31450 h 694871"/>
                        <a:gd name="connsiteX8" fmla="*/ 366769 w 453067"/>
                        <a:gd name="connsiteY8" fmla="*/ 244500 h 694871"/>
                        <a:gd name="connsiteX9" fmla="*/ 453068 w 453067"/>
                        <a:gd name="connsiteY9" fmla="*/ 694871 h 694871"/>
                        <a:gd name="connsiteX10" fmla="*/ 326317 w 453067"/>
                        <a:gd name="connsiteY10" fmla="*/ 694871 h 694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3067" h="694871">
                          <a:moveTo>
                            <a:pt x="326317" y="694871"/>
                          </a:moveTo>
                          <a:cubicBezTo>
                            <a:pt x="315529" y="600482"/>
                            <a:pt x="299349" y="506093"/>
                            <a:pt x="275077" y="414401"/>
                          </a:cubicBezTo>
                          <a:cubicBezTo>
                            <a:pt x="261593" y="363160"/>
                            <a:pt x="240018" y="274165"/>
                            <a:pt x="204959" y="209441"/>
                          </a:cubicBezTo>
                          <a:cubicBezTo>
                            <a:pt x="177991" y="147414"/>
                            <a:pt x="140235" y="90781"/>
                            <a:pt x="94389" y="74599"/>
                          </a:cubicBezTo>
                          <a:cubicBezTo>
                            <a:pt x="59330" y="61115"/>
                            <a:pt x="29665" y="63812"/>
                            <a:pt x="0" y="74599"/>
                          </a:cubicBezTo>
                          <a:cubicBezTo>
                            <a:pt x="16181" y="55722"/>
                            <a:pt x="35059" y="42238"/>
                            <a:pt x="56634" y="28753"/>
                          </a:cubicBezTo>
                          <a:cubicBezTo>
                            <a:pt x="115964" y="-9002"/>
                            <a:pt x="175294" y="-6306"/>
                            <a:pt x="229231" y="17966"/>
                          </a:cubicBezTo>
                          <a:cubicBezTo>
                            <a:pt x="231928" y="23360"/>
                            <a:pt x="234624" y="28753"/>
                            <a:pt x="240018" y="31450"/>
                          </a:cubicBezTo>
                          <a:cubicBezTo>
                            <a:pt x="280471" y="104265"/>
                            <a:pt x="337104" y="166292"/>
                            <a:pt x="366769" y="244500"/>
                          </a:cubicBezTo>
                          <a:cubicBezTo>
                            <a:pt x="418009" y="387432"/>
                            <a:pt x="444977" y="541152"/>
                            <a:pt x="453068" y="694871"/>
                          </a:cubicBezTo>
                          <a:lnTo>
                            <a:pt x="326317" y="694871"/>
                          </a:lnTo>
                          <a:close/>
                        </a:path>
                      </a:pathLst>
                    </a:custGeom>
                    <a:solidFill>
                      <a:srgbClr val="115220"/>
                    </a:solidFill>
                    <a:ln w="26947" cap="flat">
                      <a:noFill/>
                      <a:prstDash val="solid"/>
                      <a:miter/>
                    </a:ln>
                  </p:spPr>
                  <p:txBody>
                    <a:bodyPr rtlCol="1" anchor="ctr"/>
                    <a:lstStyle/>
                    <a:p>
                      <a:endParaRPr lang="ar-SA"/>
                    </a:p>
                  </p:txBody>
                </p:sp>
                <p:sp>
                  <p:nvSpPr>
                    <p:cNvPr id="1407" name="شكل حر: شكل 928">
                      <a:extLst>
                        <a:ext uri="{FF2B5EF4-FFF2-40B4-BE49-F238E27FC236}">
                          <a16:creationId xmlns:a16="http://schemas.microsoft.com/office/drawing/2014/main" id="{3F8790BD-A4B8-4678-B4CF-CE95898DC3C7}"/>
                        </a:ext>
                      </a:extLst>
                    </p:cNvPr>
                    <p:cNvSpPr/>
                    <p:nvPr/>
                  </p:nvSpPr>
                  <p:spPr>
                    <a:xfrm>
                      <a:off x="4128850" y="6353736"/>
                      <a:ext cx="280470" cy="676905"/>
                    </a:xfrm>
                    <a:custGeom>
                      <a:avLst/>
                      <a:gdLst>
                        <a:gd name="connsiteX0" fmla="*/ 223837 w 280470"/>
                        <a:gd name="connsiteY0" fmla="*/ 676905 h 676905"/>
                        <a:gd name="connsiteX1" fmla="*/ 137538 w 280470"/>
                        <a:gd name="connsiteY1" fmla="*/ 226534 h 676905"/>
                        <a:gd name="connsiteX2" fmla="*/ 10787 w 280470"/>
                        <a:gd name="connsiteY2" fmla="*/ 13484 h 676905"/>
                        <a:gd name="connsiteX3" fmla="*/ 0 w 280470"/>
                        <a:gd name="connsiteY3" fmla="*/ 0 h 676905"/>
                        <a:gd name="connsiteX4" fmla="*/ 140235 w 280470"/>
                        <a:gd name="connsiteY4" fmla="*/ 126751 h 676905"/>
                        <a:gd name="connsiteX5" fmla="*/ 269683 w 280470"/>
                        <a:gd name="connsiteY5" fmla="*/ 523185 h 676905"/>
                        <a:gd name="connsiteX6" fmla="*/ 280470 w 280470"/>
                        <a:gd name="connsiteY6" fmla="*/ 674208 h 676905"/>
                        <a:gd name="connsiteX7" fmla="*/ 223837 w 280470"/>
                        <a:gd name="connsiteY7" fmla="*/ 674208 h 676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470" h="676905">
                          <a:moveTo>
                            <a:pt x="223837" y="676905"/>
                          </a:moveTo>
                          <a:cubicBezTo>
                            <a:pt x="215747" y="523185"/>
                            <a:pt x="188778" y="369466"/>
                            <a:pt x="137538" y="226534"/>
                          </a:cubicBezTo>
                          <a:cubicBezTo>
                            <a:pt x="110570" y="148326"/>
                            <a:pt x="53937" y="88995"/>
                            <a:pt x="10787" y="13484"/>
                          </a:cubicBezTo>
                          <a:cubicBezTo>
                            <a:pt x="8090" y="8090"/>
                            <a:pt x="5394" y="2697"/>
                            <a:pt x="0" y="0"/>
                          </a:cubicBezTo>
                          <a:cubicBezTo>
                            <a:pt x="53937" y="24271"/>
                            <a:pt x="102479" y="70117"/>
                            <a:pt x="140235" y="126751"/>
                          </a:cubicBezTo>
                          <a:cubicBezTo>
                            <a:pt x="218443" y="240018"/>
                            <a:pt x="253502" y="377557"/>
                            <a:pt x="269683" y="523185"/>
                          </a:cubicBezTo>
                          <a:cubicBezTo>
                            <a:pt x="275077" y="574425"/>
                            <a:pt x="277773" y="622969"/>
                            <a:pt x="280470" y="674208"/>
                          </a:cubicBezTo>
                          <a:lnTo>
                            <a:pt x="223837" y="674208"/>
                          </a:lnTo>
                          <a:close/>
                        </a:path>
                      </a:pathLst>
                    </a:custGeom>
                    <a:solidFill>
                      <a:srgbClr val="25981C"/>
                    </a:solidFill>
                    <a:ln w="26947" cap="flat">
                      <a:noFill/>
                      <a:prstDash val="solid"/>
                      <a:miter/>
                    </a:ln>
                  </p:spPr>
                  <p:txBody>
                    <a:bodyPr rtlCol="1" anchor="ctr"/>
                    <a:lstStyle/>
                    <a:p>
                      <a:endParaRPr lang="ar-SA"/>
                    </a:p>
                  </p:txBody>
                </p:sp>
              </p:grpSp>
              <p:grpSp>
                <p:nvGrpSpPr>
                  <p:cNvPr id="1138" name="رسم 4">
                    <a:extLst>
                      <a:ext uri="{FF2B5EF4-FFF2-40B4-BE49-F238E27FC236}">
                        <a16:creationId xmlns:a16="http://schemas.microsoft.com/office/drawing/2014/main" id="{B912AF9D-F31A-4C6A-9B8D-1E140977AA87}"/>
                      </a:ext>
                    </a:extLst>
                  </p:cNvPr>
                  <p:cNvGrpSpPr/>
                  <p:nvPr/>
                </p:nvGrpSpPr>
                <p:grpSpPr>
                  <a:xfrm>
                    <a:off x="2275520" y="5919546"/>
                    <a:ext cx="904045" cy="1113791"/>
                    <a:chOff x="2275520" y="5919546"/>
                    <a:chExt cx="904045" cy="1113791"/>
                  </a:xfrm>
                  <a:solidFill>
                    <a:schemeClr val="accent1"/>
                  </a:solidFill>
                </p:grpSpPr>
                <p:sp>
                  <p:nvSpPr>
                    <p:cNvPr id="1393" name="شكل حر: شكل 930">
                      <a:extLst>
                        <a:ext uri="{FF2B5EF4-FFF2-40B4-BE49-F238E27FC236}">
                          <a16:creationId xmlns:a16="http://schemas.microsoft.com/office/drawing/2014/main" id="{628A9D50-C779-442B-BF16-BB4507E23DBC}"/>
                        </a:ext>
                      </a:extLst>
                    </p:cNvPr>
                    <p:cNvSpPr/>
                    <p:nvPr/>
                  </p:nvSpPr>
                  <p:spPr>
                    <a:xfrm>
                      <a:off x="2923366" y="6128814"/>
                      <a:ext cx="256199" cy="904523"/>
                    </a:xfrm>
                    <a:custGeom>
                      <a:avLst/>
                      <a:gdLst>
                        <a:gd name="connsiteX0" fmla="*/ 0 w 256199"/>
                        <a:gd name="connsiteY0" fmla="*/ 901827 h 904523"/>
                        <a:gd name="connsiteX1" fmla="*/ 0 w 256199"/>
                        <a:gd name="connsiteY1" fmla="*/ 893736 h 904523"/>
                        <a:gd name="connsiteX2" fmla="*/ 51240 w 256199"/>
                        <a:gd name="connsiteY2" fmla="*/ 394822 h 904523"/>
                        <a:gd name="connsiteX3" fmla="*/ 129448 w 256199"/>
                        <a:gd name="connsiteY3" fmla="*/ 173682 h 904523"/>
                        <a:gd name="connsiteX4" fmla="*/ 256199 w 256199"/>
                        <a:gd name="connsiteY4" fmla="*/ 1085 h 904523"/>
                        <a:gd name="connsiteX5" fmla="*/ 124054 w 256199"/>
                        <a:gd name="connsiteY5" fmla="*/ 904523 h 904523"/>
                        <a:gd name="connsiteX6" fmla="*/ 0 w 256199"/>
                        <a:gd name="connsiteY6" fmla="*/ 904523 h 904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6199" h="904523">
                          <a:moveTo>
                            <a:pt x="0" y="901827"/>
                          </a:moveTo>
                          <a:cubicBezTo>
                            <a:pt x="0" y="899130"/>
                            <a:pt x="0" y="896433"/>
                            <a:pt x="0" y="893736"/>
                          </a:cubicBezTo>
                          <a:cubicBezTo>
                            <a:pt x="0" y="726533"/>
                            <a:pt x="13484" y="556632"/>
                            <a:pt x="51240" y="394822"/>
                          </a:cubicBezTo>
                          <a:cubicBezTo>
                            <a:pt x="70118" y="316614"/>
                            <a:pt x="94389" y="241103"/>
                            <a:pt x="129448" y="173682"/>
                          </a:cubicBezTo>
                          <a:cubicBezTo>
                            <a:pt x="137538" y="154804"/>
                            <a:pt x="245412" y="-15096"/>
                            <a:pt x="256199" y="1085"/>
                          </a:cubicBezTo>
                          <a:cubicBezTo>
                            <a:pt x="250805" y="1085"/>
                            <a:pt x="153719" y="672596"/>
                            <a:pt x="124054" y="904523"/>
                          </a:cubicBezTo>
                          <a:lnTo>
                            <a:pt x="0" y="904523"/>
                          </a:lnTo>
                          <a:close/>
                        </a:path>
                      </a:pathLst>
                    </a:custGeom>
                    <a:solidFill>
                      <a:srgbClr val="003B18"/>
                    </a:solidFill>
                    <a:ln w="26947" cap="flat">
                      <a:noFill/>
                      <a:prstDash val="solid"/>
                      <a:miter/>
                    </a:ln>
                  </p:spPr>
                  <p:txBody>
                    <a:bodyPr rtlCol="1" anchor="ctr"/>
                    <a:lstStyle/>
                    <a:p>
                      <a:endParaRPr lang="ar-SA"/>
                    </a:p>
                  </p:txBody>
                </p:sp>
                <p:sp>
                  <p:nvSpPr>
                    <p:cNvPr id="1394" name="شكل حر: شكل 931">
                      <a:extLst>
                        <a:ext uri="{FF2B5EF4-FFF2-40B4-BE49-F238E27FC236}">
                          <a16:creationId xmlns:a16="http://schemas.microsoft.com/office/drawing/2014/main" id="{156CE9AC-3C87-4728-A729-076D5ED0FCC8}"/>
                        </a:ext>
                      </a:extLst>
                    </p:cNvPr>
                    <p:cNvSpPr/>
                    <p:nvPr/>
                  </p:nvSpPr>
                  <p:spPr>
                    <a:xfrm>
                      <a:off x="2980000" y="6132596"/>
                      <a:ext cx="194171" cy="898045"/>
                    </a:xfrm>
                    <a:custGeom>
                      <a:avLst/>
                      <a:gdLst>
                        <a:gd name="connsiteX0" fmla="*/ 0 w 194171"/>
                        <a:gd name="connsiteY0" fmla="*/ 898046 h 898045"/>
                        <a:gd name="connsiteX1" fmla="*/ 97086 w 194171"/>
                        <a:gd name="connsiteY1" fmla="*/ 248109 h 898045"/>
                        <a:gd name="connsiteX2" fmla="*/ 194172 w 194171"/>
                        <a:gd name="connsiteY2" fmla="*/ 0 h 898045"/>
                        <a:gd name="connsiteX3" fmla="*/ 64724 w 194171"/>
                        <a:gd name="connsiteY3" fmla="*/ 898046 h 898045"/>
                        <a:gd name="connsiteX4" fmla="*/ 0 w 194171"/>
                        <a:gd name="connsiteY4" fmla="*/ 898046 h 898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171" h="898045">
                          <a:moveTo>
                            <a:pt x="0" y="898046"/>
                          </a:moveTo>
                          <a:cubicBezTo>
                            <a:pt x="13484" y="676905"/>
                            <a:pt x="43149" y="461159"/>
                            <a:pt x="97086" y="248109"/>
                          </a:cubicBezTo>
                          <a:cubicBezTo>
                            <a:pt x="121357" y="161810"/>
                            <a:pt x="159113" y="83602"/>
                            <a:pt x="194172" y="0"/>
                          </a:cubicBezTo>
                          <a:cubicBezTo>
                            <a:pt x="180688" y="59331"/>
                            <a:pt x="91692" y="679602"/>
                            <a:pt x="64724" y="898046"/>
                          </a:cubicBezTo>
                          <a:lnTo>
                            <a:pt x="0" y="898046"/>
                          </a:lnTo>
                          <a:close/>
                        </a:path>
                      </a:pathLst>
                    </a:custGeom>
                    <a:solidFill>
                      <a:srgbClr val="003B18"/>
                    </a:solidFill>
                    <a:ln w="26947" cap="flat">
                      <a:noFill/>
                      <a:prstDash val="solid"/>
                      <a:miter/>
                    </a:ln>
                  </p:spPr>
                  <p:txBody>
                    <a:bodyPr rtlCol="1" anchor="ctr"/>
                    <a:lstStyle/>
                    <a:p>
                      <a:endParaRPr lang="ar-SA"/>
                    </a:p>
                  </p:txBody>
                </p:sp>
                <p:grpSp>
                  <p:nvGrpSpPr>
                    <p:cNvPr id="1395" name="رسم 4">
                      <a:extLst>
                        <a:ext uri="{FF2B5EF4-FFF2-40B4-BE49-F238E27FC236}">
                          <a16:creationId xmlns:a16="http://schemas.microsoft.com/office/drawing/2014/main" id="{8AA2C68D-A358-4446-95BD-0017EDDC45D3}"/>
                        </a:ext>
                      </a:extLst>
                    </p:cNvPr>
                    <p:cNvGrpSpPr/>
                    <p:nvPr/>
                  </p:nvGrpSpPr>
                  <p:grpSpPr>
                    <a:xfrm>
                      <a:off x="2683348" y="5919546"/>
                      <a:ext cx="326316" cy="1111095"/>
                      <a:chOff x="2683348" y="5919546"/>
                      <a:chExt cx="326316" cy="1111095"/>
                    </a:xfrm>
                    <a:solidFill>
                      <a:srgbClr val="1F5C24"/>
                    </a:solidFill>
                  </p:grpSpPr>
                  <p:sp>
                    <p:nvSpPr>
                      <p:cNvPr id="1399" name="شكل حر: شكل 933">
                        <a:extLst>
                          <a:ext uri="{FF2B5EF4-FFF2-40B4-BE49-F238E27FC236}">
                            <a16:creationId xmlns:a16="http://schemas.microsoft.com/office/drawing/2014/main" id="{12B05967-93E3-4565-9A1C-59F5F02F8324}"/>
                          </a:ext>
                        </a:extLst>
                      </p:cNvPr>
                      <p:cNvSpPr/>
                      <p:nvPr/>
                    </p:nvSpPr>
                    <p:spPr>
                      <a:xfrm>
                        <a:off x="2683348" y="5919546"/>
                        <a:ext cx="323619" cy="1111095"/>
                      </a:xfrm>
                      <a:custGeom>
                        <a:avLst/>
                        <a:gdLst>
                          <a:gd name="connsiteX0" fmla="*/ 242715 w 323619"/>
                          <a:gd name="connsiteY0" fmla="*/ 1111095 h 1111095"/>
                          <a:gd name="connsiteX1" fmla="*/ 221140 w 323619"/>
                          <a:gd name="connsiteY1" fmla="*/ 914226 h 1111095"/>
                          <a:gd name="connsiteX2" fmla="*/ 142932 w 323619"/>
                          <a:gd name="connsiteY2" fmla="*/ 528579 h 1111095"/>
                          <a:gd name="connsiteX3" fmla="*/ 56633 w 323619"/>
                          <a:gd name="connsiteY3" fmla="*/ 137539 h 1111095"/>
                          <a:gd name="connsiteX4" fmla="*/ 62027 w 323619"/>
                          <a:gd name="connsiteY4" fmla="*/ 151023 h 1111095"/>
                          <a:gd name="connsiteX5" fmla="*/ 56633 w 323619"/>
                          <a:gd name="connsiteY5" fmla="*/ 137539 h 1111095"/>
                          <a:gd name="connsiteX6" fmla="*/ 56633 w 323619"/>
                          <a:gd name="connsiteY6" fmla="*/ 134842 h 1111095"/>
                          <a:gd name="connsiteX7" fmla="*/ 0 w 323619"/>
                          <a:gd name="connsiteY7" fmla="*/ 0 h 1111095"/>
                          <a:gd name="connsiteX8" fmla="*/ 159113 w 323619"/>
                          <a:gd name="connsiteY8" fmla="*/ 196869 h 1111095"/>
                          <a:gd name="connsiteX9" fmla="*/ 277774 w 323619"/>
                          <a:gd name="connsiteY9" fmla="*/ 558244 h 1111095"/>
                          <a:gd name="connsiteX10" fmla="*/ 323620 w 323619"/>
                          <a:gd name="connsiteY10" fmla="*/ 1111095 h 1111095"/>
                          <a:gd name="connsiteX11" fmla="*/ 242715 w 323619"/>
                          <a:gd name="connsiteY11" fmla="*/ 1111095 h 1111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3619" h="1111095">
                            <a:moveTo>
                              <a:pt x="242715" y="1111095"/>
                            </a:moveTo>
                            <a:cubicBezTo>
                              <a:pt x="237321" y="1043675"/>
                              <a:pt x="231928" y="978950"/>
                              <a:pt x="221140" y="914226"/>
                            </a:cubicBezTo>
                            <a:cubicBezTo>
                              <a:pt x="202262" y="782082"/>
                              <a:pt x="175294" y="655330"/>
                              <a:pt x="142932" y="528579"/>
                            </a:cubicBezTo>
                            <a:cubicBezTo>
                              <a:pt x="110570" y="404525"/>
                              <a:pt x="105177" y="250806"/>
                              <a:pt x="56633" y="137539"/>
                            </a:cubicBezTo>
                            <a:cubicBezTo>
                              <a:pt x="56633" y="140235"/>
                              <a:pt x="62027" y="148326"/>
                              <a:pt x="62027" y="151023"/>
                            </a:cubicBezTo>
                            <a:cubicBezTo>
                              <a:pt x="62027" y="148326"/>
                              <a:pt x="59330" y="145629"/>
                              <a:pt x="56633" y="137539"/>
                            </a:cubicBezTo>
                            <a:cubicBezTo>
                              <a:pt x="56633" y="137539"/>
                              <a:pt x="56633" y="134842"/>
                              <a:pt x="56633" y="134842"/>
                            </a:cubicBezTo>
                            <a:cubicBezTo>
                              <a:pt x="37756" y="88996"/>
                              <a:pt x="18878" y="43149"/>
                              <a:pt x="0" y="0"/>
                            </a:cubicBezTo>
                            <a:cubicBezTo>
                              <a:pt x="59330" y="53937"/>
                              <a:pt x="115964" y="107873"/>
                              <a:pt x="159113" y="196869"/>
                            </a:cubicBezTo>
                            <a:cubicBezTo>
                              <a:pt x="213050" y="304742"/>
                              <a:pt x="253502" y="423403"/>
                              <a:pt x="277774" y="558244"/>
                            </a:cubicBezTo>
                            <a:cubicBezTo>
                              <a:pt x="310136" y="741629"/>
                              <a:pt x="323620" y="925014"/>
                              <a:pt x="323620" y="1111095"/>
                            </a:cubicBezTo>
                            <a:lnTo>
                              <a:pt x="242715" y="1111095"/>
                            </a:lnTo>
                            <a:close/>
                          </a:path>
                        </a:pathLst>
                      </a:custGeom>
                      <a:solidFill>
                        <a:srgbClr val="1F5C24"/>
                      </a:solidFill>
                      <a:ln w="26947" cap="flat">
                        <a:noFill/>
                        <a:prstDash val="solid"/>
                        <a:miter/>
                      </a:ln>
                    </p:spPr>
                    <p:txBody>
                      <a:bodyPr rtlCol="1" anchor="ctr"/>
                      <a:lstStyle/>
                      <a:p>
                        <a:endParaRPr lang="ar-SA"/>
                      </a:p>
                    </p:txBody>
                  </p:sp>
                  <p:sp>
                    <p:nvSpPr>
                      <p:cNvPr id="1400" name="شكل حر: شكل 934">
                        <a:extLst>
                          <a:ext uri="{FF2B5EF4-FFF2-40B4-BE49-F238E27FC236}">
                            <a16:creationId xmlns:a16="http://schemas.microsoft.com/office/drawing/2014/main" id="{A0E1BAA2-492C-47B2-8A3B-2BAA6FC665C0}"/>
                          </a:ext>
                        </a:extLst>
                      </p:cNvPr>
                      <p:cNvSpPr/>
                      <p:nvPr/>
                    </p:nvSpPr>
                    <p:spPr>
                      <a:xfrm>
                        <a:off x="2702226" y="5935727"/>
                        <a:ext cx="307438" cy="1094914"/>
                      </a:xfrm>
                      <a:custGeom>
                        <a:avLst/>
                        <a:gdLst>
                          <a:gd name="connsiteX0" fmla="*/ 266986 w 307438"/>
                          <a:gd name="connsiteY0" fmla="*/ 1094914 h 1094914"/>
                          <a:gd name="connsiteX1" fmla="*/ 0 w 307438"/>
                          <a:gd name="connsiteY1" fmla="*/ 0 h 1094914"/>
                          <a:gd name="connsiteX2" fmla="*/ 142932 w 307438"/>
                          <a:gd name="connsiteY2" fmla="*/ 180688 h 1094914"/>
                          <a:gd name="connsiteX3" fmla="*/ 261593 w 307438"/>
                          <a:gd name="connsiteY3" fmla="*/ 542063 h 1094914"/>
                          <a:gd name="connsiteX4" fmla="*/ 307439 w 307438"/>
                          <a:gd name="connsiteY4" fmla="*/ 1094914 h 1094914"/>
                          <a:gd name="connsiteX5" fmla="*/ 266986 w 307438"/>
                          <a:gd name="connsiteY5" fmla="*/ 1094914 h 1094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438" h="1094914">
                            <a:moveTo>
                              <a:pt x="266986" y="1094914"/>
                            </a:moveTo>
                            <a:cubicBezTo>
                              <a:pt x="261593" y="684995"/>
                              <a:pt x="194172" y="280470"/>
                              <a:pt x="0" y="0"/>
                            </a:cubicBezTo>
                            <a:cubicBezTo>
                              <a:pt x="53937" y="51240"/>
                              <a:pt x="105177" y="102479"/>
                              <a:pt x="142932" y="180688"/>
                            </a:cubicBezTo>
                            <a:cubicBezTo>
                              <a:pt x="196869" y="288561"/>
                              <a:pt x="237321" y="407222"/>
                              <a:pt x="261593" y="542063"/>
                            </a:cubicBezTo>
                            <a:cubicBezTo>
                              <a:pt x="293955" y="725448"/>
                              <a:pt x="307439" y="908833"/>
                              <a:pt x="307439" y="1094914"/>
                            </a:cubicBezTo>
                            <a:lnTo>
                              <a:pt x="266986" y="1094914"/>
                            </a:lnTo>
                            <a:close/>
                          </a:path>
                        </a:pathLst>
                      </a:custGeom>
                      <a:solidFill>
                        <a:srgbClr val="1F5C24"/>
                      </a:solidFill>
                      <a:ln w="26947" cap="flat">
                        <a:noFill/>
                        <a:prstDash val="solid"/>
                        <a:miter/>
                      </a:ln>
                    </p:spPr>
                    <p:txBody>
                      <a:bodyPr rtlCol="1" anchor="ctr"/>
                      <a:lstStyle/>
                      <a:p>
                        <a:endParaRPr lang="ar-SA"/>
                      </a:p>
                    </p:txBody>
                  </p:sp>
                </p:grpSp>
                <p:sp>
                  <p:nvSpPr>
                    <p:cNvPr id="1396" name="شكل حر: شكل 935">
                      <a:extLst>
                        <a:ext uri="{FF2B5EF4-FFF2-40B4-BE49-F238E27FC236}">
                          <a16:creationId xmlns:a16="http://schemas.microsoft.com/office/drawing/2014/main" id="{2F55C875-D59C-44AE-9276-8CF9DE4EDD48}"/>
                        </a:ext>
                      </a:extLst>
                    </p:cNvPr>
                    <p:cNvSpPr/>
                    <p:nvPr/>
                  </p:nvSpPr>
                  <p:spPr>
                    <a:xfrm>
                      <a:off x="2275520" y="6368878"/>
                      <a:ext cx="345800" cy="276218"/>
                    </a:xfrm>
                    <a:custGeom>
                      <a:avLst/>
                      <a:gdLst>
                        <a:gd name="connsiteX0" fmla="*/ 140841 w 345800"/>
                        <a:gd name="connsiteY0" fmla="*/ 9130 h 276218"/>
                        <a:gd name="connsiteX1" fmla="*/ 235231 w 345800"/>
                        <a:gd name="connsiteY1" fmla="*/ 9130 h 276218"/>
                        <a:gd name="connsiteX2" fmla="*/ 345801 w 345800"/>
                        <a:gd name="connsiteY2" fmla="*/ 143971 h 276218"/>
                        <a:gd name="connsiteX3" fmla="*/ 205566 w 345800"/>
                        <a:gd name="connsiteY3" fmla="*/ 81944 h 276218"/>
                        <a:gd name="connsiteX4" fmla="*/ 70724 w 345800"/>
                        <a:gd name="connsiteY4" fmla="*/ 214089 h 276218"/>
                        <a:gd name="connsiteX5" fmla="*/ 606 w 345800"/>
                        <a:gd name="connsiteY5" fmla="*/ 270722 h 276218"/>
                        <a:gd name="connsiteX6" fmla="*/ 140841 w 345800"/>
                        <a:gd name="connsiteY6" fmla="*/ 9130 h 276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5800" h="276218">
                          <a:moveTo>
                            <a:pt x="140841" y="9130"/>
                          </a:moveTo>
                          <a:cubicBezTo>
                            <a:pt x="170507" y="-1657"/>
                            <a:pt x="200172" y="-4354"/>
                            <a:pt x="235231" y="9130"/>
                          </a:cubicBezTo>
                          <a:cubicBezTo>
                            <a:pt x="283774" y="25311"/>
                            <a:pt x="321529" y="81944"/>
                            <a:pt x="345801" y="143971"/>
                          </a:cubicBezTo>
                          <a:cubicBezTo>
                            <a:pt x="310742" y="79247"/>
                            <a:pt x="264896" y="38795"/>
                            <a:pt x="205566" y="81944"/>
                          </a:cubicBezTo>
                          <a:cubicBezTo>
                            <a:pt x="157022" y="117003"/>
                            <a:pt x="113873" y="168243"/>
                            <a:pt x="70724" y="214089"/>
                          </a:cubicBezTo>
                          <a:cubicBezTo>
                            <a:pt x="68027" y="216786"/>
                            <a:pt x="-7484" y="297691"/>
                            <a:pt x="606" y="270722"/>
                          </a:cubicBezTo>
                          <a:cubicBezTo>
                            <a:pt x="32968" y="176333"/>
                            <a:pt x="76117" y="76550"/>
                            <a:pt x="140841" y="9130"/>
                          </a:cubicBezTo>
                          <a:close/>
                        </a:path>
                      </a:pathLst>
                    </a:custGeom>
                    <a:solidFill>
                      <a:srgbClr val="284A55"/>
                    </a:solidFill>
                    <a:ln w="26947" cap="flat">
                      <a:noFill/>
                      <a:prstDash val="solid"/>
                      <a:miter/>
                    </a:ln>
                  </p:spPr>
                  <p:txBody>
                    <a:bodyPr rtlCol="1" anchor="ctr"/>
                    <a:lstStyle/>
                    <a:p>
                      <a:endParaRPr lang="ar-SA"/>
                    </a:p>
                  </p:txBody>
                </p:sp>
                <p:sp>
                  <p:nvSpPr>
                    <p:cNvPr id="1397" name="شكل حر: شكل 936">
                      <a:extLst>
                        <a:ext uri="{FF2B5EF4-FFF2-40B4-BE49-F238E27FC236}">
                          <a16:creationId xmlns:a16="http://schemas.microsoft.com/office/drawing/2014/main" id="{8288BCF3-9A17-4889-9343-C27819BE2716}"/>
                        </a:ext>
                      </a:extLst>
                    </p:cNvPr>
                    <p:cNvSpPr/>
                    <p:nvPr/>
                  </p:nvSpPr>
                  <p:spPr>
                    <a:xfrm>
                      <a:off x="2416362" y="6300711"/>
                      <a:ext cx="453067" cy="729930"/>
                    </a:xfrm>
                    <a:custGeom>
                      <a:avLst/>
                      <a:gdLst>
                        <a:gd name="connsiteX0" fmla="*/ 329014 w 453067"/>
                        <a:gd name="connsiteY0" fmla="*/ 729930 h 729930"/>
                        <a:gd name="connsiteX1" fmla="*/ 275077 w 453067"/>
                        <a:gd name="connsiteY1" fmla="*/ 414401 h 729930"/>
                        <a:gd name="connsiteX2" fmla="*/ 204959 w 453067"/>
                        <a:gd name="connsiteY2" fmla="*/ 209441 h 729930"/>
                        <a:gd name="connsiteX3" fmla="*/ 94389 w 453067"/>
                        <a:gd name="connsiteY3" fmla="*/ 74599 h 729930"/>
                        <a:gd name="connsiteX4" fmla="*/ 0 w 453067"/>
                        <a:gd name="connsiteY4" fmla="*/ 74599 h 729930"/>
                        <a:gd name="connsiteX5" fmla="*/ 56633 w 453067"/>
                        <a:gd name="connsiteY5" fmla="*/ 28753 h 729930"/>
                        <a:gd name="connsiteX6" fmla="*/ 229231 w 453067"/>
                        <a:gd name="connsiteY6" fmla="*/ 17966 h 729930"/>
                        <a:gd name="connsiteX7" fmla="*/ 240018 w 453067"/>
                        <a:gd name="connsiteY7" fmla="*/ 31450 h 729930"/>
                        <a:gd name="connsiteX8" fmla="*/ 366769 w 453067"/>
                        <a:gd name="connsiteY8" fmla="*/ 244500 h 729930"/>
                        <a:gd name="connsiteX9" fmla="*/ 453068 w 453067"/>
                        <a:gd name="connsiteY9" fmla="*/ 729930 h 729930"/>
                        <a:gd name="connsiteX10" fmla="*/ 329014 w 453067"/>
                        <a:gd name="connsiteY10" fmla="*/ 729930 h 729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3067" h="729930">
                          <a:moveTo>
                            <a:pt x="329014" y="729930"/>
                          </a:moveTo>
                          <a:cubicBezTo>
                            <a:pt x="318226" y="622057"/>
                            <a:pt x="302045" y="516880"/>
                            <a:pt x="275077" y="414401"/>
                          </a:cubicBezTo>
                          <a:cubicBezTo>
                            <a:pt x="261593" y="363161"/>
                            <a:pt x="240018" y="274165"/>
                            <a:pt x="204959" y="209441"/>
                          </a:cubicBezTo>
                          <a:cubicBezTo>
                            <a:pt x="177991" y="147414"/>
                            <a:pt x="140235" y="90781"/>
                            <a:pt x="94389" y="74599"/>
                          </a:cubicBezTo>
                          <a:cubicBezTo>
                            <a:pt x="59330" y="61115"/>
                            <a:pt x="29665" y="63812"/>
                            <a:pt x="0" y="74599"/>
                          </a:cubicBezTo>
                          <a:cubicBezTo>
                            <a:pt x="16181" y="55722"/>
                            <a:pt x="35059" y="42238"/>
                            <a:pt x="56633" y="28753"/>
                          </a:cubicBezTo>
                          <a:cubicBezTo>
                            <a:pt x="115964" y="-9002"/>
                            <a:pt x="175294" y="-6306"/>
                            <a:pt x="229231" y="17966"/>
                          </a:cubicBezTo>
                          <a:cubicBezTo>
                            <a:pt x="231928" y="23360"/>
                            <a:pt x="234625" y="28753"/>
                            <a:pt x="240018" y="31450"/>
                          </a:cubicBezTo>
                          <a:cubicBezTo>
                            <a:pt x="280471" y="104265"/>
                            <a:pt x="337104" y="166292"/>
                            <a:pt x="366769" y="244500"/>
                          </a:cubicBezTo>
                          <a:cubicBezTo>
                            <a:pt x="423403" y="398219"/>
                            <a:pt x="447674" y="562726"/>
                            <a:pt x="453068" y="729930"/>
                          </a:cubicBezTo>
                          <a:lnTo>
                            <a:pt x="329014" y="729930"/>
                          </a:lnTo>
                          <a:close/>
                        </a:path>
                      </a:pathLst>
                    </a:custGeom>
                    <a:solidFill>
                      <a:srgbClr val="115220"/>
                    </a:solidFill>
                    <a:ln w="26947" cap="flat">
                      <a:noFill/>
                      <a:prstDash val="solid"/>
                      <a:miter/>
                    </a:ln>
                  </p:spPr>
                  <p:txBody>
                    <a:bodyPr rtlCol="1" anchor="ctr"/>
                    <a:lstStyle/>
                    <a:p>
                      <a:endParaRPr lang="ar-SA"/>
                    </a:p>
                  </p:txBody>
                </p:sp>
                <p:sp>
                  <p:nvSpPr>
                    <p:cNvPr id="1398" name="شكل حر: شكل 937">
                      <a:extLst>
                        <a:ext uri="{FF2B5EF4-FFF2-40B4-BE49-F238E27FC236}">
                          <a16:creationId xmlns:a16="http://schemas.microsoft.com/office/drawing/2014/main" id="{1424F624-2CFE-4C9D-93D4-C029087E3B80}"/>
                        </a:ext>
                      </a:extLst>
                    </p:cNvPr>
                    <p:cNvSpPr/>
                    <p:nvPr/>
                  </p:nvSpPr>
                  <p:spPr>
                    <a:xfrm>
                      <a:off x="2645592" y="6318678"/>
                      <a:ext cx="277773" cy="711964"/>
                    </a:xfrm>
                    <a:custGeom>
                      <a:avLst/>
                      <a:gdLst>
                        <a:gd name="connsiteX0" fmla="*/ 223837 w 277773"/>
                        <a:gd name="connsiteY0" fmla="*/ 711964 h 711964"/>
                        <a:gd name="connsiteX1" fmla="*/ 137538 w 277773"/>
                        <a:gd name="connsiteY1" fmla="*/ 226534 h 711964"/>
                        <a:gd name="connsiteX2" fmla="*/ 10787 w 277773"/>
                        <a:gd name="connsiteY2" fmla="*/ 13484 h 711964"/>
                        <a:gd name="connsiteX3" fmla="*/ 0 w 277773"/>
                        <a:gd name="connsiteY3" fmla="*/ 0 h 711964"/>
                        <a:gd name="connsiteX4" fmla="*/ 140235 w 277773"/>
                        <a:gd name="connsiteY4" fmla="*/ 126751 h 711964"/>
                        <a:gd name="connsiteX5" fmla="*/ 266986 w 277773"/>
                        <a:gd name="connsiteY5" fmla="*/ 523185 h 711964"/>
                        <a:gd name="connsiteX6" fmla="*/ 277774 w 277773"/>
                        <a:gd name="connsiteY6" fmla="*/ 711964 h 711964"/>
                        <a:gd name="connsiteX7" fmla="*/ 223837 w 277773"/>
                        <a:gd name="connsiteY7" fmla="*/ 711964 h 711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7773" h="711964">
                          <a:moveTo>
                            <a:pt x="223837" y="711964"/>
                          </a:moveTo>
                          <a:cubicBezTo>
                            <a:pt x="218443" y="544760"/>
                            <a:pt x="191475" y="380253"/>
                            <a:pt x="137538" y="226534"/>
                          </a:cubicBezTo>
                          <a:cubicBezTo>
                            <a:pt x="110570" y="148326"/>
                            <a:pt x="53937" y="88996"/>
                            <a:pt x="10787" y="13484"/>
                          </a:cubicBezTo>
                          <a:cubicBezTo>
                            <a:pt x="8091" y="8091"/>
                            <a:pt x="5394" y="2697"/>
                            <a:pt x="0" y="0"/>
                          </a:cubicBezTo>
                          <a:cubicBezTo>
                            <a:pt x="53937" y="24271"/>
                            <a:pt x="102480" y="70117"/>
                            <a:pt x="140235" y="126751"/>
                          </a:cubicBezTo>
                          <a:cubicBezTo>
                            <a:pt x="218443" y="240018"/>
                            <a:pt x="253502" y="377557"/>
                            <a:pt x="266986" y="523185"/>
                          </a:cubicBezTo>
                          <a:cubicBezTo>
                            <a:pt x="272380" y="585213"/>
                            <a:pt x="277774" y="647239"/>
                            <a:pt x="277774" y="711964"/>
                          </a:cubicBezTo>
                          <a:lnTo>
                            <a:pt x="223837" y="711964"/>
                          </a:lnTo>
                          <a:close/>
                        </a:path>
                      </a:pathLst>
                    </a:custGeom>
                    <a:solidFill>
                      <a:srgbClr val="25981C"/>
                    </a:solidFill>
                    <a:ln w="26947" cap="flat">
                      <a:noFill/>
                      <a:prstDash val="solid"/>
                      <a:miter/>
                    </a:ln>
                  </p:spPr>
                  <p:txBody>
                    <a:bodyPr rtlCol="1" anchor="ctr"/>
                    <a:lstStyle/>
                    <a:p>
                      <a:endParaRPr lang="ar-SA"/>
                    </a:p>
                  </p:txBody>
                </p:sp>
              </p:grpSp>
              <p:grpSp>
                <p:nvGrpSpPr>
                  <p:cNvPr id="1139" name="رسم 4">
                    <a:extLst>
                      <a:ext uri="{FF2B5EF4-FFF2-40B4-BE49-F238E27FC236}">
                        <a16:creationId xmlns:a16="http://schemas.microsoft.com/office/drawing/2014/main" id="{177C52CB-1A8D-4B5C-A4CF-87BEE2801E45}"/>
                      </a:ext>
                    </a:extLst>
                  </p:cNvPr>
                  <p:cNvGrpSpPr/>
                  <p:nvPr/>
                </p:nvGrpSpPr>
                <p:grpSpPr>
                  <a:xfrm>
                    <a:off x="2297701" y="6386098"/>
                    <a:ext cx="450371" cy="647239"/>
                    <a:chOff x="2297701" y="6386098"/>
                    <a:chExt cx="450371" cy="647239"/>
                  </a:xfrm>
                  <a:solidFill>
                    <a:schemeClr val="accent1"/>
                  </a:solidFill>
                </p:grpSpPr>
                <p:sp>
                  <p:nvSpPr>
                    <p:cNvPr id="1386" name="شكل حر: شكل 939">
                      <a:extLst>
                        <a:ext uri="{FF2B5EF4-FFF2-40B4-BE49-F238E27FC236}">
                          <a16:creationId xmlns:a16="http://schemas.microsoft.com/office/drawing/2014/main" id="{E54D5687-5946-4AD2-B2D6-DE0DE0FBBB24}"/>
                        </a:ext>
                      </a:extLst>
                    </p:cNvPr>
                    <p:cNvSpPr/>
                    <p:nvPr/>
                  </p:nvSpPr>
                  <p:spPr>
                    <a:xfrm>
                      <a:off x="2664470" y="6636471"/>
                      <a:ext cx="80904" cy="394170"/>
                    </a:xfrm>
                    <a:custGeom>
                      <a:avLst/>
                      <a:gdLst>
                        <a:gd name="connsiteX0" fmla="*/ 80905 w 80904"/>
                        <a:gd name="connsiteY0" fmla="*/ 394171 h 394170"/>
                        <a:gd name="connsiteX1" fmla="*/ 8090 w 80904"/>
                        <a:gd name="connsiteY1" fmla="*/ 394171 h 394170"/>
                        <a:gd name="connsiteX2" fmla="*/ 0 w 80904"/>
                        <a:gd name="connsiteY2" fmla="*/ 240451 h 394170"/>
                        <a:gd name="connsiteX3" fmla="*/ 16181 w 80904"/>
                        <a:gd name="connsiteY3" fmla="*/ 111003 h 394170"/>
                        <a:gd name="connsiteX4" fmla="*/ 62027 w 80904"/>
                        <a:gd name="connsiteY4" fmla="*/ 433 h 394170"/>
                        <a:gd name="connsiteX5" fmla="*/ 80905 w 80904"/>
                        <a:gd name="connsiteY5" fmla="*/ 394171 h 39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904" h="394170">
                          <a:moveTo>
                            <a:pt x="80905" y="394171"/>
                          </a:moveTo>
                          <a:lnTo>
                            <a:pt x="8090" y="394171"/>
                          </a:lnTo>
                          <a:cubicBezTo>
                            <a:pt x="2697" y="342930"/>
                            <a:pt x="0" y="291690"/>
                            <a:pt x="0" y="240451"/>
                          </a:cubicBezTo>
                          <a:cubicBezTo>
                            <a:pt x="0" y="197301"/>
                            <a:pt x="5394" y="151455"/>
                            <a:pt x="16181" y="111003"/>
                          </a:cubicBezTo>
                          <a:cubicBezTo>
                            <a:pt x="18878" y="100216"/>
                            <a:pt x="53937" y="-7658"/>
                            <a:pt x="62027" y="433"/>
                          </a:cubicBezTo>
                          <a:cubicBezTo>
                            <a:pt x="59330" y="433"/>
                            <a:pt x="70118" y="235057"/>
                            <a:pt x="80905" y="394171"/>
                          </a:cubicBezTo>
                          <a:close/>
                        </a:path>
                      </a:pathLst>
                    </a:custGeom>
                    <a:solidFill>
                      <a:srgbClr val="003B18"/>
                    </a:solidFill>
                    <a:ln w="26947" cap="flat">
                      <a:noFill/>
                      <a:prstDash val="solid"/>
                      <a:miter/>
                    </a:ln>
                  </p:spPr>
                  <p:txBody>
                    <a:bodyPr rtlCol="1" anchor="ctr"/>
                    <a:lstStyle/>
                    <a:p>
                      <a:endParaRPr lang="ar-SA"/>
                    </a:p>
                  </p:txBody>
                </p:sp>
                <p:sp>
                  <p:nvSpPr>
                    <p:cNvPr id="1387" name="شكل حر: شكل 940">
                      <a:extLst>
                        <a:ext uri="{FF2B5EF4-FFF2-40B4-BE49-F238E27FC236}">
                          <a16:creationId xmlns:a16="http://schemas.microsoft.com/office/drawing/2014/main" id="{DF7DA9EB-4EB2-4F02-B3C0-455BE87D493C}"/>
                        </a:ext>
                      </a:extLst>
                    </p:cNvPr>
                    <p:cNvSpPr/>
                    <p:nvPr/>
                  </p:nvSpPr>
                  <p:spPr>
                    <a:xfrm>
                      <a:off x="2701168" y="6639600"/>
                      <a:ext cx="46904" cy="393737"/>
                    </a:xfrm>
                    <a:custGeom>
                      <a:avLst/>
                      <a:gdLst>
                        <a:gd name="connsiteX0" fmla="*/ 6452 w 46904"/>
                        <a:gd name="connsiteY0" fmla="*/ 391041 h 393737"/>
                        <a:gd name="connsiteX1" fmla="*/ 1058 w 46904"/>
                        <a:gd name="connsiteY1" fmla="*/ 145629 h 393737"/>
                        <a:gd name="connsiteX2" fmla="*/ 25329 w 46904"/>
                        <a:gd name="connsiteY2" fmla="*/ 0 h 393737"/>
                        <a:gd name="connsiteX3" fmla="*/ 46904 w 46904"/>
                        <a:gd name="connsiteY3" fmla="*/ 393737 h 393737"/>
                        <a:gd name="connsiteX4" fmla="*/ 6452 w 46904"/>
                        <a:gd name="connsiteY4" fmla="*/ 393737 h 393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04" h="393737">
                          <a:moveTo>
                            <a:pt x="6452" y="391041"/>
                          </a:moveTo>
                          <a:cubicBezTo>
                            <a:pt x="1058" y="310136"/>
                            <a:pt x="-1639" y="226534"/>
                            <a:pt x="1058" y="145629"/>
                          </a:cubicBezTo>
                          <a:cubicBezTo>
                            <a:pt x="3755" y="94389"/>
                            <a:pt x="14542" y="48543"/>
                            <a:pt x="25329" y="0"/>
                          </a:cubicBezTo>
                          <a:cubicBezTo>
                            <a:pt x="25329" y="26968"/>
                            <a:pt x="36117" y="242715"/>
                            <a:pt x="46904" y="393737"/>
                          </a:cubicBezTo>
                          <a:lnTo>
                            <a:pt x="6452" y="393737"/>
                          </a:lnTo>
                          <a:close/>
                        </a:path>
                      </a:pathLst>
                    </a:custGeom>
                    <a:solidFill>
                      <a:srgbClr val="003B18"/>
                    </a:solidFill>
                    <a:ln w="26947" cap="flat">
                      <a:noFill/>
                      <a:prstDash val="solid"/>
                      <a:miter/>
                    </a:ln>
                  </p:spPr>
                  <p:txBody>
                    <a:bodyPr rtlCol="1" anchor="ctr"/>
                    <a:lstStyle/>
                    <a:p>
                      <a:endParaRPr lang="ar-SA"/>
                    </a:p>
                  </p:txBody>
                </p:sp>
                <p:sp>
                  <p:nvSpPr>
                    <p:cNvPr id="1388" name="شكل حر: شكل 941">
                      <a:extLst>
                        <a:ext uri="{FF2B5EF4-FFF2-40B4-BE49-F238E27FC236}">
                          <a16:creationId xmlns:a16="http://schemas.microsoft.com/office/drawing/2014/main" id="{26F156C6-C098-40EC-ACB2-1FB279FECFA3}"/>
                        </a:ext>
                      </a:extLst>
                    </p:cNvPr>
                    <p:cNvSpPr/>
                    <p:nvPr/>
                  </p:nvSpPr>
                  <p:spPr>
                    <a:xfrm>
                      <a:off x="2297701" y="6386098"/>
                      <a:ext cx="409918" cy="644543"/>
                    </a:xfrm>
                    <a:custGeom>
                      <a:avLst/>
                      <a:gdLst>
                        <a:gd name="connsiteX0" fmla="*/ 334407 w 409918"/>
                        <a:gd name="connsiteY0" fmla="*/ 644543 h 644543"/>
                        <a:gd name="connsiteX1" fmla="*/ 310136 w 409918"/>
                        <a:gd name="connsiteY1" fmla="*/ 579819 h 644543"/>
                        <a:gd name="connsiteX2" fmla="*/ 191475 w 409918"/>
                        <a:gd name="connsiteY2" fmla="*/ 331711 h 644543"/>
                        <a:gd name="connsiteX3" fmla="*/ 67421 w 409918"/>
                        <a:gd name="connsiteY3" fmla="*/ 80905 h 644543"/>
                        <a:gd name="connsiteX4" fmla="*/ 67421 w 409918"/>
                        <a:gd name="connsiteY4" fmla="*/ 80905 h 644543"/>
                        <a:gd name="connsiteX5" fmla="*/ 0 w 409918"/>
                        <a:gd name="connsiteY5" fmla="*/ 0 h 644543"/>
                        <a:gd name="connsiteX6" fmla="*/ 159113 w 409918"/>
                        <a:gd name="connsiteY6" fmla="*/ 97086 h 644543"/>
                        <a:gd name="connsiteX7" fmla="*/ 307439 w 409918"/>
                        <a:gd name="connsiteY7" fmla="*/ 318226 h 644543"/>
                        <a:gd name="connsiteX8" fmla="*/ 409919 w 409918"/>
                        <a:gd name="connsiteY8" fmla="*/ 644543 h 644543"/>
                        <a:gd name="connsiteX9" fmla="*/ 334407 w 409918"/>
                        <a:gd name="connsiteY9" fmla="*/ 644543 h 644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9918" h="644543">
                          <a:moveTo>
                            <a:pt x="334407" y="644543"/>
                          </a:moveTo>
                          <a:cubicBezTo>
                            <a:pt x="326317" y="622968"/>
                            <a:pt x="318226" y="601394"/>
                            <a:pt x="310136" y="579819"/>
                          </a:cubicBezTo>
                          <a:cubicBezTo>
                            <a:pt x="277774" y="490823"/>
                            <a:pt x="237321" y="409919"/>
                            <a:pt x="191475" y="331711"/>
                          </a:cubicBezTo>
                          <a:cubicBezTo>
                            <a:pt x="148326" y="253502"/>
                            <a:pt x="121357" y="148326"/>
                            <a:pt x="67421" y="80905"/>
                          </a:cubicBezTo>
                          <a:cubicBezTo>
                            <a:pt x="70118" y="83602"/>
                            <a:pt x="83602" y="99783"/>
                            <a:pt x="67421" y="80905"/>
                          </a:cubicBezTo>
                          <a:cubicBezTo>
                            <a:pt x="45846" y="53937"/>
                            <a:pt x="24272" y="26968"/>
                            <a:pt x="0" y="0"/>
                          </a:cubicBezTo>
                          <a:cubicBezTo>
                            <a:pt x="56634" y="24271"/>
                            <a:pt x="110570" y="45846"/>
                            <a:pt x="159113" y="97086"/>
                          </a:cubicBezTo>
                          <a:cubicBezTo>
                            <a:pt x="218444" y="159113"/>
                            <a:pt x="269683" y="231927"/>
                            <a:pt x="307439" y="318226"/>
                          </a:cubicBezTo>
                          <a:cubicBezTo>
                            <a:pt x="353285" y="423403"/>
                            <a:pt x="385647" y="531276"/>
                            <a:pt x="409919" y="644543"/>
                          </a:cubicBezTo>
                          <a:lnTo>
                            <a:pt x="334407" y="644543"/>
                          </a:lnTo>
                          <a:close/>
                        </a:path>
                      </a:pathLst>
                    </a:custGeom>
                    <a:solidFill>
                      <a:srgbClr val="1F5C24"/>
                    </a:solidFill>
                    <a:ln w="26947" cap="flat">
                      <a:noFill/>
                      <a:prstDash val="solid"/>
                      <a:miter/>
                    </a:ln>
                  </p:spPr>
                  <p:txBody>
                    <a:bodyPr rtlCol="1" anchor="ctr"/>
                    <a:lstStyle/>
                    <a:p>
                      <a:endParaRPr lang="ar-SA"/>
                    </a:p>
                  </p:txBody>
                </p:sp>
                <p:sp>
                  <p:nvSpPr>
                    <p:cNvPr id="1389" name="شكل حر: شكل 942">
                      <a:extLst>
                        <a:ext uri="{FF2B5EF4-FFF2-40B4-BE49-F238E27FC236}">
                          <a16:creationId xmlns:a16="http://schemas.microsoft.com/office/drawing/2014/main" id="{77325B2B-8674-4A93-A4D9-10638F34C33F}"/>
                        </a:ext>
                      </a:extLst>
                    </p:cNvPr>
                    <p:cNvSpPr/>
                    <p:nvPr/>
                  </p:nvSpPr>
                  <p:spPr>
                    <a:xfrm>
                      <a:off x="2313882" y="6394189"/>
                      <a:ext cx="396434" cy="636452"/>
                    </a:xfrm>
                    <a:custGeom>
                      <a:avLst/>
                      <a:gdLst>
                        <a:gd name="connsiteX0" fmla="*/ 361375 w 396434"/>
                        <a:gd name="connsiteY0" fmla="*/ 636453 h 636452"/>
                        <a:gd name="connsiteX1" fmla="*/ 0 w 396434"/>
                        <a:gd name="connsiteY1" fmla="*/ 0 h 636452"/>
                        <a:gd name="connsiteX2" fmla="*/ 145629 w 396434"/>
                        <a:gd name="connsiteY2" fmla="*/ 88995 h 636452"/>
                        <a:gd name="connsiteX3" fmla="*/ 293955 w 396434"/>
                        <a:gd name="connsiteY3" fmla="*/ 310136 h 636452"/>
                        <a:gd name="connsiteX4" fmla="*/ 396434 w 396434"/>
                        <a:gd name="connsiteY4" fmla="*/ 636453 h 636452"/>
                        <a:gd name="connsiteX5" fmla="*/ 361375 w 396434"/>
                        <a:gd name="connsiteY5" fmla="*/ 636453 h 636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6434" h="636452">
                          <a:moveTo>
                            <a:pt x="361375" y="636453"/>
                          </a:moveTo>
                          <a:cubicBezTo>
                            <a:pt x="299348" y="374860"/>
                            <a:pt x="188778" y="134842"/>
                            <a:pt x="0" y="0"/>
                          </a:cubicBezTo>
                          <a:cubicBezTo>
                            <a:pt x="51240" y="21574"/>
                            <a:pt x="102480" y="43149"/>
                            <a:pt x="145629" y="88995"/>
                          </a:cubicBezTo>
                          <a:cubicBezTo>
                            <a:pt x="204959" y="151022"/>
                            <a:pt x="256199" y="223837"/>
                            <a:pt x="293955" y="310136"/>
                          </a:cubicBezTo>
                          <a:cubicBezTo>
                            <a:pt x="339801" y="415312"/>
                            <a:pt x="372163" y="523185"/>
                            <a:pt x="396434" y="636453"/>
                          </a:cubicBezTo>
                          <a:lnTo>
                            <a:pt x="361375" y="636453"/>
                          </a:lnTo>
                          <a:close/>
                        </a:path>
                      </a:pathLst>
                    </a:custGeom>
                    <a:solidFill>
                      <a:srgbClr val="1F5C24"/>
                    </a:solidFill>
                    <a:ln w="26947" cap="flat">
                      <a:noFill/>
                      <a:prstDash val="solid"/>
                      <a:miter/>
                    </a:ln>
                  </p:spPr>
                  <p:txBody>
                    <a:bodyPr rtlCol="1" anchor="ctr"/>
                    <a:lstStyle/>
                    <a:p>
                      <a:endParaRPr lang="ar-SA"/>
                    </a:p>
                  </p:txBody>
                </p:sp>
                <p:sp>
                  <p:nvSpPr>
                    <p:cNvPr id="1390" name="شكل حر: شكل 943">
                      <a:extLst>
                        <a:ext uri="{FF2B5EF4-FFF2-40B4-BE49-F238E27FC236}">
                          <a16:creationId xmlns:a16="http://schemas.microsoft.com/office/drawing/2014/main" id="{CA73061B-7880-4CCF-BD27-3DDEEA8FDD98}"/>
                        </a:ext>
                      </a:extLst>
                    </p:cNvPr>
                    <p:cNvSpPr/>
                    <p:nvPr/>
                  </p:nvSpPr>
                  <p:spPr>
                    <a:xfrm>
                      <a:off x="2327366" y="6868144"/>
                      <a:ext cx="156416" cy="162497"/>
                    </a:xfrm>
                    <a:custGeom>
                      <a:avLst/>
                      <a:gdLst>
                        <a:gd name="connsiteX0" fmla="*/ 80905 w 156416"/>
                        <a:gd name="connsiteY0" fmla="*/ 43836 h 162497"/>
                        <a:gd name="connsiteX1" fmla="*/ 26968 w 156416"/>
                        <a:gd name="connsiteY1" fmla="*/ 135529 h 162497"/>
                        <a:gd name="connsiteX2" fmla="*/ 10787 w 156416"/>
                        <a:gd name="connsiteY2" fmla="*/ 162498 h 162497"/>
                        <a:gd name="connsiteX3" fmla="*/ 0 w 156416"/>
                        <a:gd name="connsiteY3" fmla="*/ 162498 h 162497"/>
                        <a:gd name="connsiteX4" fmla="*/ 40452 w 156416"/>
                        <a:gd name="connsiteY4" fmla="*/ 14171 h 162497"/>
                        <a:gd name="connsiteX5" fmla="*/ 86299 w 156416"/>
                        <a:gd name="connsiteY5" fmla="*/ 687 h 162497"/>
                        <a:gd name="connsiteX6" fmla="*/ 156416 w 156416"/>
                        <a:gd name="connsiteY6" fmla="*/ 57320 h 162497"/>
                        <a:gd name="connsiteX7" fmla="*/ 80905 w 156416"/>
                        <a:gd name="connsiteY7" fmla="*/ 43836 h 162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6416" h="162497">
                          <a:moveTo>
                            <a:pt x="80905" y="43836"/>
                          </a:moveTo>
                          <a:cubicBezTo>
                            <a:pt x="59330" y="70805"/>
                            <a:pt x="43149" y="103167"/>
                            <a:pt x="26968" y="135529"/>
                          </a:cubicBezTo>
                          <a:cubicBezTo>
                            <a:pt x="26968" y="135529"/>
                            <a:pt x="18878" y="151710"/>
                            <a:pt x="10787" y="162498"/>
                          </a:cubicBezTo>
                          <a:lnTo>
                            <a:pt x="0" y="162498"/>
                          </a:lnTo>
                          <a:cubicBezTo>
                            <a:pt x="5394" y="111257"/>
                            <a:pt x="16181" y="57320"/>
                            <a:pt x="40452" y="14171"/>
                          </a:cubicBezTo>
                          <a:cubicBezTo>
                            <a:pt x="53937" y="3384"/>
                            <a:pt x="70118" y="-2009"/>
                            <a:pt x="86299" y="687"/>
                          </a:cubicBezTo>
                          <a:cubicBezTo>
                            <a:pt x="113267" y="3384"/>
                            <a:pt x="137538" y="27655"/>
                            <a:pt x="156416" y="57320"/>
                          </a:cubicBezTo>
                          <a:cubicBezTo>
                            <a:pt x="132145" y="27655"/>
                            <a:pt x="105176" y="11475"/>
                            <a:pt x="80905" y="43836"/>
                          </a:cubicBezTo>
                          <a:close/>
                        </a:path>
                      </a:pathLst>
                    </a:custGeom>
                    <a:solidFill>
                      <a:srgbClr val="284A55"/>
                    </a:solidFill>
                    <a:ln w="26947" cap="flat">
                      <a:noFill/>
                      <a:prstDash val="solid"/>
                      <a:miter/>
                    </a:ln>
                  </p:spPr>
                  <p:txBody>
                    <a:bodyPr rtlCol="1" anchor="ctr"/>
                    <a:lstStyle/>
                    <a:p>
                      <a:endParaRPr lang="ar-SA"/>
                    </a:p>
                  </p:txBody>
                </p:sp>
                <p:sp>
                  <p:nvSpPr>
                    <p:cNvPr id="1391" name="شكل حر: شكل 944">
                      <a:extLst>
                        <a:ext uri="{FF2B5EF4-FFF2-40B4-BE49-F238E27FC236}">
                          <a16:creationId xmlns:a16="http://schemas.microsoft.com/office/drawing/2014/main" id="{0EB2BB5B-49B5-4D3B-8EA3-B05790EF96C7}"/>
                        </a:ext>
                      </a:extLst>
                    </p:cNvPr>
                    <p:cNvSpPr/>
                    <p:nvPr/>
                  </p:nvSpPr>
                  <p:spPr>
                    <a:xfrm>
                      <a:off x="2370515" y="6816033"/>
                      <a:ext cx="256199" cy="214608"/>
                    </a:xfrm>
                    <a:custGeom>
                      <a:avLst/>
                      <a:gdLst>
                        <a:gd name="connsiteX0" fmla="*/ 175294 w 256199"/>
                        <a:gd name="connsiteY0" fmla="*/ 214609 h 214608"/>
                        <a:gd name="connsiteX1" fmla="*/ 172597 w 256199"/>
                        <a:gd name="connsiteY1" fmla="*/ 206518 h 214608"/>
                        <a:gd name="connsiteX2" fmla="*/ 115964 w 256199"/>
                        <a:gd name="connsiteY2" fmla="*/ 109431 h 214608"/>
                        <a:gd name="connsiteX3" fmla="*/ 45846 w 256199"/>
                        <a:gd name="connsiteY3" fmla="*/ 52798 h 214608"/>
                        <a:gd name="connsiteX4" fmla="*/ 0 w 256199"/>
                        <a:gd name="connsiteY4" fmla="*/ 66282 h 214608"/>
                        <a:gd name="connsiteX5" fmla="*/ 24272 w 256199"/>
                        <a:gd name="connsiteY5" fmla="*/ 33920 h 214608"/>
                        <a:gd name="connsiteX6" fmla="*/ 110570 w 256199"/>
                        <a:gd name="connsiteY6" fmla="*/ 1559 h 214608"/>
                        <a:gd name="connsiteX7" fmla="*/ 115964 w 256199"/>
                        <a:gd name="connsiteY7" fmla="*/ 6952 h 214608"/>
                        <a:gd name="connsiteX8" fmla="*/ 202262 w 256199"/>
                        <a:gd name="connsiteY8" fmla="*/ 101341 h 214608"/>
                        <a:gd name="connsiteX9" fmla="*/ 256199 w 256199"/>
                        <a:gd name="connsiteY9" fmla="*/ 214609 h 214608"/>
                        <a:gd name="connsiteX10" fmla="*/ 175294 w 256199"/>
                        <a:gd name="connsiteY10" fmla="*/ 214609 h 214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6199" h="214608">
                          <a:moveTo>
                            <a:pt x="175294" y="214609"/>
                          </a:moveTo>
                          <a:cubicBezTo>
                            <a:pt x="175294" y="211912"/>
                            <a:pt x="172597" y="209215"/>
                            <a:pt x="172597" y="206518"/>
                          </a:cubicBezTo>
                          <a:cubicBezTo>
                            <a:pt x="161810" y="182246"/>
                            <a:pt x="140235" y="139097"/>
                            <a:pt x="115964" y="109431"/>
                          </a:cubicBezTo>
                          <a:cubicBezTo>
                            <a:pt x="97086" y="79767"/>
                            <a:pt x="72814" y="55495"/>
                            <a:pt x="45846" y="52798"/>
                          </a:cubicBezTo>
                          <a:cubicBezTo>
                            <a:pt x="26968" y="50102"/>
                            <a:pt x="13484" y="55495"/>
                            <a:pt x="0" y="66282"/>
                          </a:cubicBezTo>
                          <a:cubicBezTo>
                            <a:pt x="5394" y="55495"/>
                            <a:pt x="13484" y="42011"/>
                            <a:pt x="24272" y="33920"/>
                          </a:cubicBezTo>
                          <a:cubicBezTo>
                            <a:pt x="51240" y="4255"/>
                            <a:pt x="80905" y="-3835"/>
                            <a:pt x="110570" y="1559"/>
                          </a:cubicBezTo>
                          <a:cubicBezTo>
                            <a:pt x="113267" y="4255"/>
                            <a:pt x="115964" y="6952"/>
                            <a:pt x="115964" y="6952"/>
                          </a:cubicBezTo>
                          <a:cubicBezTo>
                            <a:pt x="145629" y="39314"/>
                            <a:pt x="177991" y="63586"/>
                            <a:pt x="202262" y="101341"/>
                          </a:cubicBezTo>
                          <a:cubicBezTo>
                            <a:pt x="223837" y="136400"/>
                            <a:pt x="240018" y="174156"/>
                            <a:pt x="256199" y="214609"/>
                          </a:cubicBezTo>
                          <a:lnTo>
                            <a:pt x="175294" y="214609"/>
                          </a:lnTo>
                          <a:close/>
                        </a:path>
                      </a:pathLst>
                    </a:custGeom>
                    <a:solidFill>
                      <a:srgbClr val="115220"/>
                    </a:solidFill>
                    <a:ln w="26947" cap="flat">
                      <a:noFill/>
                      <a:prstDash val="solid"/>
                      <a:miter/>
                    </a:ln>
                  </p:spPr>
                  <p:txBody>
                    <a:bodyPr rtlCol="1" anchor="ctr"/>
                    <a:lstStyle/>
                    <a:p>
                      <a:endParaRPr lang="ar-SA"/>
                    </a:p>
                  </p:txBody>
                </p:sp>
                <p:sp>
                  <p:nvSpPr>
                    <p:cNvPr id="1392" name="شكل حر: شكل 945">
                      <a:extLst>
                        <a:ext uri="{FF2B5EF4-FFF2-40B4-BE49-F238E27FC236}">
                          <a16:creationId xmlns:a16="http://schemas.microsoft.com/office/drawing/2014/main" id="{CD3C4B9D-0E2A-4F83-92D9-2617091359B5}"/>
                        </a:ext>
                      </a:extLst>
                    </p:cNvPr>
                    <p:cNvSpPr/>
                    <p:nvPr/>
                  </p:nvSpPr>
                  <p:spPr>
                    <a:xfrm>
                      <a:off x="2478389" y="6817592"/>
                      <a:ext cx="180687" cy="213050"/>
                    </a:xfrm>
                    <a:custGeom>
                      <a:avLst/>
                      <a:gdLst>
                        <a:gd name="connsiteX0" fmla="*/ 145629 w 180687"/>
                        <a:gd name="connsiteY0" fmla="*/ 213050 h 213050"/>
                        <a:gd name="connsiteX1" fmla="*/ 91692 w 180687"/>
                        <a:gd name="connsiteY1" fmla="*/ 99783 h 213050"/>
                        <a:gd name="connsiteX2" fmla="*/ 5394 w 180687"/>
                        <a:gd name="connsiteY2" fmla="*/ 5394 h 213050"/>
                        <a:gd name="connsiteX3" fmla="*/ 0 w 180687"/>
                        <a:gd name="connsiteY3" fmla="*/ 0 h 213050"/>
                        <a:gd name="connsiteX4" fmla="*/ 83602 w 180687"/>
                        <a:gd name="connsiteY4" fmla="*/ 45846 h 213050"/>
                        <a:gd name="connsiteX5" fmla="*/ 180688 w 180687"/>
                        <a:gd name="connsiteY5" fmla="*/ 213050 h 213050"/>
                        <a:gd name="connsiteX6" fmla="*/ 145629 w 180687"/>
                        <a:gd name="connsiteY6" fmla="*/ 213050 h 21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687" h="213050">
                          <a:moveTo>
                            <a:pt x="145629" y="213050"/>
                          </a:moveTo>
                          <a:cubicBezTo>
                            <a:pt x="129448" y="172598"/>
                            <a:pt x="113267" y="134841"/>
                            <a:pt x="91692" y="99783"/>
                          </a:cubicBezTo>
                          <a:cubicBezTo>
                            <a:pt x="70118" y="62027"/>
                            <a:pt x="35059" y="37755"/>
                            <a:pt x="5394" y="5394"/>
                          </a:cubicBezTo>
                          <a:cubicBezTo>
                            <a:pt x="2697" y="2697"/>
                            <a:pt x="0" y="0"/>
                            <a:pt x="0" y="0"/>
                          </a:cubicBezTo>
                          <a:cubicBezTo>
                            <a:pt x="29665" y="5394"/>
                            <a:pt x="59330" y="21575"/>
                            <a:pt x="83602" y="45846"/>
                          </a:cubicBezTo>
                          <a:cubicBezTo>
                            <a:pt x="129448" y="88996"/>
                            <a:pt x="159113" y="148325"/>
                            <a:pt x="180688" y="213050"/>
                          </a:cubicBezTo>
                          <a:lnTo>
                            <a:pt x="145629" y="213050"/>
                          </a:lnTo>
                          <a:close/>
                        </a:path>
                      </a:pathLst>
                    </a:custGeom>
                    <a:solidFill>
                      <a:srgbClr val="25981C"/>
                    </a:solidFill>
                    <a:ln w="26947" cap="flat">
                      <a:noFill/>
                      <a:prstDash val="solid"/>
                      <a:miter/>
                    </a:ln>
                  </p:spPr>
                  <p:txBody>
                    <a:bodyPr rtlCol="1" anchor="ctr"/>
                    <a:lstStyle/>
                    <a:p>
                      <a:endParaRPr lang="ar-SA"/>
                    </a:p>
                  </p:txBody>
                </p:sp>
              </p:grpSp>
              <p:grpSp>
                <p:nvGrpSpPr>
                  <p:cNvPr id="1140" name="رسم 4">
                    <a:extLst>
                      <a:ext uri="{FF2B5EF4-FFF2-40B4-BE49-F238E27FC236}">
                        <a16:creationId xmlns:a16="http://schemas.microsoft.com/office/drawing/2014/main" id="{B4174809-72CE-4222-9D84-678ABC986923}"/>
                      </a:ext>
                    </a:extLst>
                  </p:cNvPr>
                  <p:cNvGrpSpPr/>
                  <p:nvPr/>
                </p:nvGrpSpPr>
                <p:grpSpPr>
                  <a:xfrm>
                    <a:off x="3729224" y="6315981"/>
                    <a:ext cx="467047" cy="717357"/>
                    <a:chOff x="3729224" y="6315981"/>
                    <a:chExt cx="467047" cy="717357"/>
                  </a:xfrm>
                  <a:solidFill>
                    <a:schemeClr val="accent1"/>
                  </a:solidFill>
                </p:grpSpPr>
                <p:sp>
                  <p:nvSpPr>
                    <p:cNvPr id="1379" name="شكل حر: شكل 947">
                      <a:extLst>
                        <a:ext uri="{FF2B5EF4-FFF2-40B4-BE49-F238E27FC236}">
                          <a16:creationId xmlns:a16="http://schemas.microsoft.com/office/drawing/2014/main" id="{2EF078BB-EAC9-4333-9950-0DDA44EC4886}"/>
                        </a:ext>
                      </a:extLst>
                    </p:cNvPr>
                    <p:cNvSpPr/>
                    <p:nvPr/>
                  </p:nvSpPr>
                  <p:spPr>
                    <a:xfrm>
                      <a:off x="4069520" y="6666049"/>
                      <a:ext cx="126751" cy="367288"/>
                    </a:xfrm>
                    <a:custGeom>
                      <a:avLst/>
                      <a:gdLst>
                        <a:gd name="connsiteX0" fmla="*/ 0 w 126751"/>
                        <a:gd name="connsiteY0" fmla="*/ 364592 h 367288"/>
                        <a:gd name="connsiteX1" fmla="*/ 21575 w 126751"/>
                        <a:gd name="connsiteY1" fmla="*/ 202782 h 367288"/>
                        <a:gd name="connsiteX2" fmla="*/ 62027 w 126751"/>
                        <a:gd name="connsiteY2" fmla="*/ 89515 h 367288"/>
                        <a:gd name="connsiteX3" fmla="*/ 126751 w 126751"/>
                        <a:gd name="connsiteY3" fmla="*/ 519 h 367288"/>
                        <a:gd name="connsiteX4" fmla="*/ 72815 w 126751"/>
                        <a:gd name="connsiteY4" fmla="*/ 367288 h 367288"/>
                        <a:gd name="connsiteX5" fmla="*/ 0 w 126751"/>
                        <a:gd name="connsiteY5" fmla="*/ 367288 h 367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751" h="367288">
                          <a:moveTo>
                            <a:pt x="0" y="364592"/>
                          </a:moveTo>
                          <a:cubicBezTo>
                            <a:pt x="2697" y="310656"/>
                            <a:pt x="10788" y="254022"/>
                            <a:pt x="21575" y="202782"/>
                          </a:cubicBezTo>
                          <a:cubicBezTo>
                            <a:pt x="29665" y="162329"/>
                            <a:pt x="43149" y="124574"/>
                            <a:pt x="62027" y="89515"/>
                          </a:cubicBezTo>
                          <a:cubicBezTo>
                            <a:pt x="67421" y="81424"/>
                            <a:pt x="121357" y="-7571"/>
                            <a:pt x="126751" y="519"/>
                          </a:cubicBezTo>
                          <a:cubicBezTo>
                            <a:pt x="124054" y="519"/>
                            <a:pt x="91693" y="216266"/>
                            <a:pt x="72815" y="367288"/>
                          </a:cubicBezTo>
                          <a:lnTo>
                            <a:pt x="0" y="367288"/>
                          </a:lnTo>
                          <a:close/>
                        </a:path>
                      </a:pathLst>
                    </a:custGeom>
                    <a:solidFill>
                      <a:srgbClr val="003B18"/>
                    </a:solidFill>
                    <a:ln w="26947" cap="flat">
                      <a:noFill/>
                      <a:prstDash val="solid"/>
                      <a:miter/>
                    </a:ln>
                  </p:spPr>
                  <p:txBody>
                    <a:bodyPr rtlCol="1" anchor="ctr"/>
                    <a:lstStyle/>
                    <a:p>
                      <a:endParaRPr lang="ar-SA"/>
                    </a:p>
                  </p:txBody>
                </p:sp>
                <p:sp>
                  <p:nvSpPr>
                    <p:cNvPr id="1380" name="شكل حر: شكل 948">
                      <a:extLst>
                        <a:ext uri="{FF2B5EF4-FFF2-40B4-BE49-F238E27FC236}">
                          <a16:creationId xmlns:a16="http://schemas.microsoft.com/office/drawing/2014/main" id="{8F7BB506-7CB9-4591-B49C-AE2515BF3735}"/>
                        </a:ext>
                      </a:extLst>
                    </p:cNvPr>
                    <p:cNvSpPr/>
                    <p:nvPr/>
                  </p:nvSpPr>
                  <p:spPr>
                    <a:xfrm>
                      <a:off x="4104579" y="6663872"/>
                      <a:ext cx="91692" cy="366769"/>
                    </a:xfrm>
                    <a:custGeom>
                      <a:avLst/>
                      <a:gdLst>
                        <a:gd name="connsiteX0" fmla="*/ 0 w 91692"/>
                        <a:gd name="connsiteY0" fmla="*/ 366769 h 366769"/>
                        <a:gd name="connsiteX1" fmla="*/ 40452 w 91692"/>
                        <a:gd name="connsiteY1" fmla="*/ 129448 h 366769"/>
                        <a:gd name="connsiteX2" fmla="*/ 91693 w 91692"/>
                        <a:gd name="connsiteY2" fmla="*/ 0 h 366769"/>
                        <a:gd name="connsiteX3" fmla="*/ 37756 w 91692"/>
                        <a:gd name="connsiteY3" fmla="*/ 364072 h 366769"/>
                        <a:gd name="connsiteX4" fmla="*/ 0 w 91692"/>
                        <a:gd name="connsiteY4" fmla="*/ 364072 h 366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692" h="366769">
                          <a:moveTo>
                            <a:pt x="0" y="366769"/>
                          </a:moveTo>
                          <a:cubicBezTo>
                            <a:pt x="8091" y="285864"/>
                            <a:pt x="21575" y="207656"/>
                            <a:pt x="40452" y="129448"/>
                          </a:cubicBezTo>
                          <a:cubicBezTo>
                            <a:pt x="53937" y="83602"/>
                            <a:pt x="72814" y="43149"/>
                            <a:pt x="91693" y="0"/>
                          </a:cubicBezTo>
                          <a:cubicBezTo>
                            <a:pt x="86299" y="24271"/>
                            <a:pt x="56634" y="223837"/>
                            <a:pt x="37756" y="364072"/>
                          </a:cubicBezTo>
                          <a:lnTo>
                            <a:pt x="0" y="364072"/>
                          </a:lnTo>
                          <a:close/>
                        </a:path>
                      </a:pathLst>
                    </a:custGeom>
                    <a:solidFill>
                      <a:srgbClr val="003B18"/>
                    </a:solidFill>
                    <a:ln w="26947" cap="flat">
                      <a:noFill/>
                      <a:prstDash val="solid"/>
                      <a:miter/>
                    </a:ln>
                  </p:spPr>
                  <p:txBody>
                    <a:bodyPr rtlCol="1" anchor="ctr"/>
                    <a:lstStyle/>
                    <a:p>
                      <a:endParaRPr lang="ar-SA"/>
                    </a:p>
                  </p:txBody>
                </p:sp>
                <p:sp>
                  <p:nvSpPr>
                    <p:cNvPr id="1381" name="شكل حر: شكل 949">
                      <a:extLst>
                        <a:ext uri="{FF2B5EF4-FFF2-40B4-BE49-F238E27FC236}">
                          <a16:creationId xmlns:a16="http://schemas.microsoft.com/office/drawing/2014/main" id="{4094270A-94D8-4463-A1D1-96C6065BA0DD}"/>
                        </a:ext>
                      </a:extLst>
                    </p:cNvPr>
                    <p:cNvSpPr/>
                    <p:nvPr/>
                  </p:nvSpPr>
                  <p:spPr>
                    <a:xfrm>
                      <a:off x="3832199" y="6315981"/>
                      <a:ext cx="277773" cy="714661"/>
                    </a:xfrm>
                    <a:custGeom>
                      <a:avLst/>
                      <a:gdLst>
                        <a:gd name="connsiteX0" fmla="*/ 202262 w 277773"/>
                        <a:gd name="connsiteY0" fmla="*/ 714661 h 714661"/>
                        <a:gd name="connsiteX1" fmla="*/ 188778 w 277773"/>
                        <a:gd name="connsiteY1" fmla="*/ 617575 h 714661"/>
                        <a:gd name="connsiteX2" fmla="*/ 121357 w 277773"/>
                        <a:gd name="connsiteY2" fmla="*/ 355982 h 714661"/>
                        <a:gd name="connsiteX3" fmla="*/ 48543 w 277773"/>
                        <a:gd name="connsiteY3" fmla="*/ 91693 h 714661"/>
                        <a:gd name="connsiteX4" fmla="*/ 48543 w 277773"/>
                        <a:gd name="connsiteY4" fmla="*/ 91693 h 714661"/>
                        <a:gd name="connsiteX5" fmla="*/ 0 w 277773"/>
                        <a:gd name="connsiteY5" fmla="*/ 0 h 714661"/>
                        <a:gd name="connsiteX6" fmla="*/ 137538 w 277773"/>
                        <a:gd name="connsiteY6" fmla="*/ 132145 h 714661"/>
                        <a:gd name="connsiteX7" fmla="*/ 240018 w 277773"/>
                        <a:gd name="connsiteY7" fmla="*/ 374860 h 714661"/>
                        <a:gd name="connsiteX8" fmla="*/ 277773 w 277773"/>
                        <a:gd name="connsiteY8" fmla="*/ 711964 h 714661"/>
                        <a:gd name="connsiteX9" fmla="*/ 202262 w 277773"/>
                        <a:gd name="connsiteY9" fmla="*/ 711964 h 714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7773" h="714661">
                          <a:moveTo>
                            <a:pt x="202262" y="714661"/>
                          </a:moveTo>
                          <a:cubicBezTo>
                            <a:pt x="199565" y="682299"/>
                            <a:pt x="194172" y="649936"/>
                            <a:pt x="188778" y="617575"/>
                          </a:cubicBezTo>
                          <a:cubicBezTo>
                            <a:pt x="172597" y="528579"/>
                            <a:pt x="148326" y="442281"/>
                            <a:pt x="121357" y="355982"/>
                          </a:cubicBezTo>
                          <a:cubicBezTo>
                            <a:pt x="94389" y="272380"/>
                            <a:pt x="88995" y="169901"/>
                            <a:pt x="48543" y="91693"/>
                          </a:cubicBezTo>
                          <a:cubicBezTo>
                            <a:pt x="51240" y="97086"/>
                            <a:pt x="59330" y="113267"/>
                            <a:pt x="48543" y="91693"/>
                          </a:cubicBezTo>
                          <a:cubicBezTo>
                            <a:pt x="32362" y="62027"/>
                            <a:pt x="16181" y="29665"/>
                            <a:pt x="0" y="0"/>
                          </a:cubicBezTo>
                          <a:cubicBezTo>
                            <a:pt x="51240" y="37756"/>
                            <a:pt x="99783" y="72814"/>
                            <a:pt x="137538" y="132145"/>
                          </a:cubicBezTo>
                          <a:cubicBezTo>
                            <a:pt x="183384" y="204959"/>
                            <a:pt x="218443" y="285864"/>
                            <a:pt x="240018" y="374860"/>
                          </a:cubicBezTo>
                          <a:cubicBezTo>
                            <a:pt x="266986" y="485430"/>
                            <a:pt x="277773" y="598697"/>
                            <a:pt x="277773" y="711964"/>
                          </a:cubicBezTo>
                          <a:lnTo>
                            <a:pt x="202262" y="711964"/>
                          </a:lnTo>
                          <a:close/>
                        </a:path>
                      </a:pathLst>
                    </a:custGeom>
                    <a:solidFill>
                      <a:srgbClr val="1F5C24"/>
                    </a:solidFill>
                    <a:ln w="26947" cap="flat">
                      <a:noFill/>
                      <a:prstDash val="solid"/>
                      <a:miter/>
                    </a:ln>
                  </p:spPr>
                  <p:txBody>
                    <a:bodyPr rtlCol="1" anchor="ctr"/>
                    <a:lstStyle/>
                    <a:p>
                      <a:endParaRPr lang="ar-SA"/>
                    </a:p>
                  </p:txBody>
                </p:sp>
                <p:sp>
                  <p:nvSpPr>
                    <p:cNvPr id="1382" name="شكل حر: شكل 950">
                      <a:extLst>
                        <a:ext uri="{FF2B5EF4-FFF2-40B4-BE49-F238E27FC236}">
                          <a16:creationId xmlns:a16="http://schemas.microsoft.com/office/drawing/2014/main" id="{9040DD47-0230-4329-A344-4E55275392A1}"/>
                        </a:ext>
                      </a:extLst>
                    </p:cNvPr>
                    <p:cNvSpPr/>
                    <p:nvPr/>
                  </p:nvSpPr>
                  <p:spPr>
                    <a:xfrm>
                      <a:off x="3845683" y="6329465"/>
                      <a:ext cx="264289" cy="701176"/>
                    </a:xfrm>
                    <a:custGeom>
                      <a:avLst/>
                      <a:gdLst>
                        <a:gd name="connsiteX0" fmla="*/ 229231 w 264289"/>
                        <a:gd name="connsiteY0" fmla="*/ 701177 h 701176"/>
                        <a:gd name="connsiteX1" fmla="*/ 0 w 264289"/>
                        <a:gd name="connsiteY1" fmla="*/ 0 h 701176"/>
                        <a:gd name="connsiteX2" fmla="*/ 124054 w 264289"/>
                        <a:gd name="connsiteY2" fmla="*/ 121357 h 701176"/>
                        <a:gd name="connsiteX3" fmla="*/ 226534 w 264289"/>
                        <a:gd name="connsiteY3" fmla="*/ 364072 h 701176"/>
                        <a:gd name="connsiteX4" fmla="*/ 264289 w 264289"/>
                        <a:gd name="connsiteY4" fmla="*/ 701177 h 701176"/>
                        <a:gd name="connsiteX5" fmla="*/ 229231 w 264289"/>
                        <a:gd name="connsiteY5" fmla="*/ 701177 h 701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4289" h="701176">
                          <a:moveTo>
                            <a:pt x="229231" y="701177"/>
                          </a:moveTo>
                          <a:cubicBezTo>
                            <a:pt x="218443" y="436887"/>
                            <a:pt x="159113" y="177991"/>
                            <a:pt x="0" y="0"/>
                          </a:cubicBezTo>
                          <a:cubicBezTo>
                            <a:pt x="45846" y="35059"/>
                            <a:pt x="88995" y="67421"/>
                            <a:pt x="124054" y="121357"/>
                          </a:cubicBezTo>
                          <a:cubicBezTo>
                            <a:pt x="169900" y="194172"/>
                            <a:pt x="204959" y="275077"/>
                            <a:pt x="226534" y="364072"/>
                          </a:cubicBezTo>
                          <a:cubicBezTo>
                            <a:pt x="253502" y="474643"/>
                            <a:pt x="264289" y="587910"/>
                            <a:pt x="264289" y="701177"/>
                          </a:cubicBezTo>
                          <a:lnTo>
                            <a:pt x="229231" y="701177"/>
                          </a:lnTo>
                          <a:close/>
                        </a:path>
                      </a:pathLst>
                    </a:custGeom>
                    <a:solidFill>
                      <a:srgbClr val="1F5C24"/>
                    </a:solidFill>
                    <a:ln w="26947" cap="flat">
                      <a:noFill/>
                      <a:prstDash val="solid"/>
                      <a:miter/>
                    </a:ln>
                  </p:spPr>
                  <p:txBody>
                    <a:bodyPr rtlCol="1" anchor="ctr"/>
                    <a:lstStyle/>
                    <a:p>
                      <a:endParaRPr lang="ar-SA"/>
                    </a:p>
                  </p:txBody>
                </p:sp>
                <p:sp>
                  <p:nvSpPr>
                    <p:cNvPr id="1383" name="شكل حر: شكل 951">
                      <a:extLst>
                        <a:ext uri="{FF2B5EF4-FFF2-40B4-BE49-F238E27FC236}">
                          <a16:creationId xmlns:a16="http://schemas.microsoft.com/office/drawing/2014/main" id="{A4A5212D-11DF-4061-B7EB-BC271FB8A25D}"/>
                        </a:ext>
                      </a:extLst>
                    </p:cNvPr>
                    <p:cNvSpPr/>
                    <p:nvPr/>
                  </p:nvSpPr>
                  <p:spPr>
                    <a:xfrm>
                      <a:off x="3729224" y="6788214"/>
                      <a:ext cx="178485" cy="145388"/>
                    </a:xfrm>
                    <a:custGeom>
                      <a:avLst/>
                      <a:gdLst>
                        <a:gd name="connsiteX0" fmla="*/ 73310 w 178485"/>
                        <a:gd name="connsiteY0" fmla="*/ 5106 h 145388"/>
                        <a:gd name="connsiteX1" fmla="*/ 121853 w 178485"/>
                        <a:gd name="connsiteY1" fmla="*/ 5106 h 145388"/>
                        <a:gd name="connsiteX2" fmla="*/ 178486 w 178485"/>
                        <a:gd name="connsiteY2" fmla="*/ 75224 h 145388"/>
                        <a:gd name="connsiteX3" fmla="*/ 105671 w 178485"/>
                        <a:gd name="connsiteY3" fmla="*/ 42862 h 145388"/>
                        <a:gd name="connsiteX4" fmla="*/ 35554 w 178485"/>
                        <a:gd name="connsiteY4" fmla="*/ 112979 h 145388"/>
                        <a:gd name="connsiteX5" fmla="*/ 495 w 178485"/>
                        <a:gd name="connsiteY5" fmla="*/ 142645 h 145388"/>
                        <a:gd name="connsiteX6" fmla="*/ 73310 w 178485"/>
                        <a:gd name="connsiteY6" fmla="*/ 5106 h 145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485" h="145388">
                          <a:moveTo>
                            <a:pt x="73310" y="5106"/>
                          </a:moveTo>
                          <a:cubicBezTo>
                            <a:pt x="89491" y="-288"/>
                            <a:pt x="102975" y="-2984"/>
                            <a:pt x="121853" y="5106"/>
                          </a:cubicBezTo>
                          <a:cubicBezTo>
                            <a:pt x="146124" y="13197"/>
                            <a:pt x="165002" y="42862"/>
                            <a:pt x="178486" y="75224"/>
                          </a:cubicBezTo>
                          <a:cubicBezTo>
                            <a:pt x="159608" y="42862"/>
                            <a:pt x="135337" y="21287"/>
                            <a:pt x="105671" y="42862"/>
                          </a:cubicBezTo>
                          <a:cubicBezTo>
                            <a:pt x="81400" y="61740"/>
                            <a:pt x="57128" y="88708"/>
                            <a:pt x="35554" y="112979"/>
                          </a:cubicBezTo>
                          <a:cubicBezTo>
                            <a:pt x="35554" y="115676"/>
                            <a:pt x="-4898" y="156129"/>
                            <a:pt x="495" y="142645"/>
                          </a:cubicBezTo>
                          <a:cubicBezTo>
                            <a:pt x="16676" y="91405"/>
                            <a:pt x="40948" y="40165"/>
                            <a:pt x="73310" y="5106"/>
                          </a:cubicBezTo>
                          <a:close/>
                        </a:path>
                      </a:pathLst>
                    </a:custGeom>
                    <a:solidFill>
                      <a:srgbClr val="284A55"/>
                    </a:solidFill>
                    <a:ln w="26947" cap="flat">
                      <a:noFill/>
                      <a:prstDash val="solid"/>
                      <a:miter/>
                    </a:ln>
                  </p:spPr>
                  <p:txBody>
                    <a:bodyPr rtlCol="1" anchor="ctr"/>
                    <a:lstStyle/>
                    <a:p>
                      <a:endParaRPr lang="ar-SA"/>
                    </a:p>
                  </p:txBody>
                </p:sp>
                <p:sp>
                  <p:nvSpPr>
                    <p:cNvPr id="1384" name="شكل حر: شكل 952">
                      <a:extLst>
                        <a:ext uri="{FF2B5EF4-FFF2-40B4-BE49-F238E27FC236}">
                          <a16:creationId xmlns:a16="http://schemas.microsoft.com/office/drawing/2014/main" id="{420E95D9-8B49-4069-878A-A522F8300817}"/>
                        </a:ext>
                      </a:extLst>
                    </p:cNvPr>
                    <p:cNvSpPr/>
                    <p:nvPr/>
                  </p:nvSpPr>
                  <p:spPr>
                    <a:xfrm>
                      <a:off x="3802534" y="6754131"/>
                      <a:ext cx="226533" cy="279206"/>
                    </a:xfrm>
                    <a:custGeom>
                      <a:avLst/>
                      <a:gdLst>
                        <a:gd name="connsiteX0" fmla="*/ 156416 w 226533"/>
                        <a:gd name="connsiteY0" fmla="*/ 276510 h 279206"/>
                        <a:gd name="connsiteX1" fmla="*/ 142932 w 226533"/>
                        <a:gd name="connsiteY1" fmla="*/ 214483 h 279206"/>
                        <a:gd name="connsiteX2" fmla="*/ 105176 w 226533"/>
                        <a:gd name="connsiteY2" fmla="*/ 109306 h 279206"/>
                        <a:gd name="connsiteX3" fmla="*/ 48543 w 226533"/>
                        <a:gd name="connsiteY3" fmla="*/ 39189 h 279206"/>
                        <a:gd name="connsiteX4" fmla="*/ 0 w 226533"/>
                        <a:gd name="connsiteY4" fmla="*/ 39189 h 279206"/>
                        <a:gd name="connsiteX5" fmla="*/ 29665 w 226533"/>
                        <a:gd name="connsiteY5" fmla="*/ 14917 h 279206"/>
                        <a:gd name="connsiteX6" fmla="*/ 118660 w 226533"/>
                        <a:gd name="connsiteY6" fmla="*/ 9524 h 279206"/>
                        <a:gd name="connsiteX7" fmla="*/ 124054 w 226533"/>
                        <a:gd name="connsiteY7" fmla="*/ 17614 h 279206"/>
                        <a:gd name="connsiteX8" fmla="*/ 188778 w 226533"/>
                        <a:gd name="connsiteY8" fmla="*/ 128184 h 279206"/>
                        <a:gd name="connsiteX9" fmla="*/ 226534 w 226533"/>
                        <a:gd name="connsiteY9" fmla="*/ 279206 h 279206"/>
                        <a:gd name="connsiteX10" fmla="*/ 156416 w 226533"/>
                        <a:gd name="connsiteY10" fmla="*/ 279206 h 279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533" h="279206">
                          <a:moveTo>
                            <a:pt x="156416" y="276510"/>
                          </a:moveTo>
                          <a:cubicBezTo>
                            <a:pt x="151023" y="254935"/>
                            <a:pt x="148326" y="233361"/>
                            <a:pt x="142932" y="214483"/>
                          </a:cubicBezTo>
                          <a:cubicBezTo>
                            <a:pt x="137539" y="187514"/>
                            <a:pt x="124054" y="141668"/>
                            <a:pt x="105176" y="109306"/>
                          </a:cubicBezTo>
                          <a:cubicBezTo>
                            <a:pt x="91692" y="76944"/>
                            <a:pt x="72814" y="47279"/>
                            <a:pt x="48543" y="39189"/>
                          </a:cubicBezTo>
                          <a:cubicBezTo>
                            <a:pt x="29665" y="31098"/>
                            <a:pt x="16181" y="33795"/>
                            <a:pt x="0" y="39189"/>
                          </a:cubicBezTo>
                          <a:cubicBezTo>
                            <a:pt x="8091" y="31098"/>
                            <a:pt x="18878" y="23008"/>
                            <a:pt x="29665" y="14917"/>
                          </a:cubicBezTo>
                          <a:cubicBezTo>
                            <a:pt x="59330" y="-3961"/>
                            <a:pt x="91692" y="-3961"/>
                            <a:pt x="118660" y="9524"/>
                          </a:cubicBezTo>
                          <a:cubicBezTo>
                            <a:pt x="121357" y="12220"/>
                            <a:pt x="121357" y="14917"/>
                            <a:pt x="124054" y="17614"/>
                          </a:cubicBezTo>
                          <a:cubicBezTo>
                            <a:pt x="145629" y="55370"/>
                            <a:pt x="175294" y="87732"/>
                            <a:pt x="188778" y="128184"/>
                          </a:cubicBezTo>
                          <a:cubicBezTo>
                            <a:pt x="207656" y="176727"/>
                            <a:pt x="218444" y="227967"/>
                            <a:pt x="226534" y="279206"/>
                          </a:cubicBezTo>
                          <a:lnTo>
                            <a:pt x="156416" y="279206"/>
                          </a:lnTo>
                          <a:close/>
                        </a:path>
                      </a:pathLst>
                    </a:custGeom>
                    <a:solidFill>
                      <a:srgbClr val="115220"/>
                    </a:solidFill>
                    <a:ln w="26947" cap="flat">
                      <a:noFill/>
                      <a:prstDash val="solid"/>
                      <a:miter/>
                    </a:ln>
                  </p:spPr>
                  <p:txBody>
                    <a:bodyPr rtlCol="1" anchor="ctr"/>
                    <a:lstStyle/>
                    <a:p>
                      <a:endParaRPr lang="ar-SA"/>
                    </a:p>
                  </p:txBody>
                </p:sp>
                <p:sp>
                  <p:nvSpPr>
                    <p:cNvPr id="1385" name="شكل حر: شكل 953">
                      <a:extLst>
                        <a:ext uri="{FF2B5EF4-FFF2-40B4-BE49-F238E27FC236}">
                          <a16:creationId xmlns:a16="http://schemas.microsoft.com/office/drawing/2014/main" id="{74CB126C-B333-4DF2-AA9C-7A4248495BA3}"/>
                        </a:ext>
                      </a:extLst>
                    </p:cNvPr>
                    <p:cNvSpPr/>
                    <p:nvPr/>
                  </p:nvSpPr>
                  <p:spPr>
                    <a:xfrm>
                      <a:off x="3921194" y="6760958"/>
                      <a:ext cx="137538" cy="269683"/>
                    </a:xfrm>
                    <a:custGeom>
                      <a:avLst/>
                      <a:gdLst>
                        <a:gd name="connsiteX0" fmla="*/ 107873 w 137538"/>
                        <a:gd name="connsiteY0" fmla="*/ 269684 h 269683"/>
                        <a:gd name="connsiteX1" fmla="*/ 70118 w 137538"/>
                        <a:gd name="connsiteY1" fmla="*/ 118661 h 269683"/>
                        <a:gd name="connsiteX2" fmla="*/ 5394 w 137538"/>
                        <a:gd name="connsiteY2" fmla="*/ 8091 h 269683"/>
                        <a:gd name="connsiteX3" fmla="*/ 0 w 137538"/>
                        <a:gd name="connsiteY3" fmla="*/ 0 h 269683"/>
                        <a:gd name="connsiteX4" fmla="*/ 72815 w 137538"/>
                        <a:gd name="connsiteY4" fmla="*/ 67421 h 269683"/>
                        <a:gd name="connsiteX5" fmla="*/ 137539 w 137538"/>
                        <a:gd name="connsiteY5" fmla="*/ 269684 h 269683"/>
                        <a:gd name="connsiteX6" fmla="*/ 107873 w 137538"/>
                        <a:gd name="connsiteY6" fmla="*/ 269684 h 269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538" h="269683">
                          <a:moveTo>
                            <a:pt x="107873" y="269684"/>
                          </a:moveTo>
                          <a:cubicBezTo>
                            <a:pt x="99783" y="218443"/>
                            <a:pt x="88996" y="167204"/>
                            <a:pt x="70118" y="118661"/>
                          </a:cubicBezTo>
                          <a:cubicBezTo>
                            <a:pt x="56634" y="78208"/>
                            <a:pt x="26968" y="45846"/>
                            <a:pt x="5394" y="8091"/>
                          </a:cubicBezTo>
                          <a:cubicBezTo>
                            <a:pt x="2697" y="5394"/>
                            <a:pt x="2697" y="2697"/>
                            <a:pt x="0" y="0"/>
                          </a:cubicBezTo>
                          <a:cubicBezTo>
                            <a:pt x="26968" y="13484"/>
                            <a:pt x="53937" y="37756"/>
                            <a:pt x="72815" y="67421"/>
                          </a:cubicBezTo>
                          <a:cubicBezTo>
                            <a:pt x="113267" y="124054"/>
                            <a:pt x="129448" y="196869"/>
                            <a:pt x="137539" y="269684"/>
                          </a:cubicBezTo>
                          <a:lnTo>
                            <a:pt x="107873" y="269684"/>
                          </a:lnTo>
                          <a:close/>
                        </a:path>
                      </a:pathLst>
                    </a:custGeom>
                    <a:solidFill>
                      <a:srgbClr val="25981C"/>
                    </a:solidFill>
                    <a:ln w="26947" cap="flat">
                      <a:noFill/>
                      <a:prstDash val="solid"/>
                      <a:miter/>
                    </a:ln>
                  </p:spPr>
                  <p:txBody>
                    <a:bodyPr rtlCol="1" anchor="ctr"/>
                    <a:lstStyle/>
                    <a:p>
                      <a:endParaRPr lang="ar-SA"/>
                    </a:p>
                  </p:txBody>
                </p:sp>
              </p:grpSp>
              <p:grpSp>
                <p:nvGrpSpPr>
                  <p:cNvPr id="1141" name="رسم 4">
                    <a:extLst>
                      <a:ext uri="{FF2B5EF4-FFF2-40B4-BE49-F238E27FC236}">
                        <a16:creationId xmlns:a16="http://schemas.microsoft.com/office/drawing/2014/main" id="{80D4A234-C69B-4335-8E57-424AB7707F98}"/>
                      </a:ext>
                    </a:extLst>
                  </p:cNvPr>
                  <p:cNvGrpSpPr/>
                  <p:nvPr/>
                </p:nvGrpSpPr>
                <p:grpSpPr>
                  <a:xfrm>
                    <a:off x="1836047" y="6253953"/>
                    <a:ext cx="467047" cy="779384"/>
                    <a:chOff x="1836047" y="6253953"/>
                    <a:chExt cx="467047" cy="779384"/>
                  </a:xfrm>
                  <a:solidFill>
                    <a:schemeClr val="accent1"/>
                  </a:solidFill>
                </p:grpSpPr>
                <p:sp>
                  <p:nvSpPr>
                    <p:cNvPr id="1372" name="شكل حر: شكل 955">
                      <a:extLst>
                        <a:ext uri="{FF2B5EF4-FFF2-40B4-BE49-F238E27FC236}">
                          <a16:creationId xmlns:a16="http://schemas.microsoft.com/office/drawing/2014/main" id="{D5F47037-6DF9-4833-A8E1-E88CEDD711D3}"/>
                        </a:ext>
                      </a:extLst>
                    </p:cNvPr>
                    <p:cNvSpPr/>
                    <p:nvPr/>
                  </p:nvSpPr>
                  <p:spPr>
                    <a:xfrm>
                      <a:off x="2173647" y="6600964"/>
                      <a:ext cx="129448" cy="432373"/>
                    </a:xfrm>
                    <a:custGeom>
                      <a:avLst/>
                      <a:gdLst>
                        <a:gd name="connsiteX0" fmla="*/ 0 w 129448"/>
                        <a:gd name="connsiteY0" fmla="*/ 429678 h 432373"/>
                        <a:gd name="connsiteX1" fmla="*/ 24272 w 129448"/>
                        <a:gd name="connsiteY1" fmla="*/ 203143 h 432373"/>
                        <a:gd name="connsiteX2" fmla="*/ 64724 w 129448"/>
                        <a:gd name="connsiteY2" fmla="*/ 89877 h 432373"/>
                        <a:gd name="connsiteX3" fmla="*/ 129448 w 129448"/>
                        <a:gd name="connsiteY3" fmla="*/ 881 h 432373"/>
                        <a:gd name="connsiteX4" fmla="*/ 67421 w 129448"/>
                        <a:gd name="connsiteY4" fmla="*/ 432374 h 432373"/>
                        <a:gd name="connsiteX5" fmla="*/ 0 w 129448"/>
                        <a:gd name="connsiteY5" fmla="*/ 432374 h 432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448" h="432373">
                          <a:moveTo>
                            <a:pt x="0" y="429678"/>
                          </a:moveTo>
                          <a:cubicBezTo>
                            <a:pt x="2697" y="354166"/>
                            <a:pt x="8091" y="275958"/>
                            <a:pt x="24272" y="203143"/>
                          </a:cubicBezTo>
                          <a:cubicBezTo>
                            <a:pt x="32362" y="162691"/>
                            <a:pt x="45846" y="124935"/>
                            <a:pt x="64724" y="89877"/>
                          </a:cubicBezTo>
                          <a:cubicBezTo>
                            <a:pt x="70118" y="81786"/>
                            <a:pt x="124054" y="-9907"/>
                            <a:pt x="129448" y="881"/>
                          </a:cubicBezTo>
                          <a:cubicBezTo>
                            <a:pt x="126751" y="881"/>
                            <a:pt x="83602" y="292139"/>
                            <a:pt x="67421" y="432374"/>
                          </a:cubicBezTo>
                          <a:lnTo>
                            <a:pt x="0" y="432374"/>
                          </a:lnTo>
                          <a:close/>
                        </a:path>
                      </a:pathLst>
                    </a:custGeom>
                    <a:solidFill>
                      <a:srgbClr val="003B18"/>
                    </a:solidFill>
                    <a:ln w="26947" cap="flat">
                      <a:noFill/>
                      <a:prstDash val="solid"/>
                      <a:miter/>
                    </a:ln>
                  </p:spPr>
                  <p:txBody>
                    <a:bodyPr rtlCol="1" anchor="ctr"/>
                    <a:lstStyle/>
                    <a:p>
                      <a:endParaRPr lang="ar-SA"/>
                    </a:p>
                  </p:txBody>
                </p:sp>
                <p:sp>
                  <p:nvSpPr>
                    <p:cNvPr id="1373" name="شكل حر: شكل 956">
                      <a:extLst>
                        <a:ext uri="{FF2B5EF4-FFF2-40B4-BE49-F238E27FC236}">
                          <a16:creationId xmlns:a16="http://schemas.microsoft.com/office/drawing/2014/main" id="{D0075F15-6B3C-4CD6-9AFE-3BC4A3394A18}"/>
                        </a:ext>
                      </a:extLst>
                    </p:cNvPr>
                    <p:cNvSpPr/>
                    <p:nvPr/>
                  </p:nvSpPr>
                  <p:spPr>
                    <a:xfrm>
                      <a:off x="2206009" y="6599148"/>
                      <a:ext cx="97085" cy="431493"/>
                    </a:xfrm>
                    <a:custGeom>
                      <a:avLst/>
                      <a:gdLst>
                        <a:gd name="connsiteX0" fmla="*/ 0 w 97085"/>
                        <a:gd name="connsiteY0" fmla="*/ 431494 h 431493"/>
                        <a:gd name="connsiteX1" fmla="*/ 45846 w 97085"/>
                        <a:gd name="connsiteY1" fmla="*/ 129448 h 431493"/>
                        <a:gd name="connsiteX2" fmla="*/ 97086 w 97085"/>
                        <a:gd name="connsiteY2" fmla="*/ 0 h 431493"/>
                        <a:gd name="connsiteX3" fmla="*/ 35059 w 97085"/>
                        <a:gd name="connsiteY3" fmla="*/ 428797 h 431493"/>
                        <a:gd name="connsiteX4" fmla="*/ 0 w 97085"/>
                        <a:gd name="connsiteY4" fmla="*/ 428797 h 43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85" h="431493">
                          <a:moveTo>
                            <a:pt x="0" y="431494"/>
                          </a:moveTo>
                          <a:cubicBezTo>
                            <a:pt x="8090" y="329014"/>
                            <a:pt x="24271" y="229231"/>
                            <a:pt x="45846" y="129448"/>
                          </a:cubicBezTo>
                          <a:cubicBezTo>
                            <a:pt x="59330" y="83602"/>
                            <a:pt x="78208" y="43149"/>
                            <a:pt x="97086" y="0"/>
                          </a:cubicBezTo>
                          <a:cubicBezTo>
                            <a:pt x="91692" y="29665"/>
                            <a:pt x="51240" y="296652"/>
                            <a:pt x="35059" y="428797"/>
                          </a:cubicBezTo>
                          <a:lnTo>
                            <a:pt x="0" y="428797"/>
                          </a:lnTo>
                          <a:close/>
                        </a:path>
                      </a:pathLst>
                    </a:custGeom>
                    <a:solidFill>
                      <a:srgbClr val="003B18"/>
                    </a:solidFill>
                    <a:ln w="26947" cap="flat">
                      <a:noFill/>
                      <a:prstDash val="solid"/>
                      <a:miter/>
                    </a:ln>
                  </p:spPr>
                  <p:txBody>
                    <a:bodyPr rtlCol="1" anchor="ctr"/>
                    <a:lstStyle/>
                    <a:p>
                      <a:endParaRPr lang="ar-SA"/>
                    </a:p>
                  </p:txBody>
                </p:sp>
                <p:sp>
                  <p:nvSpPr>
                    <p:cNvPr id="1374" name="شكل حر: شكل 957">
                      <a:extLst>
                        <a:ext uri="{FF2B5EF4-FFF2-40B4-BE49-F238E27FC236}">
                          <a16:creationId xmlns:a16="http://schemas.microsoft.com/office/drawing/2014/main" id="{BFE273ED-E12C-428E-B8CE-3121EF304C12}"/>
                        </a:ext>
                      </a:extLst>
                    </p:cNvPr>
                    <p:cNvSpPr/>
                    <p:nvPr/>
                  </p:nvSpPr>
                  <p:spPr>
                    <a:xfrm>
                      <a:off x="1941719" y="6253953"/>
                      <a:ext cx="278173" cy="776688"/>
                    </a:xfrm>
                    <a:custGeom>
                      <a:avLst/>
                      <a:gdLst>
                        <a:gd name="connsiteX0" fmla="*/ 207656 w 278173"/>
                        <a:gd name="connsiteY0" fmla="*/ 776688 h 776688"/>
                        <a:gd name="connsiteX1" fmla="*/ 188778 w 278173"/>
                        <a:gd name="connsiteY1" fmla="*/ 617575 h 776688"/>
                        <a:gd name="connsiteX2" fmla="*/ 121357 w 278173"/>
                        <a:gd name="connsiteY2" fmla="*/ 355982 h 776688"/>
                        <a:gd name="connsiteX3" fmla="*/ 48543 w 278173"/>
                        <a:gd name="connsiteY3" fmla="*/ 91693 h 776688"/>
                        <a:gd name="connsiteX4" fmla="*/ 0 w 278173"/>
                        <a:gd name="connsiteY4" fmla="*/ 0 h 776688"/>
                        <a:gd name="connsiteX5" fmla="*/ 137538 w 278173"/>
                        <a:gd name="connsiteY5" fmla="*/ 132145 h 776688"/>
                        <a:gd name="connsiteX6" fmla="*/ 240018 w 278173"/>
                        <a:gd name="connsiteY6" fmla="*/ 374860 h 776688"/>
                        <a:gd name="connsiteX7" fmla="*/ 277774 w 278173"/>
                        <a:gd name="connsiteY7" fmla="*/ 773991 h 776688"/>
                        <a:gd name="connsiteX8" fmla="*/ 207656 w 278173"/>
                        <a:gd name="connsiteY8" fmla="*/ 773991 h 776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8173" h="776688">
                          <a:moveTo>
                            <a:pt x="207656" y="776688"/>
                          </a:moveTo>
                          <a:cubicBezTo>
                            <a:pt x="204959" y="722752"/>
                            <a:pt x="196869" y="668815"/>
                            <a:pt x="188778" y="617575"/>
                          </a:cubicBezTo>
                          <a:cubicBezTo>
                            <a:pt x="172597" y="528579"/>
                            <a:pt x="148326" y="442281"/>
                            <a:pt x="121357" y="355982"/>
                          </a:cubicBezTo>
                          <a:cubicBezTo>
                            <a:pt x="94389" y="272380"/>
                            <a:pt x="88996" y="169901"/>
                            <a:pt x="48543" y="91693"/>
                          </a:cubicBezTo>
                          <a:cubicBezTo>
                            <a:pt x="32362" y="59331"/>
                            <a:pt x="16181" y="29665"/>
                            <a:pt x="0" y="0"/>
                          </a:cubicBezTo>
                          <a:cubicBezTo>
                            <a:pt x="51240" y="37756"/>
                            <a:pt x="99783" y="72815"/>
                            <a:pt x="137538" y="132145"/>
                          </a:cubicBezTo>
                          <a:cubicBezTo>
                            <a:pt x="183385" y="204959"/>
                            <a:pt x="218443" y="285864"/>
                            <a:pt x="240018" y="374860"/>
                          </a:cubicBezTo>
                          <a:cubicBezTo>
                            <a:pt x="269683" y="507005"/>
                            <a:pt x="280471" y="639150"/>
                            <a:pt x="277774" y="773991"/>
                          </a:cubicBezTo>
                          <a:lnTo>
                            <a:pt x="207656" y="773991"/>
                          </a:lnTo>
                          <a:close/>
                        </a:path>
                      </a:pathLst>
                    </a:custGeom>
                    <a:solidFill>
                      <a:srgbClr val="1F5C24"/>
                    </a:solidFill>
                    <a:ln w="26947" cap="flat">
                      <a:noFill/>
                      <a:prstDash val="solid"/>
                      <a:miter/>
                    </a:ln>
                  </p:spPr>
                  <p:txBody>
                    <a:bodyPr rtlCol="1" anchor="ctr"/>
                    <a:lstStyle/>
                    <a:p>
                      <a:endParaRPr lang="ar-SA"/>
                    </a:p>
                  </p:txBody>
                </p:sp>
                <p:sp>
                  <p:nvSpPr>
                    <p:cNvPr id="1375" name="شكل حر: شكل 958">
                      <a:extLst>
                        <a:ext uri="{FF2B5EF4-FFF2-40B4-BE49-F238E27FC236}">
                          <a16:creationId xmlns:a16="http://schemas.microsoft.com/office/drawing/2014/main" id="{B8D99C77-B7EB-4652-A5AA-D66227EC0AAD}"/>
                        </a:ext>
                      </a:extLst>
                    </p:cNvPr>
                    <p:cNvSpPr/>
                    <p:nvPr/>
                  </p:nvSpPr>
                  <p:spPr>
                    <a:xfrm>
                      <a:off x="1952506" y="6264741"/>
                      <a:ext cx="264688" cy="765900"/>
                    </a:xfrm>
                    <a:custGeom>
                      <a:avLst/>
                      <a:gdLst>
                        <a:gd name="connsiteX0" fmla="*/ 231928 w 264688"/>
                        <a:gd name="connsiteY0" fmla="*/ 765901 h 765900"/>
                        <a:gd name="connsiteX1" fmla="*/ 0 w 264688"/>
                        <a:gd name="connsiteY1" fmla="*/ 0 h 765900"/>
                        <a:gd name="connsiteX2" fmla="*/ 124054 w 264688"/>
                        <a:gd name="connsiteY2" fmla="*/ 121357 h 765900"/>
                        <a:gd name="connsiteX3" fmla="*/ 226534 w 264688"/>
                        <a:gd name="connsiteY3" fmla="*/ 364072 h 765900"/>
                        <a:gd name="connsiteX4" fmla="*/ 264289 w 264688"/>
                        <a:gd name="connsiteY4" fmla="*/ 763204 h 765900"/>
                        <a:gd name="connsiteX5" fmla="*/ 231928 w 264688"/>
                        <a:gd name="connsiteY5" fmla="*/ 763204 h 76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4688" h="765900">
                          <a:moveTo>
                            <a:pt x="231928" y="765901"/>
                          </a:moveTo>
                          <a:cubicBezTo>
                            <a:pt x="229231" y="480036"/>
                            <a:pt x="175294" y="194172"/>
                            <a:pt x="0" y="0"/>
                          </a:cubicBezTo>
                          <a:cubicBezTo>
                            <a:pt x="45846" y="35059"/>
                            <a:pt x="88995" y="67421"/>
                            <a:pt x="124054" y="121357"/>
                          </a:cubicBezTo>
                          <a:cubicBezTo>
                            <a:pt x="169900" y="194172"/>
                            <a:pt x="204959" y="275077"/>
                            <a:pt x="226534" y="364072"/>
                          </a:cubicBezTo>
                          <a:cubicBezTo>
                            <a:pt x="256199" y="496217"/>
                            <a:pt x="266986" y="628362"/>
                            <a:pt x="264289" y="763204"/>
                          </a:cubicBezTo>
                          <a:lnTo>
                            <a:pt x="231928" y="763204"/>
                          </a:lnTo>
                          <a:close/>
                        </a:path>
                      </a:pathLst>
                    </a:custGeom>
                    <a:solidFill>
                      <a:srgbClr val="1F5C24"/>
                    </a:solidFill>
                    <a:ln w="26947" cap="flat">
                      <a:noFill/>
                      <a:prstDash val="solid"/>
                      <a:miter/>
                    </a:ln>
                  </p:spPr>
                  <p:txBody>
                    <a:bodyPr rtlCol="1" anchor="ctr"/>
                    <a:lstStyle/>
                    <a:p>
                      <a:endParaRPr lang="ar-SA"/>
                    </a:p>
                  </p:txBody>
                </p:sp>
                <p:sp>
                  <p:nvSpPr>
                    <p:cNvPr id="1376" name="شكل حر: شكل 959">
                      <a:extLst>
                        <a:ext uri="{FF2B5EF4-FFF2-40B4-BE49-F238E27FC236}">
                          <a16:creationId xmlns:a16="http://schemas.microsoft.com/office/drawing/2014/main" id="{960E9351-FA6E-4DA3-89F7-2455FDDDED0C}"/>
                        </a:ext>
                      </a:extLst>
                    </p:cNvPr>
                    <p:cNvSpPr/>
                    <p:nvPr/>
                  </p:nvSpPr>
                  <p:spPr>
                    <a:xfrm>
                      <a:off x="1836047" y="6723490"/>
                      <a:ext cx="178486" cy="145388"/>
                    </a:xfrm>
                    <a:custGeom>
                      <a:avLst/>
                      <a:gdLst>
                        <a:gd name="connsiteX0" fmla="*/ 73310 w 178486"/>
                        <a:gd name="connsiteY0" fmla="*/ 5106 h 145388"/>
                        <a:gd name="connsiteX1" fmla="*/ 121853 w 178486"/>
                        <a:gd name="connsiteY1" fmla="*/ 5106 h 145388"/>
                        <a:gd name="connsiteX2" fmla="*/ 178486 w 178486"/>
                        <a:gd name="connsiteY2" fmla="*/ 75224 h 145388"/>
                        <a:gd name="connsiteX3" fmla="*/ 105672 w 178486"/>
                        <a:gd name="connsiteY3" fmla="*/ 42862 h 145388"/>
                        <a:gd name="connsiteX4" fmla="*/ 35554 w 178486"/>
                        <a:gd name="connsiteY4" fmla="*/ 112979 h 145388"/>
                        <a:gd name="connsiteX5" fmla="*/ 495 w 178486"/>
                        <a:gd name="connsiteY5" fmla="*/ 142645 h 145388"/>
                        <a:gd name="connsiteX6" fmla="*/ 73310 w 178486"/>
                        <a:gd name="connsiteY6" fmla="*/ 5106 h 145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486" h="145388">
                          <a:moveTo>
                            <a:pt x="73310" y="5106"/>
                          </a:moveTo>
                          <a:cubicBezTo>
                            <a:pt x="89491" y="-287"/>
                            <a:pt x="102975" y="-2984"/>
                            <a:pt x="121853" y="5106"/>
                          </a:cubicBezTo>
                          <a:cubicBezTo>
                            <a:pt x="146124" y="13197"/>
                            <a:pt x="165002" y="42862"/>
                            <a:pt x="178486" y="75224"/>
                          </a:cubicBezTo>
                          <a:cubicBezTo>
                            <a:pt x="159608" y="42862"/>
                            <a:pt x="135337" y="21287"/>
                            <a:pt x="105672" y="42862"/>
                          </a:cubicBezTo>
                          <a:cubicBezTo>
                            <a:pt x="81400" y="61740"/>
                            <a:pt x="57129" y="88708"/>
                            <a:pt x="35554" y="112979"/>
                          </a:cubicBezTo>
                          <a:cubicBezTo>
                            <a:pt x="35554" y="115676"/>
                            <a:pt x="-4898" y="156129"/>
                            <a:pt x="495" y="142645"/>
                          </a:cubicBezTo>
                          <a:cubicBezTo>
                            <a:pt x="19373" y="91405"/>
                            <a:pt x="40948" y="40165"/>
                            <a:pt x="73310" y="5106"/>
                          </a:cubicBezTo>
                          <a:close/>
                        </a:path>
                      </a:pathLst>
                    </a:custGeom>
                    <a:solidFill>
                      <a:srgbClr val="284A55"/>
                    </a:solidFill>
                    <a:ln w="26947" cap="flat">
                      <a:noFill/>
                      <a:prstDash val="solid"/>
                      <a:miter/>
                    </a:ln>
                  </p:spPr>
                  <p:txBody>
                    <a:bodyPr rtlCol="1" anchor="ctr"/>
                    <a:lstStyle/>
                    <a:p>
                      <a:endParaRPr lang="ar-SA"/>
                    </a:p>
                  </p:txBody>
                </p:sp>
                <p:sp>
                  <p:nvSpPr>
                    <p:cNvPr id="1377" name="شكل حر: شكل 960">
                      <a:extLst>
                        <a:ext uri="{FF2B5EF4-FFF2-40B4-BE49-F238E27FC236}">
                          <a16:creationId xmlns:a16="http://schemas.microsoft.com/office/drawing/2014/main" id="{DA1CB5EC-280A-4F95-95EC-0B6EF13EDC23}"/>
                        </a:ext>
                      </a:extLst>
                    </p:cNvPr>
                    <p:cNvSpPr/>
                    <p:nvPr/>
                  </p:nvSpPr>
                  <p:spPr>
                    <a:xfrm>
                      <a:off x="1909357" y="6689407"/>
                      <a:ext cx="231927" cy="343930"/>
                    </a:xfrm>
                    <a:custGeom>
                      <a:avLst/>
                      <a:gdLst>
                        <a:gd name="connsiteX0" fmla="*/ 167204 w 231927"/>
                        <a:gd name="connsiteY0" fmla="*/ 341234 h 343930"/>
                        <a:gd name="connsiteX1" fmla="*/ 142932 w 231927"/>
                        <a:gd name="connsiteY1" fmla="*/ 214483 h 343930"/>
                        <a:gd name="connsiteX2" fmla="*/ 105176 w 231927"/>
                        <a:gd name="connsiteY2" fmla="*/ 109307 h 343930"/>
                        <a:gd name="connsiteX3" fmla="*/ 48543 w 231927"/>
                        <a:gd name="connsiteY3" fmla="*/ 39189 h 343930"/>
                        <a:gd name="connsiteX4" fmla="*/ 0 w 231927"/>
                        <a:gd name="connsiteY4" fmla="*/ 39189 h 343930"/>
                        <a:gd name="connsiteX5" fmla="*/ 29665 w 231927"/>
                        <a:gd name="connsiteY5" fmla="*/ 14918 h 343930"/>
                        <a:gd name="connsiteX6" fmla="*/ 118660 w 231927"/>
                        <a:gd name="connsiteY6" fmla="*/ 9524 h 343930"/>
                        <a:gd name="connsiteX7" fmla="*/ 124054 w 231927"/>
                        <a:gd name="connsiteY7" fmla="*/ 17614 h 343930"/>
                        <a:gd name="connsiteX8" fmla="*/ 188778 w 231927"/>
                        <a:gd name="connsiteY8" fmla="*/ 128184 h 343930"/>
                        <a:gd name="connsiteX9" fmla="*/ 231928 w 231927"/>
                        <a:gd name="connsiteY9" fmla="*/ 343931 h 343930"/>
                        <a:gd name="connsiteX10" fmla="*/ 167204 w 231927"/>
                        <a:gd name="connsiteY10" fmla="*/ 343931 h 343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1927" h="343930">
                          <a:moveTo>
                            <a:pt x="167204" y="341234"/>
                          </a:moveTo>
                          <a:cubicBezTo>
                            <a:pt x="161810" y="298085"/>
                            <a:pt x="153719" y="254935"/>
                            <a:pt x="142932" y="214483"/>
                          </a:cubicBezTo>
                          <a:cubicBezTo>
                            <a:pt x="137538" y="187515"/>
                            <a:pt x="124054" y="141669"/>
                            <a:pt x="105176" y="109307"/>
                          </a:cubicBezTo>
                          <a:cubicBezTo>
                            <a:pt x="91692" y="76944"/>
                            <a:pt x="72814" y="47279"/>
                            <a:pt x="48543" y="39189"/>
                          </a:cubicBezTo>
                          <a:cubicBezTo>
                            <a:pt x="29665" y="31098"/>
                            <a:pt x="16181" y="33795"/>
                            <a:pt x="0" y="39189"/>
                          </a:cubicBezTo>
                          <a:cubicBezTo>
                            <a:pt x="8090" y="31098"/>
                            <a:pt x="18878" y="23008"/>
                            <a:pt x="29665" y="14918"/>
                          </a:cubicBezTo>
                          <a:cubicBezTo>
                            <a:pt x="59330" y="-3961"/>
                            <a:pt x="91692" y="-3961"/>
                            <a:pt x="118660" y="9524"/>
                          </a:cubicBezTo>
                          <a:cubicBezTo>
                            <a:pt x="121357" y="12221"/>
                            <a:pt x="121357" y="14918"/>
                            <a:pt x="124054" y="17614"/>
                          </a:cubicBezTo>
                          <a:cubicBezTo>
                            <a:pt x="145629" y="55370"/>
                            <a:pt x="175294" y="87732"/>
                            <a:pt x="188778" y="128184"/>
                          </a:cubicBezTo>
                          <a:cubicBezTo>
                            <a:pt x="213050" y="198302"/>
                            <a:pt x="226534" y="271117"/>
                            <a:pt x="231928" y="343931"/>
                          </a:cubicBezTo>
                          <a:lnTo>
                            <a:pt x="167204" y="343931"/>
                          </a:lnTo>
                          <a:close/>
                        </a:path>
                      </a:pathLst>
                    </a:custGeom>
                    <a:solidFill>
                      <a:srgbClr val="115220"/>
                    </a:solidFill>
                    <a:ln w="26947" cap="flat">
                      <a:noFill/>
                      <a:prstDash val="solid"/>
                      <a:miter/>
                    </a:ln>
                  </p:spPr>
                  <p:txBody>
                    <a:bodyPr rtlCol="1" anchor="ctr"/>
                    <a:lstStyle/>
                    <a:p>
                      <a:endParaRPr lang="ar-SA"/>
                    </a:p>
                  </p:txBody>
                </p:sp>
                <p:sp>
                  <p:nvSpPr>
                    <p:cNvPr id="1378" name="شكل حر: شكل 961">
                      <a:extLst>
                        <a:ext uri="{FF2B5EF4-FFF2-40B4-BE49-F238E27FC236}">
                          <a16:creationId xmlns:a16="http://schemas.microsoft.com/office/drawing/2014/main" id="{9DF0A79C-9463-4E8C-8977-03293EB57CA3}"/>
                        </a:ext>
                      </a:extLst>
                    </p:cNvPr>
                    <p:cNvSpPr/>
                    <p:nvPr/>
                  </p:nvSpPr>
                  <p:spPr>
                    <a:xfrm>
                      <a:off x="2030715" y="6696234"/>
                      <a:ext cx="145628" cy="334407"/>
                    </a:xfrm>
                    <a:custGeom>
                      <a:avLst/>
                      <a:gdLst>
                        <a:gd name="connsiteX0" fmla="*/ 113267 w 145628"/>
                        <a:gd name="connsiteY0" fmla="*/ 334408 h 334407"/>
                        <a:gd name="connsiteX1" fmla="*/ 70118 w 145628"/>
                        <a:gd name="connsiteY1" fmla="*/ 118660 h 334407"/>
                        <a:gd name="connsiteX2" fmla="*/ 5394 w 145628"/>
                        <a:gd name="connsiteY2" fmla="*/ 8091 h 334407"/>
                        <a:gd name="connsiteX3" fmla="*/ 0 w 145628"/>
                        <a:gd name="connsiteY3" fmla="*/ 0 h 334407"/>
                        <a:gd name="connsiteX4" fmla="*/ 72814 w 145628"/>
                        <a:gd name="connsiteY4" fmla="*/ 67421 h 334407"/>
                        <a:gd name="connsiteX5" fmla="*/ 140235 w 145628"/>
                        <a:gd name="connsiteY5" fmla="*/ 272380 h 334407"/>
                        <a:gd name="connsiteX6" fmla="*/ 145629 w 145628"/>
                        <a:gd name="connsiteY6" fmla="*/ 334408 h 334407"/>
                        <a:gd name="connsiteX7" fmla="*/ 113267 w 145628"/>
                        <a:gd name="connsiteY7" fmla="*/ 334408 h 334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628" h="334407">
                          <a:moveTo>
                            <a:pt x="113267" y="334408"/>
                          </a:moveTo>
                          <a:cubicBezTo>
                            <a:pt x="107873" y="261593"/>
                            <a:pt x="94389" y="188778"/>
                            <a:pt x="70118" y="118660"/>
                          </a:cubicBezTo>
                          <a:cubicBezTo>
                            <a:pt x="56633" y="78208"/>
                            <a:pt x="26968" y="45846"/>
                            <a:pt x="5394" y="8091"/>
                          </a:cubicBezTo>
                          <a:cubicBezTo>
                            <a:pt x="2697" y="5394"/>
                            <a:pt x="2697" y="2697"/>
                            <a:pt x="0" y="0"/>
                          </a:cubicBezTo>
                          <a:cubicBezTo>
                            <a:pt x="26968" y="13484"/>
                            <a:pt x="53937" y="37755"/>
                            <a:pt x="72814" y="67421"/>
                          </a:cubicBezTo>
                          <a:cubicBezTo>
                            <a:pt x="113267" y="126751"/>
                            <a:pt x="132145" y="196869"/>
                            <a:pt x="140235" y="272380"/>
                          </a:cubicBezTo>
                          <a:cubicBezTo>
                            <a:pt x="142932" y="293955"/>
                            <a:pt x="142932" y="312832"/>
                            <a:pt x="145629" y="334408"/>
                          </a:cubicBezTo>
                          <a:lnTo>
                            <a:pt x="113267" y="334408"/>
                          </a:lnTo>
                          <a:close/>
                        </a:path>
                      </a:pathLst>
                    </a:custGeom>
                    <a:solidFill>
                      <a:srgbClr val="25981C"/>
                    </a:solidFill>
                    <a:ln w="26947" cap="flat">
                      <a:noFill/>
                      <a:prstDash val="solid"/>
                      <a:miter/>
                    </a:ln>
                  </p:spPr>
                  <p:txBody>
                    <a:bodyPr rtlCol="1" anchor="ctr"/>
                    <a:lstStyle/>
                    <a:p>
                      <a:endParaRPr lang="ar-SA"/>
                    </a:p>
                  </p:txBody>
                </p:sp>
              </p:grpSp>
              <p:grpSp>
                <p:nvGrpSpPr>
                  <p:cNvPr id="1142" name="رسم 4">
                    <a:extLst>
                      <a:ext uri="{FF2B5EF4-FFF2-40B4-BE49-F238E27FC236}">
                        <a16:creationId xmlns:a16="http://schemas.microsoft.com/office/drawing/2014/main" id="{1B432B3E-33DD-4696-9EE9-7178EEF5233F}"/>
                      </a:ext>
                    </a:extLst>
                  </p:cNvPr>
                  <p:cNvGrpSpPr/>
                  <p:nvPr/>
                </p:nvGrpSpPr>
                <p:grpSpPr>
                  <a:xfrm>
                    <a:off x="2739455" y="6386098"/>
                    <a:ext cx="469775" cy="647239"/>
                    <a:chOff x="2739455" y="6386098"/>
                    <a:chExt cx="469775" cy="647239"/>
                  </a:xfrm>
                  <a:solidFill>
                    <a:schemeClr val="accent1"/>
                  </a:solidFill>
                </p:grpSpPr>
                <p:sp>
                  <p:nvSpPr>
                    <p:cNvPr id="1365" name="شكل حر: شكل 963">
                      <a:extLst>
                        <a:ext uri="{FF2B5EF4-FFF2-40B4-BE49-F238E27FC236}">
                          <a16:creationId xmlns:a16="http://schemas.microsoft.com/office/drawing/2014/main" id="{3C9E75B2-B7FA-424A-9B62-1487851A1EA8}"/>
                        </a:ext>
                      </a:extLst>
                    </p:cNvPr>
                    <p:cNvSpPr/>
                    <p:nvPr/>
                  </p:nvSpPr>
                  <p:spPr>
                    <a:xfrm>
                      <a:off x="3087873" y="6736167"/>
                      <a:ext cx="121357" cy="297170"/>
                    </a:xfrm>
                    <a:custGeom>
                      <a:avLst/>
                      <a:gdLst>
                        <a:gd name="connsiteX0" fmla="*/ 0 w 121357"/>
                        <a:gd name="connsiteY0" fmla="*/ 294474 h 297170"/>
                        <a:gd name="connsiteX1" fmla="*/ 16181 w 121357"/>
                        <a:gd name="connsiteY1" fmla="*/ 202781 h 297170"/>
                        <a:gd name="connsiteX2" fmla="*/ 56633 w 121357"/>
                        <a:gd name="connsiteY2" fmla="*/ 89515 h 297170"/>
                        <a:gd name="connsiteX3" fmla="*/ 121357 w 121357"/>
                        <a:gd name="connsiteY3" fmla="*/ 519 h 297170"/>
                        <a:gd name="connsiteX4" fmla="*/ 75511 w 121357"/>
                        <a:gd name="connsiteY4" fmla="*/ 297171 h 297170"/>
                        <a:gd name="connsiteX5" fmla="*/ 0 w 121357"/>
                        <a:gd name="connsiteY5" fmla="*/ 297171 h 29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357" h="297170">
                          <a:moveTo>
                            <a:pt x="0" y="294474"/>
                          </a:moveTo>
                          <a:cubicBezTo>
                            <a:pt x="2697" y="262112"/>
                            <a:pt x="8091" y="232447"/>
                            <a:pt x="16181" y="202781"/>
                          </a:cubicBezTo>
                          <a:cubicBezTo>
                            <a:pt x="24272" y="162329"/>
                            <a:pt x="37756" y="124573"/>
                            <a:pt x="56633" y="89515"/>
                          </a:cubicBezTo>
                          <a:cubicBezTo>
                            <a:pt x="62027" y="81424"/>
                            <a:pt x="115964" y="-7571"/>
                            <a:pt x="121357" y="519"/>
                          </a:cubicBezTo>
                          <a:cubicBezTo>
                            <a:pt x="118661" y="519"/>
                            <a:pt x="97086" y="156936"/>
                            <a:pt x="75511" y="297171"/>
                          </a:cubicBezTo>
                          <a:lnTo>
                            <a:pt x="0" y="297171"/>
                          </a:lnTo>
                          <a:close/>
                        </a:path>
                      </a:pathLst>
                    </a:custGeom>
                    <a:solidFill>
                      <a:srgbClr val="003B18"/>
                    </a:solidFill>
                    <a:ln w="26947" cap="flat">
                      <a:noFill/>
                      <a:prstDash val="solid"/>
                      <a:miter/>
                    </a:ln>
                  </p:spPr>
                  <p:txBody>
                    <a:bodyPr rtlCol="1" anchor="ctr"/>
                    <a:lstStyle/>
                    <a:p>
                      <a:endParaRPr lang="ar-SA"/>
                    </a:p>
                  </p:txBody>
                </p:sp>
                <p:sp>
                  <p:nvSpPr>
                    <p:cNvPr id="1366" name="شكل حر: شكل 964">
                      <a:extLst>
                        <a:ext uri="{FF2B5EF4-FFF2-40B4-BE49-F238E27FC236}">
                          <a16:creationId xmlns:a16="http://schemas.microsoft.com/office/drawing/2014/main" id="{DED21C57-BF24-41E1-9E60-3A38E5BEFB9A}"/>
                        </a:ext>
                      </a:extLst>
                    </p:cNvPr>
                    <p:cNvSpPr/>
                    <p:nvPr/>
                  </p:nvSpPr>
                  <p:spPr>
                    <a:xfrm>
                      <a:off x="3125629" y="6733990"/>
                      <a:ext cx="83601" cy="296652"/>
                    </a:xfrm>
                    <a:custGeom>
                      <a:avLst/>
                      <a:gdLst>
                        <a:gd name="connsiteX0" fmla="*/ 0 w 83601"/>
                        <a:gd name="connsiteY0" fmla="*/ 296652 h 296652"/>
                        <a:gd name="connsiteX1" fmla="*/ 32362 w 83601"/>
                        <a:gd name="connsiteY1" fmla="*/ 129448 h 296652"/>
                        <a:gd name="connsiteX2" fmla="*/ 83602 w 83601"/>
                        <a:gd name="connsiteY2" fmla="*/ 0 h 296652"/>
                        <a:gd name="connsiteX3" fmla="*/ 40452 w 83601"/>
                        <a:gd name="connsiteY3" fmla="*/ 293955 h 296652"/>
                        <a:gd name="connsiteX4" fmla="*/ 0 w 83601"/>
                        <a:gd name="connsiteY4" fmla="*/ 293955 h 296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01" h="296652">
                          <a:moveTo>
                            <a:pt x="0" y="296652"/>
                          </a:moveTo>
                          <a:cubicBezTo>
                            <a:pt x="8090" y="240018"/>
                            <a:pt x="18878" y="186082"/>
                            <a:pt x="32362" y="129448"/>
                          </a:cubicBezTo>
                          <a:cubicBezTo>
                            <a:pt x="43149" y="83602"/>
                            <a:pt x="64724" y="43149"/>
                            <a:pt x="83602" y="0"/>
                          </a:cubicBezTo>
                          <a:cubicBezTo>
                            <a:pt x="78208" y="21575"/>
                            <a:pt x="56633" y="164507"/>
                            <a:pt x="40452" y="293955"/>
                          </a:cubicBezTo>
                          <a:lnTo>
                            <a:pt x="0" y="293955"/>
                          </a:lnTo>
                          <a:close/>
                        </a:path>
                      </a:pathLst>
                    </a:custGeom>
                    <a:solidFill>
                      <a:srgbClr val="003B18"/>
                    </a:solidFill>
                    <a:ln w="26947" cap="flat">
                      <a:noFill/>
                      <a:prstDash val="solid"/>
                      <a:miter/>
                    </a:ln>
                  </p:spPr>
                  <p:txBody>
                    <a:bodyPr rtlCol="1" anchor="ctr"/>
                    <a:lstStyle/>
                    <a:p>
                      <a:endParaRPr lang="ar-SA"/>
                    </a:p>
                  </p:txBody>
                </p:sp>
                <p:sp>
                  <p:nvSpPr>
                    <p:cNvPr id="1367" name="شكل حر: شكل 965">
                      <a:extLst>
                        <a:ext uri="{FF2B5EF4-FFF2-40B4-BE49-F238E27FC236}">
                          <a16:creationId xmlns:a16="http://schemas.microsoft.com/office/drawing/2014/main" id="{7CBEC1CA-0309-4097-8644-1DE1B75B4821}"/>
                        </a:ext>
                      </a:extLst>
                    </p:cNvPr>
                    <p:cNvSpPr/>
                    <p:nvPr/>
                  </p:nvSpPr>
                  <p:spPr>
                    <a:xfrm>
                      <a:off x="2842461" y="6386098"/>
                      <a:ext cx="275076" cy="644543"/>
                    </a:xfrm>
                    <a:custGeom>
                      <a:avLst/>
                      <a:gdLst>
                        <a:gd name="connsiteX0" fmla="*/ 194172 w 275076"/>
                        <a:gd name="connsiteY0" fmla="*/ 644543 h 644543"/>
                        <a:gd name="connsiteX1" fmla="*/ 188778 w 275076"/>
                        <a:gd name="connsiteY1" fmla="*/ 617575 h 644543"/>
                        <a:gd name="connsiteX2" fmla="*/ 121357 w 275076"/>
                        <a:gd name="connsiteY2" fmla="*/ 355982 h 644543"/>
                        <a:gd name="connsiteX3" fmla="*/ 48543 w 275076"/>
                        <a:gd name="connsiteY3" fmla="*/ 91692 h 644543"/>
                        <a:gd name="connsiteX4" fmla="*/ 0 w 275076"/>
                        <a:gd name="connsiteY4" fmla="*/ 0 h 644543"/>
                        <a:gd name="connsiteX5" fmla="*/ 137538 w 275076"/>
                        <a:gd name="connsiteY5" fmla="*/ 132145 h 644543"/>
                        <a:gd name="connsiteX6" fmla="*/ 240018 w 275076"/>
                        <a:gd name="connsiteY6" fmla="*/ 374860 h 644543"/>
                        <a:gd name="connsiteX7" fmla="*/ 275077 w 275076"/>
                        <a:gd name="connsiteY7" fmla="*/ 641846 h 644543"/>
                        <a:gd name="connsiteX8" fmla="*/ 194172 w 275076"/>
                        <a:gd name="connsiteY8" fmla="*/ 641846 h 644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5076" h="644543">
                          <a:moveTo>
                            <a:pt x="194172" y="644543"/>
                          </a:moveTo>
                          <a:cubicBezTo>
                            <a:pt x="191475" y="636452"/>
                            <a:pt x="191475" y="628362"/>
                            <a:pt x="188778" y="617575"/>
                          </a:cubicBezTo>
                          <a:cubicBezTo>
                            <a:pt x="172597" y="528579"/>
                            <a:pt x="148326" y="442280"/>
                            <a:pt x="121357" y="355982"/>
                          </a:cubicBezTo>
                          <a:cubicBezTo>
                            <a:pt x="94389" y="272380"/>
                            <a:pt x="88995" y="169901"/>
                            <a:pt x="48543" y="91692"/>
                          </a:cubicBezTo>
                          <a:cubicBezTo>
                            <a:pt x="32362" y="62027"/>
                            <a:pt x="16181" y="29665"/>
                            <a:pt x="0" y="0"/>
                          </a:cubicBezTo>
                          <a:cubicBezTo>
                            <a:pt x="51240" y="37755"/>
                            <a:pt x="99783" y="72814"/>
                            <a:pt x="137538" y="132145"/>
                          </a:cubicBezTo>
                          <a:cubicBezTo>
                            <a:pt x="183385" y="204959"/>
                            <a:pt x="218443" y="285864"/>
                            <a:pt x="240018" y="374860"/>
                          </a:cubicBezTo>
                          <a:cubicBezTo>
                            <a:pt x="261593" y="463855"/>
                            <a:pt x="272380" y="552850"/>
                            <a:pt x="275077" y="641846"/>
                          </a:cubicBezTo>
                          <a:lnTo>
                            <a:pt x="194172" y="641846"/>
                          </a:lnTo>
                          <a:close/>
                        </a:path>
                      </a:pathLst>
                    </a:custGeom>
                    <a:solidFill>
                      <a:srgbClr val="1F5C24"/>
                    </a:solidFill>
                    <a:ln w="26947" cap="flat">
                      <a:noFill/>
                      <a:prstDash val="solid"/>
                      <a:miter/>
                    </a:ln>
                  </p:spPr>
                  <p:txBody>
                    <a:bodyPr rtlCol="1" anchor="ctr"/>
                    <a:lstStyle/>
                    <a:p>
                      <a:endParaRPr lang="ar-SA"/>
                    </a:p>
                  </p:txBody>
                </p:sp>
                <p:sp>
                  <p:nvSpPr>
                    <p:cNvPr id="1368" name="شكل حر: شكل 966">
                      <a:extLst>
                        <a:ext uri="{FF2B5EF4-FFF2-40B4-BE49-F238E27FC236}">
                          <a16:creationId xmlns:a16="http://schemas.microsoft.com/office/drawing/2014/main" id="{9410E495-A323-4684-9A20-275B53820C29}"/>
                        </a:ext>
                      </a:extLst>
                    </p:cNvPr>
                    <p:cNvSpPr/>
                    <p:nvPr/>
                  </p:nvSpPr>
                  <p:spPr>
                    <a:xfrm>
                      <a:off x="2855945" y="6399583"/>
                      <a:ext cx="261592" cy="631059"/>
                    </a:xfrm>
                    <a:custGeom>
                      <a:avLst/>
                      <a:gdLst>
                        <a:gd name="connsiteX0" fmla="*/ 226534 w 261592"/>
                        <a:gd name="connsiteY0" fmla="*/ 631059 h 631059"/>
                        <a:gd name="connsiteX1" fmla="*/ 0 w 261592"/>
                        <a:gd name="connsiteY1" fmla="*/ 0 h 631059"/>
                        <a:gd name="connsiteX2" fmla="*/ 124054 w 261592"/>
                        <a:gd name="connsiteY2" fmla="*/ 121357 h 631059"/>
                        <a:gd name="connsiteX3" fmla="*/ 226534 w 261592"/>
                        <a:gd name="connsiteY3" fmla="*/ 364072 h 631059"/>
                        <a:gd name="connsiteX4" fmla="*/ 261593 w 261592"/>
                        <a:gd name="connsiteY4" fmla="*/ 631059 h 631059"/>
                        <a:gd name="connsiteX5" fmla="*/ 226534 w 261592"/>
                        <a:gd name="connsiteY5" fmla="*/ 631059 h 631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592" h="631059">
                          <a:moveTo>
                            <a:pt x="226534" y="631059"/>
                          </a:moveTo>
                          <a:cubicBezTo>
                            <a:pt x="210353" y="391041"/>
                            <a:pt x="145629" y="161810"/>
                            <a:pt x="0" y="0"/>
                          </a:cubicBezTo>
                          <a:cubicBezTo>
                            <a:pt x="45846" y="35059"/>
                            <a:pt x="88995" y="67421"/>
                            <a:pt x="124054" y="121357"/>
                          </a:cubicBezTo>
                          <a:cubicBezTo>
                            <a:pt x="169900" y="194172"/>
                            <a:pt x="204959" y="275077"/>
                            <a:pt x="226534" y="364072"/>
                          </a:cubicBezTo>
                          <a:cubicBezTo>
                            <a:pt x="248109" y="453068"/>
                            <a:pt x="258896" y="542063"/>
                            <a:pt x="261593" y="631059"/>
                          </a:cubicBezTo>
                          <a:lnTo>
                            <a:pt x="226534" y="631059"/>
                          </a:lnTo>
                          <a:close/>
                        </a:path>
                      </a:pathLst>
                    </a:custGeom>
                    <a:solidFill>
                      <a:srgbClr val="1F5C24"/>
                    </a:solidFill>
                    <a:ln w="26947" cap="flat">
                      <a:noFill/>
                      <a:prstDash val="solid"/>
                      <a:miter/>
                    </a:ln>
                  </p:spPr>
                  <p:txBody>
                    <a:bodyPr rtlCol="1" anchor="ctr"/>
                    <a:lstStyle/>
                    <a:p>
                      <a:endParaRPr lang="ar-SA"/>
                    </a:p>
                  </p:txBody>
                </p:sp>
                <p:sp>
                  <p:nvSpPr>
                    <p:cNvPr id="1369" name="شكل حر: شكل 967">
                      <a:extLst>
                        <a:ext uri="{FF2B5EF4-FFF2-40B4-BE49-F238E27FC236}">
                          <a16:creationId xmlns:a16="http://schemas.microsoft.com/office/drawing/2014/main" id="{DCB3E2FE-8E20-42E1-8E57-A49336793525}"/>
                        </a:ext>
                      </a:extLst>
                    </p:cNvPr>
                    <p:cNvSpPr/>
                    <p:nvPr/>
                  </p:nvSpPr>
                  <p:spPr>
                    <a:xfrm>
                      <a:off x="2739455" y="6858331"/>
                      <a:ext cx="178517" cy="145388"/>
                    </a:xfrm>
                    <a:custGeom>
                      <a:avLst/>
                      <a:gdLst>
                        <a:gd name="connsiteX0" fmla="*/ 73341 w 178517"/>
                        <a:gd name="connsiteY0" fmla="*/ 5106 h 145388"/>
                        <a:gd name="connsiteX1" fmla="*/ 121884 w 178517"/>
                        <a:gd name="connsiteY1" fmla="*/ 5106 h 145388"/>
                        <a:gd name="connsiteX2" fmla="*/ 178517 w 178517"/>
                        <a:gd name="connsiteY2" fmla="*/ 75224 h 145388"/>
                        <a:gd name="connsiteX3" fmla="*/ 105703 w 178517"/>
                        <a:gd name="connsiteY3" fmla="*/ 42862 h 145388"/>
                        <a:gd name="connsiteX4" fmla="*/ 35585 w 178517"/>
                        <a:gd name="connsiteY4" fmla="*/ 112979 h 145388"/>
                        <a:gd name="connsiteX5" fmla="*/ 527 w 178517"/>
                        <a:gd name="connsiteY5" fmla="*/ 142645 h 145388"/>
                        <a:gd name="connsiteX6" fmla="*/ 73341 w 178517"/>
                        <a:gd name="connsiteY6" fmla="*/ 5106 h 145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517" h="145388">
                          <a:moveTo>
                            <a:pt x="73341" y="5106"/>
                          </a:moveTo>
                          <a:cubicBezTo>
                            <a:pt x="89522" y="-287"/>
                            <a:pt x="103006" y="-2984"/>
                            <a:pt x="121884" y="5106"/>
                          </a:cubicBezTo>
                          <a:cubicBezTo>
                            <a:pt x="146156" y="13197"/>
                            <a:pt x="165033" y="42862"/>
                            <a:pt x="178517" y="75224"/>
                          </a:cubicBezTo>
                          <a:cubicBezTo>
                            <a:pt x="159640" y="42862"/>
                            <a:pt x="135368" y="21287"/>
                            <a:pt x="105703" y="42862"/>
                          </a:cubicBezTo>
                          <a:cubicBezTo>
                            <a:pt x="81432" y="61740"/>
                            <a:pt x="57160" y="88708"/>
                            <a:pt x="35585" y="112979"/>
                          </a:cubicBezTo>
                          <a:cubicBezTo>
                            <a:pt x="32889" y="115676"/>
                            <a:pt x="-4867" y="156129"/>
                            <a:pt x="527" y="142645"/>
                          </a:cubicBezTo>
                          <a:cubicBezTo>
                            <a:pt x="19405" y="91405"/>
                            <a:pt x="40979" y="40165"/>
                            <a:pt x="73341" y="5106"/>
                          </a:cubicBezTo>
                          <a:close/>
                        </a:path>
                      </a:pathLst>
                    </a:custGeom>
                    <a:solidFill>
                      <a:srgbClr val="284A55"/>
                    </a:solidFill>
                    <a:ln w="26947" cap="flat">
                      <a:noFill/>
                      <a:prstDash val="solid"/>
                      <a:miter/>
                    </a:ln>
                  </p:spPr>
                  <p:txBody>
                    <a:bodyPr rtlCol="1" anchor="ctr"/>
                    <a:lstStyle/>
                    <a:p>
                      <a:endParaRPr lang="ar-SA"/>
                    </a:p>
                  </p:txBody>
                </p:sp>
                <p:sp>
                  <p:nvSpPr>
                    <p:cNvPr id="1370" name="شكل حر: شكل 968">
                      <a:extLst>
                        <a:ext uri="{FF2B5EF4-FFF2-40B4-BE49-F238E27FC236}">
                          <a16:creationId xmlns:a16="http://schemas.microsoft.com/office/drawing/2014/main" id="{0A83EF0C-B336-4BC9-9E93-59366ED62F35}"/>
                        </a:ext>
                      </a:extLst>
                    </p:cNvPr>
                    <p:cNvSpPr/>
                    <p:nvPr/>
                  </p:nvSpPr>
                  <p:spPr>
                    <a:xfrm>
                      <a:off x="2815493" y="6821552"/>
                      <a:ext cx="213049" cy="209089"/>
                    </a:xfrm>
                    <a:custGeom>
                      <a:avLst/>
                      <a:gdLst>
                        <a:gd name="connsiteX0" fmla="*/ 140235 w 213049"/>
                        <a:gd name="connsiteY0" fmla="*/ 209089 h 209089"/>
                        <a:gd name="connsiteX1" fmla="*/ 105177 w 213049"/>
                        <a:gd name="connsiteY1" fmla="*/ 109306 h 209089"/>
                        <a:gd name="connsiteX2" fmla="*/ 48543 w 213049"/>
                        <a:gd name="connsiteY2" fmla="*/ 39189 h 209089"/>
                        <a:gd name="connsiteX3" fmla="*/ 0 w 213049"/>
                        <a:gd name="connsiteY3" fmla="*/ 39189 h 209089"/>
                        <a:gd name="connsiteX4" fmla="*/ 29665 w 213049"/>
                        <a:gd name="connsiteY4" fmla="*/ 14917 h 209089"/>
                        <a:gd name="connsiteX5" fmla="*/ 118661 w 213049"/>
                        <a:gd name="connsiteY5" fmla="*/ 9524 h 209089"/>
                        <a:gd name="connsiteX6" fmla="*/ 124054 w 213049"/>
                        <a:gd name="connsiteY6" fmla="*/ 17614 h 209089"/>
                        <a:gd name="connsiteX7" fmla="*/ 188778 w 213049"/>
                        <a:gd name="connsiteY7" fmla="*/ 128184 h 209089"/>
                        <a:gd name="connsiteX8" fmla="*/ 213050 w 213049"/>
                        <a:gd name="connsiteY8" fmla="*/ 209089 h 209089"/>
                        <a:gd name="connsiteX9" fmla="*/ 140235 w 213049"/>
                        <a:gd name="connsiteY9" fmla="*/ 209089 h 209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3049" h="209089">
                          <a:moveTo>
                            <a:pt x="140235" y="209089"/>
                          </a:moveTo>
                          <a:cubicBezTo>
                            <a:pt x="132145" y="182121"/>
                            <a:pt x="121357" y="141669"/>
                            <a:pt x="105177" y="109306"/>
                          </a:cubicBezTo>
                          <a:cubicBezTo>
                            <a:pt x="91692" y="76944"/>
                            <a:pt x="72814" y="47279"/>
                            <a:pt x="48543" y="39189"/>
                          </a:cubicBezTo>
                          <a:cubicBezTo>
                            <a:pt x="29665" y="31098"/>
                            <a:pt x="16181" y="33795"/>
                            <a:pt x="0" y="39189"/>
                          </a:cubicBezTo>
                          <a:cubicBezTo>
                            <a:pt x="8090" y="31098"/>
                            <a:pt x="18878" y="23008"/>
                            <a:pt x="29665" y="14917"/>
                          </a:cubicBezTo>
                          <a:cubicBezTo>
                            <a:pt x="59330" y="-3961"/>
                            <a:pt x="91692" y="-3961"/>
                            <a:pt x="118661" y="9524"/>
                          </a:cubicBezTo>
                          <a:cubicBezTo>
                            <a:pt x="121357" y="12220"/>
                            <a:pt x="121357" y="14917"/>
                            <a:pt x="124054" y="17614"/>
                          </a:cubicBezTo>
                          <a:cubicBezTo>
                            <a:pt x="145629" y="55370"/>
                            <a:pt x="175294" y="87732"/>
                            <a:pt x="188778" y="128184"/>
                          </a:cubicBezTo>
                          <a:cubicBezTo>
                            <a:pt x="199566" y="155153"/>
                            <a:pt x="204959" y="182121"/>
                            <a:pt x="213050" y="209089"/>
                          </a:cubicBezTo>
                          <a:lnTo>
                            <a:pt x="140235" y="209089"/>
                          </a:lnTo>
                          <a:close/>
                        </a:path>
                      </a:pathLst>
                    </a:custGeom>
                    <a:solidFill>
                      <a:srgbClr val="115220"/>
                    </a:solidFill>
                    <a:ln w="26947" cap="flat">
                      <a:noFill/>
                      <a:prstDash val="solid"/>
                      <a:miter/>
                    </a:ln>
                  </p:spPr>
                  <p:txBody>
                    <a:bodyPr rtlCol="1" anchor="ctr"/>
                    <a:lstStyle/>
                    <a:p>
                      <a:endParaRPr lang="ar-SA"/>
                    </a:p>
                  </p:txBody>
                </p:sp>
                <p:sp>
                  <p:nvSpPr>
                    <p:cNvPr id="1371" name="شكل حر: شكل 969">
                      <a:extLst>
                        <a:ext uri="{FF2B5EF4-FFF2-40B4-BE49-F238E27FC236}">
                          <a16:creationId xmlns:a16="http://schemas.microsoft.com/office/drawing/2014/main" id="{1FA7261F-7DAC-4049-BBE1-5A252303FDF9}"/>
                        </a:ext>
                      </a:extLst>
                    </p:cNvPr>
                    <p:cNvSpPr/>
                    <p:nvPr/>
                  </p:nvSpPr>
                  <p:spPr>
                    <a:xfrm>
                      <a:off x="2931457" y="6831076"/>
                      <a:ext cx="126751" cy="199565"/>
                    </a:xfrm>
                    <a:custGeom>
                      <a:avLst/>
                      <a:gdLst>
                        <a:gd name="connsiteX0" fmla="*/ 94389 w 126751"/>
                        <a:gd name="connsiteY0" fmla="*/ 199566 h 199565"/>
                        <a:gd name="connsiteX1" fmla="*/ 70118 w 126751"/>
                        <a:gd name="connsiteY1" fmla="*/ 118661 h 199565"/>
                        <a:gd name="connsiteX2" fmla="*/ 5394 w 126751"/>
                        <a:gd name="connsiteY2" fmla="*/ 8091 h 199565"/>
                        <a:gd name="connsiteX3" fmla="*/ 0 w 126751"/>
                        <a:gd name="connsiteY3" fmla="*/ 0 h 199565"/>
                        <a:gd name="connsiteX4" fmla="*/ 72815 w 126751"/>
                        <a:gd name="connsiteY4" fmla="*/ 67421 h 199565"/>
                        <a:gd name="connsiteX5" fmla="*/ 126751 w 126751"/>
                        <a:gd name="connsiteY5" fmla="*/ 199566 h 199565"/>
                        <a:gd name="connsiteX6" fmla="*/ 94389 w 126751"/>
                        <a:gd name="connsiteY6" fmla="*/ 199566 h 19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751" h="199565">
                          <a:moveTo>
                            <a:pt x="94389" y="199566"/>
                          </a:moveTo>
                          <a:cubicBezTo>
                            <a:pt x="88996" y="172598"/>
                            <a:pt x="80905" y="145629"/>
                            <a:pt x="70118" y="118661"/>
                          </a:cubicBezTo>
                          <a:cubicBezTo>
                            <a:pt x="56634" y="78208"/>
                            <a:pt x="26968" y="45846"/>
                            <a:pt x="5394" y="8091"/>
                          </a:cubicBezTo>
                          <a:cubicBezTo>
                            <a:pt x="2697" y="5394"/>
                            <a:pt x="2697" y="2697"/>
                            <a:pt x="0" y="0"/>
                          </a:cubicBezTo>
                          <a:cubicBezTo>
                            <a:pt x="26968" y="13484"/>
                            <a:pt x="53937" y="37755"/>
                            <a:pt x="72815" y="67421"/>
                          </a:cubicBezTo>
                          <a:cubicBezTo>
                            <a:pt x="99783" y="107873"/>
                            <a:pt x="115964" y="151022"/>
                            <a:pt x="126751" y="199566"/>
                          </a:cubicBezTo>
                          <a:lnTo>
                            <a:pt x="94389" y="199566"/>
                          </a:lnTo>
                          <a:close/>
                        </a:path>
                      </a:pathLst>
                    </a:custGeom>
                    <a:solidFill>
                      <a:srgbClr val="25981C"/>
                    </a:solidFill>
                    <a:ln w="26947" cap="flat">
                      <a:noFill/>
                      <a:prstDash val="solid"/>
                      <a:miter/>
                    </a:ln>
                  </p:spPr>
                  <p:txBody>
                    <a:bodyPr rtlCol="1" anchor="ctr"/>
                    <a:lstStyle/>
                    <a:p>
                      <a:endParaRPr lang="ar-SA"/>
                    </a:p>
                  </p:txBody>
                </p:sp>
              </p:grpSp>
              <p:grpSp>
                <p:nvGrpSpPr>
                  <p:cNvPr id="1143" name="رسم 4">
                    <a:extLst>
                      <a:ext uri="{FF2B5EF4-FFF2-40B4-BE49-F238E27FC236}">
                        <a16:creationId xmlns:a16="http://schemas.microsoft.com/office/drawing/2014/main" id="{6B71385B-8472-4F5E-A11E-4B3615C3A814}"/>
                      </a:ext>
                    </a:extLst>
                  </p:cNvPr>
                  <p:cNvGrpSpPr/>
                  <p:nvPr/>
                </p:nvGrpSpPr>
                <p:grpSpPr>
                  <a:xfrm>
                    <a:off x="3586961" y="5900668"/>
                    <a:ext cx="795391" cy="1132669"/>
                    <a:chOff x="3586961" y="5900668"/>
                    <a:chExt cx="795391" cy="1132669"/>
                  </a:xfrm>
                  <a:solidFill>
                    <a:schemeClr val="accent1"/>
                  </a:solidFill>
                </p:grpSpPr>
                <p:sp>
                  <p:nvSpPr>
                    <p:cNvPr id="1354" name="شكل حر: شكل 971">
                      <a:extLst>
                        <a:ext uri="{FF2B5EF4-FFF2-40B4-BE49-F238E27FC236}">
                          <a16:creationId xmlns:a16="http://schemas.microsoft.com/office/drawing/2014/main" id="{B19EF11C-9D27-47F8-AC90-6D603CE28681}"/>
                        </a:ext>
                      </a:extLst>
                    </p:cNvPr>
                    <p:cNvSpPr/>
                    <p:nvPr/>
                  </p:nvSpPr>
                  <p:spPr>
                    <a:xfrm>
                      <a:off x="3586961" y="6427117"/>
                      <a:ext cx="349075" cy="603524"/>
                    </a:xfrm>
                    <a:custGeom>
                      <a:avLst/>
                      <a:gdLst>
                        <a:gd name="connsiteX0" fmla="*/ 239844 w 349075"/>
                        <a:gd name="connsiteY0" fmla="*/ 603524 h 603524"/>
                        <a:gd name="connsiteX1" fmla="*/ 207482 w 349075"/>
                        <a:gd name="connsiteY1" fmla="*/ 331144 h 603524"/>
                        <a:gd name="connsiteX2" fmla="*/ 156242 w 349075"/>
                        <a:gd name="connsiteY2" fmla="*/ 153153 h 603524"/>
                        <a:gd name="connsiteX3" fmla="*/ 121184 w 349075"/>
                        <a:gd name="connsiteY3" fmla="*/ 85732 h 603524"/>
                        <a:gd name="connsiteX4" fmla="*/ 67247 w 349075"/>
                        <a:gd name="connsiteY4" fmla="*/ 83035 h 603524"/>
                        <a:gd name="connsiteX5" fmla="*/ 67247 w 349075"/>
                        <a:gd name="connsiteY5" fmla="*/ 83035 h 603524"/>
                        <a:gd name="connsiteX6" fmla="*/ 2523 w 349075"/>
                        <a:gd name="connsiteY6" fmla="*/ 161243 h 603524"/>
                        <a:gd name="connsiteX7" fmla="*/ 13310 w 349075"/>
                        <a:gd name="connsiteY7" fmla="*/ 69551 h 603524"/>
                        <a:gd name="connsiteX8" fmla="*/ 102306 w 349075"/>
                        <a:gd name="connsiteY8" fmla="*/ 12918 h 603524"/>
                        <a:gd name="connsiteX9" fmla="*/ 277600 w 349075"/>
                        <a:gd name="connsiteY9" fmla="*/ 115397 h 603524"/>
                        <a:gd name="connsiteX10" fmla="*/ 342324 w 349075"/>
                        <a:gd name="connsiteY10" fmla="*/ 600827 h 603524"/>
                        <a:gd name="connsiteX11" fmla="*/ 239844 w 349075"/>
                        <a:gd name="connsiteY11" fmla="*/ 600827 h 603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9075" h="603524">
                          <a:moveTo>
                            <a:pt x="239844" y="603524"/>
                          </a:moveTo>
                          <a:cubicBezTo>
                            <a:pt x="237147" y="511831"/>
                            <a:pt x="226360" y="420139"/>
                            <a:pt x="207482" y="331144"/>
                          </a:cubicBezTo>
                          <a:cubicBezTo>
                            <a:pt x="193998" y="271813"/>
                            <a:pt x="180514" y="209787"/>
                            <a:pt x="156242" y="153153"/>
                          </a:cubicBezTo>
                          <a:cubicBezTo>
                            <a:pt x="145455" y="128882"/>
                            <a:pt x="134668" y="107307"/>
                            <a:pt x="121184" y="85732"/>
                          </a:cubicBezTo>
                          <a:cubicBezTo>
                            <a:pt x="102306" y="56067"/>
                            <a:pt x="94215" y="69551"/>
                            <a:pt x="67247" y="83035"/>
                          </a:cubicBezTo>
                          <a:cubicBezTo>
                            <a:pt x="69944" y="80339"/>
                            <a:pt x="75337" y="80339"/>
                            <a:pt x="67247" y="83035"/>
                          </a:cubicBezTo>
                          <a:cubicBezTo>
                            <a:pt x="37582" y="96519"/>
                            <a:pt x="16007" y="126185"/>
                            <a:pt x="2523" y="161243"/>
                          </a:cubicBezTo>
                          <a:cubicBezTo>
                            <a:pt x="-5568" y="142366"/>
                            <a:pt x="7917" y="88429"/>
                            <a:pt x="13310" y="69551"/>
                          </a:cubicBezTo>
                          <a:cubicBezTo>
                            <a:pt x="26794" y="23705"/>
                            <a:pt x="64550" y="4827"/>
                            <a:pt x="102306" y="12918"/>
                          </a:cubicBezTo>
                          <a:cubicBezTo>
                            <a:pt x="167030" y="-30232"/>
                            <a:pt x="253328" y="42583"/>
                            <a:pt x="277600" y="115397"/>
                          </a:cubicBezTo>
                          <a:cubicBezTo>
                            <a:pt x="355808" y="252936"/>
                            <a:pt x="355808" y="430927"/>
                            <a:pt x="342324" y="600827"/>
                          </a:cubicBezTo>
                          <a:lnTo>
                            <a:pt x="239844" y="600827"/>
                          </a:lnTo>
                          <a:close/>
                        </a:path>
                      </a:pathLst>
                    </a:custGeom>
                    <a:solidFill>
                      <a:srgbClr val="284A55"/>
                    </a:solidFill>
                    <a:ln w="26947" cap="flat">
                      <a:noFill/>
                      <a:prstDash val="solid"/>
                      <a:miter/>
                    </a:ln>
                  </p:spPr>
                  <p:txBody>
                    <a:bodyPr rtlCol="1" anchor="ctr"/>
                    <a:lstStyle/>
                    <a:p>
                      <a:endParaRPr lang="ar-SA"/>
                    </a:p>
                  </p:txBody>
                </p:sp>
                <p:sp>
                  <p:nvSpPr>
                    <p:cNvPr id="1355" name="شكل حر: شكل 972">
                      <a:extLst>
                        <a:ext uri="{FF2B5EF4-FFF2-40B4-BE49-F238E27FC236}">
                          <a16:creationId xmlns:a16="http://schemas.microsoft.com/office/drawing/2014/main" id="{2C6AF92B-0570-45EB-AFA6-1DC519E52C50}"/>
                        </a:ext>
                      </a:extLst>
                    </p:cNvPr>
                    <p:cNvSpPr/>
                    <p:nvPr/>
                  </p:nvSpPr>
                  <p:spPr>
                    <a:xfrm>
                      <a:off x="3708144" y="6427847"/>
                      <a:ext cx="230588" cy="602794"/>
                    </a:xfrm>
                    <a:custGeom>
                      <a:avLst/>
                      <a:gdLst>
                        <a:gd name="connsiteX0" fmla="*/ 177991 w 230588"/>
                        <a:gd name="connsiteY0" fmla="*/ 602795 h 602794"/>
                        <a:gd name="connsiteX1" fmla="*/ 177991 w 230588"/>
                        <a:gd name="connsiteY1" fmla="*/ 513799 h 602794"/>
                        <a:gd name="connsiteX2" fmla="*/ 151023 w 230588"/>
                        <a:gd name="connsiteY2" fmla="*/ 303446 h 602794"/>
                        <a:gd name="connsiteX3" fmla="*/ 0 w 230588"/>
                        <a:gd name="connsiteY3" fmla="*/ 4098 h 602794"/>
                        <a:gd name="connsiteX4" fmla="*/ 159113 w 230588"/>
                        <a:gd name="connsiteY4" fmla="*/ 117365 h 602794"/>
                        <a:gd name="connsiteX5" fmla="*/ 223837 w 230588"/>
                        <a:gd name="connsiteY5" fmla="*/ 602795 h 602794"/>
                        <a:gd name="connsiteX6" fmla="*/ 177991 w 230588"/>
                        <a:gd name="connsiteY6" fmla="*/ 602795 h 602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588" h="602794">
                          <a:moveTo>
                            <a:pt x="177991" y="602795"/>
                          </a:moveTo>
                          <a:cubicBezTo>
                            <a:pt x="177991" y="573130"/>
                            <a:pt x="177991" y="543464"/>
                            <a:pt x="177991" y="513799"/>
                          </a:cubicBezTo>
                          <a:cubicBezTo>
                            <a:pt x="177991" y="443681"/>
                            <a:pt x="167204" y="373564"/>
                            <a:pt x="151023" y="303446"/>
                          </a:cubicBezTo>
                          <a:cubicBezTo>
                            <a:pt x="126751" y="190179"/>
                            <a:pt x="88996" y="55337"/>
                            <a:pt x="0" y="4098"/>
                          </a:cubicBezTo>
                          <a:cubicBezTo>
                            <a:pt x="62027" y="-17477"/>
                            <a:pt x="134842" y="49944"/>
                            <a:pt x="159113" y="117365"/>
                          </a:cubicBezTo>
                          <a:cubicBezTo>
                            <a:pt x="237321" y="254903"/>
                            <a:pt x="237321" y="432894"/>
                            <a:pt x="223837" y="602795"/>
                          </a:cubicBezTo>
                          <a:lnTo>
                            <a:pt x="177991" y="602795"/>
                          </a:lnTo>
                          <a:close/>
                        </a:path>
                      </a:pathLst>
                    </a:custGeom>
                    <a:solidFill>
                      <a:srgbClr val="003B18"/>
                    </a:solidFill>
                    <a:ln w="26947" cap="flat">
                      <a:noFill/>
                      <a:prstDash val="solid"/>
                      <a:miter/>
                    </a:ln>
                  </p:spPr>
                  <p:txBody>
                    <a:bodyPr rtlCol="1" anchor="ctr"/>
                    <a:lstStyle/>
                    <a:p>
                      <a:endParaRPr lang="ar-SA"/>
                    </a:p>
                  </p:txBody>
                </p:sp>
                <p:sp>
                  <p:nvSpPr>
                    <p:cNvPr id="1356" name="شكل حر: شكل 973">
                      <a:extLst>
                        <a:ext uri="{FF2B5EF4-FFF2-40B4-BE49-F238E27FC236}">
                          <a16:creationId xmlns:a16="http://schemas.microsoft.com/office/drawing/2014/main" id="{88C9A3BE-331E-49BB-8B81-4FBDD5F7657C}"/>
                        </a:ext>
                      </a:extLst>
                    </p:cNvPr>
                    <p:cNvSpPr/>
                    <p:nvPr/>
                  </p:nvSpPr>
                  <p:spPr>
                    <a:xfrm>
                      <a:off x="3643421" y="6429247"/>
                      <a:ext cx="240017" cy="601394"/>
                    </a:xfrm>
                    <a:custGeom>
                      <a:avLst/>
                      <a:gdLst>
                        <a:gd name="connsiteX0" fmla="*/ 183384 w 240017"/>
                        <a:gd name="connsiteY0" fmla="*/ 601394 h 601394"/>
                        <a:gd name="connsiteX1" fmla="*/ 151022 w 240017"/>
                        <a:gd name="connsiteY1" fmla="*/ 329014 h 601394"/>
                        <a:gd name="connsiteX2" fmla="*/ 99783 w 240017"/>
                        <a:gd name="connsiteY2" fmla="*/ 151023 h 601394"/>
                        <a:gd name="connsiteX3" fmla="*/ 64724 w 240017"/>
                        <a:gd name="connsiteY3" fmla="*/ 83602 h 601394"/>
                        <a:gd name="connsiteX4" fmla="*/ 53937 w 240017"/>
                        <a:gd name="connsiteY4" fmla="*/ 70118 h 601394"/>
                        <a:gd name="connsiteX5" fmla="*/ 0 w 240017"/>
                        <a:gd name="connsiteY5" fmla="*/ 13484 h 601394"/>
                        <a:gd name="connsiteX6" fmla="*/ 45846 w 240017"/>
                        <a:gd name="connsiteY6" fmla="*/ 8091 h 601394"/>
                        <a:gd name="connsiteX7" fmla="*/ 62027 w 240017"/>
                        <a:gd name="connsiteY7" fmla="*/ 0 h 601394"/>
                        <a:gd name="connsiteX8" fmla="*/ 213050 w 240017"/>
                        <a:gd name="connsiteY8" fmla="*/ 299349 h 601394"/>
                        <a:gd name="connsiteX9" fmla="*/ 240018 w 240017"/>
                        <a:gd name="connsiteY9" fmla="*/ 509701 h 601394"/>
                        <a:gd name="connsiteX10" fmla="*/ 240018 w 240017"/>
                        <a:gd name="connsiteY10" fmla="*/ 598697 h 601394"/>
                        <a:gd name="connsiteX11" fmla="*/ 183384 w 240017"/>
                        <a:gd name="connsiteY11" fmla="*/ 598697 h 601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0017" h="601394">
                          <a:moveTo>
                            <a:pt x="183384" y="601394"/>
                          </a:moveTo>
                          <a:cubicBezTo>
                            <a:pt x="180688" y="509701"/>
                            <a:pt x="169900" y="418009"/>
                            <a:pt x="151022" y="329014"/>
                          </a:cubicBezTo>
                          <a:cubicBezTo>
                            <a:pt x="137538" y="269683"/>
                            <a:pt x="124054" y="207656"/>
                            <a:pt x="99783" y="151023"/>
                          </a:cubicBezTo>
                          <a:cubicBezTo>
                            <a:pt x="88995" y="126751"/>
                            <a:pt x="78208" y="105177"/>
                            <a:pt x="64724" y="83602"/>
                          </a:cubicBezTo>
                          <a:cubicBezTo>
                            <a:pt x="62027" y="78208"/>
                            <a:pt x="56633" y="72815"/>
                            <a:pt x="53937" y="70118"/>
                          </a:cubicBezTo>
                          <a:cubicBezTo>
                            <a:pt x="37755" y="45846"/>
                            <a:pt x="21574" y="21575"/>
                            <a:pt x="0" y="13484"/>
                          </a:cubicBezTo>
                          <a:cubicBezTo>
                            <a:pt x="13484" y="8091"/>
                            <a:pt x="29665" y="5394"/>
                            <a:pt x="45846" y="8091"/>
                          </a:cubicBezTo>
                          <a:cubicBezTo>
                            <a:pt x="51240" y="5394"/>
                            <a:pt x="56633" y="0"/>
                            <a:pt x="62027" y="0"/>
                          </a:cubicBezTo>
                          <a:cubicBezTo>
                            <a:pt x="151022" y="51240"/>
                            <a:pt x="188778" y="186082"/>
                            <a:pt x="213050" y="299349"/>
                          </a:cubicBezTo>
                          <a:cubicBezTo>
                            <a:pt x="229231" y="369466"/>
                            <a:pt x="240018" y="436887"/>
                            <a:pt x="240018" y="509701"/>
                          </a:cubicBezTo>
                          <a:cubicBezTo>
                            <a:pt x="240018" y="539367"/>
                            <a:pt x="240018" y="569032"/>
                            <a:pt x="240018" y="598697"/>
                          </a:cubicBezTo>
                          <a:lnTo>
                            <a:pt x="183384" y="598697"/>
                          </a:lnTo>
                          <a:close/>
                        </a:path>
                      </a:pathLst>
                    </a:custGeom>
                    <a:solidFill>
                      <a:srgbClr val="003B18"/>
                    </a:solidFill>
                    <a:ln w="26947" cap="flat">
                      <a:noFill/>
                      <a:prstDash val="solid"/>
                      <a:miter/>
                    </a:ln>
                  </p:spPr>
                  <p:txBody>
                    <a:bodyPr rtlCol="1" anchor="ctr"/>
                    <a:lstStyle/>
                    <a:p>
                      <a:endParaRPr lang="ar-SA"/>
                    </a:p>
                  </p:txBody>
                </p:sp>
                <p:sp>
                  <p:nvSpPr>
                    <p:cNvPr id="1357" name="شكل حر: شكل 974">
                      <a:extLst>
                        <a:ext uri="{FF2B5EF4-FFF2-40B4-BE49-F238E27FC236}">
                          <a16:creationId xmlns:a16="http://schemas.microsoft.com/office/drawing/2014/main" id="{5556A249-4F04-4A21-B239-E4A175510CDA}"/>
                        </a:ext>
                      </a:extLst>
                    </p:cNvPr>
                    <p:cNvSpPr/>
                    <p:nvPr/>
                  </p:nvSpPr>
                  <p:spPr>
                    <a:xfrm>
                      <a:off x="3590575" y="6020940"/>
                      <a:ext cx="417022" cy="1009702"/>
                    </a:xfrm>
                    <a:custGeom>
                      <a:avLst/>
                      <a:gdLst>
                        <a:gd name="connsiteX0" fmla="*/ 279379 w 417022"/>
                        <a:gd name="connsiteY0" fmla="*/ 1009702 h 1009702"/>
                        <a:gd name="connsiteX1" fmla="*/ 271289 w 417022"/>
                        <a:gd name="connsiteY1" fmla="*/ 583602 h 1009702"/>
                        <a:gd name="connsiteX2" fmla="*/ 201171 w 417022"/>
                        <a:gd name="connsiteY2" fmla="*/ 162896 h 1009702"/>
                        <a:gd name="connsiteX3" fmla="*/ 1605 w 417022"/>
                        <a:gd name="connsiteY3" fmla="*/ 111656 h 1009702"/>
                        <a:gd name="connsiteX4" fmla="*/ 77117 w 417022"/>
                        <a:gd name="connsiteY4" fmla="*/ 28055 h 1009702"/>
                        <a:gd name="connsiteX5" fmla="*/ 217352 w 417022"/>
                        <a:gd name="connsiteY5" fmla="*/ 17267 h 1009702"/>
                        <a:gd name="connsiteX6" fmla="*/ 395343 w 417022"/>
                        <a:gd name="connsiteY6" fmla="*/ 289647 h 1009702"/>
                        <a:gd name="connsiteX7" fmla="*/ 381859 w 417022"/>
                        <a:gd name="connsiteY7" fmla="*/ 1009702 h 1009702"/>
                        <a:gd name="connsiteX8" fmla="*/ 279379 w 417022"/>
                        <a:gd name="connsiteY8" fmla="*/ 1009702 h 1009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022" h="1009702">
                          <a:moveTo>
                            <a:pt x="279379" y="1009702"/>
                          </a:moveTo>
                          <a:cubicBezTo>
                            <a:pt x="276682" y="866769"/>
                            <a:pt x="279379" y="726534"/>
                            <a:pt x="271289" y="583602"/>
                          </a:cubicBezTo>
                          <a:cubicBezTo>
                            <a:pt x="265895" y="462245"/>
                            <a:pt x="273986" y="257285"/>
                            <a:pt x="201171" y="162896"/>
                          </a:cubicBezTo>
                          <a:cubicBezTo>
                            <a:pt x="147234" y="92779"/>
                            <a:pt x="71723" y="73901"/>
                            <a:pt x="1605" y="111656"/>
                          </a:cubicBezTo>
                          <a:cubicBezTo>
                            <a:pt x="-11879" y="87385"/>
                            <a:pt x="63632" y="38842"/>
                            <a:pt x="77117" y="28055"/>
                          </a:cubicBezTo>
                          <a:cubicBezTo>
                            <a:pt x="120266" y="-4307"/>
                            <a:pt x="171506" y="-9701"/>
                            <a:pt x="217352" y="17267"/>
                          </a:cubicBezTo>
                          <a:cubicBezTo>
                            <a:pt x="306347" y="68507"/>
                            <a:pt x="371071" y="173683"/>
                            <a:pt x="395343" y="289647"/>
                          </a:cubicBezTo>
                          <a:cubicBezTo>
                            <a:pt x="443886" y="524272"/>
                            <a:pt x="398040" y="769684"/>
                            <a:pt x="381859" y="1009702"/>
                          </a:cubicBezTo>
                          <a:lnTo>
                            <a:pt x="279379" y="1009702"/>
                          </a:lnTo>
                          <a:close/>
                        </a:path>
                      </a:pathLst>
                    </a:custGeom>
                    <a:solidFill>
                      <a:srgbClr val="1F5C24"/>
                    </a:solidFill>
                    <a:ln w="26947" cap="flat">
                      <a:noFill/>
                      <a:prstDash val="solid"/>
                      <a:miter/>
                    </a:ln>
                  </p:spPr>
                  <p:txBody>
                    <a:bodyPr rtlCol="1" anchor="ctr"/>
                    <a:lstStyle/>
                    <a:p>
                      <a:endParaRPr lang="ar-SA"/>
                    </a:p>
                  </p:txBody>
                </p:sp>
                <p:sp>
                  <p:nvSpPr>
                    <p:cNvPr id="1358" name="شكل حر: شكل 975">
                      <a:extLst>
                        <a:ext uri="{FF2B5EF4-FFF2-40B4-BE49-F238E27FC236}">
                          <a16:creationId xmlns:a16="http://schemas.microsoft.com/office/drawing/2014/main" id="{5634B26A-3FB6-4F2D-89DF-8E23C101E946}"/>
                        </a:ext>
                      </a:extLst>
                    </p:cNvPr>
                    <p:cNvSpPr/>
                    <p:nvPr/>
                  </p:nvSpPr>
                  <p:spPr>
                    <a:xfrm>
                      <a:off x="3745900" y="6022026"/>
                      <a:ext cx="261697" cy="1011311"/>
                    </a:xfrm>
                    <a:custGeom>
                      <a:avLst/>
                      <a:gdLst>
                        <a:gd name="connsiteX0" fmla="*/ 172598 w 261697"/>
                        <a:gd name="connsiteY0" fmla="*/ 1008616 h 1011311"/>
                        <a:gd name="connsiteX1" fmla="*/ 191475 w 261697"/>
                        <a:gd name="connsiteY1" fmla="*/ 806353 h 1011311"/>
                        <a:gd name="connsiteX2" fmla="*/ 172598 w 261697"/>
                        <a:gd name="connsiteY2" fmla="*/ 231927 h 1011311"/>
                        <a:gd name="connsiteX3" fmla="*/ 0 w 261697"/>
                        <a:gd name="connsiteY3" fmla="*/ 0 h 1011311"/>
                        <a:gd name="connsiteX4" fmla="*/ 62027 w 261697"/>
                        <a:gd name="connsiteY4" fmla="*/ 18878 h 1011311"/>
                        <a:gd name="connsiteX5" fmla="*/ 240018 w 261697"/>
                        <a:gd name="connsiteY5" fmla="*/ 291258 h 1011311"/>
                        <a:gd name="connsiteX6" fmla="*/ 226534 w 261697"/>
                        <a:gd name="connsiteY6" fmla="*/ 1011312 h 1011311"/>
                        <a:gd name="connsiteX7" fmla="*/ 172598 w 261697"/>
                        <a:gd name="connsiteY7" fmla="*/ 1011312 h 1011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697" h="1011311">
                          <a:moveTo>
                            <a:pt x="172598" y="1008616"/>
                          </a:moveTo>
                          <a:cubicBezTo>
                            <a:pt x="177991" y="941195"/>
                            <a:pt x="188778" y="873774"/>
                            <a:pt x="191475" y="806353"/>
                          </a:cubicBezTo>
                          <a:cubicBezTo>
                            <a:pt x="207656" y="612181"/>
                            <a:pt x="204959" y="428796"/>
                            <a:pt x="172598" y="231927"/>
                          </a:cubicBezTo>
                          <a:cubicBezTo>
                            <a:pt x="151023" y="118660"/>
                            <a:pt x="83602" y="35059"/>
                            <a:pt x="0" y="0"/>
                          </a:cubicBezTo>
                          <a:cubicBezTo>
                            <a:pt x="21575" y="0"/>
                            <a:pt x="40452" y="5394"/>
                            <a:pt x="62027" y="18878"/>
                          </a:cubicBezTo>
                          <a:cubicBezTo>
                            <a:pt x="151023" y="70117"/>
                            <a:pt x="215747" y="175294"/>
                            <a:pt x="240018" y="291258"/>
                          </a:cubicBezTo>
                          <a:cubicBezTo>
                            <a:pt x="288561" y="525882"/>
                            <a:pt x="242715" y="771294"/>
                            <a:pt x="226534" y="1011312"/>
                          </a:cubicBezTo>
                          <a:lnTo>
                            <a:pt x="172598" y="1011312"/>
                          </a:lnTo>
                          <a:close/>
                        </a:path>
                      </a:pathLst>
                    </a:custGeom>
                    <a:solidFill>
                      <a:srgbClr val="2E2532"/>
                    </a:solidFill>
                    <a:ln w="26947" cap="flat">
                      <a:noFill/>
                      <a:prstDash val="solid"/>
                      <a:miter/>
                    </a:ln>
                  </p:spPr>
                  <p:txBody>
                    <a:bodyPr rtlCol="1" anchor="ctr"/>
                    <a:lstStyle/>
                    <a:p>
                      <a:endParaRPr lang="ar-SA"/>
                    </a:p>
                  </p:txBody>
                </p:sp>
                <p:sp>
                  <p:nvSpPr>
                    <p:cNvPr id="1359" name="شكل حر: شكل 976">
                      <a:extLst>
                        <a:ext uri="{FF2B5EF4-FFF2-40B4-BE49-F238E27FC236}">
                          <a16:creationId xmlns:a16="http://schemas.microsoft.com/office/drawing/2014/main" id="{41D9E2FA-0188-4F71-95AA-181F32042D9E}"/>
                        </a:ext>
                      </a:extLst>
                    </p:cNvPr>
                    <p:cNvSpPr/>
                    <p:nvPr/>
                  </p:nvSpPr>
                  <p:spPr>
                    <a:xfrm>
                      <a:off x="3948162" y="5900668"/>
                      <a:ext cx="431493" cy="1129973"/>
                    </a:xfrm>
                    <a:custGeom>
                      <a:avLst/>
                      <a:gdLst>
                        <a:gd name="connsiteX0" fmla="*/ 151023 w 431493"/>
                        <a:gd name="connsiteY0" fmla="*/ 960072 h 1129973"/>
                        <a:gd name="connsiteX1" fmla="*/ 105177 w 431493"/>
                        <a:gd name="connsiteY1" fmla="*/ 1129973 h 1129973"/>
                        <a:gd name="connsiteX2" fmla="*/ 0 w 431493"/>
                        <a:gd name="connsiteY2" fmla="*/ 1129973 h 1129973"/>
                        <a:gd name="connsiteX3" fmla="*/ 5394 w 431493"/>
                        <a:gd name="connsiteY3" fmla="*/ 1081430 h 1129973"/>
                        <a:gd name="connsiteX4" fmla="*/ 2697 w 431493"/>
                        <a:gd name="connsiteY4" fmla="*/ 1105701 h 1129973"/>
                        <a:gd name="connsiteX5" fmla="*/ 5394 w 431493"/>
                        <a:gd name="connsiteY5" fmla="*/ 1081430 h 1129973"/>
                        <a:gd name="connsiteX6" fmla="*/ 140236 w 431493"/>
                        <a:gd name="connsiteY6" fmla="*/ 431493 h 1129973"/>
                        <a:gd name="connsiteX7" fmla="*/ 415312 w 431493"/>
                        <a:gd name="connsiteY7" fmla="*/ 8091 h 1129973"/>
                        <a:gd name="connsiteX8" fmla="*/ 431493 w 431493"/>
                        <a:gd name="connsiteY8" fmla="*/ 0 h 1129973"/>
                        <a:gd name="connsiteX9" fmla="*/ 266987 w 431493"/>
                        <a:gd name="connsiteY9" fmla="*/ 453068 h 1129973"/>
                        <a:gd name="connsiteX10" fmla="*/ 151023 w 431493"/>
                        <a:gd name="connsiteY10" fmla="*/ 960072 h 1129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1493" h="1129973">
                          <a:moveTo>
                            <a:pt x="151023" y="960072"/>
                          </a:moveTo>
                          <a:cubicBezTo>
                            <a:pt x="134842" y="1016706"/>
                            <a:pt x="121357" y="1073340"/>
                            <a:pt x="105177" y="1129973"/>
                          </a:cubicBezTo>
                          <a:lnTo>
                            <a:pt x="0" y="1129973"/>
                          </a:lnTo>
                          <a:cubicBezTo>
                            <a:pt x="2697" y="1113792"/>
                            <a:pt x="5394" y="1097611"/>
                            <a:pt x="5394" y="1081430"/>
                          </a:cubicBezTo>
                          <a:cubicBezTo>
                            <a:pt x="2697" y="1092217"/>
                            <a:pt x="2697" y="1100308"/>
                            <a:pt x="2697" y="1105701"/>
                          </a:cubicBezTo>
                          <a:cubicBezTo>
                            <a:pt x="2697" y="1100308"/>
                            <a:pt x="5394" y="1092217"/>
                            <a:pt x="5394" y="1081430"/>
                          </a:cubicBezTo>
                          <a:cubicBezTo>
                            <a:pt x="35059" y="860289"/>
                            <a:pt x="67421" y="641846"/>
                            <a:pt x="140236" y="431493"/>
                          </a:cubicBezTo>
                          <a:cubicBezTo>
                            <a:pt x="202262" y="250806"/>
                            <a:pt x="272380" y="94389"/>
                            <a:pt x="415312" y="8091"/>
                          </a:cubicBezTo>
                          <a:cubicBezTo>
                            <a:pt x="420706" y="5394"/>
                            <a:pt x="426100" y="2697"/>
                            <a:pt x="431493" y="0"/>
                          </a:cubicBezTo>
                          <a:cubicBezTo>
                            <a:pt x="342498" y="124054"/>
                            <a:pt x="299349" y="296652"/>
                            <a:pt x="266987" y="453068"/>
                          </a:cubicBezTo>
                          <a:cubicBezTo>
                            <a:pt x="231928" y="625665"/>
                            <a:pt x="194172" y="792869"/>
                            <a:pt x="151023" y="960072"/>
                          </a:cubicBezTo>
                          <a:close/>
                        </a:path>
                      </a:pathLst>
                    </a:custGeom>
                    <a:solidFill>
                      <a:srgbClr val="115027"/>
                    </a:solidFill>
                    <a:ln w="26947" cap="flat">
                      <a:noFill/>
                      <a:prstDash val="solid"/>
                      <a:miter/>
                    </a:ln>
                  </p:spPr>
                  <p:txBody>
                    <a:bodyPr rtlCol="1" anchor="ctr"/>
                    <a:lstStyle/>
                    <a:p>
                      <a:endParaRPr lang="ar-SA"/>
                    </a:p>
                  </p:txBody>
                </p:sp>
                <p:sp>
                  <p:nvSpPr>
                    <p:cNvPr id="1360" name="شكل حر: شكل 977">
                      <a:extLst>
                        <a:ext uri="{FF2B5EF4-FFF2-40B4-BE49-F238E27FC236}">
                          <a16:creationId xmlns:a16="http://schemas.microsoft.com/office/drawing/2014/main" id="{8DB01682-0B34-449E-9D3C-458A5F0772E2}"/>
                        </a:ext>
                      </a:extLst>
                    </p:cNvPr>
                    <p:cNvSpPr/>
                    <p:nvPr/>
                  </p:nvSpPr>
                  <p:spPr>
                    <a:xfrm>
                      <a:off x="3996705" y="5900668"/>
                      <a:ext cx="385647" cy="1129973"/>
                    </a:xfrm>
                    <a:custGeom>
                      <a:avLst/>
                      <a:gdLst>
                        <a:gd name="connsiteX0" fmla="*/ 102480 w 385647"/>
                        <a:gd name="connsiteY0" fmla="*/ 960072 h 1129973"/>
                        <a:gd name="connsiteX1" fmla="*/ 56634 w 385647"/>
                        <a:gd name="connsiteY1" fmla="*/ 1129973 h 1129973"/>
                        <a:gd name="connsiteX2" fmla="*/ 0 w 385647"/>
                        <a:gd name="connsiteY2" fmla="*/ 1129973 h 1129973"/>
                        <a:gd name="connsiteX3" fmla="*/ 99783 w 385647"/>
                        <a:gd name="connsiteY3" fmla="*/ 620272 h 1129973"/>
                        <a:gd name="connsiteX4" fmla="*/ 369466 w 385647"/>
                        <a:gd name="connsiteY4" fmla="*/ 8091 h 1129973"/>
                        <a:gd name="connsiteX5" fmla="*/ 385647 w 385647"/>
                        <a:gd name="connsiteY5" fmla="*/ 0 h 1129973"/>
                        <a:gd name="connsiteX6" fmla="*/ 221140 w 385647"/>
                        <a:gd name="connsiteY6" fmla="*/ 453068 h 1129973"/>
                        <a:gd name="connsiteX7" fmla="*/ 102480 w 385647"/>
                        <a:gd name="connsiteY7" fmla="*/ 960072 h 1129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5647" h="1129973">
                          <a:moveTo>
                            <a:pt x="102480" y="960072"/>
                          </a:moveTo>
                          <a:cubicBezTo>
                            <a:pt x="86299" y="1016706"/>
                            <a:pt x="72814" y="1073340"/>
                            <a:pt x="56634" y="1129973"/>
                          </a:cubicBezTo>
                          <a:lnTo>
                            <a:pt x="0" y="1129973"/>
                          </a:lnTo>
                          <a:cubicBezTo>
                            <a:pt x="24272" y="960072"/>
                            <a:pt x="64724" y="792869"/>
                            <a:pt x="99783" y="620272"/>
                          </a:cubicBezTo>
                          <a:cubicBezTo>
                            <a:pt x="148326" y="382950"/>
                            <a:pt x="218444" y="159113"/>
                            <a:pt x="369466" y="8091"/>
                          </a:cubicBezTo>
                          <a:cubicBezTo>
                            <a:pt x="374860" y="5394"/>
                            <a:pt x="380254" y="2697"/>
                            <a:pt x="385647" y="0"/>
                          </a:cubicBezTo>
                          <a:cubicBezTo>
                            <a:pt x="296652" y="124054"/>
                            <a:pt x="253503" y="296652"/>
                            <a:pt x="221140" y="453068"/>
                          </a:cubicBezTo>
                          <a:cubicBezTo>
                            <a:pt x="183385" y="625665"/>
                            <a:pt x="145629" y="792869"/>
                            <a:pt x="102480" y="960072"/>
                          </a:cubicBezTo>
                          <a:close/>
                        </a:path>
                      </a:pathLst>
                    </a:custGeom>
                    <a:solidFill>
                      <a:srgbClr val="1F5C24"/>
                    </a:solidFill>
                    <a:ln w="26947" cap="flat">
                      <a:noFill/>
                      <a:prstDash val="solid"/>
                      <a:miter/>
                    </a:ln>
                  </p:spPr>
                  <p:txBody>
                    <a:bodyPr rtlCol="1" anchor="ctr"/>
                    <a:lstStyle/>
                    <a:p>
                      <a:endParaRPr lang="ar-SA"/>
                    </a:p>
                  </p:txBody>
                </p:sp>
                <p:sp>
                  <p:nvSpPr>
                    <p:cNvPr id="1361" name="شكل حر: شكل 978">
                      <a:extLst>
                        <a:ext uri="{FF2B5EF4-FFF2-40B4-BE49-F238E27FC236}">
                          <a16:creationId xmlns:a16="http://schemas.microsoft.com/office/drawing/2014/main" id="{29166B70-FB67-4489-80D2-40D1A7F0D992}"/>
                        </a:ext>
                      </a:extLst>
                    </p:cNvPr>
                    <p:cNvSpPr/>
                    <p:nvPr/>
                  </p:nvSpPr>
                  <p:spPr>
                    <a:xfrm>
                      <a:off x="3641912" y="6021766"/>
                      <a:ext cx="306951" cy="716720"/>
                    </a:xfrm>
                    <a:custGeom>
                      <a:avLst/>
                      <a:gdLst>
                        <a:gd name="connsiteX0" fmla="*/ 23083 w 306951"/>
                        <a:gd name="connsiteY0" fmla="*/ 32622 h 716720"/>
                        <a:gd name="connsiteX1" fmla="*/ 87807 w 306951"/>
                        <a:gd name="connsiteY1" fmla="*/ 260 h 716720"/>
                        <a:gd name="connsiteX2" fmla="*/ 157924 w 306951"/>
                        <a:gd name="connsiteY2" fmla="*/ 29925 h 716720"/>
                        <a:gd name="connsiteX3" fmla="*/ 255010 w 306951"/>
                        <a:gd name="connsiteY3" fmla="*/ 170160 h 716720"/>
                        <a:gd name="connsiteX4" fmla="*/ 295463 w 306951"/>
                        <a:gd name="connsiteY4" fmla="*/ 372423 h 716720"/>
                        <a:gd name="connsiteX5" fmla="*/ 306250 w 306951"/>
                        <a:gd name="connsiteY5" fmla="*/ 607047 h 716720"/>
                        <a:gd name="connsiteX6" fmla="*/ 303553 w 306951"/>
                        <a:gd name="connsiteY6" fmla="*/ 607047 h 716720"/>
                        <a:gd name="connsiteX7" fmla="*/ 292766 w 306951"/>
                        <a:gd name="connsiteY7" fmla="*/ 393997 h 716720"/>
                        <a:gd name="connsiteX8" fmla="*/ 257707 w 306951"/>
                        <a:gd name="connsiteY8" fmla="*/ 199825 h 716720"/>
                        <a:gd name="connsiteX9" fmla="*/ 171408 w 306951"/>
                        <a:gd name="connsiteY9" fmla="*/ 59590 h 716720"/>
                        <a:gd name="connsiteX10" fmla="*/ 103988 w 306951"/>
                        <a:gd name="connsiteY10" fmla="*/ 19138 h 716720"/>
                        <a:gd name="connsiteX11" fmla="*/ 1508 w 306951"/>
                        <a:gd name="connsiteY11" fmla="*/ 56893 h 716720"/>
                        <a:gd name="connsiteX12" fmla="*/ 23083 w 306951"/>
                        <a:gd name="connsiteY12" fmla="*/ 32622 h 716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6951" h="716720">
                          <a:moveTo>
                            <a:pt x="23083" y="32622"/>
                          </a:moveTo>
                          <a:cubicBezTo>
                            <a:pt x="41961" y="19138"/>
                            <a:pt x="63535" y="2956"/>
                            <a:pt x="87807" y="260"/>
                          </a:cubicBezTo>
                          <a:cubicBezTo>
                            <a:pt x="112078" y="-2437"/>
                            <a:pt x="139046" y="16441"/>
                            <a:pt x="157924" y="29925"/>
                          </a:cubicBezTo>
                          <a:cubicBezTo>
                            <a:pt x="201074" y="62287"/>
                            <a:pt x="233436" y="113527"/>
                            <a:pt x="255010" y="170160"/>
                          </a:cubicBezTo>
                          <a:cubicBezTo>
                            <a:pt x="279282" y="232187"/>
                            <a:pt x="287372" y="305002"/>
                            <a:pt x="295463" y="372423"/>
                          </a:cubicBezTo>
                          <a:cubicBezTo>
                            <a:pt x="303553" y="450631"/>
                            <a:pt x="308947" y="528839"/>
                            <a:pt x="306250" y="607047"/>
                          </a:cubicBezTo>
                          <a:cubicBezTo>
                            <a:pt x="306250" y="609744"/>
                            <a:pt x="292766" y="852459"/>
                            <a:pt x="303553" y="607047"/>
                          </a:cubicBezTo>
                          <a:cubicBezTo>
                            <a:pt x="306250" y="534233"/>
                            <a:pt x="300856" y="464115"/>
                            <a:pt x="292766" y="393997"/>
                          </a:cubicBezTo>
                          <a:cubicBezTo>
                            <a:pt x="284676" y="329273"/>
                            <a:pt x="276585" y="259156"/>
                            <a:pt x="257707" y="199825"/>
                          </a:cubicBezTo>
                          <a:cubicBezTo>
                            <a:pt x="238829" y="145889"/>
                            <a:pt x="209164" y="94649"/>
                            <a:pt x="171408" y="59590"/>
                          </a:cubicBezTo>
                          <a:cubicBezTo>
                            <a:pt x="152531" y="40712"/>
                            <a:pt x="128259" y="27228"/>
                            <a:pt x="103988" y="19138"/>
                          </a:cubicBezTo>
                          <a:cubicBezTo>
                            <a:pt x="77019" y="11047"/>
                            <a:pt x="25780" y="43409"/>
                            <a:pt x="1508" y="56893"/>
                          </a:cubicBezTo>
                          <a:cubicBezTo>
                            <a:pt x="-6582" y="54197"/>
                            <a:pt x="20386" y="35319"/>
                            <a:pt x="23083" y="32622"/>
                          </a:cubicBezTo>
                          <a:close/>
                        </a:path>
                      </a:pathLst>
                    </a:custGeom>
                    <a:solidFill>
                      <a:srgbClr val="DCFB8E">
                        <a:alpha val="50000"/>
                      </a:srgbClr>
                    </a:solidFill>
                    <a:ln w="26947" cap="flat">
                      <a:noFill/>
                      <a:prstDash val="solid"/>
                      <a:miter/>
                    </a:ln>
                  </p:spPr>
                  <p:txBody>
                    <a:bodyPr rtlCol="1" anchor="ctr"/>
                    <a:lstStyle/>
                    <a:p>
                      <a:endParaRPr lang="ar-SA"/>
                    </a:p>
                  </p:txBody>
                </p:sp>
                <p:sp>
                  <p:nvSpPr>
                    <p:cNvPr id="1362" name="شكل حر: شكل 979">
                      <a:extLst>
                        <a:ext uri="{FF2B5EF4-FFF2-40B4-BE49-F238E27FC236}">
                          <a16:creationId xmlns:a16="http://schemas.microsoft.com/office/drawing/2014/main" id="{8E06E21F-939A-4D92-989A-3E1D121E323E}"/>
                        </a:ext>
                      </a:extLst>
                    </p:cNvPr>
                    <p:cNvSpPr/>
                    <p:nvPr/>
                  </p:nvSpPr>
                  <p:spPr>
                    <a:xfrm>
                      <a:off x="3672660" y="6445272"/>
                      <a:ext cx="167629" cy="226745"/>
                    </a:xfrm>
                    <a:custGeom>
                      <a:avLst/>
                      <a:gdLst>
                        <a:gd name="connsiteX0" fmla="*/ 13910 w 167629"/>
                        <a:gd name="connsiteY0" fmla="*/ 157 h 226745"/>
                        <a:gd name="connsiteX1" fmla="*/ 108299 w 167629"/>
                        <a:gd name="connsiteY1" fmla="*/ 72971 h 226745"/>
                        <a:gd name="connsiteX2" fmla="*/ 167629 w 167629"/>
                        <a:gd name="connsiteY2" fmla="*/ 226691 h 226745"/>
                        <a:gd name="connsiteX3" fmla="*/ 110996 w 167629"/>
                        <a:gd name="connsiteY3" fmla="*/ 91849 h 226745"/>
                        <a:gd name="connsiteX4" fmla="*/ 426 w 167629"/>
                        <a:gd name="connsiteY4" fmla="*/ 2854 h 226745"/>
                        <a:gd name="connsiteX5" fmla="*/ 13910 w 167629"/>
                        <a:gd name="connsiteY5" fmla="*/ 157 h 226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629" h="226745">
                          <a:moveTo>
                            <a:pt x="13910" y="157"/>
                          </a:moveTo>
                          <a:cubicBezTo>
                            <a:pt x="57059" y="-2540"/>
                            <a:pt x="84028" y="29822"/>
                            <a:pt x="108299" y="72971"/>
                          </a:cubicBezTo>
                          <a:cubicBezTo>
                            <a:pt x="135267" y="118817"/>
                            <a:pt x="156842" y="172754"/>
                            <a:pt x="167629" y="226691"/>
                          </a:cubicBezTo>
                          <a:cubicBezTo>
                            <a:pt x="167629" y="229388"/>
                            <a:pt x="135267" y="132302"/>
                            <a:pt x="110996" y="91849"/>
                          </a:cubicBezTo>
                          <a:cubicBezTo>
                            <a:pt x="84028" y="46003"/>
                            <a:pt x="48969" y="5551"/>
                            <a:pt x="426" y="2854"/>
                          </a:cubicBezTo>
                          <a:cubicBezTo>
                            <a:pt x="-2271" y="157"/>
                            <a:pt x="8516" y="157"/>
                            <a:pt x="13910" y="157"/>
                          </a:cubicBezTo>
                          <a:close/>
                        </a:path>
                      </a:pathLst>
                    </a:custGeom>
                    <a:solidFill>
                      <a:srgbClr val="DCFB8E">
                        <a:alpha val="30000"/>
                      </a:srgbClr>
                    </a:solidFill>
                    <a:ln w="26947" cap="flat">
                      <a:noFill/>
                      <a:prstDash val="solid"/>
                      <a:miter/>
                    </a:ln>
                  </p:spPr>
                  <p:txBody>
                    <a:bodyPr rtlCol="1" anchor="ctr"/>
                    <a:lstStyle/>
                    <a:p>
                      <a:endParaRPr lang="ar-SA"/>
                    </a:p>
                  </p:txBody>
                </p:sp>
                <p:sp>
                  <p:nvSpPr>
                    <p:cNvPr id="1363" name="شكل حر: شكل 980">
                      <a:extLst>
                        <a:ext uri="{FF2B5EF4-FFF2-40B4-BE49-F238E27FC236}">
                          <a16:creationId xmlns:a16="http://schemas.microsoft.com/office/drawing/2014/main" id="{AA4A60E7-3E1E-431D-A0A4-6CD3E6B79901}"/>
                        </a:ext>
                      </a:extLst>
                    </p:cNvPr>
                    <p:cNvSpPr/>
                    <p:nvPr/>
                  </p:nvSpPr>
                  <p:spPr>
                    <a:xfrm>
                      <a:off x="3715692" y="6429997"/>
                      <a:ext cx="135384" cy="93873"/>
                    </a:xfrm>
                    <a:custGeom>
                      <a:avLst/>
                      <a:gdLst>
                        <a:gd name="connsiteX0" fmla="*/ 8633 w 135384"/>
                        <a:gd name="connsiteY0" fmla="*/ 1948 h 93873"/>
                        <a:gd name="connsiteX1" fmla="*/ 135384 w 135384"/>
                        <a:gd name="connsiteY1" fmla="*/ 93640 h 93873"/>
                        <a:gd name="connsiteX2" fmla="*/ 119203 w 135384"/>
                        <a:gd name="connsiteY2" fmla="*/ 74762 h 93873"/>
                        <a:gd name="connsiteX3" fmla="*/ 543 w 135384"/>
                        <a:gd name="connsiteY3" fmla="*/ 7341 h 93873"/>
                        <a:gd name="connsiteX4" fmla="*/ 8633 w 135384"/>
                        <a:gd name="connsiteY4" fmla="*/ 1948 h 93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384" h="93873">
                          <a:moveTo>
                            <a:pt x="8633" y="1948"/>
                          </a:moveTo>
                          <a:cubicBezTo>
                            <a:pt x="59873" y="-11537"/>
                            <a:pt x="108416" y="47794"/>
                            <a:pt x="135384" y="93640"/>
                          </a:cubicBezTo>
                          <a:cubicBezTo>
                            <a:pt x="135384" y="96337"/>
                            <a:pt x="119203" y="74762"/>
                            <a:pt x="119203" y="74762"/>
                          </a:cubicBezTo>
                          <a:cubicBezTo>
                            <a:pt x="89538" y="28916"/>
                            <a:pt x="49086" y="1948"/>
                            <a:pt x="543" y="7341"/>
                          </a:cubicBezTo>
                          <a:cubicBezTo>
                            <a:pt x="-2154" y="4645"/>
                            <a:pt x="5936" y="4645"/>
                            <a:pt x="8633" y="1948"/>
                          </a:cubicBezTo>
                          <a:close/>
                        </a:path>
                      </a:pathLst>
                    </a:custGeom>
                    <a:solidFill>
                      <a:srgbClr val="DCFB8E">
                        <a:alpha val="30000"/>
                      </a:srgbClr>
                    </a:solidFill>
                    <a:ln w="26947" cap="flat">
                      <a:noFill/>
                      <a:prstDash val="solid"/>
                      <a:miter/>
                    </a:ln>
                  </p:spPr>
                  <p:txBody>
                    <a:bodyPr rtlCol="1" anchor="ctr"/>
                    <a:lstStyle/>
                    <a:p>
                      <a:endParaRPr lang="ar-SA"/>
                    </a:p>
                  </p:txBody>
                </p:sp>
                <p:sp>
                  <p:nvSpPr>
                    <p:cNvPr id="1364" name="شكل حر: شكل 981">
                      <a:extLst>
                        <a:ext uri="{FF2B5EF4-FFF2-40B4-BE49-F238E27FC236}">
                          <a16:creationId xmlns:a16="http://schemas.microsoft.com/office/drawing/2014/main" id="{6FFB0614-198C-4E1F-B484-88DB29FF3348}"/>
                        </a:ext>
                      </a:extLst>
                    </p:cNvPr>
                    <p:cNvSpPr/>
                    <p:nvPr/>
                  </p:nvSpPr>
                  <p:spPr>
                    <a:xfrm>
                      <a:off x="4074914" y="5943818"/>
                      <a:ext cx="269683" cy="701210"/>
                    </a:xfrm>
                    <a:custGeom>
                      <a:avLst/>
                      <a:gdLst>
                        <a:gd name="connsiteX0" fmla="*/ 0 w 269683"/>
                        <a:gd name="connsiteY0" fmla="*/ 701177 h 701210"/>
                        <a:gd name="connsiteX1" fmla="*/ 75511 w 269683"/>
                        <a:gd name="connsiteY1" fmla="*/ 385647 h 701210"/>
                        <a:gd name="connsiteX2" fmla="*/ 124054 w 269683"/>
                        <a:gd name="connsiteY2" fmla="*/ 237321 h 701210"/>
                        <a:gd name="connsiteX3" fmla="*/ 191475 w 269683"/>
                        <a:gd name="connsiteY3" fmla="*/ 102480 h 701210"/>
                        <a:gd name="connsiteX4" fmla="*/ 266986 w 269683"/>
                        <a:gd name="connsiteY4" fmla="*/ 0 h 701210"/>
                        <a:gd name="connsiteX5" fmla="*/ 269683 w 269683"/>
                        <a:gd name="connsiteY5" fmla="*/ 2697 h 701210"/>
                        <a:gd name="connsiteX6" fmla="*/ 132145 w 269683"/>
                        <a:gd name="connsiteY6" fmla="*/ 245412 h 701210"/>
                        <a:gd name="connsiteX7" fmla="*/ 83602 w 269683"/>
                        <a:gd name="connsiteY7" fmla="*/ 399131 h 701210"/>
                        <a:gd name="connsiteX8" fmla="*/ 43149 w 269683"/>
                        <a:gd name="connsiteY8" fmla="*/ 542064 h 701210"/>
                        <a:gd name="connsiteX9" fmla="*/ 0 w 269683"/>
                        <a:gd name="connsiteY9" fmla="*/ 701177 h 701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683" h="701210">
                          <a:moveTo>
                            <a:pt x="0" y="701177"/>
                          </a:moveTo>
                          <a:cubicBezTo>
                            <a:pt x="10787" y="647240"/>
                            <a:pt x="59330" y="439584"/>
                            <a:pt x="75511" y="385647"/>
                          </a:cubicBezTo>
                          <a:cubicBezTo>
                            <a:pt x="88995" y="334408"/>
                            <a:pt x="105176" y="285864"/>
                            <a:pt x="124054" y="237321"/>
                          </a:cubicBezTo>
                          <a:cubicBezTo>
                            <a:pt x="142932" y="188778"/>
                            <a:pt x="167204" y="145629"/>
                            <a:pt x="191475" y="102480"/>
                          </a:cubicBezTo>
                          <a:cubicBezTo>
                            <a:pt x="210353" y="64724"/>
                            <a:pt x="234624" y="26968"/>
                            <a:pt x="266986" y="0"/>
                          </a:cubicBezTo>
                          <a:cubicBezTo>
                            <a:pt x="269683" y="0"/>
                            <a:pt x="269683" y="2697"/>
                            <a:pt x="269683" y="2697"/>
                          </a:cubicBezTo>
                          <a:cubicBezTo>
                            <a:pt x="207656" y="64724"/>
                            <a:pt x="167204" y="159113"/>
                            <a:pt x="132145" y="245412"/>
                          </a:cubicBezTo>
                          <a:cubicBezTo>
                            <a:pt x="113267" y="293955"/>
                            <a:pt x="97086" y="345195"/>
                            <a:pt x="83602" y="399131"/>
                          </a:cubicBezTo>
                          <a:cubicBezTo>
                            <a:pt x="70117" y="450371"/>
                            <a:pt x="56633" y="490824"/>
                            <a:pt x="43149" y="542064"/>
                          </a:cubicBezTo>
                          <a:cubicBezTo>
                            <a:pt x="40452" y="547457"/>
                            <a:pt x="0" y="703874"/>
                            <a:pt x="0" y="701177"/>
                          </a:cubicBezTo>
                          <a:close/>
                        </a:path>
                      </a:pathLst>
                    </a:custGeom>
                    <a:solidFill>
                      <a:srgbClr val="DCFB8E">
                        <a:alpha val="30000"/>
                      </a:srgbClr>
                    </a:solidFill>
                    <a:ln w="26947" cap="flat">
                      <a:noFill/>
                      <a:prstDash val="solid"/>
                      <a:miter/>
                    </a:ln>
                  </p:spPr>
                  <p:txBody>
                    <a:bodyPr rtlCol="1" anchor="ctr"/>
                    <a:lstStyle/>
                    <a:p>
                      <a:endParaRPr lang="ar-SA"/>
                    </a:p>
                  </p:txBody>
                </p:sp>
              </p:grpSp>
              <p:grpSp>
                <p:nvGrpSpPr>
                  <p:cNvPr id="1144" name="رسم 4">
                    <a:extLst>
                      <a:ext uri="{FF2B5EF4-FFF2-40B4-BE49-F238E27FC236}">
                        <a16:creationId xmlns:a16="http://schemas.microsoft.com/office/drawing/2014/main" id="{691409D8-4CFF-48A4-9FFF-5ED5E8C70187}"/>
                      </a:ext>
                    </a:extLst>
                  </p:cNvPr>
                  <p:cNvGrpSpPr/>
                  <p:nvPr/>
                </p:nvGrpSpPr>
                <p:grpSpPr>
                  <a:xfrm>
                    <a:off x="4315850" y="6121809"/>
                    <a:ext cx="692167" cy="911529"/>
                    <a:chOff x="4315850" y="6121809"/>
                    <a:chExt cx="692167" cy="911529"/>
                  </a:xfrm>
                  <a:solidFill>
                    <a:schemeClr val="accent1"/>
                  </a:solidFill>
                </p:grpSpPr>
                <p:sp>
                  <p:nvSpPr>
                    <p:cNvPr id="1343" name="شكل حر: شكل 983">
                      <a:extLst>
                        <a:ext uri="{FF2B5EF4-FFF2-40B4-BE49-F238E27FC236}">
                          <a16:creationId xmlns:a16="http://schemas.microsoft.com/office/drawing/2014/main" id="{EA492053-A80E-4A12-8310-8FF626E61BAD}"/>
                        </a:ext>
                      </a:extLst>
                    </p:cNvPr>
                    <p:cNvSpPr/>
                    <p:nvPr/>
                  </p:nvSpPr>
                  <p:spPr>
                    <a:xfrm>
                      <a:off x="4315850" y="6582296"/>
                      <a:ext cx="305059" cy="448346"/>
                    </a:xfrm>
                    <a:custGeom>
                      <a:avLst/>
                      <a:gdLst>
                        <a:gd name="connsiteX0" fmla="*/ 201344 w 305059"/>
                        <a:gd name="connsiteY0" fmla="*/ 448346 h 448346"/>
                        <a:gd name="connsiteX1" fmla="*/ 177073 w 305059"/>
                        <a:gd name="connsiteY1" fmla="*/ 289233 h 448346"/>
                        <a:gd name="connsiteX2" fmla="*/ 133924 w 305059"/>
                        <a:gd name="connsiteY2" fmla="*/ 135513 h 448346"/>
                        <a:gd name="connsiteX3" fmla="*/ 104258 w 305059"/>
                        <a:gd name="connsiteY3" fmla="*/ 76183 h 448346"/>
                        <a:gd name="connsiteX4" fmla="*/ 58412 w 305059"/>
                        <a:gd name="connsiteY4" fmla="*/ 73486 h 448346"/>
                        <a:gd name="connsiteX5" fmla="*/ 58412 w 305059"/>
                        <a:gd name="connsiteY5" fmla="*/ 73486 h 448346"/>
                        <a:gd name="connsiteX6" fmla="*/ 1779 w 305059"/>
                        <a:gd name="connsiteY6" fmla="*/ 140907 h 448346"/>
                        <a:gd name="connsiteX7" fmla="*/ 9869 w 305059"/>
                        <a:gd name="connsiteY7" fmla="*/ 60002 h 448346"/>
                        <a:gd name="connsiteX8" fmla="*/ 88077 w 305059"/>
                        <a:gd name="connsiteY8" fmla="*/ 11459 h 448346"/>
                        <a:gd name="connsiteX9" fmla="*/ 241797 w 305059"/>
                        <a:gd name="connsiteY9" fmla="*/ 103151 h 448346"/>
                        <a:gd name="connsiteX10" fmla="*/ 303824 w 305059"/>
                        <a:gd name="connsiteY10" fmla="*/ 448346 h 448346"/>
                        <a:gd name="connsiteX11" fmla="*/ 201344 w 305059"/>
                        <a:gd name="connsiteY11" fmla="*/ 448346 h 448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5059" h="448346">
                          <a:moveTo>
                            <a:pt x="201344" y="448346"/>
                          </a:moveTo>
                          <a:cubicBezTo>
                            <a:pt x="195951" y="394409"/>
                            <a:pt x="190557" y="340473"/>
                            <a:pt x="177073" y="289233"/>
                          </a:cubicBezTo>
                          <a:cubicBezTo>
                            <a:pt x="166285" y="237993"/>
                            <a:pt x="152801" y="184056"/>
                            <a:pt x="133924" y="135513"/>
                          </a:cubicBezTo>
                          <a:cubicBezTo>
                            <a:pt x="125833" y="113939"/>
                            <a:pt x="115046" y="95061"/>
                            <a:pt x="104258" y="76183"/>
                          </a:cubicBezTo>
                          <a:cubicBezTo>
                            <a:pt x="88077" y="51911"/>
                            <a:pt x="79987" y="62699"/>
                            <a:pt x="58412" y="73486"/>
                          </a:cubicBezTo>
                          <a:cubicBezTo>
                            <a:pt x="61109" y="73486"/>
                            <a:pt x="66503" y="70789"/>
                            <a:pt x="58412" y="73486"/>
                          </a:cubicBezTo>
                          <a:cubicBezTo>
                            <a:pt x="31444" y="86970"/>
                            <a:pt x="12566" y="111242"/>
                            <a:pt x="1779" y="140907"/>
                          </a:cubicBezTo>
                          <a:cubicBezTo>
                            <a:pt x="-3615" y="124726"/>
                            <a:pt x="4475" y="76183"/>
                            <a:pt x="9869" y="60002"/>
                          </a:cubicBezTo>
                          <a:cubicBezTo>
                            <a:pt x="23353" y="19549"/>
                            <a:pt x="55716" y="3368"/>
                            <a:pt x="88077" y="11459"/>
                          </a:cubicBezTo>
                          <a:cubicBezTo>
                            <a:pt x="144711" y="-26297"/>
                            <a:pt x="220222" y="35730"/>
                            <a:pt x="241797" y="103151"/>
                          </a:cubicBezTo>
                          <a:cubicBezTo>
                            <a:pt x="298431" y="202934"/>
                            <a:pt x="309218" y="324292"/>
                            <a:pt x="303824" y="448346"/>
                          </a:cubicBezTo>
                          <a:lnTo>
                            <a:pt x="201344" y="448346"/>
                          </a:lnTo>
                          <a:close/>
                        </a:path>
                      </a:pathLst>
                    </a:custGeom>
                    <a:solidFill>
                      <a:srgbClr val="284A55"/>
                    </a:solidFill>
                    <a:ln w="26947" cap="flat">
                      <a:noFill/>
                      <a:prstDash val="solid"/>
                      <a:miter/>
                    </a:ln>
                  </p:spPr>
                  <p:txBody>
                    <a:bodyPr rtlCol="1" anchor="ctr"/>
                    <a:lstStyle/>
                    <a:p>
                      <a:endParaRPr lang="ar-SA"/>
                    </a:p>
                  </p:txBody>
                </p:sp>
                <p:sp>
                  <p:nvSpPr>
                    <p:cNvPr id="1344" name="شكل حر: شكل 984">
                      <a:extLst>
                        <a:ext uri="{FF2B5EF4-FFF2-40B4-BE49-F238E27FC236}">
                          <a16:creationId xmlns:a16="http://schemas.microsoft.com/office/drawing/2014/main" id="{EEC07B08-45B5-4273-A695-79005D4D6B31}"/>
                        </a:ext>
                      </a:extLst>
                    </p:cNvPr>
                    <p:cNvSpPr/>
                    <p:nvPr/>
                  </p:nvSpPr>
                  <p:spPr>
                    <a:xfrm>
                      <a:off x="4420108" y="6584664"/>
                      <a:ext cx="203497" cy="445977"/>
                    </a:xfrm>
                    <a:custGeom>
                      <a:avLst/>
                      <a:gdLst>
                        <a:gd name="connsiteX0" fmla="*/ 153720 w 203497"/>
                        <a:gd name="connsiteY0" fmla="*/ 445977 h 445977"/>
                        <a:gd name="connsiteX1" fmla="*/ 132145 w 203497"/>
                        <a:gd name="connsiteY1" fmla="*/ 262592 h 445977"/>
                        <a:gd name="connsiteX2" fmla="*/ 0 w 203497"/>
                        <a:gd name="connsiteY2" fmla="*/ 3696 h 445977"/>
                        <a:gd name="connsiteX3" fmla="*/ 140236 w 203497"/>
                        <a:gd name="connsiteY3" fmla="*/ 100782 h 445977"/>
                        <a:gd name="connsiteX4" fmla="*/ 202262 w 203497"/>
                        <a:gd name="connsiteY4" fmla="*/ 445977 h 445977"/>
                        <a:gd name="connsiteX5" fmla="*/ 153720 w 203497"/>
                        <a:gd name="connsiteY5" fmla="*/ 445977 h 445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497" h="445977">
                          <a:moveTo>
                            <a:pt x="153720" y="445977"/>
                          </a:moveTo>
                          <a:cubicBezTo>
                            <a:pt x="153720" y="383950"/>
                            <a:pt x="145629" y="324620"/>
                            <a:pt x="132145" y="262592"/>
                          </a:cubicBezTo>
                          <a:cubicBezTo>
                            <a:pt x="110570" y="165506"/>
                            <a:pt x="78208" y="46846"/>
                            <a:pt x="0" y="3696"/>
                          </a:cubicBezTo>
                          <a:cubicBezTo>
                            <a:pt x="53937" y="-15181"/>
                            <a:pt x="118661" y="41452"/>
                            <a:pt x="140236" y="100782"/>
                          </a:cubicBezTo>
                          <a:cubicBezTo>
                            <a:pt x="196869" y="200565"/>
                            <a:pt x="207656" y="321923"/>
                            <a:pt x="202262" y="445977"/>
                          </a:cubicBezTo>
                          <a:lnTo>
                            <a:pt x="153720" y="445977"/>
                          </a:lnTo>
                          <a:close/>
                        </a:path>
                      </a:pathLst>
                    </a:custGeom>
                    <a:solidFill>
                      <a:srgbClr val="003B18"/>
                    </a:solidFill>
                    <a:ln w="26947" cap="flat">
                      <a:noFill/>
                      <a:prstDash val="solid"/>
                      <a:miter/>
                    </a:ln>
                  </p:spPr>
                  <p:txBody>
                    <a:bodyPr rtlCol="1" anchor="ctr"/>
                    <a:lstStyle/>
                    <a:p>
                      <a:endParaRPr lang="ar-SA"/>
                    </a:p>
                  </p:txBody>
                </p:sp>
                <p:sp>
                  <p:nvSpPr>
                    <p:cNvPr id="1345" name="شكل حر: شكل 985">
                      <a:extLst>
                        <a:ext uri="{FF2B5EF4-FFF2-40B4-BE49-F238E27FC236}">
                          <a16:creationId xmlns:a16="http://schemas.microsoft.com/office/drawing/2014/main" id="{E5ADA2FB-92B3-48FD-8732-183B37D2501B}"/>
                        </a:ext>
                      </a:extLst>
                    </p:cNvPr>
                    <p:cNvSpPr/>
                    <p:nvPr/>
                  </p:nvSpPr>
                  <p:spPr>
                    <a:xfrm>
                      <a:off x="4363475" y="6588361"/>
                      <a:ext cx="210353" cy="442280"/>
                    </a:xfrm>
                    <a:custGeom>
                      <a:avLst/>
                      <a:gdLst>
                        <a:gd name="connsiteX0" fmla="*/ 153719 w 210353"/>
                        <a:gd name="connsiteY0" fmla="*/ 442281 h 442280"/>
                        <a:gd name="connsiteX1" fmla="*/ 129448 w 210353"/>
                        <a:gd name="connsiteY1" fmla="*/ 283167 h 442280"/>
                        <a:gd name="connsiteX2" fmla="*/ 86299 w 210353"/>
                        <a:gd name="connsiteY2" fmla="*/ 129448 h 442280"/>
                        <a:gd name="connsiteX3" fmla="*/ 56633 w 210353"/>
                        <a:gd name="connsiteY3" fmla="*/ 70117 h 442280"/>
                        <a:gd name="connsiteX4" fmla="*/ 48543 w 210353"/>
                        <a:gd name="connsiteY4" fmla="*/ 59330 h 442280"/>
                        <a:gd name="connsiteX5" fmla="*/ 0 w 210353"/>
                        <a:gd name="connsiteY5" fmla="*/ 10787 h 442280"/>
                        <a:gd name="connsiteX6" fmla="*/ 40452 w 210353"/>
                        <a:gd name="connsiteY6" fmla="*/ 8091 h 442280"/>
                        <a:gd name="connsiteX7" fmla="*/ 56633 w 210353"/>
                        <a:gd name="connsiteY7" fmla="*/ 0 h 442280"/>
                        <a:gd name="connsiteX8" fmla="*/ 188778 w 210353"/>
                        <a:gd name="connsiteY8" fmla="*/ 258896 h 442280"/>
                        <a:gd name="connsiteX9" fmla="*/ 210353 w 210353"/>
                        <a:gd name="connsiteY9" fmla="*/ 442281 h 442280"/>
                        <a:gd name="connsiteX10" fmla="*/ 153719 w 210353"/>
                        <a:gd name="connsiteY10" fmla="*/ 442281 h 442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0353" h="442280">
                          <a:moveTo>
                            <a:pt x="153719" y="442281"/>
                          </a:moveTo>
                          <a:cubicBezTo>
                            <a:pt x="148326" y="388344"/>
                            <a:pt x="142932" y="334408"/>
                            <a:pt x="129448" y="283167"/>
                          </a:cubicBezTo>
                          <a:cubicBezTo>
                            <a:pt x="118660" y="231927"/>
                            <a:pt x="105176" y="177991"/>
                            <a:pt x="86299" y="129448"/>
                          </a:cubicBezTo>
                          <a:cubicBezTo>
                            <a:pt x="78208" y="107873"/>
                            <a:pt x="67421" y="88996"/>
                            <a:pt x="56633" y="70117"/>
                          </a:cubicBezTo>
                          <a:cubicBezTo>
                            <a:pt x="53937" y="64724"/>
                            <a:pt x="51240" y="62027"/>
                            <a:pt x="48543" y="59330"/>
                          </a:cubicBezTo>
                          <a:cubicBezTo>
                            <a:pt x="35059" y="37755"/>
                            <a:pt x="18878" y="18878"/>
                            <a:pt x="0" y="10787"/>
                          </a:cubicBezTo>
                          <a:cubicBezTo>
                            <a:pt x="13484" y="5394"/>
                            <a:pt x="26968" y="5394"/>
                            <a:pt x="40452" y="8091"/>
                          </a:cubicBezTo>
                          <a:cubicBezTo>
                            <a:pt x="45846" y="5394"/>
                            <a:pt x="51240" y="2697"/>
                            <a:pt x="56633" y="0"/>
                          </a:cubicBezTo>
                          <a:cubicBezTo>
                            <a:pt x="134842" y="43149"/>
                            <a:pt x="167204" y="161810"/>
                            <a:pt x="188778" y="258896"/>
                          </a:cubicBezTo>
                          <a:cubicBezTo>
                            <a:pt x="202262" y="320923"/>
                            <a:pt x="210353" y="380253"/>
                            <a:pt x="210353" y="442281"/>
                          </a:cubicBezTo>
                          <a:lnTo>
                            <a:pt x="153719" y="442281"/>
                          </a:lnTo>
                          <a:close/>
                        </a:path>
                      </a:pathLst>
                    </a:custGeom>
                    <a:solidFill>
                      <a:srgbClr val="003B18"/>
                    </a:solidFill>
                    <a:ln w="26947" cap="flat">
                      <a:noFill/>
                      <a:prstDash val="solid"/>
                      <a:miter/>
                    </a:ln>
                  </p:spPr>
                  <p:txBody>
                    <a:bodyPr rtlCol="1" anchor="ctr"/>
                    <a:lstStyle/>
                    <a:p>
                      <a:endParaRPr lang="ar-SA"/>
                    </a:p>
                  </p:txBody>
                </p:sp>
                <p:sp>
                  <p:nvSpPr>
                    <p:cNvPr id="1346" name="شكل حر: شكل 986">
                      <a:extLst>
                        <a:ext uri="{FF2B5EF4-FFF2-40B4-BE49-F238E27FC236}">
                          <a16:creationId xmlns:a16="http://schemas.microsoft.com/office/drawing/2014/main" id="{66517971-C044-43E1-811B-973A349DB01B}"/>
                        </a:ext>
                      </a:extLst>
                    </p:cNvPr>
                    <p:cNvSpPr/>
                    <p:nvPr/>
                  </p:nvSpPr>
                  <p:spPr>
                    <a:xfrm>
                      <a:off x="4316421" y="6229480"/>
                      <a:ext cx="365554" cy="803858"/>
                    </a:xfrm>
                    <a:custGeom>
                      <a:avLst/>
                      <a:gdLst>
                        <a:gd name="connsiteX0" fmla="*/ 243923 w 365554"/>
                        <a:gd name="connsiteY0" fmla="*/ 801162 h 803858"/>
                        <a:gd name="connsiteX1" fmla="*/ 238529 w 365554"/>
                        <a:gd name="connsiteY1" fmla="*/ 507207 h 803858"/>
                        <a:gd name="connsiteX2" fmla="*/ 176502 w 365554"/>
                        <a:gd name="connsiteY2" fmla="*/ 140437 h 803858"/>
                        <a:gd name="connsiteX3" fmla="*/ 1208 w 365554"/>
                        <a:gd name="connsiteY3" fmla="*/ 97288 h 803858"/>
                        <a:gd name="connsiteX4" fmla="*/ 65932 w 365554"/>
                        <a:gd name="connsiteY4" fmla="*/ 24474 h 803858"/>
                        <a:gd name="connsiteX5" fmla="*/ 189986 w 365554"/>
                        <a:gd name="connsiteY5" fmla="*/ 16383 h 803858"/>
                        <a:gd name="connsiteX6" fmla="*/ 346402 w 365554"/>
                        <a:gd name="connsiteY6" fmla="*/ 253704 h 803858"/>
                        <a:gd name="connsiteX7" fmla="*/ 341009 w 365554"/>
                        <a:gd name="connsiteY7" fmla="*/ 803858 h 803858"/>
                        <a:gd name="connsiteX8" fmla="*/ 243923 w 365554"/>
                        <a:gd name="connsiteY8" fmla="*/ 803858 h 803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5554" h="803858">
                          <a:moveTo>
                            <a:pt x="243923" y="801162"/>
                          </a:moveTo>
                          <a:cubicBezTo>
                            <a:pt x="243923" y="704076"/>
                            <a:pt x="243923" y="606990"/>
                            <a:pt x="238529" y="507207"/>
                          </a:cubicBezTo>
                          <a:cubicBezTo>
                            <a:pt x="233135" y="402030"/>
                            <a:pt x="241226" y="221342"/>
                            <a:pt x="176502" y="140437"/>
                          </a:cubicBezTo>
                          <a:cubicBezTo>
                            <a:pt x="130656" y="78410"/>
                            <a:pt x="63235" y="62229"/>
                            <a:pt x="1208" y="97288"/>
                          </a:cubicBezTo>
                          <a:cubicBezTo>
                            <a:pt x="-9580" y="75714"/>
                            <a:pt x="55145" y="32564"/>
                            <a:pt x="65932" y="24474"/>
                          </a:cubicBezTo>
                          <a:cubicBezTo>
                            <a:pt x="103687" y="-5191"/>
                            <a:pt x="146837" y="-7888"/>
                            <a:pt x="189986" y="16383"/>
                          </a:cubicBezTo>
                          <a:cubicBezTo>
                            <a:pt x="268194" y="62229"/>
                            <a:pt x="324828" y="151225"/>
                            <a:pt x="346402" y="253704"/>
                          </a:cubicBezTo>
                          <a:cubicBezTo>
                            <a:pt x="384158" y="431696"/>
                            <a:pt x="357190" y="617777"/>
                            <a:pt x="341009" y="803858"/>
                          </a:cubicBezTo>
                          <a:lnTo>
                            <a:pt x="243923" y="803858"/>
                          </a:lnTo>
                          <a:close/>
                        </a:path>
                      </a:pathLst>
                    </a:custGeom>
                    <a:solidFill>
                      <a:srgbClr val="1F5C24"/>
                    </a:solidFill>
                    <a:ln w="26947" cap="flat">
                      <a:noFill/>
                      <a:prstDash val="solid"/>
                      <a:miter/>
                    </a:ln>
                  </p:spPr>
                  <p:txBody>
                    <a:bodyPr rtlCol="1" anchor="ctr"/>
                    <a:lstStyle/>
                    <a:p>
                      <a:endParaRPr lang="ar-SA"/>
                    </a:p>
                  </p:txBody>
                </p:sp>
                <p:sp>
                  <p:nvSpPr>
                    <p:cNvPr id="1347" name="شكل حر: شكل 987">
                      <a:extLst>
                        <a:ext uri="{FF2B5EF4-FFF2-40B4-BE49-F238E27FC236}">
                          <a16:creationId xmlns:a16="http://schemas.microsoft.com/office/drawing/2014/main" id="{57F6FBE8-93FB-42DF-B5F7-01465B2DD605}"/>
                        </a:ext>
                      </a:extLst>
                    </p:cNvPr>
                    <p:cNvSpPr/>
                    <p:nvPr/>
                  </p:nvSpPr>
                  <p:spPr>
                    <a:xfrm>
                      <a:off x="4455167" y="6229682"/>
                      <a:ext cx="229505" cy="803655"/>
                    </a:xfrm>
                    <a:custGeom>
                      <a:avLst/>
                      <a:gdLst>
                        <a:gd name="connsiteX0" fmla="*/ 156416 w 229505"/>
                        <a:gd name="connsiteY0" fmla="*/ 800960 h 803655"/>
                        <a:gd name="connsiteX1" fmla="*/ 167204 w 229505"/>
                        <a:gd name="connsiteY1" fmla="*/ 703874 h 803655"/>
                        <a:gd name="connsiteX2" fmla="*/ 151023 w 229505"/>
                        <a:gd name="connsiteY2" fmla="*/ 202262 h 803655"/>
                        <a:gd name="connsiteX3" fmla="*/ 0 w 229505"/>
                        <a:gd name="connsiteY3" fmla="*/ 0 h 803655"/>
                        <a:gd name="connsiteX4" fmla="*/ 53937 w 229505"/>
                        <a:gd name="connsiteY4" fmla="*/ 16181 h 803655"/>
                        <a:gd name="connsiteX5" fmla="*/ 210353 w 229505"/>
                        <a:gd name="connsiteY5" fmla="*/ 253502 h 803655"/>
                        <a:gd name="connsiteX6" fmla="*/ 204959 w 229505"/>
                        <a:gd name="connsiteY6" fmla="*/ 803656 h 803655"/>
                        <a:gd name="connsiteX7" fmla="*/ 156416 w 229505"/>
                        <a:gd name="connsiteY7" fmla="*/ 803656 h 803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9505" h="803655">
                          <a:moveTo>
                            <a:pt x="156416" y="800960"/>
                          </a:moveTo>
                          <a:cubicBezTo>
                            <a:pt x="159113" y="768597"/>
                            <a:pt x="164507" y="736235"/>
                            <a:pt x="167204" y="703874"/>
                          </a:cubicBezTo>
                          <a:cubicBezTo>
                            <a:pt x="180688" y="533973"/>
                            <a:pt x="177991" y="374860"/>
                            <a:pt x="151023" y="202262"/>
                          </a:cubicBezTo>
                          <a:cubicBezTo>
                            <a:pt x="132145" y="102480"/>
                            <a:pt x="72814" y="29665"/>
                            <a:pt x="0" y="0"/>
                          </a:cubicBezTo>
                          <a:cubicBezTo>
                            <a:pt x="18878" y="0"/>
                            <a:pt x="35059" y="5394"/>
                            <a:pt x="53937" y="16181"/>
                          </a:cubicBezTo>
                          <a:cubicBezTo>
                            <a:pt x="132145" y="62027"/>
                            <a:pt x="188778" y="151023"/>
                            <a:pt x="210353" y="253502"/>
                          </a:cubicBezTo>
                          <a:cubicBezTo>
                            <a:pt x="248109" y="431493"/>
                            <a:pt x="221140" y="617575"/>
                            <a:pt x="204959" y="803656"/>
                          </a:cubicBezTo>
                          <a:lnTo>
                            <a:pt x="156416" y="803656"/>
                          </a:lnTo>
                          <a:close/>
                        </a:path>
                      </a:pathLst>
                    </a:custGeom>
                    <a:solidFill>
                      <a:srgbClr val="2E2532"/>
                    </a:solidFill>
                    <a:ln w="26947" cap="flat">
                      <a:noFill/>
                      <a:prstDash val="solid"/>
                      <a:miter/>
                    </a:ln>
                  </p:spPr>
                  <p:txBody>
                    <a:bodyPr rtlCol="1" anchor="ctr"/>
                    <a:lstStyle/>
                    <a:p>
                      <a:endParaRPr lang="ar-SA"/>
                    </a:p>
                  </p:txBody>
                </p:sp>
                <p:sp>
                  <p:nvSpPr>
                    <p:cNvPr id="1348" name="شكل حر: شكل 988">
                      <a:extLst>
                        <a:ext uri="{FF2B5EF4-FFF2-40B4-BE49-F238E27FC236}">
                          <a16:creationId xmlns:a16="http://schemas.microsoft.com/office/drawing/2014/main" id="{24653484-7A8C-4CF2-AC5D-BE8E7C7BD362}"/>
                        </a:ext>
                      </a:extLst>
                    </p:cNvPr>
                    <p:cNvSpPr/>
                    <p:nvPr/>
                  </p:nvSpPr>
                  <p:spPr>
                    <a:xfrm>
                      <a:off x="4638552" y="6121809"/>
                      <a:ext cx="369465" cy="908832"/>
                    </a:xfrm>
                    <a:custGeom>
                      <a:avLst/>
                      <a:gdLst>
                        <a:gd name="connsiteX0" fmla="*/ 121357 w 369465"/>
                        <a:gd name="connsiteY0" fmla="*/ 838715 h 908832"/>
                        <a:gd name="connsiteX1" fmla="*/ 102480 w 369465"/>
                        <a:gd name="connsiteY1" fmla="*/ 908833 h 908832"/>
                        <a:gd name="connsiteX2" fmla="*/ 0 w 369465"/>
                        <a:gd name="connsiteY2" fmla="*/ 908833 h 908832"/>
                        <a:gd name="connsiteX3" fmla="*/ 113267 w 369465"/>
                        <a:gd name="connsiteY3" fmla="*/ 377557 h 908832"/>
                        <a:gd name="connsiteX4" fmla="*/ 355982 w 369465"/>
                        <a:gd name="connsiteY4" fmla="*/ 8091 h 908832"/>
                        <a:gd name="connsiteX5" fmla="*/ 369466 w 369465"/>
                        <a:gd name="connsiteY5" fmla="*/ 0 h 908832"/>
                        <a:gd name="connsiteX6" fmla="*/ 223837 w 369465"/>
                        <a:gd name="connsiteY6" fmla="*/ 393738 h 908832"/>
                        <a:gd name="connsiteX7" fmla="*/ 121357 w 369465"/>
                        <a:gd name="connsiteY7" fmla="*/ 838715 h 908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9465" h="908832">
                          <a:moveTo>
                            <a:pt x="121357" y="838715"/>
                          </a:moveTo>
                          <a:cubicBezTo>
                            <a:pt x="115964" y="862986"/>
                            <a:pt x="107873" y="884561"/>
                            <a:pt x="102480" y="908833"/>
                          </a:cubicBezTo>
                          <a:lnTo>
                            <a:pt x="0" y="908833"/>
                          </a:lnTo>
                          <a:cubicBezTo>
                            <a:pt x="24271" y="728145"/>
                            <a:pt x="53937" y="550154"/>
                            <a:pt x="113267" y="377557"/>
                          </a:cubicBezTo>
                          <a:cubicBezTo>
                            <a:pt x="167204" y="221140"/>
                            <a:pt x="229231" y="83602"/>
                            <a:pt x="355982" y="8091"/>
                          </a:cubicBezTo>
                          <a:cubicBezTo>
                            <a:pt x="361375" y="5394"/>
                            <a:pt x="366769" y="2697"/>
                            <a:pt x="369466" y="0"/>
                          </a:cubicBezTo>
                          <a:cubicBezTo>
                            <a:pt x="291258" y="107873"/>
                            <a:pt x="253502" y="258896"/>
                            <a:pt x="223837" y="393738"/>
                          </a:cubicBezTo>
                          <a:cubicBezTo>
                            <a:pt x="194172" y="547457"/>
                            <a:pt x="161810" y="693086"/>
                            <a:pt x="121357" y="838715"/>
                          </a:cubicBezTo>
                          <a:close/>
                        </a:path>
                      </a:pathLst>
                    </a:custGeom>
                    <a:solidFill>
                      <a:srgbClr val="115027"/>
                    </a:solidFill>
                    <a:ln w="26947" cap="flat">
                      <a:noFill/>
                      <a:prstDash val="solid"/>
                      <a:miter/>
                    </a:ln>
                  </p:spPr>
                  <p:txBody>
                    <a:bodyPr rtlCol="1" anchor="ctr"/>
                    <a:lstStyle/>
                    <a:p>
                      <a:endParaRPr lang="ar-SA"/>
                    </a:p>
                  </p:txBody>
                </p:sp>
                <p:sp>
                  <p:nvSpPr>
                    <p:cNvPr id="1349" name="شكل حر: شكل 989">
                      <a:extLst>
                        <a:ext uri="{FF2B5EF4-FFF2-40B4-BE49-F238E27FC236}">
                          <a16:creationId xmlns:a16="http://schemas.microsoft.com/office/drawing/2014/main" id="{FAE75ADE-AD23-4546-8734-8D027CABC4AC}"/>
                        </a:ext>
                      </a:extLst>
                    </p:cNvPr>
                    <p:cNvSpPr/>
                    <p:nvPr/>
                  </p:nvSpPr>
                  <p:spPr>
                    <a:xfrm>
                      <a:off x="4681701" y="6121809"/>
                      <a:ext cx="326316" cy="908832"/>
                    </a:xfrm>
                    <a:custGeom>
                      <a:avLst/>
                      <a:gdLst>
                        <a:gd name="connsiteX0" fmla="*/ 78208 w 326316"/>
                        <a:gd name="connsiteY0" fmla="*/ 838715 h 908832"/>
                        <a:gd name="connsiteX1" fmla="*/ 59330 w 326316"/>
                        <a:gd name="connsiteY1" fmla="*/ 908833 h 908832"/>
                        <a:gd name="connsiteX2" fmla="*/ 0 w 326316"/>
                        <a:gd name="connsiteY2" fmla="*/ 908833 h 908832"/>
                        <a:gd name="connsiteX3" fmla="*/ 75511 w 326316"/>
                        <a:gd name="connsiteY3" fmla="*/ 542064 h 908832"/>
                        <a:gd name="connsiteX4" fmla="*/ 312832 w 326316"/>
                        <a:gd name="connsiteY4" fmla="*/ 8091 h 908832"/>
                        <a:gd name="connsiteX5" fmla="*/ 326317 w 326316"/>
                        <a:gd name="connsiteY5" fmla="*/ 0 h 908832"/>
                        <a:gd name="connsiteX6" fmla="*/ 180688 w 326316"/>
                        <a:gd name="connsiteY6" fmla="*/ 393738 h 908832"/>
                        <a:gd name="connsiteX7" fmla="*/ 78208 w 326316"/>
                        <a:gd name="connsiteY7" fmla="*/ 838715 h 908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316" h="908832">
                          <a:moveTo>
                            <a:pt x="78208" y="838715"/>
                          </a:moveTo>
                          <a:cubicBezTo>
                            <a:pt x="72814" y="862986"/>
                            <a:pt x="64724" y="884561"/>
                            <a:pt x="59330" y="908833"/>
                          </a:cubicBezTo>
                          <a:lnTo>
                            <a:pt x="0" y="908833"/>
                          </a:lnTo>
                          <a:cubicBezTo>
                            <a:pt x="21574" y="787476"/>
                            <a:pt x="51240" y="666118"/>
                            <a:pt x="75511" y="542064"/>
                          </a:cubicBezTo>
                          <a:cubicBezTo>
                            <a:pt x="118660" y="334407"/>
                            <a:pt x="180688" y="140235"/>
                            <a:pt x="312832" y="8091"/>
                          </a:cubicBezTo>
                          <a:cubicBezTo>
                            <a:pt x="318226" y="5394"/>
                            <a:pt x="323620" y="2697"/>
                            <a:pt x="326317" y="0"/>
                          </a:cubicBezTo>
                          <a:cubicBezTo>
                            <a:pt x="248109" y="107873"/>
                            <a:pt x="210353" y="258896"/>
                            <a:pt x="180688" y="393738"/>
                          </a:cubicBezTo>
                          <a:cubicBezTo>
                            <a:pt x="151022" y="547457"/>
                            <a:pt x="118660" y="693086"/>
                            <a:pt x="78208" y="838715"/>
                          </a:cubicBezTo>
                          <a:close/>
                        </a:path>
                      </a:pathLst>
                    </a:custGeom>
                    <a:solidFill>
                      <a:srgbClr val="1F5C24"/>
                    </a:solidFill>
                    <a:ln w="26947" cap="flat">
                      <a:noFill/>
                      <a:prstDash val="solid"/>
                      <a:miter/>
                    </a:ln>
                  </p:spPr>
                  <p:txBody>
                    <a:bodyPr rtlCol="1" anchor="ctr"/>
                    <a:lstStyle/>
                    <a:p>
                      <a:endParaRPr lang="ar-SA"/>
                    </a:p>
                  </p:txBody>
                </p:sp>
                <p:sp>
                  <p:nvSpPr>
                    <p:cNvPr id="1350" name="شكل حر: شكل 990">
                      <a:extLst>
                        <a:ext uri="{FF2B5EF4-FFF2-40B4-BE49-F238E27FC236}">
                          <a16:creationId xmlns:a16="http://schemas.microsoft.com/office/drawing/2014/main" id="{C02CFC73-B9F5-45F2-828D-1C2628CA0443}"/>
                        </a:ext>
                      </a:extLst>
                    </p:cNvPr>
                    <p:cNvSpPr/>
                    <p:nvPr/>
                  </p:nvSpPr>
                  <p:spPr>
                    <a:xfrm>
                      <a:off x="4357848" y="6226688"/>
                      <a:ext cx="270927" cy="624167"/>
                    </a:xfrm>
                    <a:custGeom>
                      <a:avLst/>
                      <a:gdLst>
                        <a:gd name="connsiteX0" fmla="*/ 21807 w 270927"/>
                        <a:gd name="connsiteY0" fmla="*/ 29963 h 624167"/>
                        <a:gd name="connsiteX1" fmla="*/ 78441 w 270927"/>
                        <a:gd name="connsiteY1" fmla="*/ 297 h 624167"/>
                        <a:gd name="connsiteX2" fmla="*/ 140468 w 270927"/>
                        <a:gd name="connsiteY2" fmla="*/ 27266 h 624167"/>
                        <a:gd name="connsiteX3" fmla="*/ 226767 w 270927"/>
                        <a:gd name="connsiteY3" fmla="*/ 148623 h 624167"/>
                        <a:gd name="connsiteX4" fmla="*/ 261825 w 270927"/>
                        <a:gd name="connsiteY4" fmla="*/ 323917 h 624167"/>
                        <a:gd name="connsiteX5" fmla="*/ 269916 w 270927"/>
                        <a:gd name="connsiteY5" fmla="*/ 528877 h 624167"/>
                        <a:gd name="connsiteX6" fmla="*/ 267219 w 270927"/>
                        <a:gd name="connsiteY6" fmla="*/ 528877 h 624167"/>
                        <a:gd name="connsiteX7" fmla="*/ 256432 w 270927"/>
                        <a:gd name="connsiteY7" fmla="*/ 342795 h 624167"/>
                        <a:gd name="connsiteX8" fmla="*/ 224070 w 270927"/>
                        <a:gd name="connsiteY8" fmla="*/ 172895 h 624167"/>
                        <a:gd name="connsiteX9" fmla="*/ 148559 w 270927"/>
                        <a:gd name="connsiteY9" fmla="*/ 48840 h 624167"/>
                        <a:gd name="connsiteX10" fmla="*/ 89228 w 270927"/>
                        <a:gd name="connsiteY10" fmla="*/ 13781 h 624167"/>
                        <a:gd name="connsiteX11" fmla="*/ 233 w 270927"/>
                        <a:gd name="connsiteY11" fmla="*/ 46144 h 624167"/>
                        <a:gd name="connsiteX12" fmla="*/ 21807 w 270927"/>
                        <a:gd name="connsiteY12" fmla="*/ 29963 h 624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0927" h="624167">
                          <a:moveTo>
                            <a:pt x="21807" y="29963"/>
                          </a:moveTo>
                          <a:cubicBezTo>
                            <a:pt x="40685" y="16478"/>
                            <a:pt x="56866" y="2994"/>
                            <a:pt x="78441" y="297"/>
                          </a:cubicBezTo>
                          <a:cubicBezTo>
                            <a:pt x="100016" y="-2399"/>
                            <a:pt x="121590" y="13781"/>
                            <a:pt x="140468" y="27266"/>
                          </a:cubicBezTo>
                          <a:cubicBezTo>
                            <a:pt x="178223" y="54234"/>
                            <a:pt x="207889" y="100080"/>
                            <a:pt x="226767" y="148623"/>
                          </a:cubicBezTo>
                          <a:cubicBezTo>
                            <a:pt x="248341" y="202560"/>
                            <a:pt x="256432" y="264587"/>
                            <a:pt x="261825" y="323917"/>
                          </a:cubicBezTo>
                          <a:cubicBezTo>
                            <a:pt x="269916" y="391338"/>
                            <a:pt x="272613" y="461456"/>
                            <a:pt x="269916" y="528877"/>
                          </a:cubicBezTo>
                          <a:cubicBezTo>
                            <a:pt x="269916" y="531574"/>
                            <a:pt x="256432" y="741926"/>
                            <a:pt x="267219" y="528877"/>
                          </a:cubicBezTo>
                          <a:cubicBezTo>
                            <a:pt x="269916" y="466849"/>
                            <a:pt x="264522" y="404822"/>
                            <a:pt x="256432" y="342795"/>
                          </a:cubicBezTo>
                          <a:cubicBezTo>
                            <a:pt x="251038" y="286162"/>
                            <a:pt x="242948" y="226831"/>
                            <a:pt x="224070" y="172895"/>
                          </a:cubicBezTo>
                          <a:cubicBezTo>
                            <a:pt x="207889" y="124352"/>
                            <a:pt x="180920" y="81202"/>
                            <a:pt x="148559" y="48840"/>
                          </a:cubicBezTo>
                          <a:cubicBezTo>
                            <a:pt x="132377" y="32660"/>
                            <a:pt x="110803" y="19175"/>
                            <a:pt x="89228" y="13781"/>
                          </a:cubicBezTo>
                          <a:cubicBezTo>
                            <a:pt x="64957" y="5691"/>
                            <a:pt x="19111" y="35356"/>
                            <a:pt x="233" y="46144"/>
                          </a:cubicBezTo>
                          <a:cubicBezTo>
                            <a:pt x="-2464" y="48840"/>
                            <a:pt x="19111" y="32660"/>
                            <a:pt x="21807" y="29963"/>
                          </a:cubicBezTo>
                          <a:close/>
                        </a:path>
                      </a:pathLst>
                    </a:custGeom>
                    <a:solidFill>
                      <a:srgbClr val="DCFB8E">
                        <a:alpha val="50000"/>
                      </a:srgbClr>
                    </a:solidFill>
                    <a:ln w="26947" cap="flat">
                      <a:noFill/>
                      <a:prstDash val="solid"/>
                      <a:miter/>
                    </a:ln>
                  </p:spPr>
                  <p:txBody>
                    <a:bodyPr rtlCol="1" anchor="ctr"/>
                    <a:lstStyle/>
                    <a:p>
                      <a:endParaRPr lang="ar-SA"/>
                    </a:p>
                  </p:txBody>
                </p:sp>
                <p:sp>
                  <p:nvSpPr>
                    <p:cNvPr id="1351" name="شكل حر: شكل 991">
                      <a:extLst>
                        <a:ext uri="{FF2B5EF4-FFF2-40B4-BE49-F238E27FC236}">
                          <a16:creationId xmlns:a16="http://schemas.microsoft.com/office/drawing/2014/main" id="{F05E46FB-2B69-4EC5-A955-C2AEEDB9897D}"/>
                        </a:ext>
                      </a:extLst>
                    </p:cNvPr>
                    <p:cNvSpPr/>
                    <p:nvPr/>
                  </p:nvSpPr>
                  <p:spPr>
                    <a:xfrm>
                      <a:off x="4387317" y="6598977"/>
                      <a:ext cx="146058" cy="197103"/>
                    </a:xfrm>
                    <a:custGeom>
                      <a:avLst/>
                      <a:gdLst>
                        <a:gd name="connsiteX0" fmla="*/ 11217 w 146058"/>
                        <a:gd name="connsiteY0" fmla="*/ 171 h 197103"/>
                        <a:gd name="connsiteX1" fmla="*/ 94818 w 146058"/>
                        <a:gd name="connsiteY1" fmla="*/ 62198 h 197103"/>
                        <a:gd name="connsiteX2" fmla="*/ 146058 w 146058"/>
                        <a:gd name="connsiteY2" fmla="*/ 197039 h 197103"/>
                        <a:gd name="connsiteX3" fmla="*/ 97515 w 146058"/>
                        <a:gd name="connsiteY3" fmla="*/ 81076 h 197103"/>
                        <a:gd name="connsiteX4" fmla="*/ 429 w 146058"/>
                        <a:gd name="connsiteY4" fmla="*/ 2868 h 197103"/>
                        <a:gd name="connsiteX5" fmla="*/ 11217 w 146058"/>
                        <a:gd name="connsiteY5" fmla="*/ 171 h 197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058" h="197103">
                          <a:moveTo>
                            <a:pt x="11217" y="171"/>
                          </a:moveTo>
                          <a:cubicBezTo>
                            <a:pt x="48972" y="-2526"/>
                            <a:pt x="70547" y="27139"/>
                            <a:pt x="94818" y="62198"/>
                          </a:cubicBezTo>
                          <a:cubicBezTo>
                            <a:pt x="119090" y="102650"/>
                            <a:pt x="135271" y="148496"/>
                            <a:pt x="146058" y="197039"/>
                          </a:cubicBezTo>
                          <a:cubicBezTo>
                            <a:pt x="146058" y="199736"/>
                            <a:pt x="119090" y="116134"/>
                            <a:pt x="97515" y="81076"/>
                          </a:cubicBezTo>
                          <a:cubicBezTo>
                            <a:pt x="73244" y="40623"/>
                            <a:pt x="40882" y="8261"/>
                            <a:pt x="429" y="2868"/>
                          </a:cubicBezTo>
                          <a:cubicBezTo>
                            <a:pt x="-2267" y="171"/>
                            <a:pt x="8520" y="171"/>
                            <a:pt x="11217" y="171"/>
                          </a:cubicBezTo>
                          <a:close/>
                        </a:path>
                      </a:pathLst>
                    </a:custGeom>
                    <a:solidFill>
                      <a:srgbClr val="DCFB8E">
                        <a:alpha val="30000"/>
                      </a:srgbClr>
                    </a:solidFill>
                    <a:ln w="26947" cap="flat">
                      <a:noFill/>
                      <a:prstDash val="solid"/>
                      <a:miter/>
                    </a:ln>
                  </p:spPr>
                  <p:txBody>
                    <a:bodyPr rtlCol="1" anchor="ctr"/>
                    <a:lstStyle/>
                    <a:p>
                      <a:endParaRPr lang="ar-SA"/>
                    </a:p>
                  </p:txBody>
                </p:sp>
                <p:sp>
                  <p:nvSpPr>
                    <p:cNvPr id="1352" name="شكل حر: شكل 992">
                      <a:extLst>
                        <a:ext uri="{FF2B5EF4-FFF2-40B4-BE49-F238E27FC236}">
                          <a16:creationId xmlns:a16="http://schemas.microsoft.com/office/drawing/2014/main" id="{277483E7-D240-4032-A04A-5BE4BFFC303E}"/>
                        </a:ext>
                      </a:extLst>
                    </p:cNvPr>
                    <p:cNvSpPr/>
                    <p:nvPr/>
                  </p:nvSpPr>
                  <p:spPr>
                    <a:xfrm>
                      <a:off x="4424952" y="6586835"/>
                      <a:ext cx="119210" cy="79997"/>
                    </a:xfrm>
                    <a:custGeom>
                      <a:avLst/>
                      <a:gdLst>
                        <a:gd name="connsiteX0" fmla="*/ 5944 w 119210"/>
                        <a:gd name="connsiteY0" fmla="*/ 1526 h 79997"/>
                        <a:gd name="connsiteX1" fmla="*/ 119211 w 119210"/>
                        <a:gd name="connsiteY1" fmla="*/ 79734 h 79997"/>
                        <a:gd name="connsiteX2" fmla="*/ 105727 w 119210"/>
                        <a:gd name="connsiteY2" fmla="*/ 60856 h 79997"/>
                        <a:gd name="connsiteX3" fmla="*/ 550 w 119210"/>
                        <a:gd name="connsiteY3" fmla="*/ 1526 h 79997"/>
                        <a:gd name="connsiteX4" fmla="*/ 5944 w 119210"/>
                        <a:gd name="connsiteY4" fmla="*/ 1526 h 79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210" h="79997">
                          <a:moveTo>
                            <a:pt x="5944" y="1526"/>
                          </a:moveTo>
                          <a:cubicBezTo>
                            <a:pt x="49093" y="-9261"/>
                            <a:pt x="94940" y="39282"/>
                            <a:pt x="119211" y="79734"/>
                          </a:cubicBezTo>
                          <a:cubicBezTo>
                            <a:pt x="119211" y="82431"/>
                            <a:pt x="105727" y="63553"/>
                            <a:pt x="105727" y="60856"/>
                          </a:cubicBezTo>
                          <a:cubicBezTo>
                            <a:pt x="81455" y="20404"/>
                            <a:pt x="43700" y="-1171"/>
                            <a:pt x="550" y="1526"/>
                          </a:cubicBezTo>
                          <a:cubicBezTo>
                            <a:pt x="-2147" y="4223"/>
                            <a:pt x="5944" y="1526"/>
                            <a:pt x="5944" y="1526"/>
                          </a:cubicBezTo>
                          <a:close/>
                        </a:path>
                      </a:pathLst>
                    </a:custGeom>
                    <a:solidFill>
                      <a:srgbClr val="DCFB8E">
                        <a:alpha val="30000"/>
                      </a:srgbClr>
                    </a:solidFill>
                    <a:ln w="26947" cap="flat">
                      <a:noFill/>
                      <a:prstDash val="solid"/>
                      <a:miter/>
                    </a:ln>
                  </p:spPr>
                  <p:txBody>
                    <a:bodyPr rtlCol="1" anchor="ctr"/>
                    <a:lstStyle/>
                    <a:p>
                      <a:endParaRPr lang="ar-SA"/>
                    </a:p>
                  </p:txBody>
                </p:sp>
                <p:sp>
                  <p:nvSpPr>
                    <p:cNvPr id="1353" name="شكل حر: شكل 993">
                      <a:extLst>
                        <a:ext uri="{FF2B5EF4-FFF2-40B4-BE49-F238E27FC236}">
                          <a16:creationId xmlns:a16="http://schemas.microsoft.com/office/drawing/2014/main" id="{569EB119-B02B-4961-8ACA-0470A7E5A4F9}"/>
                        </a:ext>
                      </a:extLst>
                    </p:cNvPr>
                    <p:cNvSpPr/>
                    <p:nvPr/>
                  </p:nvSpPr>
                  <p:spPr>
                    <a:xfrm>
                      <a:off x="4741031" y="6159564"/>
                      <a:ext cx="234624" cy="612221"/>
                    </a:xfrm>
                    <a:custGeom>
                      <a:avLst/>
                      <a:gdLst>
                        <a:gd name="connsiteX0" fmla="*/ 0 w 234624"/>
                        <a:gd name="connsiteY0" fmla="*/ 612181 h 612221"/>
                        <a:gd name="connsiteX1" fmla="*/ 64724 w 234624"/>
                        <a:gd name="connsiteY1" fmla="*/ 337104 h 612221"/>
                        <a:gd name="connsiteX2" fmla="*/ 107873 w 234624"/>
                        <a:gd name="connsiteY2" fmla="*/ 207656 h 612221"/>
                        <a:gd name="connsiteX3" fmla="*/ 167204 w 234624"/>
                        <a:gd name="connsiteY3" fmla="*/ 88996 h 612221"/>
                        <a:gd name="connsiteX4" fmla="*/ 231927 w 234624"/>
                        <a:gd name="connsiteY4" fmla="*/ 0 h 612221"/>
                        <a:gd name="connsiteX5" fmla="*/ 234624 w 234624"/>
                        <a:gd name="connsiteY5" fmla="*/ 2697 h 612221"/>
                        <a:gd name="connsiteX6" fmla="*/ 113267 w 234624"/>
                        <a:gd name="connsiteY6" fmla="*/ 215747 h 612221"/>
                        <a:gd name="connsiteX7" fmla="*/ 70117 w 234624"/>
                        <a:gd name="connsiteY7" fmla="*/ 347892 h 612221"/>
                        <a:gd name="connsiteX8" fmla="*/ 35059 w 234624"/>
                        <a:gd name="connsiteY8" fmla="*/ 474643 h 612221"/>
                        <a:gd name="connsiteX9" fmla="*/ 0 w 234624"/>
                        <a:gd name="connsiteY9" fmla="*/ 612181 h 61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4624" h="612221">
                          <a:moveTo>
                            <a:pt x="0" y="612181"/>
                          </a:moveTo>
                          <a:cubicBezTo>
                            <a:pt x="10787" y="563638"/>
                            <a:pt x="53937" y="385647"/>
                            <a:pt x="64724" y="337104"/>
                          </a:cubicBezTo>
                          <a:cubicBezTo>
                            <a:pt x="75511" y="291258"/>
                            <a:pt x="91692" y="250806"/>
                            <a:pt x="107873" y="207656"/>
                          </a:cubicBezTo>
                          <a:cubicBezTo>
                            <a:pt x="124054" y="167204"/>
                            <a:pt x="145629" y="126751"/>
                            <a:pt x="167204" y="88996"/>
                          </a:cubicBezTo>
                          <a:cubicBezTo>
                            <a:pt x="186081" y="56634"/>
                            <a:pt x="204959" y="21575"/>
                            <a:pt x="231927" y="0"/>
                          </a:cubicBezTo>
                          <a:cubicBezTo>
                            <a:pt x="231927" y="0"/>
                            <a:pt x="234624" y="2697"/>
                            <a:pt x="234624" y="2697"/>
                          </a:cubicBezTo>
                          <a:cubicBezTo>
                            <a:pt x="177991" y="56634"/>
                            <a:pt x="145629" y="137539"/>
                            <a:pt x="113267" y="215747"/>
                          </a:cubicBezTo>
                          <a:cubicBezTo>
                            <a:pt x="97086" y="258896"/>
                            <a:pt x="83602" y="304742"/>
                            <a:pt x="70117" y="347892"/>
                          </a:cubicBezTo>
                          <a:cubicBezTo>
                            <a:pt x="56633" y="393738"/>
                            <a:pt x="45846" y="428797"/>
                            <a:pt x="35059" y="474643"/>
                          </a:cubicBezTo>
                          <a:cubicBezTo>
                            <a:pt x="32362" y="480036"/>
                            <a:pt x="0" y="614878"/>
                            <a:pt x="0" y="612181"/>
                          </a:cubicBezTo>
                          <a:close/>
                        </a:path>
                      </a:pathLst>
                    </a:custGeom>
                    <a:solidFill>
                      <a:srgbClr val="DCFB8E">
                        <a:alpha val="30000"/>
                      </a:srgbClr>
                    </a:solidFill>
                    <a:ln w="26947" cap="flat">
                      <a:noFill/>
                      <a:prstDash val="solid"/>
                      <a:miter/>
                    </a:ln>
                  </p:spPr>
                  <p:txBody>
                    <a:bodyPr rtlCol="1" anchor="ctr"/>
                    <a:lstStyle/>
                    <a:p>
                      <a:endParaRPr lang="ar-SA"/>
                    </a:p>
                  </p:txBody>
                </p:sp>
              </p:grpSp>
              <p:grpSp>
                <p:nvGrpSpPr>
                  <p:cNvPr id="1145" name="رسم 4">
                    <a:extLst>
                      <a:ext uri="{FF2B5EF4-FFF2-40B4-BE49-F238E27FC236}">
                        <a16:creationId xmlns:a16="http://schemas.microsoft.com/office/drawing/2014/main" id="{99D6FEC0-9E47-4229-BC77-74A005A306F4}"/>
                      </a:ext>
                    </a:extLst>
                  </p:cNvPr>
                  <p:cNvGrpSpPr/>
                  <p:nvPr/>
                </p:nvGrpSpPr>
                <p:grpSpPr>
                  <a:xfrm>
                    <a:off x="2648289" y="6200017"/>
                    <a:ext cx="589270" cy="833321"/>
                    <a:chOff x="2648289" y="6200017"/>
                    <a:chExt cx="589270" cy="833321"/>
                  </a:xfrm>
                  <a:solidFill>
                    <a:schemeClr val="accent1"/>
                  </a:solidFill>
                </p:grpSpPr>
                <p:sp>
                  <p:nvSpPr>
                    <p:cNvPr id="1332" name="شكل حر: شكل 995">
                      <a:extLst>
                        <a:ext uri="{FF2B5EF4-FFF2-40B4-BE49-F238E27FC236}">
                          <a16:creationId xmlns:a16="http://schemas.microsoft.com/office/drawing/2014/main" id="{632D1F4D-CF86-469D-90FC-4195F8DD2D1F}"/>
                        </a:ext>
                      </a:extLst>
                    </p:cNvPr>
                    <p:cNvSpPr/>
                    <p:nvPr/>
                  </p:nvSpPr>
                  <p:spPr>
                    <a:xfrm>
                      <a:off x="2953031" y="6651322"/>
                      <a:ext cx="268800" cy="382015"/>
                    </a:xfrm>
                    <a:custGeom>
                      <a:avLst/>
                      <a:gdLst>
                        <a:gd name="connsiteX0" fmla="*/ 223837 w 268800"/>
                        <a:gd name="connsiteY0" fmla="*/ 69183 h 382015"/>
                        <a:gd name="connsiteX1" fmla="*/ 223837 w 268800"/>
                        <a:gd name="connsiteY1" fmla="*/ 69183 h 382015"/>
                        <a:gd name="connsiteX2" fmla="*/ 183385 w 268800"/>
                        <a:gd name="connsiteY2" fmla="*/ 69183 h 382015"/>
                        <a:gd name="connsiteX3" fmla="*/ 156416 w 268800"/>
                        <a:gd name="connsiteY3" fmla="*/ 120423 h 382015"/>
                        <a:gd name="connsiteX4" fmla="*/ 113267 w 268800"/>
                        <a:gd name="connsiteY4" fmla="*/ 260658 h 382015"/>
                        <a:gd name="connsiteX5" fmla="*/ 91692 w 268800"/>
                        <a:gd name="connsiteY5" fmla="*/ 382016 h 382015"/>
                        <a:gd name="connsiteX6" fmla="*/ 0 w 268800"/>
                        <a:gd name="connsiteY6" fmla="*/ 382016 h 382015"/>
                        <a:gd name="connsiteX7" fmla="*/ 62027 w 268800"/>
                        <a:gd name="connsiteY7" fmla="*/ 88061 h 382015"/>
                        <a:gd name="connsiteX8" fmla="*/ 196869 w 268800"/>
                        <a:gd name="connsiteY8" fmla="*/ 12550 h 382015"/>
                        <a:gd name="connsiteX9" fmla="*/ 261593 w 268800"/>
                        <a:gd name="connsiteY9" fmla="*/ 61093 h 382015"/>
                        <a:gd name="connsiteX10" fmla="*/ 266986 w 268800"/>
                        <a:gd name="connsiteY10" fmla="*/ 133908 h 382015"/>
                        <a:gd name="connsiteX11" fmla="*/ 223837 w 268800"/>
                        <a:gd name="connsiteY11" fmla="*/ 69183 h 382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8800" h="382015">
                          <a:moveTo>
                            <a:pt x="223837" y="69183"/>
                          </a:moveTo>
                          <a:cubicBezTo>
                            <a:pt x="226534" y="69183"/>
                            <a:pt x="226534" y="69183"/>
                            <a:pt x="223837" y="69183"/>
                          </a:cubicBezTo>
                          <a:cubicBezTo>
                            <a:pt x="204959" y="58396"/>
                            <a:pt x="196869" y="47609"/>
                            <a:pt x="183385" y="69183"/>
                          </a:cubicBezTo>
                          <a:cubicBezTo>
                            <a:pt x="172597" y="85365"/>
                            <a:pt x="164507" y="101545"/>
                            <a:pt x="156416" y="120423"/>
                          </a:cubicBezTo>
                          <a:cubicBezTo>
                            <a:pt x="137538" y="163573"/>
                            <a:pt x="126751" y="212116"/>
                            <a:pt x="113267" y="260658"/>
                          </a:cubicBezTo>
                          <a:cubicBezTo>
                            <a:pt x="105177" y="298415"/>
                            <a:pt x="97086" y="341563"/>
                            <a:pt x="91692" y="382016"/>
                          </a:cubicBezTo>
                          <a:lnTo>
                            <a:pt x="0" y="382016"/>
                          </a:lnTo>
                          <a:cubicBezTo>
                            <a:pt x="0" y="276839"/>
                            <a:pt x="13484" y="171663"/>
                            <a:pt x="62027" y="88061"/>
                          </a:cubicBezTo>
                          <a:cubicBezTo>
                            <a:pt x="83602" y="28731"/>
                            <a:pt x="148326" y="-25206"/>
                            <a:pt x="196869" y="12550"/>
                          </a:cubicBezTo>
                          <a:cubicBezTo>
                            <a:pt x="226534" y="7156"/>
                            <a:pt x="253502" y="23337"/>
                            <a:pt x="261593" y="61093"/>
                          </a:cubicBezTo>
                          <a:cubicBezTo>
                            <a:pt x="264290" y="77274"/>
                            <a:pt x="272380" y="120423"/>
                            <a:pt x="266986" y="133908"/>
                          </a:cubicBezTo>
                          <a:cubicBezTo>
                            <a:pt x="261593" y="104242"/>
                            <a:pt x="245412" y="79971"/>
                            <a:pt x="223837" y="69183"/>
                          </a:cubicBezTo>
                          <a:close/>
                        </a:path>
                      </a:pathLst>
                    </a:custGeom>
                    <a:solidFill>
                      <a:srgbClr val="284A55"/>
                    </a:solidFill>
                    <a:ln w="26947" cap="flat">
                      <a:noFill/>
                      <a:prstDash val="solid"/>
                      <a:miter/>
                    </a:ln>
                  </p:spPr>
                  <p:txBody>
                    <a:bodyPr rtlCol="1" anchor="ctr"/>
                    <a:lstStyle/>
                    <a:p>
                      <a:endParaRPr lang="ar-SA"/>
                    </a:p>
                  </p:txBody>
                </p:sp>
                <p:sp>
                  <p:nvSpPr>
                    <p:cNvPr id="1333" name="شكل حر: شكل 996">
                      <a:extLst>
                        <a:ext uri="{FF2B5EF4-FFF2-40B4-BE49-F238E27FC236}">
                          <a16:creationId xmlns:a16="http://schemas.microsoft.com/office/drawing/2014/main" id="{BBB95A16-5E78-4C4A-B1F2-C5B7A4532340}"/>
                        </a:ext>
                      </a:extLst>
                    </p:cNvPr>
                    <p:cNvSpPr/>
                    <p:nvPr/>
                  </p:nvSpPr>
                  <p:spPr>
                    <a:xfrm>
                      <a:off x="2955728" y="6650731"/>
                      <a:ext cx="183384" cy="382607"/>
                    </a:xfrm>
                    <a:custGeom>
                      <a:avLst/>
                      <a:gdLst>
                        <a:gd name="connsiteX0" fmla="*/ 64724 w 183384"/>
                        <a:gd name="connsiteY0" fmla="*/ 236978 h 382607"/>
                        <a:gd name="connsiteX1" fmla="*/ 40452 w 183384"/>
                        <a:gd name="connsiteY1" fmla="*/ 382607 h 382607"/>
                        <a:gd name="connsiteX2" fmla="*/ 0 w 183384"/>
                        <a:gd name="connsiteY2" fmla="*/ 382607 h 382607"/>
                        <a:gd name="connsiteX3" fmla="*/ 62027 w 183384"/>
                        <a:gd name="connsiteY3" fmla="*/ 88653 h 382607"/>
                        <a:gd name="connsiteX4" fmla="*/ 183385 w 183384"/>
                        <a:gd name="connsiteY4" fmla="*/ 5051 h 382607"/>
                        <a:gd name="connsiteX5" fmla="*/ 64724 w 183384"/>
                        <a:gd name="connsiteY5" fmla="*/ 236978 h 382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84" h="382607">
                          <a:moveTo>
                            <a:pt x="64724" y="236978"/>
                          </a:moveTo>
                          <a:cubicBezTo>
                            <a:pt x="53937" y="285522"/>
                            <a:pt x="45846" y="334065"/>
                            <a:pt x="40452" y="382607"/>
                          </a:cubicBezTo>
                          <a:lnTo>
                            <a:pt x="0" y="382607"/>
                          </a:lnTo>
                          <a:cubicBezTo>
                            <a:pt x="0" y="277431"/>
                            <a:pt x="13484" y="172255"/>
                            <a:pt x="62027" y="88653"/>
                          </a:cubicBezTo>
                          <a:cubicBezTo>
                            <a:pt x="80905" y="34716"/>
                            <a:pt x="137538" y="-16524"/>
                            <a:pt x="183385" y="5051"/>
                          </a:cubicBezTo>
                          <a:cubicBezTo>
                            <a:pt x="115964" y="40110"/>
                            <a:pt x="86299" y="147983"/>
                            <a:pt x="64724" y="236978"/>
                          </a:cubicBezTo>
                          <a:close/>
                        </a:path>
                      </a:pathLst>
                    </a:custGeom>
                    <a:solidFill>
                      <a:srgbClr val="003B18"/>
                    </a:solidFill>
                    <a:ln w="26947" cap="flat">
                      <a:noFill/>
                      <a:prstDash val="solid"/>
                      <a:miter/>
                    </a:ln>
                  </p:spPr>
                  <p:txBody>
                    <a:bodyPr rtlCol="1" anchor="ctr"/>
                    <a:lstStyle/>
                    <a:p>
                      <a:endParaRPr lang="ar-SA"/>
                    </a:p>
                  </p:txBody>
                </p:sp>
                <p:sp>
                  <p:nvSpPr>
                    <p:cNvPr id="1334" name="شكل حر: شكل 997">
                      <a:extLst>
                        <a:ext uri="{FF2B5EF4-FFF2-40B4-BE49-F238E27FC236}">
                          <a16:creationId xmlns:a16="http://schemas.microsoft.com/office/drawing/2014/main" id="{2C7B7D1E-E7E0-41E9-BB20-1D0AEB987BAB}"/>
                        </a:ext>
                      </a:extLst>
                    </p:cNvPr>
                    <p:cNvSpPr/>
                    <p:nvPr/>
                  </p:nvSpPr>
                  <p:spPr>
                    <a:xfrm>
                      <a:off x="2993484" y="6655782"/>
                      <a:ext cx="194171" cy="377556"/>
                    </a:xfrm>
                    <a:custGeom>
                      <a:avLst/>
                      <a:gdLst>
                        <a:gd name="connsiteX0" fmla="*/ 151023 w 194171"/>
                        <a:gd name="connsiteY0" fmla="*/ 53937 h 377556"/>
                        <a:gd name="connsiteX1" fmla="*/ 142932 w 194171"/>
                        <a:gd name="connsiteY1" fmla="*/ 64724 h 377556"/>
                        <a:gd name="connsiteX2" fmla="*/ 115964 w 194171"/>
                        <a:gd name="connsiteY2" fmla="*/ 115964 h 377556"/>
                        <a:gd name="connsiteX3" fmla="*/ 72814 w 194171"/>
                        <a:gd name="connsiteY3" fmla="*/ 256199 h 377556"/>
                        <a:gd name="connsiteX4" fmla="*/ 51240 w 194171"/>
                        <a:gd name="connsiteY4" fmla="*/ 377556 h 377556"/>
                        <a:gd name="connsiteX5" fmla="*/ 0 w 194171"/>
                        <a:gd name="connsiteY5" fmla="*/ 377556 h 377556"/>
                        <a:gd name="connsiteX6" fmla="*/ 24272 w 194171"/>
                        <a:gd name="connsiteY6" fmla="*/ 231927 h 377556"/>
                        <a:gd name="connsiteX7" fmla="*/ 145629 w 194171"/>
                        <a:gd name="connsiteY7" fmla="*/ 0 h 377556"/>
                        <a:gd name="connsiteX8" fmla="*/ 159113 w 194171"/>
                        <a:gd name="connsiteY8" fmla="*/ 8091 h 377556"/>
                        <a:gd name="connsiteX9" fmla="*/ 194172 w 194171"/>
                        <a:gd name="connsiteY9" fmla="*/ 13484 h 377556"/>
                        <a:gd name="connsiteX10" fmla="*/ 151023 w 194171"/>
                        <a:gd name="connsiteY10" fmla="*/ 53937 h 377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4171" h="377556">
                          <a:moveTo>
                            <a:pt x="151023" y="53937"/>
                          </a:moveTo>
                          <a:cubicBezTo>
                            <a:pt x="148326" y="56633"/>
                            <a:pt x="145629" y="59330"/>
                            <a:pt x="142932" y="64724"/>
                          </a:cubicBezTo>
                          <a:cubicBezTo>
                            <a:pt x="132145" y="80905"/>
                            <a:pt x="124054" y="97086"/>
                            <a:pt x="115964" y="115964"/>
                          </a:cubicBezTo>
                          <a:cubicBezTo>
                            <a:pt x="97086" y="159113"/>
                            <a:pt x="86299" y="207656"/>
                            <a:pt x="72814" y="256199"/>
                          </a:cubicBezTo>
                          <a:cubicBezTo>
                            <a:pt x="64724" y="293955"/>
                            <a:pt x="56633" y="337104"/>
                            <a:pt x="51240" y="377556"/>
                          </a:cubicBezTo>
                          <a:lnTo>
                            <a:pt x="0" y="377556"/>
                          </a:lnTo>
                          <a:cubicBezTo>
                            <a:pt x="2697" y="329014"/>
                            <a:pt x="10787" y="280471"/>
                            <a:pt x="24272" y="231927"/>
                          </a:cubicBezTo>
                          <a:cubicBezTo>
                            <a:pt x="45846" y="142932"/>
                            <a:pt x="75511" y="35059"/>
                            <a:pt x="145629" y="0"/>
                          </a:cubicBezTo>
                          <a:cubicBezTo>
                            <a:pt x="151023" y="2697"/>
                            <a:pt x="153719" y="5394"/>
                            <a:pt x="159113" y="8091"/>
                          </a:cubicBezTo>
                          <a:cubicBezTo>
                            <a:pt x="172597" y="5394"/>
                            <a:pt x="183385" y="8091"/>
                            <a:pt x="194172" y="13484"/>
                          </a:cubicBezTo>
                          <a:cubicBezTo>
                            <a:pt x="177991" y="16181"/>
                            <a:pt x="164507" y="35059"/>
                            <a:pt x="151023" y="53937"/>
                          </a:cubicBezTo>
                          <a:close/>
                        </a:path>
                      </a:pathLst>
                    </a:custGeom>
                    <a:solidFill>
                      <a:srgbClr val="003B18"/>
                    </a:solidFill>
                    <a:ln w="26947" cap="flat">
                      <a:noFill/>
                      <a:prstDash val="solid"/>
                      <a:miter/>
                    </a:ln>
                  </p:spPr>
                  <p:txBody>
                    <a:bodyPr rtlCol="1" anchor="ctr"/>
                    <a:lstStyle/>
                    <a:p>
                      <a:endParaRPr lang="ar-SA"/>
                    </a:p>
                  </p:txBody>
                </p:sp>
                <p:sp>
                  <p:nvSpPr>
                    <p:cNvPr id="1335" name="شكل حر: شكل 998">
                      <a:extLst>
                        <a:ext uri="{FF2B5EF4-FFF2-40B4-BE49-F238E27FC236}">
                          <a16:creationId xmlns:a16="http://schemas.microsoft.com/office/drawing/2014/main" id="{8DD2A73C-3FE3-4EDC-B06A-1B1A89E1A5EE}"/>
                        </a:ext>
                      </a:extLst>
                    </p:cNvPr>
                    <p:cNvSpPr/>
                    <p:nvPr/>
                  </p:nvSpPr>
                  <p:spPr>
                    <a:xfrm>
                      <a:off x="2915214" y="6322512"/>
                      <a:ext cx="322345" cy="708129"/>
                    </a:xfrm>
                    <a:custGeom>
                      <a:avLst/>
                      <a:gdLst>
                        <a:gd name="connsiteX0" fmla="*/ 167265 w 322345"/>
                        <a:gd name="connsiteY0" fmla="*/ 128310 h 708129"/>
                        <a:gd name="connsiteX1" fmla="*/ 167265 w 322345"/>
                        <a:gd name="connsiteY1" fmla="*/ 128310 h 708129"/>
                        <a:gd name="connsiteX2" fmla="*/ 167265 w 322345"/>
                        <a:gd name="connsiteY2" fmla="*/ 128310 h 708129"/>
                        <a:gd name="connsiteX3" fmla="*/ 105238 w 322345"/>
                        <a:gd name="connsiteY3" fmla="*/ 462717 h 708129"/>
                        <a:gd name="connsiteX4" fmla="*/ 94451 w 322345"/>
                        <a:gd name="connsiteY4" fmla="*/ 708129 h 708129"/>
                        <a:gd name="connsiteX5" fmla="*/ 10849 w 322345"/>
                        <a:gd name="connsiteY5" fmla="*/ 708129 h 708129"/>
                        <a:gd name="connsiteX6" fmla="*/ 21636 w 322345"/>
                        <a:gd name="connsiteY6" fmla="*/ 222699 h 708129"/>
                        <a:gd name="connsiteX7" fmla="*/ 161871 w 322345"/>
                        <a:gd name="connsiteY7" fmla="*/ 12346 h 708129"/>
                        <a:gd name="connsiteX8" fmla="*/ 267048 w 322345"/>
                        <a:gd name="connsiteY8" fmla="*/ 25830 h 708129"/>
                        <a:gd name="connsiteX9" fmla="*/ 320985 w 322345"/>
                        <a:gd name="connsiteY9" fmla="*/ 95948 h 708129"/>
                        <a:gd name="connsiteX10" fmla="*/ 167265 w 322345"/>
                        <a:gd name="connsiteY10" fmla="*/ 128310 h 708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2345" h="708129">
                          <a:moveTo>
                            <a:pt x="167265" y="128310"/>
                          </a:moveTo>
                          <a:cubicBezTo>
                            <a:pt x="167265" y="128310"/>
                            <a:pt x="167265" y="125613"/>
                            <a:pt x="167265" y="128310"/>
                          </a:cubicBezTo>
                          <a:cubicBezTo>
                            <a:pt x="164568" y="133704"/>
                            <a:pt x="164568" y="131007"/>
                            <a:pt x="167265" y="128310"/>
                          </a:cubicBezTo>
                          <a:cubicBezTo>
                            <a:pt x="110632" y="201124"/>
                            <a:pt x="113329" y="365631"/>
                            <a:pt x="105238" y="462717"/>
                          </a:cubicBezTo>
                          <a:cubicBezTo>
                            <a:pt x="99844" y="546319"/>
                            <a:pt x="97147" y="627224"/>
                            <a:pt x="94451" y="708129"/>
                          </a:cubicBezTo>
                          <a:lnTo>
                            <a:pt x="10849" y="708129"/>
                          </a:lnTo>
                          <a:cubicBezTo>
                            <a:pt x="2758" y="543622"/>
                            <a:pt x="-13423" y="379115"/>
                            <a:pt x="21636" y="222699"/>
                          </a:cubicBezTo>
                          <a:cubicBezTo>
                            <a:pt x="43211" y="131007"/>
                            <a:pt x="94451" y="50102"/>
                            <a:pt x="161871" y="12346"/>
                          </a:cubicBezTo>
                          <a:cubicBezTo>
                            <a:pt x="196930" y="-9228"/>
                            <a:pt x="234686" y="-1138"/>
                            <a:pt x="267048" y="25830"/>
                          </a:cubicBezTo>
                          <a:cubicBezTo>
                            <a:pt x="275139" y="33921"/>
                            <a:pt x="331772" y="77070"/>
                            <a:pt x="320985" y="95948"/>
                          </a:cubicBezTo>
                          <a:cubicBezTo>
                            <a:pt x="267048" y="60889"/>
                            <a:pt x="207718" y="74373"/>
                            <a:pt x="167265" y="128310"/>
                          </a:cubicBezTo>
                          <a:close/>
                        </a:path>
                      </a:pathLst>
                    </a:custGeom>
                    <a:solidFill>
                      <a:srgbClr val="1F5C24"/>
                    </a:solidFill>
                    <a:ln w="26947" cap="flat">
                      <a:noFill/>
                      <a:prstDash val="solid"/>
                      <a:miter/>
                    </a:ln>
                  </p:spPr>
                  <p:txBody>
                    <a:bodyPr rtlCol="1" anchor="ctr"/>
                    <a:lstStyle/>
                    <a:p>
                      <a:endParaRPr lang="ar-SA"/>
                    </a:p>
                  </p:txBody>
                </p:sp>
                <p:sp>
                  <p:nvSpPr>
                    <p:cNvPr id="1336" name="شكل حر: شكل 999">
                      <a:extLst>
                        <a:ext uri="{FF2B5EF4-FFF2-40B4-BE49-F238E27FC236}">
                          <a16:creationId xmlns:a16="http://schemas.microsoft.com/office/drawing/2014/main" id="{24900297-22A4-4E32-8811-187A030E4F04}"/>
                        </a:ext>
                      </a:extLst>
                    </p:cNvPr>
                    <p:cNvSpPr/>
                    <p:nvPr/>
                  </p:nvSpPr>
                  <p:spPr>
                    <a:xfrm>
                      <a:off x="2912517" y="6323370"/>
                      <a:ext cx="207717" cy="707272"/>
                    </a:xfrm>
                    <a:custGeom>
                      <a:avLst/>
                      <a:gdLst>
                        <a:gd name="connsiteX0" fmla="*/ 72876 w 207717"/>
                        <a:gd name="connsiteY0" fmla="*/ 178693 h 707272"/>
                        <a:gd name="connsiteX1" fmla="*/ 45908 w 207717"/>
                        <a:gd name="connsiteY1" fmla="*/ 637154 h 707272"/>
                        <a:gd name="connsiteX2" fmla="*/ 48605 w 207717"/>
                        <a:gd name="connsiteY2" fmla="*/ 707272 h 707272"/>
                        <a:gd name="connsiteX3" fmla="*/ 10849 w 207717"/>
                        <a:gd name="connsiteY3" fmla="*/ 707272 h 707272"/>
                        <a:gd name="connsiteX4" fmla="*/ 21636 w 207717"/>
                        <a:gd name="connsiteY4" fmla="*/ 221842 h 707272"/>
                        <a:gd name="connsiteX5" fmla="*/ 161871 w 207717"/>
                        <a:gd name="connsiteY5" fmla="*/ 11489 h 707272"/>
                        <a:gd name="connsiteX6" fmla="*/ 207718 w 207717"/>
                        <a:gd name="connsiteY6" fmla="*/ 702 h 707272"/>
                        <a:gd name="connsiteX7" fmla="*/ 72876 w 207717"/>
                        <a:gd name="connsiteY7" fmla="*/ 178693 h 707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717" h="707272">
                          <a:moveTo>
                            <a:pt x="72876" y="178693"/>
                          </a:moveTo>
                          <a:cubicBezTo>
                            <a:pt x="45908" y="335109"/>
                            <a:pt x="37817" y="480738"/>
                            <a:pt x="45908" y="637154"/>
                          </a:cubicBezTo>
                          <a:cubicBezTo>
                            <a:pt x="45908" y="661426"/>
                            <a:pt x="48605" y="683000"/>
                            <a:pt x="48605" y="707272"/>
                          </a:cubicBezTo>
                          <a:lnTo>
                            <a:pt x="10849" y="707272"/>
                          </a:lnTo>
                          <a:cubicBezTo>
                            <a:pt x="2758" y="542765"/>
                            <a:pt x="-13423" y="378258"/>
                            <a:pt x="21636" y="221842"/>
                          </a:cubicBezTo>
                          <a:cubicBezTo>
                            <a:pt x="43211" y="130150"/>
                            <a:pt x="94451" y="49245"/>
                            <a:pt x="161871" y="11489"/>
                          </a:cubicBezTo>
                          <a:cubicBezTo>
                            <a:pt x="178052" y="3399"/>
                            <a:pt x="191537" y="-1995"/>
                            <a:pt x="207718" y="702"/>
                          </a:cubicBezTo>
                          <a:cubicBezTo>
                            <a:pt x="145691" y="24973"/>
                            <a:pt x="91754" y="89697"/>
                            <a:pt x="72876" y="178693"/>
                          </a:cubicBezTo>
                          <a:close/>
                        </a:path>
                      </a:pathLst>
                    </a:custGeom>
                    <a:solidFill>
                      <a:srgbClr val="2E2532"/>
                    </a:solidFill>
                    <a:ln w="26947" cap="flat">
                      <a:noFill/>
                      <a:prstDash val="solid"/>
                      <a:miter/>
                    </a:ln>
                  </p:spPr>
                  <p:txBody>
                    <a:bodyPr rtlCol="1" anchor="ctr"/>
                    <a:lstStyle/>
                    <a:p>
                      <a:endParaRPr lang="ar-SA"/>
                    </a:p>
                  </p:txBody>
                </p:sp>
                <p:sp>
                  <p:nvSpPr>
                    <p:cNvPr id="1337" name="شكل حر: شكل 1000">
                      <a:extLst>
                        <a:ext uri="{FF2B5EF4-FFF2-40B4-BE49-F238E27FC236}">
                          <a16:creationId xmlns:a16="http://schemas.microsoft.com/office/drawing/2014/main" id="{6B64E289-3876-449E-9EB5-02C81D17E32B}"/>
                        </a:ext>
                      </a:extLst>
                    </p:cNvPr>
                    <p:cNvSpPr/>
                    <p:nvPr/>
                  </p:nvSpPr>
                  <p:spPr>
                    <a:xfrm>
                      <a:off x="2648289" y="6200017"/>
                      <a:ext cx="288561" cy="830624"/>
                    </a:xfrm>
                    <a:custGeom>
                      <a:avLst/>
                      <a:gdLst>
                        <a:gd name="connsiteX0" fmla="*/ 199566 w 288561"/>
                        <a:gd name="connsiteY0" fmla="*/ 830625 h 830624"/>
                        <a:gd name="connsiteX1" fmla="*/ 188778 w 288561"/>
                        <a:gd name="connsiteY1" fmla="*/ 779385 h 830624"/>
                        <a:gd name="connsiteX2" fmla="*/ 113267 w 288561"/>
                        <a:gd name="connsiteY2" fmla="*/ 369466 h 830624"/>
                        <a:gd name="connsiteX3" fmla="*/ 0 w 288561"/>
                        <a:gd name="connsiteY3" fmla="*/ 0 h 830624"/>
                        <a:gd name="connsiteX4" fmla="*/ 10787 w 288561"/>
                        <a:gd name="connsiteY4" fmla="*/ 8091 h 830624"/>
                        <a:gd name="connsiteX5" fmla="*/ 207656 w 288561"/>
                        <a:gd name="connsiteY5" fmla="*/ 355982 h 830624"/>
                        <a:gd name="connsiteX6" fmla="*/ 288561 w 288561"/>
                        <a:gd name="connsiteY6" fmla="*/ 827928 h 830624"/>
                        <a:gd name="connsiteX7" fmla="*/ 199566 w 288561"/>
                        <a:gd name="connsiteY7" fmla="*/ 827928 h 830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8561" h="830624">
                          <a:moveTo>
                            <a:pt x="199566" y="830625"/>
                          </a:moveTo>
                          <a:cubicBezTo>
                            <a:pt x="196869" y="814444"/>
                            <a:pt x="191475" y="798263"/>
                            <a:pt x="188778" y="779385"/>
                          </a:cubicBezTo>
                          <a:cubicBezTo>
                            <a:pt x="159113" y="644543"/>
                            <a:pt x="134842" y="507005"/>
                            <a:pt x="113267" y="369466"/>
                          </a:cubicBezTo>
                          <a:cubicBezTo>
                            <a:pt x="91692" y="242715"/>
                            <a:pt x="64724" y="102480"/>
                            <a:pt x="0" y="0"/>
                          </a:cubicBezTo>
                          <a:cubicBezTo>
                            <a:pt x="5394" y="2697"/>
                            <a:pt x="8091" y="5394"/>
                            <a:pt x="10787" y="8091"/>
                          </a:cubicBezTo>
                          <a:cubicBezTo>
                            <a:pt x="115964" y="80905"/>
                            <a:pt x="167204" y="210353"/>
                            <a:pt x="207656" y="355982"/>
                          </a:cubicBezTo>
                          <a:cubicBezTo>
                            <a:pt x="250806" y="509702"/>
                            <a:pt x="272380" y="666118"/>
                            <a:pt x="288561" y="827928"/>
                          </a:cubicBezTo>
                          <a:lnTo>
                            <a:pt x="199566" y="827928"/>
                          </a:lnTo>
                          <a:close/>
                        </a:path>
                      </a:pathLst>
                    </a:custGeom>
                    <a:solidFill>
                      <a:srgbClr val="115027"/>
                    </a:solidFill>
                    <a:ln w="26947" cap="flat">
                      <a:noFill/>
                      <a:prstDash val="solid"/>
                      <a:miter/>
                    </a:ln>
                  </p:spPr>
                  <p:txBody>
                    <a:bodyPr rtlCol="1" anchor="ctr"/>
                    <a:lstStyle/>
                    <a:p>
                      <a:endParaRPr lang="ar-SA"/>
                    </a:p>
                  </p:txBody>
                </p:sp>
                <p:sp>
                  <p:nvSpPr>
                    <p:cNvPr id="1338" name="شكل حر: شكل 1001">
                      <a:extLst>
                        <a:ext uri="{FF2B5EF4-FFF2-40B4-BE49-F238E27FC236}">
                          <a16:creationId xmlns:a16="http://schemas.microsoft.com/office/drawing/2014/main" id="{A0997E1B-0703-4546-A9F2-4063DCC86955}"/>
                        </a:ext>
                      </a:extLst>
                    </p:cNvPr>
                    <p:cNvSpPr/>
                    <p:nvPr/>
                  </p:nvSpPr>
                  <p:spPr>
                    <a:xfrm>
                      <a:off x="2648289" y="6200017"/>
                      <a:ext cx="248108" cy="830624"/>
                    </a:xfrm>
                    <a:custGeom>
                      <a:avLst/>
                      <a:gdLst>
                        <a:gd name="connsiteX0" fmla="*/ 199566 w 248108"/>
                        <a:gd name="connsiteY0" fmla="*/ 830625 h 830624"/>
                        <a:gd name="connsiteX1" fmla="*/ 188778 w 248108"/>
                        <a:gd name="connsiteY1" fmla="*/ 779385 h 830624"/>
                        <a:gd name="connsiteX2" fmla="*/ 113267 w 248108"/>
                        <a:gd name="connsiteY2" fmla="*/ 369466 h 830624"/>
                        <a:gd name="connsiteX3" fmla="*/ 0 w 248108"/>
                        <a:gd name="connsiteY3" fmla="*/ 0 h 830624"/>
                        <a:gd name="connsiteX4" fmla="*/ 10787 w 248108"/>
                        <a:gd name="connsiteY4" fmla="*/ 8091 h 830624"/>
                        <a:gd name="connsiteX5" fmla="*/ 196869 w 248108"/>
                        <a:gd name="connsiteY5" fmla="*/ 507005 h 830624"/>
                        <a:gd name="connsiteX6" fmla="*/ 248109 w 248108"/>
                        <a:gd name="connsiteY6" fmla="*/ 827928 h 830624"/>
                        <a:gd name="connsiteX7" fmla="*/ 199566 w 248108"/>
                        <a:gd name="connsiteY7" fmla="*/ 827928 h 830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8108" h="830624">
                          <a:moveTo>
                            <a:pt x="199566" y="830625"/>
                          </a:moveTo>
                          <a:cubicBezTo>
                            <a:pt x="196869" y="814444"/>
                            <a:pt x="191475" y="798263"/>
                            <a:pt x="188778" y="779385"/>
                          </a:cubicBezTo>
                          <a:cubicBezTo>
                            <a:pt x="159113" y="644543"/>
                            <a:pt x="134842" y="507005"/>
                            <a:pt x="113267" y="369466"/>
                          </a:cubicBezTo>
                          <a:cubicBezTo>
                            <a:pt x="91692" y="242715"/>
                            <a:pt x="64724" y="102480"/>
                            <a:pt x="0" y="0"/>
                          </a:cubicBezTo>
                          <a:cubicBezTo>
                            <a:pt x="5394" y="2697"/>
                            <a:pt x="8091" y="5394"/>
                            <a:pt x="10787" y="8091"/>
                          </a:cubicBezTo>
                          <a:cubicBezTo>
                            <a:pt x="118661" y="134842"/>
                            <a:pt x="167204" y="315530"/>
                            <a:pt x="196869" y="507005"/>
                          </a:cubicBezTo>
                          <a:cubicBezTo>
                            <a:pt x="213050" y="614878"/>
                            <a:pt x="234625" y="722752"/>
                            <a:pt x="248109" y="827928"/>
                          </a:cubicBezTo>
                          <a:lnTo>
                            <a:pt x="199566" y="827928"/>
                          </a:lnTo>
                          <a:close/>
                        </a:path>
                      </a:pathLst>
                    </a:custGeom>
                    <a:solidFill>
                      <a:srgbClr val="1F5C24"/>
                    </a:solidFill>
                    <a:ln w="26947" cap="flat">
                      <a:noFill/>
                      <a:prstDash val="solid"/>
                      <a:miter/>
                    </a:ln>
                  </p:spPr>
                  <p:txBody>
                    <a:bodyPr rtlCol="1" anchor="ctr"/>
                    <a:lstStyle/>
                    <a:p>
                      <a:endParaRPr lang="ar-SA"/>
                    </a:p>
                  </p:txBody>
                </p:sp>
                <p:sp>
                  <p:nvSpPr>
                    <p:cNvPr id="1339" name="شكل حر: شكل 1002">
                      <a:extLst>
                        <a:ext uri="{FF2B5EF4-FFF2-40B4-BE49-F238E27FC236}">
                          <a16:creationId xmlns:a16="http://schemas.microsoft.com/office/drawing/2014/main" id="{2D226AE9-3DF0-4762-BB06-28C5D3324218}"/>
                        </a:ext>
                      </a:extLst>
                    </p:cNvPr>
                    <p:cNvSpPr/>
                    <p:nvPr/>
                  </p:nvSpPr>
                  <p:spPr>
                    <a:xfrm>
                      <a:off x="2955728" y="6323722"/>
                      <a:ext cx="243678" cy="563091"/>
                    </a:xfrm>
                    <a:custGeom>
                      <a:avLst/>
                      <a:gdLst>
                        <a:gd name="connsiteX0" fmla="*/ 226534 w 243678"/>
                        <a:gd name="connsiteY0" fmla="*/ 30014 h 563091"/>
                        <a:gd name="connsiteX1" fmla="*/ 180688 w 243678"/>
                        <a:gd name="connsiteY1" fmla="*/ 349 h 563091"/>
                        <a:gd name="connsiteX2" fmla="*/ 126751 w 243678"/>
                        <a:gd name="connsiteY2" fmla="*/ 21924 h 563091"/>
                        <a:gd name="connsiteX3" fmla="*/ 48543 w 243678"/>
                        <a:gd name="connsiteY3" fmla="*/ 129797 h 563091"/>
                        <a:gd name="connsiteX4" fmla="*/ 13484 w 243678"/>
                        <a:gd name="connsiteY4" fmla="*/ 288910 h 563091"/>
                        <a:gd name="connsiteX5" fmla="*/ 0 w 243678"/>
                        <a:gd name="connsiteY5" fmla="*/ 474992 h 563091"/>
                        <a:gd name="connsiteX6" fmla="*/ 2697 w 243678"/>
                        <a:gd name="connsiteY6" fmla="*/ 474992 h 563091"/>
                        <a:gd name="connsiteX7" fmla="*/ 16181 w 243678"/>
                        <a:gd name="connsiteY7" fmla="*/ 305091 h 563091"/>
                        <a:gd name="connsiteX8" fmla="*/ 48543 w 243678"/>
                        <a:gd name="connsiteY8" fmla="*/ 151372 h 563091"/>
                        <a:gd name="connsiteX9" fmla="*/ 115964 w 243678"/>
                        <a:gd name="connsiteY9" fmla="*/ 40801 h 563091"/>
                        <a:gd name="connsiteX10" fmla="*/ 167204 w 243678"/>
                        <a:gd name="connsiteY10" fmla="*/ 11136 h 563091"/>
                        <a:gd name="connsiteX11" fmla="*/ 242715 w 243678"/>
                        <a:gd name="connsiteY11" fmla="*/ 43498 h 563091"/>
                        <a:gd name="connsiteX12" fmla="*/ 226534 w 243678"/>
                        <a:gd name="connsiteY12" fmla="*/ 30014 h 563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3678" h="563091">
                          <a:moveTo>
                            <a:pt x="226534" y="30014"/>
                          </a:moveTo>
                          <a:cubicBezTo>
                            <a:pt x="213050" y="16530"/>
                            <a:pt x="196869" y="5743"/>
                            <a:pt x="180688" y="349"/>
                          </a:cubicBezTo>
                          <a:cubicBezTo>
                            <a:pt x="161810" y="-2348"/>
                            <a:pt x="142932" y="11136"/>
                            <a:pt x="126751" y="21924"/>
                          </a:cubicBezTo>
                          <a:cubicBezTo>
                            <a:pt x="94389" y="46195"/>
                            <a:pt x="67421" y="86648"/>
                            <a:pt x="48543" y="129797"/>
                          </a:cubicBezTo>
                          <a:cubicBezTo>
                            <a:pt x="29665" y="178340"/>
                            <a:pt x="21575" y="234973"/>
                            <a:pt x="13484" y="288910"/>
                          </a:cubicBezTo>
                          <a:cubicBezTo>
                            <a:pt x="5394" y="350937"/>
                            <a:pt x="0" y="412964"/>
                            <a:pt x="0" y="474992"/>
                          </a:cubicBezTo>
                          <a:cubicBezTo>
                            <a:pt x="0" y="477688"/>
                            <a:pt x="5394" y="671860"/>
                            <a:pt x="2697" y="474992"/>
                          </a:cubicBezTo>
                          <a:cubicBezTo>
                            <a:pt x="2697" y="418358"/>
                            <a:pt x="8091" y="361724"/>
                            <a:pt x="16181" y="305091"/>
                          </a:cubicBezTo>
                          <a:cubicBezTo>
                            <a:pt x="24272" y="253851"/>
                            <a:pt x="32362" y="199914"/>
                            <a:pt x="48543" y="151372"/>
                          </a:cubicBezTo>
                          <a:cubicBezTo>
                            <a:pt x="64724" y="108222"/>
                            <a:pt x="86299" y="67770"/>
                            <a:pt x="115964" y="40801"/>
                          </a:cubicBezTo>
                          <a:cubicBezTo>
                            <a:pt x="132145" y="27317"/>
                            <a:pt x="148326" y="16530"/>
                            <a:pt x="167204" y="11136"/>
                          </a:cubicBezTo>
                          <a:cubicBezTo>
                            <a:pt x="188778" y="5743"/>
                            <a:pt x="226534" y="32711"/>
                            <a:pt x="242715" y="43498"/>
                          </a:cubicBezTo>
                          <a:cubicBezTo>
                            <a:pt x="248109" y="46195"/>
                            <a:pt x="229231" y="30014"/>
                            <a:pt x="226534" y="30014"/>
                          </a:cubicBezTo>
                          <a:close/>
                        </a:path>
                      </a:pathLst>
                    </a:custGeom>
                    <a:solidFill>
                      <a:srgbClr val="DCFB8E">
                        <a:alpha val="50000"/>
                      </a:srgbClr>
                    </a:solidFill>
                    <a:ln w="26947" cap="flat">
                      <a:noFill/>
                      <a:prstDash val="solid"/>
                      <a:miter/>
                    </a:ln>
                  </p:spPr>
                  <p:txBody>
                    <a:bodyPr rtlCol="1" anchor="ctr"/>
                    <a:lstStyle/>
                    <a:p>
                      <a:endParaRPr lang="ar-SA"/>
                    </a:p>
                  </p:txBody>
                </p:sp>
                <p:sp>
                  <p:nvSpPr>
                    <p:cNvPr id="1340" name="شكل حر: شكل 1003">
                      <a:extLst>
                        <a:ext uri="{FF2B5EF4-FFF2-40B4-BE49-F238E27FC236}">
                          <a16:creationId xmlns:a16="http://schemas.microsoft.com/office/drawing/2014/main" id="{D4BA9554-6521-47E4-8250-A91876FE17ED}"/>
                        </a:ext>
                      </a:extLst>
                    </p:cNvPr>
                    <p:cNvSpPr/>
                    <p:nvPr/>
                  </p:nvSpPr>
                  <p:spPr>
                    <a:xfrm>
                      <a:off x="3036633" y="6663667"/>
                      <a:ext cx="129990" cy="175569"/>
                    </a:xfrm>
                    <a:custGeom>
                      <a:avLst/>
                      <a:gdLst>
                        <a:gd name="connsiteX0" fmla="*/ 121357 w 129990"/>
                        <a:gd name="connsiteY0" fmla="*/ 205 h 175569"/>
                        <a:gd name="connsiteX1" fmla="*/ 48543 w 129990"/>
                        <a:gd name="connsiteY1" fmla="*/ 54141 h 175569"/>
                        <a:gd name="connsiteX2" fmla="*/ 0 w 129990"/>
                        <a:gd name="connsiteY2" fmla="*/ 175499 h 175569"/>
                        <a:gd name="connsiteX3" fmla="*/ 45846 w 129990"/>
                        <a:gd name="connsiteY3" fmla="*/ 70322 h 175569"/>
                        <a:gd name="connsiteX4" fmla="*/ 129448 w 129990"/>
                        <a:gd name="connsiteY4" fmla="*/ 2901 h 175569"/>
                        <a:gd name="connsiteX5" fmla="*/ 121357 w 129990"/>
                        <a:gd name="connsiteY5" fmla="*/ 205 h 175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0" h="175569">
                          <a:moveTo>
                            <a:pt x="121357" y="205"/>
                          </a:moveTo>
                          <a:cubicBezTo>
                            <a:pt x="88996" y="-2492"/>
                            <a:pt x="70118" y="21779"/>
                            <a:pt x="48543" y="54141"/>
                          </a:cubicBezTo>
                          <a:cubicBezTo>
                            <a:pt x="26968" y="89200"/>
                            <a:pt x="10787" y="132349"/>
                            <a:pt x="0" y="175499"/>
                          </a:cubicBezTo>
                          <a:cubicBezTo>
                            <a:pt x="0" y="178195"/>
                            <a:pt x="26968" y="102684"/>
                            <a:pt x="45846" y="70322"/>
                          </a:cubicBezTo>
                          <a:cubicBezTo>
                            <a:pt x="67421" y="35263"/>
                            <a:pt x="94389" y="5598"/>
                            <a:pt x="129448" y="2901"/>
                          </a:cubicBezTo>
                          <a:cubicBezTo>
                            <a:pt x="132145" y="2901"/>
                            <a:pt x="124054" y="205"/>
                            <a:pt x="121357" y="205"/>
                          </a:cubicBezTo>
                          <a:close/>
                        </a:path>
                      </a:pathLst>
                    </a:custGeom>
                    <a:solidFill>
                      <a:srgbClr val="DCFB8E">
                        <a:alpha val="30000"/>
                      </a:srgbClr>
                    </a:solidFill>
                    <a:ln w="26947" cap="flat">
                      <a:noFill/>
                      <a:prstDash val="solid"/>
                      <a:miter/>
                    </a:ln>
                  </p:spPr>
                  <p:txBody>
                    <a:bodyPr rtlCol="1" anchor="ctr"/>
                    <a:lstStyle/>
                    <a:p>
                      <a:endParaRPr lang="ar-SA"/>
                    </a:p>
                  </p:txBody>
                </p:sp>
                <p:sp>
                  <p:nvSpPr>
                    <p:cNvPr id="1341" name="شكل حر: شكل 1004">
                      <a:extLst>
                        <a:ext uri="{FF2B5EF4-FFF2-40B4-BE49-F238E27FC236}">
                          <a16:creationId xmlns:a16="http://schemas.microsoft.com/office/drawing/2014/main" id="{77F35625-E53A-4729-B504-613B994ED4AB}"/>
                        </a:ext>
                      </a:extLst>
                    </p:cNvPr>
                    <p:cNvSpPr/>
                    <p:nvPr/>
                  </p:nvSpPr>
                  <p:spPr>
                    <a:xfrm>
                      <a:off x="3031239" y="6650671"/>
                      <a:ext cx="105176" cy="70136"/>
                    </a:xfrm>
                    <a:custGeom>
                      <a:avLst/>
                      <a:gdLst>
                        <a:gd name="connsiteX0" fmla="*/ 97086 w 105176"/>
                        <a:gd name="connsiteY0" fmla="*/ 2413 h 70136"/>
                        <a:gd name="connsiteX1" fmla="*/ 0 w 105176"/>
                        <a:gd name="connsiteY1" fmla="*/ 69834 h 70136"/>
                        <a:gd name="connsiteX2" fmla="*/ 13484 w 105176"/>
                        <a:gd name="connsiteY2" fmla="*/ 53653 h 70136"/>
                        <a:gd name="connsiteX3" fmla="*/ 105177 w 105176"/>
                        <a:gd name="connsiteY3" fmla="*/ 5110 h 70136"/>
                        <a:gd name="connsiteX4" fmla="*/ 97086 w 105176"/>
                        <a:gd name="connsiteY4" fmla="*/ 2413 h 70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76" h="70136">
                          <a:moveTo>
                            <a:pt x="97086" y="2413"/>
                          </a:moveTo>
                          <a:cubicBezTo>
                            <a:pt x="59330" y="-11071"/>
                            <a:pt x="21575" y="34775"/>
                            <a:pt x="0" y="69834"/>
                          </a:cubicBezTo>
                          <a:cubicBezTo>
                            <a:pt x="0" y="72531"/>
                            <a:pt x="10787" y="56350"/>
                            <a:pt x="13484" y="53653"/>
                          </a:cubicBezTo>
                          <a:cubicBezTo>
                            <a:pt x="37756" y="18595"/>
                            <a:pt x="67421" y="-283"/>
                            <a:pt x="105177" y="5110"/>
                          </a:cubicBezTo>
                          <a:cubicBezTo>
                            <a:pt x="105177" y="5110"/>
                            <a:pt x="99783" y="2413"/>
                            <a:pt x="97086" y="2413"/>
                          </a:cubicBezTo>
                          <a:close/>
                        </a:path>
                      </a:pathLst>
                    </a:custGeom>
                    <a:solidFill>
                      <a:srgbClr val="DCFB8E">
                        <a:alpha val="30000"/>
                      </a:srgbClr>
                    </a:solidFill>
                    <a:ln w="26947" cap="flat">
                      <a:noFill/>
                      <a:prstDash val="solid"/>
                      <a:miter/>
                    </a:ln>
                  </p:spPr>
                  <p:txBody>
                    <a:bodyPr rtlCol="1" anchor="ctr"/>
                    <a:lstStyle/>
                    <a:p>
                      <a:endParaRPr lang="ar-SA"/>
                    </a:p>
                  </p:txBody>
                </p:sp>
                <p:sp>
                  <p:nvSpPr>
                    <p:cNvPr id="1342" name="شكل حر: شكل 1005">
                      <a:extLst>
                        <a:ext uri="{FF2B5EF4-FFF2-40B4-BE49-F238E27FC236}">
                          <a16:creationId xmlns:a16="http://schemas.microsoft.com/office/drawing/2014/main" id="{BD8ED5B0-0510-4F47-AD1F-A6E6FAE30C5D}"/>
                        </a:ext>
                      </a:extLst>
                    </p:cNvPr>
                    <p:cNvSpPr/>
                    <p:nvPr/>
                  </p:nvSpPr>
                  <p:spPr>
                    <a:xfrm>
                      <a:off x="2677954" y="6240469"/>
                      <a:ext cx="183384" cy="569074"/>
                    </a:xfrm>
                    <a:custGeom>
                      <a:avLst/>
                      <a:gdLst>
                        <a:gd name="connsiteX0" fmla="*/ 183385 w 183384"/>
                        <a:gd name="connsiteY0" fmla="*/ 569032 h 569074"/>
                        <a:gd name="connsiteX1" fmla="*/ 134842 w 183384"/>
                        <a:gd name="connsiteY1" fmla="*/ 315530 h 569074"/>
                        <a:gd name="connsiteX2" fmla="*/ 102480 w 183384"/>
                        <a:gd name="connsiteY2" fmla="*/ 194172 h 569074"/>
                        <a:gd name="connsiteX3" fmla="*/ 56633 w 183384"/>
                        <a:gd name="connsiteY3" fmla="*/ 83602 h 569074"/>
                        <a:gd name="connsiteX4" fmla="*/ 2697 w 183384"/>
                        <a:gd name="connsiteY4" fmla="*/ 0 h 569074"/>
                        <a:gd name="connsiteX5" fmla="*/ 0 w 183384"/>
                        <a:gd name="connsiteY5" fmla="*/ 2697 h 569074"/>
                        <a:gd name="connsiteX6" fmla="*/ 97086 w 183384"/>
                        <a:gd name="connsiteY6" fmla="*/ 202262 h 569074"/>
                        <a:gd name="connsiteX7" fmla="*/ 129448 w 183384"/>
                        <a:gd name="connsiteY7" fmla="*/ 326317 h 569074"/>
                        <a:gd name="connsiteX8" fmla="*/ 156416 w 183384"/>
                        <a:gd name="connsiteY8" fmla="*/ 442281 h 569074"/>
                        <a:gd name="connsiteX9" fmla="*/ 183385 w 183384"/>
                        <a:gd name="connsiteY9" fmla="*/ 569032 h 569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3384" h="569074">
                          <a:moveTo>
                            <a:pt x="183385" y="569032"/>
                          </a:moveTo>
                          <a:cubicBezTo>
                            <a:pt x="175294" y="525882"/>
                            <a:pt x="142932" y="358679"/>
                            <a:pt x="134842" y="315530"/>
                          </a:cubicBezTo>
                          <a:cubicBezTo>
                            <a:pt x="126751" y="275077"/>
                            <a:pt x="115964" y="234625"/>
                            <a:pt x="102480" y="194172"/>
                          </a:cubicBezTo>
                          <a:cubicBezTo>
                            <a:pt x="88995" y="156416"/>
                            <a:pt x="72814" y="118661"/>
                            <a:pt x="56633" y="83602"/>
                          </a:cubicBezTo>
                          <a:cubicBezTo>
                            <a:pt x="43149" y="51240"/>
                            <a:pt x="26968" y="21575"/>
                            <a:pt x="2697" y="0"/>
                          </a:cubicBezTo>
                          <a:cubicBezTo>
                            <a:pt x="2697" y="0"/>
                            <a:pt x="0" y="0"/>
                            <a:pt x="0" y="2697"/>
                          </a:cubicBezTo>
                          <a:cubicBezTo>
                            <a:pt x="45846" y="56634"/>
                            <a:pt x="72814" y="132145"/>
                            <a:pt x="97086" y="202262"/>
                          </a:cubicBezTo>
                          <a:cubicBezTo>
                            <a:pt x="110570" y="242715"/>
                            <a:pt x="121357" y="283167"/>
                            <a:pt x="129448" y="326317"/>
                          </a:cubicBezTo>
                          <a:cubicBezTo>
                            <a:pt x="140235" y="366769"/>
                            <a:pt x="148326" y="401828"/>
                            <a:pt x="156416" y="442281"/>
                          </a:cubicBezTo>
                          <a:cubicBezTo>
                            <a:pt x="156416" y="444977"/>
                            <a:pt x="183385" y="571729"/>
                            <a:pt x="183385" y="569032"/>
                          </a:cubicBezTo>
                          <a:close/>
                        </a:path>
                      </a:pathLst>
                    </a:custGeom>
                    <a:solidFill>
                      <a:srgbClr val="DCFB8E">
                        <a:alpha val="30000"/>
                      </a:srgbClr>
                    </a:solidFill>
                    <a:ln w="26947" cap="flat">
                      <a:noFill/>
                      <a:prstDash val="solid"/>
                      <a:miter/>
                    </a:ln>
                  </p:spPr>
                  <p:txBody>
                    <a:bodyPr rtlCol="1" anchor="ctr"/>
                    <a:lstStyle/>
                    <a:p>
                      <a:endParaRPr lang="ar-SA"/>
                    </a:p>
                  </p:txBody>
                </p:sp>
              </p:grpSp>
              <p:grpSp>
                <p:nvGrpSpPr>
                  <p:cNvPr id="1146" name="رسم 4">
                    <a:extLst>
                      <a:ext uri="{FF2B5EF4-FFF2-40B4-BE49-F238E27FC236}">
                        <a16:creationId xmlns:a16="http://schemas.microsoft.com/office/drawing/2014/main" id="{4908BA8E-2E12-4927-BF09-86B713C38A6B}"/>
                      </a:ext>
                    </a:extLst>
                  </p:cNvPr>
                  <p:cNvGrpSpPr/>
                  <p:nvPr/>
                </p:nvGrpSpPr>
                <p:grpSpPr>
                  <a:xfrm>
                    <a:off x="2559294" y="6477791"/>
                    <a:ext cx="507957" cy="555547"/>
                    <a:chOff x="2559294" y="6477791"/>
                    <a:chExt cx="507957" cy="555547"/>
                  </a:xfrm>
                  <a:solidFill>
                    <a:schemeClr val="accent1"/>
                  </a:solidFill>
                </p:grpSpPr>
                <p:sp>
                  <p:nvSpPr>
                    <p:cNvPr id="1321" name="شكل حر: شكل 1007">
                      <a:extLst>
                        <a:ext uri="{FF2B5EF4-FFF2-40B4-BE49-F238E27FC236}">
                          <a16:creationId xmlns:a16="http://schemas.microsoft.com/office/drawing/2014/main" id="{D67B391A-6878-4A99-954C-ABCBE6FAD2BA}"/>
                        </a:ext>
                      </a:extLst>
                    </p:cNvPr>
                    <p:cNvSpPr/>
                    <p:nvPr/>
                  </p:nvSpPr>
                  <p:spPr>
                    <a:xfrm>
                      <a:off x="2828977" y="6806193"/>
                      <a:ext cx="231045" cy="227144"/>
                    </a:xfrm>
                    <a:custGeom>
                      <a:avLst/>
                      <a:gdLst>
                        <a:gd name="connsiteX0" fmla="*/ 188778 w 231045"/>
                        <a:gd name="connsiteY0" fmla="*/ 51851 h 227144"/>
                        <a:gd name="connsiteX1" fmla="*/ 188778 w 231045"/>
                        <a:gd name="connsiteY1" fmla="*/ 51851 h 227144"/>
                        <a:gd name="connsiteX2" fmla="*/ 153719 w 231045"/>
                        <a:gd name="connsiteY2" fmla="*/ 51851 h 227144"/>
                        <a:gd name="connsiteX3" fmla="*/ 129448 w 231045"/>
                        <a:gd name="connsiteY3" fmla="*/ 89606 h 227144"/>
                        <a:gd name="connsiteX4" fmla="*/ 94389 w 231045"/>
                        <a:gd name="connsiteY4" fmla="*/ 192086 h 227144"/>
                        <a:gd name="connsiteX5" fmla="*/ 86299 w 231045"/>
                        <a:gd name="connsiteY5" fmla="*/ 227145 h 227144"/>
                        <a:gd name="connsiteX6" fmla="*/ 0 w 231045"/>
                        <a:gd name="connsiteY6" fmla="*/ 227145 h 227144"/>
                        <a:gd name="connsiteX7" fmla="*/ 51240 w 231045"/>
                        <a:gd name="connsiteY7" fmla="*/ 65335 h 227144"/>
                        <a:gd name="connsiteX8" fmla="*/ 167204 w 231045"/>
                        <a:gd name="connsiteY8" fmla="*/ 8701 h 227144"/>
                        <a:gd name="connsiteX9" fmla="*/ 223837 w 231045"/>
                        <a:gd name="connsiteY9" fmla="*/ 43760 h 227144"/>
                        <a:gd name="connsiteX10" fmla="*/ 229231 w 231045"/>
                        <a:gd name="connsiteY10" fmla="*/ 97697 h 227144"/>
                        <a:gd name="connsiteX11" fmla="*/ 188778 w 231045"/>
                        <a:gd name="connsiteY11" fmla="*/ 51851 h 227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045" h="227144">
                          <a:moveTo>
                            <a:pt x="188778" y="51851"/>
                          </a:moveTo>
                          <a:cubicBezTo>
                            <a:pt x="183385" y="49154"/>
                            <a:pt x="186082" y="49154"/>
                            <a:pt x="188778" y="51851"/>
                          </a:cubicBezTo>
                          <a:cubicBezTo>
                            <a:pt x="172597" y="43760"/>
                            <a:pt x="164507" y="35670"/>
                            <a:pt x="153719" y="51851"/>
                          </a:cubicBezTo>
                          <a:cubicBezTo>
                            <a:pt x="145629" y="62638"/>
                            <a:pt x="137538" y="76122"/>
                            <a:pt x="129448" y="89606"/>
                          </a:cubicBezTo>
                          <a:cubicBezTo>
                            <a:pt x="113267" y="121968"/>
                            <a:pt x="102480" y="157028"/>
                            <a:pt x="94389" y="192086"/>
                          </a:cubicBezTo>
                          <a:cubicBezTo>
                            <a:pt x="91692" y="202873"/>
                            <a:pt x="88995" y="213660"/>
                            <a:pt x="86299" y="227145"/>
                          </a:cubicBezTo>
                          <a:lnTo>
                            <a:pt x="0" y="227145"/>
                          </a:lnTo>
                          <a:cubicBezTo>
                            <a:pt x="5394" y="167815"/>
                            <a:pt x="18878" y="113878"/>
                            <a:pt x="51240" y="65335"/>
                          </a:cubicBezTo>
                          <a:cubicBezTo>
                            <a:pt x="70118" y="22186"/>
                            <a:pt x="126751" y="-18267"/>
                            <a:pt x="167204" y="8701"/>
                          </a:cubicBezTo>
                          <a:cubicBezTo>
                            <a:pt x="191475" y="6005"/>
                            <a:pt x="215747" y="16792"/>
                            <a:pt x="223837" y="43760"/>
                          </a:cubicBezTo>
                          <a:cubicBezTo>
                            <a:pt x="226534" y="54548"/>
                            <a:pt x="234624" y="86910"/>
                            <a:pt x="229231" y="97697"/>
                          </a:cubicBezTo>
                          <a:cubicBezTo>
                            <a:pt x="221140" y="78819"/>
                            <a:pt x="207656" y="59942"/>
                            <a:pt x="188778" y="51851"/>
                          </a:cubicBezTo>
                          <a:close/>
                        </a:path>
                      </a:pathLst>
                    </a:custGeom>
                    <a:solidFill>
                      <a:srgbClr val="284A55"/>
                    </a:solidFill>
                    <a:ln w="26947" cap="flat">
                      <a:noFill/>
                      <a:prstDash val="solid"/>
                      <a:miter/>
                    </a:ln>
                  </p:spPr>
                  <p:txBody>
                    <a:bodyPr rtlCol="1" anchor="ctr"/>
                    <a:lstStyle/>
                    <a:p>
                      <a:endParaRPr lang="ar-SA"/>
                    </a:p>
                  </p:txBody>
                </p:sp>
                <p:sp>
                  <p:nvSpPr>
                    <p:cNvPr id="1322" name="شكل حر: شكل 1008">
                      <a:extLst>
                        <a:ext uri="{FF2B5EF4-FFF2-40B4-BE49-F238E27FC236}">
                          <a16:creationId xmlns:a16="http://schemas.microsoft.com/office/drawing/2014/main" id="{222FFA23-3EFC-4B37-A883-E4CEE9962622}"/>
                        </a:ext>
                      </a:extLst>
                    </p:cNvPr>
                    <p:cNvSpPr/>
                    <p:nvPr/>
                  </p:nvSpPr>
                  <p:spPr>
                    <a:xfrm>
                      <a:off x="2826280" y="6803867"/>
                      <a:ext cx="156416" cy="226774"/>
                    </a:xfrm>
                    <a:custGeom>
                      <a:avLst/>
                      <a:gdLst>
                        <a:gd name="connsiteX0" fmla="*/ 53937 w 156416"/>
                        <a:gd name="connsiteY0" fmla="*/ 175534 h 226774"/>
                        <a:gd name="connsiteX1" fmla="*/ 40452 w 156416"/>
                        <a:gd name="connsiteY1" fmla="*/ 226775 h 226774"/>
                        <a:gd name="connsiteX2" fmla="*/ 0 w 156416"/>
                        <a:gd name="connsiteY2" fmla="*/ 226775 h 226774"/>
                        <a:gd name="connsiteX3" fmla="*/ 51240 w 156416"/>
                        <a:gd name="connsiteY3" fmla="*/ 64964 h 226774"/>
                        <a:gd name="connsiteX4" fmla="*/ 156416 w 156416"/>
                        <a:gd name="connsiteY4" fmla="*/ 2937 h 226774"/>
                        <a:gd name="connsiteX5" fmla="*/ 53937 w 156416"/>
                        <a:gd name="connsiteY5" fmla="*/ 175534 h 22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416" h="226774">
                          <a:moveTo>
                            <a:pt x="53937" y="175534"/>
                          </a:moveTo>
                          <a:cubicBezTo>
                            <a:pt x="48543" y="191715"/>
                            <a:pt x="45846" y="210594"/>
                            <a:pt x="40452" y="226775"/>
                          </a:cubicBezTo>
                          <a:lnTo>
                            <a:pt x="0" y="226775"/>
                          </a:lnTo>
                          <a:cubicBezTo>
                            <a:pt x="5394" y="167444"/>
                            <a:pt x="18878" y="113507"/>
                            <a:pt x="51240" y="64964"/>
                          </a:cubicBezTo>
                          <a:cubicBezTo>
                            <a:pt x="67421" y="24512"/>
                            <a:pt x="115964" y="-10547"/>
                            <a:pt x="156416" y="2937"/>
                          </a:cubicBezTo>
                          <a:cubicBezTo>
                            <a:pt x="99783" y="32602"/>
                            <a:pt x="72814" y="110810"/>
                            <a:pt x="53937" y="175534"/>
                          </a:cubicBezTo>
                          <a:close/>
                        </a:path>
                      </a:pathLst>
                    </a:custGeom>
                    <a:solidFill>
                      <a:srgbClr val="003B18"/>
                    </a:solidFill>
                    <a:ln w="26947" cap="flat">
                      <a:noFill/>
                      <a:prstDash val="solid"/>
                      <a:miter/>
                    </a:ln>
                  </p:spPr>
                  <p:txBody>
                    <a:bodyPr rtlCol="1" anchor="ctr"/>
                    <a:lstStyle/>
                    <a:p>
                      <a:endParaRPr lang="ar-SA"/>
                    </a:p>
                  </p:txBody>
                </p:sp>
                <p:sp>
                  <p:nvSpPr>
                    <p:cNvPr id="1323" name="شكل حر: شكل 1009">
                      <a:extLst>
                        <a:ext uri="{FF2B5EF4-FFF2-40B4-BE49-F238E27FC236}">
                          <a16:creationId xmlns:a16="http://schemas.microsoft.com/office/drawing/2014/main" id="{041BF32B-360E-440E-AB6F-63514234445B}"/>
                        </a:ext>
                      </a:extLst>
                    </p:cNvPr>
                    <p:cNvSpPr/>
                    <p:nvPr/>
                  </p:nvSpPr>
                  <p:spPr>
                    <a:xfrm>
                      <a:off x="2869429" y="6812198"/>
                      <a:ext cx="159113" cy="221139"/>
                    </a:xfrm>
                    <a:custGeom>
                      <a:avLst/>
                      <a:gdLst>
                        <a:gd name="connsiteX0" fmla="*/ 121357 w 159113"/>
                        <a:gd name="connsiteY0" fmla="*/ 37755 h 221139"/>
                        <a:gd name="connsiteX1" fmla="*/ 113267 w 159113"/>
                        <a:gd name="connsiteY1" fmla="*/ 45846 h 221139"/>
                        <a:gd name="connsiteX2" fmla="*/ 88995 w 159113"/>
                        <a:gd name="connsiteY2" fmla="*/ 83602 h 221139"/>
                        <a:gd name="connsiteX3" fmla="*/ 53937 w 159113"/>
                        <a:gd name="connsiteY3" fmla="*/ 186081 h 221139"/>
                        <a:gd name="connsiteX4" fmla="*/ 45846 w 159113"/>
                        <a:gd name="connsiteY4" fmla="*/ 221140 h 221139"/>
                        <a:gd name="connsiteX5" fmla="*/ 0 w 159113"/>
                        <a:gd name="connsiteY5" fmla="*/ 221140 h 221139"/>
                        <a:gd name="connsiteX6" fmla="*/ 13484 w 159113"/>
                        <a:gd name="connsiteY6" fmla="*/ 169900 h 221139"/>
                        <a:gd name="connsiteX7" fmla="*/ 118661 w 159113"/>
                        <a:gd name="connsiteY7" fmla="*/ 0 h 221139"/>
                        <a:gd name="connsiteX8" fmla="*/ 129448 w 159113"/>
                        <a:gd name="connsiteY8" fmla="*/ 5394 h 221139"/>
                        <a:gd name="connsiteX9" fmla="*/ 159113 w 159113"/>
                        <a:gd name="connsiteY9" fmla="*/ 8090 h 221139"/>
                        <a:gd name="connsiteX10" fmla="*/ 121357 w 159113"/>
                        <a:gd name="connsiteY10" fmla="*/ 37755 h 221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9113" h="221139">
                          <a:moveTo>
                            <a:pt x="121357" y="37755"/>
                          </a:moveTo>
                          <a:cubicBezTo>
                            <a:pt x="118661" y="40452"/>
                            <a:pt x="115964" y="40452"/>
                            <a:pt x="113267" y="45846"/>
                          </a:cubicBezTo>
                          <a:cubicBezTo>
                            <a:pt x="105177" y="56633"/>
                            <a:pt x="97086" y="70117"/>
                            <a:pt x="88995" y="83602"/>
                          </a:cubicBezTo>
                          <a:cubicBezTo>
                            <a:pt x="72814" y="115963"/>
                            <a:pt x="62027" y="151023"/>
                            <a:pt x="53937" y="186081"/>
                          </a:cubicBezTo>
                          <a:cubicBezTo>
                            <a:pt x="51240" y="196868"/>
                            <a:pt x="48543" y="207656"/>
                            <a:pt x="45846" y="221140"/>
                          </a:cubicBezTo>
                          <a:lnTo>
                            <a:pt x="0" y="221140"/>
                          </a:lnTo>
                          <a:cubicBezTo>
                            <a:pt x="2697" y="204959"/>
                            <a:pt x="8090" y="186081"/>
                            <a:pt x="13484" y="169900"/>
                          </a:cubicBezTo>
                          <a:cubicBezTo>
                            <a:pt x="32362" y="105176"/>
                            <a:pt x="59330" y="26968"/>
                            <a:pt x="118661" y="0"/>
                          </a:cubicBezTo>
                          <a:cubicBezTo>
                            <a:pt x="121357" y="2697"/>
                            <a:pt x="126751" y="2697"/>
                            <a:pt x="129448" y="5394"/>
                          </a:cubicBezTo>
                          <a:cubicBezTo>
                            <a:pt x="140235" y="2697"/>
                            <a:pt x="151023" y="5394"/>
                            <a:pt x="159113" y="8090"/>
                          </a:cubicBezTo>
                          <a:cubicBezTo>
                            <a:pt x="142932" y="10787"/>
                            <a:pt x="132145" y="24271"/>
                            <a:pt x="121357" y="37755"/>
                          </a:cubicBezTo>
                          <a:close/>
                        </a:path>
                      </a:pathLst>
                    </a:custGeom>
                    <a:solidFill>
                      <a:srgbClr val="003B18"/>
                    </a:solidFill>
                    <a:ln w="26947" cap="flat">
                      <a:noFill/>
                      <a:prstDash val="solid"/>
                      <a:miter/>
                    </a:ln>
                  </p:spPr>
                  <p:txBody>
                    <a:bodyPr rtlCol="1" anchor="ctr"/>
                    <a:lstStyle/>
                    <a:p>
                      <a:endParaRPr lang="ar-SA"/>
                    </a:p>
                  </p:txBody>
                </p:sp>
                <p:sp>
                  <p:nvSpPr>
                    <p:cNvPr id="1324" name="شكل حر: شكل 1010">
                      <a:extLst>
                        <a:ext uri="{FF2B5EF4-FFF2-40B4-BE49-F238E27FC236}">
                          <a16:creationId xmlns:a16="http://schemas.microsoft.com/office/drawing/2014/main" id="{93D0574F-E45D-4975-892E-4615D2833B2D}"/>
                        </a:ext>
                      </a:extLst>
                    </p:cNvPr>
                    <p:cNvSpPr/>
                    <p:nvPr/>
                  </p:nvSpPr>
                  <p:spPr>
                    <a:xfrm>
                      <a:off x="2787332" y="6568165"/>
                      <a:ext cx="279919" cy="465172"/>
                    </a:xfrm>
                    <a:custGeom>
                      <a:avLst/>
                      <a:gdLst>
                        <a:gd name="connsiteX0" fmla="*/ 146822 w 279919"/>
                        <a:gd name="connsiteY0" fmla="*/ 93010 h 465172"/>
                        <a:gd name="connsiteX1" fmla="*/ 146822 w 279919"/>
                        <a:gd name="connsiteY1" fmla="*/ 93010 h 465172"/>
                        <a:gd name="connsiteX2" fmla="*/ 146822 w 279919"/>
                        <a:gd name="connsiteY2" fmla="*/ 93010 h 465172"/>
                        <a:gd name="connsiteX3" fmla="*/ 92885 w 279919"/>
                        <a:gd name="connsiteY3" fmla="*/ 338422 h 465172"/>
                        <a:gd name="connsiteX4" fmla="*/ 84794 w 279919"/>
                        <a:gd name="connsiteY4" fmla="*/ 465173 h 465172"/>
                        <a:gd name="connsiteX5" fmla="*/ 6586 w 279919"/>
                        <a:gd name="connsiteY5" fmla="*/ 465173 h 465172"/>
                        <a:gd name="connsiteX6" fmla="*/ 20070 w 279919"/>
                        <a:gd name="connsiteY6" fmla="*/ 163128 h 465172"/>
                        <a:gd name="connsiteX7" fmla="*/ 141428 w 279919"/>
                        <a:gd name="connsiteY7" fmla="*/ 9408 h 465172"/>
                        <a:gd name="connsiteX8" fmla="*/ 233120 w 279919"/>
                        <a:gd name="connsiteY8" fmla="*/ 20196 h 465172"/>
                        <a:gd name="connsiteX9" fmla="*/ 278966 w 279919"/>
                        <a:gd name="connsiteY9" fmla="*/ 71435 h 465172"/>
                        <a:gd name="connsiteX10" fmla="*/ 146822 w 279919"/>
                        <a:gd name="connsiteY10" fmla="*/ 93010 h 465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9919" h="465172">
                          <a:moveTo>
                            <a:pt x="146822" y="93010"/>
                          </a:moveTo>
                          <a:cubicBezTo>
                            <a:pt x="149518" y="90313"/>
                            <a:pt x="149518" y="90313"/>
                            <a:pt x="146822" y="93010"/>
                          </a:cubicBezTo>
                          <a:cubicBezTo>
                            <a:pt x="144125" y="95707"/>
                            <a:pt x="146822" y="93010"/>
                            <a:pt x="146822" y="93010"/>
                          </a:cubicBezTo>
                          <a:cubicBezTo>
                            <a:pt x="98278" y="146947"/>
                            <a:pt x="100975" y="265607"/>
                            <a:pt x="92885" y="338422"/>
                          </a:cubicBezTo>
                          <a:cubicBezTo>
                            <a:pt x="87491" y="381572"/>
                            <a:pt x="87491" y="422024"/>
                            <a:pt x="84794" y="465173"/>
                          </a:cubicBezTo>
                          <a:lnTo>
                            <a:pt x="6586" y="465173"/>
                          </a:lnTo>
                          <a:cubicBezTo>
                            <a:pt x="-1504" y="362693"/>
                            <a:pt x="-6898" y="260214"/>
                            <a:pt x="20070" y="163128"/>
                          </a:cubicBezTo>
                          <a:cubicBezTo>
                            <a:pt x="38948" y="95707"/>
                            <a:pt x="82098" y="36377"/>
                            <a:pt x="141428" y="9408"/>
                          </a:cubicBezTo>
                          <a:cubicBezTo>
                            <a:pt x="173790" y="-6773"/>
                            <a:pt x="203455" y="-1379"/>
                            <a:pt x="233120" y="20196"/>
                          </a:cubicBezTo>
                          <a:cubicBezTo>
                            <a:pt x="241211" y="25589"/>
                            <a:pt x="287057" y="57951"/>
                            <a:pt x="278966" y="71435"/>
                          </a:cubicBezTo>
                          <a:cubicBezTo>
                            <a:pt x="233120" y="44467"/>
                            <a:pt x="184577" y="52558"/>
                            <a:pt x="146822" y="93010"/>
                          </a:cubicBezTo>
                          <a:close/>
                        </a:path>
                      </a:pathLst>
                    </a:custGeom>
                    <a:solidFill>
                      <a:srgbClr val="1F5C24"/>
                    </a:solidFill>
                    <a:ln w="26947" cap="flat">
                      <a:noFill/>
                      <a:prstDash val="solid"/>
                      <a:miter/>
                    </a:ln>
                  </p:spPr>
                  <p:txBody>
                    <a:bodyPr rtlCol="1" anchor="ctr"/>
                    <a:lstStyle/>
                    <a:p>
                      <a:endParaRPr lang="ar-SA"/>
                    </a:p>
                  </p:txBody>
                </p:sp>
                <p:sp>
                  <p:nvSpPr>
                    <p:cNvPr id="1325" name="شكل حر: شكل 1011">
                      <a:extLst>
                        <a:ext uri="{FF2B5EF4-FFF2-40B4-BE49-F238E27FC236}">
                          <a16:creationId xmlns:a16="http://schemas.microsoft.com/office/drawing/2014/main" id="{5E7F3FAA-C89C-4C6D-A6F7-287416C2D2C1}"/>
                        </a:ext>
                      </a:extLst>
                    </p:cNvPr>
                    <p:cNvSpPr/>
                    <p:nvPr/>
                  </p:nvSpPr>
                  <p:spPr>
                    <a:xfrm>
                      <a:off x="2784635" y="6569483"/>
                      <a:ext cx="181880" cy="463854"/>
                    </a:xfrm>
                    <a:custGeom>
                      <a:avLst/>
                      <a:gdLst>
                        <a:gd name="connsiteX0" fmla="*/ 65916 w 181880"/>
                        <a:gd name="connsiteY0" fmla="*/ 129448 h 463854"/>
                        <a:gd name="connsiteX1" fmla="*/ 41645 w 181880"/>
                        <a:gd name="connsiteY1" fmla="*/ 463855 h 463854"/>
                        <a:gd name="connsiteX2" fmla="*/ 6586 w 181880"/>
                        <a:gd name="connsiteY2" fmla="*/ 463855 h 463854"/>
                        <a:gd name="connsiteX3" fmla="*/ 20070 w 181880"/>
                        <a:gd name="connsiteY3" fmla="*/ 161810 h 463854"/>
                        <a:gd name="connsiteX4" fmla="*/ 141428 w 181880"/>
                        <a:gd name="connsiteY4" fmla="*/ 8090 h 463854"/>
                        <a:gd name="connsiteX5" fmla="*/ 181880 w 181880"/>
                        <a:gd name="connsiteY5" fmla="*/ 0 h 463854"/>
                        <a:gd name="connsiteX6" fmla="*/ 65916 w 181880"/>
                        <a:gd name="connsiteY6" fmla="*/ 129448 h 46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880" h="463854">
                          <a:moveTo>
                            <a:pt x="65916" y="129448"/>
                          </a:moveTo>
                          <a:cubicBezTo>
                            <a:pt x="41645" y="242715"/>
                            <a:pt x="36251" y="350588"/>
                            <a:pt x="41645" y="463855"/>
                          </a:cubicBezTo>
                          <a:lnTo>
                            <a:pt x="6586" y="463855"/>
                          </a:lnTo>
                          <a:cubicBezTo>
                            <a:pt x="-1504" y="361375"/>
                            <a:pt x="-6898" y="258896"/>
                            <a:pt x="20070" y="161810"/>
                          </a:cubicBezTo>
                          <a:cubicBezTo>
                            <a:pt x="38948" y="94389"/>
                            <a:pt x="82098" y="35058"/>
                            <a:pt x="141428" y="8090"/>
                          </a:cubicBezTo>
                          <a:cubicBezTo>
                            <a:pt x="154912" y="2697"/>
                            <a:pt x="168396" y="0"/>
                            <a:pt x="181880" y="0"/>
                          </a:cubicBezTo>
                          <a:cubicBezTo>
                            <a:pt x="130640" y="16181"/>
                            <a:pt x="82098" y="62027"/>
                            <a:pt x="65916" y="129448"/>
                          </a:cubicBezTo>
                          <a:close/>
                        </a:path>
                      </a:pathLst>
                    </a:custGeom>
                    <a:solidFill>
                      <a:srgbClr val="2E2532"/>
                    </a:solidFill>
                    <a:ln w="26947" cap="flat">
                      <a:noFill/>
                      <a:prstDash val="solid"/>
                      <a:miter/>
                    </a:ln>
                  </p:spPr>
                  <p:txBody>
                    <a:bodyPr rtlCol="1" anchor="ctr"/>
                    <a:lstStyle/>
                    <a:p>
                      <a:endParaRPr lang="ar-SA"/>
                    </a:p>
                  </p:txBody>
                </p:sp>
                <p:sp>
                  <p:nvSpPr>
                    <p:cNvPr id="1326" name="شكل حر: شكل 1012">
                      <a:extLst>
                        <a:ext uri="{FF2B5EF4-FFF2-40B4-BE49-F238E27FC236}">
                          <a16:creationId xmlns:a16="http://schemas.microsoft.com/office/drawing/2014/main" id="{0F1D6DB3-C7F5-491F-AE86-4A94DC58A8E0}"/>
                        </a:ext>
                      </a:extLst>
                    </p:cNvPr>
                    <p:cNvSpPr/>
                    <p:nvPr/>
                  </p:nvSpPr>
                  <p:spPr>
                    <a:xfrm>
                      <a:off x="2559294" y="6477791"/>
                      <a:ext cx="245411" cy="552851"/>
                    </a:xfrm>
                    <a:custGeom>
                      <a:avLst/>
                      <a:gdLst>
                        <a:gd name="connsiteX0" fmla="*/ 159113 w 245411"/>
                        <a:gd name="connsiteY0" fmla="*/ 552851 h 552851"/>
                        <a:gd name="connsiteX1" fmla="*/ 97086 w 245411"/>
                        <a:gd name="connsiteY1" fmla="*/ 269683 h 552851"/>
                        <a:gd name="connsiteX2" fmla="*/ 0 w 245411"/>
                        <a:gd name="connsiteY2" fmla="*/ 0 h 552851"/>
                        <a:gd name="connsiteX3" fmla="*/ 10787 w 245411"/>
                        <a:gd name="connsiteY3" fmla="*/ 5394 h 552851"/>
                        <a:gd name="connsiteX4" fmla="*/ 183385 w 245411"/>
                        <a:gd name="connsiteY4" fmla="*/ 261593 h 552851"/>
                        <a:gd name="connsiteX5" fmla="*/ 245412 w 245411"/>
                        <a:gd name="connsiteY5" fmla="*/ 552851 h 552851"/>
                        <a:gd name="connsiteX6" fmla="*/ 159113 w 245411"/>
                        <a:gd name="connsiteY6" fmla="*/ 552851 h 552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411" h="552851">
                          <a:moveTo>
                            <a:pt x="159113" y="552851"/>
                          </a:moveTo>
                          <a:cubicBezTo>
                            <a:pt x="134842" y="458462"/>
                            <a:pt x="115964" y="364072"/>
                            <a:pt x="97086" y="269683"/>
                          </a:cubicBezTo>
                          <a:cubicBezTo>
                            <a:pt x="78208" y="177991"/>
                            <a:pt x="53937" y="75511"/>
                            <a:pt x="0" y="0"/>
                          </a:cubicBezTo>
                          <a:cubicBezTo>
                            <a:pt x="2697" y="2697"/>
                            <a:pt x="8090" y="2697"/>
                            <a:pt x="10787" y="5394"/>
                          </a:cubicBezTo>
                          <a:cubicBezTo>
                            <a:pt x="102480" y="59330"/>
                            <a:pt x="145629" y="153719"/>
                            <a:pt x="183385" y="261593"/>
                          </a:cubicBezTo>
                          <a:cubicBezTo>
                            <a:pt x="215747" y="355982"/>
                            <a:pt x="234624" y="453068"/>
                            <a:pt x="245412" y="552851"/>
                          </a:cubicBezTo>
                          <a:lnTo>
                            <a:pt x="159113" y="552851"/>
                          </a:lnTo>
                          <a:close/>
                        </a:path>
                      </a:pathLst>
                    </a:custGeom>
                    <a:solidFill>
                      <a:srgbClr val="115027"/>
                    </a:solidFill>
                    <a:ln w="26947" cap="flat">
                      <a:noFill/>
                      <a:prstDash val="solid"/>
                      <a:miter/>
                    </a:ln>
                  </p:spPr>
                  <p:txBody>
                    <a:bodyPr rtlCol="1" anchor="ctr"/>
                    <a:lstStyle/>
                    <a:p>
                      <a:endParaRPr lang="ar-SA"/>
                    </a:p>
                  </p:txBody>
                </p:sp>
                <p:sp>
                  <p:nvSpPr>
                    <p:cNvPr id="1327" name="شكل حر: شكل 1013">
                      <a:extLst>
                        <a:ext uri="{FF2B5EF4-FFF2-40B4-BE49-F238E27FC236}">
                          <a16:creationId xmlns:a16="http://schemas.microsoft.com/office/drawing/2014/main" id="{37008FB6-A68A-4096-AFD7-6C59C622621E}"/>
                        </a:ext>
                      </a:extLst>
                    </p:cNvPr>
                    <p:cNvSpPr/>
                    <p:nvPr/>
                  </p:nvSpPr>
                  <p:spPr>
                    <a:xfrm>
                      <a:off x="2559294" y="6477791"/>
                      <a:ext cx="207656" cy="552851"/>
                    </a:xfrm>
                    <a:custGeom>
                      <a:avLst/>
                      <a:gdLst>
                        <a:gd name="connsiteX0" fmla="*/ 159113 w 207656"/>
                        <a:gd name="connsiteY0" fmla="*/ 552851 h 552851"/>
                        <a:gd name="connsiteX1" fmla="*/ 97086 w 207656"/>
                        <a:gd name="connsiteY1" fmla="*/ 269683 h 552851"/>
                        <a:gd name="connsiteX2" fmla="*/ 0 w 207656"/>
                        <a:gd name="connsiteY2" fmla="*/ 0 h 552851"/>
                        <a:gd name="connsiteX3" fmla="*/ 10787 w 207656"/>
                        <a:gd name="connsiteY3" fmla="*/ 5394 h 552851"/>
                        <a:gd name="connsiteX4" fmla="*/ 172597 w 207656"/>
                        <a:gd name="connsiteY4" fmla="*/ 372163 h 552851"/>
                        <a:gd name="connsiteX5" fmla="*/ 207656 w 207656"/>
                        <a:gd name="connsiteY5" fmla="*/ 552851 h 552851"/>
                        <a:gd name="connsiteX6" fmla="*/ 159113 w 207656"/>
                        <a:gd name="connsiteY6" fmla="*/ 552851 h 552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656" h="552851">
                          <a:moveTo>
                            <a:pt x="159113" y="552851"/>
                          </a:moveTo>
                          <a:cubicBezTo>
                            <a:pt x="134842" y="458462"/>
                            <a:pt x="115964" y="364072"/>
                            <a:pt x="97086" y="269683"/>
                          </a:cubicBezTo>
                          <a:cubicBezTo>
                            <a:pt x="78208" y="177991"/>
                            <a:pt x="53937" y="75511"/>
                            <a:pt x="0" y="0"/>
                          </a:cubicBezTo>
                          <a:cubicBezTo>
                            <a:pt x="2697" y="2697"/>
                            <a:pt x="8090" y="2697"/>
                            <a:pt x="10787" y="5394"/>
                          </a:cubicBezTo>
                          <a:cubicBezTo>
                            <a:pt x="105177" y="97086"/>
                            <a:pt x="145629" y="231928"/>
                            <a:pt x="172597" y="372163"/>
                          </a:cubicBezTo>
                          <a:cubicBezTo>
                            <a:pt x="183385" y="434190"/>
                            <a:pt x="196869" y="493520"/>
                            <a:pt x="207656" y="552851"/>
                          </a:cubicBezTo>
                          <a:lnTo>
                            <a:pt x="159113" y="552851"/>
                          </a:lnTo>
                          <a:close/>
                        </a:path>
                      </a:pathLst>
                    </a:custGeom>
                    <a:solidFill>
                      <a:srgbClr val="1F5C24"/>
                    </a:solidFill>
                    <a:ln w="26947" cap="flat">
                      <a:noFill/>
                      <a:prstDash val="solid"/>
                      <a:miter/>
                    </a:ln>
                  </p:spPr>
                  <p:txBody>
                    <a:bodyPr rtlCol="1" anchor="ctr"/>
                    <a:lstStyle/>
                    <a:p>
                      <a:endParaRPr lang="ar-SA"/>
                    </a:p>
                  </p:txBody>
                </p:sp>
                <p:sp>
                  <p:nvSpPr>
                    <p:cNvPr id="1328" name="شكل حر: شكل 1014">
                      <a:extLst>
                        <a:ext uri="{FF2B5EF4-FFF2-40B4-BE49-F238E27FC236}">
                          <a16:creationId xmlns:a16="http://schemas.microsoft.com/office/drawing/2014/main" id="{A982C63E-50CE-4C04-A2B7-D7606CA531D8}"/>
                        </a:ext>
                      </a:extLst>
                    </p:cNvPr>
                    <p:cNvSpPr/>
                    <p:nvPr/>
                  </p:nvSpPr>
                  <p:spPr>
                    <a:xfrm>
                      <a:off x="2828275" y="6566364"/>
                      <a:ext cx="211054" cy="413641"/>
                    </a:xfrm>
                    <a:custGeom>
                      <a:avLst/>
                      <a:gdLst>
                        <a:gd name="connsiteX0" fmla="*/ 194873 w 211054"/>
                        <a:gd name="connsiteY0" fmla="*/ 21997 h 413641"/>
                        <a:gd name="connsiteX1" fmla="*/ 154421 w 211054"/>
                        <a:gd name="connsiteY1" fmla="*/ 422 h 413641"/>
                        <a:gd name="connsiteX2" fmla="*/ 108575 w 211054"/>
                        <a:gd name="connsiteY2" fmla="*/ 16604 h 413641"/>
                        <a:gd name="connsiteX3" fmla="*/ 41154 w 211054"/>
                        <a:gd name="connsiteY3" fmla="*/ 94812 h 413641"/>
                        <a:gd name="connsiteX4" fmla="*/ 11489 w 211054"/>
                        <a:gd name="connsiteY4" fmla="*/ 210775 h 413641"/>
                        <a:gd name="connsiteX5" fmla="*/ 702 w 211054"/>
                        <a:gd name="connsiteY5" fmla="*/ 348314 h 413641"/>
                        <a:gd name="connsiteX6" fmla="*/ 3398 w 211054"/>
                        <a:gd name="connsiteY6" fmla="*/ 348314 h 413641"/>
                        <a:gd name="connsiteX7" fmla="*/ 14186 w 211054"/>
                        <a:gd name="connsiteY7" fmla="*/ 224260 h 413641"/>
                        <a:gd name="connsiteX8" fmla="*/ 41154 w 211054"/>
                        <a:gd name="connsiteY8" fmla="*/ 110993 h 413641"/>
                        <a:gd name="connsiteX9" fmla="*/ 100484 w 211054"/>
                        <a:gd name="connsiteY9" fmla="*/ 30088 h 413641"/>
                        <a:gd name="connsiteX10" fmla="*/ 143634 w 211054"/>
                        <a:gd name="connsiteY10" fmla="*/ 8513 h 413641"/>
                        <a:gd name="connsiteX11" fmla="*/ 211054 w 211054"/>
                        <a:gd name="connsiteY11" fmla="*/ 32784 h 413641"/>
                        <a:gd name="connsiteX12" fmla="*/ 194873 w 211054"/>
                        <a:gd name="connsiteY12" fmla="*/ 21997 h 413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1054" h="413641">
                          <a:moveTo>
                            <a:pt x="194873" y="21997"/>
                          </a:moveTo>
                          <a:cubicBezTo>
                            <a:pt x="181389" y="13907"/>
                            <a:pt x="167905" y="3119"/>
                            <a:pt x="154421" y="422"/>
                          </a:cubicBezTo>
                          <a:cubicBezTo>
                            <a:pt x="138240" y="-2275"/>
                            <a:pt x="122059" y="8513"/>
                            <a:pt x="108575" y="16604"/>
                          </a:cubicBezTo>
                          <a:cubicBezTo>
                            <a:pt x="78910" y="35481"/>
                            <a:pt x="57335" y="62450"/>
                            <a:pt x="41154" y="94812"/>
                          </a:cubicBezTo>
                          <a:cubicBezTo>
                            <a:pt x="24973" y="129870"/>
                            <a:pt x="16882" y="173020"/>
                            <a:pt x="11489" y="210775"/>
                          </a:cubicBezTo>
                          <a:cubicBezTo>
                            <a:pt x="3398" y="256622"/>
                            <a:pt x="-1995" y="302468"/>
                            <a:pt x="702" y="348314"/>
                          </a:cubicBezTo>
                          <a:cubicBezTo>
                            <a:pt x="702" y="351011"/>
                            <a:pt x="6095" y="493942"/>
                            <a:pt x="3398" y="348314"/>
                          </a:cubicBezTo>
                          <a:cubicBezTo>
                            <a:pt x="3398" y="305165"/>
                            <a:pt x="8792" y="264712"/>
                            <a:pt x="14186" y="224260"/>
                          </a:cubicBezTo>
                          <a:cubicBezTo>
                            <a:pt x="19579" y="186504"/>
                            <a:pt x="27670" y="146051"/>
                            <a:pt x="41154" y="110993"/>
                          </a:cubicBezTo>
                          <a:cubicBezTo>
                            <a:pt x="54638" y="78630"/>
                            <a:pt x="73516" y="51662"/>
                            <a:pt x="100484" y="30088"/>
                          </a:cubicBezTo>
                          <a:cubicBezTo>
                            <a:pt x="113968" y="19300"/>
                            <a:pt x="130149" y="11210"/>
                            <a:pt x="143634" y="8513"/>
                          </a:cubicBezTo>
                          <a:cubicBezTo>
                            <a:pt x="162511" y="3119"/>
                            <a:pt x="194873" y="24694"/>
                            <a:pt x="211054" y="32784"/>
                          </a:cubicBezTo>
                          <a:cubicBezTo>
                            <a:pt x="211054" y="35481"/>
                            <a:pt x="194873" y="21997"/>
                            <a:pt x="194873" y="21997"/>
                          </a:cubicBezTo>
                          <a:close/>
                        </a:path>
                      </a:pathLst>
                    </a:custGeom>
                    <a:solidFill>
                      <a:srgbClr val="DCFB8E">
                        <a:alpha val="50000"/>
                      </a:srgbClr>
                    </a:solidFill>
                    <a:ln w="26947" cap="flat">
                      <a:noFill/>
                      <a:prstDash val="solid"/>
                      <a:miter/>
                    </a:ln>
                  </p:spPr>
                  <p:txBody>
                    <a:bodyPr rtlCol="1" anchor="ctr"/>
                    <a:lstStyle/>
                    <a:p>
                      <a:endParaRPr lang="ar-SA"/>
                    </a:p>
                  </p:txBody>
                </p:sp>
                <p:sp>
                  <p:nvSpPr>
                    <p:cNvPr id="1329" name="شكل حر: شكل 1015">
                      <a:extLst>
                        <a:ext uri="{FF2B5EF4-FFF2-40B4-BE49-F238E27FC236}">
                          <a16:creationId xmlns:a16="http://schemas.microsoft.com/office/drawing/2014/main" id="{24BB70F2-C86C-49C1-B5C5-08F2E5442252}"/>
                        </a:ext>
                      </a:extLst>
                    </p:cNvPr>
                    <p:cNvSpPr/>
                    <p:nvPr/>
                  </p:nvSpPr>
                  <p:spPr>
                    <a:xfrm>
                      <a:off x="2899095" y="6817335"/>
                      <a:ext cx="110570" cy="129798"/>
                    </a:xfrm>
                    <a:custGeom>
                      <a:avLst/>
                      <a:gdLst>
                        <a:gd name="connsiteX0" fmla="*/ 102480 w 110570"/>
                        <a:gd name="connsiteY0" fmla="*/ 257 h 129798"/>
                        <a:gd name="connsiteX1" fmla="*/ 40452 w 110570"/>
                        <a:gd name="connsiteY1" fmla="*/ 40709 h 129798"/>
                        <a:gd name="connsiteX2" fmla="*/ 0 w 110570"/>
                        <a:gd name="connsiteY2" fmla="*/ 129705 h 129798"/>
                        <a:gd name="connsiteX3" fmla="*/ 37756 w 110570"/>
                        <a:gd name="connsiteY3" fmla="*/ 51497 h 129798"/>
                        <a:gd name="connsiteX4" fmla="*/ 110570 w 110570"/>
                        <a:gd name="connsiteY4" fmla="*/ 2954 h 129798"/>
                        <a:gd name="connsiteX5" fmla="*/ 102480 w 110570"/>
                        <a:gd name="connsiteY5" fmla="*/ 257 h 1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570" h="129798">
                          <a:moveTo>
                            <a:pt x="102480" y="257"/>
                          </a:moveTo>
                          <a:cubicBezTo>
                            <a:pt x="72814" y="-2440"/>
                            <a:pt x="56633" y="16438"/>
                            <a:pt x="40452" y="40709"/>
                          </a:cubicBezTo>
                          <a:cubicBezTo>
                            <a:pt x="21575" y="64981"/>
                            <a:pt x="8091" y="97343"/>
                            <a:pt x="0" y="129705"/>
                          </a:cubicBezTo>
                          <a:cubicBezTo>
                            <a:pt x="0" y="132402"/>
                            <a:pt x="21575" y="75768"/>
                            <a:pt x="37756" y="51497"/>
                          </a:cubicBezTo>
                          <a:cubicBezTo>
                            <a:pt x="56633" y="24528"/>
                            <a:pt x="80905" y="2954"/>
                            <a:pt x="110570" y="2954"/>
                          </a:cubicBezTo>
                          <a:cubicBezTo>
                            <a:pt x="110570" y="257"/>
                            <a:pt x="102480" y="257"/>
                            <a:pt x="102480" y="257"/>
                          </a:cubicBezTo>
                          <a:close/>
                        </a:path>
                      </a:pathLst>
                    </a:custGeom>
                    <a:solidFill>
                      <a:srgbClr val="DCFB8E">
                        <a:alpha val="30000"/>
                      </a:srgbClr>
                    </a:solidFill>
                    <a:ln w="26947" cap="flat">
                      <a:noFill/>
                      <a:prstDash val="solid"/>
                      <a:miter/>
                    </a:ln>
                  </p:spPr>
                  <p:txBody>
                    <a:bodyPr rtlCol="1" anchor="ctr"/>
                    <a:lstStyle/>
                    <a:p>
                      <a:endParaRPr lang="ar-SA"/>
                    </a:p>
                  </p:txBody>
                </p:sp>
                <p:sp>
                  <p:nvSpPr>
                    <p:cNvPr id="1330" name="شكل حر: شكل 1016">
                      <a:extLst>
                        <a:ext uri="{FF2B5EF4-FFF2-40B4-BE49-F238E27FC236}">
                          <a16:creationId xmlns:a16="http://schemas.microsoft.com/office/drawing/2014/main" id="{09757771-6C10-4AFC-9D78-08A4411A4777}"/>
                        </a:ext>
                      </a:extLst>
                    </p:cNvPr>
                    <p:cNvSpPr/>
                    <p:nvPr/>
                  </p:nvSpPr>
                  <p:spPr>
                    <a:xfrm>
                      <a:off x="2891004" y="6805537"/>
                      <a:ext cx="89730" cy="49810"/>
                    </a:xfrm>
                    <a:custGeom>
                      <a:avLst/>
                      <a:gdLst>
                        <a:gd name="connsiteX0" fmla="*/ 83602 w 89730"/>
                        <a:gd name="connsiteY0" fmla="*/ 1267 h 49810"/>
                        <a:gd name="connsiteX1" fmla="*/ 0 w 89730"/>
                        <a:gd name="connsiteY1" fmla="*/ 49810 h 49810"/>
                        <a:gd name="connsiteX2" fmla="*/ 10787 w 89730"/>
                        <a:gd name="connsiteY2" fmla="*/ 39023 h 49810"/>
                        <a:gd name="connsiteX3" fmla="*/ 88996 w 89730"/>
                        <a:gd name="connsiteY3" fmla="*/ 3964 h 49810"/>
                        <a:gd name="connsiteX4" fmla="*/ 83602 w 89730"/>
                        <a:gd name="connsiteY4" fmla="*/ 1267 h 49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30" h="49810">
                          <a:moveTo>
                            <a:pt x="83602" y="1267"/>
                          </a:moveTo>
                          <a:cubicBezTo>
                            <a:pt x="51240" y="-6823"/>
                            <a:pt x="16181" y="25539"/>
                            <a:pt x="0" y="49810"/>
                          </a:cubicBezTo>
                          <a:cubicBezTo>
                            <a:pt x="0" y="49810"/>
                            <a:pt x="10787" y="39023"/>
                            <a:pt x="10787" y="39023"/>
                          </a:cubicBezTo>
                          <a:cubicBezTo>
                            <a:pt x="29665" y="12055"/>
                            <a:pt x="56634" y="-1430"/>
                            <a:pt x="88996" y="3964"/>
                          </a:cubicBezTo>
                          <a:cubicBezTo>
                            <a:pt x="91692" y="3964"/>
                            <a:pt x="86299" y="3964"/>
                            <a:pt x="83602" y="1267"/>
                          </a:cubicBezTo>
                          <a:close/>
                        </a:path>
                      </a:pathLst>
                    </a:custGeom>
                    <a:solidFill>
                      <a:srgbClr val="DCFB8E">
                        <a:alpha val="30000"/>
                      </a:srgbClr>
                    </a:solidFill>
                    <a:ln w="26947" cap="flat">
                      <a:noFill/>
                      <a:prstDash val="solid"/>
                      <a:miter/>
                    </a:ln>
                  </p:spPr>
                  <p:txBody>
                    <a:bodyPr rtlCol="1" anchor="ctr"/>
                    <a:lstStyle/>
                    <a:p>
                      <a:endParaRPr lang="ar-SA"/>
                    </a:p>
                  </p:txBody>
                </p:sp>
                <p:sp>
                  <p:nvSpPr>
                    <p:cNvPr id="1331" name="شكل حر: شكل 1017">
                      <a:extLst>
                        <a:ext uri="{FF2B5EF4-FFF2-40B4-BE49-F238E27FC236}">
                          <a16:creationId xmlns:a16="http://schemas.microsoft.com/office/drawing/2014/main" id="{1EC305AA-5EA8-4637-B9A4-D01B459ED59A}"/>
                        </a:ext>
                      </a:extLst>
                    </p:cNvPr>
                    <p:cNvSpPr/>
                    <p:nvPr/>
                  </p:nvSpPr>
                  <p:spPr>
                    <a:xfrm>
                      <a:off x="2582367" y="6504759"/>
                      <a:ext cx="160311" cy="418066"/>
                    </a:xfrm>
                    <a:custGeom>
                      <a:avLst/>
                      <a:gdLst>
                        <a:gd name="connsiteX0" fmla="*/ 160312 w 160311"/>
                        <a:gd name="connsiteY0" fmla="*/ 418009 h 418066"/>
                        <a:gd name="connsiteX1" fmla="*/ 117162 w 160311"/>
                        <a:gd name="connsiteY1" fmla="*/ 231928 h 418066"/>
                        <a:gd name="connsiteX2" fmla="*/ 87497 w 160311"/>
                        <a:gd name="connsiteY2" fmla="*/ 142932 h 418066"/>
                        <a:gd name="connsiteX3" fmla="*/ 47045 w 160311"/>
                        <a:gd name="connsiteY3" fmla="*/ 62027 h 418066"/>
                        <a:gd name="connsiteX4" fmla="*/ 1199 w 160311"/>
                        <a:gd name="connsiteY4" fmla="*/ 0 h 418066"/>
                        <a:gd name="connsiteX5" fmla="*/ 1199 w 160311"/>
                        <a:gd name="connsiteY5" fmla="*/ 2697 h 418066"/>
                        <a:gd name="connsiteX6" fmla="*/ 84800 w 160311"/>
                        <a:gd name="connsiteY6" fmla="*/ 148326 h 418066"/>
                        <a:gd name="connsiteX7" fmla="*/ 114466 w 160311"/>
                        <a:gd name="connsiteY7" fmla="*/ 240018 h 418066"/>
                        <a:gd name="connsiteX8" fmla="*/ 138737 w 160311"/>
                        <a:gd name="connsiteY8" fmla="*/ 326317 h 418066"/>
                        <a:gd name="connsiteX9" fmla="*/ 160312 w 160311"/>
                        <a:gd name="connsiteY9" fmla="*/ 418009 h 418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0311" h="418066">
                          <a:moveTo>
                            <a:pt x="160312" y="418009"/>
                          </a:moveTo>
                          <a:cubicBezTo>
                            <a:pt x="154918" y="385647"/>
                            <a:pt x="125253" y="264290"/>
                            <a:pt x="117162" y="231928"/>
                          </a:cubicBezTo>
                          <a:cubicBezTo>
                            <a:pt x="109072" y="202262"/>
                            <a:pt x="98285" y="172598"/>
                            <a:pt x="87497" y="142932"/>
                          </a:cubicBezTo>
                          <a:cubicBezTo>
                            <a:pt x="76710" y="115964"/>
                            <a:pt x="60529" y="88996"/>
                            <a:pt x="47045" y="62027"/>
                          </a:cubicBezTo>
                          <a:cubicBezTo>
                            <a:pt x="33561" y="37756"/>
                            <a:pt x="20076" y="16181"/>
                            <a:pt x="1199" y="0"/>
                          </a:cubicBezTo>
                          <a:cubicBezTo>
                            <a:pt x="1199" y="0"/>
                            <a:pt x="-1498" y="0"/>
                            <a:pt x="1199" y="2697"/>
                          </a:cubicBezTo>
                          <a:cubicBezTo>
                            <a:pt x="41651" y="40452"/>
                            <a:pt x="63226" y="97086"/>
                            <a:pt x="84800" y="148326"/>
                          </a:cubicBezTo>
                          <a:cubicBezTo>
                            <a:pt x="95588" y="177991"/>
                            <a:pt x="106375" y="207656"/>
                            <a:pt x="114466" y="240018"/>
                          </a:cubicBezTo>
                          <a:cubicBezTo>
                            <a:pt x="122556" y="269683"/>
                            <a:pt x="130647" y="293955"/>
                            <a:pt x="138737" y="326317"/>
                          </a:cubicBezTo>
                          <a:cubicBezTo>
                            <a:pt x="138737" y="326317"/>
                            <a:pt x="160312" y="420706"/>
                            <a:pt x="160312" y="418009"/>
                          </a:cubicBezTo>
                          <a:close/>
                        </a:path>
                      </a:pathLst>
                    </a:custGeom>
                    <a:solidFill>
                      <a:srgbClr val="DCFB8E">
                        <a:alpha val="30000"/>
                      </a:srgbClr>
                    </a:solidFill>
                    <a:ln w="26947" cap="flat">
                      <a:noFill/>
                      <a:prstDash val="solid"/>
                      <a:miter/>
                    </a:ln>
                  </p:spPr>
                  <p:txBody>
                    <a:bodyPr rtlCol="1" anchor="ctr"/>
                    <a:lstStyle/>
                    <a:p>
                      <a:endParaRPr lang="ar-SA"/>
                    </a:p>
                  </p:txBody>
                </p:sp>
              </p:grpSp>
              <p:sp>
                <p:nvSpPr>
                  <p:cNvPr id="1147" name="شكل حر: شكل 1018">
                    <a:extLst>
                      <a:ext uri="{FF2B5EF4-FFF2-40B4-BE49-F238E27FC236}">
                        <a16:creationId xmlns:a16="http://schemas.microsoft.com/office/drawing/2014/main" id="{F1DFE857-09E5-4477-BFDD-4D448FBB6BDC}"/>
                      </a:ext>
                    </a:extLst>
                  </p:cNvPr>
                  <p:cNvSpPr/>
                  <p:nvPr/>
                </p:nvSpPr>
                <p:spPr>
                  <a:xfrm>
                    <a:off x="4182787" y="6499365"/>
                    <a:ext cx="26968" cy="26968"/>
                  </a:xfrm>
                  <a:custGeom>
                    <a:avLst/>
                    <a:gdLst>
                      <a:gd name="connsiteX0" fmla="*/ 0 w 26968"/>
                      <a:gd name="connsiteY0" fmla="*/ 0 h 26968"/>
                      <a:gd name="connsiteX1" fmla="*/ 0 w 26968"/>
                      <a:gd name="connsiteY1" fmla="*/ 0 h 26968"/>
                      <a:gd name="connsiteX2" fmla="*/ 0 w 26968"/>
                      <a:gd name="connsiteY2" fmla="*/ 0 h 26968"/>
                      <a:gd name="connsiteX3" fmla="*/ 0 w 26968"/>
                      <a:gd name="connsiteY3" fmla="*/ 0 h 26968"/>
                    </a:gdLst>
                    <a:ahLst/>
                    <a:cxnLst>
                      <a:cxn ang="0">
                        <a:pos x="connsiteX0" y="connsiteY0"/>
                      </a:cxn>
                      <a:cxn ang="0">
                        <a:pos x="connsiteX1" y="connsiteY1"/>
                      </a:cxn>
                      <a:cxn ang="0">
                        <a:pos x="connsiteX2" y="connsiteY2"/>
                      </a:cxn>
                      <a:cxn ang="0">
                        <a:pos x="connsiteX3" y="connsiteY3"/>
                      </a:cxn>
                    </a:cxnLst>
                    <a:rect l="l" t="t" r="r" b="b"/>
                    <a:pathLst>
                      <a:path w="26968" h="26968">
                        <a:moveTo>
                          <a:pt x="0" y="0"/>
                        </a:moveTo>
                        <a:lnTo>
                          <a:pt x="0" y="0"/>
                        </a:lnTo>
                        <a:cubicBezTo>
                          <a:pt x="0" y="0"/>
                          <a:pt x="0" y="0"/>
                          <a:pt x="0" y="0"/>
                        </a:cubicBezTo>
                        <a:lnTo>
                          <a:pt x="0" y="0"/>
                        </a:lnTo>
                        <a:close/>
                      </a:path>
                    </a:pathLst>
                  </a:custGeom>
                  <a:solidFill>
                    <a:srgbClr val="004D67"/>
                  </a:solidFill>
                  <a:ln w="26947" cap="flat">
                    <a:noFill/>
                    <a:prstDash val="solid"/>
                    <a:miter/>
                  </a:ln>
                </p:spPr>
                <p:txBody>
                  <a:bodyPr rtlCol="1" anchor="ctr"/>
                  <a:lstStyle/>
                  <a:p>
                    <a:endParaRPr lang="ar-SA"/>
                  </a:p>
                </p:txBody>
              </p:sp>
              <p:sp>
                <p:nvSpPr>
                  <p:cNvPr id="1148" name="شكل حر: شكل 1019">
                    <a:extLst>
                      <a:ext uri="{FF2B5EF4-FFF2-40B4-BE49-F238E27FC236}">
                        <a16:creationId xmlns:a16="http://schemas.microsoft.com/office/drawing/2014/main" id="{B9D76E5D-0DD2-4DB3-AA1F-E81F169E9B28}"/>
                      </a:ext>
                    </a:extLst>
                  </p:cNvPr>
                  <p:cNvSpPr/>
                  <p:nvPr/>
                </p:nvSpPr>
                <p:spPr>
                  <a:xfrm>
                    <a:off x="4182787" y="6499365"/>
                    <a:ext cx="26968" cy="2696"/>
                  </a:xfrm>
                  <a:custGeom>
                    <a:avLst/>
                    <a:gdLst>
                      <a:gd name="connsiteX0" fmla="*/ 0 w 26968"/>
                      <a:gd name="connsiteY0" fmla="*/ 0 h 2696"/>
                      <a:gd name="connsiteX1" fmla="*/ 0 w 26968"/>
                      <a:gd name="connsiteY1" fmla="*/ 0 h 2696"/>
                      <a:gd name="connsiteX2" fmla="*/ 0 w 26968"/>
                      <a:gd name="connsiteY2" fmla="*/ 2697 h 2696"/>
                      <a:gd name="connsiteX3" fmla="*/ 0 w 26968"/>
                      <a:gd name="connsiteY3" fmla="*/ 0 h 2696"/>
                    </a:gdLst>
                    <a:ahLst/>
                    <a:cxnLst>
                      <a:cxn ang="0">
                        <a:pos x="connsiteX0" y="connsiteY0"/>
                      </a:cxn>
                      <a:cxn ang="0">
                        <a:pos x="connsiteX1" y="connsiteY1"/>
                      </a:cxn>
                      <a:cxn ang="0">
                        <a:pos x="connsiteX2" y="connsiteY2"/>
                      </a:cxn>
                      <a:cxn ang="0">
                        <a:pos x="connsiteX3" y="connsiteY3"/>
                      </a:cxn>
                    </a:cxnLst>
                    <a:rect l="l" t="t" r="r" b="b"/>
                    <a:pathLst>
                      <a:path w="26968" h="2696">
                        <a:moveTo>
                          <a:pt x="0" y="0"/>
                        </a:moveTo>
                        <a:cubicBezTo>
                          <a:pt x="0" y="0"/>
                          <a:pt x="0" y="0"/>
                          <a:pt x="0" y="0"/>
                        </a:cubicBezTo>
                        <a:cubicBezTo>
                          <a:pt x="0" y="0"/>
                          <a:pt x="0" y="2697"/>
                          <a:pt x="0" y="2697"/>
                        </a:cubicBezTo>
                        <a:cubicBezTo>
                          <a:pt x="0" y="2697"/>
                          <a:pt x="0" y="0"/>
                          <a:pt x="0" y="0"/>
                        </a:cubicBezTo>
                        <a:close/>
                      </a:path>
                    </a:pathLst>
                  </a:custGeom>
                  <a:solidFill>
                    <a:srgbClr val="004D67"/>
                  </a:solidFill>
                  <a:ln w="26947" cap="flat">
                    <a:noFill/>
                    <a:prstDash val="solid"/>
                    <a:miter/>
                  </a:ln>
                </p:spPr>
                <p:txBody>
                  <a:bodyPr rtlCol="1" anchor="ctr"/>
                  <a:lstStyle/>
                  <a:p>
                    <a:endParaRPr lang="ar-SA"/>
                  </a:p>
                </p:txBody>
              </p:sp>
              <p:grpSp>
                <p:nvGrpSpPr>
                  <p:cNvPr id="1149" name="رسم 4">
                    <a:extLst>
                      <a:ext uri="{FF2B5EF4-FFF2-40B4-BE49-F238E27FC236}">
                        <a16:creationId xmlns:a16="http://schemas.microsoft.com/office/drawing/2014/main" id="{F889DF1A-5F5B-4909-ACFA-E29FF493EB6D}"/>
                      </a:ext>
                    </a:extLst>
                  </p:cNvPr>
                  <p:cNvGrpSpPr/>
                  <p:nvPr/>
                </p:nvGrpSpPr>
                <p:grpSpPr>
                  <a:xfrm>
                    <a:off x="1181212" y="5765827"/>
                    <a:ext cx="1601918" cy="1267510"/>
                    <a:chOff x="1181212" y="5765827"/>
                    <a:chExt cx="1601918" cy="1267510"/>
                  </a:xfrm>
                  <a:solidFill>
                    <a:schemeClr val="accent1"/>
                  </a:solidFill>
                </p:grpSpPr>
                <p:sp>
                  <p:nvSpPr>
                    <p:cNvPr id="1283" name="شكل حر: شكل 1021">
                      <a:extLst>
                        <a:ext uri="{FF2B5EF4-FFF2-40B4-BE49-F238E27FC236}">
                          <a16:creationId xmlns:a16="http://schemas.microsoft.com/office/drawing/2014/main" id="{9E760FD3-F09E-41B2-A6E8-9E5269AC997B}"/>
                        </a:ext>
                      </a:extLst>
                    </p:cNvPr>
                    <p:cNvSpPr/>
                    <p:nvPr/>
                  </p:nvSpPr>
                  <p:spPr>
                    <a:xfrm>
                      <a:off x="1243239" y="6374908"/>
                      <a:ext cx="337521" cy="653036"/>
                    </a:xfrm>
                    <a:custGeom>
                      <a:avLst/>
                      <a:gdLst>
                        <a:gd name="connsiteX0" fmla="*/ 248109 w 337521"/>
                        <a:gd name="connsiteY0" fmla="*/ 116367 h 653036"/>
                        <a:gd name="connsiteX1" fmla="*/ 188778 w 337521"/>
                        <a:gd name="connsiteY1" fmla="*/ 73218 h 653036"/>
                        <a:gd name="connsiteX2" fmla="*/ 126751 w 337521"/>
                        <a:gd name="connsiteY2" fmla="*/ 102883 h 653036"/>
                        <a:gd name="connsiteX3" fmla="*/ 67421 w 337521"/>
                        <a:gd name="connsiteY3" fmla="*/ 477743 h 653036"/>
                        <a:gd name="connsiteX4" fmla="*/ 80905 w 337521"/>
                        <a:gd name="connsiteY4" fmla="*/ 653037 h 653036"/>
                        <a:gd name="connsiteX5" fmla="*/ 5394 w 337521"/>
                        <a:gd name="connsiteY5" fmla="*/ 653037 h 653036"/>
                        <a:gd name="connsiteX6" fmla="*/ 0 w 337521"/>
                        <a:gd name="connsiteY6" fmla="*/ 477743 h 653036"/>
                        <a:gd name="connsiteX7" fmla="*/ 24272 w 337521"/>
                        <a:gd name="connsiteY7" fmla="*/ 205363 h 653036"/>
                        <a:gd name="connsiteX8" fmla="*/ 113267 w 337521"/>
                        <a:gd name="connsiteY8" fmla="*/ 38159 h 653036"/>
                        <a:gd name="connsiteX9" fmla="*/ 177991 w 337521"/>
                        <a:gd name="connsiteY9" fmla="*/ 5797 h 653036"/>
                        <a:gd name="connsiteX10" fmla="*/ 277774 w 337521"/>
                        <a:gd name="connsiteY10" fmla="*/ 27371 h 653036"/>
                        <a:gd name="connsiteX11" fmla="*/ 331711 w 337521"/>
                        <a:gd name="connsiteY11" fmla="*/ 129851 h 653036"/>
                        <a:gd name="connsiteX12" fmla="*/ 326317 w 337521"/>
                        <a:gd name="connsiteY12" fmla="*/ 267390 h 653036"/>
                        <a:gd name="connsiteX13" fmla="*/ 248109 w 337521"/>
                        <a:gd name="connsiteY13" fmla="*/ 116367 h 653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7521" h="653036">
                          <a:moveTo>
                            <a:pt x="248109" y="116367"/>
                          </a:moveTo>
                          <a:cubicBezTo>
                            <a:pt x="231928" y="97489"/>
                            <a:pt x="210353" y="84005"/>
                            <a:pt x="188778" y="73218"/>
                          </a:cubicBezTo>
                          <a:cubicBezTo>
                            <a:pt x="159113" y="59734"/>
                            <a:pt x="148326" y="70521"/>
                            <a:pt x="126751" y="102883"/>
                          </a:cubicBezTo>
                          <a:cubicBezTo>
                            <a:pt x="64724" y="199969"/>
                            <a:pt x="59330" y="361779"/>
                            <a:pt x="67421" y="477743"/>
                          </a:cubicBezTo>
                          <a:cubicBezTo>
                            <a:pt x="70118" y="537073"/>
                            <a:pt x="75511" y="596403"/>
                            <a:pt x="80905" y="653037"/>
                          </a:cubicBezTo>
                          <a:lnTo>
                            <a:pt x="5394" y="653037"/>
                          </a:lnTo>
                          <a:cubicBezTo>
                            <a:pt x="0" y="593706"/>
                            <a:pt x="0" y="534376"/>
                            <a:pt x="0" y="477743"/>
                          </a:cubicBezTo>
                          <a:cubicBezTo>
                            <a:pt x="2697" y="388747"/>
                            <a:pt x="0" y="288965"/>
                            <a:pt x="24272" y="205363"/>
                          </a:cubicBezTo>
                          <a:cubicBezTo>
                            <a:pt x="40452" y="151426"/>
                            <a:pt x="72815" y="67824"/>
                            <a:pt x="113267" y="38159"/>
                          </a:cubicBezTo>
                          <a:cubicBezTo>
                            <a:pt x="124054" y="19281"/>
                            <a:pt x="161810" y="11191"/>
                            <a:pt x="177991" y="5797"/>
                          </a:cubicBezTo>
                          <a:cubicBezTo>
                            <a:pt x="213050" y="-4991"/>
                            <a:pt x="248109" y="-2294"/>
                            <a:pt x="277774" y="27371"/>
                          </a:cubicBezTo>
                          <a:cubicBezTo>
                            <a:pt x="302045" y="54340"/>
                            <a:pt x="320923" y="92096"/>
                            <a:pt x="331711" y="129851"/>
                          </a:cubicBezTo>
                          <a:cubicBezTo>
                            <a:pt x="345195" y="175697"/>
                            <a:pt x="331711" y="221544"/>
                            <a:pt x="326317" y="267390"/>
                          </a:cubicBezTo>
                          <a:cubicBezTo>
                            <a:pt x="318226" y="210756"/>
                            <a:pt x="283167" y="156819"/>
                            <a:pt x="248109" y="116367"/>
                          </a:cubicBezTo>
                          <a:close/>
                        </a:path>
                      </a:pathLst>
                    </a:custGeom>
                    <a:solidFill>
                      <a:srgbClr val="315358"/>
                    </a:solidFill>
                    <a:ln w="26947" cap="flat">
                      <a:noFill/>
                      <a:prstDash val="solid"/>
                      <a:miter/>
                    </a:ln>
                  </p:spPr>
                  <p:txBody>
                    <a:bodyPr rtlCol="1" anchor="ctr"/>
                    <a:lstStyle/>
                    <a:p>
                      <a:endParaRPr lang="ar-SA"/>
                    </a:p>
                  </p:txBody>
                </p:sp>
                <p:sp>
                  <p:nvSpPr>
                    <p:cNvPr id="1284" name="شكل حر: شكل 1022">
                      <a:extLst>
                        <a:ext uri="{FF2B5EF4-FFF2-40B4-BE49-F238E27FC236}">
                          <a16:creationId xmlns:a16="http://schemas.microsoft.com/office/drawing/2014/main" id="{BAE6B77B-E13D-44C5-A97D-C68E91C4D9A5}"/>
                        </a:ext>
                      </a:extLst>
                    </p:cNvPr>
                    <p:cNvSpPr/>
                    <p:nvPr/>
                  </p:nvSpPr>
                  <p:spPr>
                    <a:xfrm>
                      <a:off x="1270208" y="6429247"/>
                      <a:ext cx="167203" cy="601394"/>
                    </a:xfrm>
                    <a:custGeom>
                      <a:avLst/>
                      <a:gdLst>
                        <a:gd name="connsiteX0" fmla="*/ 99783 w 167203"/>
                        <a:gd name="connsiteY0" fmla="*/ 51240 h 601394"/>
                        <a:gd name="connsiteX1" fmla="*/ 40452 w 167203"/>
                        <a:gd name="connsiteY1" fmla="*/ 426100 h 601394"/>
                        <a:gd name="connsiteX2" fmla="*/ 53937 w 167203"/>
                        <a:gd name="connsiteY2" fmla="*/ 601394 h 601394"/>
                        <a:gd name="connsiteX3" fmla="*/ 2697 w 167203"/>
                        <a:gd name="connsiteY3" fmla="*/ 601394 h 601394"/>
                        <a:gd name="connsiteX4" fmla="*/ 0 w 167203"/>
                        <a:gd name="connsiteY4" fmla="*/ 512398 h 601394"/>
                        <a:gd name="connsiteX5" fmla="*/ 16181 w 167203"/>
                        <a:gd name="connsiteY5" fmla="*/ 272380 h 601394"/>
                        <a:gd name="connsiteX6" fmla="*/ 110570 w 167203"/>
                        <a:gd name="connsiteY6" fmla="*/ 0 h 601394"/>
                        <a:gd name="connsiteX7" fmla="*/ 167204 w 167203"/>
                        <a:gd name="connsiteY7" fmla="*/ 24272 h 601394"/>
                        <a:gd name="connsiteX8" fmla="*/ 161810 w 167203"/>
                        <a:gd name="connsiteY8" fmla="*/ 21575 h 601394"/>
                        <a:gd name="connsiteX9" fmla="*/ 99783 w 167203"/>
                        <a:gd name="connsiteY9" fmla="*/ 51240 h 601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203" h="601394">
                          <a:moveTo>
                            <a:pt x="99783" y="51240"/>
                          </a:moveTo>
                          <a:cubicBezTo>
                            <a:pt x="37756" y="148326"/>
                            <a:pt x="32362" y="310136"/>
                            <a:pt x="40452" y="426100"/>
                          </a:cubicBezTo>
                          <a:cubicBezTo>
                            <a:pt x="43149" y="485430"/>
                            <a:pt x="48543" y="544761"/>
                            <a:pt x="53937" y="601394"/>
                          </a:cubicBezTo>
                          <a:lnTo>
                            <a:pt x="2697" y="601394"/>
                          </a:lnTo>
                          <a:cubicBezTo>
                            <a:pt x="0" y="571729"/>
                            <a:pt x="0" y="542064"/>
                            <a:pt x="0" y="512398"/>
                          </a:cubicBezTo>
                          <a:cubicBezTo>
                            <a:pt x="2697" y="434190"/>
                            <a:pt x="8091" y="353285"/>
                            <a:pt x="16181" y="272380"/>
                          </a:cubicBezTo>
                          <a:cubicBezTo>
                            <a:pt x="24272" y="175294"/>
                            <a:pt x="43149" y="56634"/>
                            <a:pt x="110570" y="0"/>
                          </a:cubicBezTo>
                          <a:cubicBezTo>
                            <a:pt x="129448" y="0"/>
                            <a:pt x="148326" y="8091"/>
                            <a:pt x="167204" y="24272"/>
                          </a:cubicBezTo>
                          <a:cubicBezTo>
                            <a:pt x="164507" y="24272"/>
                            <a:pt x="164507" y="21575"/>
                            <a:pt x="161810" y="21575"/>
                          </a:cubicBezTo>
                          <a:cubicBezTo>
                            <a:pt x="132145" y="5394"/>
                            <a:pt x="121357" y="18878"/>
                            <a:pt x="99783" y="51240"/>
                          </a:cubicBezTo>
                          <a:close/>
                        </a:path>
                      </a:pathLst>
                    </a:custGeom>
                    <a:solidFill>
                      <a:srgbClr val="006400"/>
                    </a:solidFill>
                    <a:ln w="26947" cap="flat">
                      <a:noFill/>
                      <a:prstDash val="solid"/>
                      <a:miter/>
                    </a:ln>
                  </p:spPr>
                  <p:txBody>
                    <a:bodyPr rtlCol="1" anchor="ctr"/>
                    <a:lstStyle/>
                    <a:p>
                      <a:endParaRPr lang="ar-SA"/>
                    </a:p>
                  </p:txBody>
                </p:sp>
                <p:sp>
                  <p:nvSpPr>
                    <p:cNvPr id="1285" name="شكل حر: شكل 1023">
                      <a:extLst>
                        <a:ext uri="{FF2B5EF4-FFF2-40B4-BE49-F238E27FC236}">
                          <a16:creationId xmlns:a16="http://schemas.microsoft.com/office/drawing/2014/main" id="{F16D757E-4F1E-466B-976D-B1C9B17A214E}"/>
                        </a:ext>
                      </a:extLst>
                    </p:cNvPr>
                    <p:cNvSpPr/>
                    <p:nvPr/>
                  </p:nvSpPr>
                  <p:spPr>
                    <a:xfrm>
                      <a:off x="1208181" y="6148337"/>
                      <a:ext cx="183384" cy="882304"/>
                    </a:xfrm>
                    <a:custGeom>
                      <a:avLst/>
                      <a:gdLst>
                        <a:gd name="connsiteX0" fmla="*/ 132145 w 183384"/>
                        <a:gd name="connsiteY0" fmla="*/ 121797 h 882304"/>
                        <a:gd name="connsiteX1" fmla="*/ 88995 w 183384"/>
                        <a:gd name="connsiteY1" fmla="*/ 297091 h 882304"/>
                        <a:gd name="connsiteX2" fmla="*/ 64724 w 183384"/>
                        <a:gd name="connsiteY2" fmla="*/ 658467 h 882304"/>
                        <a:gd name="connsiteX3" fmla="*/ 59330 w 183384"/>
                        <a:gd name="connsiteY3" fmla="*/ 836458 h 882304"/>
                        <a:gd name="connsiteX4" fmla="*/ 59330 w 183384"/>
                        <a:gd name="connsiteY4" fmla="*/ 882304 h 882304"/>
                        <a:gd name="connsiteX5" fmla="*/ 0 w 183384"/>
                        <a:gd name="connsiteY5" fmla="*/ 882304 h 882304"/>
                        <a:gd name="connsiteX6" fmla="*/ 0 w 183384"/>
                        <a:gd name="connsiteY6" fmla="*/ 793308 h 882304"/>
                        <a:gd name="connsiteX7" fmla="*/ 26968 w 183384"/>
                        <a:gd name="connsiteY7" fmla="*/ 324059 h 882304"/>
                        <a:gd name="connsiteX8" fmla="*/ 91692 w 183384"/>
                        <a:gd name="connsiteY8" fmla="*/ 119100 h 882304"/>
                        <a:gd name="connsiteX9" fmla="*/ 183385 w 183384"/>
                        <a:gd name="connsiteY9" fmla="*/ 3137 h 882304"/>
                        <a:gd name="connsiteX10" fmla="*/ 132145 w 183384"/>
                        <a:gd name="connsiteY10" fmla="*/ 121797 h 882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3384" h="882304">
                          <a:moveTo>
                            <a:pt x="132145" y="121797"/>
                          </a:moveTo>
                          <a:cubicBezTo>
                            <a:pt x="115964" y="178431"/>
                            <a:pt x="99783" y="237761"/>
                            <a:pt x="88995" y="297091"/>
                          </a:cubicBezTo>
                          <a:cubicBezTo>
                            <a:pt x="70118" y="415752"/>
                            <a:pt x="67421" y="537109"/>
                            <a:pt x="64724" y="658467"/>
                          </a:cubicBezTo>
                          <a:cubicBezTo>
                            <a:pt x="62027" y="717797"/>
                            <a:pt x="59330" y="777127"/>
                            <a:pt x="59330" y="836458"/>
                          </a:cubicBezTo>
                          <a:cubicBezTo>
                            <a:pt x="59330" y="852639"/>
                            <a:pt x="59330" y="866123"/>
                            <a:pt x="59330" y="882304"/>
                          </a:cubicBezTo>
                          <a:lnTo>
                            <a:pt x="0" y="882304"/>
                          </a:lnTo>
                          <a:cubicBezTo>
                            <a:pt x="0" y="852639"/>
                            <a:pt x="0" y="822974"/>
                            <a:pt x="0" y="793308"/>
                          </a:cubicBezTo>
                          <a:cubicBezTo>
                            <a:pt x="0" y="636892"/>
                            <a:pt x="2697" y="477779"/>
                            <a:pt x="26968" y="324059"/>
                          </a:cubicBezTo>
                          <a:cubicBezTo>
                            <a:pt x="37756" y="251245"/>
                            <a:pt x="62027" y="183824"/>
                            <a:pt x="91692" y="119100"/>
                          </a:cubicBezTo>
                          <a:cubicBezTo>
                            <a:pt x="99783" y="102919"/>
                            <a:pt x="159113" y="-21135"/>
                            <a:pt x="183385" y="3137"/>
                          </a:cubicBezTo>
                          <a:cubicBezTo>
                            <a:pt x="180688" y="440"/>
                            <a:pt x="137539" y="111010"/>
                            <a:pt x="132145" y="121797"/>
                          </a:cubicBezTo>
                          <a:close/>
                        </a:path>
                      </a:pathLst>
                    </a:custGeom>
                    <a:solidFill>
                      <a:srgbClr val="115027"/>
                    </a:solidFill>
                    <a:ln w="26947" cap="flat">
                      <a:noFill/>
                      <a:prstDash val="solid"/>
                      <a:miter/>
                    </a:ln>
                  </p:spPr>
                  <p:txBody>
                    <a:bodyPr rtlCol="1" anchor="ctr"/>
                    <a:lstStyle/>
                    <a:p>
                      <a:endParaRPr lang="ar-SA"/>
                    </a:p>
                  </p:txBody>
                </p:sp>
                <p:sp>
                  <p:nvSpPr>
                    <p:cNvPr id="1286" name="شكل حر: شكل 1024">
                      <a:extLst>
                        <a:ext uri="{FF2B5EF4-FFF2-40B4-BE49-F238E27FC236}">
                          <a16:creationId xmlns:a16="http://schemas.microsoft.com/office/drawing/2014/main" id="{4F8CEEF8-03A4-402B-864A-513BCBF919DE}"/>
                        </a:ext>
                      </a:extLst>
                    </p:cNvPr>
                    <p:cNvSpPr/>
                    <p:nvPr/>
                  </p:nvSpPr>
                  <p:spPr>
                    <a:xfrm>
                      <a:off x="1239425" y="6148777"/>
                      <a:ext cx="157533" cy="881864"/>
                    </a:xfrm>
                    <a:custGeom>
                      <a:avLst/>
                      <a:gdLst>
                        <a:gd name="connsiteX0" fmla="*/ 100900 w 157533"/>
                        <a:gd name="connsiteY0" fmla="*/ 121357 h 881864"/>
                        <a:gd name="connsiteX1" fmla="*/ 57750 w 157533"/>
                        <a:gd name="connsiteY1" fmla="*/ 296652 h 881864"/>
                        <a:gd name="connsiteX2" fmla="*/ 33479 w 157533"/>
                        <a:gd name="connsiteY2" fmla="*/ 658027 h 881864"/>
                        <a:gd name="connsiteX3" fmla="*/ 28085 w 157533"/>
                        <a:gd name="connsiteY3" fmla="*/ 836018 h 881864"/>
                        <a:gd name="connsiteX4" fmla="*/ 28085 w 157533"/>
                        <a:gd name="connsiteY4" fmla="*/ 881865 h 881864"/>
                        <a:gd name="connsiteX5" fmla="*/ 1117 w 157533"/>
                        <a:gd name="connsiteY5" fmla="*/ 881865 h 881864"/>
                        <a:gd name="connsiteX6" fmla="*/ 3814 w 157533"/>
                        <a:gd name="connsiteY6" fmla="*/ 703874 h 881864"/>
                        <a:gd name="connsiteX7" fmla="*/ 25389 w 157533"/>
                        <a:gd name="connsiteY7" fmla="*/ 382950 h 881864"/>
                        <a:gd name="connsiteX8" fmla="*/ 46963 w 157533"/>
                        <a:gd name="connsiteY8" fmla="*/ 248109 h 881864"/>
                        <a:gd name="connsiteX9" fmla="*/ 127868 w 157533"/>
                        <a:gd name="connsiteY9" fmla="*/ 29665 h 881864"/>
                        <a:gd name="connsiteX10" fmla="*/ 149443 w 157533"/>
                        <a:gd name="connsiteY10" fmla="*/ 0 h 881864"/>
                        <a:gd name="connsiteX11" fmla="*/ 157533 w 157533"/>
                        <a:gd name="connsiteY11" fmla="*/ 2697 h 881864"/>
                        <a:gd name="connsiteX12" fmla="*/ 100900 w 157533"/>
                        <a:gd name="connsiteY12" fmla="*/ 121357 h 881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7533" h="881864">
                          <a:moveTo>
                            <a:pt x="100900" y="121357"/>
                          </a:moveTo>
                          <a:cubicBezTo>
                            <a:pt x="84719" y="177991"/>
                            <a:pt x="68538" y="237321"/>
                            <a:pt x="57750" y="296652"/>
                          </a:cubicBezTo>
                          <a:cubicBezTo>
                            <a:pt x="38873" y="415312"/>
                            <a:pt x="36176" y="536670"/>
                            <a:pt x="33479" y="658027"/>
                          </a:cubicBezTo>
                          <a:cubicBezTo>
                            <a:pt x="30782" y="717358"/>
                            <a:pt x="28085" y="776688"/>
                            <a:pt x="28085" y="836018"/>
                          </a:cubicBezTo>
                          <a:cubicBezTo>
                            <a:pt x="28085" y="852199"/>
                            <a:pt x="28085" y="865683"/>
                            <a:pt x="28085" y="881865"/>
                          </a:cubicBezTo>
                          <a:lnTo>
                            <a:pt x="1117" y="881865"/>
                          </a:lnTo>
                          <a:cubicBezTo>
                            <a:pt x="-1580" y="822534"/>
                            <a:pt x="1117" y="763203"/>
                            <a:pt x="3814" y="703874"/>
                          </a:cubicBezTo>
                          <a:cubicBezTo>
                            <a:pt x="6511" y="596000"/>
                            <a:pt x="14601" y="490823"/>
                            <a:pt x="25389" y="382950"/>
                          </a:cubicBezTo>
                          <a:cubicBezTo>
                            <a:pt x="30782" y="337104"/>
                            <a:pt x="36176" y="293955"/>
                            <a:pt x="46963" y="248109"/>
                          </a:cubicBezTo>
                          <a:cubicBezTo>
                            <a:pt x="63144" y="169901"/>
                            <a:pt x="95506" y="102480"/>
                            <a:pt x="127868" y="29665"/>
                          </a:cubicBezTo>
                          <a:cubicBezTo>
                            <a:pt x="133262" y="16181"/>
                            <a:pt x="141352" y="8091"/>
                            <a:pt x="149443" y="0"/>
                          </a:cubicBezTo>
                          <a:cubicBezTo>
                            <a:pt x="152140" y="0"/>
                            <a:pt x="154837" y="0"/>
                            <a:pt x="157533" y="2697"/>
                          </a:cubicBezTo>
                          <a:cubicBezTo>
                            <a:pt x="149443" y="0"/>
                            <a:pt x="106294" y="110570"/>
                            <a:pt x="100900" y="121357"/>
                          </a:cubicBezTo>
                          <a:close/>
                        </a:path>
                      </a:pathLst>
                    </a:custGeom>
                    <a:solidFill>
                      <a:srgbClr val="043A32"/>
                    </a:solidFill>
                    <a:ln w="26947" cap="flat">
                      <a:noFill/>
                      <a:prstDash val="solid"/>
                      <a:miter/>
                    </a:ln>
                  </p:spPr>
                  <p:txBody>
                    <a:bodyPr rtlCol="1" anchor="ctr"/>
                    <a:lstStyle/>
                    <a:p>
                      <a:endParaRPr lang="ar-SA"/>
                    </a:p>
                  </p:txBody>
                </p:sp>
                <p:sp>
                  <p:nvSpPr>
                    <p:cNvPr id="1287" name="شكل حر: شكل 1025">
                      <a:extLst>
                        <a:ext uri="{FF2B5EF4-FFF2-40B4-BE49-F238E27FC236}">
                          <a16:creationId xmlns:a16="http://schemas.microsoft.com/office/drawing/2014/main" id="{B7524636-36D1-4F38-849F-A75EAA854079}"/>
                        </a:ext>
                      </a:extLst>
                    </p:cNvPr>
                    <p:cNvSpPr/>
                    <p:nvPr/>
                  </p:nvSpPr>
                  <p:spPr>
                    <a:xfrm>
                      <a:off x="1181212" y="6442676"/>
                      <a:ext cx="56633" cy="587965"/>
                    </a:xfrm>
                    <a:custGeom>
                      <a:avLst/>
                      <a:gdLst>
                        <a:gd name="connsiteX0" fmla="*/ 0 w 56633"/>
                        <a:gd name="connsiteY0" fmla="*/ 587966 h 587965"/>
                        <a:gd name="connsiteX1" fmla="*/ 16181 w 56633"/>
                        <a:gd name="connsiteY1" fmla="*/ 358734 h 587965"/>
                        <a:gd name="connsiteX2" fmla="*/ 16181 w 56633"/>
                        <a:gd name="connsiteY2" fmla="*/ 56 h 587965"/>
                        <a:gd name="connsiteX3" fmla="*/ 56634 w 56633"/>
                        <a:gd name="connsiteY3" fmla="*/ 420762 h 587965"/>
                        <a:gd name="connsiteX4" fmla="*/ 48543 w 56633"/>
                        <a:gd name="connsiteY4" fmla="*/ 585269 h 587965"/>
                        <a:gd name="connsiteX5" fmla="*/ 0 w 56633"/>
                        <a:gd name="connsiteY5" fmla="*/ 585269 h 587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633" h="587965">
                          <a:moveTo>
                            <a:pt x="0" y="587966"/>
                          </a:moveTo>
                          <a:cubicBezTo>
                            <a:pt x="8090" y="512454"/>
                            <a:pt x="13484" y="436943"/>
                            <a:pt x="16181" y="358734"/>
                          </a:cubicBezTo>
                          <a:cubicBezTo>
                            <a:pt x="16181" y="326373"/>
                            <a:pt x="13484" y="2753"/>
                            <a:pt x="16181" y="56"/>
                          </a:cubicBezTo>
                          <a:cubicBezTo>
                            <a:pt x="51240" y="-5338"/>
                            <a:pt x="56634" y="383006"/>
                            <a:pt x="56634" y="420762"/>
                          </a:cubicBezTo>
                          <a:cubicBezTo>
                            <a:pt x="56634" y="474698"/>
                            <a:pt x="53937" y="531332"/>
                            <a:pt x="48543" y="585269"/>
                          </a:cubicBezTo>
                          <a:lnTo>
                            <a:pt x="0" y="585269"/>
                          </a:lnTo>
                          <a:close/>
                        </a:path>
                      </a:pathLst>
                    </a:custGeom>
                    <a:solidFill>
                      <a:srgbClr val="1F5C24"/>
                    </a:solidFill>
                    <a:ln w="26947" cap="flat">
                      <a:noFill/>
                      <a:prstDash val="solid"/>
                      <a:miter/>
                    </a:ln>
                  </p:spPr>
                  <p:txBody>
                    <a:bodyPr rtlCol="1" anchor="ctr"/>
                    <a:lstStyle/>
                    <a:p>
                      <a:endParaRPr lang="ar-SA"/>
                    </a:p>
                  </p:txBody>
                </p:sp>
                <p:sp>
                  <p:nvSpPr>
                    <p:cNvPr id="1288" name="شكل حر: شكل 1026">
                      <a:extLst>
                        <a:ext uri="{FF2B5EF4-FFF2-40B4-BE49-F238E27FC236}">
                          <a16:creationId xmlns:a16="http://schemas.microsoft.com/office/drawing/2014/main" id="{0BD836A3-72FA-49CC-9EC9-FE948A00AB95}"/>
                        </a:ext>
                      </a:extLst>
                    </p:cNvPr>
                    <p:cNvSpPr/>
                    <p:nvPr/>
                  </p:nvSpPr>
                  <p:spPr>
                    <a:xfrm>
                      <a:off x="1194696" y="6445429"/>
                      <a:ext cx="40452" cy="585213"/>
                    </a:xfrm>
                    <a:custGeom>
                      <a:avLst/>
                      <a:gdLst>
                        <a:gd name="connsiteX0" fmla="*/ 8090 w 40452"/>
                        <a:gd name="connsiteY0" fmla="*/ 585213 h 585213"/>
                        <a:gd name="connsiteX1" fmla="*/ 0 w 40452"/>
                        <a:gd name="connsiteY1" fmla="*/ 0 h 585213"/>
                        <a:gd name="connsiteX2" fmla="*/ 40452 w 40452"/>
                        <a:gd name="connsiteY2" fmla="*/ 420706 h 585213"/>
                        <a:gd name="connsiteX3" fmla="*/ 32362 w 40452"/>
                        <a:gd name="connsiteY3" fmla="*/ 585213 h 585213"/>
                        <a:gd name="connsiteX4" fmla="*/ 8090 w 40452"/>
                        <a:gd name="connsiteY4" fmla="*/ 585213 h 5852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52" h="585213">
                          <a:moveTo>
                            <a:pt x="8090" y="585213"/>
                          </a:moveTo>
                          <a:cubicBezTo>
                            <a:pt x="24272" y="391041"/>
                            <a:pt x="18878" y="194172"/>
                            <a:pt x="0" y="0"/>
                          </a:cubicBezTo>
                          <a:cubicBezTo>
                            <a:pt x="35059" y="0"/>
                            <a:pt x="40452" y="382950"/>
                            <a:pt x="40452" y="420706"/>
                          </a:cubicBezTo>
                          <a:cubicBezTo>
                            <a:pt x="40452" y="474643"/>
                            <a:pt x="37756" y="531276"/>
                            <a:pt x="32362" y="585213"/>
                          </a:cubicBezTo>
                          <a:lnTo>
                            <a:pt x="8090" y="585213"/>
                          </a:lnTo>
                          <a:close/>
                        </a:path>
                      </a:pathLst>
                    </a:custGeom>
                    <a:solidFill>
                      <a:srgbClr val="1F5C24"/>
                    </a:solidFill>
                    <a:ln w="26947" cap="flat">
                      <a:noFill/>
                      <a:prstDash val="solid"/>
                      <a:miter/>
                    </a:ln>
                  </p:spPr>
                  <p:txBody>
                    <a:bodyPr rtlCol="1" anchor="ctr"/>
                    <a:lstStyle/>
                    <a:p>
                      <a:endParaRPr lang="ar-SA"/>
                    </a:p>
                  </p:txBody>
                </p:sp>
                <p:sp>
                  <p:nvSpPr>
                    <p:cNvPr id="1289" name="شكل حر: شكل 1027">
                      <a:extLst>
                        <a:ext uri="{FF2B5EF4-FFF2-40B4-BE49-F238E27FC236}">
                          <a16:creationId xmlns:a16="http://schemas.microsoft.com/office/drawing/2014/main" id="{42F6161A-0C6B-400B-BE17-7699754CC2A5}"/>
                        </a:ext>
                      </a:extLst>
                    </p:cNvPr>
                    <p:cNvSpPr/>
                    <p:nvPr/>
                  </p:nvSpPr>
                  <p:spPr>
                    <a:xfrm>
                      <a:off x="2359728" y="6409330"/>
                      <a:ext cx="423402" cy="621311"/>
                    </a:xfrm>
                    <a:custGeom>
                      <a:avLst/>
                      <a:gdLst>
                        <a:gd name="connsiteX0" fmla="*/ 215747 w 423402"/>
                        <a:gd name="connsiteY0" fmla="*/ 114306 h 621311"/>
                        <a:gd name="connsiteX1" fmla="*/ 83602 w 423402"/>
                        <a:gd name="connsiteY1" fmla="*/ 481076 h 621311"/>
                        <a:gd name="connsiteX2" fmla="*/ 70118 w 423402"/>
                        <a:gd name="connsiteY2" fmla="*/ 621311 h 621311"/>
                        <a:gd name="connsiteX3" fmla="*/ 0 w 423402"/>
                        <a:gd name="connsiteY3" fmla="*/ 621311 h 621311"/>
                        <a:gd name="connsiteX4" fmla="*/ 0 w 423402"/>
                        <a:gd name="connsiteY4" fmla="*/ 607827 h 621311"/>
                        <a:gd name="connsiteX5" fmla="*/ 43149 w 423402"/>
                        <a:gd name="connsiteY5" fmla="*/ 365112 h 621311"/>
                        <a:gd name="connsiteX6" fmla="*/ 148326 w 423402"/>
                        <a:gd name="connsiteY6" fmla="*/ 119700 h 621311"/>
                        <a:gd name="connsiteX7" fmla="*/ 296652 w 423402"/>
                        <a:gd name="connsiteY7" fmla="*/ 1039 h 621311"/>
                        <a:gd name="connsiteX8" fmla="*/ 423403 w 423402"/>
                        <a:gd name="connsiteY8" fmla="*/ 173637 h 621311"/>
                        <a:gd name="connsiteX9" fmla="*/ 215747 w 423402"/>
                        <a:gd name="connsiteY9" fmla="*/ 114306 h 621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3402" h="621311">
                          <a:moveTo>
                            <a:pt x="215747" y="114306"/>
                          </a:moveTo>
                          <a:cubicBezTo>
                            <a:pt x="145629" y="216786"/>
                            <a:pt x="110570" y="351628"/>
                            <a:pt x="83602" y="481076"/>
                          </a:cubicBezTo>
                          <a:cubicBezTo>
                            <a:pt x="75511" y="529618"/>
                            <a:pt x="70118" y="575465"/>
                            <a:pt x="70118" y="621311"/>
                          </a:cubicBezTo>
                          <a:lnTo>
                            <a:pt x="0" y="621311"/>
                          </a:lnTo>
                          <a:cubicBezTo>
                            <a:pt x="0" y="615917"/>
                            <a:pt x="0" y="610523"/>
                            <a:pt x="0" y="607827"/>
                          </a:cubicBezTo>
                          <a:cubicBezTo>
                            <a:pt x="0" y="524225"/>
                            <a:pt x="10787" y="437926"/>
                            <a:pt x="43149" y="365112"/>
                          </a:cubicBezTo>
                          <a:cubicBezTo>
                            <a:pt x="78208" y="284207"/>
                            <a:pt x="102480" y="189818"/>
                            <a:pt x="148326" y="119700"/>
                          </a:cubicBezTo>
                          <a:cubicBezTo>
                            <a:pt x="180688" y="65764"/>
                            <a:pt x="237321" y="-9748"/>
                            <a:pt x="296652" y="1039"/>
                          </a:cubicBezTo>
                          <a:cubicBezTo>
                            <a:pt x="358679" y="41492"/>
                            <a:pt x="393738" y="98125"/>
                            <a:pt x="423403" y="173637"/>
                          </a:cubicBezTo>
                          <a:cubicBezTo>
                            <a:pt x="369466" y="122397"/>
                            <a:pt x="272380" y="30705"/>
                            <a:pt x="215747" y="114306"/>
                          </a:cubicBezTo>
                          <a:close/>
                        </a:path>
                      </a:pathLst>
                    </a:custGeom>
                    <a:solidFill>
                      <a:srgbClr val="242D3E"/>
                    </a:solidFill>
                    <a:ln w="26947" cap="flat">
                      <a:noFill/>
                      <a:prstDash val="solid"/>
                      <a:miter/>
                    </a:ln>
                  </p:spPr>
                  <p:txBody>
                    <a:bodyPr rtlCol="1" anchor="ctr"/>
                    <a:lstStyle/>
                    <a:p>
                      <a:endParaRPr lang="ar-SA"/>
                    </a:p>
                  </p:txBody>
                </p:sp>
                <p:sp>
                  <p:nvSpPr>
                    <p:cNvPr id="1290" name="شكل حر: شكل 1028">
                      <a:extLst>
                        <a:ext uri="{FF2B5EF4-FFF2-40B4-BE49-F238E27FC236}">
                          <a16:creationId xmlns:a16="http://schemas.microsoft.com/office/drawing/2014/main" id="{B5E8B296-A8F8-412B-920F-1C1FF2162B33}"/>
                        </a:ext>
                      </a:extLst>
                    </p:cNvPr>
                    <p:cNvSpPr/>
                    <p:nvPr/>
                  </p:nvSpPr>
                  <p:spPr>
                    <a:xfrm>
                      <a:off x="2277706" y="6105426"/>
                      <a:ext cx="504867" cy="927912"/>
                    </a:xfrm>
                    <a:custGeom>
                      <a:avLst/>
                      <a:gdLst>
                        <a:gd name="connsiteX0" fmla="*/ 373280 w 504867"/>
                        <a:gd name="connsiteY0" fmla="*/ 172800 h 927912"/>
                        <a:gd name="connsiteX1" fmla="*/ 284284 w 504867"/>
                        <a:gd name="connsiteY1" fmla="*/ 108075 h 927912"/>
                        <a:gd name="connsiteX2" fmla="*/ 192592 w 504867"/>
                        <a:gd name="connsiteY2" fmla="*/ 153922 h 927912"/>
                        <a:gd name="connsiteX3" fmla="*/ 100900 w 504867"/>
                        <a:gd name="connsiteY3" fmla="*/ 720257 h 927912"/>
                        <a:gd name="connsiteX4" fmla="*/ 117081 w 504867"/>
                        <a:gd name="connsiteY4" fmla="*/ 927912 h 927912"/>
                        <a:gd name="connsiteX5" fmla="*/ 3814 w 504867"/>
                        <a:gd name="connsiteY5" fmla="*/ 927912 h 927912"/>
                        <a:gd name="connsiteX6" fmla="*/ 1117 w 504867"/>
                        <a:gd name="connsiteY6" fmla="*/ 720257 h 927912"/>
                        <a:gd name="connsiteX7" fmla="*/ 36176 w 504867"/>
                        <a:gd name="connsiteY7" fmla="*/ 310338 h 927912"/>
                        <a:gd name="connsiteX8" fmla="*/ 171018 w 504867"/>
                        <a:gd name="connsiteY8" fmla="*/ 56836 h 927912"/>
                        <a:gd name="connsiteX9" fmla="*/ 268104 w 504867"/>
                        <a:gd name="connsiteY9" fmla="*/ 8293 h 927912"/>
                        <a:gd name="connsiteX10" fmla="*/ 416429 w 504867"/>
                        <a:gd name="connsiteY10" fmla="*/ 43351 h 927912"/>
                        <a:gd name="connsiteX11" fmla="*/ 497334 w 504867"/>
                        <a:gd name="connsiteY11" fmla="*/ 197071 h 927912"/>
                        <a:gd name="connsiteX12" fmla="*/ 486547 w 504867"/>
                        <a:gd name="connsiteY12" fmla="*/ 404727 h 927912"/>
                        <a:gd name="connsiteX13" fmla="*/ 373280 w 504867"/>
                        <a:gd name="connsiteY13" fmla="*/ 172800 h 927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4867" h="927912">
                          <a:moveTo>
                            <a:pt x="373280" y="172800"/>
                          </a:moveTo>
                          <a:cubicBezTo>
                            <a:pt x="349009" y="143134"/>
                            <a:pt x="316646" y="124256"/>
                            <a:pt x="284284" y="108075"/>
                          </a:cubicBezTo>
                          <a:cubicBezTo>
                            <a:pt x="238438" y="86501"/>
                            <a:pt x="222257" y="105379"/>
                            <a:pt x="192592" y="153922"/>
                          </a:cubicBezTo>
                          <a:cubicBezTo>
                            <a:pt x="100900" y="299551"/>
                            <a:pt x="90113" y="542266"/>
                            <a:pt x="100900" y="720257"/>
                          </a:cubicBezTo>
                          <a:cubicBezTo>
                            <a:pt x="106294" y="790374"/>
                            <a:pt x="111687" y="857795"/>
                            <a:pt x="117081" y="927912"/>
                          </a:cubicBezTo>
                          <a:lnTo>
                            <a:pt x="3814" y="927912"/>
                          </a:lnTo>
                          <a:cubicBezTo>
                            <a:pt x="1117" y="857795"/>
                            <a:pt x="-1580" y="787677"/>
                            <a:pt x="1117" y="720257"/>
                          </a:cubicBezTo>
                          <a:cubicBezTo>
                            <a:pt x="3814" y="585415"/>
                            <a:pt x="-1580" y="437089"/>
                            <a:pt x="36176" y="310338"/>
                          </a:cubicBezTo>
                          <a:cubicBezTo>
                            <a:pt x="60447" y="229433"/>
                            <a:pt x="106294" y="102682"/>
                            <a:pt x="171018" y="56836"/>
                          </a:cubicBezTo>
                          <a:cubicBezTo>
                            <a:pt x="184502" y="27170"/>
                            <a:pt x="246529" y="13686"/>
                            <a:pt x="268104" y="8293"/>
                          </a:cubicBezTo>
                          <a:cubicBezTo>
                            <a:pt x="322040" y="-7888"/>
                            <a:pt x="373280" y="-2495"/>
                            <a:pt x="416429" y="43351"/>
                          </a:cubicBezTo>
                          <a:cubicBezTo>
                            <a:pt x="454185" y="83804"/>
                            <a:pt x="481153" y="140438"/>
                            <a:pt x="497334" y="197071"/>
                          </a:cubicBezTo>
                          <a:cubicBezTo>
                            <a:pt x="516212" y="267189"/>
                            <a:pt x="494638" y="337306"/>
                            <a:pt x="486547" y="404727"/>
                          </a:cubicBezTo>
                          <a:cubicBezTo>
                            <a:pt x="478456" y="310338"/>
                            <a:pt x="424520" y="229433"/>
                            <a:pt x="373280" y="172800"/>
                          </a:cubicBezTo>
                          <a:close/>
                        </a:path>
                      </a:pathLst>
                    </a:custGeom>
                    <a:solidFill>
                      <a:srgbClr val="315358"/>
                    </a:solidFill>
                    <a:ln w="26947" cap="flat">
                      <a:noFill/>
                      <a:prstDash val="solid"/>
                      <a:miter/>
                    </a:ln>
                  </p:spPr>
                  <p:txBody>
                    <a:bodyPr rtlCol="1" anchor="ctr"/>
                    <a:lstStyle/>
                    <a:p>
                      <a:endParaRPr lang="ar-SA"/>
                    </a:p>
                  </p:txBody>
                </p:sp>
                <p:sp>
                  <p:nvSpPr>
                    <p:cNvPr id="1291" name="شكل حر: شكل 1029">
                      <a:extLst>
                        <a:ext uri="{FF2B5EF4-FFF2-40B4-BE49-F238E27FC236}">
                          <a16:creationId xmlns:a16="http://schemas.microsoft.com/office/drawing/2014/main" id="{052CAE27-29B6-40C1-B889-1BD93804FD25}"/>
                        </a:ext>
                      </a:extLst>
                    </p:cNvPr>
                    <p:cNvSpPr/>
                    <p:nvPr/>
                  </p:nvSpPr>
                  <p:spPr>
                    <a:xfrm>
                      <a:off x="2559294" y="6100846"/>
                      <a:ext cx="223279" cy="403913"/>
                    </a:xfrm>
                    <a:custGeom>
                      <a:avLst/>
                      <a:gdLst>
                        <a:gd name="connsiteX0" fmla="*/ 134842 w 223279"/>
                        <a:gd name="connsiteY0" fmla="*/ 136927 h 403913"/>
                        <a:gd name="connsiteX1" fmla="*/ 21575 w 223279"/>
                        <a:gd name="connsiteY1" fmla="*/ 20963 h 403913"/>
                        <a:gd name="connsiteX2" fmla="*/ 0 w 223279"/>
                        <a:gd name="connsiteY2" fmla="*/ 4782 h 403913"/>
                        <a:gd name="connsiteX3" fmla="*/ 134842 w 223279"/>
                        <a:gd name="connsiteY3" fmla="*/ 42538 h 403913"/>
                        <a:gd name="connsiteX4" fmla="*/ 215747 w 223279"/>
                        <a:gd name="connsiteY4" fmla="*/ 196257 h 403913"/>
                        <a:gd name="connsiteX5" fmla="*/ 204959 w 223279"/>
                        <a:gd name="connsiteY5" fmla="*/ 403913 h 403913"/>
                        <a:gd name="connsiteX6" fmla="*/ 204959 w 223279"/>
                        <a:gd name="connsiteY6" fmla="*/ 395823 h 403913"/>
                        <a:gd name="connsiteX7" fmla="*/ 134842 w 223279"/>
                        <a:gd name="connsiteY7" fmla="*/ 136927 h 40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3279" h="403913">
                          <a:moveTo>
                            <a:pt x="134842" y="136927"/>
                          </a:moveTo>
                          <a:cubicBezTo>
                            <a:pt x="97086" y="99171"/>
                            <a:pt x="64724" y="56022"/>
                            <a:pt x="21575" y="20963"/>
                          </a:cubicBezTo>
                          <a:cubicBezTo>
                            <a:pt x="13484" y="15570"/>
                            <a:pt x="8090" y="10176"/>
                            <a:pt x="0" y="4782"/>
                          </a:cubicBezTo>
                          <a:cubicBezTo>
                            <a:pt x="48543" y="-6005"/>
                            <a:pt x="94389" y="-612"/>
                            <a:pt x="134842" y="42538"/>
                          </a:cubicBezTo>
                          <a:cubicBezTo>
                            <a:pt x="172597" y="82990"/>
                            <a:pt x="199566" y="139624"/>
                            <a:pt x="215747" y="196257"/>
                          </a:cubicBezTo>
                          <a:cubicBezTo>
                            <a:pt x="234624" y="266375"/>
                            <a:pt x="213050" y="336492"/>
                            <a:pt x="204959" y="403913"/>
                          </a:cubicBezTo>
                          <a:cubicBezTo>
                            <a:pt x="204959" y="401217"/>
                            <a:pt x="204959" y="398520"/>
                            <a:pt x="204959" y="395823"/>
                          </a:cubicBezTo>
                          <a:cubicBezTo>
                            <a:pt x="199566" y="304131"/>
                            <a:pt x="199566" y="207044"/>
                            <a:pt x="134842" y="136927"/>
                          </a:cubicBezTo>
                          <a:close/>
                        </a:path>
                      </a:pathLst>
                    </a:custGeom>
                    <a:solidFill>
                      <a:srgbClr val="BDE665"/>
                    </a:solidFill>
                    <a:ln w="26947" cap="flat">
                      <a:noFill/>
                      <a:prstDash val="solid"/>
                      <a:miter/>
                    </a:ln>
                  </p:spPr>
                  <p:txBody>
                    <a:bodyPr rtlCol="1" anchor="ctr"/>
                    <a:lstStyle/>
                    <a:p>
                      <a:endParaRPr lang="ar-SA"/>
                    </a:p>
                  </p:txBody>
                </p:sp>
                <p:sp>
                  <p:nvSpPr>
                    <p:cNvPr id="1292" name="شكل حر: شكل 1030">
                      <a:extLst>
                        <a:ext uri="{FF2B5EF4-FFF2-40B4-BE49-F238E27FC236}">
                          <a16:creationId xmlns:a16="http://schemas.microsoft.com/office/drawing/2014/main" id="{57FCFCBC-F71D-4050-94CC-03C3FB53C384}"/>
                        </a:ext>
                      </a:extLst>
                    </p:cNvPr>
                    <p:cNvSpPr/>
                    <p:nvPr/>
                  </p:nvSpPr>
                  <p:spPr>
                    <a:xfrm>
                      <a:off x="2354334" y="6108325"/>
                      <a:ext cx="407221" cy="391040"/>
                    </a:xfrm>
                    <a:custGeom>
                      <a:avLst/>
                      <a:gdLst>
                        <a:gd name="connsiteX0" fmla="*/ 94389 w 407221"/>
                        <a:gd name="connsiteY0" fmla="*/ 51240 h 391040"/>
                        <a:gd name="connsiteX1" fmla="*/ 191475 w 407221"/>
                        <a:gd name="connsiteY1" fmla="*/ 2697 h 391040"/>
                        <a:gd name="connsiteX2" fmla="*/ 204959 w 407221"/>
                        <a:gd name="connsiteY2" fmla="*/ 0 h 391040"/>
                        <a:gd name="connsiteX3" fmla="*/ 226534 w 407221"/>
                        <a:gd name="connsiteY3" fmla="*/ 16181 h 391040"/>
                        <a:gd name="connsiteX4" fmla="*/ 339801 w 407221"/>
                        <a:gd name="connsiteY4" fmla="*/ 132145 h 391040"/>
                        <a:gd name="connsiteX5" fmla="*/ 407222 w 407221"/>
                        <a:gd name="connsiteY5" fmla="*/ 391041 h 391040"/>
                        <a:gd name="connsiteX6" fmla="*/ 293955 w 407221"/>
                        <a:gd name="connsiteY6" fmla="*/ 169901 h 391040"/>
                        <a:gd name="connsiteX7" fmla="*/ 213050 w 407221"/>
                        <a:gd name="connsiteY7" fmla="*/ 110570 h 391040"/>
                        <a:gd name="connsiteX8" fmla="*/ 75511 w 407221"/>
                        <a:gd name="connsiteY8" fmla="*/ 99783 h 391040"/>
                        <a:gd name="connsiteX9" fmla="*/ 0 w 407221"/>
                        <a:gd name="connsiteY9" fmla="*/ 188778 h 391040"/>
                        <a:gd name="connsiteX10" fmla="*/ 94389 w 407221"/>
                        <a:gd name="connsiteY10" fmla="*/ 51240 h 39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7221" h="391040">
                          <a:moveTo>
                            <a:pt x="94389" y="51240"/>
                          </a:moveTo>
                          <a:cubicBezTo>
                            <a:pt x="107873" y="21575"/>
                            <a:pt x="169900" y="8091"/>
                            <a:pt x="191475" y="2697"/>
                          </a:cubicBezTo>
                          <a:cubicBezTo>
                            <a:pt x="196869" y="2697"/>
                            <a:pt x="199565" y="0"/>
                            <a:pt x="204959" y="0"/>
                          </a:cubicBezTo>
                          <a:cubicBezTo>
                            <a:pt x="213050" y="5394"/>
                            <a:pt x="218443" y="10787"/>
                            <a:pt x="226534" y="16181"/>
                          </a:cubicBezTo>
                          <a:cubicBezTo>
                            <a:pt x="269683" y="51240"/>
                            <a:pt x="302045" y="94389"/>
                            <a:pt x="339801" y="132145"/>
                          </a:cubicBezTo>
                          <a:cubicBezTo>
                            <a:pt x="401828" y="202262"/>
                            <a:pt x="401828" y="299349"/>
                            <a:pt x="407222" y="391041"/>
                          </a:cubicBezTo>
                          <a:cubicBezTo>
                            <a:pt x="396434" y="304742"/>
                            <a:pt x="345194" y="226534"/>
                            <a:pt x="293955" y="169901"/>
                          </a:cubicBezTo>
                          <a:cubicBezTo>
                            <a:pt x="269683" y="142932"/>
                            <a:pt x="242715" y="124054"/>
                            <a:pt x="213050" y="110570"/>
                          </a:cubicBezTo>
                          <a:cubicBezTo>
                            <a:pt x="172597" y="78208"/>
                            <a:pt x="121357" y="59330"/>
                            <a:pt x="75511" y="99783"/>
                          </a:cubicBezTo>
                          <a:cubicBezTo>
                            <a:pt x="45846" y="126751"/>
                            <a:pt x="21575" y="156416"/>
                            <a:pt x="0" y="188778"/>
                          </a:cubicBezTo>
                          <a:cubicBezTo>
                            <a:pt x="26968" y="132145"/>
                            <a:pt x="59330" y="78208"/>
                            <a:pt x="94389" y="51240"/>
                          </a:cubicBezTo>
                          <a:close/>
                        </a:path>
                      </a:pathLst>
                    </a:custGeom>
                    <a:solidFill>
                      <a:srgbClr val="63B527"/>
                    </a:solidFill>
                    <a:ln w="26947" cap="flat">
                      <a:noFill/>
                      <a:prstDash val="solid"/>
                      <a:miter/>
                    </a:ln>
                  </p:spPr>
                  <p:txBody>
                    <a:bodyPr rtlCol="1" anchor="ctr"/>
                    <a:lstStyle/>
                    <a:p>
                      <a:endParaRPr lang="ar-SA"/>
                    </a:p>
                  </p:txBody>
                </p:sp>
                <p:sp>
                  <p:nvSpPr>
                    <p:cNvPr id="1293" name="شكل حر: شكل 1031">
                      <a:extLst>
                        <a:ext uri="{FF2B5EF4-FFF2-40B4-BE49-F238E27FC236}">
                          <a16:creationId xmlns:a16="http://schemas.microsoft.com/office/drawing/2014/main" id="{FF17F039-0827-4041-8884-840E7C3C70AA}"/>
                        </a:ext>
                      </a:extLst>
                    </p:cNvPr>
                    <p:cNvSpPr/>
                    <p:nvPr/>
                  </p:nvSpPr>
                  <p:spPr>
                    <a:xfrm>
                      <a:off x="2319276" y="6186532"/>
                      <a:ext cx="250805" cy="846805"/>
                    </a:xfrm>
                    <a:custGeom>
                      <a:avLst/>
                      <a:gdLst>
                        <a:gd name="connsiteX0" fmla="*/ 148326 w 250805"/>
                        <a:gd name="connsiteY0" fmla="*/ 72815 h 846805"/>
                        <a:gd name="connsiteX1" fmla="*/ 56633 w 250805"/>
                        <a:gd name="connsiteY1" fmla="*/ 639150 h 846805"/>
                        <a:gd name="connsiteX2" fmla="*/ 72814 w 250805"/>
                        <a:gd name="connsiteY2" fmla="*/ 846805 h 846805"/>
                        <a:gd name="connsiteX3" fmla="*/ 0 w 250805"/>
                        <a:gd name="connsiteY3" fmla="*/ 846805 h 846805"/>
                        <a:gd name="connsiteX4" fmla="*/ 0 w 250805"/>
                        <a:gd name="connsiteY4" fmla="*/ 771294 h 846805"/>
                        <a:gd name="connsiteX5" fmla="*/ 24272 w 250805"/>
                        <a:gd name="connsiteY5" fmla="*/ 409919 h 846805"/>
                        <a:gd name="connsiteX6" fmla="*/ 167204 w 250805"/>
                        <a:gd name="connsiteY6" fmla="*/ 0 h 846805"/>
                        <a:gd name="connsiteX7" fmla="*/ 250806 w 250805"/>
                        <a:gd name="connsiteY7" fmla="*/ 35059 h 846805"/>
                        <a:gd name="connsiteX8" fmla="*/ 242715 w 250805"/>
                        <a:gd name="connsiteY8" fmla="*/ 29665 h 846805"/>
                        <a:gd name="connsiteX9" fmla="*/ 148326 w 250805"/>
                        <a:gd name="connsiteY9" fmla="*/ 72815 h 846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0805" h="846805">
                          <a:moveTo>
                            <a:pt x="148326" y="72815"/>
                          </a:moveTo>
                          <a:cubicBezTo>
                            <a:pt x="56633" y="218444"/>
                            <a:pt x="45846" y="461159"/>
                            <a:pt x="56633" y="639150"/>
                          </a:cubicBezTo>
                          <a:cubicBezTo>
                            <a:pt x="62027" y="709267"/>
                            <a:pt x="67421" y="776688"/>
                            <a:pt x="72814" y="846805"/>
                          </a:cubicBezTo>
                          <a:lnTo>
                            <a:pt x="0" y="846805"/>
                          </a:lnTo>
                          <a:cubicBezTo>
                            <a:pt x="0" y="822534"/>
                            <a:pt x="0" y="795566"/>
                            <a:pt x="0" y="771294"/>
                          </a:cubicBezTo>
                          <a:cubicBezTo>
                            <a:pt x="5394" y="652634"/>
                            <a:pt x="13484" y="531276"/>
                            <a:pt x="24272" y="409919"/>
                          </a:cubicBezTo>
                          <a:cubicBezTo>
                            <a:pt x="35059" y="264290"/>
                            <a:pt x="64724" y="86299"/>
                            <a:pt x="167204" y="0"/>
                          </a:cubicBezTo>
                          <a:cubicBezTo>
                            <a:pt x="196869" y="0"/>
                            <a:pt x="226534" y="13484"/>
                            <a:pt x="250806" y="35059"/>
                          </a:cubicBezTo>
                          <a:cubicBezTo>
                            <a:pt x="248109" y="32362"/>
                            <a:pt x="245412" y="32362"/>
                            <a:pt x="242715" y="29665"/>
                          </a:cubicBezTo>
                          <a:cubicBezTo>
                            <a:pt x="196869" y="5394"/>
                            <a:pt x="180688" y="24272"/>
                            <a:pt x="148326" y="72815"/>
                          </a:cubicBezTo>
                          <a:close/>
                        </a:path>
                      </a:pathLst>
                    </a:custGeom>
                    <a:solidFill>
                      <a:srgbClr val="006400"/>
                    </a:solidFill>
                    <a:ln w="26947" cap="flat">
                      <a:noFill/>
                      <a:prstDash val="solid"/>
                      <a:miter/>
                    </a:ln>
                  </p:spPr>
                  <p:txBody>
                    <a:bodyPr rtlCol="1" anchor="ctr"/>
                    <a:lstStyle/>
                    <a:p>
                      <a:endParaRPr lang="ar-SA"/>
                    </a:p>
                  </p:txBody>
                </p:sp>
                <p:sp>
                  <p:nvSpPr>
                    <p:cNvPr id="1294" name="شكل حر: شكل 1032">
                      <a:extLst>
                        <a:ext uri="{FF2B5EF4-FFF2-40B4-BE49-F238E27FC236}">
                          <a16:creationId xmlns:a16="http://schemas.microsoft.com/office/drawing/2014/main" id="{8D0A3FFD-545D-49BE-BC08-E71A63970179}"/>
                        </a:ext>
                      </a:extLst>
                    </p:cNvPr>
                    <p:cNvSpPr/>
                    <p:nvPr/>
                  </p:nvSpPr>
                  <p:spPr>
                    <a:xfrm>
                      <a:off x="2569892" y="6105628"/>
                      <a:ext cx="204863" cy="329222"/>
                    </a:xfrm>
                    <a:custGeom>
                      <a:avLst/>
                      <a:gdLst>
                        <a:gd name="connsiteX0" fmla="*/ 27158 w 204863"/>
                        <a:gd name="connsiteY0" fmla="*/ 2697 h 329222"/>
                        <a:gd name="connsiteX1" fmla="*/ 108063 w 204863"/>
                        <a:gd name="connsiteY1" fmla="*/ 26968 h 329222"/>
                        <a:gd name="connsiteX2" fmla="*/ 159302 w 204863"/>
                        <a:gd name="connsiteY2" fmla="*/ 99783 h 329222"/>
                        <a:gd name="connsiteX3" fmla="*/ 197058 w 204863"/>
                        <a:gd name="connsiteY3" fmla="*/ 188778 h 329222"/>
                        <a:gd name="connsiteX4" fmla="*/ 202452 w 204863"/>
                        <a:gd name="connsiteY4" fmla="*/ 304742 h 329222"/>
                        <a:gd name="connsiteX5" fmla="*/ 202452 w 204863"/>
                        <a:gd name="connsiteY5" fmla="*/ 329014 h 329222"/>
                        <a:gd name="connsiteX6" fmla="*/ 194361 w 204863"/>
                        <a:gd name="connsiteY6" fmla="*/ 202262 h 329222"/>
                        <a:gd name="connsiteX7" fmla="*/ 156605 w 204863"/>
                        <a:gd name="connsiteY7" fmla="*/ 115964 h 329222"/>
                        <a:gd name="connsiteX8" fmla="*/ 108063 w 204863"/>
                        <a:gd name="connsiteY8" fmla="*/ 43149 h 329222"/>
                        <a:gd name="connsiteX9" fmla="*/ 189 w 204863"/>
                        <a:gd name="connsiteY9" fmla="*/ 0 h 329222"/>
                        <a:gd name="connsiteX10" fmla="*/ 27158 w 204863"/>
                        <a:gd name="connsiteY10" fmla="*/ 2697 h 329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4863" h="329222">
                          <a:moveTo>
                            <a:pt x="27158" y="2697"/>
                          </a:moveTo>
                          <a:cubicBezTo>
                            <a:pt x="54126" y="5394"/>
                            <a:pt x="83791" y="8091"/>
                            <a:pt x="108063" y="26968"/>
                          </a:cubicBezTo>
                          <a:cubicBezTo>
                            <a:pt x="129637" y="45846"/>
                            <a:pt x="145818" y="72815"/>
                            <a:pt x="159302" y="99783"/>
                          </a:cubicBezTo>
                          <a:cubicBezTo>
                            <a:pt x="172786" y="126751"/>
                            <a:pt x="186271" y="156416"/>
                            <a:pt x="197058" y="188778"/>
                          </a:cubicBezTo>
                          <a:cubicBezTo>
                            <a:pt x="207845" y="226534"/>
                            <a:pt x="205149" y="266987"/>
                            <a:pt x="202452" y="304742"/>
                          </a:cubicBezTo>
                          <a:cubicBezTo>
                            <a:pt x="202452" y="307439"/>
                            <a:pt x="199755" y="331711"/>
                            <a:pt x="202452" y="329014"/>
                          </a:cubicBezTo>
                          <a:cubicBezTo>
                            <a:pt x="205149" y="293955"/>
                            <a:pt x="202452" y="234625"/>
                            <a:pt x="194361" y="202262"/>
                          </a:cubicBezTo>
                          <a:cubicBezTo>
                            <a:pt x="186271" y="172598"/>
                            <a:pt x="170090" y="142932"/>
                            <a:pt x="156605" y="115964"/>
                          </a:cubicBezTo>
                          <a:cubicBezTo>
                            <a:pt x="143121" y="88996"/>
                            <a:pt x="126940" y="64724"/>
                            <a:pt x="108063" y="43149"/>
                          </a:cubicBezTo>
                          <a:cubicBezTo>
                            <a:pt x="83791" y="18878"/>
                            <a:pt x="29854" y="8091"/>
                            <a:pt x="189" y="0"/>
                          </a:cubicBezTo>
                          <a:cubicBezTo>
                            <a:pt x="-2508" y="0"/>
                            <a:pt x="24461" y="2697"/>
                            <a:pt x="27158" y="2697"/>
                          </a:cubicBezTo>
                          <a:close/>
                        </a:path>
                      </a:pathLst>
                    </a:custGeom>
                    <a:solidFill>
                      <a:srgbClr val="DCFB8E"/>
                    </a:solidFill>
                    <a:ln w="26947" cap="flat">
                      <a:noFill/>
                      <a:prstDash val="solid"/>
                      <a:miter/>
                    </a:ln>
                  </p:spPr>
                  <p:txBody>
                    <a:bodyPr rtlCol="1" anchor="ctr"/>
                    <a:lstStyle/>
                    <a:p>
                      <a:endParaRPr lang="ar-SA"/>
                    </a:p>
                  </p:txBody>
                </p:sp>
                <p:sp>
                  <p:nvSpPr>
                    <p:cNvPr id="1295" name="شكل حر: شكل 1033">
                      <a:extLst>
                        <a:ext uri="{FF2B5EF4-FFF2-40B4-BE49-F238E27FC236}">
                          <a16:creationId xmlns:a16="http://schemas.microsoft.com/office/drawing/2014/main" id="{52C97F89-9F37-4FEB-B64C-1EC355A4A905}"/>
                        </a:ext>
                      </a:extLst>
                    </p:cNvPr>
                    <p:cNvSpPr/>
                    <p:nvPr/>
                  </p:nvSpPr>
                  <p:spPr>
                    <a:xfrm>
                      <a:off x="2501925" y="6117068"/>
                      <a:ext cx="251962" cy="309555"/>
                    </a:xfrm>
                    <a:custGeom>
                      <a:avLst/>
                      <a:gdLst>
                        <a:gd name="connsiteX0" fmla="*/ 735 w 251962"/>
                        <a:gd name="connsiteY0" fmla="*/ 18225 h 309555"/>
                        <a:gd name="connsiteX1" fmla="*/ 138273 w 251962"/>
                        <a:gd name="connsiteY1" fmla="*/ 69465 h 309555"/>
                        <a:gd name="connsiteX2" fmla="*/ 197604 w 251962"/>
                        <a:gd name="connsiteY2" fmla="*/ 142280 h 309555"/>
                        <a:gd name="connsiteX3" fmla="*/ 235359 w 251962"/>
                        <a:gd name="connsiteY3" fmla="*/ 207003 h 309555"/>
                        <a:gd name="connsiteX4" fmla="*/ 251540 w 251962"/>
                        <a:gd name="connsiteY4" fmla="*/ 309483 h 309555"/>
                        <a:gd name="connsiteX5" fmla="*/ 189513 w 251962"/>
                        <a:gd name="connsiteY5" fmla="*/ 142280 h 309555"/>
                        <a:gd name="connsiteX6" fmla="*/ 138273 w 251962"/>
                        <a:gd name="connsiteY6" fmla="*/ 82949 h 309555"/>
                        <a:gd name="connsiteX7" fmla="*/ 6129 w 251962"/>
                        <a:gd name="connsiteY7" fmla="*/ 18225 h 309555"/>
                        <a:gd name="connsiteX8" fmla="*/ 735 w 251962"/>
                        <a:gd name="connsiteY8" fmla="*/ 18225 h 309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962" h="309555">
                          <a:moveTo>
                            <a:pt x="735" y="18225"/>
                          </a:moveTo>
                          <a:cubicBezTo>
                            <a:pt x="54672" y="-30318"/>
                            <a:pt x="105911" y="29012"/>
                            <a:pt x="138273" y="69465"/>
                          </a:cubicBezTo>
                          <a:cubicBezTo>
                            <a:pt x="159848" y="93736"/>
                            <a:pt x="178726" y="115311"/>
                            <a:pt x="197604" y="142280"/>
                          </a:cubicBezTo>
                          <a:cubicBezTo>
                            <a:pt x="213785" y="163854"/>
                            <a:pt x="224572" y="171944"/>
                            <a:pt x="235359" y="207003"/>
                          </a:cubicBezTo>
                          <a:cubicBezTo>
                            <a:pt x="243450" y="239365"/>
                            <a:pt x="254237" y="312180"/>
                            <a:pt x="251540" y="309483"/>
                          </a:cubicBezTo>
                          <a:cubicBezTo>
                            <a:pt x="243450" y="252849"/>
                            <a:pt x="240753" y="204306"/>
                            <a:pt x="189513" y="142280"/>
                          </a:cubicBezTo>
                          <a:cubicBezTo>
                            <a:pt x="173332" y="120705"/>
                            <a:pt x="154454" y="101827"/>
                            <a:pt x="138273" y="82949"/>
                          </a:cubicBezTo>
                          <a:cubicBezTo>
                            <a:pt x="103215" y="39800"/>
                            <a:pt x="57369" y="-6046"/>
                            <a:pt x="6129" y="18225"/>
                          </a:cubicBezTo>
                          <a:cubicBezTo>
                            <a:pt x="3432" y="18225"/>
                            <a:pt x="-1962" y="20922"/>
                            <a:pt x="735" y="18225"/>
                          </a:cubicBezTo>
                          <a:close/>
                        </a:path>
                      </a:pathLst>
                    </a:custGeom>
                    <a:solidFill>
                      <a:srgbClr val="DCFB8E">
                        <a:alpha val="30000"/>
                      </a:srgbClr>
                    </a:solidFill>
                    <a:ln w="26947" cap="flat">
                      <a:noFill/>
                      <a:prstDash val="solid"/>
                      <a:miter/>
                    </a:ln>
                  </p:spPr>
                  <p:txBody>
                    <a:bodyPr rtlCol="1" anchor="ctr"/>
                    <a:lstStyle/>
                    <a:p>
                      <a:endParaRPr lang="ar-SA"/>
                    </a:p>
                  </p:txBody>
                </p:sp>
                <p:sp>
                  <p:nvSpPr>
                    <p:cNvPr id="1296" name="شكل حر: شكل 1034">
                      <a:extLst>
                        <a:ext uri="{FF2B5EF4-FFF2-40B4-BE49-F238E27FC236}">
                          <a16:creationId xmlns:a16="http://schemas.microsoft.com/office/drawing/2014/main" id="{61A4447B-82EB-40DC-BDF1-67879C748BD0}"/>
                        </a:ext>
                      </a:extLst>
                    </p:cNvPr>
                    <p:cNvSpPr/>
                    <p:nvPr/>
                  </p:nvSpPr>
                  <p:spPr>
                    <a:xfrm>
                      <a:off x="2224886" y="5766183"/>
                      <a:ext cx="275076" cy="1267154"/>
                    </a:xfrm>
                    <a:custGeom>
                      <a:avLst/>
                      <a:gdLst>
                        <a:gd name="connsiteX0" fmla="*/ 199566 w 275076"/>
                        <a:gd name="connsiteY0" fmla="*/ 177634 h 1267154"/>
                        <a:gd name="connsiteX1" fmla="*/ 134842 w 275076"/>
                        <a:gd name="connsiteY1" fmla="*/ 441924 h 1267154"/>
                        <a:gd name="connsiteX2" fmla="*/ 97086 w 275076"/>
                        <a:gd name="connsiteY2" fmla="*/ 986684 h 1267154"/>
                        <a:gd name="connsiteX3" fmla="*/ 88996 w 275076"/>
                        <a:gd name="connsiteY3" fmla="*/ 1256368 h 1267154"/>
                        <a:gd name="connsiteX4" fmla="*/ 88996 w 275076"/>
                        <a:gd name="connsiteY4" fmla="*/ 1267155 h 1267154"/>
                        <a:gd name="connsiteX5" fmla="*/ 0 w 275076"/>
                        <a:gd name="connsiteY5" fmla="*/ 1267155 h 1267154"/>
                        <a:gd name="connsiteX6" fmla="*/ 0 w 275076"/>
                        <a:gd name="connsiteY6" fmla="*/ 1188947 h 1267154"/>
                        <a:gd name="connsiteX7" fmla="*/ 0 w 275076"/>
                        <a:gd name="connsiteY7" fmla="*/ 1183554 h 1267154"/>
                        <a:gd name="connsiteX8" fmla="*/ 40452 w 275076"/>
                        <a:gd name="connsiteY8" fmla="*/ 485074 h 1267154"/>
                        <a:gd name="connsiteX9" fmla="*/ 137538 w 275076"/>
                        <a:gd name="connsiteY9" fmla="*/ 177634 h 1267154"/>
                        <a:gd name="connsiteX10" fmla="*/ 275077 w 275076"/>
                        <a:gd name="connsiteY10" fmla="*/ 5037 h 1267154"/>
                        <a:gd name="connsiteX11" fmla="*/ 199566 w 275076"/>
                        <a:gd name="connsiteY11" fmla="*/ 177634 h 126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5076" h="1267154">
                          <a:moveTo>
                            <a:pt x="199566" y="177634"/>
                          </a:moveTo>
                          <a:cubicBezTo>
                            <a:pt x="175294" y="263933"/>
                            <a:pt x="148326" y="350232"/>
                            <a:pt x="134842" y="441924"/>
                          </a:cubicBezTo>
                          <a:cubicBezTo>
                            <a:pt x="105177" y="619915"/>
                            <a:pt x="102480" y="803300"/>
                            <a:pt x="97086" y="986684"/>
                          </a:cubicBezTo>
                          <a:cubicBezTo>
                            <a:pt x="94389" y="1075680"/>
                            <a:pt x="91692" y="1164675"/>
                            <a:pt x="88996" y="1256368"/>
                          </a:cubicBezTo>
                          <a:cubicBezTo>
                            <a:pt x="88996" y="1259065"/>
                            <a:pt x="88996" y="1261762"/>
                            <a:pt x="88996" y="1267155"/>
                          </a:cubicBezTo>
                          <a:lnTo>
                            <a:pt x="0" y="1267155"/>
                          </a:lnTo>
                          <a:cubicBezTo>
                            <a:pt x="0" y="1240186"/>
                            <a:pt x="0" y="1215915"/>
                            <a:pt x="0" y="1188947"/>
                          </a:cubicBezTo>
                          <a:cubicBezTo>
                            <a:pt x="0" y="1140404"/>
                            <a:pt x="0" y="1159281"/>
                            <a:pt x="0" y="1183554"/>
                          </a:cubicBezTo>
                          <a:cubicBezTo>
                            <a:pt x="0" y="951626"/>
                            <a:pt x="2697" y="711607"/>
                            <a:pt x="40452" y="485074"/>
                          </a:cubicBezTo>
                          <a:cubicBezTo>
                            <a:pt x="59330" y="374503"/>
                            <a:pt x="91692" y="274721"/>
                            <a:pt x="137538" y="177634"/>
                          </a:cubicBezTo>
                          <a:cubicBezTo>
                            <a:pt x="148326" y="153363"/>
                            <a:pt x="240018" y="-32718"/>
                            <a:pt x="275077" y="5037"/>
                          </a:cubicBezTo>
                          <a:cubicBezTo>
                            <a:pt x="269683" y="-3053"/>
                            <a:pt x="204959" y="161454"/>
                            <a:pt x="199566" y="177634"/>
                          </a:cubicBezTo>
                          <a:close/>
                        </a:path>
                      </a:pathLst>
                    </a:custGeom>
                    <a:solidFill>
                      <a:srgbClr val="115027"/>
                    </a:solidFill>
                    <a:ln w="26947" cap="flat">
                      <a:noFill/>
                      <a:prstDash val="solid"/>
                      <a:miter/>
                    </a:ln>
                  </p:spPr>
                  <p:txBody>
                    <a:bodyPr rtlCol="1" anchor="ctr"/>
                    <a:lstStyle/>
                    <a:p>
                      <a:endParaRPr lang="ar-SA"/>
                    </a:p>
                  </p:txBody>
                </p:sp>
                <p:sp>
                  <p:nvSpPr>
                    <p:cNvPr id="1297" name="شكل حر: شكل 1035">
                      <a:extLst>
                        <a:ext uri="{FF2B5EF4-FFF2-40B4-BE49-F238E27FC236}">
                          <a16:creationId xmlns:a16="http://schemas.microsoft.com/office/drawing/2014/main" id="{71A40234-19BC-4DEA-9989-5321F7884367}"/>
                        </a:ext>
                      </a:extLst>
                    </p:cNvPr>
                    <p:cNvSpPr/>
                    <p:nvPr/>
                  </p:nvSpPr>
                  <p:spPr>
                    <a:xfrm>
                      <a:off x="2472995" y="6437338"/>
                      <a:ext cx="310135" cy="148325"/>
                    </a:xfrm>
                    <a:custGeom>
                      <a:avLst/>
                      <a:gdLst>
                        <a:gd name="connsiteX0" fmla="*/ 32362 w 310135"/>
                        <a:gd name="connsiteY0" fmla="*/ 88996 h 148325"/>
                        <a:gd name="connsiteX1" fmla="*/ 102480 w 310135"/>
                        <a:gd name="connsiteY1" fmla="*/ 0 h 148325"/>
                        <a:gd name="connsiteX2" fmla="*/ 296652 w 310135"/>
                        <a:gd name="connsiteY2" fmla="*/ 113267 h 148325"/>
                        <a:gd name="connsiteX3" fmla="*/ 310136 w 310135"/>
                        <a:gd name="connsiteY3" fmla="*/ 142932 h 148325"/>
                        <a:gd name="connsiteX4" fmla="*/ 134842 w 310135"/>
                        <a:gd name="connsiteY4" fmla="*/ 56634 h 148325"/>
                        <a:gd name="connsiteX5" fmla="*/ 0 w 310135"/>
                        <a:gd name="connsiteY5" fmla="*/ 148326 h 148325"/>
                        <a:gd name="connsiteX6" fmla="*/ 32362 w 310135"/>
                        <a:gd name="connsiteY6" fmla="*/ 88996 h 148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0135" h="148325">
                          <a:moveTo>
                            <a:pt x="32362" y="88996"/>
                          </a:moveTo>
                          <a:cubicBezTo>
                            <a:pt x="48543" y="59330"/>
                            <a:pt x="72815" y="24272"/>
                            <a:pt x="102480" y="0"/>
                          </a:cubicBezTo>
                          <a:cubicBezTo>
                            <a:pt x="175294" y="0"/>
                            <a:pt x="245412" y="45846"/>
                            <a:pt x="296652" y="113267"/>
                          </a:cubicBezTo>
                          <a:cubicBezTo>
                            <a:pt x="302045" y="121357"/>
                            <a:pt x="304742" y="132145"/>
                            <a:pt x="310136" y="142932"/>
                          </a:cubicBezTo>
                          <a:cubicBezTo>
                            <a:pt x="266986" y="99783"/>
                            <a:pt x="194172" y="32362"/>
                            <a:pt x="134842" y="56634"/>
                          </a:cubicBezTo>
                          <a:cubicBezTo>
                            <a:pt x="83602" y="62027"/>
                            <a:pt x="37756" y="102480"/>
                            <a:pt x="0" y="148326"/>
                          </a:cubicBezTo>
                          <a:cubicBezTo>
                            <a:pt x="10787" y="129448"/>
                            <a:pt x="21575" y="107873"/>
                            <a:pt x="32362" y="88996"/>
                          </a:cubicBezTo>
                          <a:close/>
                        </a:path>
                      </a:pathLst>
                    </a:custGeom>
                    <a:solidFill>
                      <a:srgbClr val="417752"/>
                    </a:solidFill>
                    <a:ln w="26947" cap="flat">
                      <a:noFill/>
                      <a:prstDash val="solid"/>
                      <a:miter/>
                    </a:ln>
                  </p:spPr>
                  <p:txBody>
                    <a:bodyPr rtlCol="1" anchor="ctr"/>
                    <a:lstStyle/>
                    <a:p>
                      <a:endParaRPr lang="ar-SA"/>
                    </a:p>
                  </p:txBody>
                </p:sp>
                <p:sp>
                  <p:nvSpPr>
                    <p:cNvPr id="1298" name="شكل حر: شكل 1036">
                      <a:extLst>
                        <a:ext uri="{FF2B5EF4-FFF2-40B4-BE49-F238E27FC236}">
                          <a16:creationId xmlns:a16="http://schemas.microsoft.com/office/drawing/2014/main" id="{5E5E91EA-B367-40F0-A972-8D3084C6D57A}"/>
                        </a:ext>
                      </a:extLst>
                    </p:cNvPr>
                    <p:cNvSpPr/>
                    <p:nvPr/>
                  </p:nvSpPr>
                  <p:spPr>
                    <a:xfrm>
                      <a:off x="2575475" y="6409180"/>
                      <a:ext cx="196868" cy="144121"/>
                    </a:xfrm>
                    <a:custGeom>
                      <a:avLst/>
                      <a:gdLst>
                        <a:gd name="connsiteX0" fmla="*/ 0 w 196868"/>
                        <a:gd name="connsiteY0" fmla="*/ 30855 h 144121"/>
                        <a:gd name="connsiteX1" fmla="*/ 80905 w 196868"/>
                        <a:gd name="connsiteY1" fmla="*/ 1189 h 144121"/>
                        <a:gd name="connsiteX2" fmla="*/ 196869 w 196868"/>
                        <a:gd name="connsiteY2" fmla="*/ 144122 h 144121"/>
                        <a:gd name="connsiteX3" fmla="*/ 0 w 196868"/>
                        <a:gd name="connsiteY3" fmla="*/ 30855 h 144121"/>
                      </a:gdLst>
                      <a:ahLst/>
                      <a:cxnLst>
                        <a:cxn ang="0">
                          <a:pos x="connsiteX0" y="connsiteY0"/>
                        </a:cxn>
                        <a:cxn ang="0">
                          <a:pos x="connsiteX1" y="connsiteY1"/>
                        </a:cxn>
                        <a:cxn ang="0">
                          <a:pos x="connsiteX2" y="connsiteY2"/>
                        </a:cxn>
                        <a:cxn ang="0">
                          <a:pos x="connsiteX3" y="connsiteY3"/>
                        </a:cxn>
                      </a:cxnLst>
                      <a:rect l="l" t="t" r="r" b="b"/>
                      <a:pathLst>
                        <a:path w="196868" h="144121">
                          <a:moveTo>
                            <a:pt x="0" y="30855"/>
                          </a:moveTo>
                          <a:cubicBezTo>
                            <a:pt x="24272" y="9280"/>
                            <a:pt x="51240" y="-4204"/>
                            <a:pt x="80905" y="1189"/>
                          </a:cubicBezTo>
                          <a:cubicBezTo>
                            <a:pt x="134842" y="36248"/>
                            <a:pt x="167204" y="82094"/>
                            <a:pt x="196869" y="144122"/>
                          </a:cubicBezTo>
                          <a:cubicBezTo>
                            <a:pt x="142932" y="76701"/>
                            <a:pt x="72814" y="30855"/>
                            <a:pt x="0" y="30855"/>
                          </a:cubicBezTo>
                          <a:close/>
                        </a:path>
                      </a:pathLst>
                    </a:custGeom>
                    <a:solidFill>
                      <a:srgbClr val="65B150"/>
                    </a:solidFill>
                    <a:ln w="26947" cap="flat">
                      <a:noFill/>
                      <a:prstDash val="solid"/>
                      <a:miter/>
                    </a:ln>
                  </p:spPr>
                  <p:txBody>
                    <a:bodyPr rtlCol="1" anchor="ctr"/>
                    <a:lstStyle/>
                    <a:p>
                      <a:endParaRPr lang="ar-SA"/>
                    </a:p>
                  </p:txBody>
                </p:sp>
                <p:sp>
                  <p:nvSpPr>
                    <p:cNvPr id="1299" name="شكل حر: شكل 1037">
                      <a:extLst>
                        <a:ext uri="{FF2B5EF4-FFF2-40B4-BE49-F238E27FC236}">
                          <a16:creationId xmlns:a16="http://schemas.microsoft.com/office/drawing/2014/main" id="{AA88F6ED-A6F2-4FCF-9EAB-7036A855B1B1}"/>
                        </a:ext>
                      </a:extLst>
                    </p:cNvPr>
                    <p:cNvSpPr/>
                    <p:nvPr/>
                  </p:nvSpPr>
                  <p:spPr>
                    <a:xfrm>
                      <a:off x="2224886" y="6925464"/>
                      <a:ext cx="26968" cy="26968"/>
                    </a:xfrm>
                    <a:custGeom>
                      <a:avLst/>
                      <a:gdLst>
                        <a:gd name="connsiteX0" fmla="*/ 0 w 26968"/>
                        <a:gd name="connsiteY0" fmla="*/ 0 h 26968"/>
                        <a:gd name="connsiteX1" fmla="*/ 0 w 26968"/>
                        <a:gd name="connsiteY1" fmla="*/ 0 h 26968"/>
                        <a:gd name="connsiteX2" fmla="*/ 0 w 26968"/>
                        <a:gd name="connsiteY2" fmla="*/ 0 h 26968"/>
                      </a:gdLst>
                      <a:ahLst/>
                      <a:cxnLst>
                        <a:cxn ang="0">
                          <a:pos x="connsiteX0" y="connsiteY0"/>
                        </a:cxn>
                        <a:cxn ang="0">
                          <a:pos x="connsiteX1" y="connsiteY1"/>
                        </a:cxn>
                        <a:cxn ang="0">
                          <a:pos x="connsiteX2" y="connsiteY2"/>
                        </a:cxn>
                      </a:cxnLst>
                      <a:rect l="l" t="t" r="r" b="b"/>
                      <a:pathLst>
                        <a:path w="26968" h="26968">
                          <a:moveTo>
                            <a:pt x="0" y="0"/>
                          </a:moveTo>
                          <a:cubicBezTo>
                            <a:pt x="0" y="0"/>
                            <a:pt x="0" y="0"/>
                            <a:pt x="0" y="0"/>
                          </a:cubicBezTo>
                          <a:cubicBezTo>
                            <a:pt x="0" y="0"/>
                            <a:pt x="0" y="0"/>
                            <a:pt x="0" y="0"/>
                          </a:cubicBezTo>
                          <a:close/>
                        </a:path>
                      </a:pathLst>
                    </a:custGeom>
                    <a:solidFill>
                      <a:srgbClr val="004D67">
                        <a:alpha val="60000"/>
                      </a:srgbClr>
                    </a:solidFill>
                    <a:ln w="26947" cap="flat">
                      <a:noFill/>
                      <a:prstDash val="solid"/>
                      <a:miter/>
                    </a:ln>
                  </p:spPr>
                  <p:txBody>
                    <a:bodyPr rtlCol="1" anchor="ctr"/>
                    <a:lstStyle/>
                    <a:p>
                      <a:endParaRPr lang="ar-SA"/>
                    </a:p>
                  </p:txBody>
                </p:sp>
                <p:sp>
                  <p:nvSpPr>
                    <p:cNvPr id="1300" name="شكل حر: شكل 1038">
                      <a:extLst>
                        <a:ext uri="{FF2B5EF4-FFF2-40B4-BE49-F238E27FC236}">
                          <a16:creationId xmlns:a16="http://schemas.microsoft.com/office/drawing/2014/main" id="{6893C4DB-266B-4B78-BB4F-D4910870623E}"/>
                        </a:ext>
                      </a:extLst>
                    </p:cNvPr>
                    <p:cNvSpPr/>
                    <p:nvPr/>
                  </p:nvSpPr>
                  <p:spPr>
                    <a:xfrm>
                      <a:off x="2224886" y="6925464"/>
                      <a:ext cx="26968" cy="8090"/>
                    </a:xfrm>
                    <a:custGeom>
                      <a:avLst/>
                      <a:gdLst>
                        <a:gd name="connsiteX0" fmla="*/ 0 w 26968"/>
                        <a:gd name="connsiteY0" fmla="*/ 8091 h 8090"/>
                        <a:gd name="connsiteX1" fmla="*/ 0 w 26968"/>
                        <a:gd name="connsiteY1" fmla="*/ 0 h 8090"/>
                        <a:gd name="connsiteX2" fmla="*/ 0 w 26968"/>
                        <a:gd name="connsiteY2" fmla="*/ 8091 h 8090"/>
                      </a:gdLst>
                      <a:ahLst/>
                      <a:cxnLst>
                        <a:cxn ang="0">
                          <a:pos x="connsiteX0" y="connsiteY0"/>
                        </a:cxn>
                        <a:cxn ang="0">
                          <a:pos x="connsiteX1" y="connsiteY1"/>
                        </a:cxn>
                        <a:cxn ang="0">
                          <a:pos x="connsiteX2" y="connsiteY2"/>
                        </a:cxn>
                      </a:cxnLst>
                      <a:rect l="l" t="t" r="r" b="b"/>
                      <a:pathLst>
                        <a:path w="26968" h="8090">
                          <a:moveTo>
                            <a:pt x="0" y="8091"/>
                          </a:moveTo>
                          <a:cubicBezTo>
                            <a:pt x="0" y="5394"/>
                            <a:pt x="0" y="0"/>
                            <a:pt x="0" y="0"/>
                          </a:cubicBezTo>
                          <a:cubicBezTo>
                            <a:pt x="0" y="2697"/>
                            <a:pt x="0" y="5394"/>
                            <a:pt x="0" y="8091"/>
                          </a:cubicBezTo>
                          <a:close/>
                        </a:path>
                      </a:pathLst>
                    </a:custGeom>
                    <a:solidFill>
                      <a:srgbClr val="004D67">
                        <a:alpha val="60000"/>
                      </a:srgbClr>
                    </a:solidFill>
                    <a:ln w="26947" cap="flat">
                      <a:noFill/>
                      <a:prstDash val="solid"/>
                      <a:miter/>
                    </a:ln>
                  </p:spPr>
                  <p:txBody>
                    <a:bodyPr rtlCol="1" anchor="ctr"/>
                    <a:lstStyle/>
                    <a:p>
                      <a:endParaRPr lang="ar-SA"/>
                    </a:p>
                  </p:txBody>
                </p:sp>
                <p:sp>
                  <p:nvSpPr>
                    <p:cNvPr id="1301" name="شكل حر: شكل 1039">
                      <a:extLst>
                        <a:ext uri="{FF2B5EF4-FFF2-40B4-BE49-F238E27FC236}">
                          <a16:creationId xmlns:a16="http://schemas.microsoft.com/office/drawing/2014/main" id="{1357AB3C-BAA0-4B7F-8179-C3FC700CF427}"/>
                        </a:ext>
                      </a:extLst>
                    </p:cNvPr>
                    <p:cNvSpPr/>
                    <p:nvPr/>
                  </p:nvSpPr>
                  <p:spPr>
                    <a:xfrm>
                      <a:off x="2224886" y="6933555"/>
                      <a:ext cx="26968" cy="26968"/>
                    </a:xfrm>
                    <a:custGeom>
                      <a:avLst/>
                      <a:gdLst>
                        <a:gd name="connsiteX0" fmla="*/ 0 w 26968"/>
                        <a:gd name="connsiteY0" fmla="*/ 0 h 26968"/>
                        <a:gd name="connsiteX1" fmla="*/ 0 w 26968"/>
                        <a:gd name="connsiteY1" fmla="*/ 0 h 26968"/>
                        <a:gd name="connsiteX2" fmla="*/ 0 w 26968"/>
                        <a:gd name="connsiteY2" fmla="*/ 0 h 26968"/>
                      </a:gdLst>
                      <a:ahLst/>
                      <a:cxnLst>
                        <a:cxn ang="0">
                          <a:pos x="connsiteX0" y="connsiteY0"/>
                        </a:cxn>
                        <a:cxn ang="0">
                          <a:pos x="connsiteX1" y="connsiteY1"/>
                        </a:cxn>
                        <a:cxn ang="0">
                          <a:pos x="connsiteX2" y="connsiteY2"/>
                        </a:cxn>
                      </a:cxnLst>
                      <a:rect l="l" t="t" r="r" b="b"/>
                      <a:pathLst>
                        <a:path w="26968" h="26968">
                          <a:moveTo>
                            <a:pt x="0" y="0"/>
                          </a:moveTo>
                          <a:lnTo>
                            <a:pt x="0" y="0"/>
                          </a:lnTo>
                          <a:lnTo>
                            <a:pt x="0" y="0"/>
                          </a:lnTo>
                          <a:close/>
                        </a:path>
                      </a:pathLst>
                    </a:custGeom>
                    <a:solidFill>
                      <a:srgbClr val="004D67">
                        <a:alpha val="60000"/>
                      </a:srgbClr>
                    </a:solidFill>
                    <a:ln w="26947" cap="flat">
                      <a:noFill/>
                      <a:prstDash val="solid"/>
                      <a:miter/>
                    </a:ln>
                  </p:spPr>
                  <p:txBody>
                    <a:bodyPr rtlCol="1" anchor="ctr"/>
                    <a:lstStyle/>
                    <a:p>
                      <a:endParaRPr lang="ar-SA"/>
                    </a:p>
                  </p:txBody>
                </p:sp>
                <p:sp>
                  <p:nvSpPr>
                    <p:cNvPr id="1302" name="شكل حر: شكل 1040">
                      <a:extLst>
                        <a:ext uri="{FF2B5EF4-FFF2-40B4-BE49-F238E27FC236}">
                          <a16:creationId xmlns:a16="http://schemas.microsoft.com/office/drawing/2014/main" id="{36538226-6C1F-4230-A07C-6EA500838F2E}"/>
                        </a:ext>
                      </a:extLst>
                    </p:cNvPr>
                    <p:cNvSpPr/>
                    <p:nvPr/>
                  </p:nvSpPr>
                  <p:spPr>
                    <a:xfrm>
                      <a:off x="2224886" y="6936252"/>
                      <a:ext cx="26968" cy="10787"/>
                    </a:xfrm>
                    <a:custGeom>
                      <a:avLst/>
                      <a:gdLst>
                        <a:gd name="connsiteX0" fmla="*/ 0 w 26968"/>
                        <a:gd name="connsiteY0" fmla="*/ 10787 h 10787"/>
                        <a:gd name="connsiteX1" fmla="*/ 0 w 26968"/>
                        <a:gd name="connsiteY1" fmla="*/ 0 h 10787"/>
                        <a:gd name="connsiteX2" fmla="*/ 0 w 26968"/>
                        <a:gd name="connsiteY2" fmla="*/ 10787 h 10787"/>
                      </a:gdLst>
                      <a:ahLst/>
                      <a:cxnLst>
                        <a:cxn ang="0">
                          <a:pos x="connsiteX0" y="connsiteY0"/>
                        </a:cxn>
                        <a:cxn ang="0">
                          <a:pos x="connsiteX1" y="connsiteY1"/>
                        </a:cxn>
                        <a:cxn ang="0">
                          <a:pos x="connsiteX2" y="connsiteY2"/>
                        </a:cxn>
                      </a:cxnLst>
                      <a:rect l="l" t="t" r="r" b="b"/>
                      <a:pathLst>
                        <a:path w="26968" h="10787">
                          <a:moveTo>
                            <a:pt x="0" y="10787"/>
                          </a:moveTo>
                          <a:cubicBezTo>
                            <a:pt x="0" y="5393"/>
                            <a:pt x="0" y="2696"/>
                            <a:pt x="0" y="0"/>
                          </a:cubicBezTo>
                          <a:cubicBezTo>
                            <a:pt x="0" y="2696"/>
                            <a:pt x="0" y="5393"/>
                            <a:pt x="0" y="10787"/>
                          </a:cubicBezTo>
                          <a:close/>
                        </a:path>
                      </a:pathLst>
                    </a:custGeom>
                    <a:solidFill>
                      <a:srgbClr val="004D67">
                        <a:alpha val="60000"/>
                      </a:srgbClr>
                    </a:solidFill>
                    <a:ln w="26947" cap="flat">
                      <a:noFill/>
                      <a:prstDash val="solid"/>
                      <a:miter/>
                    </a:ln>
                  </p:spPr>
                  <p:txBody>
                    <a:bodyPr rtlCol="1" anchor="ctr"/>
                    <a:lstStyle/>
                    <a:p>
                      <a:endParaRPr lang="ar-SA"/>
                    </a:p>
                  </p:txBody>
                </p:sp>
                <p:sp>
                  <p:nvSpPr>
                    <p:cNvPr id="1303" name="شكل حر: شكل 1041">
                      <a:extLst>
                        <a:ext uri="{FF2B5EF4-FFF2-40B4-BE49-F238E27FC236}">
                          <a16:creationId xmlns:a16="http://schemas.microsoft.com/office/drawing/2014/main" id="{28B9406B-4550-4B4C-B1B7-2F35E9FAE6BA}"/>
                        </a:ext>
                      </a:extLst>
                    </p:cNvPr>
                    <p:cNvSpPr/>
                    <p:nvPr/>
                  </p:nvSpPr>
                  <p:spPr>
                    <a:xfrm>
                      <a:off x="2224886" y="6944343"/>
                      <a:ext cx="26968" cy="5393"/>
                    </a:xfrm>
                    <a:custGeom>
                      <a:avLst/>
                      <a:gdLst>
                        <a:gd name="connsiteX0" fmla="*/ 0 w 26968"/>
                        <a:gd name="connsiteY0" fmla="*/ 5394 h 5393"/>
                        <a:gd name="connsiteX1" fmla="*/ 0 w 26968"/>
                        <a:gd name="connsiteY1" fmla="*/ 0 h 5393"/>
                        <a:gd name="connsiteX2" fmla="*/ 0 w 26968"/>
                        <a:gd name="connsiteY2" fmla="*/ 5394 h 5393"/>
                      </a:gdLst>
                      <a:ahLst/>
                      <a:cxnLst>
                        <a:cxn ang="0">
                          <a:pos x="connsiteX0" y="connsiteY0"/>
                        </a:cxn>
                        <a:cxn ang="0">
                          <a:pos x="connsiteX1" y="connsiteY1"/>
                        </a:cxn>
                        <a:cxn ang="0">
                          <a:pos x="connsiteX2" y="connsiteY2"/>
                        </a:cxn>
                      </a:cxnLst>
                      <a:rect l="l" t="t" r="r" b="b"/>
                      <a:pathLst>
                        <a:path w="26968" h="5393">
                          <a:moveTo>
                            <a:pt x="0" y="5394"/>
                          </a:moveTo>
                          <a:cubicBezTo>
                            <a:pt x="0" y="2697"/>
                            <a:pt x="0" y="2697"/>
                            <a:pt x="0" y="0"/>
                          </a:cubicBezTo>
                          <a:cubicBezTo>
                            <a:pt x="0" y="2697"/>
                            <a:pt x="0" y="5394"/>
                            <a:pt x="0" y="5394"/>
                          </a:cubicBezTo>
                          <a:close/>
                        </a:path>
                      </a:pathLst>
                    </a:custGeom>
                    <a:solidFill>
                      <a:srgbClr val="004D67">
                        <a:alpha val="60000"/>
                      </a:srgbClr>
                    </a:solidFill>
                    <a:ln w="26947" cap="flat">
                      <a:noFill/>
                      <a:prstDash val="solid"/>
                      <a:miter/>
                    </a:ln>
                  </p:spPr>
                  <p:txBody>
                    <a:bodyPr rtlCol="1" anchor="ctr"/>
                    <a:lstStyle/>
                    <a:p>
                      <a:endParaRPr lang="ar-SA"/>
                    </a:p>
                  </p:txBody>
                </p:sp>
                <p:sp>
                  <p:nvSpPr>
                    <p:cNvPr id="1304" name="شكل حر: شكل 1042">
                      <a:extLst>
                        <a:ext uri="{FF2B5EF4-FFF2-40B4-BE49-F238E27FC236}">
                          <a16:creationId xmlns:a16="http://schemas.microsoft.com/office/drawing/2014/main" id="{2D4056EF-23E9-4AA1-B704-452FE31DA942}"/>
                        </a:ext>
                      </a:extLst>
                    </p:cNvPr>
                    <p:cNvSpPr/>
                    <p:nvPr/>
                  </p:nvSpPr>
                  <p:spPr>
                    <a:xfrm>
                      <a:off x="2224886" y="6984795"/>
                      <a:ext cx="26968" cy="26968"/>
                    </a:xfrm>
                    <a:custGeom>
                      <a:avLst/>
                      <a:gdLst>
                        <a:gd name="connsiteX0" fmla="*/ 0 w 26968"/>
                        <a:gd name="connsiteY0" fmla="*/ 0 h 26968"/>
                        <a:gd name="connsiteX1" fmla="*/ 0 w 26968"/>
                        <a:gd name="connsiteY1" fmla="*/ 0 h 26968"/>
                        <a:gd name="connsiteX2" fmla="*/ 0 w 26968"/>
                        <a:gd name="connsiteY2" fmla="*/ 0 h 26968"/>
                      </a:gdLst>
                      <a:ahLst/>
                      <a:cxnLst>
                        <a:cxn ang="0">
                          <a:pos x="connsiteX0" y="connsiteY0"/>
                        </a:cxn>
                        <a:cxn ang="0">
                          <a:pos x="connsiteX1" y="connsiteY1"/>
                        </a:cxn>
                        <a:cxn ang="0">
                          <a:pos x="connsiteX2" y="connsiteY2"/>
                        </a:cxn>
                      </a:cxnLst>
                      <a:rect l="l" t="t" r="r" b="b"/>
                      <a:pathLst>
                        <a:path w="26968" h="26968">
                          <a:moveTo>
                            <a:pt x="0" y="0"/>
                          </a:moveTo>
                          <a:lnTo>
                            <a:pt x="0" y="0"/>
                          </a:lnTo>
                          <a:lnTo>
                            <a:pt x="0" y="0"/>
                          </a:lnTo>
                          <a:close/>
                        </a:path>
                      </a:pathLst>
                    </a:custGeom>
                    <a:solidFill>
                      <a:srgbClr val="004D67">
                        <a:alpha val="60000"/>
                      </a:srgbClr>
                    </a:solidFill>
                    <a:ln w="26947" cap="flat">
                      <a:noFill/>
                      <a:prstDash val="solid"/>
                      <a:miter/>
                    </a:ln>
                  </p:spPr>
                  <p:txBody>
                    <a:bodyPr rtlCol="1" anchor="ctr"/>
                    <a:lstStyle/>
                    <a:p>
                      <a:endParaRPr lang="ar-SA"/>
                    </a:p>
                  </p:txBody>
                </p:sp>
                <p:sp>
                  <p:nvSpPr>
                    <p:cNvPr id="1305" name="شكل حر: شكل 1043">
                      <a:extLst>
                        <a:ext uri="{FF2B5EF4-FFF2-40B4-BE49-F238E27FC236}">
                          <a16:creationId xmlns:a16="http://schemas.microsoft.com/office/drawing/2014/main" id="{35B46925-264B-4C47-8D5A-D471AB315832}"/>
                        </a:ext>
                      </a:extLst>
                    </p:cNvPr>
                    <p:cNvSpPr/>
                    <p:nvPr/>
                  </p:nvSpPr>
                  <p:spPr>
                    <a:xfrm>
                      <a:off x="2273430" y="5765827"/>
                      <a:ext cx="229230" cy="1267510"/>
                    </a:xfrm>
                    <a:custGeom>
                      <a:avLst/>
                      <a:gdLst>
                        <a:gd name="connsiteX0" fmla="*/ 151023 w 229230"/>
                        <a:gd name="connsiteY0" fmla="*/ 177991 h 1267510"/>
                        <a:gd name="connsiteX1" fmla="*/ 86299 w 229230"/>
                        <a:gd name="connsiteY1" fmla="*/ 442280 h 1267510"/>
                        <a:gd name="connsiteX2" fmla="*/ 48543 w 229230"/>
                        <a:gd name="connsiteY2" fmla="*/ 987041 h 1267510"/>
                        <a:gd name="connsiteX3" fmla="*/ 40452 w 229230"/>
                        <a:gd name="connsiteY3" fmla="*/ 1256724 h 1267510"/>
                        <a:gd name="connsiteX4" fmla="*/ 40452 w 229230"/>
                        <a:gd name="connsiteY4" fmla="*/ 1267511 h 1267510"/>
                        <a:gd name="connsiteX5" fmla="*/ 0 w 229230"/>
                        <a:gd name="connsiteY5" fmla="*/ 1267511 h 1267510"/>
                        <a:gd name="connsiteX6" fmla="*/ 2697 w 229230"/>
                        <a:gd name="connsiteY6" fmla="*/ 1059855 h 1267510"/>
                        <a:gd name="connsiteX7" fmla="*/ 35059 w 229230"/>
                        <a:gd name="connsiteY7" fmla="*/ 574425 h 1267510"/>
                        <a:gd name="connsiteX8" fmla="*/ 67421 w 229230"/>
                        <a:gd name="connsiteY8" fmla="*/ 372163 h 1267510"/>
                        <a:gd name="connsiteX9" fmla="*/ 186081 w 229230"/>
                        <a:gd name="connsiteY9" fmla="*/ 43149 h 1267510"/>
                        <a:gd name="connsiteX10" fmla="*/ 218443 w 229230"/>
                        <a:gd name="connsiteY10" fmla="*/ 0 h 1267510"/>
                        <a:gd name="connsiteX11" fmla="*/ 229231 w 229230"/>
                        <a:gd name="connsiteY11" fmla="*/ 5394 h 1267510"/>
                        <a:gd name="connsiteX12" fmla="*/ 151023 w 229230"/>
                        <a:gd name="connsiteY12" fmla="*/ 177991 h 1267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9230" h="1267510">
                          <a:moveTo>
                            <a:pt x="151023" y="177991"/>
                          </a:moveTo>
                          <a:cubicBezTo>
                            <a:pt x="126751" y="264290"/>
                            <a:pt x="99783" y="350588"/>
                            <a:pt x="86299" y="442280"/>
                          </a:cubicBezTo>
                          <a:cubicBezTo>
                            <a:pt x="56633" y="620272"/>
                            <a:pt x="53937" y="803656"/>
                            <a:pt x="48543" y="987041"/>
                          </a:cubicBezTo>
                          <a:cubicBezTo>
                            <a:pt x="45846" y="1076036"/>
                            <a:pt x="43149" y="1165032"/>
                            <a:pt x="40452" y="1256724"/>
                          </a:cubicBezTo>
                          <a:cubicBezTo>
                            <a:pt x="40452" y="1259421"/>
                            <a:pt x="40452" y="1262118"/>
                            <a:pt x="40452" y="1267511"/>
                          </a:cubicBezTo>
                          <a:lnTo>
                            <a:pt x="0" y="1267511"/>
                          </a:lnTo>
                          <a:cubicBezTo>
                            <a:pt x="0" y="1197394"/>
                            <a:pt x="0" y="1129973"/>
                            <a:pt x="2697" y="1059855"/>
                          </a:cubicBezTo>
                          <a:cubicBezTo>
                            <a:pt x="8090" y="898045"/>
                            <a:pt x="18878" y="738932"/>
                            <a:pt x="35059" y="574425"/>
                          </a:cubicBezTo>
                          <a:cubicBezTo>
                            <a:pt x="43149" y="507005"/>
                            <a:pt x="51240" y="439584"/>
                            <a:pt x="67421" y="372163"/>
                          </a:cubicBezTo>
                          <a:cubicBezTo>
                            <a:pt x="94389" y="256199"/>
                            <a:pt x="140235" y="153719"/>
                            <a:pt x="186081" y="43149"/>
                          </a:cubicBezTo>
                          <a:cubicBezTo>
                            <a:pt x="194172" y="24271"/>
                            <a:pt x="204959" y="10787"/>
                            <a:pt x="218443" y="0"/>
                          </a:cubicBezTo>
                          <a:cubicBezTo>
                            <a:pt x="221140" y="0"/>
                            <a:pt x="226534" y="2697"/>
                            <a:pt x="229231" y="5394"/>
                          </a:cubicBezTo>
                          <a:cubicBezTo>
                            <a:pt x="221140" y="-2697"/>
                            <a:pt x="156416" y="161810"/>
                            <a:pt x="151023" y="177991"/>
                          </a:cubicBezTo>
                          <a:close/>
                        </a:path>
                      </a:pathLst>
                    </a:custGeom>
                    <a:solidFill>
                      <a:srgbClr val="043A32"/>
                    </a:solidFill>
                    <a:ln w="26947" cap="flat">
                      <a:noFill/>
                      <a:prstDash val="solid"/>
                      <a:miter/>
                    </a:ln>
                  </p:spPr>
                  <p:txBody>
                    <a:bodyPr rtlCol="1" anchor="ctr"/>
                    <a:lstStyle/>
                    <a:p>
                      <a:endParaRPr lang="ar-SA"/>
                    </a:p>
                  </p:txBody>
                </p:sp>
                <p:sp>
                  <p:nvSpPr>
                    <p:cNvPr id="1306" name="شكل حر: شكل 1044">
                      <a:extLst>
                        <a:ext uri="{FF2B5EF4-FFF2-40B4-BE49-F238E27FC236}">
                          <a16:creationId xmlns:a16="http://schemas.microsoft.com/office/drawing/2014/main" id="{59BA2392-7A6C-4C59-AD2F-3A447A6BE173}"/>
                        </a:ext>
                      </a:extLst>
                    </p:cNvPr>
                    <p:cNvSpPr/>
                    <p:nvPr/>
                  </p:nvSpPr>
                  <p:spPr>
                    <a:xfrm>
                      <a:off x="2224886" y="6949737"/>
                      <a:ext cx="26968" cy="2696"/>
                    </a:xfrm>
                    <a:custGeom>
                      <a:avLst/>
                      <a:gdLst>
                        <a:gd name="connsiteX0" fmla="*/ 0 w 26968"/>
                        <a:gd name="connsiteY0" fmla="*/ 0 h 2696"/>
                        <a:gd name="connsiteX1" fmla="*/ 0 w 26968"/>
                        <a:gd name="connsiteY1" fmla="*/ 2696 h 2696"/>
                        <a:gd name="connsiteX2" fmla="*/ 0 w 26968"/>
                        <a:gd name="connsiteY2" fmla="*/ 2696 h 2696"/>
                        <a:gd name="connsiteX3" fmla="*/ 0 w 26968"/>
                        <a:gd name="connsiteY3" fmla="*/ 0 h 2696"/>
                      </a:gdLst>
                      <a:ahLst/>
                      <a:cxnLst>
                        <a:cxn ang="0">
                          <a:pos x="connsiteX0" y="connsiteY0"/>
                        </a:cxn>
                        <a:cxn ang="0">
                          <a:pos x="connsiteX1" y="connsiteY1"/>
                        </a:cxn>
                        <a:cxn ang="0">
                          <a:pos x="connsiteX2" y="connsiteY2"/>
                        </a:cxn>
                        <a:cxn ang="0">
                          <a:pos x="connsiteX3" y="connsiteY3"/>
                        </a:cxn>
                      </a:cxnLst>
                      <a:rect l="l" t="t" r="r" b="b"/>
                      <a:pathLst>
                        <a:path w="26968" h="2696">
                          <a:moveTo>
                            <a:pt x="0" y="0"/>
                          </a:moveTo>
                          <a:cubicBezTo>
                            <a:pt x="0" y="0"/>
                            <a:pt x="0" y="2696"/>
                            <a:pt x="0" y="2696"/>
                          </a:cubicBezTo>
                          <a:lnTo>
                            <a:pt x="0" y="2696"/>
                          </a:lnTo>
                          <a:cubicBezTo>
                            <a:pt x="0" y="2696"/>
                            <a:pt x="0" y="2696"/>
                            <a:pt x="0" y="0"/>
                          </a:cubicBezTo>
                          <a:close/>
                        </a:path>
                      </a:pathLst>
                    </a:custGeom>
                    <a:solidFill>
                      <a:srgbClr val="004D67">
                        <a:alpha val="60000"/>
                      </a:srgbClr>
                    </a:solidFill>
                    <a:ln w="26947" cap="flat">
                      <a:noFill/>
                      <a:prstDash val="solid"/>
                      <a:miter/>
                    </a:ln>
                  </p:spPr>
                  <p:txBody>
                    <a:bodyPr rtlCol="1" anchor="ctr"/>
                    <a:lstStyle/>
                    <a:p>
                      <a:endParaRPr lang="ar-SA"/>
                    </a:p>
                  </p:txBody>
                </p:sp>
                <p:sp>
                  <p:nvSpPr>
                    <p:cNvPr id="1307" name="شكل حر: شكل 1045">
                      <a:extLst>
                        <a:ext uri="{FF2B5EF4-FFF2-40B4-BE49-F238E27FC236}">
                          <a16:creationId xmlns:a16="http://schemas.microsoft.com/office/drawing/2014/main" id="{E52940FD-6070-4E05-91BA-0110CBEF8FB0}"/>
                        </a:ext>
                      </a:extLst>
                    </p:cNvPr>
                    <p:cNvSpPr/>
                    <p:nvPr/>
                  </p:nvSpPr>
                  <p:spPr>
                    <a:xfrm>
                      <a:off x="2224886" y="6925464"/>
                      <a:ext cx="26968" cy="26968"/>
                    </a:xfrm>
                    <a:custGeom>
                      <a:avLst/>
                      <a:gdLst>
                        <a:gd name="connsiteX0" fmla="*/ 0 w 26968"/>
                        <a:gd name="connsiteY0" fmla="*/ 0 h 26968"/>
                        <a:gd name="connsiteX1" fmla="*/ 0 w 26968"/>
                        <a:gd name="connsiteY1" fmla="*/ 0 h 26968"/>
                        <a:gd name="connsiteX2" fmla="*/ 0 w 26968"/>
                        <a:gd name="connsiteY2" fmla="*/ 0 h 26968"/>
                      </a:gdLst>
                      <a:ahLst/>
                      <a:cxnLst>
                        <a:cxn ang="0">
                          <a:pos x="connsiteX0" y="connsiteY0"/>
                        </a:cxn>
                        <a:cxn ang="0">
                          <a:pos x="connsiteX1" y="connsiteY1"/>
                        </a:cxn>
                        <a:cxn ang="0">
                          <a:pos x="connsiteX2" y="connsiteY2"/>
                        </a:cxn>
                      </a:cxnLst>
                      <a:rect l="l" t="t" r="r" b="b"/>
                      <a:pathLst>
                        <a:path w="26968" h="26968">
                          <a:moveTo>
                            <a:pt x="0" y="0"/>
                          </a:moveTo>
                          <a:cubicBezTo>
                            <a:pt x="0" y="0"/>
                            <a:pt x="0" y="0"/>
                            <a:pt x="0" y="0"/>
                          </a:cubicBezTo>
                          <a:cubicBezTo>
                            <a:pt x="0" y="0"/>
                            <a:pt x="0" y="0"/>
                            <a:pt x="0" y="0"/>
                          </a:cubicBezTo>
                          <a:close/>
                        </a:path>
                      </a:pathLst>
                    </a:custGeom>
                    <a:solidFill>
                      <a:srgbClr val="004D67">
                        <a:alpha val="60000"/>
                      </a:srgbClr>
                    </a:solidFill>
                    <a:ln w="26947" cap="flat">
                      <a:noFill/>
                      <a:prstDash val="solid"/>
                      <a:miter/>
                    </a:ln>
                  </p:spPr>
                  <p:txBody>
                    <a:bodyPr rtlCol="1" anchor="ctr"/>
                    <a:lstStyle/>
                    <a:p>
                      <a:endParaRPr lang="ar-SA"/>
                    </a:p>
                  </p:txBody>
                </p:sp>
                <p:sp>
                  <p:nvSpPr>
                    <p:cNvPr id="1308" name="شكل حر: شكل 1046">
                      <a:extLst>
                        <a:ext uri="{FF2B5EF4-FFF2-40B4-BE49-F238E27FC236}">
                          <a16:creationId xmlns:a16="http://schemas.microsoft.com/office/drawing/2014/main" id="{C487884C-18F0-4D9E-9FDA-EAA774AB03DC}"/>
                        </a:ext>
                      </a:extLst>
                    </p:cNvPr>
                    <p:cNvSpPr/>
                    <p:nvPr/>
                  </p:nvSpPr>
                  <p:spPr>
                    <a:xfrm>
                      <a:off x="2224886" y="6923442"/>
                      <a:ext cx="26968" cy="2022"/>
                    </a:xfrm>
                    <a:custGeom>
                      <a:avLst/>
                      <a:gdLst>
                        <a:gd name="connsiteX0" fmla="*/ 0 w 26968"/>
                        <a:gd name="connsiteY0" fmla="*/ 2022 h 2022"/>
                        <a:gd name="connsiteX1" fmla="*/ 0 w 26968"/>
                        <a:gd name="connsiteY1" fmla="*/ 2022 h 2022"/>
                        <a:gd name="connsiteX2" fmla="*/ 0 w 26968"/>
                        <a:gd name="connsiteY2" fmla="*/ 2022 h 2022"/>
                      </a:gdLst>
                      <a:ahLst/>
                      <a:cxnLst>
                        <a:cxn ang="0">
                          <a:pos x="connsiteX0" y="connsiteY0"/>
                        </a:cxn>
                        <a:cxn ang="0">
                          <a:pos x="connsiteX1" y="connsiteY1"/>
                        </a:cxn>
                        <a:cxn ang="0">
                          <a:pos x="connsiteX2" y="connsiteY2"/>
                        </a:cxn>
                      </a:cxnLst>
                      <a:rect l="l" t="t" r="r" b="b"/>
                      <a:pathLst>
                        <a:path w="26968" h="2022">
                          <a:moveTo>
                            <a:pt x="0" y="2022"/>
                          </a:moveTo>
                          <a:cubicBezTo>
                            <a:pt x="0" y="-674"/>
                            <a:pt x="0" y="-674"/>
                            <a:pt x="0" y="2022"/>
                          </a:cubicBezTo>
                          <a:lnTo>
                            <a:pt x="0" y="2022"/>
                          </a:lnTo>
                          <a:close/>
                        </a:path>
                      </a:pathLst>
                    </a:custGeom>
                    <a:solidFill>
                      <a:srgbClr val="004D67">
                        <a:alpha val="60000"/>
                      </a:srgbClr>
                    </a:solidFill>
                    <a:ln w="26947" cap="flat">
                      <a:noFill/>
                      <a:prstDash val="solid"/>
                      <a:miter/>
                    </a:ln>
                  </p:spPr>
                  <p:txBody>
                    <a:bodyPr rtlCol="1" anchor="ctr"/>
                    <a:lstStyle/>
                    <a:p>
                      <a:endParaRPr lang="ar-SA"/>
                    </a:p>
                  </p:txBody>
                </p:sp>
                <p:sp>
                  <p:nvSpPr>
                    <p:cNvPr id="1309" name="شكل حر: شكل 1047">
                      <a:extLst>
                        <a:ext uri="{FF2B5EF4-FFF2-40B4-BE49-F238E27FC236}">
                          <a16:creationId xmlns:a16="http://schemas.microsoft.com/office/drawing/2014/main" id="{46DBBC78-39ED-4F4C-9025-A25831FAD6EB}"/>
                        </a:ext>
                      </a:extLst>
                    </p:cNvPr>
                    <p:cNvSpPr/>
                    <p:nvPr/>
                  </p:nvSpPr>
                  <p:spPr>
                    <a:xfrm>
                      <a:off x="2187131" y="6205327"/>
                      <a:ext cx="75511" cy="825314"/>
                    </a:xfrm>
                    <a:custGeom>
                      <a:avLst/>
                      <a:gdLst>
                        <a:gd name="connsiteX0" fmla="*/ 0 w 75511"/>
                        <a:gd name="connsiteY0" fmla="*/ 825314 h 825314"/>
                        <a:gd name="connsiteX1" fmla="*/ 16181 w 75511"/>
                        <a:gd name="connsiteY1" fmla="*/ 539450 h 825314"/>
                        <a:gd name="connsiteX2" fmla="*/ 16181 w 75511"/>
                        <a:gd name="connsiteY2" fmla="*/ 83 h 825314"/>
                        <a:gd name="connsiteX3" fmla="*/ 75511 w 75511"/>
                        <a:gd name="connsiteY3" fmla="*/ 633839 h 825314"/>
                        <a:gd name="connsiteX4" fmla="*/ 70118 w 75511"/>
                        <a:gd name="connsiteY4" fmla="*/ 822617 h 825314"/>
                        <a:gd name="connsiteX5" fmla="*/ 0 w 75511"/>
                        <a:gd name="connsiteY5" fmla="*/ 822617 h 825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511" h="825314">
                          <a:moveTo>
                            <a:pt x="0" y="825314"/>
                          </a:moveTo>
                          <a:cubicBezTo>
                            <a:pt x="8091" y="730925"/>
                            <a:pt x="16181" y="636536"/>
                            <a:pt x="16181" y="539450"/>
                          </a:cubicBezTo>
                          <a:cubicBezTo>
                            <a:pt x="16181" y="490907"/>
                            <a:pt x="10787" y="2780"/>
                            <a:pt x="16181" y="83"/>
                          </a:cubicBezTo>
                          <a:cubicBezTo>
                            <a:pt x="67421" y="-8007"/>
                            <a:pt x="75511" y="574509"/>
                            <a:pt x="75511" y="633839"/>
                          </a:cubicBezTo>
                          <a:cubicBezTo>
                            <a:pt x="75511" y="698563"/>
                            <a:pt x="72815" y="760590"/>
                            <a:pt x="70118" y="822617"/>
                          </a:cubicBezTo>
                          <a:lnTo>
                            <a:pt x="0" y="822617"/>
                          </a:lnTo>
                          <a:close/>
                        </a:path>
                      </a:pathLst>
                    </a:custGeom>
                    <a:solidFill>
                      <a:srgbClr val="1F5C24"/>
                    </a:solidFill>
                    <a:ln w="26947" cap="flat">
                      <a:noFill/>
                      <a:prstDash val="solid"/>
                      <a:miter/>
                    </a:ln>
                  </p:spPr>
                  <p:txBody>
                    <a:bodyPr rtlCol="1" anchor="ctr"/>
                    <a:lstStyle/>
                    <a:p>
                      <a:endParaRPr lang="ar-SA"/>
                    </a:p>
                  </p:txBody>
                </p:sp>
                <p:sp>
                  <p:nvSpPr>
                    <p:cNvPr id="1310" name="شكل حر: شكل 1048">
                      <a:extLst>
                        <a:ext uri="{FF2B5EF4-FFF2-40B4-BE49-F238E27FC236}">
                          <a16:creationId xmlns:a16="http://schemas.microsoft.com/office/drawing/2014/main" id="{4A8A9320-C8B9-4BB1-A371-2D6800FB3333}"/>
                        </a:ext>
                      </a:extLst>
                    </p:cNvPr>
                    <p:cNvSpPr/>
                    <p:nvPr/>
                  </p:nvSpPr>
                  <p:spPr>
                    <a:xfrm>
                      <a:off x="2206009" y="6205411"/>
                      <a:ext cx="59330" cy="825230"/>
                    </a:xfrm>
                    <a:custGeom>
                      <a:avLst/>
                      <a:gdLst>
                        <a:gd name="connsiteX0" fmla="*/ 16181 w 59330"/>
                        <a:gd name="connsiteY0" fmla="*/ 825231 h 825230"/>
                        <a:gd name="connsiteX1" fmla="*/ 0 w 59330"/>
                        <a:gd name="connsiteY1" fmla="*/ 0 h 825230"/>
                        <a:gd name="connsiteX2" fmla="*/ 59330 w 59330"/>
                        <a:gd name="connsiteY2" fmla="*/ 633756 h 825230"/>
                        <a:gd name="connsiteX3" fmla="*/ 53937 w 59330"/>
                        <a:gd name="connsiteY3" fmla="*/ 822534 h 825230"/>
                        <a:gd name="connsiteX4" fmla="*/ 16181 w 59330"/>
                        <a:gd name="connsiteY4" fmla="*/ 822534 h 825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30" h="825230">
                          <a:moveTo>
                            <a:pt x="16181" y="825231"/>
                          </a:moveTo>
                          <a:cubicBezTo>
                            <a:pt x="35059" y="552851"/>
                            <a:pt x="24271" y="275077"/>
                            <a:pt x="0" y="0"/>
                          </a:cubicBezTo>
                          <a:cubicBezTo>
                            <a:pt x="51240" y="0"/>
                            <a:pt x="59330" y="577122"/>
                            <a:pt x="59330" y="633756"/>
                          </a:cubicBezTo>
                          <a:cubicBezTo>
                            <a:pt x="59330" y="698480"/>
                            <a:pt x="56633" y="760506"/>
                            <a:pt x="53937" y="822534"/>
                          </a:cubicBezTo>
                          <a:lnTo>
                            <a:pt x="16181" y="822534"/>
                          </a:lnTo>
                          <a:close/>
                        </a:path>
                      </a:pathLst>
                    </a:custGeom>
                    <a:solidFill>
                      <a:srgbClr val="1F5C24"/>
                    </a:solidFill>
                    <a:ln w="26947" cap="flat">
                      <a:noFill/>
                      <a:prstDash val="solid"/>
                      <a:miter/>
                    </a:ln>
                  </p:spPr>
                  <p:txBody>
                    <a:bodyPr rtlCol="1" anchor="ctr"/>
                    <a:lstStyle/>
                    <a:p>
                      <a:endParaRPr lang="ar-SA"/>
                    </a:p>
                  </p:txBody>
                </p:sp>
                <p:sp>
                  <p:nvSpPr>
                    <p:cNvPr id="1311" name="شكل حر: شكل 1049">
                      <a:extLst>
                        <a:ext uri="{FF2B5EF4-FFF2-40B4-BE49-F238E27FC236}">
                          <a16:creationId xmlns:a16="http://schemas.microsoft.com/office/drawing/2014/main" id="{2F05CA05-511A-4E3B-A9B8-7368F3685D38}"/>
                        </a:ext>
                      </a:extLst>
                    </p:cNvPr>
                    <p:cNvSpPr/>
                    <p:nvPr/>
                  </p:nvSpPr>
                  <p:spPr>
                    <a:xfrm>
                      <a:off x="2084651" y="6480084"/>
                      <a:ext cx="337520" cy="547860"/>
                    </a:xfrm>
                    <a:custGeom>
                      <a:avLst/>
                      <a:gdLst>
                        <a:gd name="connsiteX0" fmla="*/ 245412 w 337520"/>
                        <a:gd name="connsiteY0" fmla="*/ 116367 h 547860"/>
                        <a:gd name="connsiteX1" fmla="*/ 186081 w 337520"/>
                        <a:gd name="connsiteY1" fmla="*/ 73218 h 547860"/>
                        <a:gd name="connsiteX2" fmla="*/ 124054 w 337520"/>
                        <a:gd name="connsiteY2" fmla="*/ 102883 h 547860"/>
                        <a:gd name="connsiteX3" fmla="*/ 64724 w 337520"/>
                        <a:gd name="connsiteY3" fmla="*/ 477743 h 547860"/>
                        <a:gd name="connsiteX4" fmla="*/ 70118 w 337520"/>
                        <a:gd name="connsiteY4" fmla="*/ 547860 h 547860"/>
                        <a:gd name="connsiteX5" fmla="*/ 0 w 337520"/>
                        <a:gd name="connsiteY5" fmla="*/ 547860 h 547860"/>
                        <a:gd name="connsiteX6" fmla="*/ 0 w 337520"/>
                        <a:gd name="connsiteY6" fmla="*/ 477743 h 547860"/>
                        <a:gd name="connsiteX7" fmla="*/ 24271 w 337520"/>
                        <a:gd name="connsiteY7" fmla="*/ 205362 h 547860"/>
                        <a:gd name="connsiteX8" fmla="*/ 113267 w 337520"/>
                        <a:gd name="connsiteY8" fmla="*/ 38159 h 547860"/>
                        <a:gd name="connsiteX9" fmla="*/ 177991 w 337520"/>
                        <a:gd name="connsiteY9" fmla="*/ 5797 h 547860"/>
                        <a:gd name="connsiteX10" fmla="*/ 277774 w 337520"/>
                        <a:gd name="connsiteY10" fmla="*/ 27372 h 547860"/>
                        <a:gd name="connsiteX11" fmla="*/ 331710 w 337520"/>
                        <a:gd name="connsiteY11" fmla="*/ 129851 h 547860"/>
                        <a:gd name="connsiteX12" fmla="*/ 326317 w 337520"/>
                        <a:gd name="connsiteY12" fmla="*/ 267390 h 547860"/>
                        <a:gd name="connsiteX13" fmla="*/ 245412 w 337520"/>
                        <a:gd name="connsiteY13" fmla="*/ 116367 h 547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7520" h="547860">
                          <a:moveTo>
                            <a:pt x="245412" y="116367"/>
                          </a:moveTo>
                          <a:cubicBezTo>
                            <a:pt x="229231" y="97489"/>
                            <a:pt x="207656" y="84005"/>
                            <a:pt x="186081" y="73218"/>
                          </a:cubicBezTo>
                          <a:cubicBezTo>
                            <a:pt x="156416" y="59734"/>
                            <a:pt x="145629" y="70521"/>
                            <a:pt x="124054" y="102883"/>
                          </a:cubicBezTo>
                          <a:cubicBezTo>
                            <a:pt x="62027" y="199969"/>
                            <a:pt x="56633" y="361779"/>
                            <a:pt x="64724" y="477743"/>
                          </a:cubicBezTo>
                          <a:cubicBezTo>
                            <a:pt x="67421" y="502014"/>
                            <a:pt x="67421" y="526285"/>
                            <a:pt x="70118" y="547860"/>
                          </a:cubicBezTo>
                          <a:lnTo>
                            <a:pt x="0" y="547860"/>
                          </a:lnTo>
                          <a:cubicBezTo>
                            <a:pt x="0" y="523589"/>
                            <a:pt x="0" y="499317"/>
                            <a:pt x="0" y="477743"/>
                          </a:cubicBezTo>
                          <a:cubicBezTo>
                            <a:pt x="2697" y="388747"/>
                            <a:pt x="0" y="288964"/>
                            <a:pt x="24271" y="205362"/>
                          </a:cubicBezTo>
                          <a:cubicBezTo>
                            <a:pt x="40452" y="151426"/>
                            <a:pt x="72814" y="67824"/>
                            <a:pt x="113267" y="38159"/>
                          </a:cubicBezTo>
                          <a:cubicBezTo>
                            <a:pt x="124054" y="19281"/>
                            <a:pt x="161810" y="11190"/>
                            <a:pt x="177991" y="5797"/>
                          </a:cubicBezTo>
                          <a:cubicBezTo>
                            <a:pt x="213050" y="-4990"/>
                            <a:pt x="248109" y="-2294"/>
                            <a:pt x="277774" y="27372"/>
                          </a:cubicBezTo>
                          <a:cubicBezTo>
                            <a:pt x="302045" y="54340"/>
                            <a:pt x="320923" y="92095"/>
                            <a:pt x="331710" y="129851"/>
                          </a:cubicBezTo>
                          <a:cubicBezTo>
                            <a:pt x="345194" y="175697"/>
                            <a:pt x="331710" y="221543"/>
                            <a:pt x="326317" y="267390"/>
                          </a:cubicBezTo>
                          <a:cubicBezTo>
                            <a:pt x="312833" y="210756"/>
                            <a:pt x="277774" y="156820"/>
                            <a:pt x="245412" y="116367"/>
                          </a:cubicBezTo>
                          <a:close/>
                        </a:path>
                      </a:pathLst>
                    </a:custGeom>
                    <a:solidFill>
                      <a:srgbClr val="315358"/>
                    </a:solidFill>
                    <a:ln w="26947" cap="flat">
                      <a:noFill/>
                      <a:prstDash val="solid"/>
                      <a:miter/>
                    </a:ln>
                  </p:spPr>
                  <p:txBody>
                    <a:bodyPr rtlCol="1" anchor="ctr"/>
                    <a:lstStyle/>
                    <a:p>
                      <a:endParaRPr lang="ar-SA"/>
                    </a:p>
                  </p:txBody>
                </p:sp>
                <p:sp>
                  <p:nvSpPr>
                    <p:cNvPr id="1312" name="شكل حر: شكل 1050">
                      <a:extLst>
                        <a:ext uri="{FF2B5EF4-FFF2-40B4-BE49-F238E27FC236}">
                          <a16:creationId xmlns:a16="http://schemas.microsoft.com/office/drawing/2014/main" id="{62FF88F8-38F8-4CB3-BA61-F7E8AD280423}"/>
                        </a:ext>
                      </a:extLst>
                    </p:cNvPr>
                    <p:cNvSpPr/>
                    <p:nvPr/>
                  </p:nvSpPr>
                  <p:spPr>
                    <a:xfrm>
                      <a:off x="2270733" y="6479737"/>
                      <a:ext cx="148742" cy="267736"/>
                    </a:xfrm>
                    <a:custGeom>
                      <a:avLst/>
                      <a:gdLst>
                        <a:gd name="connsiteX0" fmla="*/ 88996 w 148742"/>
                        <a:gd name="connsiteY0" fmla="*/ 92443 h 267736"/>
                        <a:gd name="connsiteX1" fmla="*/ 13484 w 148742"/>
                        <a:gd name="connsiteY1" fmla="*/ 14235 h 267736"/>
                        <a:gd name="connsiteX2" fmla="*/ 0 w 148742"/>
                        <a:gd name="connsiteY2" fmla="*/ 3447 h 267736"/>
                        <a:gd name="connsiteX3" fmla="*/ 88996 w 148742"/>
                        <a:gd name="connsiteY3" fmla="*/ 27719 h 267736"/>
                        <a:gd name="connsiteX4" fmla="*/ 142932 w 148742"/>
                        <a:gd name="connsiteY4" fmla="*/ 130199 h 267736"/>
                        <a:gd name="connsiteX5" fmla="*/ 137539 w 148742"/>
                        <a:gd name="connsiteY5" fmla="*/ 267737 h 267736"/>
                        <a:gd name="connsiteX6" fmla="*/ 137539 w 148742"/>
                        <a:gd name="connsiteY6" fmla="*/ 262343 h 267736"/>
                        <a:gd name="connsiteX7" fmla="*/ 88996 w 148742"/>
                        <a:gd name="connsiteY7" fmla="*/ 92443 h 267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8742" h="267736">
                          <a:moveTo>
                            <a:pt x="88996" y="92443"/>
                          </a:moveTo>
                          <a:cubicBezTo>
                            <a:pt x="62027" y="65474"/>
                            <a:pt x="43149" y="38506"/>
                            <a:pt x="13484" y="14235"/>
                          </a:cubicBezTo>
                          <a:cubicBezTo>
                            <a:pt x="8091" y="11538"/>
                            <a:pt x="2697" y="6144"/>
                            <a:pt x="0" y="3447"/>
                          </a:cubicBezTo>
                          <a:cubicBezTo>
                            <a:pt x="32362" y="-4643"/>
                            <a:pt x="62027" y="751"/>
                            <a:pt x="88996" y="27719"/>
                          </a:cubicBezTo>
                          <a:cubicBezTo>
                            <a:pt x="113267" y="54687"/>
                            <a:pt x="132145" y="92443"/>
                            <a:pt x="142932" y="130199"/>
                          </a:cubicBezTo>
                          <a:cubicBezTo>
                            <a:pt x="156416" y="176045"/>
                            <a:pt x="142932" y="221891"/>
                            <a:pt x="137539" y="267737"/>
                          </a:cubicBezTo>
                          <a:cubicBezTo>
                            <a:pt x="137539" y="265040"/>
                            <a:pt x="137539" y="265040"/>
                            <a:pt x="137539" y="262343"/>
                          </a:cubicBezTo>
                          <a:cubicBezTo>
                            <a:pt x="129448" y="203013"/>
                            <a:pt x="129448" y="138289"/>
                            <a:pt x="88996" y="92443"/>
                          </a:cubicBezTo>
                          <a:close/>
                        </a:path>
                      </a:pathLst>
                    </a:custGeom>
                    <a:solidFill>
                      <a:srgbClr val="BDE665"/>
                    </a:solidFill>
                    <a:ln w="26947" cap="flat">
                      <a:noFill/>
                      <a:prstDash val="solid"/>
                      <a:miter/>
                    </a:ln>
                  </p:spPr>
                  <p:txBody>
                    <a:bodyPr rtlCol="1" anchor="ctr"/>
                    <a:lstStyle/>
                    <a:p>
                      <a:endParaRPr lang="ar-SA"/>
                    </a:p>
                  </p:txBody>
                </p:sp>
                <p:sp>
                  <p:nvSpPr>
                    <p:cNvPr id="1313" name="شكل حر: شكل 1051">
                      <a:extLst>
                        <a:ext uri="{FF2B5EF4-FFF2-40B4-BE49-F238E27FC236}">
                          <a16:creationId xmlns:a16="http://schemas.microsoft.com/office/drawing/2014/main" id="{929624B3-9786-4948-87CD-862CADD24E71}"/>
                        </a:ext>
                      </a:extLst>
                    </p:cNvPr>
                    <p:cNvSpPr/>
                    <p:nvPr/>
                  </p:nvSpPr>
                  <p:spPr>
                    <a:xfrm>
                      <a:off x="2130497" y="6483184"/>
                      <a:ext cx="272380" cy="261593"/>
                    </a:xfrm>
                    <a:custGeom>
                      <a:avLst/>
                      <a:gdLst>
                        <a:gd name="connsiteX0" fmla="*/ 64724 w 272380"/>
                        <a:gd name="connsiteY0" fmla="*/ 35059 h 261593"/>
                        <a:gd name="connsiteX1" fmla="*/ 129448 w 272380"/>
                        <a:gd name="connsiteY1" fmla="*/ 2697 h 261593"/>
                        <a:gd name="connsiteX2" fmla="*/ 137538 w 272380"/>
                        <a:gd name="connsiteY2" fmla="*/ 0 h 261593"/>
                        <a:gd name="connsiteX3" fmla="*/ 151023 w 272380"/>
                        <a:gd name="connsiteY3" fmla="*/ 10788 h 261593"/>
                        <a:gd name="connsiteX4" fmla="*/ 226534 w 272380"/>
                        <a:gd name="connsiteY4" fmla="*/ 88996 h 261593"/>
                        <a:gd name="connsiteX5" fmla="*/ 272380 w 272380"/>
                        <a:gd name="connsiteY5" fmla="*/ 261593 h 261593"/>
                        <a:gd name="connsiteX6" fmla="*/ 196869 w 272380"/>
                        <a:gd name="connsiteY6" fmla="*/ 113267 h 261593"/>
                        <a:gd name="connsiteX7" fmla="*/ 142932 w 272380"/>
                        <a:gd name="connsiteY7" fmla="*/ 72815 h 261593"/>
                        <a:gd name="connsiteX8" fmla="*/ 51240 w 272380"/>
                        <a:gd name="connsiteY8" fmla="*/ 64724 h 261593"/>
                        <a:gd name="connsiteX9" fmla="*/ 0 w 272380"/>
                        <a:gd name="connsiteY9" fmla="*/ 124054 h 261593"/>
                        <a:gd name="connsiteX10" fmla="*/ 64724 w 272380"/>
                        <a:gd name="connsiteY10" fmla="*/ 35059 h 261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2380" h="261593">
                          <a:moveTo>
                            <a:pt x="64724" y="35059"/>
                          </a:moveTo>
                          <a:cubicBezTo>
                            <a:pt x="75511" y="16181"/>
                            <a:pt x="113267" y="8091"/>
                            <a:pt x="129448" y="2697"/>
                          </a:cubicBezTo>
                          <a:cubicBezTo>
                            <a:pt x="132145" y="2697"/>
                            <a:pt x="134842" y="0"/>
                            <a:pt x="137538" y="0"/>
                          </a:cubicBezTo>
                          <a:cubicBezTo>
                            <a:pt x="142932" y="2697"/>
                            <a:pt x="148326" y="5394"/>
                            <a:pt x="151023" y="10788"/>
                          </a:cubicBezTo>
                          <a:cubicBezTo>
                            <a:pt x="180688" y="35059"/>
                            <a:pt x="202262" y="62027"/>
                            <a:pt x="226534" y="88996"/>
                          </a:cubicBezTo>
                          <a:cubicBezTo>
                            <a:pt x="266986" y="134842"/>
                            <a:pt x="266986" y="199566"/>
                            <a:pt x="272380" y="261593"/>
                          </a:cubicBezTo>
                          <a:cubicBezTo>
                            <a:pt x="264290" y="204959"/>
                            <a:pt x="231928" y="153720"/>
                            <a:pt x="196869" y="113267"/>
                          </a:cubicBezTo>
                          <a:cubicBezTo>
                            <a:pt x="180688" y="94389"/>
                            <a:pt x="161810" y="83602"/>
                            <a:pt x="142932" y="72815"/>
                          </a:cubicBezTo>
                          <a:cubicBezTo>
                            <a:pt x="115964" y="51240"/>
                            <a:pt x="80905" y="37756"/>
                            <a:pt x="51240" y="64724"/>
                          </a:cubicBezTo>
                          <a:cubicBezTo>
                            <a:pt x="32362" y="83602"/>
                            <a:pt x="16181" y="102480"/>
                            <a:pt x="0" y="124054"/>
                          </a:cubicBezTo>
                          <a:cubicBezTo>
                            <a:pt x="18878" y="88996"/>
                            <a:pt x="40452" y="53937"/>
                            <a:pt x="64724" y="35059"/>
                          </a:cubicBezTo>
                          <a:close/>
                        </a:path>
                      </a:pathLst>
                    </a:custGeom>
                    <a:solidFill>
                      <a:srgbClr val="63B527"/>
                    </a:solidFill>
                    <a:ln w="26947" cap="flat">
                      <a:noFill/>
                      <a:prstDash val="solid"/>
                      <a:miter/>
                    </a:ln>
                  </p:spPr>
                  <p:txBody>
                    <a:bodyPr rtlCol="1" anchor="ctr"/>
                    <a:lstStyle/>
                    <a:p>
                      <a:endParaRPr lang="ar-SA"/>
                    </a:p>
                  </p:txBody>
                </p:sp>
                <p:sp>
                  <p:nvSpPr>
                    <p:cNvPr id="1314" name="شكل حر: شكل 1052">
                      <a:extLst>
                        <a:ext uri="{FF2B5EF4-FFF2-40B4-BE49-F238E27FC236}">
                          <a16:creationId xmlns:a16="http://schemas.microsoft.com/office/drawing/2014/main" id="{10580AFC-71CC-4E1A-80AF-EFC9A3A9CB5A}"/>
                        </a:ext>
                      </a:extLst>
                    </p:cNvPr>
                    <p:cNvSpPr/>
                    <p:nvPr/>
                  </p:nvSpPr>
                  <p:spPr>
                    <a:xfrm>
                      <a:off x="2111620" y="6534424"/>
                      <a:ext cx="164506" cy="496217"/>
                    </a:xfrm>
                    <a:custGeom>
                      <a:avLst/>
                      <a:gdLst>
                        <a:gd name="connsiteX0" fmla="*/ 97086 w 164506"/>
                        <a:gd name="connsiteY0" fmla="*/ 51240 h 496217"/>
                        <a:gd name="connsiteX1" fmla="*/ 37755 w 164506"/>
                        <a:gd name="connsiteY1" fmla="*/ 426100 h 496217"/>
                        <a:gd name="connsiteX2" fmla="*/ 43149 w 164506"/>
                        <a:gd name="connsiteY2" fmla="*/ 496217 h 496217"/>
                        <a:gd name="connsiteX3" fmla="*/ 0 w 164506"/>
                        <a:gd name="connsiteY3" fmla="*/ 496217 h 496217"/>
                        <a:gd name="connsiteX4" fmla="*/ 13484 w 164506"/>
                        <a:gd name="connsiteY4" fmla="*/ 272380 h 496217"/>
                        <a:gd name="connsiteX5" fmla="*/ 107873 w 164506"/>
                        <a:gd name="connsiteY5" fmla="*/ 0 h 496217"/>
                        <a:gd name="connsiteX6" fmla="*/ 164507 w 164506"/>
                        <a:gd name="connsiteY6" fmla="*/ 21575 h 496217"/>
                        <a:gd name="connsiteX7" fmla="*/ 159113 w 164506"/>
                        <a:gd name="connsiteY7" fmla="*/ 18878 h 496217"/>
                        <a:gd name="connsiteX8" fmla="*/ 97086 w 164506"/>
                        <a:gd name="connsiteY8" fmla="*/ 51240 h 496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506" h="496217">
                          <a:moveTo>
                            <a:pt x="97086" y="51240"/>
                          </a:moveTo>
                          <a:cubicBezTo>
                            <a:pt x="35059" y="148326"/>
                            <a:pt x="29665" y="310136"/>
                            <a:pt x="37755" y="426100"/>
                          </a:cubicBezTo>
                          <a:cubicBezTo>
                            <a:pt x="40452" y="450371"/>
                            <a:pt x="40452" y="474642"/>
                            <a:pt x="43149" y="496217"/>
                          </a:cubicBezTo>
                          <a:lnTo>
                            <a:pt x="0" y="496217"/>
                          </a:lnTo>
                          <a:cubicBezTo>
                            <a:pt x="2697" y="423403"/>
                            <a:pt x="8090" y="347891"/>
                            <a:pt x="13484" y="272380"/>
                          </a:cubicBezTo>
                          <a:cubicBezTo>
                            <a:pt x="21575" y="175294"/>
                            <a:pt x="40452" y="56633"/>
                            <a:pt x="107873" y="0"/>
                          </a:cubicBezTo>
                          <a:cubicBezTo>
                            <a:pt x="126751" y="0"/>
                            <a:pt x="148326" y="8091"/>
                            <a:pt x="164507" y="21575"/>
                          </a:cubicBezTo>
                          <a:cubicBezTo>
                            <a:pt x="161810" y="21575"/>
                            <a:pt x="159113" y="18878"/>
                            <a:pt x="159113" y="18878"/>
                          </a:cubicBezTo>
                          <a:cubicBezTo>
                            <a:pt x="126751" y="5394"/>
                            <a:pt x="115964" y="18878"/>
                            <a:pt x="97086" y="51240"/>
                          </a:cubicBezTo>
                          <a:close/>
                        </a:path>
                      </a:pathLst>
                    </a:custGeom>
                    <a:solidFill>
                      <a:srgbClr val="006400"/>
                    </a:solidFill>
                    <a:ln w="26947" cap="flat">
                      <a:noFill/>
                      <a:prstDash val="solid"/>
                      <a:miter/>
                    </a:ln>
                  </p:spPr>
                  <p:txBody>
                    <a:bodyPr rtlCol="1" anchor="ctr"/>
                    <a:lstStyle/>
                    <a:p>
                      <a:endParaRPr lang="ar-SA"/>
                    </a:p>
                  </p:txBody>
                </p:sp>
                <p:sp>
                  <p:nvSpPr>
                    <p:cNvPr id="1315" name="شكل حر: شكل 1053">
                      <a:extLst>
                        <a:ext uri="{FF2B5EF4-FFF2-40B4-BE49-F238E27FC236}">
                          <a16:creationId xmlns:a16="http://schemas.microsoft.com/office/drawing/2014/main" id="{C3BC3918-EF9D-4B7E-8439-4248B81D39CB}"/>
                        </a:ext>
                      </a:extLst>
                    </p:cNvPr>
                    <p:cNvSpPr/>
                    <p:nvPr/>
                  </p:nvSpPr>
                  <p:spPr>
                    <a:xfrm>
                      <a:off x="2273430" y="6485207"/>
                      <a:ext cx="137538" cy="219419"/>
                    </a:xfrm>
                    <a:custGeom>
                      <a:avLst/>
                      <a:gdLst>
                        <a:gd name="connsiteX0" fmla="*/ 18878 w 137538"/>
                        <a:gd name="connsiteY0" fmla="*/ 674 h 219419"/>
                        <a:gd name="connsiteX1" fmla="*/ 72814 w 137538"/>
                        <a:gd name="connsiteY1" fmla="*/ 16855 h 219419"/>
                        <a:gd name="connsiteX2" fmla="*/ 107873 w 137538"/>
                        <a:gd name="connsiteY2" fmla="*/ 65398 h 219419"/>
                        <a:gd name="connsiteX3" fmla="*/ 132145 w 137538"/>
                        <a:gd name="connsiteY3" fmla="*/ 124729 h 219419"/>
                        <a:gd name="connsiteX4" fmla="*/ 134842 w 137538"/>
                        <a:gd name="connsiteY4" fmla="*/ 202937 h 219419"/>
                        <a:gd name="connsiteX5" fmla="*/ 134842 w 137538"/>
                        <a:gd name="connsiteY5" fmla="*/ 219118 h 219419"/>
                        <a:gd name="connsiteX6" fmla="*/ 129448 w 137538"/>
                        <a:gd name="connsiteY6" fmla="*/ 135516 h 219419"/>
                        <a:gd name="connsiteX7" fmla="*/ 105176 w 137538"/>
                        <a:gd name="connsiteY7" fmla="*/ 78882 h 219419"/>
                        <a:gd name="connsiteX8" fmla="*/ 72814 w 137538"/>
                        <a:gd name="connsiteY8" fmla="*/ 30340 h 219419"/>
                        <a:gd name="connsiteX9" fmla="*/ 0 w 137538"/>
                        <a:gd name="connsiteY9" fmla="*/ 3371 h 219419"/>
                        <a:gd name="connsiteX10" fmla="*/ 18878 w 137538"/>
                        <a:gd name="connsiteY10" fmla="*/ 674 h 219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538" h="219419">
                          <a:moveTo>
                            <a:pt x="18878" y="674"/>
                          </a:moveTo>
                          <a:cubicBezTo>
                            <a:pt x="37755" y="3371"/>
                            <a:pt x="56633" y="3371"/>
                            <a:pt x="72814" y="16855"/>
                          </a:cubicBezTo>
                          <a:cubicBezTo>
                            <a:pt x="86299" y="27643"/>
                            <a:pt x="99783" y="46520"/>
                            <a:pt x="107873" y="65398"/>
                          </a:cubicBezTo>
                          <a:cubicBezTo>
                            <a:pt x="118660" y="84276"/>
                            <a:pt x="126751" y="103154"/>
                            <a:pt x="132145" y="124729"/>
                          </a:cubicBezTo>
                          <a:cubicBezTo>
                            <a:pt x="140235" y="149000"/>
                            <a:pt x="137538" y="175968"/>
                            <a:pt x="134842" y="202937"/>
                          </a:cubicBezTo>
                          <a:cubicBezTo>
                            <a:pt x="134842" y="205634"/>
                            <a:pt x="134842" y="221814"/>
                            <a:pt x="134842" y="219118"/>
                          </a:cubicBezTo>
                          <a:cubicBezTo>
                            <a:pt x="137538" y="194846"/>
                            <a:pt x="134842" y="157091"/>
                            <a:pt x="129448" y="135516"/>
                          </a:cubicBezTo>
                          <a:cubicBezTo>
                            <a:pt x="124054" y="113941"/>
                            <a:pt x="113267" y="95063"/>
                            <a:pt x="105176" y="78882"/>
                          </a:cubicBezTo>
                          <a:cubicBezTo>
                            <a:pt x="97086" y="60004"/>
                            <a:pt x="86299" y="43824"/>
                            <a:pt x="72814" y="30340"/>
                          </a:cubicBezTo>
                          <a:cubicBezTo>
                            <a:pt x="56633" y="14158"/>
                            <a:pt x="18878" y="6068"/>
                            <a:pt x="0" y="3371"/>
                          </a:cubicBezTo>
                          <a:cubicBezTo>
                            <a:pt x="0" y="-2023"/>
                            <a:pt x="18878" y="674"/>
                            <a:pt x="18878" y="674"/>
                          </a:cubicBezTo>
                          <a:close/>
                        </a:path>
                      </a:pathLst>
                    </a:custGeom>
                    <a:solidFill>
                      <a:srgbClr val="DCFB8E"/>
                    </a:solidFill>
                    <a:ln w="26947" cap="flat">
                      <a:noFill/>
                      <a:prstDash val="solid"/>
                      <a:miter/>
                    </a:ln>
                  </p:spPr>
                  <p:txBody>
                    <a:bodyPr rtlCol="1" anchor="ctr"/>
                    <a:lstStyle/>
                    <a:p>
                      <a:endParaRPr lang="ar-SA"/>
                    </a:p>
                  </p:txBody>
                </p:sp>
                <p:sp>
                  <p:nvSpPr>
                    <p:cNvPr id="1316" name="شكل حر: شكل 1054">
                      <a:extLst>
                        <a:ext uri="{FF2B5EF4-FFF2-40B4-BE49-F238E27FC236}">
                          <a16:creationId xmlns:a16="http://schemas.microsoft.com/office/drawing/2014/main" id="{460BCB6C-34C8-44E2-AA38-428ADD843A5A}"/>
                        </a:ext>
                      </a:extLst>
                    </p:cNvPr>
                    <p:cNvSpPr/>
                    <p:nvPr/>
                  </p:nvSpPr>
                  <p:spPr>
                    <a:xfrm>
                      <a:off x="2230280" y="6490018"/>
                      <a:ext cx="167203" cy="203626"/>
                    </a:xfrm>
                    <a:custGeom>
                      <a:avLst/>
                      <a:gdLst>
                        <a:gd name="connsiteX0" fmla="*/ 0 w 167203"/>
                        <a:gd name="connsiteY0" fmla="*/ 12044 h 203626"/>
                        <a:gd name="connsiteX1" fmla="*/ 91692 w 167203"/>
                        <a:gd name="connsiteY1" fmla="*/ 44406 h 203626"/>
                        <a:gd name="connsiteX2" fmla="*/ 132145 w 167203"/>
                        <a:gd name="connsiteY2" fmla="*/ 92949 h 203626"/>
                        <a:gd name="connsiteX3" fmla="*/ 156416 w 167203"/>
                        <a:gd name="connsiteY3" fmla="*/ 136098 h 203626"/>
                        <a:gd name="connsiteX4" fmla="*/ 167204 w 167203"/>
                        <a:gd name="connsiteY4" fmla="*/ 203519 h 203626"/>
                        <a:gd name="connsiteX5" fmla="*/ 126751 w 167203"/>
                        <a:gd name="connsiteY5" fmla="*/ 92949 h 203626"/>
                        <a:gd name="connsiteX6" fmla="*/ 91692 w 167203"/>
                        <a:gd name="connsiteY6" fmla="*/ 52496 h 203626"/>
                        <a:gd name="connsiteX7" fmla="*/ 2697 w 167203"/>
                        <a:gd name="connsiteY7" fmla="*/ 9347 h 203626"/>
                        <a:gd name="connsiteX8" fmla="*/ 0 w 167203"/>
                        <a:gd name="connsiteY8" fmla="*/ 12044 h 20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203" h="203626">
                          <a:moveTo>
                            <a:pt x="0" y="12044"/>
                          </a:moveTo>
                          <a:cubicBezTo>
                            <a:pt x="35059" y="-20318"/>
                            <a:pt x="70118" y="20134"/>
                            <a:pt x="91692" y="44406"/>
                          </a:cubicBezTo>
                          <a:cubicBezTo>
                            <a:pt x="105177" y="60587"/>
                            <a:pt x="118661" y="76768"/>
                            <a:pt x="132145" y="92949"/>
                          </a:cubicBezTo>
                          <a:cubicBezTo>
                            <a:pt x="142932" y="106433"/>
                            <a:pt x="151023" y="114523"/>
                            <a:pt x="156416" y="136098"/>
                          </a:cubicBezTo>
                          <a:cubicBezTo>
                            <a:pt x="161810" y="157673"/>
                            <a:pt x="167204" y="206216"/>
                            <a:pt x="167204" y="203519"/>
                          </a:cubicBezTo>
                          <a:cubicBezTo>
                            <a:pt x="161810" y="165763"/>
                            <a:pt x="159113" y="133401"/>
                            <a:pt x="126751" y="92949"/>
                          </a:cubicBezTo>
                          <a:cubicBezTo>
                            <a:pt x="115964" y="79465"/>
                            <a:pt x="102480" y="65981"/>
                            <a:pt x="91692" y="52496"/>
                          </a:cubicBezTo>
                          <a:cubicBezTo>
                            <a:pt x="67421" y="25528"/>
                            <a:pt x="37756" y="-6834"/>
                            <a:pt x="2697" y="9347"/>
                          </a:cubicBezTo>
                          <a:cubicBezTo>
                            <a:pt x="2697" y="12044"/>
                            <a:pt x="0" y="14741"/>
                            <a:pt x="0" y="12044"/>
                          </a:cubicBezTo>
                          <a:close/>
                        </a:path>
                      </a:pathLst>
                    </a:custGeom>
                    <a:solidFill>
                      <a:srgbClr val="DCFB8E">
                        <a:alpha val="30000"/>
                      </a:srgbClr>
                    </a:solidFill>
                    <a:ln w="26947" cap="flat">
                      <a:noFill/>
                      <a:prstDash val="solid"/>
                      <a:miter/>
                    </a:ln>
                  </p:spPr>
                  <p:txBody>
                    <a:bodyPr rtlCol="1" anchor="ctr"/>
                    <a:lstStyle/>
                    <a:p>
                      <a:endParaRPr lang="ar-SA"/>
                    </a:p>
                  </p:txBody>
                </p:sp>
                <p:sp>
                  <p:nvSpPr>
                    <p:cNvPr id="1317" name="شكل حر: شكل 1055">
                      <a:extLst>
                        <a:ext uri="{FF2B5EF4-FFF2-40B4-BE49-F238E27FC236}">
                          <a16:creationId xmlns:a16="http://schemas.microsoft.com/office/drawing/2014/main" id="{D93BA045-FC14-4CEC-B714-0F7C81723FE6}"/>
                        </a:ext>
                      </a:extLst>
                    </p:cNvPr>
                    <p:cNvSpPr/>
                    <p:nvPr/>
                  </p:nvSpPr>
                  <p:spPr>
                    <a:xfrm>
                      <a:off x="2046896" y="6253514"/>
                      <a:ext cx="183384" cy="777127"/>
                    </a:xfrm>
                    <a:custGeom>
                      <a:avLst/>
                      <a:gdLst>
                        <a:gd name="connsiteX0" fmla="*/ 132145 w 183384"/>
                        <a:gd name="connsiteY0" fmla="*/ 121797 h 777127"/>
                        <a:gd name="connsiteX1" fmla="*/ 88995 w 183384"/>
                        <a:gd name="connsiteY1" fmla="*/ 297091 h 777127"/>
                        <a:gd name="connsiteX2" fmla="*/ 64724 w 183384"/>
                        <a:gd name="connsiteY2" fmla="*/ 658467 h 777127"/>
                        <a:gd name="connsiteX3" fmla="*/ 62027 w 183384"/>
                        <a:gd name="connsiteY3" fmla="*/ 777128 h 777127"/>
                        <a:gd name="connsiteX4" fmla="*/ 0 w 183384"/>
                        <a:gd name="connsiteY4" fmla="*/ 777128 h 777127"/>
                        <a:gd name="connsiteX5" fmla="*/ 26968 w 183384"/>
                        <a:gd name="connsiteY5" fmla="*/ 324059 h 777127"/>
                        <a:gd name="connsiteX6" fmla="*/ 91692 w 183384"/>
                        <a:gd name="connsiteY6" fmla="*/ 119100 h 777127"/>
                        <a:gd name="connsiteX7" fmla="*/ 183385 w 183384"/>
                        <a:gd name="connsiteY7" fmla="*/ 3136 h 777127"/>
                        <a:gd name="connsiteX8" fmla="*/ 132145 w 183384"/>
                        <a:gd name="connsiteY8" fmla="*/ 121797 h 777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384" h="777127">
                          <a:moveTo>
                            <a:pt x="132145" y="121797"/>
                          </a:moveTo>
                          <a:cubicBezTo>
                            <a:pt x="115964" y="178431"/>
                            <a:pt x="99783" y="237761"/>
                            <a:pt x="88995" y="297091"/>
                          </a:cubicBezTo>
                          <a:cubicBezTo>
                            <a:pt x="70118" y="415752"/>
                            <a:pt x="67421" y="537109"/>
                            <a:pt x="64724" y="658467"/>
                          </a:cubicBezTo>
                          <a:cubicBezTo>
                            <a:pt x="64724" y="698919"/>
                            <a:pt x="62027" y="736675"/>
                            <a:pt x="62027" y="777128"/>
                          </a:cubicBezTo>
                          <a:lnTo>
                            <a:pt x="0" y="777128"/>
                          </a:lnTo>
                          <a:cubicBezTo>
                            <a:pt x="0" y="626105"/>
                            <a:pt x="2697" y="469689"/>
                            <a:pt x="26968" y="324059"/>
                          </a:cubicBezTo>
                          <a:cubicBezTo>
                            <a:pt x="37756" y="251245"/>
                            <a:pt x="62027" y="183824"/>
                            <a:pt x="91692" y="119100"/>
                          </a:cubicBezTo>
                          <a:cubicBezTo>
                            <a:pt x="99783" y="102919"/>
                            <a:pt x="159113" y="-21135"/>
                            <a:pt x="183385" y="3136"/>
                          </a:cubicBezTo>
                          <a:cubicBezTo>
                            <a:pt x="177991" y="439"/>
                            <a:pt x="134842" y="111010"/>
                            <a:pt x="132145" y="121797"/>
                          </a:cubicBezTo>
                          <a:close/>
                        </a:path>
                      </a:pathLst>
                    </a:custGeom>
                    <a:solidFill>
                      <a:srgbClr val="115027"/>
                    </a:solidFill>
                    <a:ln w="26947" cap="flat">
                      <a:noFill/>
                      <a:prstDash val="solid"/>
                      <a:miter/>
                    </a:ln>
                  </p:spPr>
                  <p:txBody>
                    <a:bodyPr rtlCol="1" anchor="ctr"/>
                    <a:lstStyle/>
                    <a:p>
                      <a:endParaRPr lang="ar-SA"/>
                    </a:p>
                  </p:txBody>
                </p:sp>
                <p:sp>
                  <p:nvSpPr>
                    <p:cNvPr id="1318" name="شكل حر: شكل 1056">
                      <a:extLst>
                        <a:ext uri="{FF2B5EF4-FFF2-40B4-BE49-F238E27FC236}">
                          <a16:creationId xmlns:a16="http://schemas.microsoft.com/office/drawing/2014/main" id="{DBC09AB9-840D-44FA-87EA-2A16A33637D7}"/>
                        </a:ext>
                      </a:extLst>
                    </p:cNvPr>
                    <p:cNvSpPr/>
                    <p:nvPr/>
                  </p:nvSpPr>
                  <p:spPr>
                    <a:xfrm>
                      <a:off x="2076561" y="6253953"/>
                      <a:ext cx="156416" cy="776688"/>
                    </a:xfrm>
                    <a:custGeom>
                      <a:avLst/>
                      <a:gdLst>
                        <a:gd name="connsiteX0" fmla="*/ 102480 w 156416"/>
                        <a:gd name="connsiteY0" fmla="*/ 121357 h 776688"/>
                        <a:gd name="connsiteX1" fmla="*/ 59330 w 156416"/>
                        <a:gd name="connsiteY1" fmla="*/ 296652 h 776688"/>
                        <a:gd name="connsiteX2" fmla="*/ 35059 w 156416"/>
                        <a:gd name="connsiteY2" fmla="*/ 658027 h 776688"/>
                        <a:gd name="connsiteX3" fmla="*/ 32362 w 156416"/>
                        <a:gd name="connsiteY3" fmla="*/ 776688 h 776688"/>
                        <a:gd name="connsiteX4" fmla="*/ 0 w 156416"/>
                        <a:gd name="connsiteY4" fmla="*/ 776688 h 776688"/>
                        <a:gd name="connsiteX5" fmla="*/ 2697 w 156416"/>
                        <a:gd name="connsiteY5" fmla="*/ 703874 h 776688"/>
                        <a:gd name="connsiteX6" fmla="*/ 24272 w 156416"/>
                        <a:gd name="connsiteY6" fmla="*/ 382951 h 776688"/>
                        <a:gd name="connsiteX7" fmla="*/ 45846 w 156416"/>
                        <a:gd name="connsiteY7" fmla="*/ 248109 h 776688"/>
                        <a:gd name="connsiteX8" fmla="*/ 126751 w 156416"/>
                        <a:gd name="connsiteY8" fmla="*/ 29665 h 776688"/>
                        <a:gd name="connsiteX9" fmla="*/ 148326 w 156416"/>
                        <a:gd name="connsiteY9" fmla="*/ 0 h 776688"/>
                        <a:gd name="connsiteX10" fmla="*/ 156416 w 156416"/>
                        <a:gd name="connsiteY10" fmla="*/ 2697 h 776688"/>
                        <a:gd name="connsiteX11" fmla="*/ 102480 w 156416"/>
                        <a:gd name="connsiteY11" fmla="*/ 121357 h 776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6416" h="776688">
                          <a:moveTo>
                            <a:pt x="102480" y="121357"/>
                          </a:moveTo>
                          <a:cubicBezTo>
                            <a:pt x="86299" y="177991"/>
                            <a:pt x="70118" y="237321"/>
                            <a:pt x="59330" y="296652"/>
                          </a:cubicBezTo>
                          <a:cubicBezTo>
                            <a:pt x="40452" y="415312"/>
                            <a:pt x="37756" y="536670"/>
                            <a:pt x="35059" y="658027"/>
                          </a:cubicBezTo>
                          <a:cubicBezTo>
                            <a:pt x="35059" y="698480"/>
                            <a:pt x="32362" y="736236"/>
                            <a:pt x="32362" y="776688"/>
                          </a:cubicBezTo>
                          <a:lnTo>
                            <a:pt x="0" y="776688"/>
                          </a:lnTo>
                          <a:cubicBezTo>
                            <a:pt x="0" y="752416"/>
                            <a:pt x="0" y="728145"/>
                            <a:pt x="2697" y="703874"/>
                          </a:cubicBezTo>
                          <a:cubicBezTo>
                            <a:pt x="5394" y="596000"/>
                            <a:pt x="13484" y="490824"/>
                            <a:pt x="24272" y="382951"/>
                          </a:cubicBezTo>
                          <a:cubicBezTo>
                            <a:pt x="29665" y="337104"/>
                            <a:pt x="35059" y="293955"/>
                            <a:pt x="45846" y="248109"/>
                          </a:cubicBezTo>
                          <a:cubicBezTo>
                            <a:pt x="62027" y="169901"/>
                            <a:pt x="94389" y="102480"/>
                            <a:pt x="126751" y="29665"/>
                          </a:cubicBezTo>
                          <a:cubicBezTo>
                            <a:pt x="132145" y="18878"/>
                            <a:pt x="140235" y="8091"/>
                            <a:pt x="148326" y="0"/>
                          </a:cubicBezTo>
                          <a:cubicBezTo>
                            <a:pt x="151023" y="0"/>
                            <a:pt x="153719" y="0"/>
                            <a:pt x="156416" y="2697"/>
                          </a:cubicBezTo>
                          <a:cubicBezTo>
                            <a:pt x="148326" y="0"/>
                            <a:pt x="105177" y="110570"/>
                            <a:pt x="102480" y="121357"/>
                          </a:cubicBezTo>
                          <a:close/>
                        </a:path>
                      </a:pathLst>
                    </a:custGeom>
                    <a:solidFill>
                      <a:srgbClr val="043A32"/>
                    </a:solidFill>
                    <a:ln w="26947" cap="flat">
                      <a:noFill/>
                      <a:prstDash val="solid"/>
                      <a:miter/>
                    </a:ln>
                  </p:spPr>
                  <p:txBody>
                    <a:bodyPr rtlCol="1" anchor="ctr"/>
                    <a:lstStyle/>
                    <a:p>
                      <a:endParaRPr lang="ar-SA"/>
                    </a:p>
                  </p:txBody>
                </p:sp>
                <p:sp>
                  <p:nvSpPr>
                    <p:cNvPr id="1319" name="شكل حر: شكل 1057">
                      <a:extLst>
                        <a:ext uri="{FF2B5EF4-FFF2-40B4-BE49-F238E27FC236}">
                          <a16:creationId xmlns:a16="http://schemas.microsoft.com/office/drawing/2014/main" id="{A7A0BA96-CDAA-47BE-9C00-6170AD541920}"/>
                        </a:ext>
                      </a:extLst>
                    </p:cNvPr>
                    <p:cNvSpPr/>
                    <p:nvPr/>
                  </p:nvSpPr>
                  <p:spPr>
                    <a:xfrm>
                      <a:off x="2025321" y="6547853"/>
                      <a:ext cx="45846" cy="482788"/>
                    </a:xfrm>
                    <a:custGeom>
                      <a:avLst/>
                      <a:gdLst>
                        <a:gd name="connsiteX0" fmla="*/ 0 w 45846"/>
                        <a:gd name="connsiteY0" fmla="*/ 482789 h 482788"/>
                        <a:gd name="connsiteX1" fmla="*/ 5394 w 45846"/>
                        <a:gd name="connsiteY1" fmla="*/ 358734 h 482788"/>
                        <a:gd name="connsiteX2" fmla="*/ 5394 w 45846"/>
                        <a:gd name="connsiteY2" fmla="*/ 56 h 482788"/>
                        <a:gd name="connsiteX3" fmla="*/ 45846 w 45846"/>
                        <a:gd name="connsiteY3" fmla="*/ 420761 h 482788"/>
                        <a:gd name="connsiteX4" fmla="*/ 45846 w 45846"/>
                        <a:gd name="connsiteY4" fmla="*/ 480092 h 482788"/>
                        <a:gd name="connsiteX5" fmla="*/ 0 w 45846"/>
                        <a:gd name="connsiteY5" fmla="*/ 480092 h 482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846" h="482788">
                          <a:moveTo>
                            <a:pt x="0" y="482789"/>
                          </a:moveTo>
                          <a:cubicBezTo>
                            <a:pt x="2697" y="442336"/>
                            <a:pt x="5394" y="401884"/>
                            <a:pt x="5394" y="358734"/>
                          </a:cubicBezTo>
                          <a:cubicBezTo>
                            <a:pt x="5394" y="326372"/>
                            <a:pt x="2697" y="2752"/>
                            <a:pt x="5394" y="56"/>
                          </a:cubicBezTo>
                          <a:cubicBezTo>
                            <a:pt x="40452" y="-5338"/>
                            <a:pt x="45846" y="383006"/>
                            <a:pt x="45846" y="420761"/>
                          </a:cubicBezTo>
                          <a:cubicBezTo>
                            <a:pt x="45846" y="439639"/>
                            <a:pt x="45846" y="461214"/>
                            <a:pt x="45846" y="480092"/>
                          </a:cubicBezTo>
                          <a:lnTo>
                            <a:pt x="0" y="480092"/>
                          </a:lnTo>
                          <a:close/>
                        </a:path>
                      </a:pathLst>
                    </a:custGeom>
                    <a:solidFill>
                      <a:srgbClr val="1F5C24"/>
                    </a:solidFill>
                    <a:ln w="26947" cap="flat">
                      <a:noFill/>
                      <a:prstDash val="solid"/>
                      <a:miter/>
                    </a:ln>
                  </p:spPr>
                  <p:txBody>
                    <a:bodyPr rtlCol="1" anchor="ctr"/>
                    <a:lstStyle/>
                    <a:p>
                      <a:endParaRPr lang="ar-SA"/>
                    </a:p>
                  </p:txBody>
                </p:sp>
                <p:sp>
                  <p:nvSpPr>
                    <p:cNvPr id="1320" name="شكل حر: شكل 1058">
                      <a:extLst>
                        <a:ext uri="{FF2B5EF4-FFF2-40B4-BE49-F238E27FC236}">
                          <a16:creationId xmlns:a16="http://schemas.microsoft.com/office/drawing/2014/main" id="{B9EEA413-209B-4BAD-B1AE-8B7E0BCD2C72}"/>
                        </a:ext>
                      </a:extLst>
                    </p:cNvPr>
                    <p:cNvSpPr/>
                    <p:nvPr/>
                  </p:nvSpPr>
                  <p:spPr>
                    <a:xfrm>
                      <a:off x="2033411" y="6550605"/>
                      <a:ext cx="40452" cy="480036"/>
                    </a:xfrm>
                    <a:custGeom>
                      <a:avLst/>
                      <a:gdLst>
                        <a:gd name="connsiteX0" fmla="*/ 13484 w 40452"/>
                        <a:gd name="connsiteY0" fmla="*/ 480037 h 480036"/>
                        <a:gd name="connsiteX1" fmla="*/ 0 w 40452"/>
                        <a:gd name="connsiteY1" fmla="*/ 0 h 480036"/>
                        <a:gd name="connsiteX2" fmla="*/ 40452 w 40452"/>
                        <a:gd name="connsiteY2" fmla="*/ 420706 h 480036"/>
                        <a:gd name="connsiteX3" fmla="*/ 40452 w 40452"/>
                        <a:gd name="connsiteY3" fmla="*/ 480037 h 480036"/>
                        <a:gd name="connsiteX4" fmla="*/ 13484 w 40452"/>
                        <a:gd name="connsiteY4" fmla="*/ 480037 h 480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52" h="480036">
                          <a:moveTo>
                            <a:pt x="13484" y="480037"/>
                          </a:moveTo>
                          <a:cubicBezTo>
                            <a:pt x="21575" y="320923"/>
                            <a:pt x="13484" y="159113"/>
                            <a:pt x="0" y="0"/>
                          </a:cubicBezTo>
                          <a:cubicBezTo>
                            <a:pt x="35059" y="0"/>
                            <a:pt x="40452" y="382951"/>
                            <a:pt x="40452" y="420706"/>
                          </a:cubicBezTo>
                          <a:cubicBezTo>
                            <a:pt x="40452" y="439584"/>
                            <a:pt x="40452" y="461159"/>
                            <a:pt x="40452" y="480037"/>
                          </a:cubicBezTo>
                          <a:lnTo>
                            <a:pt x="13484" y="480037"/>
                          </a:lnTo>
                          <a:close/>
                        </a:path>
                      </a:pathLst>
                    </a:custGeom>
                    <a:solidFill>
                      <a:srgbClr val="1F5C24"/>
                    </a:solidFill>
                    <a:ln w="26947" cap="flat">
                      <a:noFill/>
                      <a:prstDash val="solid"/>
                      <a:miter/>
                    </a:ln>
                  </p:spPr>
                  <p:txBody>
                    <a:bodyPr rtlCol="1" anchor="ctr"/>
                    <a:lstStyle/>
                    <a:p>
                      <a:endParaRPr lang="ar-SA"/>
                    </a:p>
                  </p:txBody>
                </p:sp>
              </p:grpSp>
              <p:grpSp>
                <p:nvGrpSpPr>
                  <p:cNvPr id="1150" name="رسم 4">
                    <a:extLst>
                      <a:ext uri="{FF2B5EF4-FFF2-40B4-BE49-F238E27FC236}">
                        <a16:creationId xmlns:a16="http://schemas.microsoft.com/office/drawing/2014/main" id="{C36BFCFF-9AD1-4B6D-AEB9-728569229FB5}"/>
                      </a:ext>
                    </a:extLst>
                  </p:cNvPr>
                  <p:cNvGrpSpPr/>
                  <p:nvPr/>
                </p:nvGrpSpPr>
                <p:grpSpPr>
                  <a:xfrm>
                    <a:off x="1494045" y="5914153"/>
                    <a:ext cx="1591131" cy="1119185"/>
                    <a:chOff x="1494045" y="5914153"/>
                    <a:chExt cx="1591131" cy="1119185"/>
                  </a:xfrm>
                  <a:solidFill>
                    <a:schemeClr val="accent1"/>
                  </a:solidFill>
                </p:grpSpPr>
                <p:sp>
                  <p:nvSpPr>
                    <p:cNvPr id="1254" name="شكل حر: شكل 1060">
                      <a:extLst>
                        <a:ext uri="{FF2B5EF4-FFF2-40B4-BE49-F238E27FC236}">
                          <a16:creationId xmlns:a16="http://schemas.microsoft.com/office/drawing/2014/main" id="{95FD2682-2214-4D52-B2F3-E3F00EED63D9}"/>
                        </a:ext>
                      </a:extLst>
                    </p:cNvPr>
                    <p:cNvSpPr/>
                    <p:nvPr/>
                  </p:nvSpPr>
                  <p:spPr>
                    <a:xfrm>
                      <a:off x="1547981" y="6525930"/>
                      <a:ext cx="337520" cy="504711"/>
                    </a:xfrm>
                    <a:custGeom>
                      <a:avLst/>
                      <a:gdLst>
                        <a:gd name="connsiteX0" fmla="*/ 245412 w 337520"/>
                        <a:gd name="connsiteY0" fmla="*/ 116367 h 504711"/>
                        <a:gd name="connsiteX1" fmla="*/ 186082 w 337520"/>
                        <a:gd name="connsiteY1" fmla="*/ 73218 h 504711"/>
                        <a:gd name="connsiteX2" fmla="*/ 124054 w 337520"/>
                        <a:gd name="connsiteY2" fmla="*/ 102883 h 504711"/>
                        <a:gd name="connsiteX3" fmla="*/ 64724 w 337520"/>
                        <a:gd name="connsiteY3" fmla="*/ 477743 h 504711"/>
                        <a:gd name="connsiteX4" fmla="*/ 67421 w 337520"/>
                        <a:gd name="connsiteY4" fmla="*/ 504711 h 504711"/>
                        <a:gd name="connsiteX5" fmla="*/ 0 w 337520"/>
                        <a:gd name="connsiteY5" fmla="*/ 504711 h 504711"/>
                        <a:gd name="connsiteX6" fmla="*/ 0 w 337520"/>
                        <a:gd name="connsiteY6" fmla="*/ 477743 h 504711"/>
                        <a:gd name="connsiteX7" fmla="*/ 24271 w 337520"/>
                        <a:gd name="connsiteY7" fmla="*/ 205363 h 504711"/>
                        <a:gd name="connsiteX8" fmla="*/ 113267 w 337520"/>
                        <a:gd name="connsiteY8" fmla="*/ 38159 h 504711"/>
                        <a:gd name="connsiteX9" fmla="*/ 177991 w 337520"/>
                        <a:gd name="connsiteY9" fmla="*/ 5797 h 504711"/>
                        <a:gd name="connsiteX10" fmla="*/ 277774 w 337520"/>
                        <a:gd name="connsiteY10" fmla="*/ 27372 h 504711"/>
                        <a:gd name="connsiteX11" fmla="*/ 331710 w 337520"/>
                        <a:gd name="connsiteY11" fmla="*/ 129851 h 504711"/>
                        <a:gd name="connsiteX12" fmla="*/ 326317 w 337520"/>
                        <a:gd name="connsiteY12" fmla="*/ 267390 h 504711"/>
                        <a:gd name="connsiteX13" fmla="*/ 245412 w 337520"/>
                        <a:gd name="connsiteY13" fmla="*/ 116367 h 504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7520" h="504711">
                          <a:moveTo>
                            <a:pt x="245412" y="116367"/>
                          </a:moveTo>
                          <a:cubicBezTo>
                            <a:pt x="229231" y="97489"/>
                            <a:pt x="207656" y="84005"/>
                            <a:pt x="186082" y="73218"/>
                          </a:cubicBezTo>
                          <a:cubicBezTo>
                            <a:pt x="153719" y="59734"/>
                            <a:pt x="145629" y="70521"/>
                            <a:pt x="124054" y="102883"/>
                          </a:cubicBezTo>
                          <a:cubicBezTo>
                            <a:pt x="62027" y="199969"/>
                            <a:pt x="56633" y="361779"/>
                            <a:pt x="64724" y="477743"/>
                          </a:cubicBezTo>
                          <a:cubicBezTo>
                            <a:pt x="64724" y="485833"/>
                            <a:pt x="67421" y="496620"/>
                            <a:pt x="67421" y="504711"/>
                          </a:cubicBezTo>
                          <a:lnTo>
                            <a:pt x="0" y="504711"/>
                          </a:lnTo>
                          <a:cubicBezTo>
                            <a:pt x="0" y="496620"/>
                            <a:pt x="0" y="485833"/>
                            <a:pt x="0" y="477743"/>
                          </a:cubicBezTo>
                          <a:cubicBezTo>
                            <a:pt x="2697" y="388747"/>
                            <a:pt x="0" y="288964"/>
                            <a:pt x="24271" y="205363"/>
                          </a:cubicBezTo>
                          <a:cubicBezTo>
                            <a:pt x="40452" y="151426"/>
                            <a:pt x="72814" y="67824"/>
                            <a:pt x="113267" y="38159"/>
                          </a:cubicBezTo>
                          <a:cubicBezTo>
                            <a:pt x="124054" y="19281"/>
                            <a:pt x="161810" y="11190"/>
                            <a:pt x="177991" y="5797"/>
                          </a:cubicBezTo>
                          <a:cubicBezTo>
                            <a:pt x="215747" y="-4990"/>
                            <a:pt x="248109" y="-2294"/>
                            <a:pt x="277774" y="27372"/>
                          </a:cubicBezTo>
                          <a:cubicBezTo>
                            <a:pt x="302045" y="54340"/>
                            <a:pt x="320923" y="92095"/>
                            <a:pt x="331710" y="129851"/>
                          </a:cubicBezTo>
                          <a:cubicBezTo>
                            <a:pt x="345194" y="175697"/>
                            <a:pt x="331710" y="221543"/>
                            <a:pt x="326317" y="267390"/>
                          </a:cubicBezTo>
                          <a:cubicBezTo>
                            <a:pt x="315529" y="208059"/>
                            <a:pt x="280471" y="154123"/>
                            <a:pt x="245412" y="116367"/>
                          </a:cubicBezTo>
                          <a:close/>
                        </a:path>
                      </a:pathLst>
                    </a:custGeom>
                    <a:solidFill>
                      <a:srgbClr val="315358"/>
                    </a:solidFill>
                    <a:ln w="26947" cap="flat">
                      <a:noFill/>
                      <a:prstDash val="solid"/>
                      <a:miter/>
                    </a:ln>
                  </p:spPr>
                  <p:txBody>
                    <a:bodyPr rtlCol="1" anchor="ctr"/>
                    <a:lstStyle/>
                    <a:p>
                      <a:endParaRPr lang="ar-SA"/>
                    </a:p>
                  </p:txBody>
                </p:sp>
                <p:sp>
                  <p:nvSpPr>
                    <p:cNvPr id="1255" name="شكل حر: شكل 1061">
                      <a:extLst>
                        <a:ext uri="{FF2B5EF4-FFF2-40B4-BE49-F238E27FC236}">
                          <a16:creationId xmlns:a16="http://schemas.microsoft.com/office/drawing/2014/main" id="{83C6515E-AF3E-4D45-A841-3CAB139CB4C9}"/>
                        </a:ext>
                      </a:extLst>
                    </p:cNvPr>
                    <p:cNvSpPr/>
                    <p:nvPr/>
                  </p:nvSpPr>
                  <p:spPr>
                    <a:xfrm>
                      <a:off x="1577647" y="6580270"/>
                      <a:ext cx="164506" cy="450371"/>
                    </a:xfrm>
                    <a:custGeom>
                      <a:avLst/>
                      <a:gdLst>
                        <a:gd name="connsiteX0" fmla="*/ 94389 w 164506"/>
                        <a:gd name="connsiteY0" fmla="*/ 48543 h 450371"/>
                        <a:gd name="connsiteX1" fmla="*/ 35059 w 164506"/>
                        <a:gd name="connsiteY1" fmla="*/ 423403 h 450371"/>
                        <a:gd name="connsiteX2" fmla="*/ 37756 w 164506"/>
                        <a:gd name="connsiteY2" fmla="*/ 450371 h 450371"/>
                        <a:gd name="connsiteX3" fmla="*/ 0 w 164506"/>
                        <a:gd name="connsiteY3" fmla="*/ 450371 h 450371"/>
                        <a:gd name="connsiteX4" fmla="*/ 13484 w 164506"/>
                        <a:gd name="connsiteY4" fmla="*/ 272380 h 450371"/>
                        <a:gd name="connsiteX5" fmla="*/ 107873 w 164506"/>
                        <a:gd name="connsiteY5" fmla="*/ 0 h 450371"/>
                        <a:gd name="connsiteX6" fmla="*/ 164507 w 164506"/>
                        <a:gd name="connsiteY6" fmla="*/ 24271 h 450371"/>
                        <a:gd name="connsiteX7" fmla="*/ 159113 w 164506"/>
                        <a:gd name="connsiteY7" fmla="*/ 21575 h 450371"/>
                        <a:gd name="connsiteX8" fmla="*/ 94389 w 164506"/>
                        <a:gd name="connsiteY8" fmla="*/ 48543 h 45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506" h="450371">
                          <a:moveTo>
                            <a:pt x="94389" y="48543"/>
                          </a:moveTo>
                          <a:cubicBezTo>
                            <a:pt x="32362" y="145629"/>
                            <a:pt x="26968" y="307439"/>
                            <a:pt x="35059" y="423403"/>
                          </a:cubicBezTo>
                          <a:cubicBezTo>
                            <a:pt x="35059" y="431493"/>
                            <a:pt x="37756" y="442280"/>
                            <a:pt x="37756" y="450371"/>
                          </a:cubicBezTo>
                          <a:lnTo>
                            <a:pt x="0" y="450371"/>
                          </a:lnTo>
                          <a:cubicBezTo>
                            <a:pt x="2697" y="391041"/>
                            <a:pt x="8090" y="331710"/>
                            <a:pt x="13484" y="272380"/>
                          </a:cubicBezTo>
                          <a:cubicBezTo>
                            <a:pt x="21575" y="175294"/>
                            <a:pt x="40452" y="56634"/>
                            <a:pt x="107873" y="0"/>
                          </a:cubicBezTo>
                          <a:cubicBezTo>
                            <a:pt x="126751" y="0"/>
                            <a:pt x="148326" y="8091"/>
                            <a:pt x="164507" y="24271"/>
                          </a:cubicBezTo>
                          <a:cubicBezTo>
                            <a:pt x="161810" y="24271"/>
                            <a:pt x="159113" y="21575"/>
                            <a:pt x="159113" y="21575"/>
                          </a:cubicBezTo>
                          <a:cubicBezTo>
                            <a:pt x="126751" y="5394"/>
                            <a:pt x="115964" y="18878"/>
                            <a:pt x="94389" y="48543"/>
                          </a:cubicBezTo>
                          <a:close/>
                        </a:path>
                      </a:pathLst>
                    </a:custGeom>
                    <a:solidFill>
                      <a:srgbClr val="006400"/>
                    </a:solidFill>
                    <a:ln w="26947" cap="flat">
                      <a:noFill/>
                      <a:prstDash val="solid"/>
                      <a:miter/>
                    </a:ln>
                  </p:spPr>
                  <p:txBody>
                    <a:bodyPr rtlCol="1" anchor="ctr"/>
                    <a:lstStyle/>
                    <a:p>
                      <a:endParaRPr lang="ar-SA"/>
                    </a:p>
                  </p:txBody>
                </p:sp>
                <p:sp>
                  <p:nvSpPr>
                    <p:cNvPr id="1256" name="شكل حر: شكل 1062">
                      <a:extLst>
                        <a:ext uri="{FF2B5EF4-FFF2-40B4-BE49-F238E27FC236}">
                          <a16:creationId xmlns:a16="http://schemas.microsoft.com/office/drawing/2014/main" id="{8E2E4233-F708-48D5-8F24-2837D7E8130C}"/>
                        </a:ext>
                      </a:extLst>
                    </p:cNvPr>
                    <p:cNvSpPr/>
                    <p:nvPr/>
                  </p:nvSpPr>
                  <p:spPr>
                    <a:xfrm>
                      <a:off x="1510226" y="6296663"/>
                      <a:ext cx="183384" cy="733978"/>
                    </a:xfrm>
                    <a:custGeom>
                      <a:avLst/>
                      <a:gdLst>
                        <a:gd name="connsiteX0" fmla="*/ 132145 w 183384"/>
                        <a:gd name="connsiteY0" fmla="*/ 124494 h 733978"/>
                        <a:gd name="connsiteX1" fmla="*/ 88995 w 183384"/>
                        <a:gd name="connsiteY1" fmla="*/ 299788 h 733978"/>
                        <a:gd name="connsiteX2" fmla="*/ 64724 w 183384"/>
                        <a:gd name="connsiteY2" fmla="*/ 661164 h 733978"/>
                        <a:gd name="connsiteX3" fmla="*/ 62027 w 183384"/>
                        <a:gd name="connsiteY3" fmla="*/ 733978 h 733978"/>
                        <a:gd name="connsiteX4" fmla="*/ 0 w 183384"/>
                        <a:gd name="connsiteY4" fmla="*/ 733978 h 733978"/>
                        <a:gd name="connsiteX5" fmla="*/ 26968 w 183384"/>
                        <a:gd name="connsiteY5" fmla="*/ 324059 h 733978"/>
                        <a:gd name="connsiteX6" fmla="*/ 91692 w 183384"/>
                        <a:gd name="connsiteY6" fmla="*/ 119100 h 733978"/>
                        <a:gd name="connsiteX7" fmla="*/ 183385 w 183384"/>
                        <a:gd name="connsiteY7" fmla="*/ 3137 h 733978"/>
                        <a:gd name="connsiteX8" fmla="*/ 132145 w 183384"/>
                        <a:gd name="connsiteY8" fmla="*/ 124494 h 733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384" h="733978">
                          <a:moveTo>
                            <a:pt x="132145" y="124494"/>
                          </a:moveTo>
                          <a:cubicBezTo>
                            <a:pt x="115964" y="181127"/>
                            <a:pt x="99783" y="240458"/>
                            <a:pt x="88995" y="299788"/>
                          </a:cubicBezTo>
                          <a:cubicBezTo>
                            <a:pt x="70118" y="418449"/>
                            <a:pt x="67421" y="539806"/>
                            <a:pt x="64724" y="661164"/>
                          </a:cubicBezTo>
                          <a:cubicBezTo>
                            <a:pt x="64724" y="685435"/>
                            <a:pt x="62027" y="709706"/>
                            <a:pt x="62027" y="733978"/>
                          </a:cubicBezTo>
                          <a:lnTo>
                            <a:pt x="0" y="733978"/>
                          </a:lnTo>
                          <a:cubicBezTo>
                            <a:pt x="0" y="596440"/>
                            <a:pt x="5394" y="458901"/>
                            <a:pt x="26968" y="324059"/>
                          </a:cubicBezTo>
                          <a:cubicBezTo>
                            <a:pt x="37756" y="251245"/>
                            <a:pt x="62027" y="183824"/>
                            <a:pt x="91692" y="119100"/>
                          </a:cubicBezTo>
                          <a:cubicBezTo>
                            <a:pt x="99783" y="102919"/>
                            <a:pt x="159113" y="-21135"/>
                            <a:pt x="183385" y="3137"/>
                          </a:cubicBezTo>
                          <a:cubicBezTo>
                            <a:pt x="180688" y="3137"/>
                            <a:pt x="137538" y="113706"/>
                            <a:pt x="132145" y="124494"/>
                          </a:cubicBezTo>
                          <a:close/>
                        </a:path>
                      </a:pathLst>
                    </a:custGeom>
                    <a:solidFill>
                      <a:srgbClr val="115027"/>
                    </a:solidFill>
                    <a:ln w="26947" cap="flat">
                      <a:noFill/>
                      <a:prstDash val="solid"/>
                      <a:miter/>
                    </a:ln>
                  </p:spPr>
                  <p:txBody>
                    <a:bodyPr rtlCol="1" anchor="ctr"/>
                    <a:lstStyle/>
                    <a:p>
                      <a:endParaRPr lang="ar-SA"/>
                    </a:p>
                  </p:txBody>
                </p:sp>
                <p:sp>
                  <p:nvSpPr>
                    <p:cNvPr id="1257" name="شكل حر: شكل 1063">
                      <a:extLst>
                        <a:ext uri="{FF2B5EF4-FFF2-40B4-BE49-F238E27FC236}">
                          <a16:creationId xmlns:a16="http://schemas.microsoft.com/office/drawing/2014/main" id="{81B90C43-273B-495D-9A27-A0DF78C616EA}"/>
                        </a:ext>
                      </a:extLst>
                    </p:cNvPr>
                    <p:cNvSpPr/>
                    <p:nvPr/>
                  </p:nvSpPr>
                  <p:spPr>
                    <a:xfrm>
                      <a:off x="1542588" y="6302496"/>
                      <a:ext cx="151022" cy="728145"/>
                    </a:xfrm>
                    <a:custGeom>
                      <a:avLst/>
                      <a:gdLst>
                        <a:gd name="connsiteX0" fmla="*/ 99783 w 151022"/>
                        <a:gd name="connsiteY0" fmla="*/ 118661 h 728145"/>
                        <a:gd name="connsiteX1" fmla="*/ 56633 w 151022"/>
                        <a:gd name="connsiteY1" fmla="*/ 293955 h 728145"/>
                        <a:gd name="connsiteX2" fmla="*/ 32362 w 151022"/>
                        <a:gd name="connsiteY2" fmla="*/ 655330 h 728145"/>
                        <a:gd name="connsiteX3" fmla="*/ 29665 w 151022"/>
                        <a:gd name="connsiteY3" fmla="*/ 728145 h 728145"/>
                        <a:gd name="connsiteX4" fmla="*/ 0 w 151022"/>
                        <a:gd name="connsiteY4" fmla="*/ 728145 h 728145"/>
                        <a:gd name="connsiteX5" fmla="*/ 0 w 151022"/>
                        <a:gd name="connsiteY5" fmla="*/ 701177 h 728145"/>
                        <a:gd name="connsiteX6" fmla="*/ 21575 w 151022"/>
                        <a:gd name="connsiteY6" fmla="*/ 380254 h 728145"/>
                        <a:gd name="connsiteX7" fmla="*/ 43149 w 151022"/>
                        <a:gd name="connsiteY7" fmla="*/ 245412 h 728145"/>
                        <a:gd name="connsiteX8" fmla="*/ 121357 w 151022"/>
                        <a:gd name="connsiteY8" fmla="*/ 26968 h 728145"/>
                        <a:gd name="connsiteX9" fmla="*/ 142932 w 151022"/>
                        <a:gd name="connsiteY9" fmla="*/ 0 h 728145"/>
                        <a:gd name="connsiteX10" fmla="*/ 151023 w 151022"/>
                        <a:gd name="connsiteY10" fmla="*/ 2697 h 728145"/>
                        <a:gd name="connsiteX11" fmla="*/ 99783 w 151022"/>
                        <a:gd name="connsiteY11" fmla="*/ 118661 h 728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1022" h="728145">
                          <a:moveTo>
                            <a:pt x="99783" y="118661"/>
                          </a:moveTo>
                          <a:cubicBezTo>
                            <a:pt x="83602" y="175294"/>
                            <a:pt x="67421" y="234624"/>
                            <a:pt x="56633" y="293955"/>
                          </a:cubicBezTo>
                          <a:cubicBezTo>
                            <a:pt x="37756" y="412615"/>
                            <a:pt x="35059" y="533973"/>
                            <a:pt x="32362" y="655330"/>
                          </a:cubicBezTo>
                          <a:cubicBezTo>
                            <a:pt x="32362" y="679602"/>
                            <a:pt x="29665" y="703873"/>
                            <a:pt x="29665" y="728145"/>
                          </a:cubicBezTo>
                          <a:lnTo>
                            <a:pt x="0" y="728145"/>
                          </a:lnTo>
                          <a:cubicBezTo>
                            <a:pt x="0" y="720054"/>
                            <a:pt x="0" y="709267"/>
                            <a:pt x="0" y="701177"/>
                          </a:cubicBezTo>
                          <a:cubicBezTo>
                            <a:pt x="2697" y="593303"/>
                            <a:pt x="10787" y="488127"/>
                            <a:pt x="21575" y="380254"/>
                          </a:cubicBezTo>
                          <a:cubicBezTo>
                            <a:pt x="26968" y="334408"/>
                            <a:pt x="32362" y="291258"/>
                            <a:pt x="43149" y="245412"/>
                          </a:cubicBezTo>
                          <a:cubicBezTo>
                            <a:pt x="59330" y="167204"/>
                            <a:pt x="91692" y="99783"/>
                            <a:pt x="121357" y="26968"/>
                          </a:cubicBezTo>
                          <a:cubicBezTo>
                            <a:pt x="126751" y="16181"/>
                            <a:pt x="134842" y="5394"/>
                            <a:pt x="142932" y="0"/>
                          </a:cubicBezTo>
                          <a:cubicBezTo>
                            <a:pt x="145629" y="0"/>
                            <a:pt x="148326" y="0"/>
                            <a:pt x="151023" y="2697"/>
                          </a:cubicBezTo>
                          <a:cubicBezTo>
                            <a:pt x="148326" y="-2697"/>
                            <a:pt x="105176" y="107873"/>
                            <a:pt x="99783" y="118661"/>
                          </a:cubicBezTo>
                          <a:close/>
                        </a:path>
                      </a:pathLst>
                    </a:custGeom>
                    <a:solidFill>
                      <a:srgbClr val="043A32"/>
                    </a:solidFill>
                    <a:ln w="26947" cap="flat">
                      <a:noFill/>
                      <a:prstDash val="solid"/>
                      <a:miter/>
                    </a:ln>
                  </p:spPr>
                  <p:txBody>
                    <a:bodyPr rtlCol="1" anchor="ctr"/>
                    <a:lstStyle/>
                    <a:p>
                      <a:endParaRPr lang="ar-SA"/>
                    </a:p>
                  </p:txBody>
                </p:sp>
                <p:sp>
                  <p:nvSpPr>
                    <p:cNvPr id="1258" name="شكل حر: شكل 1064">
                      <a:extLst>
                        <a:ext uri="{FF2B5EF4-FFF2-40B4-BE49-F238E27FC236}">
                          <a16:creationId xmlns:a16="http://schemas.microsoft.com/office/drawing/2014/main" id="{0B73DC3F-22BC-4476-A939-22A5AAD13F86}"/>
                        </a:ext>
                      </a:extLst>
                    </p:cNvPr>
                    <p:cNvSpPr/>
                    <p:nvPr/>
                  </p:nvSpPr>
                  <p:spPr>
                    <a:xfrm>
                      <a:off x="1494045" y="6593699"/>
                      <a:ext cx="43149" cy="436942"/>
                    </a:xfrm>
                    <a:custGeom>
                      <a:avLst/>
                      <a:gdLst>
                        <a:gd name="connsiteX0" fmla="*/ 43149 w 43149"/>
                        <a:gd name="connsiteY0" fmla="*/ 436943 h 436942"/>
                        <a:gd name="connsiteX1" fmla="*/ 0 w 43149"/>
                        <a:gd name="connsiteY1" fmla="*/ 436943 h 436942"/>
                        <a:gd name="connsiteX2" fmla="*/ 2697 w 43149"/>
                        <a:gd name="connsiteY2" fmla="*/ 358734 h 436942"/>
                        <a:gd name="connsiteX3" fmla="*/ 2697 w 43149"/>
                        <a:gd name="connsiteY3" fmla="*/ 56 h 436942"/>
                        <a:gd name="connsiteX4" fmla="*/ 43149 w 43149"/>
                        <a:gd name="connsiteY4" fmla="*/ 420762 h 436942"/>
                        <a:gd name="connsiteX5" fmla="*/ 43149 w 43149"/>
                        <a:gd name="connsiteY5" fmla="*/ 436943 h 436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149" h="436942">
                          <a:moveTo>
                            <a:pt x="43149" y="436943"/>
                          </a:moveTo>
                          <a:lnTo>
                            <a:pt x="0" y="436943"/>
                          </a:lnTo>
                          <a:cubicBezTo>
                            <a:pt x="2697" y="409975"/>
                            <a:pt x="2697" y="385702"/>
                            <a:pt x="2697" y="358734"/>
                          </a:cubicBezTo>
                          <a:cubicBezTo>
                            <a:pt x="2697" y="326373"/>
                            <a:pt x="0" y="2753"/>
                            <a:pt x="2697" y="56"/>
                          </a:cubicBezTo>
                          <a:cubicBezTo>
                            <a:pt x="37756" y="-5338"/>
                            <a:pt x="43149" y="383006"/>
                            <a:pt x="43149" y="420762"/>
                          </a:cubicBezTo>
                          <a:cubicBezTo>
                            <a:pt x="43149" y="428852"/>
                            <a:pt x="43149" y="431549"/>
                            <a:pt x="43149" y="436943"/>
                          </a:cubicBezTo>
                          <a:close/>
                        </a:path>
                      </a:pathLst>
                    </a:custGeom>
                    <a:solidFill>
                      <a:srgbClr val="1F5C24"/>
                    </a:solidFill>
                    <a:ln w="26947" cap="flat">
                      <a:noFill/>
                      <a:prstDash val="solid"/>
                      <a:miter/>
                    </a:ln>
                  </p:spPr>
                  <p:txBody>
                    <a:bodyPr rtlCol="1" anchor="ctr"/>
                    <a:lstStyle/>
                    <a:p>
                      <a:endParaRPr lang="ar-SA"/>
                    </a:p>
                  </p:txBody>
                </p:sp>
                <p:sp>
                  <p:nvSpPr>
                    <p:cNvPr id="1259" name="شكل حر: شكل 1065">
                      <a:extLst>
                        <a:ext uri="{FF2B5EF4-FFF2-40B4-BE49-F238E27FC236}">
                          <a16:creationId xmlns:a16="http://schemas.microsoft.com/office/drawing/2014/main" id="{F83A294C-EFE0-4B05-B94D-6B8F5F34FFA9}"/>
                        </a:ext>
                      </a:extLst>
                    </p:cNvPr>
                    <p:cNvSpPr/>
                    <p:nvPr/>
                  </p:nvSpPr>
                  <p:spPr>
                    <a:xfrm>
                      <a:off x="1496742" y="6593754"/>
                      <a:ext cx="40452" cy="436887"/>
                    </a:xfrm>
                    <a:custGeom>
                      <a:avLst/>
                      <a:gdLst>
                        <a:gd name="connsiteX0" fmla="*/ 40452 w 40452"/>
                        <a:gd name="connsiteY0" fmla="*/ 436887 h 436887"/>
                        <a:gd name="connsiteX1" fmla="*/ 16181 w 40452"/>
                        <a:gd name="connsiteY1" fmla="*/ 436887 h 436887"/>
                        <a:gd name="connsiteX2" fmla="*/ 0 w 40452"/>
                        <a:gd name="connsiteY2" fmla="*/ 0 h 436887"/>
                        <a:gd name="connsiteX3" fmla="*/ 40452 w 40452"/>
                        <a:gd name="connsiteY3" fmla="*/ 420706 h 436887"/>
                        <a:gd name="connsiteX4" fmla="*/ 40452 w 40452"/>
                        <a:gd name="connsiteY4" fmla="*/ 436887 h 436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52" h="436887">
                          <a:moveTo>
                            <a:pt x="40452" y="436887"/>
                          </a:moveTo>
                          <a:lnTo>
                            <a:pt x="16181" y="436887"/>
                          </a:lnTo>
                          <a:cubicBezTo>
                            <a:pt x="21575" y="291258"/>
                            <a:pt x="13484" y="145629"/>
                            <a:pt x="0" y="0"/>
                          </a:cubicBezTo>
                          <a:cubicBezTo>
                            <a:pt x="35059" y="0"/>
                            <a:pt x="40452" y="382951"/>
                            <a:pt x="40452" y="420706"/>
                          </a:cubicBezTo>
                          <a:cubicBezTo>
                            <a:pt x="40452" y="428796"/>
                            <a:pt x="40452" y="431493"/>
                            <a:pt x="40452" y="436887"/>
                          </a:cubicBezTo>
                          <a:close/>
                        </a:path>
                      </a:pathLst>
                    </a:custGeom>
                    <a:solidFill>
                      <a:srgbClr val="1F5C24"/>
                    </a:solidFill>
                    <a:ln w="26947" cap="flat">
                      <a:noFill/>
                      <a:prstDash val="solid"/>
                      <a:miter/>
                    </a:ln>
                  </p:spPr>
                  <p:txBody>
                    <a:bodyPr rtlCol="1" anchor="ctr"/>
                    <a:lstStyle/>
                    <a:p>
                      <a:endParaRPr lang="ar-SA"/>
                    </a:p>
                  </p:txBody>
                </p:sp>
                <p:sp>
                  <p:nvSpPr>
                    <p:cNvPr id="1260" name="شكل حر: شكل 1066">
                      <a:extLst>
                        <a:ext uri="{FF2B5EF4-FFF2-40B4-BE49-F238E27FC236}">
                          <a16:creationId xmlns:a16="http://schemas.microsoft.com/office/drawing/2014/main" id="{F2DA5D16-2335-48A5-8BE9-EF59C705E720}"/>
                        </a:ext>
                      </a:extLst>
                    </p:cNvPr>
                    <p:cNvSpPr/>
                    <p:nvPr/>
                  </p:nvSpPr>
                  <p:spPr>
                    <a:xfrm>
                      <a:off x="2675257" y="6558076"/>
                      <a:ext cx="409918" cy="472566"/>
                    </a:xfrm>
                    <a:custGeom>
                      <a:avLst/>
                      <a:gdLst>
                        <a:gd name="connsiteX0" fmla="*/ 202262 w 409918"/>
                        <a:gd name="connsiteY0" fmla="*/ 116584 h 472566"/>
                        <a:gd name="connsiteX1" fmla="*/ 72815 w 409918"/>
                        <a:gd name="connsiteY1" fmla="*/ 472566 h 472566"/>
                        <a:gd name="connsiteX2" fmla="*/ 0 w 409918"/>
                        <a:gd name="connsiteY2" fmla="*/ 472566 h 472566"/>
                        <a:gd name="connsiteX3" fmla="*/ 29665 w 409918"/>
                        <a:gd name="connsiteY3" fmla="*/ 364693 h 472566"/>
                        <a:gd name="connsiteX4" fmla="*/ 134842 w 409918"/>
                        <a:gd name="connsiteY4" fmla="*/ 119281 h 472566"/>
                        <a:gd name="connsiteX5" fmla="*/ 283167 w 409918"/>
                        <a:gd name="connsiteY5" fmla="*/ 620 h 472566"/>
                        <a:gd name="connsiteX6" fmla="*/ 409919 w 409918"/>
                        <a:gd name="connsiteY6" fmla="*/ 173217 h 472566"/>
                        <a:gd name="connsiteX7" fmla="*/ 202262 w 409918"/>
                        <a:gd name="connsiteY7" fmla="*/ 116584 h 47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9918" h="472566">
                          <a:moveTo>
                            <a:pt x="202262" y="116584"/>
                          </a:moveTo>
                          <a:cubicBezTo>
                            <a:pt x="132145" y="216367"/>
                            <a:pt x="97086" y="345815"/>
                            <a:pt x="72815" y="472566"/>
                          </a:cubicBezTo>
                          <a:lnTo>
                            <a:pt x="0" y="472566"/>
                          </a:lnTo>
                          <a:cubicBezTo>
                            <a:pt x="5394" y="434810"/>
                            <a:pt x="16181" y="399751"/>
                            <a:pt x="29665" y="364693"/>
                          </a:cubicBezTo>
                          <a:cubicBezTo>
                            <a:pt x="64724" y="283787"/>
                            <a:pt x="88996" y="189398"/>
                            <a:pt x="134842" y="119281"/>
                          </a:cubicBezTo>
                          <a:cubicBezTo>
                            <a:pt x="167204" y="65344"/>
                            <a:pt x="223837" y="-7471"/>
                            <a:pt x="283167" y="620"/>
                          </a:cubicBezTo>
                          <a:cubicBezTo>
                            <a:pt x="345195" y="41072"/>
                            <a:pt x="380254" y="97706"/>
                            <a:pt x="409919" y="173217"/>
                          </a:cubicBezTo>
                          <a:cubicBezTo>
                            <a:pt x="355982" y="121977"/>
                            <a:pt x="258896" y="32982"/>
                            <a:pt x="202262" y="116584"/>
                          </a:cubicBezTo>
                          <a:close/>
                        </a:path>
                      </a:pathLst>
                    </a:custGeom>
                    <a:solidFill>
                      <a:srgbClr val="242D3E"/>
                    </a:solidFill>
                    <a:ln w="26947" cap="flat">
                      <a:noFill/>
                      <a:prstDash val="solid"/>
                      <a:miter/>
                    </a:ln>
                  </p:spPr>
                  <p:txBody>
                    <a:bodyPr rtlCol="1" anchor="ctr"/>
                    <a:lstStyle/>
                    <a:p>
                      <a:endParaRPr lang="ar-SA"/>
                    </a:p>
                  </p:txBody>
                </p:sp>
                <p:sp>
                  <p:nvSpPr>
                    <p:cNvPr id="1261" name="شكل حر: شكل 1067">
                      <a:extLst>
                        <a:ext uri="{FF2B5EF4-FFF2-40B4-BE49-F238E27FC236}">
                          <a16:creationId xmlns:a16="http://schemas.microsoft.com/office/drawing/2014/main" id="{80D7C2A4-4F46-4632-A259-63EB500B77A2}"/>
                        </a:ext>
                      </a:extLst>
                    </p:cNvPr>
                    <p:cNvSpPr/>
                    <p:nvPr/>
                  </p:nvSpPr>
                  <p:spPr>
                    <a:xfrm>
                      <a:off x="2580868" y="6253751"/>
                      <a:ext cx="503750" cy="776890"/>
                    </a:xfrm>
                    <a:custGeom>
                      <a:avLst/>
                      <a:gdLst>
                        <a:gd name="connsiteX0" fmla="*/ 372163 w 503750"/>
                        <a:gd name="connsiteY0" fmla="*/ 172800 h 776890"/>
                        <a:gd name="connsiteX1" fmla="*/ 283167 w 503750"/>
                        <a:gd name="connsiteY1" fmla="*/ 108075 h 776890"/>
                        <a:gd name="connsiteX2" fmla="*/ 191475 w 503750"/>
                        <a:gd name="connsiteY2" fmla="*/ 153922 h 776890"/>
                        <a:gd name="connsiteX3" fmla="*/ 99783 w 503750"/>
                        <a:gd name="connsiteY3" fmla="*/ 720257 h 776890"/>
                        <a:gd name="connsiteX4" fmla="*/ 102480 w 503750"/>
                        <a:gd name="connsiteY4" fmla="*/ 776890 h 776890"/>
                        <a:gd name="connsiteX5" fmla="*/ 0 w 503750"/>
                        <a:gd name="connsiteY5" fmla="*/ 776890 h 776890"/>
                        <a:gd name="connsiteX6" fmla="*/ 0 w 503750"/>
                        <a:gd name="connsiteY6" fmla="*/ 720257 h 776890"/>
                        <a:gd name="connsiteX7" fmla="*/ 35059 w 503750"/>
                        <a:gd name="connsiteY7" fmla="*/ 310338 h 776890"/>
                        <a:gd name="connsiteX8" fmla="*/ 169901 w 503750"/>
                        <a:gd name="connsiteY8" fmla="*/ 56836 h 776890"/>
                        <a:gd name="connsiteX9" fmla="*/ 266986 w 503750"/>
                        <a:gd name="connsiteY9" fmla="*/ 8293 h 776890"/>
                        <a:gd name="connsiteX10" fmla="*/ 415312 w 503750"/>
                        <a:gd name="connsiteY10" fmla="*/ 43351 h 776890"/>
                        <a:gd name="connsiteX11" fmla="*/ 496217 w 503750"/>
                        <a:gd name="connsiteY11" fmla="*/ 197071 h 776890"/>
                        <a:gd name="connsiteX12" fmla="*/ 485430 w 503750"/>
                        <a:gd name="connsiteY12" fmla="*/ 404727 h 776890"/>
                        <a:gd name="connsiteX13" fmla="*/ 372163 w 503750"/>
                        <a:gd name="connsiteY13" fmla="*/ 172800 h 77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3750" h="776890">
                          <a:moveTo>
                            <a:pt x="372163" y="172800"/>
                          </a:moveTo>
                          <a:cubicBezTo>
                            <a:pt x="347891" y="143134"/>
                            <a:pt x="315530" y="124256"/>
                            <a:pt x="283167" y="108075"/>
                          </a:cubicBezTo>
                          <a:cubicBezTo>
                            <a:pt x="237321" y="86501"/>
                            <a:pt x="221140" y="105379"/>
                            <a:pt x="191475" y="153922"/>
                          </a:cubicBezTo>
                          <a:cubicBezTo>
                            <a:pt x="99783" y="299551"/>
                            <a:pt x="88996" y="542266"/>
                            <a:pt x="99783" y="720257"/>
                          </a:cubicBezTo>
                          <a:cubicBezTo>
                            <a:pt x="99783" y="739134"/>
                            <a:pt x="102480" y="758012"/>
                            <a:pt x="102480" y="776890"/>
                          </a:cubicBezTo>
                          <a:lnTo>
                            <a:pt x="0" y="776890"/>
                          </a:lnTo>
                          <a:cubicBezTo>
                            <a:pt x="0" y="758012"/>
                            <a:pt x="0" y="739134"/>
                            <a:pt x="0" y="720257"/>
                          </a:cubicBezTo>
                          <a:cubicBezTo>
                            <a:pt x="2697" y="585415"/>
                            <a:pt x="-2697" y="437089"/>
                            <a:pt x="35059" y="310338"/>
                          </a:cubicBezTo>
                          <a:cubicBezTo>
                            <a:pt x="59330" y="229433"/>
                            <a:pt x="105177" y="102682"/>
                            <a:pt x="169901" y="56836"/>
                          </a:cubicBezTo>
                          <a:cubicBezTo>
                            <a:pt x="183385" y="27170"/>
                            <a:pt x="245412" y="13686"/>
                            <a:pt x="266986" y="8293"/>
                          </a:cubicBezTo>
                          <a:cubicBezTo>
                            <a:pt x="320923" y="-7888"/>
                            <a:pt x="372163" y="-2495"/>
                            <a:pt x="415312" y="43351"/>
                          </a:cubicBezTo>
                          <a:cubicBezTo>
                            <a:pt x="453068" y="83804"/>
                            <a:pt x="480036" y="140438"/>
                            <a:pt x="496217" y="197071"/>
                          </a:cubicBezTo>
                          <a:cubicBezTo>
                            <a:pt x="515095" y="267189"/>
                            <a:pt x="493520" y="337306"/>
                            <a:pt x="485430" y="404727"/>
                          </a:cubicBezTo>
                          <a:cubicBezTo>
                            <a:pt x="477340" y="313035"/>
                            <a:pt x="423403" y="232130"/>
                            <a:pt x="372163" y="172800"/>
                          </a:cubicBezTo>
                          <a:close/>
                        </a:path>
                      </a:pathLst>
                    </a:custGeom>
                    <a:solidFill>
                      <a:srgbClr val="315358"/>
                    </a:solidFill>
                    <a:ln w="26947" cap="flat">
                      <a:noFill/>
                      <a:prstDash val="solid"/>
                      <a:miter/>
                    </a:ln>
                  </p:spPr>
                  <p:txBody>
                    <a:bodyPr rtlCol="1" anchor="ctr"/>
                    <a:lstStyle/>
                    <a:p>
                      <a:endParaRPr lang="ar-SA"/>
                    </a:p>
                  </p:txBody>
                </p:sp>
                <p:sp>
                  <p:nvSpPr>
                    <p:cNvPr id="1262" name="شكل حر: شكل 1068">
                      <a:extLst>
                        <a:ext uri="{FF2B5EF4-FFF2-40B4-BE49-F238E27FC236}">
                          <a16:creationId xmlns:a16="http://schemas.microsoft.com/office/drawing/2014/main" id="{3804B5D0-7A3F-45BE-AFAF-75AB2B698AE8}"/>
                        </a:ext>
                      </a:extLst>
                    </p:cNvPr>
                    <p:cNvSpPr/>
                    <p:nvPr/>
                  </p:nvSpPr>
                  <p:spPr>
                    <a:xfrm>
                      <a:off x="2861339" y="6251868"/>
                      <a:ext cx="223279" cy="403913"/>
                    </a:xfrm>
                    <a:custGeom>
                      <a:avLst/>
                      <a:gdLst>
                        <a:gd name="connsiteX0" fmla="*/ 134842 w 223279"/>
                        <a:gd name="connsiteY0" fmla="*/ 136927 h 403913"/>
                        <a:gd name="connsiteX1" fmla="*/ 21575 w 223279"/>
                        <a:gd name="connsiteY1" fmla="*/ 20963 h 403913"/>
                        <a:gd name="connsiteX2" fmla="*/ 0 w 223279"/>
                        <a:gd name="connsiteY2" fmla="*/ 4782 h 403913"/>
                        <a:gd name="connsiteX3" fmla="*/ 134842 w 223279"/>
                        <a:gd name="connsiteY3" fmla="*/ 42537 h 403913"/>
                        <a:gd name="connsiteX4" fmla="*/ 215747 w 223279"/>
                        <a:gd name="connsiteY4" fmla="*/ 196257 h 403913"/>
                        <a:gd name="connsiteX5" fmla="*/ 204959 w 223279"/>
                        <a:gd name="connsiteY5" fmla="*/ 403913 h 403913"/>
                        <a:gd name="connsiteX6" fmla="*/ 204959 w 223279"/>
                        <a:gd name="connsiteY6" fmla="*/ 395823 h 403913"/>
                        <a:gd name="connsiteX7" fmla="*/ 134842 w 223279"/>
                        <a:gd name="connsiteY7" fmla="*/ 136927 h 40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3279" h="403913">
                          <a:moveTo>
                            <a:pt x="134842" y="136927"/>
                          </a:moveTo>
                          <a:cubicBezTo>
                            <a:pt x="97086" y="99171"/>
                            <a:pt x="64724" y="56022"/>
                            <a:pt x="21575" y="20963"/>
                          </a:cubicBezTo>
                          <a:cubicBezTo>
                            <a:pt x="13484" y="15569"/>
                            <a:pt x="8091" y="10176"/>
                            <a:pt x="0" y="4782"/>
                          </a:cubicBezTo>
                          <a:cubicBezTo>
                            <a:pt x="48543" y="-6005"/>
                            <a:pt x="94389" y="-612"/>
                            <a:pt x="134842" y="42537"/>
                          </a:cubicBezTo>
                          <a:cubicBezTo>
                            <a:pt x="172597" y="82990"/>
                            <a:pt x="199566" y="139624"/>
                            <a:pt x="215747" y="196257"/>
                          </a:cubicBezTo>
                          <a:cubicBezTo>
                            <a:pt x="234625" y="266375"/>
                            <a:pt x="213050" y="336492"/>
                            <a:pt x="204959" y="403913"/>
                          </a:cubicBezTo>
                          <a:cubicBezTo>
                            <a:pt x="204959" y="401216"/>
                            <a:pt x="204959" y="398520"/>
                            <a:pt x="204959" y="395823"/>
                          </a:cubicBezTo>
                          <a:cubicBezTo>
                            <a:pt x="199566" y="304131"/>
                            <a:pt x="199566" y="207044"/>
                            <a:pt x="134842" y="136927"/>
                          </a:cubicBezTo>
                          <a:close/>
                        </a:path>
                      </a:pathLst>
                    </a:custGeom>
                    <a:solidFill>
                      <a:srgbClr val="BDE665"/>
                    </a:solidFill>
                    <a:ln w="26947" cap="flat">
                      <a:noFill/>
                      <a:prstDash val="solid"/>
                      <a:miter/>
                    </a:ln>
                  </p:spPr>
                  <p:txBody>
                    <a:bodyPr rtlCol="1" anchor="ctr"/>
                    <a:lstStyle/>
                    <a:p>
                      <a:endParaRPr lang="ar-SA"/>
                    </a:p>
                  </p:txBody>
                </p:sp>
                <p:sp>
                  <p:nvSpPr>
                    <p:cNvPr id="1263" name="شكل حر: شكل 1069">
                      <a:extLst>
                        <a:ext uri="{FF2B5EF4-FFF2-40B4-BE49-F238E27FC236}">
                          <a16:creationId xmlns:a16="http://schemas.microsoft.com/office/drawing/2014/main" id="{0583C95D-D80D-4541-B0ED-CD6945228677}"/>
                        </a:ext>
                      </a:extLst>
                    </p:cNvPr>
                    <p:cNvSpPr/>
                    <p:nvPr/>
                  </p:nvSpPr>
                  <p:spPr>
                    <a:xfrm>
                      <a:off x="2659076" y="6259347"/>
                      <a:ext cx="407221" cy="391040"/>
                    </a:xfrm>
                    <a:custGeom>
                      <a:avLst/>
                      <a:gdLst>
                        <a:gd name="connsiteX0" fmla="*/ 91692 w 407221"/>
                        <a:gd name="connsiteY0" fmla="*/ 51240 h 391040"/>
                        <a:gd name="connsiteX1" fmla="*/ 188778 w 407221"/>
                        <a:gd name="connsiteY1" fmla="*/ 2697 h 391040"/>
                        <a:gd name="connsiteX2" fmla="*/ 202262 w 407221"/>
                        <a:gd name="connsiteY2" fmla="*/ 0 h 391040"/>
                        <a:gd name="connsiteX3" fmla="*/ 223837 w 407221"/>
                        <a:gd name="connsiteY3" fmla="*/ 16181 h 391040"/>
                        <a:gd name="connsiteX4" fmla="*/ 337104 w 407221"/>
                        <a:gd name="connsiteY4" fmla="*/ 132145 h 391040"/>
                        <a:gd name="connsiteX5" fmla="*/ 407222 w 407221"/>
                        <a:gd name="connsiteY5" fmla="*/ 391041 h 391040"/>
                        <a:gd name="connsiteX6" fmla="*/ 293955 w 407221"/>
                        <a:gd name="connsiteY6" fmla="*/ 169900 h 391040"/>
                        <a:gd name="connsiteX7" fmla="*/ 213050 w 407221"/>
                        <a:gd name="connsiteY7" fmla="*/ 110570 h 391040"/>
                        <a:gd name="connsiteX8" fmla="*/ 75511 w 407221"/>
                        <a:gd name="connsiteY8" fmla="*/ 99783 h 391040"/>
                        <a:gd name="connsiteX9" fmla="*/ 0 w 407221"/>
                        <a:gd name="connsiteY9" fmla="*/ 188778 h 391040"/>
                        <a:gd name="connsiteX10" fmla="*/ 91692 w 407221"/>
                        <a:gd name="connsiteY10" fmla="*/ 51240 h 39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7221" h="391040">
                          <a:moveTo>
                            <a:pt x="91692" y="51240"/>
                          </a:moveTo>
                          <a:cubicBezTo>
                            <a:pt x="105177" y="21574"/>
                            <a:pt x="167204" y="8090"/>
                            <a:pt x="188778" y="2697"/>
                          </a:cubicBezTo>
                          <a:cubicBezTo>
                            <a:pt x="194172" y="2697"/>
                            <a:pt x="196869" y="0"/>
                            <a:pt x="202262" y="0"/>
                          </a:cubicBezTo>
                          <a:cubicBezTo>
                            <a:pt x="210353" y="5394"/>
                            <a:pt x="215747" y="10787"/>
                            <a:pt x="223837" y="16181"/>
                          </a:cubicBezTo>
                          <a:cubicBezTo>
                            <a:pt x="266986" y="51240"/>
                            <a:pt x="299348" y="94389"/>
                            <a:pt x="337104" y="132145"/>
                          </a:cubicBezTo>
                          <a:cubicBezTo>
                            <a:pt x="399131" y="202262"/>
                            <a:pt x="399131" y="299348"/>
                            <a:pt x="407222" y="391041"/>
                          </a:cubicBezTo>
                          <a:cubicBezTo>
                            <a:pt x="396435" y="304742"/>
                            <a:pt x="345195" y="226534"/>
                            <a:pt x="293955" y="169900"/>
                          </a:cubicBezTo>
                          <a:cubicBezTo>
                            <a:pt x="269683" y="142932"/>
                            <a:pt x="242715" y="124054"/>
                            <a:pt x="213050" y="110570"/>
                          </a:cubicBezTo>
                          <a:cubicBezTo>
                            <a:pt x="172597" y="78208"/>
                            <a:pt x="121357" y="59330"/>
                            <a:pt x="75511" y="99783"/>
                          </a:cubicBezTo>
                          <a:cubicBezTo>
                            <a:pt x="45846" y="126751"/>
                            <a:pt x="21575" y="156416"/>
                            <a:pt x="0" y="188778"/>
                          </a:cubicBezTo>
                          <a:cubicBezTo>
                            <a:pt x="24272" y="129448"/>
                            <a:pt x="56633" y="75511"/>
                            <a:pt x="91692" y="51240"/>
                          </a:cubicBezTo>
                          <a:close/>
                        </a:path>
                      </a:pathLst>
                    </a:custGeom>
                    <a:solidFill>
                      <a:srgbClr val="63B527"/>
                    </a:solidFill>
                    <a:ln w="26947" cap="flat">
                      <a:noFill/>
                      <a:prstDash val="solid"/>
                      <a:miter/>
                    </a:ln>
                  </p:spPr>
                  <p:txBody>
                    <a:bodyPr rtlCol="1" anchor="ctr"/>
                    <a:lstStyle/>
                    <a:p>
                      <a:endParaRPr lang="ar-SA"/>
                    </a:p>
                  </p:txBody>
                </p:sp>
                <p:sp>
                  <p:nvSpPr>
                    <p:cNvPr id="1264" name="شكل حر: شكل 1070">
                      <a:extLst>
                        <a:ext uri="{FF2B5EF4-FFF2-40B4-BE49-F238E27FC236}">
                          <a16:creationId xmlns:a16="http://schemas.microsoft.com/office/drawing/2014/main" id="{1D6E3E7F-B312-4983-90B4-902FD6D4EFC4}"/>
                        </a:ext>
                      </a:extLst>
                    </p:cNvPr>
                    <p:cNvSpPr/>
                    <p:nvPr/>
                  </p:nvSpPr>
                  <p:spPr>
                    <a:xfrm>
                      <a:off x="2626715" y="6332162"/>
                      <a:ext cx="245411" cy="698479"/>
                    </a:xfrm>
                    <a:custGeom>
                      <a:avLst/>
                      <a:gdLst>
                        <a:gd name="connsiteX0" fmla="*/ 145629 w 245411"/>
                        <a:gd name="connsiteY0" fmla="*/ 75511 h 698479"/>
                        <a:gd name="connsiteX1" fmla="*/ 53937 w 245411"/>
                        <a:gd name="connsiteY1" fmla="*/ 641846 h 698479"/>
                        <a:gd name="connsiteX2" fmla="*/ 56633 w 245411"/>
                        <a:gd name="connsiteY2" fmla="*/ 698480 h 698479"/>
                        <a:gd name="connsiteX3" fmla="*/ 0 w 245411"/>
                        <a:gd name="connsiteY3" fmla="*/ 698480 h 698479"/>
                        <a:gd name="connsiteX4" fmla="*/ 18878 w 245411"/>
                        <a:gd name="connsiteY4" fmla="*/ 409919 h 698479"/>
                        <a:gd name="connsiteX5" fmla="*/ 161810 w 245411"/>
                        <a:gd name="connsiteY5" fmla="*/ 0 h 698479"/>
                        <a:gd name="connsiteX6" fmla="*/ 245412 w 245411"/>
                        <a:gd name="connsiteY6" fmla="*/ 35059 h 698479"/>
                        <a:gd name="connsiteX7" fmla="*/ 237321 w 245411"/>
                        <a:gd name="connsiteY7" fmla="*/ 29665 h 698479"/>
                        <a:gd name="connsiteX8" fmla="*/ 145629 w 245411"/>
                        <a:gd name="connsiteY8" fmla="*/ 75511 h 698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411" h="698479">
                          <a:moveTo>
                            <a:pt x="145629" y="75511"/>
                          </a:moveTo>
                          <a:cubicBezTo>
                            <a:pt x="53937" y="221140"/>
                            <a:pt x="43149" y="463855"/>
                            <a:pt x="53937" y="641846"/>
                          </a:cubicBezTo>
                          <a:cubicBezTo>
                            <a:pt x="53937" y="660724"/>
                            <a:pt x="56633" y="679602"/>
                            <a:pt x="56633" y="698480"/>
                          </a:cubicBezTo>
                          <a:lnTo>
                            <a:pt x="0" y="698480"/>
                          </a:lnTo>
                          <a:cubicBezTo>
                            <a:pt x="5394" y="604091"/>
                            <a:pt x="10787" y="509701"/>
                            <a:pt x="18878" y="409919"/>
                          </a:cubicBezTo>
                          <a:cubicBezTo>
                            <a:pt x="29665" y="264290"/>
                            <a:pt x="59330" y="86299"/>
                            <a:pt x="161810" y="0"/>
                          </a:cubicBezTo>
                          <a:cubicBezTo>
                            <a:pt x="191475" y="0"/>
                            <a:pt x="221140" y="13484"/>
                            <a:pt x="245412" y="35059"/>
                          </a:cubicBezTo>
                          <a:cubicBezTo>
                            <a:pt x="242715" y="32362"/>
                            <a:pt x="240018" y="32362"/>
                            <a:pt x="237321" y="29665"/>
                          </a:cubicBezTo>
                          <a:cubicBezTo>
                            <a:pt x="191475" y="10787"/>
                            <a:pt x="175294" y="29665"/>
                            <a:pt x="145629" y="75511"/>
                          </a:cubicBezTo>
                          <a:close/>
                        </a:path>
                      </a:pathLst>
                    </a:custGeom>
                    <a:solidFill>
                      <a:srgbClr val="006400"/>
                    </a:solidFill>
                    <a:ln w="26947" cap="flat">
                      <a:noFill/>
                      <a:prstDash val="solid"/>
                      <a:miter/>
                    </a:ln>
                  </p:spPr>
                  <p:txBody>
                    <a:bodyPr rtlCol="1" anchor="ctr"/>
                    <a:lstStyle/>
                    <a:p>
                      <a:endParaRPr lang="ar-SA"/>
                    </a:p>
                  </p:txBody>
                </p:sp>
                <p:sp>
                  <p:nvSpPr>
                    <p:cNvPr id="1265" name="شكل حر: شكل 1071">
                      <a:extLst>
                        <a:ext uri="{FF2B5EF4-FFF2-40B4-BE49-F238E27FC236}">
                          <a16:creationId xmlns:a16="http://schemas.microsoft.com/office/drawing/2014/main" id="{36805CF8-2F95-47B1-9ADF-84EFEA216088}"/>
                        </a:ext>
                      </a:extLst>
                    </p:cNvPr>
                    <p:cNvSpPr/>
                    <p:nvPr/>
                  </p:nvSpPr>
                  <p:spPr>
                    <a:xfrm>
                      <a:off x="2874112" y="6258149"/>
                      <a:ext cx="205385" cy="327723"/>
                    </a:xfrm>
                    <a:custGeom>
                      <a:avLst/>
                      <a:gdLst>
                        <a:gd name="connsiteX0" fmla="*/ 24983 w 205385"/>
                        <a:gd name="connsiteY0" fmla="*/ 1199 h 327723"/>
                        <a:gd name="connsiteX1" fmla="*/ 105888 w 205385"/>
                        <a:gd name="connsiteY1" fmla="*/ 25470 h 327723"/>
                        <a:gd name="connsiteX2" fmla="*/ 159824 w 205385"/>
                        <a:gd name="connsiteY2" fmla="*/ 98284 h 327723"/>
                        <a:gd name="connsiteX3" fmla="*/ 197580 w 205385"/>
                        <a:gd name="connsiteY3" fmla="*/ 187280 h 327723"/>
                        <a:gd name="connsiteX4" fmla="*/ 202974 w 205385"/>
                        <a:gd name="connsiteY4" fmla="*/ 303244 h 327723"/>
                        <a:gd name="connsiteX5" fmla="*/ 202974 w 205385"/>
                        <a:gd name="connsiteY5" fmla="*/ 327515 h 327723"/>
                        <a:gd name="connsiteX6" fmla="*/ 194883 w 205385"/>
                        <a:gd name="connsiteY6" fmla="*/ 200764 h 327723"/>
                        <a:gd name="connsiteX7" fmla="*/ 157128 w 205385"/>
                        <a:gd name="connsiteY7" fmla="*/ 114466 h 327723"/>
                        <a:gd name="connsiteX8" fmla="*/ 108584 w 205385"/>
                        <a:gd name="connsiteY8" fmla="*/ 41651 h 327723"/>
                        <a:gd name="connsiteX9" fmla="*/ 711 w 205385"/>
                        <a:gd name="connsiteY9" fmla="*/ 1199 h 327723"/>
                        <a:gd name="connsiteX10" fmla="*/ 24983 w 205385"/>
                        <a:gd name="connsiteY10" fmla="*/ 1199 h 327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5385" h="327723">
                          <a:moveTo>
                            <a:pt x="24983" y="1199"/>
                          </a:moveTo>
                          <a:cubicBezTo>
                            <a:pt x="51951" y="3895"/>
                            <a:pt x="81616" y="6592"/>
                            <a:pt x="105888" y="25470"/>
                          </a:cubicBezTo>
                          <a:cubicBezTo>
                            <a:pt x="127462" y="44348"/>
                            <a:pt x="143643" y="71316"/>
                            <a:pt x="159824" y="98284"/>
                          </a:cubicBezTo>
                          <a:cubicBezTo>
                            <a:pt x="173309" y="125253"/>
                            <a:pt x="186793" y="154918"/>
                            <a:pt x="197580" y="187280"/>
                          </a:cubicBezTo>
                          <a:cubicBezTo>
                            <a:pt x="208367" y="225035"/>
                            <a:pt x="205670" y="265488"/>
                            <a:pt x="202974" y="303244"/>
                          </a:cubicBezTo>
                          <a:cubicBezTo>
                            <a:pt x="202974" y="305940"/>
                            <a:pt x="200277" y="330212"/>
                            <a:pt x="202974" y="327515"/>
                          </a:cubicBezTo>
                          <a:cubicBezTo>
                            <a:pt x="205670" y="292456"/>
                            <a:pt x="202974" y="233126"/>
                            <a:pt x="194883" y="200764"/>
                          </a:cubicBezTo>
                          <a:cubicBezTo>
                            <a:pt x="186793" y="171099"/>
                            <a:pt x="170612" y="141434"/>
                            <a:pt x="157128" y="114466"/>
                          </a:cubicBezTo>
                          <a:cubicBezTo>
                            <a:pt x="143643" y="87497"/>
                            <a:pt x="127462" y="63225"/>
                            <a:pt x="108584" y="41651"/>
                          </a:cubicBezTo>
                          <a:cubicBezTo>
                            <a:pt x="84313" y="17379"/>
                            <a:pt x="30376" y="6592"/>
                            <a:pt x="711" y="1199"/>
                          </a:cubicBezTo>
                          <a:cubicBezTo>
                            <a:pt x="-4682" y="-1498"/>
                            <a:pt x="22286" y="1199"/>
                            <a:pt x="24983" y="1199"/>
                          </a:cubicBezTo>
                          <a:close/>
                        </a:path>
                      </a:pathLst>
                    </a:custGeom>
                    <a:solidFill>
                      <a:srgbClr val="DCFB8E"/>
                    </a:solidFill>
                    <a:ln w="26947" cap="flat">
                      <a:noFill/>
                      <a:prstDash val="solid"/>
                      <a:miter/>
                    </a:ln>
                  </p:spPr>
                  <p:txBody>
                    <a:bodyPr rtlCol="1" anchor="ctr"/>
                    <a:lstStyle/>
                    <a:p>
                      <a:endParaRPr lang="ar-SA"/>
                    </a:p>
                  </p:txBody>
                </p:sp>
                <p:sp>
                  <p:nvSpPr>
                    <p:cNvPr id="1266" name="شكل حر: شكل 1072">
                      <a:extLst>
                        <a:ext uri="{FF2B5EF4-FFF2-40B4-BE49-F238E27FC236}">
                          <a16:creationId xmlns:a16="http://schemas.microsoft.com/office/drawing/2014/main" id="{361A99A2-ED65-414E-85FE-BEBC25FB8A4B}"/>
                        </a:ext>
                      </a:extLst>
                    </p:cNvPr>
                    <p:cNvSpPr/>
                    <p:nvPr/>
                  </p:nvSpPr>
                  <p:spPr>
                    <a:xfrm>
                      <a:off x="2803970" y="6268091"/>
                      <a:ext cx="251962" cy="309555"/>
                    </a:xfrm>
                    <a:custGeom>
                      <a:avLst/>
                      <a:gdLst>
                        <a:gd name="connsiteX0" fmla="*/ 735 w 251962"/>
                        <a:gd name="connsiteY0" fmla="*/ 18225 h 309555"/>
                        <a:gd name="connsiteX1" fmla="*/ 138273 w 251962"/>
                        <a:gd name="connsiteY1" fmla="*/ 69465 h 309555"/>
                        <a:gd name="connsiteX2" fmla="*/ 197604 w 251962"/>
                        <a:gd name="connsiteY2" fmla="*/ 142279 h 309555"/>
                        <a:gd name="connsiteX3" fmla="*/ 235359 w 251962"/>
                        <a:gd name="connsiteY3" fmla="*/ 207003 h 309555"/>
                        <a:gd name="connsiteX4" fmla="*/ 251541 w 251962"/>
                        <a:gd name="connsiteY4" fmla="*/ 309483 h 309555"/>
                        <a:gd name="connsiteX5" fmla="*/ 189513 w 251962"/>
                        <a:gd name="connsiteY5" fmla="*/ 142279 h 309555"/>
                        <a:gd name="connsiteX6" fmla="*/ 138273 w 251962"/>
                        <a:gd name="connsiteY6" fmla="*/ 82949 h 309555"/>
                        <a:gd name="connsiteX7" fmla="*/ 6129 w 251962"/>
                        <a:gd name="connsiteY7" fmla="*/ 18225 h 309555"/>
                        <a:gd name="connsiteX8" fmla="*/ 735 w 251962"/>
                        <a:gd name="connsiteY8" fmla="*/ 18225 h 309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962" h="309555">
                          <a:moveTo>
                            <a:pt x="735" y="18225"/>
                          </a:moveTo>
                          <a:cubicBezTo>
                            <a:pt x="54672" y="-30318"/>
                            <a:pt x="103215" y="29012"/>
                            <a:pt x="138273" y="69465"/>
                          </a:cubicBezTo>
                          <a:cubicBezTo>
                            <a:pt x="159848" y="93736"/>
                            <a:pt x="178726" y="115311"/>
                            <a:pt x="197604" y="142279"/>
                          </a:cubicBezTo>
                          <a:cubicBezTo>
                            <a:pt x="213785" y="163854"/>
                            <a:pt x="224572" y="171944"/>
                            <a:pt x="235359" y="207003"/>
                          </a:cubicBezTo>
                          <a:cubicBezTo>
                            <a:pt x="243450" y="239365"/>
                            <a:pt x="254237" y="312180"/>
                            <a:pt x="251541" y="309483"/>
                          </a:cubicBezTo>
                          <a:cubicBezTo>
                            <a:pt x="243450" y="252849"/>
                            <a:pt x="240753" y="204306"/>
                            <a:pt x="189513" y="142279"/>
                          </a:cubicBezTo>
                          <a:cubicBezTo>
                            <a:pt x="173332" y="120704"/>
                            <a:pt x="154454" y="101827"/>
                            <a:pt x="138273" y="82949"/>
                          </a:cubicBezTo>
                          <a:cubicBezTo>
                            <a:pt x="103215" y="39799"/>
                            <a:pt x="57368" y="-6047"/>
                            <a:pt x="6129" y="18225"/>
                          </a:cubicBezTo>
                          <a:cubicBezTo>
                            <a:pt x="3432" y="18225"/>
                            <a:pt x="-1962" y="18225"/>
                            <a:pt x="735" y="18225"/>
                          </a:cubicBezTo>
                          <a:close/>
                        </a:path>
                      </a:pathLst>
                    </a:custGeom>
                    <a:solidFill>
                      <a:srgbClr val="DCFB8E">
                        <a:alpha val="30000"/>
                      </a:srgbClr>
                    </a:solidFill>
                    <a:ln w="26947" cap="flat">
                      <a:noFill/>
                      <a:prstDash val="solid"/>
                      <a:miter/>
                    </a:ln>
                  </p:spPr>
                  <p:txBody>
                    <a:bodyPr rtlCol="1" anchor="ctr"/>
                    <a:lstStyle/>
                    <a:p>
                      <a:endParaRPr lang="ar-SA"/>
                    </a:p>
                  </p:txBody>
                </p:sp>
                <p:sp>
                  <p:nvSpPr>
                    <p:cNvPr id="1267" name="شكل حر: شكل 1073">
                      <a:extLst>
                        <a:ext uri="{FF2B5EF4-FFF2-40B4-BE49-F238E27FC236}">
                          <a16:creationId xmlns:a16="http://schemas.microsoft.com/office/drawing/2014/main" id="{B2F6D23F-16BF-40D6-8AB2-833AF7110A96}"/>
                        </a:ext>
                      </a:extLst>
                    </p:cNvPr>
                    <p:cNvSpPr/>
                    <p:nvPr/>
                  </p:nvSpPr>
                  <p:spPr>
                    <a:xfrm>
                      <a:off x="2524235" y="5914509"/>
                      <a:ext cx="275077" cy="1118828"/>
                    </a:xfrm>
                    <a:custGeom>
                      <a:avLst/>
                      <a:gdLst>
                        <a:gd name="connsiteX0" fmla="*/ 202262 w 275077"/>
                        <a:gd name="connsiteY0" fmla="*/ 180331 h 1118828"/>
                        <a:gd name="connsiteX1" fmla="*/ 137538 w 275077"/>
                        <a:gd name="connsiteY1" fmla="*/ 444621 h 1118828"/>
                        <a:gd name="connsiteX2" fmla="*/ 99783 w 275077"/>
                        <a:gd name="connsiteY2" fmla="*/ 989381 h 1118828"/>
                        <a:gd name="connsiteX3" fmla="*/ 94389 w 275077"/>
                        <a:gd name="connsiteY3" fmla="*/ 1118829 h 1118828"/>
                        <a:gd name="connsiteX4" fmla="*/ 0 w 275077"/>
                        <a:gd name="connsiteY4" fmla="*/ 1118829 h 1118828"/>
                        <a:gd name="connsiteX5" fmla="*/ 40452 w 275077"/>
                        <a:gd name="connsiteY5" fmla="*/ 485074 h 1118828"/>
                        <a:gd name="connsiteX6" fmla="*/ 137538 w 275077"/>
                        <a:gd name="connsiteY6" fmla="*/ 177634 h 1118828"/>
                        <a:gd name="connsiteX7" fmla="*/ 275077 w 275077"/>
                        <a:gd name="connsiteY7" fmla="*/ 5037 h 1118828"/>
                        <a:gd name="connsiteX8" fmla="*/ 202262 w 275077"/>
                        <a:gd name="connsiteY8" fmla="*/ 180331 h 1118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5077" h="1118828">
                          <a:moveTo>
                            <a:pt x="202262" y="180331"/>
                          </a:moveTo>
                          <a:cubicBezTo>
                            <a:pt x="177991" y="266630"/>
                            <a:pt x="151023" y="352929"/>
                            <a:pt x="137538" y="444621"/>
                          </a:cubicBezTo>
                          <a:cubicBezTo>
                            <a:pt x="107873" y="622612"/>
                            <a:pt x="105177" y="805997"/>
                            <a:pt x="99783" y="989381"/>
                          </a:cubicBezTo>
                          <a:cubicBezTo>
                            <a:pt x="99783" y="1032531"/>
                            <a:pt x="97086" y="1075680"/>
                            <a:pt x="94389" y="1118829"/>
                          </a:cubicBezTo>
                          <a:lnTo>
                            <a:pt x="0" y="1118829"/>
                          </a:lnTo>
                          <a:cubicBezTo>
                            <a:pt x="0" y="908476"/>
                            <a:pt x="8091" y="690033"/>
                            <a:pt x="40452" y="485074"/>
                          </a:cubicBezTo>
                          <a:cubicBezTo>
                            <a:pt x="59330" y="374503"/>
                            <a:pt x="91692" y="274721"/>
                            <a:pt x="137538" y="177634"/>
                          </a:cubicBezTo>
                          <a:cubicBezTo>
                            <a:pt x="148326" y="153363"/>
                            <a:pt x="240018" y="-32718"/>
                            <a:pt x="275077" y="5037"/>
                          </a:cubicBezTo>
                          <a:cubicBezTo>
                            <a:pt x="272380" y="-3053"/>
                            <a:pt x="207656" y="164150"/>
                            <a:pt x="202262" y="180331"/>
                          </a:cubicBezTo>
                          <a:close/>
                        </a:path>
                      </a:pathLst>
                    </a:custGeom>
                    <a:solidFill>
                      <a:srgbClr val="115027"/>
                    </a:solidFill>
                    <a:ln w="26947" cap="flat">
                      <a:noFill/>
                      <a:prstDash val="solid"/>
                      <a:miter/>
                    </a:ln>
                  </p:spPr>
                  <p:txBody>
                    <a:bodyPr rtlCol="1" anchor="ctr"/>
                    <a:lstStyle/>
                    <a:p>
                      <a:endParaRPr lang="ar-SA"/>
                    </a:p>
                  </p:txBody>
                </p:sp>
                <p:sp>
                  <p:nvSpPr>
                    <p:cNvPr id="1268" name="شكل حر: شكل 1074">
                      <a:extLst>
                        <a:ext uri="{FF2B5EF4-FFF2-40B4-BE49-F238E27FC236}">
                          <a16:creationId xmlns:a16="http://schemas.microsoft.com/office/drawing/2014/main" id="{50FA0FEA-C5D1-4326-88D3-125FFC88AA27}"/>
                        </a:ext>
                      </a:extLst>
                    </p:cNvPr>
                    <p:cNvSpPr/>
                    <p:nvPr/>
                  </p:nvSpPr>
                  <p:spPr>
                    <a:xfrm>
                      <a:off x="2775040" y="6588361"/>
                      <a:ext cx="310135" cy="148325"/>
                    </a:xfrm>
                    <a:custGeom>
                      <a:avLst/>
                      <a:gdLst>
                        <a:gd name="connsiteX0" fmla="*/ 32362 w 310135"/>
                        <a:gd name="connsiteY0" fmla="*/ 88996 h 148325"/>
                        <a:gd name="connsiteX1" fmla="*/ 102480 w 310135"/>
                        <a:gd name="connsiteY1" fmla="*/ 0 h 148325"/>
                        <a:gd name="connsiteX2" fmla="*/ 296652 w 310135"/>
                        <a:gd name="connsiteY2" fmla="*/ 113267 h 148325"/>
                        <a:gd name="connsiteX3" fmla="*/ 310136 w 310135"/>
                        <a:gd name="connsiteY3" fmla="*/ 142932 h 148325"/>
                        <a:gd name="connsiteX4" fmla="*/ 134842 w 310135"/>
                        <a:gd name="connsiteY4" fmla="*/ 56633 h 148325"/>
                        <a:gd name="connsiteX5" fmla="*/ 0 w 310135"/>
                        <a:gd name="connsiteY5" fmla="*/ 148326 h 148325"/>
                        <a:gd name="connsiteX6" fmla="*/ 32362 w 310135"/>
                        <a:gd name="connsiteY6" fmla="*/ 88996 h 148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0135" h="148325">
                          <a:moveTo>
                            <a:pt x="32362" y="88996"/>
                          </a:moveTo>
                          <a:cubicBezTo>
                            <a:pt x="48543" y="59330"/>
                            <a:pt x="72814" y="24271"/>
                            <a:pt x="102480" y="0"/>
                          </a:cubicBezTo>
                          <a:cubicBezTo>
                            <a:pt x="175294" y="0"/>
                            <a:pt x="245412" y="45846"/>
                            <a:pt x="296652" y="113267"/>
                          </a:cubicBezTo>
                          <a:cubicBezTo>
                            <a:pt x="302045" y="121357"/>
                            <a:pt x="304742" y="132145"/>
                            <a:pt x="310136" y="142932"/>
                          </a:cubicBezTo>
                          <a:cubicBezTo>
                            <a:pt x="266986" y="99783"/>
                            <a:pt x="194172" y="32362"/>
                            <a:pt x="134842" y="56633"/>
                          </a:cubicBezTo>
                          <a:cubicBezTo>
                            <a:pt x="83602" y="62027"/>
                            <a:pt x="37756" y="102480"/>
                            <a:pt x="0" y="148326"/>
                          </a:cubicBezTo>
                          <a:cubicBezTo>
                            <a:pt x="10787" y="129448"/>
                            <a:pt x="21575" y="107873"/>
                            <a:pt x="32362" y="88996"/>
                          </a:cubicBezTo>
                          <a:close/>
                        </a:path>
                      </a:pathLst>
                    </a:custGeom>
                    <a:solidFill>
                      <a:srgbClr val="417752"/>
                    </a:solidFill>
                    <a:ln w="26947" cap="flat">
                      <a:noFill/>
                      <a:prstDash val="solid"/>
                      <a:miter/>
                    </a:ln>
                  </p:spPr>
                  <p:txBody>
                    <a:bodyPr rtlCol="1" anchor="ctr"/>
                    <a:lstStyle/>
                    <a:p>
                      <a:endParaRPr lang="ar-SA"/>
                    </a:p>
                  </p:txBody>
                </p:sp>
                <p:sp>
                  <p:nvSpPr>
                    <p:cNvPr id="1269" name="شكل حر: شكل 1075">
                      <a:extLst>
                        <a:ext uri="{FF2B5EF4-FFF2-40B4-BE49-F238E27FC236}">
                          <a16:creationId xmlns:a16="http://schemas.microsoft.com/office/drawing/2014/main" id="{CBCDAC35-6893-4B5B-8A33-A5D56E806CE4}"/>
                        </a:ext>
                      </a:extLst>
                    </p:cNvPr>
                    <p:cNvSpPr/>
                    <p:nvPr/>
                  </p:nvSpPr>
                  <p:spPr>
                    <a:xfrm>
                      <a:off x="2877520" y="6557506"/>
                      <a:ext cx="196868" cy="144121"/>
                    </a:xfrm>
                    <a:custGeom>
                      <a:avLst/>
                      <a:gdLst>
                        <a:gd name="connsiteX0" fmla="*/ 0 w 196868"/>
                        <a:gd name="connsiteY0" fmla="*/ 30855 h 144121"/>
                        <a:gd name="connsiteX1" fmla="*/ 80905 w 196868"/>
                        <a:gd name="connsiteY1" fmla="*/ 1189 h 144121"/>
                        <a:gd name="connsiteX2" fmla="*/ 196869 w 196868"/>
                        <a:gd name="connsiteY2" fmla="*/ 144122 h 144121"/>
                        <a:gd name="connsiteX3" fmla="*/ 0 w 196868"/>
                        <a:gd name="connsiteY3" fmla="*/ 30855 h 144121"/>
                      </a:gdLst>
                      <a:ahLst/>
                      <a:cxnLst>
                        <a:cxn ang="0">
                          <a:pos x="connsiteX0" y="connsiteY0"/>
                        </a:cxn>
                        <a:cxn ang="0">
                          <a:pos x="connsiteX1" y="connsiteY1"/>
                        </a:cxn>
                        <a:cxn ang="0">
                          <a:pos x="connsiteX2" y="connsiteY2"/>
                        </a:cxn>
                        <a:cxn ang="0">
                          <a:pos x="connsiteX3" y="connsiteY3"/>
                        </a:cxn>
                      </a:cxnLst>
                      <a:rect l="l" t="t" r="r" b="b"/>
                      <a:pathLst>
                        <a:path w="196868" h="144121">
                          <a:moveTo>
                            <a:pt x="0" y="30855"/>
                          </a:moveTo>
                          <a:cubicBezTo>
                            <a:pt x="24272" y="9280"/>
                            <a:pt x="51240" y="-4204"/>
                            <a:pt x="80905" y="1189"/>
                          </a:cubicBezTo>
                          <a:cubicBezTo>
                            <a:pt x="134842" y="36248"/>
                            <a:pt x="167204" y="82094"/>
                            <a:pt x="196869" y="144122"/>
                          </a:cubicBezTo>
                          <a:cubicBezTo>
                            <a:pt x="142932" y="76701"/>
                            <a:pt x="72815" y="33551"/>
                            <a:pt x="0" y="30855"/>
                          </a:cubicBezTo>
                          <a:close/>
                        </a:path>
                      </a:pathLst>
                    </a:custGeom>
                    <a:solidFill>
                      <a:srgbClr val="65B150"/>
                    </a:solidFill>
                    <a:ln w="26947" cap="flat">
                      <a:noFill/>
                      <a:prstDash val="solid"/>
                      <a:miter/>
                    </a:ln>
                  </p:spPr>
                  <p:txBody>
                    <a:bodyPr rtlCol="1" anchor="ctr"/>
                    <a:lstStyle/>
                    <a:p>
                      <a:endParaRPr lang="ar-SA"/>
                    </a:p>
                  </p:txBody>
                </p:sp>
                <p:sp>
                  <p:nvSpPr>
                    <p:cNvPr id="1270" name="شكل حر: شكل 1076">
                      <a:extLst>
                        <a:ext uri="{FF2B5EF4-FFF2-40B4-BE49-F238E27FC236}">
                          <a16:creationId xmlns:a16="http://schemas.microsoft.com/office/drawing/2014/main" id="{011D3963-0150-4C80-B4EE-A00CC4157A59}"/>
                        </a:ext>
                      </a:extLst>
                    </p:cNvPr>
                    <p:cNvSpPr/>
                    <p:nvPr/>
                  </p:nvSpPr>
                  <p:spPr>
                    <a:xfrm>
                      <a:off x="2575475" y="5914153"/>
                      <a:ext cx="229230" cy="1119185"/>
                    </a:xfrm>
                    <a:custGeom>
                      <a:avLst/>
                      <a:gdLst>
                        <a:gd name="connsiteX0" fmla="*/ 151023 w 229230"/>
                        <a:gd name="connsiteY0" fmla="*/ 180688 h 1119185"/>
                        <a:gd name="connsiteX1" fmla="*/ 86299 w 229230"/>
                        <a:gd name="connsiteY1" fmla="*/ 444977 h 1119185"/>
                        <a:gd name="connsiteX2" fmla="*/ 48543 w 229230"/>
                        <a:gd name="connsiteY2" fmla="*/ 989738 h 1119185"/>
                        <a:gd name="connsiteX3" fmla="*/ 43149 w 229230"/>
                        <a:gd name="connsiteY3" fmla="*/ 1119185 h 1119185"/>
                        <a:gd name="connsiteX4" fmla="*/ 0 w 229230"/>
                        <a:gd name="connsiteY4" fmla="*/ 1119185 h 1119185"/>
                        <a:gd name="connsiteX5" fmla="*/ 2697 w 229230"/>
                        <a:gd name="connsiteY5" fmla="*/ 1059855 h 1119185"/>
                        <a:gd name="connsiteX6" fmla="*/ 35059 w 229230"/>
                        <a:gd name="connsiteY6" fmla="*/ 574425 h 1119185"/>
                        <a:gd name="connsiteX7" fmla="*/ 67421 w 229230"/>
                        <a:gd name="connsiteY7" fmla="*/ 372163 h 1119185"/>
                        <a:gd name="connsiteX8" fmla="*/ 186082 w 229230"/>
                        <a:gd name="connsiteY8" fmla="*/ 43149 h 1119185"/>
                        <a:gd name="connsiteX9" fmla="*/ 218443 w 229230"/>
                        <a:gd name="connsiteY9" fmla="*/ 0 h 1119185"/>
                        <a:gd name="connsiteX10" fmla="*/ 229231 w 229230"/>
                        <a:gd name="connsiteY10" fmla="*/ 5394 h 1119185"/>
                        <a:gd name="connsiteX11" fmla="*/ 151023 w 229230"/>
                        <a:gd name="connsiteY11" fmla="*/ 180688 h 1119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9230" h="1119185">
                          <a:moveTo>
                            <a:pt x="151023" y="180688"/>
                          </a:moveTo>
                          <a:cubicBezTo>
                            <a:pt x="126751" y="266986"/>
                            <a:pt x="99783" y="353285"/>
                            <a:pt x="86299" y="444977"/>
                          </a:cubicBezTo>
                          <a:cubicBezTo>
                            <a:pt x="56633" y="622968"/>
                            <a:pt x="53937" y="806353"/>
                            <a:pt x="48543" y="989738"/>
                          </a:cubicBezTo>
                          <a:cubicBezTo>
                            <a:pt x="48543" y="1032887"/>
                            <a:pt x="45846" y="1076037"/>
                            <a:pt x="43149" y="1119185"/>
                          </a:cubicBezTo>
                          <a:lnTo>
                            <a:pt x="0" y="1119185"/>
                          </a:lnTo>
                          <a:cubicBezTo>
                            <a:pt x="0" y="1100308"/>
                            <a:pt x="0" y="1081430"/>
                            <a:pt x="2697" y="1059855"/>
                          </a:cubicBezTo>
                          <a:cubicBezTo>
                            <a:pt x="8091" y="898045"/>
                            <a:pt x="18878" y="738932"/>
                            <a:pt x="35059" y="574425"/>
                          </a:cubicBezTo>
                          <a:cubicBezTo>
                            <a:pt x="43149" y="507005"/>
                            <a:pt x="51240" y="439584"/>
                            <a:pt x="67421" y="372163"/>
                          </a:cubicBezTo>
                          <a:cubicBezTo>
                            <a:pt x="94389" y="256199"/>
                            <a:pt x="140235" y="153719"/>
                            <a:pt x="186082" y="43149"/>
                          </a:cubicBezTo>
                          <a:cubicBezTo>
                            <a:pt x="194172" y="24271"/>
                            <a:pt x="204959" y="10787"/>
                            <a:pt x="218443" y="0"/>
                          </a:cubicBezTo>
                          <a:cubicBezTo>
                            <a:pt x="221140" y="0"/>
                            <a:pt x="226534" y="2697"/>
                            <a:pt x="229231" y="5394"/>
                          </a:cubicBezTo>
                          <a:cubicBezTo>
                            <a:pt x="221140" y="-2697"/>
                            <a:pt x="156416" y="164507"/>
                            <a:pt x="151023" y="180688"/>
                          </a:cubicBezTo>
                          <a:close/>
                        </a:path>
                      </a:pathLst>
                    </a:custGeom>
                    <a:solidFill>
                      <a:srgbClr val="043A32"/>
                    </a:solidFill>
                    <a:ln w="26947" cap="flat">
                      <a:noFill/>
                      <a:prstDash val="solid"/>
                      <a:miter/>
                    </a:ln>
                  </p:spPr>
                  <p:txBody>
                    <a:bodyPr rtlCol="1" anchor="ctr"/>
                    <a:lstStyle/>
                    <a:p>
                      <a:endParaRPr lang="ar-SA"/>
                    </a:p>
                  </p:txBody>
                </p:sp>
                <p:sp>
                  <p:nvSpPr>
                    <p:cNvPr id="1271" name="شكل حر: شكل 1077">
                      <a:extLst>
                        <a:ext uri="{FF2B5EF4-FFF2-40B4-BE49-F238E27FC236}">
                          <a16:creationId xmlns:a16="http://schemas.microsoft.com/office/drawing/2014/main" id="{B0719A7B-82F5-48A0-AD5F-2399471EA75E}"/>
                        </a:ext>
                      </a:extLst>
                    </p:cNvPr>
                    <p:cNvSpPr/>
                    <p:nvPr/>
                  </p:nvSpPr>
                  <p:spPr>
                    <a:xfrm>
                      <a:off x="2499963" y="6356350"/>
                      <a:ext cx="64724" cy="674292"/>
                    </a:xfrm>
                    <a:custGeom>
                      <a:avLst/>
                      <a:gdLst>
                        <a:gd name="connsiteX0" fmla="*/ 0 w 64724"/>
                        <a:gd name="connsiteY0" fmla="*/ 674292 h 674292"/>
                        <a:gd name="connsiteX1" fmla="*/ 5394 w 64724"/>
                        <a:gd name="connsiteY1" fmla="*/ 539450 h 674292"/>
                        <a:gd name="connsiteX2" fmla="*/ 5394 w 64724"/>
                        <a:gd name="connsiteY2" fmla="*/ 83 h 674292"/>
                        <a:gd name="connsiteX3" fmla="*/ 64724 w 64724"/>
                        <a:gd name="connsiteY3" fmla="*/ 633840 h 674292"/>
                        <a:gd name="connsiteX4" fmla="*/ 64724 w 64724"/>
                        <a:gd name="connsiteY4" fmla="*/ 674292 h 674292"/>
                        <a:gd name="connsiteX5" fmla="*/ 0 w 64724"/>
                        <a:gd name="connsiteY5" fmla="*/ 674292 h 674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724" h="674292">
                          <a:moveTo>
                            <a:pt x="0" y="674292"/>
                          </a:moveTo>
                          <a:cubicBezTo>
                            <a:pt x="2697" y="628446"/>
                            <a:pt x="5394" y="585296"/>
                            <a:pt x="5394" y="539450"/>
                          </a:cubicBezTo>
                          <a:cubicBezTo>
                            <a:pt x="5394" y="490907"/>
                            <a:pt x="0" y="2780"/>
                            <a:pt x="5394" y="83"/>
                          </a:cubicBezTo>
                          <a:cubicBezTo>
                            <a:pt x="56634" y="-8007"/>
                            <a:pt x="64724" y="574509"/>
                            <a:pt x="64724" y="633840"/>
                          </a:cubicBezTo>
                          <a:cubicBezTo>
                            <a:pt x="64724" y="647324"/>
                            <a:pt x="64724" y="660808"/>
                            <a:pt x="64724" y="674292"/>
                          </a:cubicBezTo>
                          <a:lnTo>
                            <a:pt x="0" y="674292"/>
                          </a:lnTo>
                          <a:close/>
                        </a:path>
                      </a:pathLst>
                    </a:custGeom>
                    <a:solidFill>
                      <a:srgbClr val="1F5C24"/>
                    </a:solidFill>
                    <a:ln w="26947" cap="flat">
                      <a:noFill/>
                      <a:prstDash val="solid"/>
                      <a:miter/>
                    </a:ln>
                  </p:spPr>
                  <p:txBody>
                    <a:bodyPr rtlCol="1" anchor="ctr"/>
                    <a:lstStyle/>
                    <a:p>
                      <a:endParaRPr lang="ar-SA"/>
                    </a:p>
                  </p:txBody>
                </p:sp>
                <p:sp>
                  <p:nvSpPr>
                    <p:cNvPr id="1272" name="شكل حر: شكل 1078">
                      <a:extLst>
                        <a:ext uri="{FF2B5EF4-FFF2-40B4-BE49-F238E27FC236}">
                          <a16:creationId xmlns:a16="http://schemas.microsoft.com/office/drawing/2014/main" id="{6F159E60-38BE-478D-83B8-BF747905928D}"/>
                        </a:ext>
                      </a:extLst>
                    </p:cNvPr>
                    <p:cNvSpPr/>
                    <p:nvPr/>
                  </p:nvSpPr>
                  <p:spPr>
                    <a:xfrm>
                      <a:off x="2508054" y="6356433"/>
                      <a:ext cx="59330" cy="674208"/>
                    </a:xfrm>
                    <a:custGeom>
                      <a:avLst/>
                      <a:gdLst>
                        <a:gd name="connsiteX0" fmla="*/ 24272 w 59330"/>
                        <a:gd name="connsiteY0" fmla="*/ 674209 h 674208"/>
                        <a:gd name="connsiteX1" fmla="*/ 0 w 59330"/>
                        <a:gd name="connsiteY1" fmla="*/ 0 h 674208"/>
                        <a:gd name="connsiteX2" fmla="*/ 59330 w 59330"/>
                        <a:gd name="connsiteY2" fmla="*/ 633756 h 674208"/>
                        <a:gd name="connsiteX3" fmla="*/ 59330 w 59330"/>
                        <a:gd name="connsiteY3" fmla="*/ 674209 h 674208"/>
                        <a:gd name="connsiteX4" fmla="*/ 24272 w 59330"/>
                        <a:gd name="connsiteY4" fmla="*/ 674209 h 674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30" h="674208">
                          <a:moveTo>
                            <a:pt x="24272" y="674209"/>
                          </a:moveTo>
                          <a:cubicBezTo>
                            <a:pt x="32362" y="450371"/>
                            <a:pt x="18878" y="223837"/>
                            <a:pt x="0" y="0"/>
                          </a:cubicBezTo>
                          <a:cubicBezTo>
                            <a:pt x="51240" y="0"/>
                            <a:pt x="59330" y="577122"/>
                            <a:pt x="59330" y="633756"/>
                          </a:cubicBezTo>
                          <a:cubicBezTo>
                            <a:pt x="59330" y="647240"/>
                            <a:pt x="59330" y="660724"/>
                            <a:pt x="59330" y="674209"/>
                          </a:cubicBezTo>
                          <a:lnTo>
                            <a:pt x="24272" y="674209"/>
                          </a:lnTo>
                          <a:close/>
                        </a:path>
                      </a:pathLst>
                    </a:custGeom>
                    <a:solidFill>
                      <a:srgbClr val="1F5C24"/>
                    </a:solidFill>
                    <a:ln w="26947" cap="flat">
                      <a:noFill/>
                      <a:prstDash val="solid"/>
                      <a:miter/>
                    </a:ln>
                  </p:spPr>
                  <p:txBody>
                    <a:bodyPr rtlCol="1" anchor="ctr"/>
                    <a:lstStyle/>
                    <a:p>
                      <a:endParaRPr lang="ar-SA"/>
                    </a:p>
                  </p:txBody>
                </p:sp>
                <p:sp>
                  <p:nvSpPr>
                    <p:cNvPr id="1273" name="شكل حر: شكل 1079">
                      <a:extLst>
                        <a:ext uri="{FF2B5EF4-FFF2-40B4-BE49-F238E27FC236}">
                          <a16:creationId xmlns:a16="http://schemas.microsoft.com/office/drawing/2014/main" id="{99A51649-45BA-4D63-B244-5741D1A4098A}"/>
                        </a:ext>
                      </a:extLst>
                    </p:cNvPr>
                    <p:cNvSpPr/>
                    <p:nvPr/>
                  </p:nvSpPr>
                  <p:spPr>
                    <a:xfrm>
                      <a:off x="2386696" y="6631107"/>
                      <a:ext cx="334824" cy="399534"/>
                    </a:xfrm>
                    <a:custGeom>
                      <a:avLst/>
                      <a:gdLst>
                        <a:gd name="connsiteX0" fmla="*/ 245412 w 334824"/>
                        <a:gd name="connsiteY0" fmla="*/ 116367 h 399534"/>
                        <a:gd name="connsiteX1" fmla="*/ 186082 w 334824"/>
                        <a:gd name="connsiteY1" fmla="*/ 73218 h 399534"/>
                        <a:gd name="connsiteX2" fmla="*/ 124054 w 334824"/>
                        <a:gd name="connsiteY2" fmla="*/ 102883 h 399534"/>
                        <a:gd name="connsiteX3" fmla="*/ 62027 w 334824"/>
                        <a:gd name="connsiteY3" fmla="*/ 399535 h 399534"/>
                        <a:gd name="connsiteX4" fmla="*/ 0 w 334824"/>
                        <a:gd name="connsiteY4" fmla="*/ 399535 h 399534"/>
                        <a:gd name="connsiteX5" fmla="*/ 21575 w 334824"/>
                        <a:gd name="connsiteY5" fmla="*/ 205363 h 399534"/>
                        <a:gd name="connsiteX6" fmla="*/ 110570 w 334824"/>
                        <a:gd name="connsiteY6" fmla="*/ 38159 h 399534"/>
                        <a:gd name="connsiteX7" fmla="*/ 175294 w 334824"/>
                        <a:gd name="connsiteY7" fmla="*/ 5797 h 399534"/>
                        <a:gd name="connsiteX8" fmla="*/ 275077 w 334824"/>
                        <a:gd name="connsiteY8" fmla="*/ 27371 h 399534"/>
                        <a:gd name="connsiteX9" fmla="*/ 329014 w 334824"/>
                        <a:gd name="connsiteY9" fmla="*/ 129851 h 399534"/>
                        <a:gd name="connsiteX10" fmla="*/ 323620 w 334824"/>
                        <a:gd name="connsiteY10" fmla="*/ 267390 h 399534"/>
                        <a:gd name="connsiteX11" fmla="*/ 245412 w 334824"/>
                        <a:gd name="connsiteY11" fmla="*/ 116367 h 39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4824" h="399534">
                          <a:moveTo>
                            <a:pt x="245412" y="116367"/>
                          </a:moveTo>
                          <a:cubicBezTo>
                            <a:pt x="229231" y="97489"/>
                            <a:pt x="207656" y="84005"/>
                            <a:pt x="186082" y="73218"/>
                          </a:cubicBezTo>
                          <a:cubicBezTo>
                            <a:pt x="156416" y="59734"/>
                            <a:pt x="145629" y="70521"/>
                            <a:pt x="124054" y="102883"/>
                          </a:cubicBezTo>
                          <a:cubicBezTo>
                            <a:pt x="75511" y="178394"/>
                            <a:pt x="62027" y="297055"/>
                            <a:pt x="62027" y="399535"/>
                          </a:cubicBezTo>
                          <a:lnTo>
                            <a:pt x="0" y="399535"/>
                          </a:lnTo>
                          <a:cubicBezTo>
                            <a:pt x="0" y="332114"/>
                            <a:pt x="5394" y="264693"/>
                            <a:pt x="21575" y="205363"/>
                          </a:cubicBezTo>
                          <a:cubicBezTo>
                            <a:pt x="37756" y="151426"/>
                            <a:pt x="70118" y="67824"/>
                            <a:pt x="110570" y="38159"/>
                          </a:cubicBezTo>
                          <a:cubicBezTo>
                            <a:pt x="121357" y="19281"/>
                            <a:pt x="159113" y="11191"/>
                            <a:pt x="175294" y="5797"/>
                          </a:cubicBezTo>
                          <a:cubicBezTo>
                            <a:pt x="213050" y="-4991"/>
                            <a:pt x="245412" y="-2294"/>
                            <a:pt x="275077" y="27371"/>
                          </a:cubicBezTo>
                          <a:cubicBezTo>
                            <a:pt x="299348" y="54340"/>
                            <a:pt x="318226" y="92096"/>
                            <a:pt x="329014" y="129851"/>
                          </a:cubicBezTo>
                          <a:cubicBezTo>
                            <a:pt x="342498" y="175697"/>
                            <a:pt x="329014" y="221544"/>
                            <a:pt x="323620" y="267390"/>
                          </a:cubicBezTo>
                          <a:cubicBezTo>
                            <a:pt x="312833" y="208060"/>
                            <a:pt x="277774" y="154123"/>
                            <a:pt x="245412" y="116367"/>
                          </a:cubicBezTo>
                          <a:close/>
                        </a:path>
                      </a:pathLst>
                    </a:custGeom>
                    <a:solidFill>
                      <a:srgbClr val="315358"/>
                    </a:solidFill>
                    <a:ln w="26947" cap="flat">
                      <a:noFill/>
                      <a:prstDash val="solid"/>
                      <a:miter/>
                    </a:ln>
                  </p:spPr>
                  <p:txBody>
                    <a:bodyPr rtlCol="1" anchor="ctr"/>
                    <a:lstStyle/>
                    <a:p>
                      <a:endParaRPr lang="ar-SA"/>
                    </a:p>
                  </p:txBody>
                </p:sp>
                <p:sp>
                  <p:nvSpPr>
                    <p:cNvPr id="1274" name="شكل حر: شكل 1080">
                      <a:extLst>
                        <a:ext uri="{FF2B5EF4-FFF2-40B4-BE49-F238E27FC236}">
                          <a16:creationId xmlns:a16="http://schemas.microsoft.com/office/drawing/2014/main" id="{B1943CE9-A6B0-4A5F-8ACA-2C76D79D7533}"/>
                        </a:ext>
                      </a:extLst>
                    </p:cNvPr>
                    <p:cNvSpPr/>
                    <p:nvPr/>
                  </p:nvSpPr>
                  <p:spPr>
                    <a:xfrm>
                      <a:off x="2572778" y="6628063"/>
                      <a:ext cx="148742" cy="267736"/>
                    </a:xfrm>
                    <a:custGeom>
                      <a:avLst/>
                      <a:gdLst>
                        <a:gd name="connsiteX0" fmla="*/ 88995 w 148742"/>
                        <a:gd name="connsiteY0" fmla="*/ 92443 h 267736"/>
                        <a:gd name="connsiteX1" fmla="*/ 13484 w 148742"/>
                        <a:gd name="connsiteY1" fmla="*/ 14235 h 267736"/>
                        <a:gd name="connsiteX2" fmla="*/ 0 w 148742"/>
                        <a:gd name="connsiteY2" fmla="*/ 3447 h 267736"/>
                        <a:gd name="connsiteX3" fmla="*/ 88995 w 148742"/>
                        <a:gd name="connsiteY3" fmla="*/ 27719 h 267736"/>
                        <a:gd name="connsiteX4" fmla="*/ 142932 w 148742"/>
                        <a:gd name="connsiteY4" fmla="*/ 130199 h 267736"/>
                        <a:gd name="connsiteX5" fmla="*/ 137538 w 148742"/>
                        <a:gd name="connsiteY5" fmla="*/ 267737 h 267736"/>
                        <a:gd name="connsiteX6" fmla="*/ 137538 w 148742"/>
                        <a:gd name="connsiteY6" fmla="*/ 262343 h 267736"/>
                        <a:gd name="connsiteX7" fmla="*/ 88995 w 148742"/>
                        <a:gd name="connsiteY7" fmla="*/ 92443 h 267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8742" h="267736">
                          <a:moveTo>
                            <a:pt x="88995" y="92443"/>
                          </a:moveTo>
                          <a:cubicBezTo>
                            <a:pt x="62027" y="65474"/>
                            <a:pt x="43149" y="38506"/>
                            <a:pt x="13484" y="14235"/>
                          </a:cubicBezTo>
                          <a:cubicBezTo>
                            <a:pt x="8090" y="11538"/>
                            <a:pt x="2697" y="6144"/>
                            <a:pt x="0" y="3447"/>
                          </a:cubicBezTo>
                          <a:cubicBezTo>
                            <a:pt x="32362" y="-4643"/>
                            <a:pt x="62027" y="751"/>
                            <a:pt x="88995" y="27719"/>
                          </a:cubicBezTo>
                          <a:cubicBezTo>
                            <a:pt x="113267" y="54687"/>
                            <a:pt x="132145" y="92443"/>
                            <a:pt x="142932" y="130199"/>
                          </a:cubicBezTo>
                          <a:cubicBezTo>
                            <a:pt x="156416" y="176045"/>
                            <a:pt x="142932" y="221891"/>
                            <a:pt x="137538" y="267737"/>
                          </a:cubicBezTo>
                          <a:cubicBezTo>
                            <a:pt x="137538" y="265040"/>
                            <a:pt x="137538" y="265040"/>
                            <a:pt x="137538" y="262343"/>
                          </a:cubicBezTo>
                          <a:cubicBezTo>
                            <a:pt x="129448" y="203013"/>
                            <a:pt x="129448" y="138289"/>
                            <a:pt x="88995" y="92443"/>
                          </a:cubicBezTo>
                          <a:close/>
                        </a:path>
                      </a:pathLst>
                    </a:custGeom>
                    <a:solidFill>
                      <a:srgbClr val="BDE665"/>
                    </a:solidFill>
                    <a:ln w="26947" cap="flat">
                      <a:noFill/>
                      <a:prstDash val="solid"/>
                      <a:miter/>
                    </a:ln>
                  </p:spPr>
                  <p:txBody>
                    <a:bodyPr rtlCol="1" anchor="ctr"/>
                    <a:lstStyle/>
                    <a:p>
                      <a:endParaRPr lang="ar-SA"/>
                    </a:p>
                  </p:txBody>
                </p:sp>
                <p:sp>
                  <p:nvSpPr>
                    <p:cNvPr id="1275" name="شكل حر: شكل 1081">
                      <a:extLst>
                        <a:ext uri="{FF2B5EF4-FFF2-40B4-BE49-F238E27FC236}">
                          <a16:creationId xmlns:a16="http://schemas.microsoft.com/office/drawing/2014/main" id="{7A75C072-4940-4C02-A6FC-1F1E9C4EE38A}"/>
                        </a:ext>
                      </a:extLst>
                    </p:cNvPr>
                    <p:cNvSpPr/>
                    <p:nvPr/>
                  </p:nvSpPr>
                  <p:spPr>
                    <a:xfrm>
                      <a:off x="2432542" y="6634207"/>
                      <a:ext cx="272380" cy="261592"/>
                    </a:xfrm>
                    <a:custGeom>
                      <a:avLst/>
                      <a:gdLst>
                        <a:gd name="connsiteX0" fmla="*/ 64724 w 272380"/>
                        <a:gd name="connsiteY0" fmla="*/ 35059 h 261592"/>
                        <a:gd name="connsiteX1" fmla="*/ 129448 w 272380"/>
                        <a:gd name="connsiteY1" fmla="*/ 2697 h 261592"/>
                        <a:gd name="connsiteX2" fmla="*/ 137539 w 272380"/>
                        <a:gd name="connsiteY2" fmla="*/ 0 h 261592"/>
                        <a:gd name="connsiteX3" fmla="*/ 151023 w 272380"/>
                        <a:gd name="connsiteY3" fmla="*/ 10787 h 261592"/>
                        <a:gd name="connsiteX4" fmla="*/ 226534 w 272380"/>
                        <a:gd name="connsiteY4" fmla="*/ 88996 h 261592"/>
                        <a:gd name="connsiteX5" fmla="*/ 272380 w 272380"/>
                        <a:gd name="connsiteY5" fmla="*/ 261593 h 261592"/>
                        <a:gd name="connsiteX6" fmla="*/ 196869 w 272380"/>
                        <a:gd name="connsiteY6" fmla="*/ 113267 h 261592"/>
                        <a:gd name="connsiteX7" fmla="*/ 142932 w 272380"/>
                        <a:gd name="connsiteY7" fmla="*/ 72814 h 261592"/>
                        <a:gd name="connsiteX8" fmla="*/ 51240 w 272380"/>
                        <a:gd name="connsiteY8" fmla="*/ 64724 h 261592"/>
                        <a:gd name="connsiteX9" fmla="*/ 0 w 272380"/>
                        <a:gd name="connsiteY9" fmla="*/ 124054 h 261592"/>
                        <a:gd name="connsiteX10" fmla="*/ 64724 w 272380"/>
                        <a:gd name="connsiteY10" fmla="*/ 35059 h 261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2380" h="261592">
                          <a:moveTo>
                            <a:pt x="64724" y="35059"/>
                          </a:moveTo>
                          <a:cubicBezTo>
                            <a:pt x="75511" y="16181"/>
                            <a:pt x="113267" y="8091"/>
                            <a:pt x="129448" y="2697"/>
                          </a:cubicBezTo>
                          <a:cubicBezTo>
                            <a:pt x="132145" y="2697"/>
                            <a:pt x="134842" y="0"/>
                            <a:pt x="137539" y="0"/>
                          </a:cubicBezTo>
                          <a:cubicBezTo>
                            <a:pt x="142932" y="2697"/>
                            <a:pt x="148326" y="5394"/>
                            <a:pt x="151023" y="10787"/>
                          </a:cubicBezTo>
                          <a:cubicBezTo>
                            <a:pt x="180688" y="35059"/>
                            <a:pt x="202262" y="62027"/>
                            <a:pt x="226534" y="88996"/>
                          </a:cubicBezTo>
                          <a:cubicBezTo>
                            <a:pt x="266986" y="134842"/>
                            <a:pt x="266986" y="199565"/>
                            <a:pt x="272380" y="261593"/>
                          </a:cubicBezTo>
                          <a:cubicBezTo>
                            <a:pt x="264290" y="204959"/>
                            <a:pt x="231928" y="153719"/>
                            <a:pt x="196869" y="113267"/>
                          </a:cubicBezTo>
                          <a:cubicBezTo>
                            <a:pt x="180688" y="94389"/>
                            <a:pt x="161810" y="83602"/>
                            <a:pt x="142932" y="72814"/>
                          </a:cubicBezTo>
                          <a:cubicBezTo>
                            <a:pt x="115964" y="51240"/>
                            <a:pt x="80905" y="37755"/>
                            <a:pt x="51240" y="64724"/>
                          </a:cubicBezTo>
                          <a:cubicBezTo>
                            <a:pt x="32362" y="83602"/>
                            <a:pt x="16181" y="102480"/>
                            <a:pt x="0" y="124054"/>
                          </a:cubicBezTo>
                          <a:cubicBezTo>
                            <a:pt x="18878" y="88996"/>
                            <a:pt x="40452" y="51240"/>
                            <a:pt x="64724" y="35059"/>
                          </a:cubicBezTo>
                          <a:close/>
                        </a:path>
                      </a:pathLst>
                    </a:custGeom>
                    <a:solidFill>
                      <a:srgbClr val="63B527"/>
                    </a:solidFill>
                    <a:ln w="26947" cap="flat">
                      <a:noFill/>
                      <a:prstDash val="solid"/>
                      <a:miter/>
                    </a:ln>
                  </p:spPr>
                  <p:txBody>
                    <a:bodyPr rtlCol="1" anchor="ctr"/>
                    <a:lstStyle/>
                    <a:p>
                      <a:endParaRPr lang="ar-SA"/>
                    </a:p>
                  </p:txBody>
                </p:sp>
                <p:sp>
                  <p:nvSpPr>
                    <p:cNvPr id="1276" name="شكل حر: شكل 1082">
                      <a:extLst>
                        <a:ext uri="{FF2B5EF4-FFF2-40B4-BE49-F238E27FC236}">
                          <a16:creationId xmlns:a16="http://schemas.microsoft.com/office/drawing/2014/main" id="{8C19109C-94A7-4CCB-A9DC-F4F113675526}"/>
                        </a:ext>
                      </a:extLst>
                    </p:cNvPr>
                    <p:cNvSpPr/>
                    <p:nvPr/>
                  </p:nvSpPr>
                  <p:spPr>
                    <a:xfrm>
                      <a:off x="2421755" y="6685447"/>
                      <a:ext cx="156416" cy="345195"/>
                    </a:xfrm>
                    <a:custGeom>
                      <a:avLst/>
                      <a:gdLst>
                        <a:gd name="connsiteX0" fmla="*/ 88995 w 156416"/>
                        <a:gd name="connsiteY0" fmla="*/ 48543 h 345195"/>
                        <a:gd name="connsiteX1" fmla="*/ 26968 w 156416"/>
                        <a:gd name="connsiteY1" fmla="*/ 345195 h 345195"/>
                        <a:gd name="connsiteX2" fmla="*/ 0 w 156416"/>
                        <a:gd name="connsiteY2" fmla="*/ 345195 h 345195"/>
                        <a:gd name="connsiteX3" fmla="*/ 5394 w 156416"/>
                        <a:gd name="connsiteY3" fmla="*/ 272380 h 345195"/>
                        <a:gd name="connsiteX4" fmla="*/ 99783 w 156416"/>
                        <a:gd name="connsiteY4" fmla="*/ 0 h 345195"/>
                        <a:gd name="connsiteX5" fmla="*/ 156416 w 156416"/>
                        <a:gd name="connsiteY5" fmla="*/ 24272 h 345195"/>
                        <a:gd name="connsiteX6" fmla="*/ 151023 w 156416"/>
                        <a:gd name="connsiteY6" fmla="*/ 21575 h 345195"/>
                        <a:gd name="connsiteX7" fmla="*/ 88995 w 156416"/>
                        <a:gd name="connsiteY7" fmla="*/ 48543 h 34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6416" h="345195">
                          <a:moveTo>
                            <a:pt x="88995" y="48543"/>
                          </a:moveTo>
                          <a:cubicBezTo>
                            <a:pt x="40452" y="124054"/>
                            <a:pt x="26968" y="242715"/>
                            <a:pt x="26968" y="345195"/>
                          </a:cubicBezTo>
                          <a:lnTo>
                            <a:pt x="0" y="345195"/>
                          </a:lnTo>
                          <a:cubicBezTo>
                            <a:pt x="2697" y="320923"/>
                            <a:pt x="2697" y="296652"/>
                            <a:pt x="5394" y="272380"/>
                          </a:cubicBezTo>
                          <a:cubicBezTo>
                            <a:pt x="13484" y="175294"/>
                            <a:pt x="32362" y="56634"/>
                            <a:pt x="99783" y="0"/>
                          </a:cubicBezTo>
                          <a:cubicBezTo>
                            <a:pt x="118660" y="0"/>
                            <a:pt x="137538" y="8091"/>
                            <a:pt x="156416" y="24272"/>
                          </a:cubicBezTo>
                          <a:cubicBezTo>
                            <a:pt x="153719" y="24272"/>
                            <a:pt x="153719" y="21575"/>
                            <a:pt x="151023" y="21575"/>
                          </a:cubicBezTo>
                          <a:cubicBezTo>
                            <a:pt x="118660" y="5394"/>
                            <a:pt x="107873" y="18878"/>
                            <a:pt x="88995" y="48543"/>
                          </a:cubicBezTo>
                          <a:close/>
                        </a:path>
                      </a:pathLst>
                    </a:custGeom>
                    <a:solidFill>
                      <a:srgbClr val="006400"/>
                    </a:solidFill>
                    <a:ln w="26947" cap="flat">
                      <a:noFill/>
                      <a:prstDash val="solid"/>
                      <a:miter/>
                    </a:ln>
                  </p:spPr>
                  <p:txBody>
                    <a:bodyPr rtlCol="1" anchor="ctr"/>
                    <a:lstStyle/>
                    <a:p>
                      <a:endParaRPr lang="ar-SA"/>
                    </a:p>
                  </p:txBody>
                </p:sp>
                <p:sp>
                  <p:nvSpPr>
                    <p:cNvPr id="1277" name="شكل حر: شكل 1083">
                      <a:extLst>
                        <a:ext uri="{FF2B5EF4-FFF2-40B4-BE49-F238E27FC236}">
                          <a16:creationId xmlns:a16="http://schemas.microsoft.com/office/drawing/2014/main" id="{D170341B-CDBF-440C-9799-942BA545FD27}"/>
                        </a:ext>
                      </a:extLst>
                    </p:cNvPr>
                    <p:cNvSpPr/>
                    <p:nvPr/>
                  </p:nvSpPr>
                  <p:spPr>
                    <a:xfrm>
                      <a:off x="2575475" y="6634207"/>
                      <a:ext cx="137538" cy="218745"/>
                    </a:xfrm>
                    <a:custGeom>
                      <a:avLst/>
                      <a:gdLst>
                        <a:gd name="connsiteX0" fmla="*/ 18878 w 137538"/>
                        <a:gd name="connsiteY0" fmla="*/ 0 h 218745"/>
                        <a:gd name="connsiteX1" fmla="*/ 72814 w 137538"/>
                        <a:gd name="connsiteY1" fmla="*/ 16181 h 218745"/>
                        <a:gd name="connsiteX2" fmla="*/ 107873 w 137538"/>
                        <a:gd name="connsiteY2" fmla="*/ 64724 h 218745"/>
                        <a:gd name="connsiteX3" fmla="*/ 132145 w 137538"/>
                        <a:gd name="connsiteY3" fmla="*/ 124054 h 218745"/>
                        <a:gd name="connsiteX4" fmla="*/ 134842 w 137538"/>
                        <a:gd name="connsiteY4" fmla="*/ 202262 h 218745"/>
                        <a:gd name="connsiteX5" fmla="*/ 134842 w 137538"/>
                        <a:gd name="connsiteY5" fmla="*/ 218444 h 218745"/>
                        <a:gd name="connsiteX6" fmla="*/ 129448 w 137538"/>
                        <a:gd name="connsiteY6" fmla="*/ 134842 h 218745"/>
                        <a:gd name="connsiteX7" fmla="*/ 105177 w 137538"/>
                        <a:gd name="connsiteY7" fmla="*/ 78208 h 218745"/>
                        <a:gd name="connsiteX8" fmla="*/ 72814 w 137538"/>
                        <a:gd name="connsiteY8" fmla="*/ 29665 h 218745"/>
                        <a:gd name="connsiteX9" fmla="*/ 0 w 137538"/>
                        <a:gd name="connsiteY9" fmla="*/ 2697 h 218745"/>
                        <a:gd name="connsiteX10" fmla="*/ 18878 w 137538"/>
                        <a:gd name="connsiteY10" fmla="*/ 0 h 218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538" h="218745">
                          <a:moveTo>
                            <a:pt x="18878" y="0"/>
                          </a:moveTo>
                          <a:cubicBezTo>
                            <a:pt x="37756" y="2697"/>
                            <a:pt x="56633" y="2697"/>
                            <a:pt x="72814" y="16181"/>
                          </a:cubicBezTo>
                          <a:cubicBezTo>
                            <a:pt x="86299" y="26968"/>
                            <a:pt x="97086" y="45846"/>
                            <a:pt x="107873" y="64724"/>
                          </a:cubicBezTo>
                          <a:cubicBezTo>
                            <a:pt x="115964" y="83602"/>
                            <a:pt x="126751" y="102480"/>
                            <a:pt x="132145" y="124054"/>
                          </a:cubicBezTo>
                          <a:cubicBezTo>
                            <a:pt x="140235" y="148326"/>
                            <a:pt x="137538" y="175294"/>
                            <a:pt x="134842" y="202262"/>
                          </a:cubicBezTo>
                          <a:cubicBezTo>
                            <a:pt x="134842" y="204959"/>
                            <a:pt x="134842" y="221140"/>
                            <a:pt x="134842" y="218444"/>
                          </a:cubicBezTo>
                          <a:cubicBezTo>
                            <a:pt x="137538" y="194172"/>
                            <a:pt x="134842" y="156416"/>
                            <a:pt x="129448" y="134842"/>
                          </a:cubicBezTo>
                          <a:cubicBezTo>
                            <a:pt x="124054" y="113267"/>
                            <a:pt x="113267" y="94389"/>
                            <a:pt x="105177" y="78208"/>
                          </a:cubicBezTo>
                          <a:cubicBezTo>
                            <a:pt x="97086" y="59330"/>
                            <a:pt x="86299" y="43149"/>
                            <a:pt x="72814" y="29665"/>
                          </a:cubicBezTo>
                          <a:cubicBezTo>
                            <a:pt x="56633" y="13484"/>
                            <a:pt x="18878" y="5394"/>
                            <a:pt x="0" y="2697"/>
                          </a:cubicBezTo>
                          <a:cubicBezTo>
                            <a:pt x="0" y="0"/>
                            <a:pt x="18878" y="0"/>
                            <a:pt x="18878" y="0"/>
                          </a:cubicBezTo>
                          <a:close/>
                        </a:path>
                      </a:pathLst>
                    </a:custGeom>
                    <a:solidFill>
                      <a:srgbClr val="DCFB8E"/>
                    </a:solidFill>
                    <a:ln w="26947" cap="flat">
                      <a:noFill/>
                      <a:prstDash val="solid"/>
                      <a:miter/>
                    </a:ln>
                  </p:spPr>
                  <p:txBody>
                    <a:bodyPr rtlCol="1" anchor="ctr"/>
                    <a:lstStyle/>
                    <a:p>
                      <a:endParaRPr lang="ar-SA"/>
                    </a:p>
                  </p:txBody>
                </p:sp>
                <p:sp>
                  <p:nvSpPr>
                    <p:cNvPr id="1278" name="شكل حر: شكل 1084">
                      <a:extLst>
                        <a:ext uri="{FF2B5EF4-FFF2-40B4-BE49-F238E27FC236}">
                          <a16:creationId xmlns:a16="http://schemas.microsoft.com/office/drawing/2014/main" id="{B2DE08BA-5404-4320-8FF4-F2D2778343EE}"/>
                        </a:ext>
                      </a:extLst>
                    </p:cNvPr>
                    <p:cNvSpPr/>
                    <p:nvPr/>
                  </p:nvSpPr>
                  <p:spPr>
                    <a:xfrm>
                      <a:off x="2531570" y="6641041"/>
                      <a:ext cx="167958" cy="203626"/>
                    </a:xfrm>
                    <a:custGeom>
                      <a:avLst/>
                      <a:gdLst>
                        <a:gd name="connsiteX0" fmla="*/ 755 w 167958"/>
                        <a:gd name="connsiteY0" fmla="*/ 12044 h 203626"/>
                        <a:gd name="connsiteX1" fmla="*/ 92447 w 167958"/>
                        <a:gd name="connsiteY1" fmla="*/ 44406 h 203626"/>
                        <a:gd name="connsiteX2" fmla="*/ 132900 w 167958"/>
                        <a:gd name="connsiteY2" fmla="*/ 92949 h 203626"/>
                        <a:gd name="connsiteX3" fmla="*/ 157171 w 167958"/>
                        <a:gd name="connsiteY3" fmla="*/ 136098 h 203626"/>
                        <a:gd name="connsiteX4" fmla="*/ 167959 w 167958"/>
                        <a:gd name="connsiteY4" fmla="*/ 203519 h 203626"/>
                        <a:gd name="connsiteX5" fmla="*/ 127506 w 167958"/>
                        <a:gd name="connsiteY5" fmla="*/ 92949 h 203626"/>
                        <a:gd name="connsiteX6" fmla="*/ 92447 w 167958"/>
                        <a:gd name="connsiteY6" fmla="*/ 52496 h 203626"/>
                        <a:gd name="connsiteX7" fmla="*/ 3452 w 167958"/>
                        <a:gd name="connsiteY7" fmla="*/ 9347 h 203626"/>
                        <a:gd name="connsiteX8" fmla="*/ 755 w 167958"/>
                        <a:gd name="connsiteY8" fmla="*/ 12044 h 20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958" h="203626">
                          <a:moveTo>
                            <a:pt x="755" y="12044"/>
                          </a:moveTo>
                          <a:cubicBezTo>
                            <a:pt x="35814" y="-20318"/>
                            <a:pt x="70873" y="20134"/>
                            <a:pt x="92447" y="44406"/>
                          </a:cubicBezTo>
                          <a:cubicBezTo>
                            <a:pt x="105932" y="60587"/>
                            <a:pt x="119416" y="76768"/>
                            <a:pt x="132900" y="92949"/>
                          </a:cubicBezTo>
                          <a:cubicBezTo>
                            <a:pt x="143687" y="106433"/>
                            <a:pt x="151778" y="114523"/>
                            <a:pt x="157171" y="136098"/>
                          </a:cubicBezTo>
                          <a:cubicBezTo>
                            <a:pt x="162565" y="157673"/>
                            <a:pt x="167959" y="206216"/>
                            <a:pt x="167959" y="203519"/>
                          </a:cubicBezTo>
                          <a:cubicBezTo>
                            <a:pt x="162565" y="165763"/>
                            <a:pt x="159868" y="133401"/>
                            <a:pt x="127506" y="92949"/>
                          </a:cubicBezTo>
                          <a:cubicBezTo>
                            <a:pt x="116719" y="79465"/>
                            <a:pt x="103235" y="65980"/>
                            <a:pt x="92447" y="52496"/>
                          </a:cubicBezTo>
                          <a:cubicBezTo>
                            <a:pt x="68176" y="25528"/>
                            <a:pt x="38511" y="-6834"/>
                            <a:pt x="3452" y="9347"/>
                          </a:cubicBezTo>
                          <a:cubicBezTo>
                            <a:pt x="3452" y="12044"/>
                            <a:pt x="-1942" y="12044"/>
                            <a:pt x="755" y="12044"/>
                          </a:cubicBezTo>
                          <a:close/>
                        </a:path>
                      </a:pathLst>
                    </a:custGeom>
                    <a:solidFill>
                      <a:srgbClr val="DCFB8E">
                        <a:alpha val="30000"/>
                      </a:srgbClr>
                    </a:solidFill>
                    <a:ln w="26947" cap="flat">
                      <a:noFill/>
                      <a:prstDash val="solid"/>
                      <a:miter/>
                    </a:ln>
                  </p:spPr>
                  <p:txBody>
                    <a:bodyPr rtlCol="1" anchor="ctr"/>
                    <a:lstStyle/>
                    <a:p>
                      <a:endParaRPr lang="ar-SA"/>
                    </a:p>
                  </p:txBody>
                </p:sp>
                <p:sp>
                  <p:nvSpPr>
                    <p:cNvPr id="1279" name="شكل حر: شكل 1085">
                      <a:extLst>
                        <a:ext uri="{FF2B5EF4-FFF2-40B4-BE49-F238E27FC236}">
                          <a16:creationId xmlns:a16="http://schemas.microsoft.com/office/drawing/2014/main" id="{CD8E5FC7-42DA-4F4F-A2C7-1EA61AFD66B0}"/>
                        </a:ext>
                      </a:extLst>
                    </p:cNvPr>
                    <p:cNvSpPr/>
                    <p:nvPr/>
                  </p:nvSpPr>
                  <p:spPr>
                    <a:xfrm>
                      <a:off x="2348941" y="6401840"/>
                      <a:ext cx="183384" cy="628801"/>
                    </a:xfrm>
                    <a:custGeom>
                      <a:avLst/>
                      <a:gdLst>
                        <a:gd name="connsiteX0" fmla="*/ 132145 w 183384"/>
                        <a:gd name="connsiteY0" fmla="*/ 124494 h 628801"/>
                        <a:gd name="connsiteX1" fmla="*/ 88996 w 183384"/>
                        <a:gd name="connsiteY1" fmla="*/ 299788 h 628801"/>
                        <a:gd name="connsiteX2" fmla="*/ 64724 w 183384"/>
                        <a:gd name="connsiteY2" fmla="*/ 628802 h 628801"/>
                        <a:gd name="connsiteX3" fmla="*/ 0 w 183384"/>
                        <a:gd name="connsiteY3" fmla="*/ 628802 h 628801"/>
                        <a:gd name="connsiteX4" fmla="*/ 26968 w 183384"/>
                        <a:gd name="connsiteY4" fmla="*/ 324059 h 628801"/>
                        <a:gd name="connsiteX5" fmla="*/ 91692 w 183384"/>
                        <a:gd name="connsiteY5" fmla="*/ 119100 h 628801"/>
                        <a:gd name="connsiteX6" fmla="*/ 183385 w 183384"/>
                        <a:gd name="connsiteY6" fmla="*/ 3136 h 628801"/>
                        <a:gd name="connsiteX7" fmla="*/ 132145 w 183384"/>
                        <a:gd name="connsiteY7" fmla="*/ 124494 h 628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384" h="628801">
                          <a:moveTo>
                            <a:pt x="132145" y="124494"/>
                          </a:moveTo>
                          <a:cubicBezTo>
                            <a:pt x="115964" y="181128"/>
                            <a:pt x="99783" y="240458"/>
                            <a:pt x="88996" y="299788"/>
                          </a:cubicBezTo>
                          <a:cubicBezTo>
                            <a:pt x="70118" y="407661"/>
                            <a:pt x="67421" y="518232"/>
                            <a:pt x="64724" y="628802"/>
                          </a:cubicBezTo>
                          <a:lnTo>
                            <a:pt x="0" y="628802"/>
                          </a:lnTo>
                          <a:cubicBezTo>
                            <a:pt x="2697" y="526322"/>
                            <a:pt x="10787" y="423843"/>
                            <a:pt x="26968" y="324059"/>
                          </a:cubicBezTo>
                          <a:cubicBezTo>
                            <a:pt x="37756" y="251245"/>
                            <a:pt x="62027" y="183824"/>
                            <a:pt x="91692" y="119100"/>
                          </a:cubicBezTo>
                          <a:cubicBezTo>
                            <a:pt x="99783" y="102919"/>
                            <a:pt x="159113" y="-21135"/>
                            <a:pt x="183385" y="3136"/>
                          </a:cubicBezTo>
                          <a:cubicBezTo>
                            <a:pt x="177991" y="3136"/>
                            <a:pt x="134842" y="113707"/>
                            <a:pt x="132145" y="124494"/>
                          </a:cubicBezTo>
                          <a:close/>
                        </a:path>
                      </a:pathLst>
                    </a:custGeom>
                    <a:solidFill>
                      <a:srgbClr val="115027"/>
                    </a:solidFill>
                    <a:ln w="26947" cap="flat">
                      <a:noFill/>
                      <a:prstDash val="solid"/>
                      <a:miter/>
                    </a:ln>
                  </p:spPr>
                  <p:txBody>
                    <a:bodyPr rtlCol="1" anchor="ctr"/>
                    <a:lstStyle/>
                    <a:p>
                      <a:endParaRPr lang="ar-SA"/>
                    </a:p>
                  </p:txBody>
                </p:sp>
                <p:sp>
                  <p:nvSpPr>
                    <p:cNvPr id="1280" name="شكل حر: شكل 1086">
                      <a:extLst>
                        <a:ext uri="{FF2B5EF4-FFF2-40B4-BE49-F238E27FC236}">
                          <a16:creationId xmlns:a16="http://schemas.microsoft.com/office/drawing/2014/main" id="{4001343E-305A-47ED-AADD-620C16ED9CCF}"/>
                        </a:ext>
                      </a:extLst>
                    </p:cNvPr>
                    <p:cNvSpPr/>
                    <p:nvPr/>
                  </p:nvSpPr>
                  <p:spPr>
                    <a:xfrm>
                      <a:off x="2386696" y="6404976"/>
                      <a:ext cx="148325" cy="625665"/>
                    </a:xfrm>
                    <a:custGeom>
                      <a:avLst/>
                      <a:gdLst>
                        <a:gd name="connsiteX0" fmla="*/ 94389 w 148325"/>
                        <a:gd name="connsiteY0" fmla="*/ 121357 h 625665"/>
                        <a:gd name="connsiteX1" fmla="*/ 51240 w 148325"/>
                        <a:gd name="connsiteY1" fmla="*/ 296652 h 625665"/>
                        <a:gd name="connsiteX2" fmla="*/ 26968 w 148325"/>
                        <a:gd name="connsiteY2" fmla="*/ 625666 h 625665"/>
                        <a:gd name="connsiteX3" fmla="*/ 0 w 148325"/>
                        <a:gd name="connsiteY3" fmla="*/ 625666 h 625665"/>
                        <a:gd name="connsiteX4" fmla="*/ 16181 w 148325"/>
                        <a:gd name="connsiteY4" fmla="*/ 382950 h 625665"/>
                        <a:gd name="connsiteX5" fmla="*/ 37756 w 148325"/>
                        <a:gd name="connsiteY5" fmla="*/ 248109 h 625665"/>
                        <a:gd name="connsiteX6" fmla="*/ 118661 w 148325"/>
                        <a:gd name="connsiteY6" fmla="*/ 29665 h 625665"/>
                        <a:gd name="connsiteX7" fmla="*/ 140235 w 148325"/>
                        <a:gd name="connsiteY7" fmla="*/ 0 h 625665"/>
                        <a:gd name="connsiteX8" fmla="*/ 148326 w 148325"/>
                        <a:gd name="connsiteY8" fmla="*/ 2697 h 625665"/>
                        <a:gd name="connsiteX9" fmla="*/ 94389 w 148325"/>
                        <a:gd name="connsiteY9" fmla="*/ 121357 h 625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8325" h="625665">
                          <a:moveTo>
                            <a:pt x="94389" y="121357"/>
                          </a:moveTo>
                          <a:cubicBezTo>
                            <a:pt x="78208" y="177991"/>
                            <a:pt x="62027" y="237321"/>
                            <a:pt x="51240" y="296652"/>
                          </a:cubicBezTo>
                          <a:cubicBezTo>
                            <a:pt x="32362" y="404525"/>
                            <a:pt x="29665" y="515095"/>
                            <a:pt x="26968" y="625666"/>
                          </a:cubicBezTo>
                          <a:lnTo>
                            <a:pt x="0" y="625666"/>
                          </a:lnTo>
                          <a:cubicBezTo>
                            <a:pt x="2697" y="544761"/>
                            <a:pt x="8091" y="463855"/>
                            <a:pt x="16181" y="382950"/>
                          </a:cubicBezTo>
                          <a:cubicBezTo>
                            <a:pt x="21575" y="337104"/>
                            <a:pt x="26968" y="293955"/>
                            <a:pt x="37756" y="248109"/>
                          </a:cubicBezTo>
                          <a:cubicBezTo>
                            <a:pt x="53937" y="169901"/>
                            <a:pt x="86299" y="102480"/>
                            <a:pt x="118661" y="29665"/>
                          </a:cubicBezTo>
                          <a:cubicBezTo>
                            <a:pt x="124054" y="18878"/>
                            <a:pt x="132145" y="8091"/>
                            <a:pt x="140235" y="0"/>
                          </a:cubicBezTo>
                          <a:cubicBezTo>
                            <a:pt x="142932" y="0"/>
                            <a:pt x="145629" y="0"/>
                            <a:pt x="148326" y="2697"/>
                          </a:cubicBezTo>
                          <a:cubicBezTo>
                            <a:pt x="140235" y="0"/>
                            <a:pt x="97086" y="110570"/>
                            <a:pt x="94389" y="121357"/>
                          </a:cubicBezTo>
                          <a:close/>
                        </a:path>
                      </a:pathLst>
                    </a:custGeom>
                    <a:solidFill>
                      <a:srgbClr val="043A32"/>
                    </a:solidFill>
                    <a:ln w="26947" cap="flat">
                      <a:noFill/>
                      <a:prstDash val="solid"/>
                      <a:miter/>
                    </a:ln>
                  </p:spPr>
                  <p:txBody>
                    <a:bodyPr rtlCol="1" anchor="ctr"/>
                    <a:lstStyle/>
                    <a:p>
                      <a:endParaRPr lang="ar-SA"/>
                    </a:p>
                  </p:txBody>
                </p:sp>
                <p:sp>
                  <p:nvSpPr>
                    <p:cNvPr id="1281" name="شكل حر: شكل 1087">
                      <a:extLst>
                        <a:ext uri="{FF2B5EF4-FFF2-40B4-BE49-F238E27FC236}">
                          <a16:creationId xmlns:a16="http://schemas.microsoft.com/office/drawing/2014/main" id="{9EC9EBC1-E154-4DCA-A219-BC104D1AB6CC}"/>
                        </a:ext>
                      </a:extLst>
                    </p:cNvPr>
                    <p:cNvSpPr/>
                    <p:nvPr/>
                  </p:nvSpPr>
                  <p:spPr>
                    <a:xfrm>
                      <a:off x="2334258" y="6698905"/>
                      <a:ext cx="38954" cy="331736"/>
                    </a:xfrm>
                    <a:custGeom>
                      <a:avLst/>
                      <a:gdLst>
                        <a:gd name="connsiteX0" fmla="*/ 1199 w 38954"/>
                        <a:gd name="connsiteY0" fmla="*/ 331737 h 331736"/>
                        <a:gd name="connsiteX1" fmla="*/ 1199 w 38954"/>
                        <a:gd name="connsiteY1" fmla="*/ 26 h 331736"/>
                        <a:gd name="connsiteX2" fmla="*/ 38954 w 38954"/>
                        <a:gd name="connsiteY2" fmla="*/ 331737 h 331736"/>
                        <a:gd name="connsiteX3" fmla="*/ 1199 w 38954"/>
                        <a:gd name="connsiteY3" fmla="*/ 331737 h 331736"/>
                      </a:gdLst>
                      <a:ahLst/>
                      <a:cxnLst>
                        <a:cxn ang="0">
                          <a:pos x="connsiteX0" y="connsiteY0"/>
                        </a:cxn>
                        <a:cxn ang="0">
                          <a:pos x="connsiteX1" y="connsiteY1"/>
                        </a:cxn>
                        <a:cxn ang="0">
                          <a:pos x="connsiteX2" y="connsiteY2"/>
                        </a:cxn>
                        <a:cxn ang="0">
                          <a:pos x="connsiteX3" y="connsiteY3"/>
                        </a:cxn>
                      </a:cxnLst>
                      <a:rect l="l" t="t" r="r" b="b"/>
                      <a:pathLst>
                        <a:path w="38954" h="331736">
                          <a:moveTo>
                            <a:pt x="1199" y="331737"/>
                          </a:moveTo>
                          <a:cubicBezTo>
                            <a:pt x="1199" y="245438"/>
                            <a:pt x="-1498" y="26"/>
                            <a:pt x="1199" y="26"/>
                          </a:cubicBezTo>
                          <a:cubicBezTo>
                            <a:pt x="25470" y="-2671"/>
                            <a:pt x="36257" y="204985"/>
                            <a:pt x="38954" y="331737"/>
                          </a:cubicBezTo>
                          <a:lnTo>
                            <a:pt x="1199" y="331737"/>
                          </a:lnTo>
                          <a:close/>
                        </a:path>
                      </a:pathLst>
                    </a:custGeom>
                    <a:solidFill>
                      <a:srgbClr val="1F5C24"/>
                    </a:solidFill>
                    <a:ln w="26947" cap="flat">
                      <a:noFill/>
                      <a:prstDash val="solid"/>
                      <a:miter/>
                    </a:ln>
                  </p:spPr>
                  <p:txBody>
                    <a:bodyPr rtlCol="1" anchor="ctr"/>
                    <a:lstStyle/>
                    <a:p>
                      <a:endParaRPr lang="ar-SA"/>
                    </a:p>
                  </p:txBody>
                </p:sp>
                <p:sp>
                  <p:nvSpPr>
                    <p:cNvPr id="1282" name="شكل حر: شكل 1088">
                      <a:extLst>
                        <a:ext uri="{FF2B5EF4-FFF2-40B4-BE49-F238E27FC236}">
                          <a16:creationId xmlns:a16="http://schemas.microsoft.com/office/drawing/2014/main" id="{FBA2FD98-AA77-4B1D-AB96-92D7AD22B6CD}"/>
                        </a:ext>
                      </a:extLst>
                    </p:cNvPr>
                    <p:cNvSpPr/>
                    <p:nvPr/>
                  </p:nvSpPr>
                  <p:spPr>
                    <a:xfrm>
                      <a:off x="2335457" y="6698931"/>
                      <a:ext cx="37755" cy="331710"/>
                    </a:xfrm>
                    <a:custGeom>
                      <a:avLst/>
                      <a:gdLst>
                        <a:gd name="connsiteX0" fmla="*/ 16181 w 37755"/>
                        <a:gd name="connsiteY0" fmla="*/ 331711 h 331710"/>
                        <a:gd name="connsiteX1" fmla="*/ 0 w 37755"/>
                        <a:gd name="connsiteY1" fmla="*/ 0 h 331710"/>
                        <a:gd name="connsiteX2" fmla="*/ 37756 w 37755"/>
                        <a:gd name="connsiteY2" fmla="*/ 331711 h 331710"/>
                        <a:gd name="connsiteX3" fmla="*/ 16181 w 37755"/>
                        <a:gd name="connsiteY3" fmla="*/ 331711 h 331710"/>
                      </a:gdLst>
                      <a:ahLst/>
                      <a:cxnLst>
                        <a:cxn ang="0">
                          <a:pos x="connsiteX0" y="connsiteY0"/>
                        </a:cxn>
                        <a:cxn ang="0">
                          <a:pos x="connsiteX1" y="connsiteY1"/>
                        </a:cxn>
                        <a:cxn ang="0">
                          <a:pos x="connsiteX2" y="connsiteY2"/>
                        </a:cxn>
                        <a:cxn ang="0">
                          <a:pos x="connsiteX3" y="connsiteY3"/>
                        </a:cxn>
                      </a:cxnLst>
                      <a:rect l="l" t="t" r="r" b="b"/>
                      <a:pathLst>
                        <a:path w="37755" h="331710">
                          <a:moveTo>
                            <a:pt x="16181" y="331711"/>
                          </a:moveTo>
                          <a:cubicBezTo>
                            <a:pt x="16181" y="221141"/>
                            <a:pt x="8091" y="110570"/>
                            <a:pt x="0" y="0"/>
                          </a:cubicBezTo>
                          <a:cubicBezTo>
                            <a:pt x="24272" y="0"/>
                            <a:pt x="35059" y="204959"/>
                            <a:pt x="37756" y="331711"/>
                          </a:cubicBezTo>
                          <a:lnTo>
                            <a:pt x="16181" y="331711"/>
                          </a:lnTo>
                          <a:close/>
                        </a:path>
                      </a:pathLst>
                    </a:custGeom>
                    <a:solidFill>
                      <a:srgbClr val="1F5C24"/>
                    </a:solidFill>
                    <a:ln w="26947" cap="flat">
                      <a:noFill/>
                      <a:prstDash val="solid"/>
                      <a:miter/>
                    </a:ln>
                  </p:spPr>
                  <p:txBody>
                    <a:bodyPr rtlCol="1" anchor="ctr"/>
                    <a:lstStyle/>
                    <a:p>
                      <a:endParaRPr lang="ar-SA"/>
                    </a:p>
                  </p:txBody>
                </p:sp>
              </p:grpSp>
              <p:grpSp>
                <p:nvGrpSpPr>
                  <p:cNvPr id="1151" name="رسم 4">
                    <a:extLst>
                      <a:ext uri="{FF2B5EF4-FFF2-40B4-BE49-F238E27FC236}">
                        <a16:creationId xmlns:a16="http://schemas.microsoft.com/office/drawing/2014/main" id="{6D4425F5-5431-45DD-82EB-08617E53659E}"/>
                      </a:ext>
                    </a:extLst>
                  </p:cNvPr>
                  <p:cNvGrpSpPr/>
                  <p:nvPr/>
                </p:nvGrpSpPr>
                <p:grpSpPr>
                  <a:xfrm>
                    <a:off x="3128325" y="5884487"/>
                    <a:ext cx="585212" cy="1148850"/>
                    <a:chOff x="3128325" y="5884487"/>
                    <a:chExt cx="585212" cy="1148850"/>
                  </a:xfrm>
                  <a:solidFill>
                    <a:schemeClr val="accent1"/>
                  </a:solidFill>
                </p:grpSpPr>
                <p:sp>
                  <p:nvSpPr>
                    <p:cNvPr id="1241" name="شكل حر: شكل 1090">
                      <a:extLst>
                        <a:ext uri="{FF2B5EF4-FFF2-40B4-BE49-F238E27FC236}">
                          <a16:creationId xmlns:a16="http://schemas.microsoft.com/office/drawing/2014/main" id="{21613FA0-FEBD-495F-8CB2-15C3A2AB9184}"/>
                        </a:ext>
                      </a:extLst>
                    </p:cNvPr>
                    <p:cNvSpPr/>
                    <p:nvPr/>
                  </p:nvSpPr>
                  <p:spPr>
                    <a:xfrm>
                      <a:off x="3295529" y="6528411"/>
                      <a:ext cx="415312" cy="502230"/>
                    </a:xfrm>
                    <a:custGeom>
                      <a:avLst/>
                      <a:gdLst>
                        <a:gd name="connsiteX0" fmla="*/ 207656 w 415312"/>
                        <a:gd name="connsiteY0" fmla="*/ 113887 h 502230"/>
                        <a:gd name="connsiteX1" fmla="*/ 75511 w 415312"/>
                        <a:gd name="connsiteY1" fmla="*/ 480656 h 502230"/>
                        <a:gd name="connsiteX2" fmla="*/ 72815 w 415312"/>
                        <a:gd name="connsiteY2" fmla="*/ 502231 h 502230"/>
                        <a:gd name="connsiteX3" fmla="*/ 0 w 415312"/>
                        <a:gd name="connsiteY3" fmla="*/ 502231 h 502230"/>
                        <a:gd name="connsiteX4" fmla="*/ 35059 w 415312"/>
                        <a:gd name="connsiteY4" fmla="*/ 364692 h 502230"/>
                        <a:gd name="connsiteX5" fmla="*/ 140235 w 415312"/>
                        <a:gd name="connsiteY5" fmla="*/ 119280 h 502230"/>
                        <a:gd name="connsiteX6" fmla="*/ 288561 w 415312"/>
                        <a:gd name="connsiteY6" fmla="*/ 620 h 502230"/>
                        <a:gd name="connsiteX7" fmla="*/ 415312 w 415312"/>
                        <a:gd name="connsiteY7" fmla="*/ 173217 h 502230"/>
                        <a:gd name="connsiteX8" fmla="*/ 207656 w 415312"/>
                        <a:gd name="connsiteY8" fmla="*/ 113887 h 502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5312" h="502230">
                          <a:moveTo>
                            <a:pt x="207656" y="113887"/>
                          </a:moveTo>
                          <a:cubicBezTo>
                            <a:pt x="137539" y="216367"/>
                            <a:pt x="102480" y="351208"/>
                            <a:pt x="75511" y="480656"/>
                          </a:cubicBezTo>
                          <a:cubicBezTo>
                            <a:pt x="75511" y="488747"/>
                            <a:pt x="72815" y="494140"/>
                            <a:pt x="72815" y="502231"/>
                          </a:cubicBezTo>
                          <a:lnTo>
                            <a:pt x="0" y="502231"/>
                          </a:lnTo>
                          <a:cubicBezTo>
                            <a:pt x="5394" y="453687"/>
                            <a:pt x="16181" y="407842"/>
                            <a:pt x="35059" y="364692"/>
                          </a:cubicBezTo>
                          <a:cubicBezTo>
                            <a:pt x="70118" y="283787"/>
                            <a:pt x="94389" y="189398"/>
                            <a:pt x="140235" y="119280"/>
                          </a:cubicBezTo>
                          <a:cubicBezTo>
                            <a:pt x="172598" y="65344"/>
                            <a:pt x="229231" y="-7471"/>
                            <a:pt x="288561" y="620"/>
                          </a:cubicBezTo>
                          <a:cubicBezTo>
                            <a:pt x="350588" y="41072"/>
                            <a:pt x="385647" y="97706"/>
                            <a:pt x="415312" y="173217"/>
                          </a:cubicBezTo>
                          <a:cubicBezTo>
                            <a:pt x="364072" y="121977"/>
                            <a:pt x="266987" y="30285"/>
                            <a:pt x="207656" y="113887"/>
                          </a:cubicBezTo>
                          <a:close/>
                        </a:path>
                      </a:pathLst>
                    </a:custGeom>
                    <a:solidFill>
                      <a:srgbClr val="242D3E"/>
                    </a:solidFill>
                    <a:ln w="26947" cap="flat">
                      <a:noFill/>
                      <a:prstDash val="solid"/>
                      <a:miter/>
                    </a:ln>
                  </p:spPr>
                  <p:txBody>
                    <a:bodyPr rtlCol="1" anchor="ctr"/>
                    <a:lstStyle/>
                    <a:p>
                      <a:endParaRPr lang="ar-SA"/>
                    </a:p>
                  </p:txBody>
                </p:sp>
                <p:sp>
                  <p:nvSpPr>
                    <p:cNvPr id="1242" name="شكل حر: شكل 1091">
                      <a:extLst>
                        <a:ext uri="{FF2B5EF4-FFF2-40B4-BE49-F238E27FC236}">
                          <a16:creationId xmlns:a16="http://schemas.microsoft.com/office/drawing/2014/main" id="{9218B68B-7379-4E06-A9CE-4D9B3EF2A3DF}"/>
                        </a:ext>
                      </a:extLst>
                    </p:cNvPr>
                    <p:cNvSpPr/>
                    <p:nvPr/>
                  </p:nvSpPr>
                  <p:spPr>
                    <a:xfrm>
                      <a:off x="3209230" y="6218692"/>
                      <a:ext cx="503750" cy="811949"/>
                    </a:xfrm>
                    <a:custGeom>
                      <a:avLst/>
                      <a:gdLst>
                        <a:gd name="connsiteX0" fmla="*/ 372163 w 503750"/>
                        <a:gd name="connsiteY0" fmla="*/ 178193 h 811949"/>
                        <a:gd name="connsiteX1" fmla="*/ 283167 w 503750"/>
                        <a:gd name="connsiteY1" fmla="*/ 113469 h 811949"/>
                        <a:gd name="connsiteX2" fmla="*/ 191475 w 503750"/>
                        <a:gd name="connsiteY2" fmla="*/ 159315 h 811949"/>
                        <a:gd name="connsiteX3" fmla="*/ 99783 w 503750"/>
                        <a:gd name="connsiteY3" fmla="*/ 725650 h 811949"/>
                        <a:gd name="connsiteX4" fmla="*/ 105177 w 503750"/>
                        <a:gd name="connsiteY4" fmla="*/ 811949 h 811949"/>
                        <a:gd name="connsiteX5" fmla="*/ 0 w 503750"/>
                        <a:gd name="connsiteY5" fmla="*/ 811949 h 811949"/>
                        <a:gd name="connsiteX6" fmla="*/ 0 w 503750"/>
                        <a:gd name="connsiteY6" fmla="*/ 722953 h 811949"/>
                        <a:gd name="connsiteX7" fmla="*/ 35059 w 503750"/>
                        <a:gd name="connsiteY7" fmla="*/ 310338 h 811949"/>
                        <a:gd name="connsiteX8" fmla="*/ 169901 w 503750"/>
                        <a:gd name="connsiteY8" fmla="*/ 56836 h 811949"/>
                        <a:gd name="connsiteX9" fmla="*/ 266986 w 503750"/>
                        <a:gd name="connsiteY9" fmla="*/ 8293 h 811949"/>
                        <a:gd name="connsiteX10" fmla="*/ 415312 w 503750"/>
                        <a:gd name="connsiteY10" fmla="*/ 43351 h 811949"/>
                        <a:gd name="connsiteX11" fmla="*/ 496217 w 503750"/>
                        <a:gd name="connsiteY11" fmla="*/ 197071 h 811949"/>
                        <a:gd name="connsiteX12" fmla="*/ 485430 w 503750"/>
                        <a:gd name="connsiteY12" fmla="*/ 404727 h 811949"/>
                        <a:gd name="connsiteX13" fmla="*/ 372163 w 503750"/>
                        <a:gd name="connsiteY13" fmla="*/ 178193 h 811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3750" h="811949">
                          <a:moveTo>
                            <a:pt x="372163" y="178193"/>
                          </a:moveTo>
                          <a:cubicBezTo>
                            <a:pt x="345195" y="148528"/>
                            <a:pt x="315529" y="129650"/>
                            <a:pt x="283167" y="113469"/>
                          </a:cubicBezTo>
                          <a:cubicBezTo>
                            <a:pt x="237321" y="91895"/>
                            <a:pt x="221140" y="110772"/>
                            <a:pt x="191475" y="159315"/>
                          </a:cubicBezTo>
                          <a:cubicBezTo>
                            <a:pt x="99783" y="304944"/>
                            <a:pt x="88996" y="547659"/>
                            <a:pt x="99783" y="725650"/>
                          </a:cubicBezTo>
                          <a:cubicBezTo>
                            <a:pt x="102480" y="755316"/>
                            <a:pt x="102480" y="784981"/>
                            <a:pt x="105177" y="811949"/>
                          </a:cubicBezTo>
                          <a:lnTo>
                            <a:pt x="0" y="811949"/>
                          </a:lnTo>
                          <a:cubicBezTo>
                            <a:pt x="0" y="782284"/>
                            <a:pt x="0" y="752619"/>
                            <a:pt x="0" y="722953"/>
                          </a:cubicBezTo>
                          <a:cubicBezTo>
                            <a:pt x="2697" y="588112"/>
                            <a:pt x="-2697" y="439786"/>
                            <a:pt x="35059" y="310338"/>
                          </a:cubicBezTo>
                          <a:cubicBezTo>
                            <a:pt x="59330" y="232130"/>
                            <a:pt x="105177" y="102682"/>
                            <a:pt x="169901" y="56836"/>
                          </a:cubicBezTo>
                          <a:cubicBezTo>
                            <a:pt x="183385" y="27171"/>
                            <a:pt x="245412" y="13687"/>
                            <a:pt x="266986" y="8293"/>
                          </a:cubicBezTo>
                          <a:cubicBezTo>
                            <a:pt x="320923" y="-7888"/>
                            <a:pt x="369466" y="-2495"/>
                            <a:pt x="415312" y="43351"/>
                          </a:cubicBezTo>
                          <a:cubicBezTo>
                            <a:pt x="453068" y="83804"/>
                            <a:pt x="480036" y="140438"/>
                            <a:pt x="496217" y="197071"/>
                          </a:cubicBezTo>
                          <a:cubicBezTo>
                            <a:pt x="515095" y="267189"/>
                            <a:pt x="493520" y="337306"/>
                            <a:pt x="485430" y="404727"/>
                          </a:cubicBezTo>
                          <a:cubicBezTo>
                            <a:pt x="474643" y="318428"/>
                            <a:pt x="423403" y="237523"/>
                            <a:pt x="372163" y="178193"/>
                          </a:cubicBezTo>
                          <a:close/>
                        </a:path>
                      </a:pathLst>
                    </a:custGeom>
                    <a:solidFill>
                      <a:srgbClr val="315358"/>
                    </a:solidFill>
                    <a:ln w="26947" cap="flat">
                      <a:noFill/>
                      <a:prstDash val="solid"/>
                      <a:miter/>
                    </a:ln>
                  </p:spPr>
                  <p:txBody>
                    <a:bodyPr rtlCol="1" anchor="ctr"/>
                    <a:lstStyle/>
                    <a:p>
                      <a:endParaRPr lang="ar-SA"/>
                    </a:p>
                  </p:txBody>
                </p:sp>
                <p:sp>
                  <p:nvSpPr>
                    <p:cNvPr id="1243" name="شكل حر: شكل 1092">
                      <a:extLst>
                        <a:ext uri="{FF2B5EF4-FFF2-40B4-BE49-F238E27FC236}">
                          <a16:creationId xmlns:a16="http://schemas.microsoft.com/office/drawing/2014/main" id="{466CDFBC-D6E9-4ACA-AD81-905C452D34B4}"/>
                        </a:ext>
                      </a:extLst>
                    </p:cNvPr>
                    <p:cNvSpPr/>
                    <p:nvPr/>
                  </p:nvSpPr>
                  <p:spPr>
                    <a:xfrm>
                      <a:off x="3489701" y="6222203"/>
                      <a:ext cx="223279" cy="403913"/>
                    </a:xfrm>
                    <a:custGeom>
                      <a:avLst/>
                      <a:gdLst>
                        <a:gd name="connsiteX0" fmla="*/ 134842 w 223279"/>
                        <a:gd name="connsiteY0" fmla="*/ 136927 h 403913"/>
                        <a:gd name="connsiteX1" fmla="*/ 21575 w 223279"/>
                        <a:gd name="connsiteY1" fmla="*/ 20963 h 403913"/>
                        <a:gd name="connsiteX2" fmla="*/ 0 w 223279"/>
                        <a:gd name="connsiteY2" fmla="*/ 4782 h 403913"/>
                        <a:gd name="connsiteX3" fmla="*/ 134842 w 223279"/>
                        <a:gd name="connsiteY3" fmla="*/ 42538 h 403913"/>
                        <a:gd name="connsiteX4" fmla="*/ 215747 w 223279"/>
                        <a:gd name="connsiteY4" fmla="*/ 196257 h 403913"/>
                        <a:gd name="connsiteX5" fmla="*/ 204959 w 223279"/>
                        <a:gd name="connsiteY5" fmla="*/ 403913 h 403913"/>
                        <a:gd name="connsiteX6" fmla="*/ 204959 w 223279"/>
                        <a:gd name="connsiteY6" fmla="*/ 395823 h 403913"/>
                        <a:gd name="connsiteX7" fmla="*/ 134842 w 223279"/>
                        <a:gd name="connsiteY7" fmla="*/ 136927 h 40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3279" h="403913">
                          <a:moveTo>
                            <a:pt x="134842" y="136927"/>
                          </a:moveTo>
                          <a:cubicBezTo>
                            <a:pt x="97086" y="99171"/>
                            <a:pt x="64724" y="56022"/>
                            <a:pt x="21575" y="20963"/>
                          </a:cubicBezTo>
                          <a:cubicBezTo>
                            <a:pt x="13484" y="15570"/>
                            <a:pt x="8091" y="10176"/>
                            <a:pt x="0" y="4782"/>
                          </a:cubicBezTo>
                          <a:cubicBezTo>
                            <a:pt x="48543" y="-6005"/>
                            <a:pt x="94389" y="-612"/>
                            <a:pt x="134842" y="42538"/>
                          </a:cubicBezTo>
                          <a:cubicBezTo>
                            <a:pt x="172598" y="82990"/>
                            <a:pt x="199566" y="139624"/>
                            <a:pt x="215747" y="196257"/>
                          </a:cubicBezTo>
                          <a:cubicBezTo>
                            <a:pt x="234625" y="266375"/>
                            <a:pt x="213050" y="336492"/>
                            <a:pt x="204959" y="403913"/>
                          </a:cubicBezTo>
                          <a:cubicBezTo>
                            <a:pt x="204959" y="401217"/>
                            <a:pt x="204959" y="398520"/>
                            <a:pt x="204959" y="395823"/>
                          </a:cubicBezTo>
                          <a:cubicBezTo>
                            <a:pt x="196869" y="301434"/>
                            <a:pt x="196869" y="204348"/>
                            <a:pt x="134842" y="136927"/>
                          </a:cubicBezTo>
                          <a:close/>
                        </a:path>
                      </a:pathLst>
                    </a:custGeom>
                    <a:solidFill>
                      <a:srgbClr val="BDE665"/>
                    </a:solidFill>
                    <a:ln w="26947" cap="flat">
                      <a:noFill/>
                      <a:prstDash val="solid"/>
                      <a:miter/>
                    </a:ln>
                  </p:spPr>
                  <p:txBody>
                    <a:bodyPr rtlCol="1" anchor="ctr"/>
                    <a:lstStyle/>
                    <a:p>
                      <a:endParaRPr lang="ar-SA"/>
                    </a:p>
                  </p:txBody>
                </p:sp>
                <p:sp>
                  <p:nvSpPr>
                    <p:cNvPr id="1244" name="شكل حر: شكل 1093">
                      <a:extLst>
                        <a:ext uri="{FF2B5EF4-FFF2-40B4-BE49-F238E27FC236}">
                          <a16:creationId xmlns:a16="http://schemas.microsoft.com/office/drawing/2014/main" id="{87D27DE7-CB52-4C3A-9E89-0714DFB0ADDA}"/>
                        </a:ext>
                      </a:extLst>
                    </p:cNvPr>
                    <p:cNvSpPr/>
                    <p:nvPr/>
                  </p:nvSpPr>
                  <p:spPr>
                    <a:xfrm>
                      <a:off x="3284742" y="6226985"/>
                      <a:ext cx="407221" cy="391040"/>
                    </a:xfrm>
                    <a:custGeom>
                      <a:avLst/>
                      <a:gdLst>
                        <a:gd name="connsiteX0" fmla="*/ 94389 w 407221"/>
                        <a:gd name="connsiteY0" fmla="*/ 51240 h 391040"/>
                        <a:gd name="connsiteX1" fmla="*/ 191475 w 407221"/>
                        <a:gd name="connsiteY1" fmla="*/ 2697 h 391040"/>
                        <a:gd name="connsiteX2" fmla="*/ 204959 w 407221"/>
                        <a:gd name="connsiteY2" fmla="*/ 0 h 391040"/>
                        <a:gd name="connsiteX3" fmla="*/ 226534 w 407221"/>
                        <a:gd name="connsiteY3" fmla="*/ 16181 h 391040"/>
                        <a:gd name="connsiteX4" fmla="*/ 339801 w 407221"/>
                        <a:gd name="connsiteY4" fmla="*/ 132145 h 391040"/>
                        <a:gd name="connsiteX5" fmla="*/ 407221 w 407221"/>
                        <a:gd name="connsiteY5" fmla="*/ 391041 h 391040"/>
                        <a:gd name="connsiteX6" fmla="*/ 293955 w 407221"/>
                        <a:gd name="connsiteY6" fmla="*/ 169901 h 391040"/>
                        <a:gd name="connsiteX7" fmla="*/ 213050 w 407221"/>
                        <a:gd name="connsiteY7" fmla="*/ 110570 h 391040"/>
                        <a:gd name="connsiteX8" fmla="*/ 75511 w 407221"/>
                        <a:gd name="connsiteY8" fmla="*/ 99783 h 391040"/>
                        <a:gd name="connsiteX9" fmla="*/ 0 w 407221"/>
                        <a:gd name="connsiteY9" fmla="*/ 188778 h 391040"/>
                        <a:gd name="connsiteX10" fmla="*/ 94389 w 407221"/>
                        <a:gd name="connsiteY10" fmla="*/ 51240 h 39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7221" h="391040">
                          <a:moveTo>
                            <a:pt x="94389" y="51240"/>
                          </a:moveTo>
                          <a:cubicBezTo>
                            <a:pt x="107873" y="21575"/>
                            <a:pt x="169901" y="8091"/>
                            <a:pt x="191475" y="2697"/>
                          </a:cubicBezTo>
                          <a:cubicBezTo>
                            <a:pt x="196869" y="2697"/>
                            <a:pt x="199565" y="0"/>
                            <a:pt x="204959" y="0"/>
                          </a:cubicBezTo>
                          <a:cubicBezTo>
                            <a:pt x="213050" y="5394"/>
                            <a:pt x="218443" y="10788"/>
                            <a:pt x="226534" y="16181"/>
                          </a:cubicBezTo>
                          <a:cubicBezTo>
                            <a:pt x="269683" y="51240"/>
                            <a:pt x="302045" y="94389"/>
                            <a:pt x="339801" y="132145"/>
                          </a:cubicBezTo>
                          <a:cubicBezTo>
                            <a:pt x="401828" y="202262"/>
                            <a:pt x="401828" y="299349"/>
                            <a:pt x="407221" y="391041"/>
                          </a:cubicBezTo>
                          <a:cubicBezTo>
                            <a:pt x="396434" y="304742"/>
                            <a:pt x="345195" y="226534"/>
                            <a:pt x="293955" y="169901"/>
                          </a:cubicBezTo>
                          <a:cubicBezTo>
                            <a:pt x="269683" y="142932"/>
                            <a:pt x="242715" y="124054"/>
                            <a:pt x="213050" y="110570"/>
                          </a:cubicBezTo>
                          <a:cubicBezTo>
                            <a:pt x="172597" y="78208"/>
                            <a:pt x="121357" y="59331"/>
                            <a:pt x="75511" y="99783"/>
                          </a:cubicBezTo>
                          <a:cubicBezTo>
                            <a:pt x="45846" y="126751"/>
                            <a:pt x="21575" y="156416"/>
                            <a:pt x="0" y="188778"/>
                          </a:cubicBezTo>
                          <a:cubicBezTo>
                            <a:pt x="26968" y="132145"/>
                            <a:pt x="56633" y="78208"/>
                            <a:pt x="94389" y="51240"/>
                          </a:cubicBezTo>
                          <a:close/>
                        </a:path>
                      </a:pathLst>
                    </a:custGeom>
                    <a:solidFill>
                      <a:srgbClr val="63B527"/>
                    </a:solidFill>
                    <a:ln w="26947" cap="flat">
                      <a:noFill/>
                      <a:prstDash val="solid"/>
                      <a:miter/>
                    </a:ln>
                  </p:spPr>
                  <p:txBody>
                    <a:bodyPr rtlCol="1" anchor="ctr"/>
                    <a:lstStyle/>
                    <a:p>
                      <a:endParaRPr lang="ar-SA"/>
                    </a:p>
                  </p:txBody>
                </p:sp>
                <p:sp>
                  <p:nvSpPr>
                    <p:cNvPr id="1245" name="شكل حر: شكل 1094">
                      <a:extLst>
                        <a:ext uri="{FF2B5EF4-FFF2-40B4-BE49-F238E27FC236}">
                          <a16:creationId xmlns:a16="http://schemas.microsoft.com/office/drawing/2014/main" id="{6578E275-ECAF-4D6F-965E-11AA6876F700}"/>
                        </a:ext>
                      </a:extLst>
                    </p:cNvPr>
                    <p:cNvSpPr/>
                    <p:nvPr/>
                  </p:nvSpPr>
                  <p:spPr>
                    <a:xfrm>
                      <a:off x="3249683" y="6302496"/>
                      <a:ext cx="248108" cy="728145"/>
                    </a:xfrm>
                    <a:custGeom>
                      <a:avLst/>
                      <a:gdLst>
                        <a:gd name="connsiteX0" fmla="*/ 148326 w 248108"/>
                        <a:gd name="connsiteY0" fmla="*/ 75511 h 728145"/>
                        <a:gd name="connsiteX1" fmla="*/ 56633 w 248108"/>
                        <a:gd name="connsiteY1" fmla="*/ 641846 h 728145"/>
                        <a:gd name="connsiteX2" fmla="*/ 62027 w 248108"/>
                        <a:gd name="connsiteY2" fmla="*/ 728145 h 728145"/>
                        <a:gd name="connsiteX3" fmla="*/ 0 w 248108"/>
                        <a:gd name="connsiteY3" fmla="*/ 728145 h 728145"/>
                        <a:gd name="connsiteX4" fmla="*/ 21575 w 248108"/>
                        <a:gd name="connsiteY4" fmla="*/ 409919 h 728145"/>
                        <a:gd name="connsiteX5" fmla="*/ 164507 w 248108"/>
                        <a:gd name="connsiteY5" fmla="*/ 0 h 728145"/>
                        <a:gd name="connsiteX6" fmla="*/ 248109 w 248108"/>
                        <a:gd name="connsiteY6" fmla="*/ 35059 h 728145"/>
                        <a:gd name="connsiteX7" fmla="*/ 240018 w 248108"/>
                        <a:gd name="connsiteY7" fmla="*/ 29665 h 728145"/>
                        <a:gd name="connsiteX8" fmla="*/ 148326 w 248108"/>
                        <a:gd name="connsiteY8" fmla="*/ 75511 h 728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08" h="728145">
                          <a:moveTo>
                            <a:pt x="148326" y="75511"/>
                          </a:moveTo>
                          <a:cubicBezTo>
                            <a:pt x="56633" y="221140"/>
                            <a:pt x="45846" y="463855"/>
                            <a:pt x="56633" y="641846"/>
                          </a:cubicBezTo>
                          <a:cubicBezTo>
                            <a:pt x="59330" y="671512"/>
                            <a:pt x="59330" y="701177"/>
                            <a:pt x="62027" y="728145"/>
                          </a:cubicBezTo>
                          <a:lnTo>
                            <a:pt x="0" y="728145"/>
                          </a:lnTo>
                          <a:cubicBezTo>
                            <a:pt x="5394" y="622968"/>
                            <a:pt x="10787" y="517792"/>
                            <a:pt x="21575" y="409919"/>
                          </a:cubicBezTo>
                          <a:cubicBezTo>
                            <a:pt x="32362" y="264290"/>
                            <a:pt x="62027" y="86299"/>
                            <a:pt x="164507" y="0"/>
                          </a:cubicBezTo>
                          <a:cubicBezTo>
                            <a:pt x="194172" y="0"/>
                            <a:pt x="223837" y="13484"/>
                            <a:pt x="248109" y="35059"/>
                          </a:cubicBezTo>
                          <a:cubicBezTo>
                            <a:pt x="245412" y="32362"/>
                            <a:pt x="242715" y="32362"/>
                            <a:pt x="240018" y="29665"/>
                          </a:cubicBezTo>
                          <a:cubicBezTo>
                            <a:pt x="194172" y="8091"/>
                            <a:pt x="177991" y="26968"/>
                            <a:pt x="148326" y="75511"/>
                          </a:cubicBezTo>
                          <a:close/>
                        </a:path>
                      </a:pathLst>
                    </a:custGeom>
                    <a:solidFill>
                      <a:srgbClr val="006400"/>
                    </a:solidFill>
                    <a:ln w="26947" cap="flat">
                      <a:noFill/>
                      <a:prstDash val="solid"/>
                      <a:miter/>
                    </a:ln>
                  </p:spPr>
                  <p:txBody>
                    <a:bodyPr rtlCol="1" anchor="ctr"/>
                    <a:lstStyle/>
                    <a:p>
                      <a:endParaRPr lang="ar-SA"/>
                    </a:p>
                  </p:txBody>
                </p:sp>
                <p:sp>
                  <p:nvSpPr>
                    <p:cNvPr id="1246" name="شكل حر: شكل 1095">
                      <a:extLst>
                        <a:ext uri="{FF2B5EF4-FFF2-40B4-BE49-F238E27FC236}">
                          <a16:creationId xmlns:a16="http://schemas.microsoft.com/office/drawing/2014/main" id="{7B0B2A20-CCC9-4D24-B23C-6F6CBCB529CC}"/>
                        </a:ext>
                      </a:extLst>
                    </p:cNvPr>
                    <p:cNvSpPr/>
                    <p:nvPr/>
                  </p:nvSpPr>
                  <p:spPr>
                    <a:xfrm>
                      <a:off x="3501792" y="6226568"/>
                      <a:ext cx="203371" cy="329639"/>
                    </a:xfrm>
                    <a:custGeom>
                      <a:avLst/>
                      <a:gdLst>
                        <a:gd name="connsiteX0" fmla="*/ 25665 w 203371"/>
                        <a:gd name="connsiteY0" fmla="*/ 3114 h 329639"/>
                        <a:gd name="connsiteX1" fmla="*/ 106570 w 203371"/>
                        <a:gd name="connsiteY1" fmla="*/ 27385 h 329639"/>
                        <a:gd name="connsiteX2" fmla="*/ 157810 w 203371"/>
                        <a:gd name="connsiteY2" fmla="*/ 100200 h 329639"/>
                        <a:gd name="connsiteX3" fmla="*/ 195566 w 203371"/>
                        <a:gd name="connsiteY3" fmla="*/ 189195 h 329639"/>
                        <a:gd name="connsiteX4" fmla="*/ 200959 w 203371"/>
                        <a:gd name="connsiteY4" fmla="*/ 305159 h 329639"/>
                        <a:gd name="connsiteX5" fmla="*/ 200959 w 203371"/>
                        <a:gd name="connsiteY5" fmla="*/ 329431 h 329639"/>
                        <a:gd name="connsiteX6" fmla="*/ 192869 w 203371"/>
                        <a:gd name="connsiteY6" fmla="*/ 202680 h 329639"/>
                        <a:gd name="connsiteX7" fmla="*/ 157810 w 203371"/>
                        <a:gd name="connsiteY7" fmla="*/ 116381 h 329639"/>
                        <a:gd name="connsiteX8" fmla="*/ 109267 w 203371"/>
                        <a:gd name="connsiteY8" fmla="*/ 43567 h 329639"/>
                        <a:gd name="connsiteX9" fmla="*/ 1393 w 203371"/>
                        <a:gd name="connsiteY9" fmla="*/ 3114 h 329639"/>
                        <a:gd name="connsiteX10" fmla="*/ 25665 w 203371"/>
                        <a:gd name="connsiteY10" fmla="*/ 3114 h 329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3371" h="329639">
                          <a:moveTo>
                            <a:pt x="25665" y="3114"/>
                          </a:moveTo>
                          <a:cubicBezTo>
                            <a:pt x="52633" y="5811"/>
                            <a:pt x="82298" y="8508"/>
                            <a:pt x="106570" y="27385"/>
                          </a:cubicBezTo>
                          <a:cubicBezTo>
                            <a:pt x="128145" y="46264"/>
                            <a:pt x="144326" y="73232"/>
                            <a:pt x="157810" y="100200"/>
                          </a:cubicBezTo>
                          <a:cubicBezTo>
                            <a:pt x="171294" y="127169"/>
                            <a:pt x="184778" y="156833"/>
                            <a:pt x="195566" y="189195"/>
                          </a:cubicBezTo>
                          <a:cubicBezTo>
                            <a:pt x="206353" y="226951"/>
                            <a:pt x="203656" y="267404"/>
                            <a:pt x="200959" y="305159"/>
                          </a:cubicBezTo>
                          <a:cubicBezTo>
                            <a:pt x="200959" y="307856"/>
                            <a:pt x="200959" y="332128"/>
                            <a:pt x="200959" y="329431"/>
                          </a:cubicBezTo>
                          <a:cubicBezTo>
                            <a:pt x="203656" y="294372"/>
                            <a:pt x="200959" y="237738"/>
                            <a:pt x="192869" y="202680"/>
                          </a:cubicBezTo>
                          <a:cubicBezTo>
                            <a:pt x="184778" y="173015"/>
                            <a:pt x="168597" y="143349"/>
                            <a:pt x="157810" y="116381"/>
                          </a:cubicBezTo>
                          <a:cubicBezTo>
                            <a:pt x="144326" y="89413"/>
                            <a:pt x="128145" y="65141"/>
                            <a:pt x="109267" y="43567"/>
                          </a:cubicBezTo>
                          <a:cubicBezTo>
                            <a:pt x="84995" y="19295"/>
                            <a:pt x="31059" y="8508"/>
                            <a:pt x="1393" y="3114"/>
                          </a:cubicBezTo>
                          <a:cubicBezTo>
                            <a:pt x="-6697" y="-2280"/>
                            <a:pt x="22968" y="417"/>
                            <a:pt x="25665" y="3114"/>
                          </a:cubicBezTo>
                          <a:close/>
                        </a:path>
                      </a:pathLst>
                    </a:custGeom>
                    <a:solidFill>
                      <a:srgbClr val="DCFB8E"/>
                    </a:solidFill>
                    <a:ln w="26947" cap="flat">
                      <a:noFill/>
                      <a:prstDash val="solid"/>
                      <a:miter/>
                    </a:ln>
                  </p:spPr>
                  <p:txBody>
                    <a:bodyPr rtlCol="1" anchor="ctr"/>
                    <a:lstStyle/>
                    <a:p>
                      <a:endParaRPr lang="ar-SA"/>
                    </a:p>
                  </p:txBody>
                </p:sp>
                <p:sp>
                  <p:nvSpPr>
                    <p:cNvPr id="1247" name="شكل حر: شكل 1096">
                      <a:extLst>
                        <a:ext uri="{FF2B5EF4-FFF2-40B4-BE49-F238E27FC236}">
                          <a16:creationId xmlns:a16="http://schemas.microsoft.com/office/drawing/2014/main" id="{2BC3A385-1F1B-403B-8DE4-47EE2BDD4050}"/>
                        </a:ext>
                      </a:extLst>
                    </p:cNvPr>
                    <p:cNvSpPr/>
                    <p:nvPr/>
                  </p:nvSpPr>
                  <p:spPr>
                    <a:xfrm>
                      <a:off x="3432332" y="6235728"/>
                      <a:ext cx="251962" cy="309555"/>
                    </a:xfrm>
                    <a:custGeom>
                      <a:avLst/>
                      <a:gdLst>
                        <a:gd name="connsiteX0" fmla="*/ 735 w 251962"/>
                        <a:gd name="connsiteY0" fmla="*/ 18225 h 309555"/>
                        <a:gd name="connsiteX1" fmla="*/ 138273 w 251962"/>
                        <a:gd name="connsiteY1" fmla="*/ 69465 h 309555"/>
                        <a:gd name="connsiteX2" fmla="*/ 197604 w 251962"/>
                        <a:gd name="connsiteY2" fmla="*/ 142279 h 309555"/>
                        <a:gd name="connsiteX3" fmla="*/ 235359 w 251962"/>
                        <a:gd name="connsiteY3" fmla="*/ 207003 h 309555"/>
                        <a:gd name="connsiteX4" fmla="*/ 251541 w 251962"/>
                        <a:gd name="connsiteY4" fmla="*/ 309483 h 309555"/>
                        <a:gd name="connsiteX5" fmla="*/ 189513 w 251962"/>
                        <a:gd name="connsiteY5" fmla="*/ 142279 h 309555"/>
                        <a:gd name="connsiteX6" fmla="*/ 138273 w 251962"/>
                        <a:gd name="connsiteY6" fmla="*/ 82949 h 309555"/>
                        <a:gd name="connsiteX7" fmla="*/ 6129 w 251962"/>
                        <a:gd name="connsiteY7" fmla="*/ 18225 h 309555"/>
                        <a:gd name="connsiteX8" fmla="*/ 735 w 251962"/>
                        <a:gd name="connsiteY8" fmla="*/ 18225 h 309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962" h="309555">
                          <a:moveTo>
                            <a:pt x="735" y="18225"/>
                          </a:moveTo>
                          <a:cubicBezTo>
                            <a:pt x="54672" y="-30318"/>
                            <a:pt x="105911" y="29012"/>
                            <a:pt x="138273" y="69465"/>
                          </a:cubicBezTo>
                          <a:cubicBezTo>
                            <a:pt x="159848" y="93736"/>
                            <a:pt x="178726" y="115311"/>
                            <a:pt x="197604" y="142279"/>
                          </a:cubicBezTo>
                          <a:cubicBezTo>
                            <a:pt x="213785" y="163854"/>
                            <a:pt x="224572" y="171945"/>
                            <a:pt x="235359" y="207003"/>
                          </a:cubicBezTo>
                          <a:cubicBezTo>
                            <a:pt x="243450" y="239365"/>
                            <a:pt x="254237" y="312180"/>
                            <a:pt x="251541" y="309483"/>
                          </a:cubicBezTo>
                          <a:cubicBezTo>
                            <a:pt x="243450" y="252850"/>
                            <a:pt x="240753" y="204307"/>
                            <a:pt x="189513" y="142279"/>
                          </a:cubicBezTo>
                          <a:cubicBezTo>
                            <a:pt x="173332" y="120705"/>
                            <a:pt x="154454" y="101827"/>
                            <a:pt x="138273" y="82949"/>
                          </a:cubicBezTo>
                          <a:cubicBezTo>
                            <a:pt x="103215" y="39800"/>
                            <a:pt x="57368" y="-6047"/>
                            <a:pt x="6129" y="18225"/>
                          </a:cubicBezTo>
                          <a:cubicBezTo>
                            <a:pt x="3432" y="20922"/>
                            <a:pt x="-1962" y="20922"/>
                            <a:pt x="735" y="18225"/>
                          </a:cubicBezTo>
                          <a:close/>
                        </a:path>
                      </a:pathLst>
                    </a:custGeom>
                    <a:solidFill>
                      <a:srgbClr val="DCFB8E">
                        <a:alpha val="30000"/>
                      </a:srgbClr>
                    </a:solidFill>
                    <a:ln w="26947" cap="flat">
                      <a:noFill/>
                      <a:prstDash val="solid"/>
                      <a:miter/>
                    </a:ln>
                  </p:spPr>
                  <p:txBody>
                    <a:bodyPr rtlCol="1" anchor="ctr"/>
                    <a:lstStyle/>
                    <a:p>
                      <a:endParaRPr lang="ar-SA"/>
                    </a:p>
                  </p:txBody>
                </p:sp>
                <p:sp>
                  <p:nvSpPr>
                    <p:cNvPr id="1248" name="شكل حر: شكل 1097">
                      <a:extLst>
                        <a:ext uri="{FF2B5EF4-FFF2-40B4-BE49-F238E27FC236}">
                          <a16:creationId xmlns:a16="http://schemas.microsoft.com/office/drawing/2014/main" id="{F985233B-B1C6-4B79-ABDD-3C7383FB3225}"/>
                        </a:ext>
                      </a:extLst>
                    </p:cNvPr>
                    <p:cNvSpPr/>
                    <p:nvPr/>
                  </p:nvSpPr>
                  <p:spPr>
                    <a:xfrm>
                      <a:off x="3155294" y="5884844"/>
                      <a:ext cx="275076" cy="1148494"/>
                    </a:xfrm>
                    <a:custGeom>
                      <a:avLst/>
                      <a:gdLst>
                        <a:gd name="connsiteX0" fmla="*/ 199566 w 275076"/>
                        <a:gd name="connsiteY0" fmla="*/ 180331 h 1148494"/>
                        <a:gd name="connsiteX1" fmla="*/ 134842 w 275076"/>
                        <a:gd name="connsiteY1" fmla="*/ 444621 h 1148494"/>
                        <a:gd name="connsiteX2" fmla="*/ 97086 w 275076"/>
                        <a:gd name="connsiteY2" fmla="*/ 989381 h 1148494"/>
                        <a:gd name="connsiteX3" fmla="*/ 91692 w 275076"/>
                        <a:gd name="connsiteY3" fmla="*/ 1148494 h 1148494"/>
                        <a:gd name="connsiteX4" fmla="*/ 0 w 275076"/>
                        <a:gd name="connsiteY4" fmla="*/ 1148494 h 1148494"/>
                        <a:gd name="connsiteX5" fmla="*/ 40452 w 275076"/>
                        <a:gd name="connsiteY5" fmla="*/ 485074 h 1148494"/>
                        <a:gd name="connsiteX6" fmla="*/ 137538 w 275076"/>
                        <a:gd name="connsiteY6" fmla="*/ 177635 h 1148494"/>
                        <a:gd name="connsiteX7" fmla="*/ 275077 w 275076"/>
                        <a:gd name="connsiteY7" fmla="*/ 5037 h 1148494"/>
                        <a:gd name="connsiteX8" fmla="*/ 199566 w 275076"/>
                        <a:gd name="connsiteY8" fmla="*/ 180331 h 1148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5076" h="1148494">
                          <a:moveTo>
                            <a:pt x="199566" y="180331"/>
                          </a:moveTo>
                          <a:cubicBezTo>
                            <a:pt x="175294" y="266630"/>
                            <a:pt x="148326" y="352929"/>
                            <a:pt x="134842" y="444621"/>
                          </a:cubicBezTo>
                          <a:cubicBezTo>
                            <a:pt x="105177" y="622612"/>
                            <a:pt x="102480" y="805997"/>
                            <a:pt x="97086" y="989381"/>
                          </a:cubicBezTo>
                          <a:cubicBezTo>
                            <a:pt x="94389" y="1043318"/>
                            <a:pt x="94389" y="1094558"/>
                            <a:pt x="91692" y="1148494"/>
                          </a:cubicBezTo>
                          <a:lnTo>
                            <a:pt x="0" y="1148494"/>
                          </a:lnTo>
                          <a:cubicBezTo>
                            <a:pt x="0" y="927354"/>
                            <a:pt x="5394" y="700820"/>
                            <a:pt x="40452" y="485074"/>
                          </a:cubicBezTo>
                          <a:cubicBezTo>
                            <a:pt x="59330" y="374504"/>
                            <a:pt x="91692" y="274721"/>
                            <a:pt x="137538" y="177635"/>
                          </a:cubicBezTo>
                          <a:cubicBezTo>
                            <a:pt x="148326" y="153363"/>
                            <a:pt x="240018" y="-32718"/>
                            <a:pt x="275077" y="5037"/>
                          </a:cubicBezTo>
                          <a:cubicBezTo>
                            <a:pt x="269683" y="-3053"/>
                            <a:pt x="202262" y="164151"/>
                            <a:pt x="199566" y="180331"/>
                          </a:cubicBezTo>
                          <a:close/>
                        </a:path>
                      </a:pathLst>
                    </a:custGeom>
                    <a:solidFill>
                      <a:srgbClr val="115027"/>
                    </a:solidFill>
                    <a:ln w="26947" cap="flat">
                      <a:noFill/>
                      <a:prstDash val="solid"/>
                      <a:miter/>
                    </a:ln>
                  </p:spPr>
                  <p:txBody>
                    <a:bodyPr rtlCol="1" anchor="ctr"/>
                    <a:lstStyle/>
                    <a:p>
                      <a:endParaRPr lang="ar-SA"/>
                    </a:p>
                  </p:txBody>
                </p:sp>
                <p:sp>
                  <p:nvSpPr>
                    <p:cNvPr id="1249" name="شكل حر: شكل 1098">
                      <a:extLst>
                        <a:ext uri="{FF2B5EF4-FFF2-40B4-BE49-F238E27FC236}">
                          <a16:creationId xmlns:a16="http://schemas.microsoft.com/office/drawing/2014/main" id="{AE17D0A4-0780-4568-9B62-63D6940CF618}"/>
                        </a:ext>
                      </a:extLst>
                    </p:cNvPr>
                    <p:cNvSpPr/>
                    <p:nvPr/>
                  </p:nvSpPr>
                  <p:spPr>
                    <a:xfrm>
                      <a:off x="3403402" y="6558695"/>
                      <a:ext cx="310135" cy="148325"/>
                    </a:xfrm>
                    <a:custGeom>
                      <a:avLst/>
                      <a:gdLst>
                        <a:gd name="connsiteX0" fmla="*/ 32362 w 310135"/>
                        <a:gd name="connsiteY0" fmla="*/ 88996 h 148325"/>
                        <a:gd name="connsiteX1" fmla="*/ 102480 w 310135"/>
                        <a:gd name="connsiteY1" fmla="*/ 0 h 148325"/>
                        <a:gd name="connsiteX2" fmla="*/ 296652 w 310135"/>
                        <a:gd name="connsiteY2" fmla="*/ 113267 h 148325"/>
                        <a:gd name="connsiteX3" fmla="*/ 310136 w 310135"/>
                        <a:gd name="connsiteY3" fmla="*/ 142932 h 148325"/>
                        <a:gd name="connsiteX4" fmla="*/ 134842 w 310135"/>
                        <a:gd name="connsiteY4" fmla="*/ 56634 h 148325"/>
                        <a:gd name="connsiteX5" fmla="*/ 0 w 310135"/>
                        <a:gd name="connsiteY5" fmla="*/ 148326 h 148325"/>
                        <a:gd name="connsiteX6" fmla="*/ 32362 w 310135"/>
                        <a:gd name="connsiteY6" fmla="*/ 88996 h 148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0135" h="148325">
                          <a:moveTo>
                            <a:pt x="32362" y="88996"/>
                          </a:moveTo>
                          <a:cubicBezTo>
                            <a:pt x="48543" y="59330"/>
                            <a:pt x="72814" y="24272"/>
                            <a:pt x="102480" y="0"/>
                          </a:cubicBezTo>
                          <a:cubicBezTo>
                            <a:pt x="175294" y="0"/>
                            <a:pt x="245412" y="45846"/>
                            <a:pt x="296652" y="113267"/>
                          </a:cubicBezTo>
                          <a:cubicBezTo>
                            <a:pt x="302045" y="121357"/>
                            <a:pt x="304742" y="132145"/>
                            <a:pt x="310136" y="142932"/>
                          </a:cubicBezTo>
                          <a:cubicBezTo>
                            <a:pt x="266987" y="99783"/>
                            <a:pt x="194172" y="32362"/>
                            <a:pt x="134842" y="56634"/>
                          </a:cubicBezTo>
                          <a:cubicBezTo>
                            <a:pt x="83602" y="62027"/>
                            <a:pt x="37756" y="102480"/>
                            <a:pt x="0" y="148326"/>
                          </a:cubicBezTo>
                          <a:cubicBezTo>
                            <a:pt x="8091" y="126751"/>
                            <a:pt x="18878" y="107873"/>
                            <a:pt x="32362" y="88996"/>
                          </a:cubicBezTo>
                          <a:close/>
                        </a:path>
                      </a:pathLst>
                    </a:custGeom>
                    <a:solidFill>
                      <a:srgbClr val="417752"/>
                    </a:solidFill>
                    <a:ln w="26947" cap="flat">
                      <a:noFill/>
                      <a:prstDash val="solid"/>
                      <a:miter/>
                    </a:ln>
                  </p:spPr>
                  <p:txBody>
                    <a:bodyPr rtlCol="1" anchor="ctr"/>
                    <a:lstStyle/>
                    <a:p>
                      <a:endParaRPr lang="ar-SA"/>
                    </a:p>
                  </p:txBody>
                </p:sp>
                <p:sp>
                  <p:nvSpPr>
                    <p:cNvPr id="1250" name="شكل حر: شكل 1099">
                      <a:extLst>
                        <a:ext uri="{FF2B5EF4-FFF2-40B4-BE49-F238E27FC236}">
                          <a16:creationId xmlns:a16="http://schemas.microsoft.com/office/drawing/2014/main" id="{89B056EC-321B-46E5-A8E1-BC3B8777D995}"/>
                        </a:ext>
                      </a:extLst>
                    </p:cNvPr>
                    <p:cNvSpPr/>
                    <p:nvPr/>
                  </p:nvSpPr>
                  <p:spPr>
                    <a:xfrm>
                      <a:off x="3503185" y="6527841"/>
                      <a:ext cx="194172" cy="144121"/>
                    </a:xfrm>
                    <a:custGeom>
                      <a:avLst/>
                      <a:gdLst>
                        <a:gd name="connsiteX0" fmla="*/ 0 w 194172"/>
                        <a:gd name="connsiteY0" fmla="*/ 30854 h 144121"/>
                        <a:gd name="connsiteX1" fmla="*/ 78208 w 194172"/>
                        <a:gd name="connsiteY1" fmla="*/ 1189 h 144121"/>
                        <a:gd name="connsiteX2" fmla="*/ 194172 w 194172"/>
                        <a:gd name="connsiteY2" fmla="*/ 144121 h 144121"/>
                        <a:gd name="connsiteX3" fmla="*/ 0 w 194172"/>
                        <a:gd name="connsiteY3" fmla="*/ 30854 h 144121"/>
                      </a:gdLst>
                      <a:ahLst/>
                      <a:cxnLst>
                        <a:cxn ang="0">
                          <a:pos x="connsiteX0" y="connsiteY0"/>
                        </a:cxn>
                        <a:cxn ang="0">
                          <a:pos x="connsiteX1" y="connsiteY1"/>
                        </a:cxn>
                        <a:cxn ang="0">
                          <a:pos x="connsiteX2" y="connsiteY2"/>
                        </a:cxn>
                        <a:cxn ang="0">
                          <a:pos x="connsiteX3" y="connsiteY3"/>
                        </a:cxn>
                      </a:cxnLst>
                      <a:rect l="l" t="t" r="r" b="b"/>
                      <a:pathLst>
                        <a:path w="194172" h="144121">
                          <a:moveTo>
                            <a:pt x="0" y="30854"/>
                          </a:moveTo>
                          <a:cubicBezTo>
                            <a:pt x="24272" y="9280"/>
                            <a:pt x="51240" y="-4205"/>
                            <a:pt x="78208" y="1189"/>
                          </a:cubicBezTo>
                          <a:cubicBezTo>
                            <a:pt x="132145" y="36248"/>
                            <a:pt x="164507" y="82094"/>
                            <a:pt x="194172" y="144121"/>
                          </a:cubicBezTo>
                          <a:cubicBezTo>
                            <a:pt x="142932" y="76700"/>
                            <a:pt x="72815" y="30854"/>
                            <a:pt x="0" y="30854"/>
                          </a:cubicBezTo>
                          <a:close/>
                        </a:path>
                      </a:pathLst>
                    </a:custGeom>
                    <a:solidFill>
                      <a:srgbClr val="65B150"/>
                    </a:solidFill>
                    <a:ln w="26947" cap="flat">
                      <a:noFill/>
                      <a:prstDash val="solid"/>
                      <a:miter/>
                    </a:ln>
                  </p:spPr>
                  <p:txBody>
                    <a:bodyPr rtlCol="1" anchor="ctr"/>
                    <a:lstStyle/>
                    <a:p>
                      <a:endParaRPr lang="ar-SA"/>
                    </a:p>
                  </p:txBody>
                </p:sp>
                <p:sp>
                  <p:nvSpPr>
                    <p:cNvPr id="1251" name="شكل حر: شكل 1100">
                      <a:extLst>
                        <a:ext uri="{FF2B5EF4-FFF2-40B4-BE49-F238E27FC236}">
                          <a16:creationId xmlns:a16="http://schemas.microsoft.com/office/drawing/2014/main" id="{5B81F837-20E0-4BBA-9D10-6E169BC3A909}"/>
                        </a:ext>
                      </a:extLst>
                    </p:cNvPr>
                    <p:cNvSpPr/>
                    <p:nvPr/>
                  </p:nvSpPr>
                  <p:spPr>
                    <a:xfrm>
                      <a:off x="3203837" y="5884487"/>
                      <a:ext cx="229230" cy="1148850"/>
                    </a:xfrm>
                    <a:custGeom>
                      <a:avLst/>
                      <a:gdLst>
                        <a:gd name="connsiteX0" fmla="*/ 151023 w 229230"/>
                        <a:gd name="connsiteY0" fmla="*/ 180688 h 1148850"/>
                        <a:gd name="connsiteX1" fmla="*/ 86299 w 229230"/>
                        <a:gd name="connsiteY1" fmla="*/ 444977 h 1148850"/>
                        <a:gd name="connsiteX2" fmla="*/ 48543 w 229230"/>
                        <a:gd name="connsiteY2" fmla="*/ 989738 h 1148850"/>
                        <a:gd name="connsiteX3" fmla="*/ 43149 w 229230"/>
                        <a:gd name="connsiteY3" fmla="*/ 1148851 h 1148850"/>
                        <a:gd name="connsiteX4" fmla="*/ 0 w 229230"/>
                        <a:gd name="connsiteY4" fmla="*/ 1148851 h 1148850"/>
                        <a:gd name="connsiteX5" fmla="*/ 2697 w 229230"/>
                        <a:gd name="connsiteY5" fmla="*/ 1059855 h 1148850"/>
                        <a:gd name="connsiteX6" fmla="*/ 35059 w 229230"/>
                        <a:gd name="connsiteY6" fmla="*/ 574425 h 1148850"/>
                        <a:gd name="connsiteX7" fmla="*/ 67421 w 229230"/>
                        <a:gd name="connsiteY7" fmla="*/ 372163 h 1148850"/>
                        <a:gd name="connsiteX8" fmla="*/ 186081 w 229230"/>
                        <a:gd name="connsiteY8" fmla="*/ 43149 h 1148850"/>
                        <a:gd name="connsiteX9" fmla="*/ 218443 w 229230"/>
                        <a:gd name="connsiteY9" fmla="*/ 0 h 1148850"/>
                        <a:gd name="connsiteX10" fmla="*/ 229231 w 229230"/>
                        <a:gd name="connsiteY10" fmla="*/ 5394 h 1148850"/>
                        <a:gd name="connsiteX11" fmla="*/ 151023 w 229230"/>
                        <a:gd name="connsiteY11" fmla="*/ 180688 h 114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9230" h="1148850">
                          <a:moveTo>
                            <a:pt x="151023" y="180688"/>
                          </a:moveTo>
                          <a:cubicBezTo>
                            <a:pt x="126751" y="266987"/>
                            <a:pt x="99783" y="353285"/>
                            <a:pt x="86299" y="444977"/>
                          </a:cubicBezTo>
                          <a:cubicBezTo>
                            <a:pt x="56633" y="622969"/>
                            <a:pt x="53937" y="806353"/>
                            <a:pt x="48543" y="989738"/>
                          </a:cubicBezTo>
                          <a:cubicBezTo>
                            <a:pt x="45846" y="1043674"/>
                            <a:pt x="45846" y="1094914"/>
                            <a:pt x="43149" y="1148851"/>
                          </a:cubicBezTo>
                          <a:lnTo>
                            <a:pt x="0" y="1148851"/>
                          </a:lnTo>
                          <a:cubicBezTo>
                            <a:pt x="0" y="1119186"/>
                            <a:pt x="2697" y="1089521"/>
                            <a:pt x="2697" y="1059855"/>
                          </a:cubicBezTo>
                          <a:cubicBezTo>
                            <a:pt x="8090" y="898045"/>
                            <a:pt x="18878" y="738932"/>
                            <a:pt x="35059" y="574425"/>
                          </a:cubicBezTo>
                          <a:cubicBezTo>
                            <a:pt x="43149" y="507005"/>
                            <a:pt x="51240" y="439584"/>
                            <a:pt x="67421" y="372163"/>
                          </a:cubicBezTo>
                          <a:cubicBezTo>
                            <a:pt x="94389" y="256199"/>
                            <a:pt x="140235" y="153719"/>
                            <a:pt x="186081" y="43149"/>
                          </a:cubicBezTo>
                          <a:cubicBezTo>
                            <a:pt x="194172" y="24272"/>
                            <a:pt x="204959" y="10788"/>
                            <a:pt x="218443" y="0"/>
                          </a:cubicBezTo>
                          <a:cubicBezTo>
                            <a:pt x="221140" y="0"/>
                            <a:pt x="226534" y="0"/>
                            <a:pt x="229231" y="5394"/>
                          </a:cubicBezTo>
                          <a:cubicBezTo>
                            <a:pt x="221140" y="-2697"/>
                            <a:pt x="153719" y="164507"/>
                            <a:pt x="151023" y="180688"/>
                          </a:cubicBezTo>
                          <a:close/>
                        </a:path>
                      </a:pathLst>
                    </a:custGeom>
                    <a:solidFill>
                      <a:srgbClr val="043A32"/>
                    </a:solidFill>
                    <a:ln w="26947" cap="flat">
                      <a:noFill/>
                      <a:prstDash val="solid"/>
                      <a:miter/>
                    </a:ln>
                  </p:spPr>
                  <p:txBody>
                    <a:bodyPr rtlCol="1" anchor="ctr"/>
                    <a:lstStyle/>
                    <a:p>
                      <a:endParaRPr lang="ar-SA"/>
                    </a:p>
                  </p:txBody>
                </p:sp>
                <p:sp>
                  <p:nvSpPr>
                    <p:cNvPr id="1252" name="شكل حر: شكل 1101">
                      <a:extLst>
                        <a:ext uri="{FF2B5EF4-FFF2-40B4-BE49-F238E27FC236}">
                          <a16:creationId xmlns:a16="http://schemas.microsoft.com/office/drawing/2014/main" id="{26E301E9-DC18-4BBA-8D1C-0A2E68A011CA}"/>
                        </a:ext>
                      </a:extLst>
                    </p:cNvPr>
                    <p:cNvSpPr/>
                    <p:nvPr/>
                  </p:nvSpPr>
                  <p:spPr>
                    <a:xfrm>
                      <a:off x="3128325" y="6323988"/>
                      <a:ext cx="67420" cy="706653"/>
                    </a:xfrm>
                    <a:custGeom>
                      <a:avLst/>
                      <a:gdLst>
                        <a:gd name="connsiteX0" fmla="*/ 67421 w 67420"/>
                        <a:gd name="connsiteY0" fmla="*/ 706654 h 706653"/>
                        <a:gd name="connsiteX1" fmla="*/ 0 w 67420"/>
                        <a:gd name="connsiteY1" fmla="*/ 706654 h 706653"/>
                        <a:gd name="connsiteX2" fmla="*/ 8091 w 67420"/>
                        <a:gd name="connsiteY2" fmla="*/ 539450 h 706653"/>
                        <a:gd name="connsiteX3" fmla="*/ 8091 w 67420"/>
                        <a:gd name="connsiteY3" fmla="*/ 83 h 706653"/>
                        <a:gd name="connsiteX4" fmla="*/ 67421 w 67420"/>
                        <a:gd name="connsiteY4" fmla="*/ 633839 h 706653"/>
                        <a:gd name="connsiteX5" fmla="*/ 67421 w 67420"/>
                        <a:gd name="connsiteY5" fmla="*/ 706654 h 706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420" h="706653">
                          <a:moveTo>
                            <a:pt x="67421" y="706654"/>
                          </a:moveTo>
                          <a:lnTo>
                            <a:pt x="0" y="706654"/>
                          </a:lnTo>
                          <a:cubicBezTo>
                            <a:pt x="2697" y="652717"/>
                            <a:pt x="8091" y="596084"/>
                            <a:pt x="8091" y="539450"/>
                          </a:cubicBezTo>
                          <a:cubicBezTo>
                            <a:pt x="8091" y="490907"/>
                            <a:pt x="2697" y="2780"/>
                            <a:pt x="8091" y="83"/>
                          </a:cubicBezTo>
                          <a:cubicBezTo>
                            <a:pt x="59330" y="-8007"/>
                            <a:pt x="67421" y="574509"/>
                            <a:pt x="67421" y="633839"/>
                          </a:cubicBezTo>
                          <a:cubicBezTo>
                            <a:pt x="67421" y="660808"/>
                            <a:pt x="67421" y="685079"/>
                            <a:pt x="67421" y="706654"/>
                          </a:cubicBezTo>
                          <a:close/>
                        </a:path>
                      </a:pathLst>
                    </a:custGeom>
                    <a:solidFill>
                      <a:srgbClr val="1F5C24"/>
                    </a:solidFill>
                    <a:ln w="26947" cap="flat">
                      <a:noFill/>
                      <a:prstDash val="solid"/>
                      <a:miter/>
                    </a:ln>
                  </p:spPr>
                  <p:txBody>
                    <a:bodyPr rtlCol="1" anchor="ctr"/>
                    <a:lstStyle/>
                    <a:p>
                      <a:endParaRPr lang="ar-SA"/>
                    </a:p>
                  </p:txBody>
                </p:sp>
                <p:sp>
                  <p:nvSpPr>
                    <p:cNvPr id="1253" name="شكل حر: شكل 1102">
                      <a:extLst>
                        <a:ext uri="{FF2B5EF4-FFF2-40B4-BE49-F238E27FC236}">
                          <a16:creationId xmlns:a16="http://schemas.microsoft.com/office/drawing/2014/main" id="{70368D32-795D-431D-8D0E-E236C3CAFED9}"/>
                        </a:ext>
                      </a:extLst>
                    </p:cNvPr>
                    <p:cNvSpPr/>
                    <p:nvPr/>
                  </p:nvSpPr>
                  <p:spPr>
                    <a:xfrm>
                      <a:off x="3139113" y="6326768"/>
                      <a:ext cx="59330" cy="703873"/>
                    </a:xfrm>
                    <a:custGeom>
                      <a:avLst/>
                      <a:gdLst>
                        <a:gd name="connsiteX0" fmla="*/ 56633 w 59330"/>
                        <a:gd name="connsiteY0" fmla="*/ 703874 h 703873"/>
                        <a:gd name="connsiteX1" fmla="*/ 21575 w 59330"/>
                        <a:gd name="connsiteY1" fmla="*/ 703874 h 703873"/>
                        <a:gd name="connsiteX2" fmla="*/ 0 w 59330"/>
                        <a:gd name="connsiteY2" fmla="*/ 0 h 703873"/>
                        <a:gd name="connsiteX3" fmla="*/ 59330 w 59330"/>
                        <a:gd name="connsiteY3" fmla="*/ 633756 h 703873"/>
                        <a:gd name="connsiteX4" fmla="*/ 56633 w 59330"/>
                        <a:gd name="connsiteY4" fmla="*/ 703874 h 703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30" h="703873">
                          <a:moveTo>
                            <a:pt x="56633" y="703874"/>
                          </a:moveTo>
                          <a:lnTo>
                            <a:pt x="21575" y="703874"/>
                          </a:lnTo>
                          <a:cubicBezTo>
                            <a:pt x="29665" y="469249"/>
                            <a:pt x="18878" y="234624"/>
                            <a:pt x="0" y="0"/>
                          </a:cubicBezTo>
                          <a:cubicBezTo>
                            <a:pt x="51240" y="0"/>
                            <a:pt x="59330" y="577122"/>
                            <a:pt x="59330" y="633756"/>
                          </a:cubicBezTo>
                          <a:cubicBezTo>
                            <a:pt x="56633" y="658027"/>
                            <a:pt x="56633" y="682298"/>
                            <a:pt x="56633" y="703874"/>
                          </a:cubicBezTo>
                          <a:close/>
                        </a:path>
                      </a:pathLst>
                    </a:custGeom>
                    <a:solidFill>
                      <a:srgbClr val="1F5C24"/>
                    </a:solidFill>
                    <a:ln w="26947" cap="flat">
                      <a:noFill/>
                      <a:prstDash val="solid"/>
                      <a:miter/>
                    </a:ln>
                  </p:spPr>
                  <p:txBody>
                    <a:bodyPr rtlCol="1" anchor="ctr"/>
                    <a:lstStyle/>
                    <a:p>
                      <a:endParaRPr lang="ar-SA"/>
                    </a:p>
                  </p:txBody>
                </p:sp>
              </p:grpSp>
              <p:sp>
                <p:nvSpPr>
                  <p:cNvPr id="1152" name="شكل حر: شكل 1103">
                    <a:extLst>
                      <a:ext uri="{FF2B5EF4-FFF2-40B4-BE49-F238E27FC236}">
                        <a16:creationId xmlns:a16="http://schemas.microsoft.com/office/drawing/2014/main" id="{7037F30A-61C4-4E3F-A7A6-0EF14E4B15E3}"/>
                      </a:ext>
                    </a:extLst>
                  </p:cNvPr>
                  <p:cNvSpPr/>
                  <p:nvPr/>
                </p:nvSpPr>
                <p:spPr>
                  <a:xfrm>
                    <a:off x="3794443" y="6183836"/>
                    <a:ext cx="26968" cy="26968"/>
                  </a:xfrm>
                  <a:custGeom>
                    <a:avLst/>
                    <a:gdLst>
                      <a:gd name="connsiteX0" fmla="*/ 0 w 26968"/>
                      <a:gd name="connsiteY0" fmla="*/ 0 h 26968"/>
                      <a:gd name="connsiteX1" fmla="*/ 0 w 26968"/>
                      <a:gd name="connsiteY1" fmla="*/ 0 h 26968"/>
                      <a:gd name="connsiteX2" fmla="*/ 0 w 26968"/>
                      <a:gd name="connsiteY2" fmla="*/ 0 h 26968"/>
                    </a:gdLst>
                    <a:ahLst/>
                    <a:cxnLst>
                      <a:cxn ang="0">
                        <a:pos x="connsiteX0" y="connsiteY0"/>
                      </a:cxn>
                      <a:cxn ang="0">
                        <a:pos x="connsiteX1" y="connsiteY1"/>
                      </a:cxn>
                      <a:cxn ang="0">
                        <a:pos x="connsiteX2" y="connsiteY2"/>
                      </a:cxn>
                    </a:cxnLst>
                    <a:rect l="l" t="t" r="r" b="b"/>
                    <a:pathLst>
                      <a:path w="26968" h="26968">
                        <a:moveTo>
                          <a:pt x="0" y="0"/>
                        </a:moveTo>
                        <a:lnTo>
                          <a:pt x="0" y="0"/>
                        </a:lnTo>
                        <a:lnTo>
                          <a:pt x="0" y="0"/>
                        </a:lnTo>
                        <a:close/>
                      </a:path>
                    </a:pathLst>
                  </a:custGeom>
                  <a:solidFill>
                    <a:srgbClr val="004D67"/>
                  </a:solidFill>
                  <a:ln w="26947" cap="flat">
                    <a:noFill/>
                    <a:prstDash val="solid"/>
                    <a:miter/>
                  </a:ln>
                </p:spPr>
                <p:txBody>
                  <a:bodyPr rtlCol="1" anchor="ctr"/>
                  <a:lstStyle/>
                  <a:p>
                    <a:endParaRPr lang="ar-SA"/>
                  </a:p>
                </p:txBody>
              </p:sp>
              <p:sp>
                <p:nvSpPr>
                  <p:cNvPr id="1153" name="شكل حر: شكل 1104">
                    <a:extLst>
                      <a:ext uri="{FF2B5EF4-FFF2-40B4-BE49-F238E27FC236}">
                        <a16:creationId xmlns:a16="http://schemas.microsoft.com/office/drawing/2014/main" id="{7FCCF341-B09D-44B2-9C36-E30D1247FFE4}"/>
                      </a:ext>
                    </a:extLst>
                  </p:cNvPr>
                  <p:cNvSpPr/>
                  <p:nvPr/>
                </p:nvSpPr>
                <p:spPr>
                  <a:xfrm>
                    <a:off x="3654882" y="6512849"/>
                    <a:ext cx="2022" cy="1198"/>
                  </a:xfrm>
                  <a:custGeom>
                    <a:avLst/>
                    <a:gdLst>
                      <a:gd name="connsiteX0" fmla="*/ 2023 w 2022"/>
                      <a:gd name="connsiteY0" fmla="*/ 0 h 1198"/>
                      <a:gd name="connsiteX1" fmla="*/ 2023 w 2022"/>
                      <a:gd name="connsiteY1" fmla="*/ 0 h 1198"/>
                      <a:gd name="connsiteX2" fmla="*/ 2023 w 2022"/>
                      <a:gd name="connsiteY2" fmla="*/ 0 h 1198"/>
                    </a:gdLst>
                    <a:ahLst/>
                    <a:cxnLst>
                      <a:cxn ang="0">
                        <a:pos x="connsiteX0" y="connsiteY0"/>
                      </a:cxn>
                      <a:cxn ang="0">
                        <a:pos x="connsiteX1" y="connsiteY1"/>
                      </a:cxn>
                      <a:cxn ang="0">
                        <a:pos x="connsiteX2" y="connsiteY2"/>
                      </a:cxn>
                    </a:cxnLst>
                    <a:rect l="l" t="t" r="r" b="b"/>
                    <a:pathLst>
                      <a:path w="2022" h="1198">
                        <a:moveTo>
                          <a:pt x="2023" y="0"/>
                        </a:moveTo>
                        <a:cubicBezTo>
                          <a:pt x="2023" y="0"/>
                          <a:pt x="2023" y="0"/>
                          <a:pt x="2023" y="0"/>
                        </a:cubicBezTo>
                        <a:cubicBezTo>
                          <a:pt x="-674" y="2697"/>
                          <a:pt x="-674" y="0"/>
                          <a:pt x="2023" y="0"/>
                        </a:cubicBezTo>
                        <a:close/>
                      </a:path>
                    </a:pathLst>
                  </a:custGeom>
                  <a:solidFill>
                    <a:srgbClr val="004D67"/>
                  </a:solidFill>
                  <a:ln w="26947" cap="flat">
                    <a:noFill/>
                    <a:prstDash val="solid"/>
                    <a:miter/>
                  </a:ln>
                </p:spPr>
                <p:txBody>
                  <a:bodyPr rtlCol="1" anchor="ctr"/>
                  <a:lstStyle/>
                  <a:p>
                    <a:endParaRPr lang="ar-SA"/>
                  </a:p>
                </p:txBody>
              </p:sp>
              <p:grpSp>
                <p:nvGrpSpPr>
                  <p:cNvPr id="1154" name="رسم 4">
                    <a:extLst>
                      <a:ext uri="{FF2B5EF4-FFF2-40B4-BE49-F238E27FC236}">
                        <a16:creationId xmlns:a16="http://schemas.microsoft.com/office/drawing/2014/main" id="{E7910012-1FDE-48F8-8135-2B7E870D3884}"/>
                      </a:ext>
                    </a:extLst>
                  </p:cNvPr>
                  <p:cNvGrpSpPr/>
                  <p:nvPr/>
                </p:nvGrpSpPr>
                <p:grpSpPr>
                  <a:xfrm>
                    <a:off x="3832199" y="5782008"/>
                    <a:ext cx="675443" cy="1254027"/>
                    <a:chOff x="3832199" y="5782008"/>
                    <a:chExt cx="675443" cy="1254027"/>
                  </a:xfrm>
                  <a:solidFill>
                    <a:schemeClr val="accent1"/>
                  </a:solidFill>
                </p:grpSpPr>
                <p:sp>
                  <p:nvSpPr>
                    <p:cNvPr id="1214" name="شكل حر: شكل 1106">
                      <a:extLst>
                        <a:ext uri="{FF2B5EF4-FFF2-40B4-BE49-F238E27FC236}">
                          <a16:creationId xmlns:a16="http://schemas.microsoft.com/office/drawing/2014/main" id="{9AEC3D12-DC86-4987-B4F4-E2FFAE140DC1}"/>
                        </a:ext>
                      </a:extLst>
                    </p:cNvPr>
                    <p:cNvSpPr/>
                    <p:nvPr/>
                  </p:nvSpPr>
                  <p:spPr>
                    <a:xfrm>
                      <a:off x="4242117" y="6814019"/>
                      <a:ext cx="265524" cy="219318"/>
                    </a:xfrm>
                    <a:custGeom>
                      <a:avLst/>
                      <a:gdLst>
                        <a:gd name="connsiteX0" fmla="*/ 256199 w 265524"/>
                        <a:gd name="connsiteY0" fmla="*/ 124929 h 219318"/>
                        <a:gd name="connsiteX1" fmla="*/ 202262 w 265524"/>
                        <a:gd name="connsiteY1" fmla="*/ 62902 h 219318"/>
                        <a:gd name="connsiteX2" fmla="*/ 194172 w 265524"/>
                        <a:gd name="connsiteY2" fmla="*/ 62902 h 219318"/>
                        <a:gd name="connsiteX3" fmla="*/ 129448 w 265524"/>
                        <a:gd name="connsiteY3" fmla="*/ 151897 h 219318"/>
                        <a:gd name="connsiteX4" fmla="*/ 121357 w 265524"/>
                        <a:gd name="connsiteY4" fmla="*/ 219318 h 219318"/>
                        <a:gd name="connsiteX5" fmla="*/ 0 w 265524"/>
                        <a:gd name="connsiteY5" fmla="*/ 219318 h 219318"/>
                        <a:gd name="connsiteX6" fmla="*/ 53937 w 265524"/>
                        <a:gd name="connsiteY6" fmla="*/ 70993 h 219318"/>
                        <a:gd name="connsiteX7" fmla="*/ 105176 w 265524"/>
                        <a:gd name="connsiteY7" fmla="*/ 17056 h 219318"/>
                        <a:gd name="connsiteX8" fmla="*/ 264290 w 265524"/>
                        <a:gd name="connsiteY8" fmla="*/ 141110 h 219318"/>
                        <a:gd name="connsiteX9" fmla="*/ 256199 w 265524"/>
                        <a:gd name="connsiteY9" fmla="*/ 124929 h 219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524" h="219318">
                          <a:moveTo>
                            <a:pt x="256199" y="124929"/>
                          </a:moveTo>
                          <a:cubicBezTo>
                            <a:pt x="245412" y="95265"/>
                            <a:pt x="229231" y="68296"/>
                            <a:pt x="202262" y="62902"/>
                          </a:cubicBezTo>
                          <a:cubicBezTo>
                            <a:pt x="199565" y="62902"/>
                            <a:pt x="196869" y="62902"/>
                            <a:pt x="194172" y="62902"/>
                          </a:cubicBezTo>
                          <a:cubicBezTo>
                            <a:pt x="153719" y="38631"/>
                            <a:pt x="134842" y="119536"/>
                            <a:pt x="129448" y="151897"/>
                          </a:cubicBezTo>
                          <a:cubicBezTo>
                            <a:pt x="124054" y="173473"/>
                            <a:pt x="121357" y="197744"/>
                            <a:pt x="121357" y="219318"/>
                          </a:cubicBezTo>
                          <a:lnTo>
                            <a:pt x="0" y="219318"/>
                          </a:lnTo>
                          <a:cubicBezTo>
                            <a:pt x="10787" y="165382"/>
                            <a:pt x="26968" y="111445"/>
                            <a:pt x="53937" y="70993"/>
                          </a:cubicBezTo>
                          <a:cubicBezTo>
                            <a:pt x="67421" y="49418"/>
                            <a:pt x="86299" y="30540"/>
                            <a:pt x="105176" y="17056"/>
                          </a:cubicBezTo>
                          <a:cubicBezTo>
                            <a:pt x="177991" y="-31487"/>
                            <a:pt x="277774" y="27843"/>
                            <a:pt x="264290" y="141110"/>
                          </a:cubicBezTo>
                          <a:cubicBezTo>
                            <a:pt x="258896" y="133020"/>
                            <a:pt x="258896" y="127626"/>
                            <a:pt x="256199" y="124929"/>
                          </a:cubicBezTo>
                          <a:close/>
                        </a:path>
                      </a:pathLst>
                    </a:custGeom>
                    <a:solidFill>
                      <a:srgbClr val="006400"/>
                    </a:solidFill>
                    <a:ln w="26947" cap="flat">
                      <a:noFill/>
                      <a:prstDash val="solid"/>
                      <a:miter/>
                    </a:ln>
                  </p:spPr>
                  <p:txBody>
                    <a:bodyPr rtlCol="1" anchor="ctr"/>
                    <a:lstStyle/>
                    <a:p>
                      <a:endParaRPr lang="ar-SA"/>
                    </a:p>
                  </p:txBody>
                </p:sp>
                <p:sp>
                  <p:nvSpPr>
                    <p:cNvPr id="1215" name="شكل حر: شكل 1107">
                      <a:extLst>
                        <a:ext uri="{FF2B5EF4-FFF2-40B4-BE49-F238E27FC236}">
                          <a16:creationId xmlns:a16="http://schemas.microsoft.com/office/drawing/2014/main" id="{E7D9BFC4-E989-4967-9DFC-7BE2FB796C86}"/>
                        </a:ext>
                      </a:extLst>
                    </p:cNvPr>
                    <p:cNvSpPr/>
                    <p:nvPr/>
                  </p:nvSpPr>
                  <p:spPr>
                    <a:xfrm>
                      <a:off x="4293357" y="6811323"/>
                      <a:ext cx="211588" cy="141110"/>
                    </a:xfrm>
                    <a:custGeom>
                      <a:avLst/>
                      <a:gdLst>
                        <a:gd name="connsiteX0" fmla="*/ 26968 w 211588"/>
                        <a:gd name="connsiteY0" fmla="*/ 49418 h 141110"/>
                        <a:gd name="connsiteX1" fmla="*/ 0 w 211588"/>
                        <a:gd name="connsiteY1" fmla="*/ 70993 h 141110"/>
                        <a:gd name="connsiteX2" fmla="*/ 51240 w 211588"/>
                        <a:gd name="connsiteY2" fmla="*/ 17056 h 141110"/>
                        <a:gd name="connsiteX3" fmla="*/ 210353 w 211588"/>
                        <a:gd name="connsiteY3" fmla="*/ 141110 h 141110"/>
                        <a:gd name="connsiteX4" fmla="*/ 204959 w 211588"/>
                        <a:gd name="connsiteY4" fmla="*/ 127626 h 141110"/>
                        <a:gd name="connsiteX5" fmla="*/ 210353 w 211588"/>
                        <a:gd name="connsiteY5" fmla="*/ 135717 h 141110"/>
                        <a:gd name="connsiteX6" fmla="*/ 204959 w 211588"/>
                        <a:gd name="connsiteY6" fmla="*/ 127626 h 141110"/>
                        <a:gd name="connsiteX7" fmla="*/ 151023 w 211588"/>
                        <a:gd name="connsiteY7" fmla="*/ 65599 h 141110"/>
                        <a:gd name="connsiteX8" fmla="*/ 26968 w 211588"/>
                        <a:gd name="connsiteY8" fmla="*/ 49418 h 141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88" h="141110">
                          <a:moveTo>
                            <a:pt x="26968" y="49418"/>
                          </a:moveTo>
                          <a:cubicBezTo>
                            <a:pt x="16181" y="54812"/>
                            <a:pt x="8091" y="62902"/>
                            <a:pt x="0" y="70993"/>
                          </a:cubicBezTo>
                          <a:cubicBezTo>
                            <a:pt x="13484" y="49418"/>
                            <a:pt x="32362" y="30540"/>
                            <a:pt x="51240" y="17056"/>
                          </a:cubicBezTo>
                          <a:cubicBezTo>
                            <a:pt x="124054" y="-31487"/>
                            <a:pt x="223837" y="27844"/>
                            <a:pt x="210353" y="141110"/>
                          </a:cubicBezTo>
                          <a:cubicBezTo>
                            <a:pt x="207656" y="135717"/>
                            <a:pt x="207656" y="133020"/>
                            <a:pt x="204959" y="127626"/>
                          </a:cubicBezTo>
                          <a:cubicBezTo>
                            <a:pt x="204959" y="130323"/>
                            <a:pt x="207656" y="133020"/>
                            <a:pt x="210353" y="135717"/>
                          </a:cubicBezTo>
                          <a:cubicBezTo>
                            <a:pt x="207656" y="133020"/>
                            <a:pt x="207656" y="130323"/>
                            <a:pt x="204959" y="127626"/>
                          </a:cubicBezTo>
                          <a:cubicBezTo>
                            <a:pt x="194172" y="97962"/>
                            <a:pt x="177991" y="70993"/>
                            <a:pt x="151023" y="65599"/>
                          </a:cubicBezTo>
                          <a:cubicBezTo>
                            <a:pt x="113267" y="35934"/>
                            <a:pt x="70118" y="25147"/>
                            <a:pt x="26968" y="49418"/>
                          </a:cubicBezTo>
                          <a:close/>
                        </a:path>
                      </a:pathLst>
                    </a:custGeom>
                    <a:solidFill>
                      <a:srgbClr val="2B8C40"/>
                    </a:solidFill>
                    <a:ln w="26947" cap="flat">
                      <a:noFill/>
                      <a:prstDash val="solid"/>
                      <a:miter/>
                    </a:ln>
                  </p:spPr>
                  <p:txBody>
                    <a:bodyPr rtlCol="1" anchor="ctr"/>
                    <a:lstStyle/>
                    <a:p>
                      <a:endParaRPr lang="ar-SA"/>
                    </a:p>
                  </p:txBody>
                </p:sp>
                <p:sp>
                  <p:nvSpPr>
                    <p:cNvPr id="1216" name="شكل حر: شكل 1108">
                      <a:extLst>
                        <a:ext uri="{FF2B5EF4-FFF2-40B4-BE49-F238E27FC236}">
                          <a16:creationId xmlns:a16="http://schemas.microsoft.com/office/drawing/2014/main" id="{D79686E0-7357-498A-96F5-AD946A70BA9E}"/>
                        </a:ext>
                      </a:extLst>
                    </p:cNvPr>
                    <p:cNvSpPr/>
                    <p:nvPr/>
                  </p:nvSpPr>
                  <p:spPr>
                    <a:xfrm>
                      <a:off x="4314932" y="6852650"/>
                      <a:ext cx="132144" cy="177991"/>
                    </a:xfrm>
                    <a:custGeom>
                      <a:avLst/>
                      <a:gdLst>
                        <a:gd name="connsiteX0" fmla="*/ 56634 w 132144"/>
                        <a:gd name="connsiteY0" fmla="*/ 110570 h 177991"/>
                        <a:gd name="connsiteX1" fmla="*/ 48543 w 132144"/>
                        <a:gd name="connsiteY1" fmla="*/ 177991 h 177991"/>
                        <a:gd name="connsiteX2" fmla="*/ 0 w 132144"/>
                        <a:gd name="connsiteY2" fmla="*/ 177991 h 177991"/>
                        <a:gd name="connsiteX3" fmla="*/ 88996 w 132144"/>
                        <a:gd name="connsiteY3" fmla="*/ 0 h 177991"/>
                        <a:gd name="connsiteX4" fmla="*/ 132145 w 132144"/>
                        <a:gd name="connsiteY4" fmla="*/ 21574 h 177991"/>
                        <a:gd name="connsiteX5" fmla="*/ 124054 w 132144"/>
                        <a:gd name="connsiteY5" fmla="*/ 21574 h 177991"/>
                        <a:gd name="connsiteX6" fmla="*/ 56634 w 132144"/>
                        <a:gd name="connsiteY6" fmla="*/ 110570 h 177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144" h="177991">
                          <a:moveTo>
                            <a:pt x="56634" y="110570"/>
                          </a:moveTo>
                          <a:cubicBezTo>
                            <a:pt x="51240" y="132145"/>
                            <a:pt x="48543" y="156416"/>
                            <a:pt x="48543" y="177991"/>
                          </a:cubicBezTo>
                          <a:lnTo>
                            <a:pt x="0" y="177991"/>
                          </a:lnTo>
                          <a:cubicBezTo>
                            <a:pt x="10787" y="99782"/>
                            <a:pt x="32362" y="26968"/>
                            <a:pt x="88996" y="0"/>
                          </a:cubicBezTo>
                          <a:cubicBezTo>
                            <a:pt x="105176" y="5394"/>
                            <a:pt x="118660" y="13484"/>
                            <a:pt x="132145" y="21574"/>
                          </a:cubicBezTo>
                          <a:cubicBezTo>
                            <a:pt x="129448" y="21574"/>
                            <a:pt x="126751" y="21574"/>
                            <a:pt x="124054" y="21574"/>
                          </a:cubicBezTo>
                          <a:cubicBezTo>
                            <a:pt x="80905" y="-2697"/>
                            <a:pt x="62027" y="78208"/>
                            <a:pt x="56634" y="110570"/>
                          </a:cubicBezTo>
                          <a:close/>
                        </a:path>
                      </a:pathLst>
                    </a:custGeom>
                    <a:solidFill>
                      <a:srgbClr val="003B18"/>
                    </a:solidFill>
                    <a:ln w="26947" cap="flat">
                      <a:noFill/>
                      <a:prstDash val="solid"/>
                      <a:miter/>
                    </a:ln>
                  </p:spPr>
                  <p:txBody>
                    <a:bodyPr rtlCol="1" anchor="ctr"/>
                    <a:lstStyle/>
                    <a:p>
                      <a:endParaRPr lang="ar-SA"/>
                    </a:p>
                  </p:txBody>
                </p:sp>
                <p:sp>
                  <p:nvSpPr>
                    <p:cNvPr id="1217" name="شكل حر: شكل 1109">
                      <a:extLst>
                        <a:ext uri="{FF2B5EF4-FFF2-40B4-BE49-F238E27FC236}">
                          <a16:creationId xmlns:a16="http://schemas.microsoft.com/office/drawing/2014/main" id="{C31F5C2D-3148-4DAF-933C-C3C605A3C2C2}"/>
                        </a:ext>
                      </a:extLst>
                    </p:cNvPr>
                    <p:cNvSpPr/>
                    <p:nvPr/>
                  </p:nvSpPr>
                  <p:spPr>
                    <a:xfrm>
                      <a:off x="3832199" y="5782008"/>
                      <a:ext cx="374553" cy="1251330"/>
                    </a:xfrm>
                    <a:custGeom>
                      <a:avLst/>
                      <a:gdLst>
                        <a:gd name="connsiteX0" fmla="*/ 272380 w 374553"/>
                        <a:gd name="connsiteY0" fmla="*/ 1248634 h 1251330"/>
                        <a:gd name="connsiteX1" fmla="*/ 261593 w 374553"/>
                        <a:gd name="connsiteY1" fmla="*/ 954679 h 1251330"/>
                        <a:gd name="connsiteX2" fmla="*/ 48543 w 374553"/>
                        <a:gd name="connsiteY2" fmla="*/ 99783 h 1251330"/>
                        <a:gd name="connsiteX3" fmla="*/ 0 w 374553"/>
                        <a:gd name="connsiteY3" fmla="*/ 0 h 1251330"/>
                        <a:gd name="connsiteX4" fmla="*/ 353285 w 374553"/>
                        <a:gd name="connsiteY4" fmla="*/ 666118 h 1251330"/>
                        <a:gd name="connsiteX5" fmla="*/ 372163 w 374553"/>
                        <a:gd name="connsiteY5" fmla="*/ 1251330 h 1251330"/>
                        <a:gd name="connsiteX6" fmla="*/ 272380 w 374553"/>
                        <a:gd name="connsiteY6" fmla="*/ 1251330 h 125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4553" h="1251330">
                          <a:moveTo>
                            <a:pt x="272380" y="1248634"/>
                          </a:moveTo>
                          <a:cubicBezTo>
                            <a:pt x="269683" y="1151548"/>
                            <a:pt x="264289" y="1051765"/>
                            <a:pt x="261593" y="954679"/>
                          </a:cubicBezTo>
                          <a:cubicBezTo>
                            <a:pt x="250805" y="658027"/>
                            <a:pt x="204959" y="331711"/>
                            <a:pt x="48543" y="99783"/>
                          </a:cubicBezTo>
                          <a:cubicBezTo>
                            <a:pt x="32362" y="67421"/>
                            <a:pt x="16181" y="35059"/>
                            <a:pt x="0" y="0"/>
                          </a:cubicBezTo>
                          <a:cubicBezTo>
                            <a:pt x="196868" y="134842"/>
                            <a:pt x="323620" y="396435"/>
                            <a:pt x="353285" y="666118"/>
                          </a:cubicBezTo>
                          <a:cubicBezTo>
                            <a:pt x="374860" y="854896"/>
                            <a:pt x="377557" y="1054462"/>
                            <a:pt x="372163" y="1251330"/>
                          </a:cubicBezTo>
                          <a:lnTo>
                            <a:pt x="272380" y="1251330"/>
                          </a:lnTo>
                          <a:close/>
                        </a:path>
                      </a:pathLst>
                    </a:custGeom>
                    <a:solidFill>
                      <a:srgbClr val="11521E"/>
                    </a:solidFill>
                    <a:ln w="26947" cap="flat">
                      <a:noFill/>
                      <a:prstDash val="solid"/>
                      <a:miter/>
                    </a:ln>
                  </p:spPr>
                  <p:txBody>
                    <a:bodyPr rtlCol="1" anchor="ctr"/>
                    <a:lstStyle/>
                    <a:p>
                      <a:endParaRPr lang="ar-SA"/>
                    </a:p>
                  </p:txBody>
                </p:sp>
                <p:sp>
                  <p:nvSpPr>
                    <p:cNvPr id="1218" name="شكل حر: شكل 1110">
                      <a:extLst>
                        <a:ext uri="{FF2B5EF4-FFF2-40B4-BE49-F238E27FC236}">
                          <a16:creationId xmlns:a16="http://schemas.microsoft.com/office/drawing/2014/main" id="{7B0EE71C-358E-4B62-94AF-8C283F8D55BC}"/>
                        </a:ext>
                      </a:extLst>
                    </p:cNvPr>
                    <p:cNvSpPr/>
                    <p:nvPr/>
                  </p:nvSpPr>
                  <p:spPr>
                    <a:xfrm>
                      <a:off x="3876071" y="5870398"/>
                      <a:ext cx="9342" cy="17411"/>
                    </a:xfrm>
                    <a:custGeom>
                      <a:avLst/>
                      <a:gdLst>
                        <a:gd name="connsiteX0" fmla="*/ 4671 w 9342"/>
                        <a:gd name="connsiteY0" fmla="*/ 11393 h 17411"/>
                        <a:gd name="connsiteX1" fmla="*/ 4671 w 9342"/>
                        <a:gd name="connsiteY1" fmla="*/ 11393 h 17411"/>
                        <a:gd name="connsiteX2" fmla="*/ 4671 w 9342"/>
                        <a:gd name="connsiteY2" fmla="*/ 11393 h 17411"/>
                      </a:gdLst>
                      <a:ahLst/>
                      <a:cxnLst>
                        <a:cxn ang="0">
                          <a:pos x="connsiteX0" y="connsiteY0"/>
                        </a:cxn>
                        <a:cxn ang="0">
                          <a:pos x="connsiteX1" y="connsiteY1"/>
                        </a:cxn>
                        <a:cxn ang="0">
                          <a:pos x="connsiteX2" y="connsiteY2"/>
                        </a:cxn>
                      </a:cxnLst>
                      <a:rect l="l" t="t" r="r" b="b"/>
                      <a:pathLst>
                        <a:path w="9342" h="17411">
                          <a:moveTo>
                            <a:pt x="4671" y="11393"/>
                          </a:moveTo>
                          <a:cubicBezTo>
                            <a:pt x="-11510" y="-23666"/>
                            <a:pt x="20852" y="35664"/>
                            <a:pt x="4671" y="11393"/>
                          </a:cubicBezTo>
                          <a:lnTo>
                            <a:pt x="4671" y="11393"/>
                          </a:lnTo>
                          <a:close/>
                        </a:path>
                      </a:pathLst>
                    </a:custGeom>
                    <a:solidFill>
                      <a:srgbClr val="004D67"/>
                    </a:solidFill>
                    <a:ln w="26947" cap="flat">
                      <a:noFill/>
                      <a:prstDash val="solid"/>
                      <a:miter/>
                    </a:ln>
                  </p:spPr>
                  <p:txBody>
                    <a:bodyPr rtlCol="1" anchor="ctr"/>
                    <a:lstStyle/>
                    <a:p>
                      <a:endParaRPr lang="ar-SA"/>
                    </a:p>
                  </p:txBody>
                </p:sp>
                <p:sp>
                  <p:nvSpPr>
                    <p:cNvPr id="1219" name="شكل حر: شكل 1111">
                      <a:extLst>
                        <a:ext uri="{FF2B5EF4-FFF2-40B4-BE49-F238E27FC236}">
                          <a16:creationId xmlns:a16="http://schemas.microsoft.com/office/drawing/2014/main" id="{3AFB137D-5611-4259-841F-21ADB29F2BF5}"/>
                        </a:ext>
                      </a:extLst>
                    </p:cNvPr>
                    <p:cNvSpPr/>
                    <p:nvPr/>
                  </p:nvSpPr>
                  <p:spPr>
                    <a:xfrm>
                      <a:off x="3837592" y="5795492"/>
                      <a:ext cx="318997" cy="1240543"/>
                    </a:xfrm>
                    <a:custGeom>
                      <a:avLst/>
                      <a:gdLst>
                        <a:gd name="connsiteX0" fmla="*/ 266986 w 318997"/>
                        <a:gd name="connsiteY0" fmla="*/ 1235150 h 1240543"/>
                        <a:gd name="connsiteX1" fmla="*/ 256199 w 318997"/>
                        <a:gd name="connsiteY1" fmla="*/ 941195 h 1240543"/>
                        <a:gd name="connsiteX2" fmla="*/ 43149 w 318997"/>
                        <a:gd name="connsiteY2" fmla="*/ 86299 h 1240543"/>
                        <a:gd name="connsiteX3" fmla="*/ 40452 w 318997"/>
                        <a:gd name="connsiteY3" fmla="*/ 80905 h 1240543"/>
                        <a:gd name="connsiteX4" fmla="*/ 0 w 318997"/>
                        <a:gd name="connsiteY4" fmla="*/ 0 h 1240543"/>
                        <a:gd name="connsiteX5" fmla="*/ 215747 w 318997"/>
                        <a:gd name="connsiteY5" fmla="*/ 307439 h 1240543"/>
                        <a:gd name="connsiteX6" fmla="*/ 283167 w 318997"/>
                        <a:gd name="connsiteY6" fmla="*/ 552851 h 1240543"/>
                        <a:gd name="connsiteX7" fmla="*/ 312832 w 318997"/>
                        <a:gd name="connsiteY7" fmla="*/ 1240543 h 1240543"/>
                        <a:gd name="connsiteX8" fmla="*/ 266986 w 318997"/>
                        <a:gd name="connsiteY8" fmla="*/ 1240543 h 124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997" h="1240543">
                          <a:moveTo>
                            <a:pt x="266986" y="1235150"/>
                          </a:moveTo>
                          <a:cubicBezTo>
                            <a:pt x="264290" y="1138064"/>
                            <a:pt x="258896" y="1038281"/>
                            <a:pt x="256199" y="941195"/>
                          </a:cubicBezTo>
                          <a:cubicBezTo>
                            <a:pt x="245412" y="644543"/>
                            <a:pt x="199565" y="318226"/>
                            <a:pt x="43149" y="86299"/>
                          </a:cubicBezTo>
                          <a:cubicBezTo>
                            <a:pt x="59330" y="107873"/>
                            <a:pt x="32362" y="62027"/>
                            <a:pt x="40452" y="80905"/>
                          </a:cubicBezTo>
                          <a:cubicBezTo>
                            <a:pt x="26968" y="53937"/>
                            <a:pt x="13484" y="26968"/>
                            <a:pt x="0" y="0"/>
                          </a:cubicBezTo>
                          <a:cubicBezTo>
                            <a:pt x="88996" y="80905"/>
                            <a:pt x="167204" y="183385"/>
                            <a:pt x="215747" y="307439"/>
                          </a:cubicBezTo>
                          <a:cubicBezTo>
                            <a:pt x="248109" y="388344"/>
                            <a:pt x="269683" y="466552"/>
                            <a:pt x="283167" y="552851"/>
                          </a:cubicBezTo>
                          <a:cubicBezTo>
                            <a:pt x="318226" y="784779"/>
                            <a:pt x="326317" y="1014009"/>
                            <a:pt x="312832" y="1240543"/>
                          </a:cubicBezTo>
                          <a:lnTo>
                            <a:pt x="266986" y="1240543"/>
                          </a:lnTo>
                          <a:close/>
                        </a:path>
                      </a:pathLst>
                    </a:custGeom>
                    <a:solidFill>
                      <a:srgbClr val="1F5C24"/>
                    </a:solidFill>
                    <a:ln w="26947" cap="flat">
                      <a:noFill/>
                      <a:prstDash val="solid"/>
                      <a:miter/>
                    </a:ln>
                  </p:spPr>
                  <p:txBody>
                    <a:bodyPr rtlCol="1" anchor="ctr"/>
                    <a:lstStyle/>
                    <a:p>
                      <a:endParaRPr lang="ar-SA"/>
                    </a:p>
                  </p:txBody>
                </p:sp>
                <p:sp>
                  <p:nvSpPr>
                    <p:cNvPr id="1220" name="شكل حر: شكل 1112">
                      <a:extLst>
                        <a:ext uri="{FF2B5EF4-FFF2-40B4-BE49-F238E27FC236}">
                          <a16:creationId xmlns:a16="http://schemas.microsoft.com/office/drawing/2014/main" id="{68828878-73B5-40FC-A395-35EA9FBC06BA}"/>
                        </a:ext>
                      </a:extLst>
                    </p:cNvPr>
                    <p:cNvSpPr/>
                    <p:nvPr/>
                  </p:nvSpPr>
                  <p:spPr>
                    <a:xfrm>
                      <a:off x="3851013" y="5817011"/>
                      <a:ext cx="289823" cy="766076"/>
                    </a:xfrm>
                    <a:custGeom>
                      <a:avLst/>
                      <a:gdLst>
                        <a:gd name="connsiteX0" fmla="*/ 64 w 289823"/>
                        <a:gd name="connsiteY0" fmla="*/ 55 h 766076"/>
                        <a:gd name="connsiteX1" fmla="*/ 202326 w 289823"/>
                        <a:gd name="connsiteY1" fmla="*/ 302100 h 766076"/>
                        <a:gd name="connsiteX2" fmla="*/ 256263 w 289823"/>
                        <a:gd name="connsiteY2" fmla="*/ 504363 h 766076"/>
                        <a:gd name="connsiteX3" fmla="*/ 288625 w 289823"/>
                        <a:gd name="connsiteY3" fmla="*/ 722806 h 766076"/>
                        <a:gd name="connsiteX4" fmla="*/ 288625 w 289823"/>
                        <a:gd name="connsiteY4" fmla="*/ 765956 h 766076"/>
                        <a:gd name="connsiteX5" fmla="*/ 248172 w 289823"/>
                        <a:gd name="connsiteY5" fmla="*/ 512453 h 766076"/>
                        <a:gd name="connsiteX6" fmla="*/ 194236 w 289823"/>
                        <a:gd name="connsiteY6" fmla="*/ 312888 h 766076"/>
                        <a:gd name="connsiteX7" fmla="*/ 116028 w 289823"/>
                        <a:gd name="connsiteY7" fmla="*/ 148381 h 766076"/>
                        <a:gd name="connsiteX8" fmla="*/ 64 w 289823"/>
                        <a:gd name="connsiteY8" fmla="*/ 55 h 766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9823" h="766076">
                          <a:moveTo>
                            <a:pt x="64" y="55"/>
                          </a:moveTo>
                          <a:cubicBezTo>
                            <a:pt x="86362" y="75566"/>
                            <a:pt x="159177" y="180743"/>
                            <a:pt x="202326" y="302100"/>
                          </a:cubicBezTo>
                          <a:cubicBezTo>
                            <a:pt x="226598" y="366824"/>
                            <a:pt x="242779" y="436942"/>
                            <a:pt x="256263" y="504363"/>
                          </a:cubicBezTo>
                          <a:cubicBezTo>
                            <a:pt x="272444" y="574480"/>
                            <a:pt x="283231" y="647295"/>
                            <a:pt x="288625" y="722806"/>
                          </a:cubicBezTo>
                          <a:cubicBezTo>
                            <a:pt x="288625" y="725503"/>
                            <a:pt x="291322" y="768652"/>
                            <a:pt x="288625" y="765956"/>
                          </a:cubicBezTo>
                          <a:cubicBezTo>
                            <a:pt x="280534" y="695838"/>
                            <a:pt x="264353" y="582571"/>
                            <a:pt x="248172" y="512453"/>
                          </a:cubicBezTo>
                          <a:cubicBezTo>
                            <a:pt x="231991" y="445032"/>
                            <a:pt x="215810" y="377612"/>
                            <a:pt x="194236" y="312888"/>
                          </a:cubicBezTo>
                          <a:cubicBezTo>
                            <a:pt x="172661" y="253558"/>
                            <a:pt x="145693" y="199621"/>
                            <a:pt x="116028" y="148381"/>
                          </a:cubicBezTo>
                          <a:cubicBezTo>
                            <a:pt x="80969" y="94444"/>
                            <a:pt x="-2633" y="-2642"/>
                            <a:pt x="64" y="55"/>
                          </a:cubicBezTo>
                          <a:close/>
                        </a:path>
                      </a:pathLst>
                    </a:custGeom>
                    <a:solidFill>
                      <a:srgbClr val="DCFB8E">
                        <a:alpha val="30000"/>
                      </a:srgbClr>
                    </a:solidFill>
                    <a:ln w="26947" cap="flat">
                      <a:noFill/>
                      <a:prstDash val="solid"/>
                      <a:miter/>
                    </a:ln>
                  </p:spPr>
                  <p:txBody>
                    <a:bodyPr rtlCol="1" anchor="ctr"/>
                    <a:lstStyle/>
                    <a:p>
                      <a:endParaRPr lang="ar-SA"/>
                    </a:p>
                  </p:txBody>
                </p:sp>
                <p:sp>
                  <p:nvSpPr>
                    <p:cNvPr id="1221" name="شكل حر: شكل 1113">
                      <a:extLst>
                        <a:ext uri="{FF2B5EF4-FFF2-40B4-BE49-F238E27FC236}">
                          <a16:creationId xmlns:a16="http://schemas.microsoft.com/office/drawing/2014/main" id="{ABC869A8-F578-456B-BC91-B326ACD4AFE6}"/>
                        </a:ext>
                      </a:extLst>
                    </p:cNvPr>
                    <p:cNvSpPr/>
                    <p:nvPr/>
                  </p:nvSpPr>
                  <p:spPr>
                    <a:xfrm>
                      <a:off x="4017306" y="6162274"/>
                      <a:ext cx="276557" cy="868367"/>
                    </a:xfrm>
                    <a:custGeom>
                      <a:avLst/>
                      <a:gdLst>
                        <a:gd name="connsiteX0" fmla="*/ 238296 w 276557"/>
                        <a:gd name="connsiteY0" fmla="*/ 868368 h 868367"/>
                        <a:gd name="connsiteX1" fmla="*/ 135816 w 276557"/>
                        <a:gd name="connsiteY1" fmla="*/ 868368 h 868367"/>
                        <a:gd name="connsiteX2" fmla="*/ 162785 w 276557"/>
                        <a:gd name="connsiteY2" fmla="*/ 342485 h 868367"/>
                        <a:gd name="connsiteX3" fmla="*/ 162785 w 276557"/>
                        <a:gd name="connsiteY3" fmla="*/ 337092 h 868367"/>
                        <a:gd name="connsiteX4" fmla="*/ 146603 w 276557"/>
                        <a:gd name="connsiteY4" fmla="*/ 97074 h 868367"/>
                        <a:gd name="connsiteX5" fmla="*/ 87273 w 276557"/>
                        <a:gd name="connsiteY5" fmla="*/ 169888 h 868367"/>
                        <a:gd name="connsiteX6" fmla="*/ 975 w 276557"/>
                        <a:gd name="connsiteY6" fmla="*/ 320910 h 868367"/>
                        <a:gd name="connsiteX7" fmla="*/ 98061 w 276557"/>
                        <a:gd name="connsiteY7" fmla="*/ 32349 h 868367"/>
                        <a:gd name="connsiteX8" fmla="*/ 262567 w 276557"/>
                        <a:gd name="connsiteY8" fmla="*/ 132132 h 868367"/>
                        <a:gd name="connsiteX9" fmla="*/ 235599 w 276557"/>
                        <a:gd name="connsiteY9" fmla="*/ 865671 h 868367"/>
                        <a:gd name="connsiteX10" fmla="*/ 238296 w 276557"/>
                        <a:gd name="connsiteY10" fmla="*/ 868368 h 868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6557" h="868367">
                          <a:moveTo>
                            <a:pt x="238296" y="868368"/>
                          </a:moveTo>
                          <a:lnTo>
                            <a:pt x="135816" y="868368"/>
                          </a:lnTo>
                          <a:cubicBezTo>
                            <a:pt x="135816" y="693073"/>
                            <a:pt x="154694" y="517779"/>
                            <a:pt x="162785" y="342485"/>
                          </a:cubicBezTo>
                          <a:cubicBezTo>
                            <a:pt x="162785" y="364060"/>
                            <a:pt x="160088" y="388331"/>
                            <a:pt x="162785" y="337092"/>
                          </a:cubicBezTo>
                          <a:cubicBezTo>
                            <a:pt x="165482" y="258884"/>
                            <a:pt x="173572" y="172585"/>
                            <a:pt x="146603" y="97074"/>
                          </a:cubicBezTo>
                          <a:cubicBezTo>
                            <a:pt x="119635" y="115951"/>
                            <a:pt x="111545" y="151010"/>
                            <a:pt x="87273" y="169888"/>
                          </a:cubicBezTo>
                          <a:cubicBezTo>
                            <a:pt x="49518" y="199553"/>
                            <a:pt x="19852" y="269671"/>
                            <a:pt x="975" y="320910"/>
                          </a:cubicBezTo>
                          <a:cubicBezTo>
                            <a:pt x="-7116" y="223825"/>
                            <a:pt x="36034" y="88983"/>
                            <a:pt x="98061" y="32349"/>
                          </a:cubicBezTo>
                          <a:cubicBezTo>
                            <a:pt x="181662" y="-45859"/>
                            <a:pt x="246387" y="29653"/>
                            <a:pt x="262567" y="132132"/>
                          </a:cubicBezTo>
                          <a:cubicBezTo>
                            <a:pt x="303020" y="374847"/>
                            <a:pt x="243690" y="620259"/>
                            <a:pt x="235599" y="865671"/>
                          </a:cubicBezTo>
                          <a:cubicBezTo>
                            <a:pt x="238296" y="865671"/>
                            <a:pt x="238296" y="868368"/>
                            <a:pt x="238296" y="868368"/>
                          </a:cubicBezTo>
                          <a:close/>
                        </a:path>
                      </a:pathLst>
                    </a:custGeom>
                    <a:solidFill>
                      <a:srgbClr val="003B18"/>
                    </a:solidFill>
                    <a:ln w="26947" cap="flat">
                      <a:noFill/>
                      <a:prstDash val="solid"/>
                      <a:miter/>
                    </a:ln>
                  </p:spPr>
                  <p:txBody>
                    <a:bodyPr rtlCol="1" anchor="ctr"/>
                    <a:lstStyle/>
                    <a:p>
                      <a:endParaRPr lang="ar-SA"/>
                    </a:p>
                  </p:txBody>
                </p:sp>
                <p:sp>
                  <p:nvSpPr>
                    <p:cNvPr id="1222" name="شكل حر: شكل 1114">
                      <a:extLst>
                        <a:ext uri="{FF2B5EF4-FFF2-40B4-BE49-F238E27FC236}">
                          <a16:creationId xmlns:a16="http://schemas.microsoft.com/office/drawing/2014/main" id="{0E127F0E-17EE-4C66-A1B8-69935F74A9D9}"/>
                        </a:ext>
                      </a:extLst>
                    </p:cNvPr>
                    <p:cNvSpPr/>
                    <p:nvPr/>
                  </p:nvSpPr>
                  <p:spPr>
                    <a:xfrm>
                      <a:off x="4153122" y="6210804"/>
                      <a:ext cx="78063" cy="819837"/>
                    </a:xfrm>
                    <a:custGeom>
                      <a:avLst/>
                      <a:gdLst>
                        <a:gd name="connsiteX0" fmla="*/ 43149 w 78063"/>
                        <a:gd name="connsiteY0" fmla="*/ 819837 h 819837"/>
                        <a:gd name="connsiteX1" fmla="*/ 0 w 78063"/>
                        <a:gd name="connsiteY1" fmla="*/ 819837 h 819837"/>
                        <a:gd name="connsiteX2" fmla="*/ 29665 w 78063"/>
                        <a:gd name="connsiteY2" fmla="*/ 288561 h 819837"/>
                        <a:gd name="connsiteX3" fmla="*/ 29665 w 78063"/>
                        <a:gd name="connsiteY3" fmla="*/ 291258 h 819837"/>
                        <a:gd name="connsiteX4" fmla="*/ 29665 w 78063"/>
                        <a:gd name="connsiteY4" fmla="*/ 288561 h 819837"/>
                        <a:gd name="connsiteX5" fmla="*/ 29665 w 78063"/>
                        <a:gd name="connsiteY5" fmla="*/ 288561 h 819837"/>
                        <a:gd name="connsiteX6" fmla="*/ 13484 w 78063"/>
                        <a:gd name="connsiteY6" fmla="*/ 48543 h 819837"/>
                        <a:gd name="connsiteX7" fmla="*/ 13484 w 78063"/>
                        <a:gd name="connsiteY7" fmla="*/ 48543 h 819837"/>
                        <a:gd name="connsiteX8" fmla="*/ 48543 w 78063"/>
                        <a:gd name="connsiteY8" fmla="*/ 0 h 819837"/>
                        <a:gd name="connsiteX9" fmla="*/ 70118 w 78063"/>
                        <a:gd name="connsiteY9" fmla="*/ 377557 h 819837"/>
                        <a:gd name="connsiteX10" fmla="*/ 43149 w 78063"/>
                        <a:gd name="connsiteY10" fmla="*/ 819837 h 819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063" h="819837">
                          <a:moveTo>
                            <a:pt x="43149" y="819837"/>
                          </a:moveTo>
                          <a:lnTo>
                            <a:pt x="0" y="819837"/>
                          </a:lnTo>
                          <a:cubicBezTo>
                            <a:pt x="0" y="641846"/>
                            <a:pt x="18878" y="466552"/>
                            <a:pt x="29665" y="288561"/>
                          </a:cubicBezTo>
                          <a:cubicBezTo>
                            <a:pt x="29665" y="288561"/>
                            <a:pt x="29665" y="291258"/>
                            <a:pt x="29665" y="291258"/>
                          </a:cubicBezTo>
                          <a:cubicBezTo>
                            <a:pt x="29665" y="291258"/>
                            <a:pt x="29665" y="288561"/>
                            <a:pt x="29665" y="288561"/>
                          </a:cubicBezTo>
                          <a:cubicBezTo>
                            <a:pt x="29665" y="288561"/>
                            <a:pt x="29665" y="288561"/>
                            <a:pt x="29665" y="288561"/>
                          </a:cubicBezTo>
                          <a:cubicBezTo>
                            <a:pt x="32362" y="210353"/>
                            <a:pt x="40452" y="124054"/>
                            <a:pt x="13484" y="48543"/>
                          </a:cubicBezTo>
                          <a:cubicBezTo>
                            <a:pt x="13484" y="48543"/>
                            <a:pt x="13484" y="48543"/>
                            <a:pt x="13484" y="48543"/>
                          </a:cubicBezTo>
                          <a:cubicBezTo>
                            <a:pt x="24271" y="29665"/>
                            <a:pt x="35059" y="13484"/>
                            <a:pt x="48543" y="0"/>
                          </a:cubicBezTo>
                          <a:cubicBezTo>
                            <a:pt x="86299" y="121357"/>
                            <a:pt x="80905" y="248109"/>
                            <a:pt x="70118" y="377557"/>
                          </a:cubicBezTo>
                          <a:cubicBezTo>
                            <a:pt x="53937" y="525882"/>
                            <a:pt x="43149" y="674208"/>
                            <a:pt x="43149" y="819837"/>
                          </a:cubicBezTo>
                          <a:close/>
                        </a:path>
                      </a:pathLst>
                    </a:custGeom>
                    <a:solidFill>
                      <a:srgbClr val="0B2E1D"/>
                    </a:solidFill>
                    <a:ln w="26947" cap="flat">
                      <a:noFill/>
                      <a:prstDash val="solid"/>
                      <a:miter/>
                    </a:ln>
                  </p:spPr>
                  <p:txBody>
                    <a:bodyPr rtlCol="1" anchor="ctr"/>
                    <a:lstStyle/>
                    <a:p>
                      <a:endParaRPr lang="ar-SA"/>
                    </a:p>
                  </p:txBody>
                </p:sp>
                <p:sp>
                  <p:nvSpPr>
                    <p:cNvPr id="1223" name="شكل حر: شكل 1115">
                      <a:extLst>
                        <a:ext uri="{FF2B5EF4-FFF2-40B4-BE49-F238E27FC236}">
                          <a16:creationId xmlns:a16="http://schemas.microsoft.com/office/drawing/2014/main" id="{A0C9C3FE-77CE-4728-8A32-3C1AC9A17714}"/>
                        </a:ext>
                      </a:extLst>
                    </p:cNvPr>
                    <p:cNvSpPr/>
                    <p:nvPr/>
                  </p:nvSpPr>
                  <p:spPr>
                    <a:xfrm>
                      <a:off x="4020977" y="6162261"/>
                      <a:ext cx="223836" cy="320922"/>
                    </a:xfrm>
                    <a:custGeom>
                      <a:avLst/>
                      <a:gdLst>
                        <a:gd name="connsiteX0" fmla="*/ 172597 w 223836"/>
                        <a:gd name="connsiteY0" fmla="*/ 0 h 320922"/>
                        <a:gd name="connsiteX1" fmla="*/ 223837 w 223836"/>
                        <a:gd name="connsiteY1" fmla="*/ 32362 h 320922"/>
                        <a:gd name="connsiteX2" fmla="*/ 221140 w 223836"/>
                        <a:gd name="connsiteY2" fmla="*/ 32362 h 320922"/>
                        <a:gd name="connsiteX3" fmla="*/ 145629 w 223836"/>
                        <a:gd name="connsiteY3" fmla="*/ 97086 h 320922"/>
                        <a:gd name="connsiteX4" fmla="*/ 86299 w 223836"/>
                        <a:gd name="connsiteY4" fmla="*/ 169901 h 320922"/>
                        <a:gd name="connsiteX5" fmla="*/ 0 w 223836"/>
                        <a:gd name="connsiteY5" fmla="*/ 320923 h 320922"/>
                        <a:gd name="connsiteX6" fmla="*/ 0 w 223836"/>
                        <a:gd name="connsiteY6" fmla="*/ 291258 h 320922"/>
                        <a:gd name="connsiteX7" fmla="*/ 5394 w 223836"/>
                        <a:gd name="connsiteY7" fmla="*/ 275077 h 320922"/>
                        <a:gd name="connsiteX8" fmla="*/ 172597 w 223836"/>
                        <a:gd name="connsiteY8" fmla="*/ 0 h 32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3836" h="320922">
                          <a:moveTo>
                            <a:pt x="172597" y="0"/>
                          </a:moveTo>
                          <a:cubicBezTo>
                            <a:pt x="191475" y="2697"/>
                            <a:pt x="210353" y="13484"/>
                            <a:pt x="223837" y="32362"/>
                          </a:cubicBezTo>
                          <a:cubicBezTo>
                            <a:pt x="223837" y="32362"/>
                            <a:pt x="221140" y="32362"/>
                            <a:pt x="221140" y="32362"/>
                          </a:cubicBezTo>
                          <a:cubicBezTo>
                            <a:pt x="183384" y="32362"/>
                            <a:pt x="161810" y="59330"/>
                            <a:pt x="145629" y="97086"/>
                          </a:cubicBezTo>
                          <a:cubicBezTo>
                            <a:pt x="121357" y="115964"/>
                            <a:pt x="110570" y="151023"/>
                            <a:pt x="86299" y="169901"/>
                          </a:cubicBezTo>
                          <a:cubicBezTo>
                            <a:pt x="48543" y="199565"/>
                            <a:pt x="18878" y="269683"/>
                            <a:pt x="0" y="320923"/>
                          </a:cubicBezTo>
                          <a:cubicBezTo>
                            <a:pt x="0" y="310136"/>
                            <a:pt x="0" y="302045"/>
                            <a:pt x="0" y="291258"/>
                          </a:cubicBezTo>
                          <a:cubicBezTo>
                            <a:pt x="2697" y="285864"/>
                            <a:pt x="2697" y="280470"/>
                            <a:pt x="5394" y="275077"/>
                          </a:cubicBezTo>
                          <a:cubicBezTo>
                            <a:pt x="51240" y="177991"/>
                            <a:pt x="86299" y="45846"/>
                            <a:pt x="172597" y="0"/>
                          </a:cubicBezTo>
                          <a:close/>
                        </a:path>
                      </a:pathLst>
                    </a:custGeom>
                    <a:solidFill>
                      <a:srgbClr val="64AF42"/>
                    </a:solidFill>
                    <a:ln w="26947" cap="flat">
                      <a:noFill/>
                      <a:prstDash val="solid"/>
                      <a:miter/>
                    </a:ln>
                  </p:spPr>
                  <p:txBody>
                    <a:bodyPr rtlCol="1" anchor="ctr"/>
                    <a:lstStyle/>
                    <a:p>
                      <a:endParaRPr lang="ar-SA"/>
                    </a:p>
                  </p:txBody>
                </p:sp>
                <p:sp>
                  <p:nvSpPr>
                    <p:cNvPr id="1224" name="شكل حر: شكل 1116">
                      <a:extLst>
                        <a:ext uri="{FF2B5EF4-FFF2-40B4-BE49-F238E27FC236}">
                          <a16:creationId xmlns:a16="http://schemas.microsoft.com/office/drawing/2014/main" id="{E2FBE526-5BEF-46DD-9F14-8D34242403F5}"/>
                        </a:ext>
                      </a:extLst>
                    </p:cNvPr>
                    <p:cNvSpPr/>
                    <p:nvPr/>
                  </p:nvSpPr>
                  <p:spPr>
                    <a:xfrm>
                      <a:off x="4018280" y="6161857"/>
                      <a:ext cx="172597" cy="291662"/>
                    </a:xfrm>
                    <a:custGeom>
                      <a:avLst/>
                      <a:gdLst>
                        <a:gd name="connsiteX0" fmla="*/ 99783 w 172597"/>
                        <a:gd name="connsiteY0" fmla="*/ 32766 h 291662"/>
                        <a:gd name="connsiteX1" fmla="*/ 172597 w 172597"/>
                        <a:gd name="connsiteY1" fmla="*/ 405 h 291662"/>
                        <a:gd name="connsiteX2" fmla="*/ 5394 w 172597"/>
                        <a:gd name="connsiteY2" fmla="*/ 275481 h 291662"/>
                        <a:gd name="connsiteX3" fmla="*/ 0 w 172597"/>
                        <a:gd name="connsiteY3" fmla="*/ 291663 h 291662"/>
                        <a:gd name="connsiteX4" fmla="*/ 99783 w 172597"/>
                        <a:gd name="connsiteY4" fmla="*/ 32766 h 291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597" h="291662">
                          <a:moveTo>
                            <a:pt x="99783" y="32766"/>
                          </a:moveTo>
                          <a:cubicBezTo>
                            <a:pt x="126751" y="8495"/>
                            <a:pt x="151023" y="-2292"/>
                            <a:pt x="172597" y="405"/>
                          </a:cubicBezTo>
                          <a:cubicBezTo>
                            <a:pt x="86299" y="43554"/>
                            <a:pt x="51240" y="178396"/>
                            <a:pt x="5394" y="275481"/>
                          </a:cubicBezTo>
                          <a:cubicBezTo>
                            <a:pt x="2697" y="280875"/>
                            <a:pt x="2697" y="286269"/>
                            <a:pt x="0" y="291663"/>
                          </a:cubicBezTo>
                          <a:cubicBezTo>
                            <a:pt x="5394" y="197273"/>
                            <a:pt x="43149" y="84007"/>
                            <a:pt x="99783" y="32766"/>
                          </a:cubicBezTo>
                          <a:close/>
                        </a:path>
                      </a:pathLst>
                    </a:custGeom>
                    <a:solidFill>
                      <a:srgbClr val="72C500"/>
                    </a:solidFill>
                    <a:ln w="26947" cap="flat">
                      <a:noFill/>
                      <a:prstDash val="solid"/>
                      <a:miter/>
                    </a:ln>
                  </p:spPr>
                  <p:txBody>
                    <a:bodyPr rtlCol="1" anchor="ctr"/>
                    <a:lstStyle/>
                    <a:p>
                      <a:endParaRPr lang="ar-SA"/>
                    </a:p>
                  </p:txBody>
                </p:sp>
                <p:sp>
                  <p:nvSpPr>
                    <p:cNvPr id="1225" name="شكل حر: شكل 1117">
                      <a:extLst>
                        <a:ext uri="{FF2B5EF4-FFF2-40B4-BE49-F238E27FC236}">
                          <a16:creationId xmlns:a16="http://schemas.microsoft.com/office/drawing/2014/main" id="{8B2764B0-BE2C-4372-A4D2-1F451982827D}"/>
                        </a:ext>
                      </a:extLst>
                    </p:cNvPr>
                    <p:cNvSpPr/>
                    <p:nvPr/>
                  </p:nvSpPr>
                  <p:spPr>
                    <a:xfrm>
                      <a:off x="4182787" y="6485881"/>
                      <a:ext cx="26968" cy="26968"/>
                    </a:xfrm>
                    <a:custGeom>
                      <a:avLst/>
                      <a:gdLst>
                        <a:gd name="connsiteX0" fmla="*/ 0 w 26968"/>
                        <a:gd name="connsiteY0" fmla="*/ 0 h 26968"/>
                        <a:gd name="connsiteX1" fmla="*/ 0 w 26968"/>
                        <a:gd name="connsiteY1" fmla="*/ 0 h 26968"/>
                        <a:gd name="connsiteX2" fmla="*/ 0 w 26968"/>
                        <a:gd name="connsiteY2" fmla="*/ 0 h 26968"/>
                      </a:gdLst>
                      <a:ahLst/>
                      <a:cxnLst>
                        <a:cxn ang="0">
                          <a:pos x="connsiteX0" y="connsiteY0"/>
                        </a:cxn>
                        <a:cxn ang="0">
                          <a:pos x="connsiteX1" y="connsiteY1"/>
                        </a:cxn>
                        <a:cxn ang="0">
                          <a:pos x="connsiteX2" y="connsiteY2"/>
                        </a:cxn>
                      </a:cxnLst>
                      <a:rect l="l" t="t" r="r" b="b"/>
                      <a:pathLst>
                        <a:path w="26968" h="26968">
                          <a:moveTo>
                            <a:pt x="0" y="0"/>
                          </a:moveTo>
                          <a:cubicBezTo>
                            <a:pt x="0" y="0"/>
                            <a:pt x="0" y="0"/>
                            <a:pt x="0" y="0"/>
                          </a:cubicBezTo>
                          <a:cubicBezTo>
                            <a:pt x="0" y="0"/>
                            <a:pt x="0" y="0"/>
                            <a:pt x="0" y="0"/>
                          </a:cubicBezTo>
                          <a:close/>
                        </a:path>
                      </a:pathLst>
                    </a:custGeom>
                    <a:solidFill>
                      <a:srgbClr val="004D67">
                        <a:alpha val="80000"/>
                      </a:srgbClr>
                    </a:solidFill>
                    <a:ln w="26947" cap="flat">
                      <a:noFill/>
                      <a:prstDash val="solid"/>
                      <a:miter/>
                    </a:ln>
                  </p:spPr>
                  <p:txBody>
                    <a:bodyPr rtlCol="1" anchor="ctr"/>
                    <a:lstStyle/>
                    <a:p>
                      <a:endParaRPr lang="ar-SA"/>
                    </a:p>
                  </p:txBody>
                </p:sp>
                <p:sp>
                  <p:nvSpPr>
                    <p:cNvPr id="1226" name="شكل حر: شكل 1118">
                      <a:extLst>
                        <a:ext uri="{FF2B5EF4-FFF2-40B4-BE49-F238E27FC236}">
                          <a16:creationId xmlns:a16="http://schemas.microsoft.com/office/drawing/2014/main" id="{8358BBC7-3C47-4208-9EF0-CA2F51DF2061}"/>
                        </a:ext>
                      </a:extLst>
                    </p:cNvPr>
                    <p:cNvSpPr/>
                    <p:nvPr/>
                  </p:nvSpPr>
                  <p:spPr>
                    <a:xfrm>
                      <a:off x="4182787" y="6483184"/>
                      <a:ext cx="26968" cy="26968"/>
                    </a:xfrm>
                    <a:custGeom>
                      <a:avLst/>
                      <a:gdLst>
                        <a:gd name="connsiteX0" fmla="*/ 0 w 26968"/>
                        <a:gd name="connsiteY0" fmla="*/ 0 h 26968"/>
                        <a:gd name="connsiteX1" fmla="*/ 0 w 26968"/>
                        <a:gd name="connsiteY1" fmla="*/ 0 h 26968"/>
                        <a:gd name="connsiteX2" fmla="*/ 0 w 26968"/>
                        <a:gd name="connsiteY2" fmla="*/ 0 h 26968"/>
                      </a:gdLst>
                      <a:ahLst/>
                      <a:cxnLst>
                        <a:cxn ang="0">
                          <a:pos x="connsiteX0" y="connsiteY0"/>
                        </a:cxn>
                        <a:cxn ang="0">
                          <a:pos x="connsiteX1" y="connsiteY1"/>
                        </a:cxn>
                        <a:cxn ang="0">
                          <a:pos x="connsiteX2" y="connsiteY2"/>
                        </a:cxn>
                      </a:cxnLst>
                      <a:rect l="l" t="t" r="r" b="b"/>
                      <a:pathLst>
                        <a:path w="26968" h="26968">
                          <a:moveTo>
                            <a:pt x="0" y="0"/>
                          </a:moveTo>
                          <a:cubicBezTo>
                            <a:pt x="0" y="0"/>
                            <a:pt x="0" y="0"/>
                            <a:pt x="0" y="0"/>
                          </a:cubicBezTo>
                          <a:cubicBezTo>
                            <a:pt x="0" y="0"/>
                            <a:pt x="0" y="0"/>
                            <a:pt x="0" y="0"/>
                          </a:cubicBezTo>
                          <a:close/>
                        </a:path>
                      </a:pathLst>
                    </a:custGeom>
                    <a:solidFill>
                      <a:srgbClr val="004D67">
                        <a:alpha val="80000"/>
                      </a:srgbClr>
                    </a:solidFill>
                    <a:ln w="26947" cap="flat">
                      <a:noFill/>
                      <a:prstDash val="solid"/>
                      <a:miter/>
                    </a:ln>
                  </p:spPr>
                  <p:txBody>
                    <a:bodyPr rtlCol="1" anchor="ctr"/>
                    <a:lstStyle/>
                    <a:p>
                      <a:endParaRPr lang="ar-SA"/>
                    </a:p>
                  </p:txBody>
                </p:sp>
                <p:sp>
                  <p:nvSpPr>
                    <p:cNvPr id="1227" name="شكل حر: شكل 1119">
                      <a:extLst>
                        <a:ext uri="{FF2B5EF4-FFF2-40B4-BE49-F238E27FC236}">
                          <a16:creationId xmlns:a16="http://schemas.microsoft.com/office/drawing/2014/main" id="{16403BC7-4BA1-44AD-B560-70949F806AA7}"/>
                        </a:ext>
                      </a:extLst>
                    </p:cNvPr>
                    <p:cNvSpPr/>
                    <p:nvPr/>
                  </p:nvSpPr>
                  <p:spPr>
                    <a:xfrm>
                      <a:off x="4182787" y="6483184"/>
                      <a:ext cx="26968" cy="26968"/>
                    </a:xfrm>
                    <a:custGeom>
                      <a:avLst/>
                      <a:gdLst>
                        <a:gd name="connsiteX0" fmla="*/ 0 w 26968"/>
                        <a:gd name="connsiteY0" fmla="*/ 0 h 26968"/>
                        <a:gd name="connsiteX1" fmla="*/ 0 w 26968"/>
                        <a:gd name="connsiteY1" fmla="*/ 0 h 26968"/>
                        <a:gd name="connsiteX2" fmla="*/ 0 w 26968"/>
                        <a:gd name="connsiteY2" fmla="*/ 0 h 26968"/>
                      </a:gdLst>
                      <a:ahLst/>
                      <a:cxnLst>
                        <a:cxn ang="0">
                          <a:pos x="connsiteX0" y="connsiteY0"/>
                        </a:cxn>
                        <a:cxn ang="0">
                          <a:pos x="connsiteX1" y="connsiteY1"/>
                        </a:cxn>
                        <a:cxn ang="0">
                          <a:pos x="connsiteX2" y="connsiteY2"/>
                        </a:cxn>
                      </a:cxnLst>
                      <a:rect l="l" t="t" r="r" b="b"/>
                      <a:pathLst>
                        <a:path w="26968" h="26968">
                          <a:moveTo>
                            <a:pt x="0" y="0"/>
                          </a:moveTo>
                          <a:lnTo>
                            <a:pt x="0" y="0"/>
                          </a:lnTo>
                          <a:lnTo>
                            <a:pt x="0" y="0"/>
                          </a:lnTo>
                          <a:close/>
                        </a:path>
                      </a:pathLst>
                    </a:custGeom>
                    <a:solidFill>
                      <a:srgbClr val="004D67">
                        <a:alpha val="80000"/>
                      </a:srgbClr>
                    </a:solidFill>
                    <a:ln w="26947" cap="flat">
                      <a:noFill/>
                      <a:prstDash val="solid"/>
                      <a:miter/>
                    </a:ln>
                  </p:spPr>
                  <p:txBody>
                    <a:bodyPr rtlCol="1" anchor="ctr"/>
                    <a:lstStyle/>
                    <a:p>
                      <a:endParaRPr lang="ar-SA"/>
                    </a:p>
                  </p:txBody>
                </p:sp>
                <p:sp>
                  <p:nvSpPr>
                    <p:cNvPr id="1228" name="شكل حر: شكل 1120">
                      <a:extLst>
                        <a:ext uri="{FF2B5EF4-FFF2-40B4-BE49-F238E27FC236}">
                          <a16:creationId xmlns:a16="http://schemas.microsoft.com/office/drawing/2014/main" id="{196B8158-A34D-4FDB-A1F1-E51C40646E29}"/>
                        </a:ext>
                      </a:extLst>
                    </p:cNvPr>
                    <p:cNvSpPr/>
                    <p:nvPr/>
                  </p:nvSpPr>
                  <p:spPr>
                    <a:xfrm>
                      <a:off x="4182787" y="6485881"/>
                      <a:ext cx="26968" cy="13484"/>
                    </a:xfrm>
                    <a:custGeom>
                      <a:avLst/>
                      <a:gdLst>
                        <a:gd name="connsiteX0" fmla="*/ 0 w 26968"/>
                        <a:gd name="connsiteY0" fmla="*/ 0 h 13484"/>
                        <a:gd name="connsiteX1" fmla="*/ 0 w 26968"/>
                        <a:gd name="connsiteY1" fmla="*/ 13484 h 13484"/>
                        <a:gd name="connsiteX2" fmla="*/ 0 w 26968"/>
                        <a:gd name="connsiteY2" fmla="*/ 13484 h 13484"/>
                        <a:gd name="connsiteX3" fmla="*/ 0 w 26968"/>
                        <a:gd name="connsiteY3" fmla="*/ 0 h 13484"/>
                      </a:gdLst>
                      <a:ahLst/>
                      <a:cxnLst>
                        <a:cxn ang="0">
                          <a:pos x="connsiteX0" y="connsiteY0"/>
                        </a:cxn>
                        <a:cxn ang="0">
                          <a:pos x="connsiteX1" y="connsiteY1"/>
                        </a:cxn>
                        <a:cxn ang="0">
                          <a:pos x="connsiteX2" y="connsiteY2"/>
                        </a:cxn>
                        <a:cxn ang="0">
                          <a:pos x="connsiteX3" y="connsiteY3"/>
                        </a:cxn>
                      </a:cxnLst>
                      <a:rect l="l" t="t" r="r" b="b"/>
                      <a:pathLst>
                        <a:path w="26968" h="13484">
                          <a:moveTo>
                            <a:pt x="0" y="0"/>
                          </a:moveTo>
                          <a:cubicBezTo>
                            <a:pt x="0" y="2697"/>
                            <a:pt x="0" y="8091"/>
                            <a:pt x="0" y="13484"/>
                          </a:cubicBezTo>
                          <a:lnTo>
                            <a:pt x="0" y="13484"/>
                          </a:lnTo>
                          <a:cubicBezTo>
                            <a:pt x="0" y="8091"/>
                            <a:pt x="0" y="2697"/>
                            <a:pt x="0" y="0"/>
                          </a:cubicBezTo>
                          <a:close/>
                        </a:path>
                      </a:pathLst>
                    </a:custGeom>
                    <a:solidFill>
                      <a:srgbClr val="004D67">
                        <a:alpha val="80000"/>
                      </a:srgbClr>
                    </a:solidFill>
                    <a:ln w="26947" cap="flat">
                      <a:noFill/>
                      <a:prstDash val="solid"/>
                      <a:miter/>
                    </a:ln>
                  </p:spPr>
                  <p:txBody>
                    <a:bodyPr rtlCol="1" anchor="ctr"/>
                    <a:lstStyle/>
                    <a:p>
                      <a:endParaRPr lang="ar-SA"/>
                    </a:p>
                  </p:txBody>
                </p:sp>
                <p:sp>
                  <p:nvSpPr>
                    <p:cNvPr id="1229" name="شكل حر: شكل 1121">
                      <a:extLst>
                        <a:ext uri="{FF2B5EF4-FFF2-40B4-BE49-F238E27FC236}">
                          <a16:creationId xmlns:a16="http://schemas.microsoft.com/office/drawing/2014/main" id="{603E5738-E22E-4C9F-82CB-61A47A32988D}"/>
                        </a:ext>
                      </a:extLst>
                    </p:cNvPr>
                    <p:cNvSpPr/>
                    <p:nvPr/>
                  </p:nvSpPr>
                  <p:spPr>
                    <a:xfrm>
                      <a:off x="4182787" y="6483858"/>
                      <a:ext cx="26968" cy="2022"/>
                    </a:xfrm>
                    <a:custGeom>
                      <a:avLst/>
                      <a:gdLst>
                        <a:gd name="connsiteX0" fmla="*/ 0 w 26968"/>
                        <a:gd name="connsiteY0" fmla="*/ 2023 h 2022"/>
                        <a:gd name="connsiteX1" fmla="*/ 0 w 26968"/>
                        <a:gd name="connsiteY1" fmla="*/ 2023 h 2022"/>
                        <a:gd name="connsiteX2" fmla="*/ 0 w 26968"/>
                        <a:gd name="connsiteY2" fmla="*/ 2023 h 2022"/>
                      </a:gdLst>
                      <a:ahLst/>
                      <a:cxnLst>
                        <a:cxn ang="0">
                          <a:pos x="connsiteX0" y="connsiteY0"/>
                        </a:cxn>
                        <a:cxn ang="0">
                          <a:pos x="connsiteX1" y="connsiteY1"/>
                        </a:cxn>
                        <a:cxn ang="0">
                          <a:pos x="connsiteX2" y="connsiteY2"/>
                        </a:cxn>
                      </a:cxnLst>
                      <a:rect l="l" t="t" r="r" b="b"/>
                      <a:pathLst>
                        <a:path w="26968" h="2022">
                          <a:moveTo>
                            <a:pt x="0" y="2023"/>
                          </a:moveTo>
                          <a:cubicBezTo>
                            <a:pt x="0" y="-674"/>
                            <a:pt x="0" y="-674"/>
                            <a:pt x="0" y="2023"/>
                          </a:cubicBezTo>
                          <a:cubicBezTo>
                            <a:pt x="0" y="-674"/>
                            <a:pt x="0" y="-674"/>
                            <a:pt x="0" y="2023"/>
                          </a:cubicBezTo>
                          <a:close/>
                        </a:path>
                      </a:pathLst>
                    </a:custGeom>
                    <a:solidFill>
                      <a:srgbClr val="004D67">
                        <a:alpha val="80000"/>
                      </a:srgbClr>
                    </a:solidFill>
                    <a:ln w="26947" cap="flat">
                      <a:noFill/>
                      <a:prstDash val="solid"/>
                      <a:miter/>
                    </a:ln>
                  </p:spPr>
                  <p:txBody>
                    <a:bodyPr rtlCol="1" anchor="ctr"/>
                    <a:lstStyle/>
                    <a:p>
                      <a:endParaRPr lang="ar-SA"/>
                    </a:p>
                  </p:txBody>
                </p:sp>
                <p:sp>
                  <p:nvSpPr>
                    <p:cNvPr id="1230" name="شكل حر: شكل 1122">
                      <a:extLst>
                        <a:ext uri="{FF2B5EF4-FFF2-40B4-BE49-F238E27FC236}">
                          <a16:creationId xmlns:a16="http://schemas.microsoft.com/office/drawing/2014/main" id="{9A3DD0F5-E6B9-47B5-A7EA-BFD85F271E1B}"/>
                        </a:ext>
                      </a:extLst>
                    </p:cNvPr>
                    <p:cNvSpPr/>
                    <p:nvPr/>
                  </p:nvSpPr>
                  <p:spPr>
                    <a:xfrm>
                      <a:off x="4182787" y="6483184"/>
                      <a:ext cx="26968" cy="26968"/>
                    </a:xfrm>
                    <a:custGeom>
                      <a:avLst/>
                      <a:gdLst>
                        <a:gd name="connsiteX0" fmla="*/ 0 w 26968"/>
                        <a:gd name="connsiteY0" fmla="*/ 0 h 26968"/>
                        <a:gd name="connsiteX1" fmla="*/ 0 w 26968"/>
                        <a:gd name="connsiteY1" fmla="*/ 0 h 26968"/>
                        <a:gd name="connsiteX2" fmla="*/ 0 w 26968"/>
                        <a:gd name="connsiteY2" fmla="*/ 0 h 26968"/>
                      </a:gdLst>
                      <a:ahLst/>
                      <a:cxnLst>
                        <a:cxn ang="0">
                          <a:pos x="connsiteX0" y="connsiteY0"/>
                        </a:cxn>
                        <a:cxn ang="0">
                          <a:pos x="connsiteX1" y="connsiteY1"/>
                        </a:cxn>
                        <a:cxn ang="0">
                          <a:pos x="connsiteX2" y="connsiteY2"/>
                        </a:cxn>
                      </a:cxnLst>
                      <a:rect l="l" t="t" r="r" b="b"/>
                      <a:pathLst>
                        <a:path w="26968" h="26968">
                          <a:moveTo>
                            <a:pt x="0" y="0"/>
                          </a:moveTo>
                          <a:lnTo>
                            <a:pt x="0" y="0"/>
                          </a:lnTo>
                          <a:lnTo>
                            <a:pt x="0" y="0"/>
                          </a:lnTo>
                          <a:close/>
                        </a:path>
                      </a:pathLst>
                    </a:custGeom>
                    <a:solidFill>
                      <a:srgbClr val="004D67">
                        <a:alpha val="80000"/>
                      </a:srgbClr>
                    </a:solidFill>
                    <a:ln w="26947" cap="flat">
                      <a:noFill/>
                      <a:prstDash val="solid"/>
                      <a:miter/>
                    </a:ln>
                  </p:spPr>
                  <p:txBody>
                    <a:bodyPr rtlCol="1" anchor="ctr"/>
                    <a:lstStyle/>
                    <a:p>
                      <a:endParaRPr lang="ar-SA"/>
                    </a:p>
                  </p:txBody>
                </p:sp>
                <p:sp>
                  <p:nvSpPr>
                    <p:cNvPr id="1231" name="شكل حر: شكل 1123">
                      <a:extLst>
                        <a:ext uri="{FF2B5EF4-FFF2-40B4-BE49-F238E27FC236}">
                          <a16:creationId xmlns:a16="http://schemas.microsoft.com/office/drawing/2014/main" id="{61EC171E-A2E8-42D3-A14D-B89B349C826A}"/>
                        </a:ext>
                      </a:extLst>
                    </p:cNvPr>
                    <p:cNvSpPr/>
                    <p:nvPr/>
                  </p:nvSpPr>
                  <p:spPr>
                    <a:xfrm>
                      <a:off x="4182787" y="6483184"/>
                      <a:ext cx="26968" cy="26968"/>
                    </a:xfrm>
                    <a:custGeom>
                      <a:avLst/>
                      <a:gdLst>
                        <a:gd name="connsiteX0" fmla="*/ 0 w 26968"/>
                        <a:gd name="connsiteY0" fmla="*/ 0 h 26968"/>
                        <a:gd name="connsiteX1" fmla="*/ 0 w 26968"/>
                        <a:gd name="connsiteY1" fmla="*/ 0 h 26968"/>
                        <a:gd name="connsiteX2" fmla="*/ 0 w 26968"/>
                        <a:gd name="connsiteY2" fmla="*/ 0 h 26968"/>
                      </a:gdLst>
                      <a:ahLst/>
                      <a:cxnLst>
                        <a:cxn ang="0">
                          <a:pos x="connsiteX0" y="connsiteY0"/>
                        </a:cxn>
                        <a:cxn ang="0">
                          <a:pos x="connsiteX1" y="connsiteY1"/>
                        </a:cxn>
                        <a:cxn ang="0">
                          <a:pos x="connsiteX2" y="connsiteY2"/>
                        </a:cxn>
                      </a:cxnLst>
                      <a:rect l="l" t="t" r="r" b="b"/>
                      <a:pathLst>
                        <a:path w="26968" h="26968">
                          <a:moveTo>
                            <a:pt x="0" y="0"/>
                          </a:moveTo>
                          <a:cubicBezTo>
                            <a:pt x="0" y="0"/>
                            <a:pt x="0" y="0"/>
                            <a:pt x="0" y="0"/>
                          </a:cubicBezTo>
                          <a:cubicBezTo>
                            <a:pt x="0" y="0"/>
                            <a:pt x="0" y="0"/>
                            <a:pt x="0" y="0"/>
                          </a:cubicBezTo>
                          <a:close/>
                        </a:path>
                      </a:pathLst>
                    </a:custGeom>
                    <a:solidFill>
                      <a:srgbClr val="004D67">
                        <a:alpha val="80000"/>
                      </a:srgbClr>
                    </a:solidFill>
                    <a:ln w="26947" cap="flat">
                      <a:noFill/>
                      <a:prstDash val="solid"/>
                      <a:miter/>
                    </a:ln>
                  </p:spPr>
                  <p:txBody>
                    <a:bodyPr rtlCol="1" anchor="ctr"/>
                    <a:lstStyle/>
                    <a:p>
                      <a:endParaRPr lang="ar-SA"/>
                    </a:p>
                  </p:txBody>
                </p:sp>
                <p:sp>
                  <p:nvSpPr>
                    <p:cNvPr id="1232" name="شكل حر: شكل 1124">
                      <a:extLst>
                        <a:ext uri="{FF2B5EF4-FFF2-40B4-BE49-F238E27FC236}">
                          <a16:creationId xmlns:a16="http://schemas.microsoft.com/office/drawing/2014/main" id="{A3668CDA-A814-48B1-8493-82E20E6CE703}"/>
                        </a:ext>
                      </a:extLst>
                    </p:cNvPr>
                    <p:cNvSpPr/>
                    <p:nvPr/>
                  </p:nvSpPr>
                  <p:spPr>
                    <a:xfrm>
                      <a:off x="4182787" y="6483184"/>
                      <a:ext cx="26968" cy="26968"/>
                    </a:xfrm>
                    <a:custGeom>
                      <a:avLst/>
                      <a:gdLst>
                        <a:gd name="connsiteX0" fmla="*/ 0 w 26968"/>
                        <a:gd name="connsiteY0" fmla="*/ 0 h 26968"/>
                        <a:gd name="connsiteX1" fmla="*/ 0 w 26968"/>
                        <a:gd name="connsiteY1" fmla="*/ 0 h 26968"/>
                        <a:gd name="connsiteX2" fmla="*/ 0 w 26968"/>
                        <a:gd name="connsiteY2" fmla="*/ 0 h 26968"/>
                      </a:gdLst>
                      <a:ahLst/>
                      <a:cxnLst>
                        <a:cxn ang="0">
                          <a:pos x="connsiteX0" y="connsiteY0"/>
                        </a:cxn>
                        <a:cxn ang="0">
                          <a:pos x="connsiteX1" y="connsiteY1"/>
                        </a:cxn>
                        <a:cxn ang="0">
                          <a:pos x="connsiteX2" y="connsiteY2"/>
                        </a:cxn>
                      </a:cxnLst>
                      <a:rect l="l" t="t" r="r" b="b"/>
                      <a:pathLst>
                        <a:path w="26968" h="26968">
                          <a:moveTo>
                            <a:pt x="0" y="0"/>
                          </a:moveTo>
                          <a:lnTo>
                            <a:pt x="0" y="0"/>
                          </a:lnTo>
                          <a:lnTo>
                            <a:pt x="0" y="0"/>
                          </a:lnTo>
                          <a:close/>
                        </a:path>
                      </a:pathLst>
                    </a:custGeom>
                    <a:solidFill>
                      <a:srgbClr val="004D67">
                        <a:alpha val="80000"/>
                      </a:srgbClr>
                    </a:solidFill>
                    <a:ln w="26947" cap="flat">
                      <a:noFill/>
                      <a:prstDash val="solid"/>
                      <a:miter/>
                    </a:ln>
                  </p:spPr>
                  <p:txBody>
                    <a:bodyPr rtlCol="1" anchor="ctr"/>
                    <a:lstStyle/>
                    <a:p>
                      <a:endParaRPr lang="ar-SA"/>
                    </a:p>
                  </p:txBody>
                </p:sp>
                <p:sp>
                  <p:nvSpPr>
                    <p:cNvPr id="1233" name="شكل حر: شكل 1125">
                      <a:extLst>
                        <a:ext uri="{FF2B5EF4-FFF2-40B4-BE49-F238E27FC236}">
                          <a16:creationId xmlns:a16="http://schemas.microsoft.com/office/drawing/2014/main" id="{F761DC40-8232-43D2-A3F4-2E1BAED33577}"/>
                        </a:ext>
                      </a:extLst>
                    </p:cNvPr>
                    <p:cNvSpPr/>
                    <p:nvPr/>
                  </p:nvSpPr>
                  <p:spPr>
                    <a:xfrm>
                      <a:off x="4180090" y="6529031"/>
                      <a:ext cx="26968" cy="1198"/>
                    </a:xfrm>
                    <a:custGeom>
                      <a:avLst/>
                      <a:gdLst>
                        <a:gd name="connsiteX0" fmla="*/ 0 w 26968"/>
                        <a:gd name="connsiteY0" fmla="*/ 0 h 1198"/>
                        <a:gd name="connsiteX1" fmla="*/ 0 w 26968"/>
                        <a:gd name="connsiteY1" fmla="*/ 0 h 1198"/>
                        <a:gd name="connsiteX2" fmla="*/ 0 w 26968"/>
                        <a:gd name="connsiteY2" fmla="*/ 0 h 1198"/>
                      </a:gdLst>
                      <a:ahLst/>
                      <a:cxnLst>
                        <a:cxn ang="0">
                          <a:pos x="connsiteX0" y="connsiteY0"/>
                        </a:cxn>
                        <a:cxn ang="0">
                          <a:pos x="connsiteX1" y="connsiteY1"/>
                        </a:cxn>
                        <a:cxn ang="0">
                          <a:pos x="connsiteX2" y="connsiteY2"/>
                        </a:cxn>
                      </a:cxnLst>
                      <a:rect l="l" t="t" r="r" b="b"/>
                      <a:pathLst>
                        <a:path w="26968" h="1198">
                          <a:moveTo>
                            <a:pt x="0" y="0"/>
                          </a:moveTo>
                          <a:cubicBezTo>
                            <a:pt x="0" y="0"/>
                            <a:pt x="0" y="2697"/>
                            <a:pt x="0" y="0"/>
                          </a:cubicBezTo>
                          <a:cubicBezTo>
                            <a:pt x="0" y="2697"/>
                            <a:pt x="0" y="0"/>
                            <a:pt x="0" y="0"/>
                          </a:cubicBezTo>
                          <a:close/>
                        </a:path>
                      </a:pathLst>
                    </a:custGeom>
                    <a:solidFill>
                      <a:srgbClr val="004D67">
                        <a:alpha val="80000"/>
                      </a:srgbClr>
                    </a:solidFill>
                    <a:ln w="26947" cap="flat">
                      <a:noFill/>
                      <a:prstDash val="solid"/>
                      <a:miter/>
                    </a:ln>
                  </p:spPr>
                  <p:txBody>
                    <a:bodyPr rtlCol="1" anchor="ctr"/>
                    <a:lstStyle/>
                    <a:p>
                      <a:endParaRPr lang="ar-SA"/>
                    </a:p>
                  </p:txBody>
                </p:sp>
                <p:sp>
                  <p:nvSpPr>
                    <p:cNvPr id="1234" name="شكل حر: شكل 1126">
                      <a:extLst>
                        <a:ext uri="{FF2B5EF4-FFF2-40B4-BE49-F238E27FC236}">
                          <a16:creationId xmlns:a16="http://schemas.microsoft.com/office/drawing/2014/main" id="{F068309F-0EB1-438F-90F5-0DBCFEE6BDC7}"/>
                        </a:ext>
                      </a:extLst>
                    </p:cNvPr>
                    <p:cNvSpPr/>
                    <p:nvPr/>
                  </p:nvSpPr>
                  <p:spPr>
                    <a:xfrm>
                      <a:off x="4182787" y="6499365"/>
                      <a:ext cx="26968" cy="2696"/>
                    </a:xfrm>
                    <a:custGeom>
                      <a:avLst/>
                      <a:gdLst>
                        <a:gd name="connsiteX0" fmla="*/ 0 w 26968"/>
                        <a:gd name="connsiteY0" fmla="*/ 0 h 2696"/>
                        <a:gd name="connsiteX1" fmla="*/ 0 w 26968"/>
                        <a:gd name="connsiteY1" fmla="*/ 0 h 2696"/>
                        <a:gd name="connsiteX2" fmla="*/ 0 w 26968"/>
                        <a:gd name="connsiteY2" fmla="*/ 2697 h 2696"/>
                        <a:gd name="connsiteX3" fmla="*/ 0 w 26968"/>
                        <a:gd name="connsiteY3" fmla="*/ 0 h 2696"/>
                      </a:gdLst>
                      <a:ahLst/>
                      <a:cxnLst>
                        <a:cxn ang="0">
                          <a:pos x="connsiteX0" y="connsiteY0"/>
                        </a:cxn>
                        <a:cxn ang="0">
                          <a:pos x="connsiteX1" y="connsiteY1"/>
                        </a:cxn>
                        <a:cxn ang="0">
                          <a:pos x="connsiteX2" y="connsiteY2"/>
                        </a:cxn>
                        <a:cxn ang="0">
                          <a:pos x="connsiteX3" y="connsiteY3"/>
                        </a:cxn>
                      </a:cxnLst>
                      <a:rect l="l" t="t" r="r" b="b"/>
                      <a:pathLst>
                        <a:path w="26968" h="2696">
                          <a:moveTo>
                            <a:pt x="0" y="0"/>
                          </a:moveTo>
                          <a:lnTo>
                            <a:pt x="0" y="0"/>
                          </a:lnTo>
                          <a:cubicBezTo>
                            <a:pt x="0" y="0"/>
                            <a:pt x="0" y="2697"/>
                            <a:pt x="0" y="2697"/>
                          </a:cubicBezTo>
                          <a:cubicBezTo>
                            <a:pt x="0" y="2697"/>
                            <a:pt x="0" y="0"/>
                            <a:pt x="0" y="0"/>
                          </a:cubicBezTo>
                          <a:close/>
                        </a:path>
                      </a:pathLst>
                    </a:custGeom>
                    <a:solidFill>
                      <a:srgbClr val="004D67">
                        <a:alpha val="80000"/>
                      </a:srgbClr>
                    </a:solidFill>
                    <a:ln w="26947" cap="flat">
                      <a:noFill/>
                      <a:prstDash val="solid"/>
                      <a:miter/>
                    </a:ln>
                  </p:spPr>
                  <p:txBody>
                    <a:bodyPr rtlCol="1" anchor="ctr"/>
                    <a:lstStyle/>
                    <a:p>
                      <a:endParaRPr lang="ar-SA"/>
                    </a:p>
                  </p:txBody>
                </p:sp>
                <p:sp>
                  <p:nvSpPr>
                    <p:cNvPr id="1235" name="شكل حر: شكل 1127">
                      <a:extLst>
                        <a:ext uri="{FF2B5EF4-FFF2-40B4-BE49-F238E27FC236}">
                          <a16:creationId xmlns:a16="http://schemas.microsoft.com/office/drawing/2014/main" id="{259034C0-7A88-45EB-891F-6840C00FC12E}"/>
                        </a:ext>
                      </a:extLst>
                    </p:cNvPr>
                    <p:cNvSpPr/>
                    <p:nvPr/>
                  </p:nvSpPr>
                  <p:spPr>
                    <a:xfrm>
                      <a:off x="4180764" y="6504759"/>
                      <a:ext cx="2022" cy="13484"/>
                    </a:xfrm>
                    <a:custGeom>
                      <a:avLst/>
                      <a:gdLst>
                        <a:gd name="connsiteX0" fmla="*/ 2023 w 2022"/>
                        <a:gd name="connsiteY0" fmla="*/ 0 h 13484"/>
                        <a:gd name="connsiteX1" fmla="*/ 2023 w 2022"/>
                        <a:gd name="connsiteY1" fmla="*/ 13484 h 13484"/>
                        <a:gd name="connsiteX2" fmla="*/ 2023 w 2022"/>
                        <a:gd name="connsiteY2" fmla="*/ 0 h 13484"/>
                      </a:gdLst>
                      <a:ahLst/>
                      <a:cxnLst>
                        <a:cxn ang="0">
                          <a:pos x="connsiteX0" y="connsiteY0"/>
                        </a:cxn>
                        <a:cxn ang="0">
                          <a:pos x="connsiteX1" y="connsiteY1"/>
                        </a:cxn>
                        <a:cxn ang="0">
                          <a:pos x="connsiteX2" y="connsiteY2"/>
                        </a:cxn>
                      </a:cxnLst>
                      <a:rect l="l" t="t" r="r" b="b"/>
                      <a:pathLst>
                        <a:path w="2022" h="13484">
                          <a:moveTo>
                            <a:pt x="2023" y="0"/>
                          </a:moveTo>
                          <a:cubicBezTo>
                            <a:pt x="2023" y="5394"/>
                            <a:pt x="2023" y="10788"/>
                            <a:pt x="2023" y="13484"/>
                          </a:cubicBezTo>
                          <a:cubicBezTo>
                            <a:pt x="-674" y="10788"/>
                            <a:pt x="-674" y="5394"/>
                            <a:pt x="2023" y="0"/>
                          </a:cubicBezTo>
                          <a:close/>
                        </a:path>
                      </a:pathLst>
                    </a:custGeom>
                    <a:solidFill>
                      <a:srgbClr val="004D67">
                        <a:alpha val="80000"/>
                      </a:srgbClr>
                    </a:solidFill>
                    <a:ln w="26947" cap="flat">
                      <a:noFill/>
                      <a:prstDash val="solid"/>
                      <a:miter/>
                    </a:ln>
                  </p:spPr>
                  <p:txBody>
                    <a:bodyPr rtlCol="1" anchor="ctr"/>
                    <a:lstStyle/>
                    <a:p>
                      <a:endParaRPr lang="ar-SA"/>
                    </a:p>
                  </p:txBody>
                </p:sp>
                <p:sp>
                  <p:nvSpPr>
                    <p:cNvPr id="1236" name="شكل حر: شكل 1128">
                      <a:extLst>
                        <a:ext uri="{FF2B5EF4-FFF2-40B4-BE49-F238E27FC236}">
                          <a16:creationId xmlns:a16="http://schemas.microsoft.com/office/drawing/2014/main" id="{53FBD0E9-2247-47C4-ADDC-658C343361A6}"/>
                        </a:ext>
                      </a:extLst>
                    </p:cNvPr>
                    <p:cNvSpPr/>
                    <p:nvPr/>
                  </p:nvSpPr>
                  <p:spPr>
                    <a:xfrm>
                      <a:off x="4180090" y="6520940"/>
                      <a:ext cx="26968" cy="2022"/>
                    </a:xfrm>
                    <a:custGeom>
                      <a:avLst/>
                      <a:gdLst>
                        <a:gd name="connsiteX0" fmla="*/ 0 w 26968"/>
                        <a:gd name="connsiteY0" fmla="*/ 0 h 2022"/>
                        <a:gd name="connsiteX1" fmla="*/ 0 w 26968"/>
                        <a:gd name="connsiteY1" fmla="*/ 0 h 2022"/>
                        <a:gd name="connsiteX2" fmla="*/ 0 w 26968"/>
                        <a:gd name="connsiteY2" fmla="*/ 0 h 2022"/>
                      </a:gdLst>
                      <a:ahLst/>
                      <a:cxnLst>
                        <a:cxn ang="0">
                          <a:pos x="connsiteX0" y="connsiteY0"/>
                        </a:cxn>
                        <a:cxn ang="0">
                          <a:pos x="connsiteX1" y="connsiteY1"/>
                        </a:cxn>
                        <a:cxn ang="0">
                          <a:pos x="connsiteX2" y="connsiteY2"/>
                        </a:cxn>
                      </a:cxnLst>
                      <a:rect l="l" t="t" r="r" b="b"/>
                      <a:pathLst>
                        <a:path w="26968" h="2022">
                          <a:moveTo>
                            <a:pt x="0" y="0"/>
                          </a:moveTo>
                          <a:cubicBezTo>
                            <a:pt x="0" y="2697"/>
                            <a:pt x="0" y="2697"/>
                            <a:pt x="0" y="0"/>
                          </a:cubicBezTo>
                          <a:cubicBezTo>
                            <a:pt x="0" y="2697"/>
                            <a:pt x="0" y="2697"/>
                            <a:pt x="0" y="0"/>
                          </a:cubicBezTo>
                          <a:close/>
                        </a:path>
                      </a:pathLst>
                    </a:custGeom>
                    <a:solidFill>
                      <a:srgbClr val="004D67">
                        <a:alpha val="80000"/>
                      </a:srgbClr>
                    </a:solidFill>
                    <a:ln w="26947" cap="flat">
                      <a:noFill/>
                      <a:prstDash val="solid"/>
                      <a:miter/>
                    </a:ln>
                  </p:spPr>
                  <p:txBody>
                    <a:bodyPr rtlCol="1" anchor="ctr"/>
                    <a:lstStyle/>
                    <a:p>
                      <a:endParaRPr lang="ar-SA"/>
                    </a:p>
                  </p:txBody>
                </p:sp>
                <p:sp>
                  <p:nvSpPr>
                    <p:cNvPr id="1237" name="شكل حر: شكل 1129">
                      <a:extLst>
                        <a:ext uri="{FF2B5EF4-FFF2-40B4-BE49-F238E27FC236}">
                          <a16:creationId xmlns:a16="http://schemas.microsoft.com/office/drawing/2014/main" id="{AFEB949C-1BEA-401E-8E1C-B74F4B20F79B}"/>
                        </a:ext>
                      </a:extLst>
                    </p:cNvPr>
                    <p:cNvSpPr/>
                    <p:nvPr/>
                  </p:nvSpPr>
                  <p:spPr>
                    <a:xfrm>
                      <a:off x="4180090" y="6523637"/>
                      <a:ext cx="26968" cy="5393"/>
                    </a:xfrm>
                    <a:custGeom>
                      <a:avLst/>
                      <a:gdLst>
                        <a:gd name="connsiteX0" fmla="*/ 0 w 26968"/>
                        <a:gd name="connsiteY0" fmla="*/ 0 h 5393"/>
                        <a:gd name="connsiteX1" fmla="*/ 0 w 26968"/>
                        <a:gd name="connsiteY1" fmla="*/ 5394 h 5393"/>
                        <a:gd name="connsiteX2" fmla="*/ 0 w 26968"/>
                        <a:gd name="connsiteY2" fmla="*/ 0 h 5393"/>
                      </a:gdLst>
                      <a:ahLst/>
                      <a:cxnLst>
                        <a:cxn ang="0">
                          <a:pos x="connsiteX0" y="connsiteY0"/>
                        </a:cxn>
                        <a:cxn ang="0">
                          <a:pos x="connsiteX1" y="connsiteY1"/>
                        </a:cxn>
                        <a:cxn ang="0">
                          <a:pos x="connsiteX2" y="connsiteY2"/>
                        </a:cxn>
                      </a:cxnLst>
                      <a:rect l="l" t="t" r="r" b="b"/>
                      <a:pathLst>
                        <a:path w="26968" h="5393">
                          <a:moveTo>
                            <a:pt x="0" y="0"/>
                          </a:moveTo>
                          <a:cubicBezTo>
                            <a:pt x="0" y="2697"/>
                            <a:pt x="0" y="2697"/>
                            <a:pt x="0" y="5394"/>
                          </a:cubicBezTo>
                          <a:cubicBezTo>
                            <a:pt x="0" y="2697"/>
                            <a:pt x="0" y="2697"/>
                            <a:pt x="0" y="0"/>
                          </a:cubicBezTo>
                          <a:close/>
                        </a:path>
                      </a:pathLst>
                    </a:custGeom>
                    <a:solidFill>
                      <a:srgbClr val="004D67">
                        <a:alpha val="80000"/>
                      </a:srgbClr>
                    </a:solidFill>
                    <a:ln w="26947" cap="flat">
                      <a:noFill/>
                      <a:prstDash val="solid"/>
                      <a:miter/>
                    </a:ln>
                  </p:spPr>
                  <p:txBody>
                    <a:bodyPr rtlCol="1" anchor="ctr"/>
                    <a:lstStyle/>
                    <a:p>
                      <a:endParaRPr lang="ar-SA"/>
                    </a:p>
                  </p:txBody>
                </p:sp>
                <p:sp>
                  <p:nvSpPr>
                    <p:cNvPr id="1238" name="شكل حر: شكل 1130">
                      <a:extLst>
                        <a:ext uri="{FF2B5EF4-FFF2-40B4-BE49-F238E27FC236}">
                          <a16:creationId xmlns:a16="http://schemas.microsoft.com/office/drawing/2014/main" id="{F0C2C169-A1DE-4717-B483-AD69345A9617}"/>
                        </a:ext>
                      </a:extLst>
                    </p:cNvPr>
                    <p:cNvSpPr/>
                    <p:nvPr/>
                  </p:nvSpPr>
                  <p:spPr>
                    <a:xfrm>
                      <a:off x="4325719" y="6816093"/>
                      <a:ext cx="175294" cy="120159"/>
                    </a:xfrm>
                    <a:custGeom>
                      <a:avLst/>
                      <a:gdLst>
                        <a:gd name="connsiteX0" fmla="*/ 0 w 175294"/>
                        <a:gd name="connsiteY0" fmla="*/ 25770 h 120159"/>
                        <a:gd name="connsiteX1" fmla="*/ 26968 w 175294"/>
                        <a:gd name="connsiteY1" fmla="*/ 9589 h 120159"/>
                        <a:gd name="connsiteX2" fmla="*/ 59331 w 175294"/>
                        <a:gd name="connsiteY2" fmla="*/ 1498 h 120159"/>
                        <a:gd name="connsiteX3" fmla="*/ 115964 w 175294"/>
                        <a:gd name="connsiteY3" fmla="*/ 9589 h 120159"/>
                        <a:gd name="connsiteX4" fmla="*/ 156416 w 175294"/>
                        <a:gd name="connsiteY4" fmla="*/ 50041 h 120159"/>
                        <a:gd name="connsiteX5" fmla="*/ 169901 w 175294"/>
                        <a:gd name="connsiteY5" fmla="*/ 82403 h 120159"/>
                        <a:gd name="connsiteX6" fmla="*/ 175294 w 175294"/>
                        <a:gd name="connsiteY6" fmla="*/ 120159 h 120159"/>
                        <a:gd name="connsiteX7" fmla="*/ 175294 w 175294"/>
                        <a:gd name="connsiteY7" fmla="*/ 120159 h 120159"/>
                        <a:gd name="connsiteX8" fmla="*/ 169901 w 175294"/>
                        <a:gd name="connsiteY8" fmla="*/ 85100 h 120159"/>
                        <a:gd name="connsiteX9" fmla="*/ 156416 w 175294"/>
                        <a:gd name="connsiteY9" fmla="*/ 55435 h 120159"/>
                        <a:gd name="connsiteX10" fmla="*/ 115964 w 175294"/>
                        <a:gd name="connsiteY10" fmla="*/ 14983 h 120159"/>
                        <a:gd name="connsiteX11" fmla="*/ 59331 w 175294"/>
                        <a:gd name="connsiteY11" fmla="*/ 6892 h 120159"/>
                        <a:gd name="connsiteX12" fmla="*/ 29665 w 175294"/>
                        <a:gd name="connsiteY12" fmla="*/ 12286 h 120159"/>
                        <a:gd name="connsiteX13" fmla="*/ 0 w 175294"/>
                        <a:gd name="connsiteY13" fmla="*/ 25770 h 120159"/>
                        <a:gd name="connsiteX14" fmla="*/ 0 w 175294"/>
                        <a:gd name="connsiteY14" fmla="*/ 25770 h 120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5294" h="120159">
                          <a:moveTo>
                            <a:pt x="0" y="25770"/>
                          </a:moveTo>
                          <a:cubicBezTo>
                            <a:pt x="8091" y="20376"/>
                            <a:pt x="16181" y="12286"/>
                            <a:pt x="26968" y="9589"/>
                          </a:cubicBezTo>
                          <a:cubicBezTo>
                            <a:pt x="37756" y="6892"/>
                            <a:pt x="48543" y="4195"/>
                            <a:pt x="59331" y="1498"/>
                          </a:cubicBezTo>
                          <a:cubicBezTo>
                            <a:pt x="78208" y="-1199"/>
                            <a:pt x="97086" y="-1199"/>
                            <a:pt x="115964" y="9589"/>
                          </a:cubicBezTo>
                          <a:cubicBezTo>
                            <a:pt x="132145" y="17679"/>
                            <a:pt x="145629" y="31163"/>
                            <a:pt x="156416" y="50041"/>
                          </a:cubicBezTo>
                          <a:cubicBezTo>
                            <a:pt x="161810" y="60829"/>
                            <a:pt x="167204" y="71616"/>
                            <a:pt x="169901" y="82403"/>
                          </a:cubicBezTo>
                          <a:cubicBezTo>
                            <a:pt x="172598" y="95887"/>
                            <a:pt x="175294" y="109371"/>
                            <a:pt x="175294" y="120159"/>
                          </a:cubicBezTo>
                          <a:cubicBezTo>
                            <a:pt x="175294" y="120159"/>
                            <a:pt x="175294" y="120159"/>
                            <a:pt x="175294" y="120159"/>
                          </a:cubicBezTo>
                          <a:cubicBezTo>
                            <a:pt x="175294" y="106675"/>
                            <a:pt x="172598" y="95887"/>
                            <a:pt x="169901" y="85100"/>
                          </a:cubicBezTo>
                          <a:cubicBezTo>
                            <a:pt x="167204" y="74313"/>
                            <a:pt x="161810" y="63526"/>
                            <a:pt x="156416" y="55435"/>
                          </a:cubicBezTo>
                          <a:cubicBezTo>
                            <a:pt x="145629" y="36557"/>
                            <a:pt x="132145" y="23073"/>
                            <a:pt x="115964" y="14983"/>
                          </a:cubicBezTo>
                          <a:cubicBezTo>
                            <a:pt x="97086" y="4195"/>
                            <a:pt x="80905" y="4195"/>
                            <a:pt x="59331" y="6892"/>
                          </a:cubicBezTo>
                          <a:cubicBezTo>
                            <a:pt x="48543" y="9589"/>
                            <a:pt x="40452" y="9589"/>
                            <a:pt x="29665" y="12286"/>
                          </a:cubicBezTo>
                          <a:cubicBezTo>
                            <a:pt x="18878" y="14983"/>
                            <a:pt x="10788" y="23073"/>
                            <a:pt x="0" y="25770"/>
                          </a:cubicBezTo>
                          <a:cubicBezTo>
                            <a:pt x="0" y="28467"/>
                            <a:pt x="0" y="25770"/>
                            <a:pt x="0" y="25770"/>
                          </a:cubicBezTo>
                          <a:close/>
                        </a:path>
                      </a:pathLst>
                    </a:custGeom>
                    <a:solidFill>
                      <a:srgbClr val="DCFB8E">
                        <a:alpha val="60000"/>
                      </a:srgbClr>
                    </a:solidFill>
                    <a:ln w="26947" cap="flat">
                      <a:noFill/>
                      <a:prstDash val="solid"/>
                      <a:miter/>
                    </a:ln>
                  </p:spPr>
                  <p:txBody>
                    <a:bodyPr rtlCol="1" anchor="ctr"/>
                    <a:lstStyle/>
                    <a:p>
                      <a:endParaRPr lang="ar-SA"/>
                    </a:p>
                  </p:txBody>
                </p:sp>
                <p:sp>
                  <p:nvSpPr>
                    <p:cNvPr id="1239" name="شكل حر: شكل 1131">
                      <a:extLst>
                        <a:ext uri="{FF2B5EF4-FFF2-40B4-BE49-F238E27FC236}">
                          <a16:creationId xmlns:a16="http://schemas.microsoft.com/office/drawing/2014/main" id="{2CB1C589-09A2-4569-941D-EDEFEEFFFC84}"/>
                        </a:ext>
                      </a:extLst>
                    </p:cNvPr>
                    <p:cNvSpPr/>
                    <p:nvPr/>
                  </p:nvSpPr>
                  <p:spPr>
                    <a:xfrm>
                      <a:off x="4066823" y="6369917"/>
                      <a:ext cx="26968" cy="1198"/>
                    </a:xfrm>
                    <a:custGeom>
                      <a:avLst/>
                      <a:gdLst>
                        <a:gd name="connsiteX0" fmla="*/ 0 w 26968"/>
                        <a:gd name="connsiteY0" fmla="*/ 0 h 1198"/>
                        <a:gd name="connsiteX1" fmla="*/ 0 w 26968"/>
                        <a:gd name="connsiteY1" fmla="*/ 0 h 1198"/>
                        <a:gd name="connsiteX2" fmla="*/ 0 w 26968"/>
                        <a:gd name="connsiteY2" fmla="*/ 0 h 1198"/>
                      </a:gdLst>
                      <a:ahLst/>
                      <a:cxnLst>
                        <a:cxn ang="0">
                          <a:pos x="connsiteX0" y="connsiteY0"/>
                        </a:cxn>
                        <a:cxn ang="0">
                          <a:pos x="connsiteX1" y="connsiteY1"/>
                        </a:cxn>
                        <a:cxn ang="0">
                          <a:pos x="connsiteX2" y="connsiteY2"/>
                        </a:cxn>
                      </a:cxnLst>
                      <a:rect l="l" t="t" r="r" b="b"/>
                      <a:pathLst>
                        <a:path w="26968" h="1198">
                          <a:moveTo>
                            <a:pt x="0" y="0"/>
                          </a:moveTo>
                          <a:cubicBezTo>
                            <a:pt x="0" y="0"/>
                            <a:pt x="0" y="2697"/>
                            <a:pt x="0" y="0"/>
                          </a:cubicBezTo>
                          <a:cubicBezTo>
                            <a:pt x="0" y="2697"/>
                            <a:pt x="0" y="0"/>
                            <a:pt x="0" y="0"/>
                          </a:cubicBezTo>
                          <a:close/>
                        </a:path>
                      </a:pathLst>
                    </a:custGeom>
                    <a:solidFill>
                      <a:srgbClr val="DCFB8E">
                        <a:alpha val="60000"/>
                      </a:srgbClr>
                    </a:solidFill>
                    <a:ln w="26947" cap="flat">
                      <a:noFill/>
                      <a:prstDash val="solid"/>
                      <a:miter/>
                    </a:ln>
                  </p:spPr>
                  <p:txBody>
                    <a:bodyPr rtlCol="1" anchor="ctr"/>
                    <a:lstStyle/>
                    <a:p>
                      <a:endParaRPr lang="ar-SA"/>
                    </a:p>
                  </p:txBody>
                </p:sp>
                <p:sp>
                  <p:nvSpPr>
                    <p:cNvPr id="1240" name="شكل حر: شكل 1132">
                      <a:extLst>
                        <a:ext uri="{FF2B5EF4-FFF2-40B4-BE49-F238E27FC236}">
                          <a16:creationId xmlns:a16="http://schemas.microsoft.com/office/drawing/2014/main" id="{169C1DBF-6436-43A8-A8B7-06BD00515588}"/>
                        </a:ext>
                      </a:extLst>
                    </p:cNvPr>
                    <p:cNvSpPr/>
                    <p:nvPr/>
                  </p:nvSpPr>
                  <p:spPr>
                    <a:xfrm>
                      <a:off x="4026371" y="6173048"/>
                      <a:ext cx="126751" cy="249307"/>
                    </a:xfrm>
                    <a:custGeom>
                      <a:avLst/>
                      <a:gdLst>
                        <a:gd name="connsiteX0" fmla="*/ 16181 w 126751"/>
                        <a:gd name="connsiteY0" fmla="*/ 172598 h 249307"/>
                        <a:gd name="connsiteX1" fmla="*/ 45846 w 126751"/>
                        <a:gd name="connsiteY1" fmla="*/ 102480 h 249307"/>
                        <a:gd name="connsiteX2" fmla="*/ 62027 w 126751"/>
                        <a:gd name="connsiteY2" fmla="*/ 67421 h 249307"/>
                        <a:gd name="connsiteX3" fmla="*/ 80905 w 126751"/>
                        <a:gd name="connsiteY3" fmla="*/ 40452 h 249307"/>
                        <a:gd name="connsiteX4" fmla="*/ 126751 w 126751"/>
                        <a:gd name="connsiteY4" fmla="*/ 0 h 249307"/>
                        <a:gd name="connsiteX5" fmla="*/ 126751 w 126751"/>
                        <a:gd name="connsiteY5" fmla="*/ 0 h 249307"/>
                        <a:gd name="connsiteX6" fmla="*/ 83602 w 126751"/>
                        <a:gd name="connsiteY6" fmla="*/ 43149 h 249307"/>
                        <a:gd name="connsiteX7" fmla="*/ 64724 w 126751"/>
                        <a:gd name="connsiteY7" fmla="*/ 70118 h 249307"/>
                        <a:gd name="connsiteX8" fmla="*/ 51240 w 126751"/>
                        <a:gd name="connsiteY8" fmla="*/ 102480 h 249307"/>
                        <a:gd name="connsiteX9" fmla="*/ 35059 w 126751"/>
                        <a:gd name="connsiteY9" fmla="*/ 132145 h 249307"/>
                        <a:gd name="connsiteX10" fmla="*/ 21575 w 126751"/>
                        <a:gd name="connsiteY10" fmla="*/ 169901 h 249307"/>
                        <a:gd name="connsiteX11" fmla="*/ 2697 w 126751"/>
                        <a:gd name="connsiteY11" fmla="*/ 248109 h 249307"/>
                        <a:gd name="connsiteX12" fmla="*/ 0 w 126751"/>
                        <a:gd name="connsiteY12" fmla="*/ 248109 h 249307"/>
                        <a:gd name="connsiteX13" fmla="*/ 16181 w 126751"/>
                        <a:gd name="connsiteY13" fmla="*/ 172598 h 249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6751" h="249307">
                          <a:moveTo>
                            <a:pt x="16181" y="172598"/>
                          </a:moveTo>
                          <a:cubicBezTo>
                            <a:pt x="24271" y="148326"/>
                            <a:pt x="32362" y="124054"/>
                            <a:pt x="45846" y="102480"/>
                          </a:cubicBezTo>
                          <a:cubicBezTo>
                            <a:pt x="51240" y="91693"/>
                            <a:pt x="56633" y="78208"/>
                            <a:pt x="62027" y="67421"/>
                          </a:cubicBezTo>
                          <a:cubicBezTo>
                            <a:pt x="67421" y="59331"/>
                            <a:pt x="72814" y="48543"/>
                            <a:pt x="80905" y="40452"/>
                          </a:cubicBezTo>
                          <a:cubicBezTo>
                            <a:pt x="94389" y="24272"/>
                            <a:pt x="110570" y="10788"/>
                            <a:pt x="126751" y="0"/>
                          </a:cubicBezTo>
                          <a:cubicBezTo>
                            <a:pt x="126751" y="0"/>
                            <a:pt x="126751" y="0"/>
                            <a:pt x="126751" y="0"/>
                          </a:cubicBezTo>
                          <a:cubicBezTo>
                            <a:pt x="110570" y="10788"/>
                            <a:pt x="94389" y="24272"/>
                            <a:pt x="83602" y="43149"/>
                          </a:cubicBezTo>
                          <a:cubicBezTo>
                            <a:pt x="75511" y="51240"/>
                            <a:pt x="70117" y="62027"/>
                            <a:pt x="64724" y="70118"/>
                          </a:cubicBezTo>
                          <a:cubicBezTo>
                            <a:pt x="59330" y="80905"/>
                            <a:pt x="56633" y="91693"/>
                            <a:pt x="51240" y="102480"/>
                          </a:cubicBezTo>
                          <a:cubicBezTo>
                            <a:pt x="45846" y="113267"/>
                            <a:pt x="40452" y="121357"/>
                            <a:pt x="35059" y="132145"/>
                          </a:cubicBezTo>
                          <a:cubicBezTo>
                            <a:pt x="29665" y="145629"/>
                            <a:pt x="24271" y="156416"/>
                            <a:pt x="21575" y="169901"/>
                          </a:cubicBezTo>
                          <a:cubicBezTo>
                            <a:pt x="13484" y="194172"/>
                            <a:pt x="5394" y="221141"/>
                            <a:pt x="2697" y="248109"/>
                          </a:cubicBezTo>
                          <a:cubicBezTo>
                            <a:pt x="2697" y="250806"/>
                            <a:pt x="0" y="248109"/>
                            <a:pt x="0" y="248109"/>
                          </a:cubicBezTo>
                          <a:cubicBezTo>
                            <a:pt x="0" y="223837"/>
                            <a:pt x="8091" y="196869"/>
                            <a:pt x="16181" y="172598"/>
                          </a:cubicBezTo>
                          <a:close/>
                        </a:path>
                      </a:pathLst>
                    </a:custGeom>
                    <a:solidFill>
                      <a:srgbClr val="DCFB8E">
                        <a:alpha val="60000"/>
                      </a:srgbClr>
                    </a:solidFill>
                    <a:ln w="26947" cap="flat">
                      <a:noFill/>
                      <a:prstDash val="solid"/>
                      <a:miter/>
                    </a:ln>
                  </p:spPr>
                  <p:txBody>
                    <a:bodyPr rtlCol="1" anchor="ctr"/>
                    <a:lstStyle/>
                    <a:p>
                      <a:endParaRPr lang="ar-SA"/>
                    </a:p>
                  </p:txBody>
                </p:sp>
              </p:grpSp>
              <p:grpSp>
                <p:nvGrpSpPr>
                  <p:cNvPr id="1155" name="رسم 4">
                    <a:extLst>
                      <a:ext uri="{FF2B5EF4-FFF2-40B4-BE49-F238E27FC236}">
                        <a16:creationId xmlns:a16="http://schemas.microsoft.com/office/drawing/2014/main" id="{1AF5D712-25B3-43FF-9682-07A14B655B92}"/>
                      </a:ext>
                    </a:extLst>
                  </p:cNvPr>
                  <p:cNvGrpSpPr/>
                  <p:nvPr/>
                </p:nvGrpSpPr>
                <p:grpSpPr>
                  <a:xfrm>
                    <a:off x="1049067" y="5779311"/>
                    <a:ext cx="1275601" cy="1254026"/>
                    <a:chOff x="1049067" y="5779311"/>
                    <a:chExt cx="1275601" cy="1254026"/>
                  </a:xfrm>
                  <a:solidFill>
                    <a:schemeClr val="accent1"/>
                  </a:solidFill>
                </p:grpSpPr>
                <p:sp>
                  <p:nvSpPr>
                    <p:cNvPr id="1179" name="شكل حر: شكل 1134">
                      <a:extLst>
                        <a:ext uri="{FF2B5EF4-FFF2-40B4-BE49-F238E27FC236}">
                          <a16:creationId xmlns:a16="http://schemas.microsoft.com/office/drawing/2014/main" id="{0F258714-2C36-4FE4-BA2F-627B4D596AB7}"/>
                        </a:ext>
                      </a:extLst>
                    </p:cNvPr>
                    <p:cNvSpPr/>
                    <p:nvPr/>
                  </p:nvSpPr>
                  <p:spPr>
                    <a:xfrm>
                      <a:off x="1049067" y="6183836"/>
                      <a:ext cx="374859" cy="846805"/>
                    </a:xfrm>
                    <a:custGeom>
                      <a:avLst/>
                      <a:gdLst>
                        <a:gd name="connsiteX0" fmla="*/ 315529 w 374859"/>
                        <a:gd name="connsiteY0" fmla="*/ 846806 h 846805"/>
                        <a:gd name="connsiteX1" fmla="*/ 264290 w 374859"/>
                        <a:gd name="connsiteY1" fmla="*/ 625665 h 846805"/>
                        <a:gd name="connsiteX2" fmla="*/ 164507 w 374859"/>
                        <a:gd name="connsiteY2" fmla="*/ 358679 h 846805"/>
                        <a:gd name="connsiteX3" fmla="*/ 59330 w 374859"/>
                        <a:gd name="connsiteY3" fmla="*/ 88996 h 846805"/>
                        <a:gd name="connsiteX4" fmla="*/ 0 w 374859"/>
                        <a:gd name="connsiteY4" fmla="*/ 0 h 846805"/>
                        <a:gd name="connsiteX5" fmla="*/ 142932 w 374859"/>
                        <a:gd name="connsiteY5" fmla="*/ 115964 h 846805"/>
                        <a:gd name="connsiteX6" fmla="*/ 272380 w 374859"/>
                        <a:gd name="connsiteY6" fmla="*/ 358679 h 846805"/>
                        <a:gd name="connsiteX7" fmla="*/ 374860 w 374859"/>
                        <a:gd name="connsiteY7" fmla="*/ 846806 h 846805"/>
                        <a:gd name="connsiteX8" fmla="*/ 315529 w 374859"/>
                        <a:gd name="connsiteY8" fmla="*/ 846806 h 846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4859" h="846805">
                          <a:moveTo>
                            <a:pt x="315529" y="846806"/>
                          </a:moveTo>
                          <a:cubicBezTo>
                            <a:pt x="302045" y="771294"/>
                            <a:pt x="285864" y="695783"/>
                            <a:pt x="264290" y="625665"/>
                          </a:cubicBezTo>
                          <a:cubicBezTo>
                            <a:pt x="237321" y="531276"/>
                            <a:pt x="202262" y="444977"/>
                            <a:pt x="164507" y="358679"/>
                          </a:cubicBezTo>
                          <a:cubicBezTo>
                            <a:pt x="126751" y="272380"/>
                            <a:pt x="105176" y="164507"/>
                            <a:pt x="59330" y="88996"/>
                          </a:cubicBezTo>
                          <a:cubicBezTo>
                            <a:pt x="40452" y="59330"/>
                            <a:pt x="21575" y="29665"/>
                            <a:pt x="0" y="0"/>
                          </a:cubicBezTo>
                          <a:cubicBezTo>
                            <a:pt x="51240" y="29665"/>
                            <a:pt x="99783" y="59330"/>
                            <a:pt x="142932" y="115964"/>
                          </a:cubicBezTo>
                          <a:cubicBezTo>
                            <a:pt x="194172" y="186081"/>
                            <a:pt x="240018" y="266986"/>
                            <a:pt x="272380" y="358679"/>
                          </a:cubicBezTo>
                          <a:cubicBezTo>
                            <a:pt x="326317" y="515095"/>
                            <a:pt x="355982" y="679602"/>
                            <a:pt x="374860" y="846806"/>
                          </a:cubicBezTo>
                          <a:lnTo>
                            <a:pt x="315529" y="846806"/>
                          </a:lnTo>
                          <a:close/>
                        </a:path>
                      </a:pathLst>
                    </a:custGeom>
                    <a:solidFill>
                      <a:srgbClr val="115027"/>
                    </a:solidFill>
                    <a:ln w="26947" cap="flat">
                      <a:noFill/>
                      <a:prstDash val="solid"/>
                      <a:miter/>
                    </a:ln>
                  </p:spPr>
                  <p:txBody>
                    <a:bodyPr rtlCol="1" anchor="ctr"/>
                    <a:lstStyle/>
                    <a:p>
                      <a:endParaRPr lang="ar-SA"/>
                    </a:p>
                  </p:txBody>
                </p:sp>
                <p:sp>
                  <p:nvSpPr>
                    <p:cNvPr id="1180" name="شكل حر: شكل 1135">
                      <a:extLst>
                        <a:ext uri="{FF2B5EF4-FFF2-40B4-BE49-F238E27FC236}">
                          <a16:creationId xmlns:a16="http://schemas.microsoft.com/office/drawing/2014/main" id="{FAAF8A20-AB46-4A3B-8406-363D6B72F66A}"/>
                        </a:ext>
                      </a:extLst>
                    </p:cNvPr>
                    <p:cNvSpPr/>
                    <p:nvPr/>
                  </p:nvSpPr>
                  <p:spPr>
                    <a:xfrm>
                      <a:off x="1062552" y="6191926"/>
                      <a:ext cx="361375" cy="838715"/>
                    </a:xfrm>
                    <a:custGeom>
                      <a:avLst/>
                      <a:gdLst>
                        <a:gd name="connsiteX0" fmla="*/ 331710 w 361375"/>
                        <a:gd name="connsiteY0" fmla="*/ 838715 h 838715"/>
                        <a:gd name="connsiteX1" fmla="*/ 0 w 361375"/>
                        <a:gd name="connsiteY1" fmla="*/ 0 h 838715"/>
                        <a:gd name="connsiteX2" fmla="*/ 129448 w 361375"/>
                        <a:gd name="connsiteY2" fmla="*/ 107873 h 838715"/>
                        <a:gd name="connsiteX3" fmla="*/ 258896 w 361375"/>
                        <a:gd name="connsiteY3" fmla="*/ 350588 h 838715"/>
                        <a:gd name="connsiteX4" fmla="*/ 361376 w 361375"/>
                        <a:gd name="connsiteY4" fmla="*/ 838715 h 838715"/>
                        <a:gd name="connsiteX5" fmla="*/ 331710 w 361375"/>
                        <a:gd name="connsiteY5" fmla="*/ 838715 h 838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75" h="838715">
                          <a:moveTo>
                            <a:pt x="331710" y="838715"/>
                          </a:moveTo>
                          <a:cubicBezTo>
                            <a:pt x="288561" y="509701"/>
                            <a:pt x="196869" y="186081"/>
                            <a:pt x="0" y="0"/>
                          </a:cubicBezTo>
                          <a:cubicBezTo>
                            <a:pt x="45846" y="26968"/>
                            <a:pt x="91692" y="56633"/>
                            <a:pt x="129448" y="107873"/>
                          </a:cubicBezTo>
                          <a:cubicBezTo>
                            <a:pt x="180688" y="177991"/>
                            <a:pt x="226534" y="258896"/>
                            <a:pt x="258896" y="350588"/>
                          </a:cubicBezTo>
                          <a:cubicBezTo>
                            <a:pt x="312833" y="507004"/>
                            <a:pt x="342498" y="671511"/>
                            <a:pt x="361376" y="838715"/>
                          </a:cubicBezTo>
                          <a:lnTo>
                            <a:pt x="331710" y="838715"/>
                          </a:lnTo>
                          <a:close/>
                        </a:path>
                      </a:pathLst>
                    </a:custGeom>
                    <a:solidFill>
                      <a:srgbClr val="11521E"/>
                    </a:solidFill>
                    <a:ln w="26947" cap="flat">
                      <a:noFill/>
                      <a:prstDash val="solid"/>
                      <a:miter/>
                    </a:ln>
                  </p:spPr>
                  <p:txBody>
                    <a:bodyPr rtlCol="1" anchor="ctr"/>
                    <a:lstStyle/>
                    <a:p>
                      <a:endParaRPr lang="ar-SA"/>
                    </a:p>
                  </p:txBody>
                </p:sp>
                <p:sp>
                  <p:nvSpPr>
                    <p:cNvPr id="1181" name="شكل حر: شكل 1136">
                      <a:extLst>
                        <a:ext uri="{FF2B5EF4-FFF2-40B4-BE49-F238E27FC236}">
                          <a16:creationId xmlns:a16="http://schemas.microsoft.com/office/drawing/2014/main" id="{394661D1-144B-4D67-8FEB-3C64494B4E09}"/>
                        </a:ext>
                      </a:extLst>
                    </p:cNvPr>
                    <p:cNvSpPr/>
                    <p:nvPr/>
                  </p:nvSpPr>
                  <p:spPr>
                    <a:xfrm>
                      <a:off x="1159220" y="6270134"/>
                      <a:ext cx="229647" cy="550247"/>
                    </a:xfrm>
                    <a:custGeom>
                      <a:avLst/>
                      <a:gdLst>
                        <a:gd name="connsiteX0" fmla="*/ 3114 w 229647"/>
                        <a:gd name="connsiteY0" fmla="*/ 0 h 550247"/>
                        <a:gd name="connsiteX1" fmla="*/ 40870 w 229647"/>
                        <a:gd name="connsiteY1" fmla="*/ 48543 h 550247"/>
                        <a:gd name="connsiteX2" fmla="*/ 78625 w 229647"/>
                        <a:gd name="connsiteY2" fmla="*/ 105176 h 550247"/>
                        <a:gd name="connsiteX3" fmla="*/ 137956 w 229647"/>
                        <a:gd name="connsiteY3" fmla="*/ 223837 h 550247"/>
                        <a:gd name="connsiteX4" fmla="*/ 216164 w 229647"/>
                        <a:gd name="connsiteY4" fmla="*/ 493520 h 550247"/>
                        <a:gd name="connsiteX5" fmla="*/ 229648 w 229647"/>
                        <a:gd name="connsiteY5" fmla="*/ 550154 h 550247"/>
                        <a:gd name="connsiteX6" fmla="*/ 135259 w 229647"/>
                        <a:gd name="connsiteY6" fmla="*/ 234624 h 550247"/>
                        <a:gd name="connsiteX7" fmla="*/ 75928 w 229647"/>
                        <a:gd name="connsiteY7" fmla="*/ 115964 h 550247"/>
                        <a:gd name="connsiteX8" fmla="*/ 3114 w 229647"/>
                        <a:gd name="connsiteY8" fmla="*/ 5394 h 550247"/>
                        <a:gd name="connsiteX9" fmla="*/ 3114 w 229647"/>
                        <a:gd name="connsiteY9" fmla="*/ 0 h 550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9647" h="550247">
                          <a:moveTo>
                            <a:pt x="3114" y="0"/>
                          </a:moveTo>
                          <a:cubicBezTo>
                            <a:pt x="16598" y="13484"/>
                            <a:pt x="27386" y="32362"/>
                            <a:pt x="40870" y="48543"/>
                          </a:cubicBezTo>
                          <a:cubicBezTo>
                            <a:pt x="54354" y="67421"/>
                            <a:pt x="67838" y="86299"/>
                            <a:pt x="78625" y="105176"/>
                          </a:cubicBezTo>
                          <a:cubicBezTo>
                            <a:pt x="102897" y="140235"/>
                            <a:pt x="121775" y="180688"/>
                            <a:pt x="137956" y="223837"/>
                          </a:cubicBezTo>
                          <a:cubicBezTo>
                            <a:pt x="170318" y="307439"/>
                            <a:pt x="197286" y="401828"/>
                            <a:pt x="216164" y="493520"/>
                          </a:cubicBezTo>
                          <a:cubicBezTo>
                            <a:pt x="216164" y="496217"/>
                            <a:pt x="229648" y="552851"/>
                            <a:pt x="229648" y="550154"/>
                          </a:cubicBezTo>
                          <a:cubicBezTo>
                            <a:pt x="208073" y="461159"/>
                            <a:pt x="170318" y="318226"/>
                            <a:pt x="135259" y="234624"/>
                          </a:cubicBezTo>
                          <a:cubicBezTo>
                            <a:pt x="116381" y="191475"/>
                            <a:pt x="97503" y="151023"/>
                            <a:pt x="75928" y="115964"/>
                          </a:cubicBezTo>
                          <a:cubicBezTo>
                            <a:pt x="51657" y="78208"/>
                            <a:pt x="27386" y="40452"/>
                            <a:pt x="3114" y="5394"/>
                          </a:cubicBezTo>
                          <a:cubicBezTo>
                            <a:pt x="-2280" y="2697"/>
                            <a:pt x="417" y="0"/>
                            <a:pt x="3114" y="0"/>
                          </a:cubicBezTo>
                          <a:close/>
                        </a:path>
                      </a:pathLst>
                    </a:custGeom>
                    <a:solidFill>
                      <a:srgbClr val="DCFB8E">
                        <a:alpha val="30000"/>
                      </a:srgbClr>
                    </a:solidFill>
                    <a:ln w="26947" cap="flat">
                      <a:noFill/>
                      <a:prstDash val="solid"/>
                      <a:miter/>
                    </a:ln>
                  </p:spPr>
                  <p:txBody>
                    <a:bodyPr rtlCol="1" anchor="ctr"/>
                    <a:lstStyle/>
                    <a:p>
                      <a:endParaRPr lang="ar-SA"/>
                    </a:p>
                  </p:txBody>
                </p:sp>
                <p:sp>
                  <p:nvSpPr>
                    <p:cNvPr id="1182" name="شكل حر: شكل 1137">
                      <a:extLst>
                        <a:ext uri="{FF2B5EF4-FFF2-40B4-BE49-F238E27FC236}">
                          <a16:creationId xmlns:a16="http://schemas.microsoft.com/office/drawing/2014/main" id="{47AC9885-019F-42CD-906E-B5A028DC066F}"/>
                        </a:ext>
                      </a:extLst>
                    </p:cNvPr>
                    <p:cNvSpPr/>
                    <p:nvPr/>
                  </p:nvSpPr>
                  <p:spPr>
                    <a:xfrm>
                      <a:off x="1140760" y="6253953"/>
                      <a:ext cx="11904" cy="13484"/>
                    </a:xfrm>
                    <a:custGeom>
                      <a:avLst/>
                      <a:gdLst>
                        <a:gd name="connsiteX0" fmla="*/ 2697 w 11904"/>
                        <a:gd name="connsiteY0" fmla="*/ 0 h 13484"/>
                        <a:gd name="connsiteX1" fmla="*/ 10787 w 11904"/>
                        <a:gd name="connsiteY1" fmla="*/ 8091 h 13484"/>
                        <a:gd name="connsiteX2" fmla="*/ 8090 w 11904"/>
                        <a:gd name="connsiteY2" fmla="*/ 13484 h 13484"/>
                        <a:gd name="connsiteX3" fmla="*/ 0 w 11904"/>
                        <a:gd name="connsiteY3" fmla="*/ 5394 h 13484"/>
                        <a:gd name="connsiteX4" fmla="*/ 2697 w 11904"/>
                        <a:gd name="connsiteY4" fmla="*/ 0 h 134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04" h="13484">
                          <a:moveTo>
                            <a:pt x="2697" y="0"/>
                          </a:moveTo>
                          <a:cubicBezTo>
                            <a:pt x="5394" y="2697"/>
                            <a:pt x="8090" y="5394"/>
                            <a:pt x="10787" y="8091"/>
                          </a:cubicBezTo>
                          <a:cubicBezTo>
                            <a:pt x="13484" y="10788"/>
                            <a:pt x="10787" y="13484"/>
                            <a:pt x="8090" y="13484"/>
                          </a:cubicBezTo>
                          <a:cubicBezTo>
                            <a:pt x="5394" y="10788"/>
                            <a:pt x="2697" y="8091"/>
                            <a:pt x="0" y="5394"/>
                          </a:cubicBezTo>
                          <a:cubicBezTo>
                            <a:pt x="0" y="2697"/>
                            <a:pt x="2697" y="0"/>
                            <a:pt x="2697" y="0"/>
                          </a:cubicBezTo>
                          <a:close/>
                        </a:path>
                      </a:pathLst>
                    </a:custGeom>
                    <a:solidFill>
                      <a:srgbClr val="DCFB8E">
                        <a:alpha val="30000"/>
                      </a:srgbClr>
                    </a:solidFill>
                    <a:ln w="26947" cap="flat">
                      <a:noFill/>
                      <a:prstDash val="solid"/>
                      <a:miter/>
                    </a:ln>
                  </p:spPr>
                  <p:txBody>
                    <a:bodyPr rtlCol="1" anchor="ctr"/>
                    <a:lstStyle/>
                    <a:p>
                      <a:endParaRPr lang="ar-SA"/>
                    </a:p>
                  </p:txBody>
                </p:sp>
                <p:sp>
                  <p:nvSpPr>
                    <p:cNvPr id="1183" name="شكل حر: شكل 1138">
                      <a:extLst>
                        <a:ext uri="{FF2B5EF4-FFF2-40B4-BE49-F238E27FC236}">
                          <a16:creationId xmlns:a16="http://schemas.microsoft.com/office/drawing/2014/main" id="{10C42656-993A-47A3-87B1-2C8C0EB81E59}"/>
                        </a:ext>
                      </a:extLst>
                    </p:cNvPr>
                    <p:cNvSpPr/>
                    <p:nvPr/>
                  </p:nvSpPr>
                  <p:spPr>
                    <a:xfrm>
                      <a:off x="1610009" y="6129899"/>
                      <a:ext cx="256804" cy="900742"/>
                    </a:xfrm>
                    <a:custGeom>
                      <a:avLst/>
                      <a:gdLst>
                        <a:gd name="connsiteX0" fmla="*/ 194172 w 256804"/>
                        <a:gd name="connsiteY0" fmla="*/ 900742 h 900742"/>
                        <a:gd name="connsiteX1" fmla="*/ 175294 w 256804"/>
                        <a:gd name="connsiteY1" fmla="*/ 682299 h 900742"/>
                        <a:gd name="connsiteX2" fmla="*/ 113267 w 256804"/>
                        <a:gd name="connsiteY2" fmla="*/ 393737 h 900742"/>
                        <a:gd name="connsiteX3" fmla="*/ 45846 w 256804"/>
                        <a:gd name="connsiteY3" fmla="*/ 102480 h 900742"/>
                        <a:gd name="connsiteX4" fmla="*/ 45846 w 256804"/>
                        <a:gd name="connsiteY4" fmla="*/ 102480 h 900742"/>
                        <a:gd name="connsiteX5" fmla="*/ 0 w 256804"/>
                        <a:gd name="connsiteY5" fmla="*/ 0 h 900742"/>
                        <a:gd name="connsiteX6" fmla="*/ 126751 w 256804"/>
                        <a:gd name="connsiteY6" fmla="*/ 145629 h 900742"/>
                        <a:gd name="connsiteX7" fmla="*/ 221140 w 256804"/>
                        <a:gd name="connsiteY7" fmla="*/ 415312 h 900742"/>
                        <a:gd name="connsiteX8" fmla="*/ 256199 w 256804"/>
                        <a:gd name="connsiteY8" fmla="*/ 900742 h 900742"/>
                        <a:gd name="connsiteX9" fmla="*/ 194172 w 256804"/>
                        <a:gd name="connsiteY9" fmla="*/ 900742 h 900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6804" h="900742">
                          <a:moveTo>
                            <a:pt x="194172" y="900742"/>
                          </a:moveTo>
                          <a:cubicBezTo>
                            <a:pt x="191475" y="827928"/>
                            <a:pt x="186081" y="752416"/>
                            <a:pt x="175294" y="682299"/>
                          </a:cubicBezTo>
                          <a:cubicBezTo>
                            <a:pt x="159113" y="582516"/>
                            <a:pt x="137539" y="488126"/>
                            <a:pt x="113267" y="393737"/>
                          </a:cubicBezTo>
                          <a:cubicBezTo>
                            <a:pt x="86299" y="299348"/>
                            <a:pt x="83602" y="186081"/>
                            <a:pt x="45846" y="102480"/>
                          </a:cubicBezTo>
                          <a:cubicBezTo>
                            <a:pt x="48543" y="107873"/>
                            <a:pt x="56633" y="124054"/>
                            <a:pt x="45846" y="102480"/>
                          </a:cubicBezTo>
                          <a:cubicBezTo>
                            <a:pt x="29665" y="67421"/>
                            <a:pt x="16181" y="32362"/>
                            <a:pt x="0" y="0"/>
                          </a:cubicBezTo>
                          <a:cubicBezTo>
                            <a:pt x="48543" y="40452"/>
                            <a:pt x="94389" y="80905"/>
                            <a:pt x="126751" y="145629"/>
                          </a:cubicBezTo>
                          <a:cubicBezTo>
                            <a:pt x="169900" y="226534"/>
                            <a:pt x="202262" y="315529"/>
                            <a:pt x="221140" y="415312"/>
                          </a:cubicBezTo>
                          <a:cubicBezTo>
                            <a:pt x="253502" y="574425"/>
                            <a:pt x="258896" y="736235"/>
                            <a:pt x="256199" y="900742"/>
                          </a:cubicBezTo>
                          <a:lnTo>
                            <a:pt x="194172" y="900742"/>
                          </a:lnTo>
                          <a:close/>
                        </a:path>
                      </a:pathLst>
                    </a:custGeom>
                    <a:solidFill>
                      <a:srgbClr val="115027"/>
                    </a:solidFill>
                    <a:ln w="26947" cap="flat">
                      <a:noFill/>
                      <a:prstDash val="solid"/>
                      <a:miter/>
                    </a:ln>
                  </p:spPr>
                  <p:txBody>
                    <a:bodyPr rtlCol="1" anchor="ctr"/>
                    <a:lstStyle/>
                    <a:p>
                      <a:endParaRPr lang="ar-SA"/>
                    </a:p>
                  </p:txBody>
                </p:sp>
                <p:sp>
                  <p:nvSpPr>
                    <p:cNvPr id="1184" name="شكل حر: شكل 1139">
                      <a:extLst>
                        <a:ext uri="{FF2B5EF4-FFF2-40B4-BE49-F238E27FC236}">
                          <a16:creationId xmlns:a16="http://schemas.microsoft.com/office/drawing/2014/main" id="{525320A0-1326-4B9E-89D1-01273212D494}"/>
                        </a:ext>
                      </a:extLst>
                    </p:cNvPr>
                    <p:cNvSpPr/>
                    <p:nvPr/>
                  </p:nvSpPr>
                  <p:spPr>
                    <a:xfrm>
                      <a:off x="1618099" y="6140686"/>
                      <a:ext cx="246017" cy="889955"/>
                    </a:xfrm>
                    <a:custGeom>
                      <a:avLst/>
                      <a:gdLst>
                        <a:gd name="connsiteX0" fmla="*/ 215747 w 246017"/>
                        <a:gd name="connsiteY0" fmla="*/ 889955 h 889955"/>
                        <a:gd name="connsiteX1" fmla="*/ 0 w 246017"/>
                        <a:gd name="connsiteY1" fmla="*/ 0 h 889955"/>
                        <a:gd name="connsiteX2" fmla="*/ 115964 w 246017"/>
                        <a:gd name="connsiteY2" fmla="*/ 134842 h 889955"/>
                        <a:gd name="connsiteX3" fmla="*/ 210353 w 246017"/>
                        <a:gd name="connsiteY3" fmla="*/ 404525 h 889955"/>
                        <a:gd name="connsiteX4" fmla="*/ 245412 w 246017"/>
                        <a:gd name="connsiteY4" fmla="*/ 889955 h 889955"/>
                        <a:gd name="connsiteX5" fmla="*/ 215747 w 246017"/>
                        <a:gd name="connsiteY5" fmla="*/ 889955 h 889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017" h="889955">
                          <a:moveTo>
                            <a:pt x="215747" y="889955"/>
                          </a:moveTo>
                          <a:cubicBezTo>
                            <a:pt x="218443" y="558244"/>
                            <a:pt x="169901" y="223837"/>
                            <a:pt x="0" y="0"/>
                          </a:cubicBezTo>
                          <a:cubicBezTo>
                            <a:pt x="43149" y="37756"/>
                            <a:pt x="83602" y="75511"/>
                            <a:pt x="115964" y="134842"/>
                          </a:cubicBezTo>
                          <a:cubicBezTo>
                            <a:pt x="159113" y="215747"/>
                            <a:pt x="191475" y="304742"/>
                            <a:pt x="210353" y="404525"/>
                          </a:cubicBezTo>
                          <a:cubicBezTo>
                            <a:pt x="242715" y="563638"/>
                            <a:pt x="248109" y="725448"/>
                            <a:pt x="245412" y="889955"/>
                          </a:cubicBezTo>
                          <a:lnTo>
                            <a:pt x="215747" y="889955"/>
                          </a:lnTo>
                          <a:close/>
                        </a:path>
                      </a:pathLst>
                    </a:custGeom>
                    <a:solidFill>
                      <a:srgbClr val="11521E"/>
                    </a:solidFill>
                    <a:ln w="26947" cap="flat">
                      <a:noFill/>
                      <a:prstDash val="solid"/>
                      <a:miter/>
                    </a:ln>
                  </p:spPr>
                  <p:txBody>
                    <a:bodyPr rtlCol="1" anchor="ctr"/>
                    <a:lstStyle/>
                    <a:p>
                      <a:endParaRPr lang="ar-SA"/>
                    </a:p>
                  </p:txBody>
                </p:sp>
                <p:sp>
                  <p:nvSpPr>
                    <p:cNvPr id="1185" name="شكل حر: شكل 1140">
                      <a:extLst>
                        <a:ext uri="{FF2B5EF4-FFF2-40B4-BE49-F238E27FC236}">
                          <a16:creationId xmlns:a16="http://schemas.microsoft.com/office/drawing/2014/main" id="{ED76C4A0-288E-4040-AE16-52B6132C3DA0}"/>
                        </a:ext>
                      </a:extLst>
                    </p:cNvPr>
                    <p:cNvSpPr/>
                    <p:nvPr/>
                  </p:nvSpPr>
                  <p:spPr>
                    <a:xfrm>
                      <a:off x="1703281" y="6239734"/>
                      <a:ext cx="154836" cy="599521"/>
                    </a:xfrm>
                    <a:custGeom>
                      <a:avLst/>
                      <a:gdLst>
                        <a:gd name="connsiteX0" fmla="*/ 3814 w 154836"/>
                        <a:gd name="connsiteY0" fmla="*/ 735 h 599521"/>
                        <a:gd name="connsiteX1" fmla="*/ 33479 w 154836"/>
                        <a:gd name="connsiteY1" fmla="*/ 57369 h 599521"/>
                        <a:gd name="connsiteX2" fmla="*/ 65841 w 154836"/>
                        <a:gd name="connsiteY2" fmla="*/ 122092 h 599521"/>
                        <a:gd name="connsiteX3" fmla="*/ 108990 w 154836"/>
                        <a:gd name="connsiteY3" fmla="*/ 254237 h 599521"/>
                        <a:gd name="connsiteX4" fmla="*/ 149443 w 154836"/>
                        <a:gd name="connsiteY4" fmla="*/ 540101 h 599521"/>
                        <a:gd name="connsiteX5" fmla="*/ 154837 w 154836"/>
                        <a:gd name="connsiteY5" fmla="*/ 599432 h 599521"/>
                        <a:gd name="connsiteX6" fmla="*/ 103597 w 154836"/>
                        <a:gd name="connsiteY6" fmla="*/ 265025 h 599521"/>
                        <a:gd name="connsiteX7" fmla="*/ 60447 w 154836"/>
                        <a:gd name="connsiteY7" fmla="*/ 132880 h 599521"/>
                        <a:gd name="connsiteX8" fmla="*/ 1117 w 154836"/>
                        <a:gd name="connsiteY8" fmla="*/ 6129 h 599521"/>
                        <a:gd name="connsiteX9" fmla="*/ 3814 w 154836"/>
                        <a:gd name="connsiteY9" fmla="*/ 735 h 599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836" h="599521">
                          <a:moveTo>
                            <a:pt x="3814" y="735"/>
                          </a:moveTo>
                          <a:cubicBezTo>
                            <a:pt x="14601" y="16916"/>
                            <a:pt x="25389" y="38491"/>
                            <a:pt x="33479" y="57369"/>
                          </a:cubicBezTo>
                          <a:cubicBezTo>
                            <a:pt x="44266" y="78943"/>
                            <a:pt x="55054" y="100518"/>
                            <a:pt x="65841" y="122092"/>
                          </a:cubicBezTo>
                          <a:cubicBezTo>
                            <a:pt x="84719" y="162545"/>
                            <a:pt x="98203" y="208391"/>
                            <a:pt x="108990" y="254237"/>
                          </a:cubicBezTo>
                          <a:cubicBezTo>
                            <a:pt x="130565" y="345930"/>
                            <a:pt x="144049" y="443016"/>
                            <a:pt x="149443" y="540101"/>
                          </a:cubicBezTo>
                          <a:cubicBezTo>
                            <a:pt x="149443" y="542798"/>
                            <a:pt x="154837" y="602129"/>
                            <a:pt x="154837" y="599432"/>
                          </a:cubicBezTo>
                          <a:cubicBezTo>
                            <a:pt x="144049" y="505043"/>
                            <a:pt x="127868" y="354020"/>
                            <a:pt x="103597" y="265025"/>
                          </a:cubicBezTo>
                          <a:cubicBezTo>
                            <a:pt x="92809" y="219179"/>
                            <a:pt x="76628" y="173332"/>
                            <a:pt x="60447" y="132880"/>
                          </a:cubicBezTo>
                          <a:cubicBezTo>
                            <a:pt x="41569" y="89730"/>
                            <a:pt x="22692" y="46581"/>
                            <a:pt x="1117" y="6129"/>
                          </a:cubicBezTo>
                          <a:cubicBezTo>
                            <a:pt x="-1580" y="3432"/>
                            <a:pt x="1117" y="-1962"/>
                            <a:pt x="3814" y="735"/>
                          </a:cubicBezTo>
                          <a:close/>
                        </a:path>
                      </a:pathLst>
                    </a:custGeom>
                    <a:solidFill>
                      <a:srgbClr val="DCFB8E">
                        <a:alpha val="30000"/>
                      </a:srgbClr>
                    </a:solidFill>
                    <a:ln w="26947" cap="flat">
                      <a:noFill/>
                      <a:prstDash val="solid"/>
                      <a:miter/>
                    </a:ln>
                  </p:spPr>
                  <p:txBody>
                    <a:bodyPr rtlCol="1" anchor="ctr"/>
                    <a:lstStyle/>
                    <a:p>
                      <a:endParaRPr lang="ar-SA"/>
                    </a:p>
                  </p:txBody>
                </p:sp>
                <p:sp>
                  <p:nvSpPr>
                    <p:cNvPr id="1186" name="شكل حر: شكل 1141">
                      <a:extLst>
                        <a:ext uri="{FF2B5EF4-FFF2-40B4-BE49-F238E27FC236}">
                          <a16:creationId xmlns:a16="http://schemas.microsoft.com/office/drawing/2014/main" id="{E2CD1394-1679-49C7-8E43-4FB0537574A6}"/>
                        </a:ext>
                      </a:extLst>
                    </p:cNvPr>
                    <p:cNvSpPr/>
                    <p:nvPr/>
                  </p:nvSpPr>
                  <p:spPr>
                    <a:xfrm>
                      <a:off x="1618099" y="6277574"/>
                      <a:ext cx="191475" cy="753067"/>
                    </a:xfrm>
                    <a:custGeom>
                      <a:avLst/>
                      <a:gdLst>
                        <a:gd name="connsiteX0" fmla="*/ 86299 w 191475"/>
                        <a:gd name="connsiteY0" fmla="*/ 753067 h 753067"/>
                        <a:gd name="connsiteX1" fmla="*/ 0 w 191475"/>
                        <a:gd name="connsiteY1" fmla="*/ 753067 h 753067"/>
                        <a:gd name="connsiteX2" fmla="*/ 2697 w 191475"/>
                        <a:gd name="connsiteY2" fmla="*/ 666768 h 753067"/>
                        <a:gd name="connsiteX3" fmla="*/ 2697 w 191475"/>
                        <a:gd name="connsiteY3" fmla="*/ 664071 h 753067"/>
                        <a:gd name="connsiteX4" fmla="*/ 40452 w 191475"/>
                        <a:gd name="connsiteY4" fmla="*/ 294605 h 753067"/>
                        <a:gd name="connsiteX5" fmla="*/ 97086 w 191475"/>
                        <a:gd name="connsiteY5" fmla="*/ 130099 h 753067"/>
                        <a:gd name="connsiteX6" fmla="*/ 191475 w 191475"/>
                        <a:gd name="connsiteY6" fmla="*/ 651 h 753067"/>
                        <a:gd name="connsiteX7" fmla="*/ 88995 w 191475"/>
                        <a:gd name="connsiteY7" fmla="*/ 726099 h 753067"/>
                        <a:gd name="connsiteX8" fmla="*/ 86299 w 191475"/>
                        <a:gd name="connsiteY8" fmla="*/ 753067 h 753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75" h="753067">
                          <a:moveTo>
                            <a:pt x="86299" y="753067"/>
                          </a:moveTo>
                          <a:lnTo>
                            <a:pt x="0" y="753067"/>
                          </a:lnTo>
                          <a:cubicBezTo>
                            <a:pt x="0" y="712615"/>
                            <a:pt x="2697" y="680252"/>
                            <a:pt x="2697" y="666768"/>
                          </a:cubicBezTo>
                          <a:cubicBezTo>
                            <a:pt x="2697" y="615529"/>
                            <a:pt x="2697" y="642497"/>
                            <a:pt x="2697" y="664071"/>
                          </a:cubicBezTo>
                          <a:cubicBezTo>
                            <a:pt x="2697" y="540017"/>
                            <a:pt x="13484" y="413266"/>
                            <a:pt x="40452" y="294605"/>
                          </a:cubicBezTo>
                          <a:cubicBezTo>
                            <a:pt x="53937" y="237972"/>
                            <a:pt x="72815" y="181338"/>
                            <a:pt x="97086" y="130099"/>
                          </a:cubicBezTo>
                          <a:cubicBezTo>
                            <a:pt x="102480" y="116614"/>
                            <a:pt x="183385" y="-10137"/>
                            <a:pt x="191475" y="651"/>
                          </a:cubicBezTo>
                          <a:cubicBezTo>
                            <a:pt x="186082" y="651"/>
                            <a:pt x="91692" y="661374"/>
                            <a:pt x="88995" y="726099"/>
                          </a:cubicBezTo>
                          <a:cubicBezTo>
                            <a:pt x="86299" y="731492"/>
                            <a:pt x="86299" y="742279"/>
                            <a:pt x="86299" y="753067"/>
                          </a:cubicBezTo>
                          <a:close/>
                        </a:path>
                      </a:pathLst>
                    </a:custGeom>
                    <a:solidFill>
                      <a:srgbClr val="003B18"/>
                    </a:solidFill>
                    <a:ln w="26947" cap="flat">
                      <a:noFill/>
                      <a:prstDash val="solid"/>
                      <a:miter/>
                    </a:ln>
                  </p:spPr>
                  <p:txBody>
                    <a:bodyPr rtlCol="1" anchor="ctr"/>
                    <a:lstStyle/>
                    <a:p>
                      <a:endParaRPr lang="ar-SA"/>
                    </a:p>
                  </p:txBody>
                </p:sp>
                <p:sp>
                  <p:nvSpPr>
                    <p:cNvPr id="1187" name="شكل حر: شكل 1142">
                      <a:extLst>
                        <a:ext uri="{FF2B5EF4-FFF2-40B4-BE49-F238E27FC236}">
                          <a16:creationId xmlns:a16="http://schemas.microsoft.com/office/drawing/2014/main" id="{6FA3BE2B-DCF6-4F34-9C0B-CB6D1DCAF54A}"/>
                        </a:ext>
                      </a:extLst>
                    </p:cNvPr>
                    <p:cNvSpPr/>
                    <p:nvPr/>
                  </p:nvSpPr>
                  <p:spPr>
                    <a:xfrm>
                      <a:off x="1658552" y="6280922"/>
                      <a:ext cx="148325" cy="749719"/>
                    </a:xfrm>
                    <a:custGeom>
                      <a:avLst/>
                      <a:gdLst>
                        <a:gd name="connsiteX0" fmla="*/ 45846 w 148325"/>
                        <a:gd name="connsiteY0" fmla="*/ 749720 h 749719"/>
                        <a:gd name="connsiteX1" fmla="*/ 0 w 148325"/>
                        <a:gd name="connsiteY1" fmla="*/ 749720 h 749719"/>
                        <a:gd name="connsiteX2" fmla="*/ 75511 w 148325"/>
                        <a:gd name="connsiteY2" fmla="*/ 183385 h 749719"/>
                        <a:gd name="connsiteX3" fmla="*/ 148326 w 148325"/>
                        <a:gd name="connsiteY3" fmla="*/ 0 h 749719"/>
                        <a:gd name="connsiteX4" fmla="*/ 45846 w 148325"/>
                        <a:gd name="connsiteY4" fmla="*/ 722752 h 749719"/>
                        <a:gd name="connsiteX5" fmla="*/ 45846 w 148325"/>
                        <a:gd name="connsiteY5" fmla="*/ 749720 h 749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325" h="749719">
                          <a:moveTo>
                            <a:pt x="45846" y="749720"/>
                          </a:moveTo>
                          <a:lnTo>
                            <a:pt x="0" y="749720"/>
                          </a:lnTo>
                          <a:cubicBezTo>
                            <a:pt x="8090" y="558245"/>
                            <a:pt x="29665" y="369466"/>
                            <a:pt x="75511" y="183385"/>
                          </a:cubicBezTo>
                          <a:cubicBezTo>
                            <a:pt x="94389" y="118661"/>
                            <a:pt x="121357" y="59331"/>
                            <a:pt x="148326" y="0"/>
                          </a:cubicBezTo>
                          <a:cubicBezTo>
                            <a:pt x="137538" y="51240"/>
                            <a:pt x="51240" y="660724"/>
                            <a:pt x="45846" y="722752"/>
                          </a:cubicBezTo>
                          <a:cubicBezTo>
                            <a:pt x="45846" y="728145"/>
                            <a:pt x="45846" y="738932"/>
                            <a:pt x="45846" y="749720"/>
                          </a:cubicBezTo>
                          <a:close/>
                        </a:path>
                      </a:pathLst>
                    </a:custGeom>
                    <a:solidFill>
                      <a:srgbClr val="003B18"/>
                    </a:solidFill>
                    <a:ln w="26947" cap="flat">
                      <a:noFill/>
                      <a:prstDash val="solid"/>
                      <a:miter/>
                    </a:ln>
                  </p:spPr>
                  <p:txBody>
                    <a:bodyPr rtlCol="1" anchor="ctr"/>
                    <a:lstStyle/>
                    <a:p>
                      <a:endParaRPr lang="ar-SA"/>
                    </a:p>
                  </p:txBody>
                </p:sp>
                <p:sp>
                  <p:nvSpPr>
                    <p:cNvPr id="1188" name="شكل حر: شكل 1143">
                      <a:extLst>
                        <a:ext uri="{FF2B5EF4-FFF2-40B4-BE49-F238E27FC236}">
                          <a16:creationId xmlns:a16="http://schemas.microsoft.com/office/drawing/2014/main" id="{BABEC690-2EF2-4C49-8D2F-B3572117670D}"/>
                        </a:ext>
                      </a:extLst>
                    </p:cNvPr>
                    <p:cNvSpPr/>
                    <p:nvPr/>
                  </p:nvSpPr>
                  <p:spPr>
                    <a:xfrm>
                      <a:off x="1194696" y="6098888"/>
                      <a:ext cx="320923" cy="931753"/>
                    </a:xfrm>
                    <a:custGeom>
                      <a:avLst/>
                      <a:gdLst>
                        <a:gd name="connsiteX0" fmla="*/ 215747 w 320923"/>
                        <a:gd name="connsiteY0" fmla="*/ 931753 h 931753"/>
                        <a:gd name="connsiteX1" fmla="*/ 204959 w 320923"/>
                        <a:gd name="connsiteY1" fmla="*/ 818486 h 931753"/>
                        <a:gd name="connsiteX2" fmla="*/ 0 w 320923"/>
                        <a:gd name="connsiteY2" fmla="*/ 1345 h 931753"/>
                        <a:gd name="connsiteX3" fmla="*/ 124054 w 320923"/>
                        <a:gd name="connsiteY3" fmla="*/ 133491 h 931753"/>
                        <a:gd name="connsiteX4" fmla="*/ 210353 w 320923"/>
                        <a:gd name="connsiteY4" fmla="*/ 311481 h 931753"/>
                        <a:gd name="connsiteX5" fmla="*/ 299349 w 320923"/>
                        <a:gd name="connsiteY5" fmla="*/ 732187 h 931753"/>
                        <a:gd name="connsiteX6" fmla="*/ 299349 w 320923"/>
                        <a:gd name="connsiteY6" fmla="*/ 734884 h 931753"/>
                        <a:gd name="connsiteX7" fmla="*/ 320923 w 320923"/>
                        <a:gd name="connsiteY7" fmla="*/ 931753 h 931753"/>
                        <a:gd name="connsiteX8" fmla="*/ 215747 w 320923"/>
                        <a:gd name="connsiteY8" fmla="*/ 931753 h 931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923" h="931753">
                          <a:moveTo>
                            <a:pt x="215747" y="931753"/>
                          </a:moveTo>
                          <a:cubicBezTo>
                            <a:pt x="210353" y="883210"/>
                            <a:pt x="207656" y="837364"/>
                            <a:pt x="204959" y="818486"/>
                          </a:cubicBezTo>
                          <a:cubicBezTo>
                            <a:pt x="191475" y="745671"/>
                            <a:pt x="5394" y="-1351"/>
                            <a:pt x="0" y="1345"/>
                          </a:cubicBezTo>
                          <a:cubicBezTo>
                            <a:pt x="5394" y="-14835"/>
                            <a:pt x="113267" y="120006"/>
                            <a:pt x="124054" y="133491"/>
                          </a:cubicBezTo>
                          <a:cubicBezTo>
                            <a:pt x="159113" y="187427"/>
                            <a:pt x="188778" y="249454"/>
                            <a:pt x="210353" y="311481"/>
                          </a:cubicBezTo>
                          <a:cubicBezTo>
                            <a:pt x="256199" y="446323"/>
                            <a:pt x="283167" y="589255"/>
                            <a:pt x="299349" y="732187"/>
                          </a:cubicBezTo>
                          <a:cubicBezTo>
                            <a:pt x="296652" y="707916"/>
                            <a:pt x="293955" y="672857"/>
                            <a:pt x="299349" y="734884"/>
                          </a:cubicBezTo>
                          <a:cubicBezTo>
                            <a:pt x="302045" y="764549"/>
                            <a:pt x="315529" y="848151"/>
                            <a:pt x="320923" y="931753"/>
                          </a:cubicBezTo>
                          <a:lnTo>
                            <a:pt x="215747" y="931753"/>
                          </a:lnTo>
                          <a:close/>
                        </a:path>
                      </a:pathLst>
                    </a:custGeom>
                    <a:solidFill>
                      <a:srgbClr val="003B18"/>
                    </a:solidFill>
                    <a:ln w="26947" cap="flat">
                      <a:noFill/>
                      <a:prstDash val="solid"/>
                      <a:miter/>
                    </a:ln>
                  </p:spPr>
                  <p:txBody>
                    <a:bodyPr rtlCol="1" anchor="ctr"/>
                    <a:lstStyle/>
                    <a:p>
                      <a:endParaRPr lang="ar-SA"/>
                    </a:p>
                  </p:txBody>
                </p:sp>
                <p:sp>
                  <p:nvSpPr>
                    <p:cNvPr id="1189" name="شكل حر: شكل 1144">
                      <a:extLst>
                        <a:ext uri="{FF2B5EF4-FFF2-40B4-BE49-F238E27FC236}">
                          <a16:creationId xmlns:a16="http://schemas.microsoft.com/office/drawing/2014/main" id="{645E3298-AF40-4F6F-B69C-39B59B8397C1}"/>
                        </a:ext>
                      </a:extLst>
                    </p:cNvPr>
                    <p:cNvSpPr/>
                    <p:nvPr/>
                  </p:nvSpPr>
                  <p:spPr>
                    <a:xfrm>
                      <a:off x="1194696" y="6105628"/>
                      <a:ext cx="269683" cy="925014"/>
                    </a:xfrm>
                    <a:custGeom>
                      <a:avLst/>
                      <a:gdLst>
                        <a:gd name="connsiteX0" fmla="*/ 215747 w 269683"/>
                        <a:gd name="connsiteY0" fmla="*/ 925014 h 925014"/>
                        <a:gd name="connsiteX1" fmla="*/ 204959 w 269683"/>
                        <a:gd name="connsiteY1" fmla="*/ 811747 h 925014"/>
                        <a:gd name="connsiteX2" fmla="*/ 0 w 269683"/>
                        <a:gd name="connsiteY2" fmla="*/ 0 h 925014"/>
                        <a:gd name="connsiteX3" fmla="*/ 105177 w 269683"/>
                        <a:gd name="connsiteY3" fmla="*/ 199566 h 925014"/>
                        <a:gd name="connsiteX4" fmla="*/ 269683 w 269683"/>
                        <a:gd name="connsiteY4" fmla="*/ 925014 h 925014"/>
                        <a:gd name="connsiteX5" fmla="*/ 215747 w 269683"/>
                        <a:gd name="connsiteY5" fmla="*/ 925014 h 92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683" h="925014">
                          <a:moveTo>
                            <a:pt x="215747" y="925014"/>
                          </a:moveTo>
                          <a:cubicBezTo>
                            <a:pt x="210353" y="876471"/>
                            <a:pt x="207656" y="830625"/>
                            <a:pt x="204959" y="811747"/>
                          </a:cubicBezTo>
                          <a:cubicBezTo>
                            <a:pt x="191475" y="741629"/>
                            <a:pt x="18878" y="56634"/>
                            <a:pt x="0" y="0"/>
                          </a:cubicBezTo>
                          <a:cubicBezTo>
                            <a:pt x="37756" y="64724"/>
                            <a:pt x="78208" y="126751"/>
                            <a:pt x="105177" y="199566"/>
                          </a:cubicBezTo>
                          <a:cubicBezTo>
                            <a:pt x="188778" y="431493"/>
                            <a:pt x="242715" y="674208"/>
                            <a:pt x="269683" y="925014"/>
                          </a:cubicBezTo>
                          <a:lnTo>
                            <a:pt x="215747" y="925014"/>
                          </a:lnTo>
                          <a:close/>
                        </a:path>
                      </a:pathLst>
                    </a:custGeom>
                    <a:solidFill>
                      <a:srgbClr val="003B18"/>
                    </a:solidFill>
                    <a:ln w="26947" cap="flat">
                      <a:noFill/>
                      <a:prstDash val="solid"/>
                      <a:miter/>
                    </a:ln>
                  </p:spPr>
                  <p:txBody>
                    <a:bodyPr rtlCol="1" anchor="ctr"/>
                    <a:lstStyle/>
                    <a:p>
                      <a:endParaRPr lang="ar-SA"/>
                    </a:p>
                  </p:txBody>
                </p:sp>
                <p:sp>
                  <p:nvSpPr>
                    <p:cNvPr id="1190" name="شكل حر: شكل 1145">
                      <a:extLst>
                        <a:ext uri="{FF2B5EF4-FFF2-40B4-BE49-F238E27FC236}">
                          <a16:creationId xmlns:a16="http://schemas.microsoft.com/office/drawing/2014/main" id="{F314BBE8-2227-41C7-8DB5-AB7CEB7FC39D}"/>
                        </a:ext>
                      </a:extLst>
                    </p:cNvPr>
                    <p:cNvSpPr/>
                    <p:nvPr/>
                  </p:nvSpPr>
                  <p:spPr>
                    <a:xfrm>
                      <a:off x="1280995" y="5779311"/>
                      <a:ext cx="400567" cy="1251330"/>
                    </a:xfrm>
                    <a:custGeom>
                      <a:avLst/>
                      <a:gdLst>
                        <a:gd name="connsiteX0" fmla="*/ 307439 w 400567"/>
                        <a:gd name="connsiteY0" fmla="*/ 1251331 h 1251330"/>
                        <a:gd name="connsiteX1" fmla="*/ 275077 w 400567"/>
                        <a:gd name="connsiteY1" fmla="*/ 887258 h 1251330"/>
                        <a:gd name="connsiteX2" fmla="*/ 177991 w 400567"/>
                        <a:gd name="connsiteY2" fmla="*/ 512398 h 1251330"/>
                        <a:gd name="connsiteX3" fmla="*/ 72815 w 400567"/>
                        <a:gd name="connsiteY3" fmla="*/ 132145 h 1251330"/>
                        <a:gd name="connsiteX4" fmla="*/ 72815 w 400567"/>
                        <a:gd name="connsiteY4" fmla="*/ 132145 h 1251330"/>
                        <a:gd name="connsiteX5" fmla="*/ 0 w 400567"/>
                        <a:gd name="connsiteY5" fmla="*/ 0 h 1251330"/>
                        <a:gd name="connsiteX6" fmla="*/ 196869 w 400567"/>
                        <a:gd name="connsiteY6" fmla="*/ 191475 h 1251330"/>
                        <a:gd name="connsiteX7" fmla="*/ 345195 w 400567"/>
                        <a:gd name="connsiteY7" fmla="*/ 542063 h 1251330"/>
                        <a:gd name="connsiteX8" fmla="*/ 396434 w 400567"/>
                        <a:gd name="connsiteY8" fmla="*/ 1251331 h 1251330"/>
                        <a:gd name="connsiteX9" fmla="*/ 307439 w 400567"/>
                        <a:gd name="connsiteY9" fmla="*/ 1251331 h 125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0567" h="1251330">
                          <a:moveTo>
                            <a:pt x="307439" y="1251331"/>
                          </a:moveTo>
                          <a:cubicBezTo>
                            <a:pt x="310136" y="1129973"/>
                            <a:pt x="296652" y="1005919"/>
                            <a:pt x="275077" y="887258"/>
                          </a:cubicBezTo>
                          <a:cubicBezTo>
                            <a:pt x="250805" y="757810"/>
                            <a:pt x="218443" y="633756"/>
                            <a:pt x="177991" y="512398"/>
                          </a:cubicBezTo>
                          <a:cubicBezTo>
                            <a:pt x="137538" y="391041"/>
                            <a:pt x="129448" y="242715"/>
                            <a:pt x="72815" y="132145"/>
                          </a:cubicBezTo>
                          <a:cubicBezTo>
                            <a:pt x="75511" y="137538"/>
                            <a:pt x="88995" y="161810"/>
                            <a:pt x="72815" y="132145"/>
                          </a:cubicBezTo>
                          <a:cubicBezTo>
                            <a:pt x="48543" y="88996"/>
                            <a:pt x="26968" y="43149"/>
                            <a:pt x="0" y="0"/>
                          </a:cubicBezTo>
                          <a:cubicBezTo>
                            <a:pt x="72815" y="53937"/>
                            <a:pt x="142932" y="105176"/>
                            <a:pt x="196869" y="191475"/>
                          </a:cubicBezTo>
                          <a:cubicBezTo>
                            <a:pt x="261593" y="296652"/>
                            <a:pt x="315529" y="412615"/>
                            <a:pt x="345195" y="542063"/>
                          </a:cubicBezTo>
                          <a:cubicBezTo>
                            <a:pt x="399131" y="773991"/>
                            <a:pt x="407222" y="1011312"/>
                            <a:pt x="396434" y="1251331"/>
                          </a:cubicBezTo>
                          <a:lnTo>
                            <a:pt x="307439" y="1251331"/>
                          </a:lnTo>
                          <a:close/>
                        </a:path>
                      </a:pathLst>
                    </a:custGeom>
                    <a:solidFill>
                      <a:srgbClr val="115027"/>
                    </a:solidFill>
                    <a:ln w="26947" cap="flat">
                      <a:noFill/>
                      <a:prstDash val="solid"/>
                      <a:miter/>
                    </a:ln>
                  </p:spPr>
                  <p:txBody>
                    <a:bodyPr rtlCol="1" anchor="ctr"/>
                    <a:lstStyle/>
                    <a:p>
                      <a:endParaRPr lang="ar-SA"/>
                    </a:p>
                  </p:txBody>
                </p:sp>
                <p:sp>
                  <p:nvSpPr>
                    <p:cNvPr id="1191" name="شكل حر: شكل 1146">
                      <a:extLst>
                        <a:ext uri="{FF2B5EF4-FFF2-40B4-BE49-F238E27FC236}">
                          <a16:creationId xmlns:a16="http://schemas.microsoft.com/office/drawing/2014/main" id="{6E4C5872-4626-4BBA-9FAF-D8DA6196E11B}"/>
                        </a:ext>
                      </a:extLst>
                    </p:cNvPr>
                    <p:cNvSpPr/>
                    <p:nvPr/>
                  </p:nvSpPr>
                  <p:spPr>
                    <a:xfrm>
                      <a:off x="1299873" y="5795492"/>
                      <a:ext cx="381689" cy="1235149"/>
                    </a:xfrm>
                    <a:custGeom>
                      <a:avLst/>
                      <a:gdLst>
                        <a:gd name="connsiteX0" fmla="*/ 331710 w 381689"/>
                        <a:gd name="connsiteY0" fmla="*/ 1235150 h 1235149"/>
                        <a:gd name="connsiteX1" fmla="*/ 0 w 381689"/>
                        <a:gd name="connsiteY1" fmla="*/ 0 h 1235149"/>
                        <a:gd name="connsiteX2" fmla="*/ 177991 w 381689"/>
                        <a:gd name="connsiteY2" fmla="*/ 175294 h 1235149"/>
                        <a:gd name="connsiteX3" fmla="*/ 326317 w 381689"/>
                        <a:gd name="connsiteY3" fmla="*/ 525882 h 1235149"/>
                        <a:gd name="connsiteX4" fmla="*/ 377557 w 381689"/>
                        <a:gd name="connsiteY4" fmla="*/ 1235150 h 1235149"/>
                        <a:gd name="connsiteX5" fmla="*/ 331710 w 381689"/>
                        <a:gd name="connsiteY5" fmla="*/ 1235150 h 1235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689" h="1235149">
                          <a:moveTo>
                            <a:pt x="331710" y="1235150"/>
                          </a:moveTo>
                          <a:cubicBezTo>
                            <a:pt x="345195" y="779385"/>
                            <a:pt x="275077" y="310136"/>
                            <a:pt x="0" y="0"/>
                          </a:cubicBezTo>
                          <a:cubicBezTo>
                            <a:pt x="67421" y="48543"/>
                            <a:pt x="129448" y="99783"/>
                            <a:pt x="177991" y="175294"/>
                          </a:cubicBezTo>
                          <a:cubicBezTo>
                            <a:pt x="242715" y="280471"/>
                            <a:pt x="296652" y="396435"/>
                            <a:pt x="326317" y="525882"/>
                          </a:cubicBezTo>
                          <a:cubicBezTo>
                            <a:pt x="380253" y="757810"/>
                            <a:pt x="388344" y="995132"/>
                            <a:pt x="377557" y="1235150"/>
                          </a:cubicBezTo>
                          <a:lnTo>
                            <a:pt x="331710" y="1235150"/>
                          </a:lnTo>
                          <a:close/>
                        </a:path>
                      </a:pathLst>
                    </a:custGeom>
                    <a:solidFill>
                      <a:srgbClr val="11521E"/>
                    </a:solidFill>
                    <a:ln w="26947" cap="flat">
                      <a:noFill/>
                      <a:prstDash val="solid"/>
                      <a:miter/>
                    </a:ln>
                  </p:spPr>
                  <p:txBody>
                    <a:bodyPr rtlCol="1" anchor="ctr"/>
                    <a:lstStyle/>
                    <a:p>
                      <a:endParaRPr lang="ar-SA"/>
                    </a:p>
                  </p:txBody>
                </p:sp>
                <p:sp>
                  <p:nvSpPr>
                    <p:cNvPr id="1192" name="شكل حر: شكل 1147">
                      <a:extLst>
                        <a:ext uri="{FF2B5EF4-FFF2-40B4-BE49-F238E27FC236}">
                          <a16:creationId xmlns:a16="http://schemas.microsoft.com/office/drawing/2014/main" id="{77BC2059-A732-4E3A-842C-0E2C8AB935D4}"/>
                        </a:ext>
                      </a:extLst>
                    </p:cNvPr>
                    <p:cNvSpPr/>
                    <p:nvPr/>
                  </p:nvSpPr>
                  <p:spPr>
                    <a:xfrm>
                      <a:off x="1137684" y="6454495"/>
                      <a:ext cx="256577" cy="207685"/>
                    </a:xfrm>
                    <a:custGeom>
                      <a:avLst/>
                      <a:gdLst>
                        <a:gd name="connsiteX0" fmla="*/ 102858 w 256577"/>
                        <a:gd name="connsiteY0" fmla="*/ 7115 h 207685"/>
                        <a:gd name="connsiteX1" fmla="*/ 172976 w 256577"/>
                        <a:gd name="connsiteY1" fmla="*/ 7115 h 207685"/>
                        <a:gd name="connsiteX2" fmla="*/ 256578 w 256577"/>
                        <a:gd name="connsiteY2" fmla="*/ 106898 h 207685"/>
                        <a:gd name="connsiteX3" fmla="*/ 151401 w 256577"/>
                        <a:gd name="connsiteY3" fmla="*/ 61052 h 207685"/>
                        <a:gd name="connsiteX4" fmla="*/ 51619 w 256577"/>
                        <a:gd name="connsiteY4" fmla="*/ 160834 h 207685"/>
                        <a:gd name="connsiteX5" fmla="*/ 379 w 256577"/>
                        <a:gd name="connsiteY5" fmla="*/ 203984 h 207685"/>
                        <a:gd name="connsiteX6" fmla="*/ 102858 w 256577"/>
                        <a:gd name="connsiteY6" fmla="*/ 7115 h 20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6577" h="207685">
                          <a:moveTo>
                            <a:pt x="102858" y="7115"/>
                          </a:moveTo>
                          <a:cubicBezTo>
                            <a:pt x="124433" y="-976"/>
                            <a:pt x="148705" y="-3673"/>
                            <a:pt x="172976" y="7115"/>
                          </a:cubicBezTo>
                          <a:cubicBezTo>
                            <a:pt x="208035" y="20599"/>
                            <a:pt x="237700" y="61052"/>
                            <a:pt x="256578" y="106898"/>
                          </a:cubicBezTo>
                          <a:cubicBezTo>
                            <a:pt x="229610" y="58355"/>
                            <a:pt x="197248" y="28689"/>
                            <a:pt x="151401" y="61052"/>
                          </a:cubicBezTo>
                          <a:cubicBezTo>
                            <a:pt x="116343" y="88020"/>
                            <a:pt x="83981" y="125776"/>
                            <a:pt x="51619" y="160834"/>
                          </a:cubicBezTo>
                          <a:cubicBezTo>
                            <a:pt x="48922" y="163531"/>
                            <a:pt x="-5015" y="222862"/>
                            <a:pt x="379" y="203984"/>
                          </a:cubicBezTo>
                          <a:cubicBezTo>
                            <a:pt x="21954" y="133866"/>
                            <a:pt x="54316" y="58355"/>
                            <a:pt x="102858" y="7115"/>
                          </a:cubicBezTo>
                          <a:close/>
                        </a:path>
                      </a:pathLst>
                    </a:custGeom>
                    <a:solidFill>
                      <a:srgbClr val="284A55"/>
                    </a:solidFill>
                    <a:ln w="26947" cap="flat">
                      <a:noFill/>
                      <a:prstDash val="solid"/>
                      <a:miter/>
                    </a:ln>
                  </p:spPr>
                  <p:txBody>
                    <a:bodyPr rtlCol="1" anchor="ctr"/>
                    <a:lstStyle/>
                    <a:p>
                      <a:endParaRPr lang="ar-SA"/>
                    </a:p>
                  </p:txBody>
                </p:sp>
                <p:sp>
                  <p:nvSpPr>
                    <p:cNvPr id="1193" name="شكل حر: شكل 1148">
                      <a:extLst>
                        <a:ext uri="{FF2B5EF4-FFF2-40B4-BE49-F238E27FC236}">
                          <a16:creationId xmlns:a16="http://schemas.microsoft.com/office/drawing/2014/main" id="{D4245904-C2BF-41F7-9603-F98CE37A1066}"/>
                        </a:ext>
                      </a:extLst>
                    </p:cNvPr>
                    <p:cNvSpPr/>
                    <p:nvPr/>
                  </p:nvSpPr>
                  <p:spPr>
                    <a:xfrm>
                      <a:off x="1237846" y="6407875"/>
                      <a:ext cx="340084" cy="625462"/>
                    </a:xfrm>
                    <a:custGeom>
                      <a:avLst/>
                      <a:gdLst>
                        <a:gd name="connsiteX0" fmla="*/ 253502 w 340084"/>
                        <a:gd name="connsiteY0" fmla="*/ 622766 h 625462"/>
                        <a:gd name="connsiteX1" fmla="*/ 207656 w 340084"/>
                        <a:gd name="connsiteY1" fmla="*/ 307237 h 625462"/>
                        <a:gd name="connsiteX2" fmla="*/ 153719 w 340084"/>
                        <a:gd name="connsiteY2" fmla="*/ 156214 h 625462"/>
                        <a:gd name="connsiteX3" fmla="*/ 70118 w 340084"/>
                        <a:gd name="connsiteY3" fmla="*/ 56431 h 625462"/>
                        <a:gd name="connsiteX4" fmla="*/ 0 w 340084"/>
                        <a:gd name="connsiteY4" fmla="*/ 56431 h 625462"/>
                        <a:gd name="connsiteX5" fmla="*/ 43149 w 340084"/>
                        <a:gd name="connsiteY5" fmla="*/ 21372 h 625462"/>
                        <a:gd name="connsiteX6" fmla="*/ 172597 w 340084"/>
                        <a:gd name="connsiteY6" fmla="*/ 13282 h 625462"/>
                        <a:gd name="connsiteX7" fmla="*/ 180688 w 340084"/>
                        <a:gd name="connsiteY7" fmla="*/ 24069 h 625462"/>
                        <a:gd name="connsiteX8" fmla="*/ 275077 w 340084"/>
                        <a:gd name="connsiteY8" fmla="*/ 183182 h 625462"/>
                        <a:gd name="connsiteX9" fmla="*/ 339801 w 340084"/>
                        <a:gd name="connsiteY9" fmla="*/ 625462 h 625462"/>
                        <a:gd name="connsiteX10" fmla="*/ 253502 w 340084"/>
                        <a:gd name="connsiteY10" fmla="*/ 625462 h 625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0084" h="625462">
                          <a:moveTo>
                            <a:pt x="253502" y="622766"/>
                          </a:moveTo>
                          <a:cubicBezTo>
                            <a:pt x="248109" y="514893"/>
                            <a:pt x="234624" y="409716"/>
                            <a:pt x="207656" y="307237"/>
                          </a:cubicBezTo>
                          <a:cubicBezTo>
                            <a:pt x="196869" y="269481"/>
                            <a:pt x="180688" y="204757"/>
                            <a:pt x="153719" y="156214"/>
                          </a:cubicBezTo>
                          <a:cubicBezTo>
                            <a:pt x="134842" y="110368"/>
                            <a:pt x="105176" y="67219"/>
                            <a:pt x="70118" y="56431"/>
                          </a:cubicBezTo>
                          <a:cubicBezTo>
                            <a:pt x="45846" y="45644"/>
                            <a:pt x="21575" y="48340"/>
                            <a:pt x="0" y="56431"/>
                          </a:cubicBezTo>
                          <a:cubicBezTo>
                            <a:pt x="13484" y="42947"/>
                            <a:pt x="26968" y="32160"/>
                            <a:pt x="43149" y="21372"/>
                          </a:cubicBezTo>
                          <a:cubicBezTo>
                            <a:pt x="86299" y="-5596"/>
                            <a:pt x="132145" y="-5596"/>
                            <a:pt x="172597" y="13282"/>
                          </a:cubicBezTo>
                          <a:cubicBezTo>
                            <a:pt x="175294" y="15978"/>
                            <a:pt x="177991" y="21372"/>
                            <a:pt x="180688" y="24069"/>
                          </a:cubicBezTo>
                          <a:cubicBezTo>
                            <a:pt x="213050" y="78006"/>
                            <a:pt x="253502" y="123852"/>
                            <a:pt x="275077" y="183182"/>
                          </a:cubicBezTo>
                          <a:cubicBezTo>
                            <a:pt x="326317" y="323418"/>
                            <a:pt x="342498" y="474440"/>
                            <a:pt x="339801" y="625462"/>
                          </a:cubicBezTo>
                          <a:lnTo>
                            <a:pt x="253502" y="625462"/>
                          </a:lnTo>
                          <a:close/>
                        </a:path>
                      </a:pathLst>
                    </a:custGeom>
                    <a:solidFill>
                      <a:srgbClr val="00374E"/>
                    </a:solidFill>
                    <a:ln w="26947" cap="flat">
                      <a:noFill/>
                      <a:prstDash val="solid"/>
                      <a:miter/>
                    </a:ln>
                  </p:spPr>
                  <p:txBody>
                    <a:bodyPr rtlCol="1" anchor="ctr"/>
                    <a:lstStyle/>
                    <a:p>
                      <a:endParaRPr lang="ar-SA"/>
                    </a:p>
                  </p:txBody>
                </p:sp>
                <p:sp>
                  <p:nvSpPr>
                    <p:cNvPr id="1194" name="شكل حر: شكل 1149">
                      <a:extLst>
                        <a:ext uri="{FF2B5EF4-FFF2-40B4-BE49-F238E27FC236}">
                          <a16:creationId xmlns:a16="http://schemas.microsoft.com/office/drawing/2014/main" id="{BEC78DCF-FDDE-4EFC-9DC3-FB574F2D2DC4}"/>
                        </a:ext>
                      </a:extLst>
                    </p:cNvPr>
                    <p:cNvSpPr/>
                    <p:nvPr/>
                  </p:nvSpPr>
                  <p:spPr>
                    <a:xfrm>
                      <a:off x="1410443" y="6418460"/>
                      <a:ext cx="207656" cy="612181"/>
                    </a:xfrm>
                    <a:custGeom>
                      <a:avLst/>
                      <a:gdLst>
                        <a:gd name="connsiteX0" fmla="*/ 167204 w 207656"/>
                        <a:gd name="connsiteY0" fmla="*/ 612181 h 612181"/>
                        <a:gd name="connsiteX1" fmla="*/ 102480 w 207656"/>
                        <a:gd name="connsiteY1" fmla="*/ 169901 h 612181"/>
                        <a:gd name="connsiteX2" fmla="*/ 8090 w 207656"/>
                        <a:gd name="connsiteY2" fmla="*/ 10787 h 612181"/>
                        <a:gd name="connsiteX3" fmla="*/ 0 w 207656"/>
                        <a:gd name="connsiteY3" fmla="*/ 0 h 612181"/>
                        <a:gd name="connsiteX4" fmla="*/ 105177 w 207656"/>
                        <a:gd name="connsiteY4" fmla="*/ 94389 h 612181"/>
                        <a:gd name="connsiteX5" fmla="*/ 199566 w 207656"/>
                        <a:gd name="connsiteY5" fmla="*/ 391041 h 612181"/>
                        <a:gd name="connsiteX6" fmla="*/ 207656 w 207656"/>
                        <a:gd name="connsiteY6" fmla="*/ 574425 h 612181"/>
                        <a:gd name="connsiteX7" fmla="*/ 207656 w 207656"/>
                        <a:gd name="connsiteY7" fmla="*/ 609484 h 612181"/>
                        <a:gd name="connsiteX8" fmla="*/ 167204 w 207656"/>
                        <a:gd name="connsiteY8" fmla="*/ 609484 h 612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656" h="612181">
                          <a:moveTo>
                            <a:pt x="167204" y="612181"/>
                          </a:moveTo>
                          <a:cubicBezTo>
                            <a:pt x="169900" y="461159"/>
                            <a:pt x="151023" y="310136"/>
                            <a:pt x="102480" y="169901"/>
                          </a:cubicBezTo>
                          <a:cubicBezTo>
                            <a:pt x="80905" y="110570"/>
                            <a:pt x="40452" y="67421"/>
                            <a:pt x="8090" y="10787"/>
                          </a:cubicBezTo>
                          <a:cubicBezTo>
                            <a:pt x="5394" y="8091"/>
                            <a:pt x="2697" y="2697"/>
                            <a:pt x="0" y="0"/>
                          </a:cubicBezTo>
                          <a:cubicBezTo>
                            <a:pt x="40452" y="18878"/>
                            <a:pt x="75511" y="53937"/>
                            <a:pt x="105177" y="94389"/>
                          </a:cubicBezTo>
                          <a:cubicBezTo>
                            <a:pt x="161810" y="177991"/>
                            <a:pt x="188778" y="283167"/>
                            <a:pt x="199566" y="391041"/>
                          </a:cubicBezTo>
                          <a:cubicBezTo>
                            <a:pt x="204959" y="453068"/>
                            <a:pt x="207656" y="515095"/>
                            <a:pt x="207656" y="574425"/>
                          </a:cubicBezTo>
                          <a:cubicBezTo>
                            <a:pt x="207656" y="585213"/>
                            <a:pt x="207656" y="598697"/>
                            <a:pt x="207656" y="609484"/>
                          </a:cubicBezTo>
                          <a:lnTo>
                            <a:pt x="167204" y="609484"/>
                          </a:lnTo>
                          <a:close/>
                        </a:path>
                      </a:pathLst>
                    </a:custGeom>
                    <a:solidFill>
                      <a:srgbClr val="007500"/>
                    </a:solidFill>
                    <a:ln w="26947" cap="flat">
                      <a:noFill/>
                      <a:prstDash val="solid"/>
                      <a:miter/>
                    </a:ln>
                  </p:spPr>
                  <p:txBody>
                    <a:bodyPr rtlCol="1" anchor="ctr"/>
                    <a:lstStyle/>
                    <a:p>
                      <a:endParaRPr lang="ar-SA"/>
                    </a:p>
                  </p:txBody>
                </p:sp>
                <p:sp>
                  <p:nvSpPr>
                    <p:cNvPr id="1195" name="شكل حر: شكل 1150">
                      <a:extLst>
                        <a:ext uri="{FF2B5EF4-FFF2-40B4-BE49-F238E27FC236}">
                          <a16:creationId xmlns:a16="http://schemas.microsoft.com/office/drawing/2014/main" id="{AE3B4855-997A-4F9A-906F-3CB2D9B364C9}"/>
                        </a:ext>
                      </a:extLst>
                    </p:cNvPr>
                    <p:cNvSpPr/>
                    <p:nvPr/>
                  </p:nvSpPr>
                  <p:spPr>
                    <a:xfrm>
                      <a:off x="1433138" y="5924185"/>
                      <a:ext cx="241594" cy="774816"/>
                    </a:xfrm>
                    <a:custGeom>
                      <a:avLst/>
                      <a:gdLst>
                        <a:gd name="connsiteX0" fmla="*/ 4273 w 241594"/>
                        <a:gd name="connsiteY0" fmla="*/ 755 h 774816"/>
                        <a:gd name="connsiteX1" fmla="*/ 52816 w 241594"/>
                        <a:gd name="connsiteY1" fmla="*/ 73569 h 774816"/>
                        <a:gd name="connsiteX2" fmla="*/ 101359 w 241594"/>
                        <a:gd name="connsiteY2" fmla="*/ 157171 h 774816"/>
                        <a:gd name="connsiteX3" fmla="*/ 168780 w 241594"/>
                        <a:gd name="connsiteY3" fmla="*/ 327072 h 774816"/>
                        <a:gd name="connsiteX4" fmla="*/ 233504 w 241594"/>
                        <a:gd name="connsiteY4" fmla="*/ 699235 h 774816"/>
                        <a:gd name="connsiteX5" fmla="*/ 241594 w 241594"/>
                        <a:gd name="connsiteY5" fmla="*/ 774746 h 774816"/>
                        <a:gd name="connsiteX6" fmla="*/ 163386 w 241594"/>
                        <a:gd name="connsiteY6" fmla="*/ 340556 h 774816"/>
                        <a:gd name="connsiteX7" fmla="*/ 95965 w 241594"/>
                        <a:gd name="connsiteY7" fmla="*/ 167959 h 774816"/>
                        <a:gd name="connsiteX8" fmla="*/ 4273 w 241594"/>
                        <a:gd name="connsiteY8" fmla="*/ 3452 h 774816"/>
                        <a:gd name="connsiteX9" fmla="*/ 4273 w 241594"/>
                        <a:gd name="connsiteY9" fmla="*/ 755 h 774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1594" h="774816">
                          <a:moveTo>
                            <a:pt x="4273" y="755"/>
                          </a:moveTo>
                          <a:cubicBezTo>
                            <a:pt x="23151" y="22330"/>
                            <a:pt x="36635" y="49298"/>
                            <a:pt x="52816" y="73569"/>
                          </a:cubicBezTo>
                          <a:cubicBezTo>
                            <a:pt x="68997" y="100538"/>
                            <a:pt x="85178" y="130203"/>
                            <a:pt x="101359" y="157171"/>
                          </a:cubicBezTo>
                          <a:cubicBezTo>
                            <a:pt x="128327" y="211108"/>
                            <a:pt x="149902" y="267742"/>
                            <a:pt x="168780" y="327072"/>
                          </a:cubicBezTo>
                          <a:cubicBezTo>
                            <a:pt x="203839" y="445732"/>
                            <a:pt x="222717" y="575180"/>
                            <a:pt x="233504" y="699235"/>
                          </a:cubicBezTo>
                          <a:cubicBezTo>
                            <a:pt x="233504" y="701932"/>
                            <a:pt x="241594" y="777443"/>
                            <a:pt x="241594" y="774746"/>
                          </a:cubicBezTo>
                          <a:cubicBezTo>
                            <a:pt x="228110" y="653388"/>
                            <a:pt x="201142" y="456520"/>
                            <a:pt x="163386" y="340556"/>
                          </a:cubicBezTo>
                          <a:cubicBezTo>
                            <a:pt x="144508" y="281226"/>
                            <a:pt x="122934" y="221895"/>
                            <a:pt x="95965" y="167959"/>
                          </a:cubicBezTo>
                          <a:cubicBezTo>
                            <a:pt x="68997" y="111325"/>
                            <a:pt x="39332" y="54692"/>
                            <a:pt x="4273" y="3452"/>
                          </a:cubicBezTo>
                          <a:cubicBezTo>
                            <a:pt x="-3817" y="3452"/>
                            <a:pt x="1576" y="-1942"/>
                            <a:pt x="4273" y="755"/>
                          </a:cubicBezTo>
                          <a:close/>
                        </a:path>
                      </a:pathLst>
                    </a:custGeom>
                    <a:solidFill>
                      <a:srgbClr val="DCFB8E">
                        <a:alpha val="30000"/>
                      </a:srgbClr>
                    </a:solidFill>
                    <a:ln w="26947" cap="flat">
                      <a:noFill/>
                      <a:prstDash val="solid"/>
                      <a:miter/>
                    </a:ln>
                  </p:spPr>
                  <p:txBody>
                    <a:bodyPr rtlCol="1" anchor="ctr"/>
                    <a:lstStyle/>
                    <a:p>
                      <a:endParaRPr lang="ar-SA"/>
                    </a:p>
                  </p:txBody>
                </p:sp>
                <p:sp>
                  <p:nvSpPr>
                    <p:cNvPr id="1196" name="شكل حر: شكل 1151">
                      <a:extLst>
                        <a:ext uri="{FF2B5EF4-FFF2-40B4-BE49-F238E27FC236}">
                          <a16:creationId xmlns:a16="http://schemas.microsoft.com/office/drawing/2014/main" id="{7B6D7115-60A3-4528-9F9B-19C1BC4A9CE6}"/>
                        </a:ext>
                      </a:extLst>
                    </p:cNvPr>
                    <p:cNvSpPr/>
                    <p:nvPr/>
                  </p:nvSpPr>
                  <p:spPr>
                    <a:xfrm>
                      <a:off x="1763728" y="6302496"/>
                      <a:ext cx="560941" cy="728145"/>
                    </a:xfrm>
                    <a:custGeom>
                      <a:avLst/>
                      <a:gdLst>
                        <a:gd name="connsiteX0" fmla="*/ 471946 w 560941"/>
                        <a:gd name="connsiteY0" fmla="*/ 80905 h 728145"/>
                        <a:gd name="connsiteX1" fmla="*/ 471946 w 560941"/>
                        <a:gd name="connsiteY1" fmla="*/ 80905 h 728145"/>
                        <a:gd name="connsiteX2" fmla="*/ 310136 w 560941"/>
                        <a:gd name="connsiteY2" fmla="*/ 337104 h 728145"/>
                        <a:gd name="connsiteX3" fmla="*/ 156416 w 560941"/>
                        <a:gd name="connsiteY3" fmla="*/ 593303 h 728145"/>
                        <a:gd name="connsiteX4" fmla="*/ 102480 w 560941"/>
                        <a:gd name="connsiteY4" fmla="*/ 728145 h 728145"/>
                        <a:gd name="connsiteX5" fmla="*/ 0 w 560941"/>
                        <a:gd name="connsiteY5" fmla="*/ 728145 h 728145"/>
                        <a:gd name="connsiteX6" fmla="*/ 142932 w 560941"/>
                        <a:gd name="connsiteY6" fmla="*/ 310136 h 728145"/>
                        <a:gd name="connsiteX7" fmla="*/ 339801 w 560941"/>
                        <a:gd name="connsiteY7" fmla="*/ 86299 h 728145"/>
                        <a:gd name="connsiteX8" fmla="*/ 560941 w 560941"/>
                        <a:gd name="connsiteY8" fmla="*/ 0 h 728145"/>
                        <a:gd name="connsiteX9" fmla="*/ 471946 w 560941"/>
                        <a:gd name="connsiteY9" fmla="*/ 80905 h 728145"/>
                        <a:gd name="connsiteX10" fmla="*/ 471946 w 560941"/>
                        <a:gd name="connsiteY10" fmla="*/ 80905 h 728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0941" h="728145">
                          <a:moveTo>
                            <a:pt x="471946" y="80905"/>
                          </a:moveTo>
                          <a:cubicBezTo>
                            <a:pt x="450371" y="99783"/>
                            <a:pt x="466552" y="83602"/>
                            <a:pt x="471946" y="80905"/>
                          </a:cubicBezTo>
                          <a:cubicBezTo>
                            <a:pt x="399131" y="148326"/>
                            <a:pt x="369466" y="258896"/>
                            <a:pt x="310136" y="337104"/>
                          </a:cubicBezTo>
                          <a:cubicBezTo>
                            <a:pt x="253502" y="418009"/>
                            <a:pt x="199566" y="501611"/>
                            <a:pt x="156416" y="593303"/>
                          </a:cubicBezTo>
                          <a:cubicBezTo>
                            <a:pt x="137538" y="636452"/>
                            <a:pt x="118661" y="682299"/>
                            <a:pt x="102480" y="728145"/>
                          </a:cubicBezTo>
                          <a:lnTo>
                            <a:pt x="0" y="728145"/>
                          </a:lnTo>
                          <a:cubicBezTo>
                            <a:pt x="26968" y="579819"/>
                            <a:pt x="70118" y="439584"/>
                            <a:pt x="142932" y="310136"/>
                          </a:cubicBezTo>
                          <a:cubicBezTo>
                            <a:pt x="191475" y="221140"/>
                            <a:pt x="261593" y="148326"/>
                            <a:pt x="339801" y="86299"/>
                          </a:cubicBezTo>
                          <a:cubicBezTo>
                            <a:pt x="404525" y="37756"/>
                            <a:pt x="480036" y="18878"/>
                            <a:pt x="560941" y="0"/>
                          </a:cubicBezTo>
                          <a:cubicBezTo>
                            <a:pt x="531276" y="26968"/>
                            <a:pt x="501611" y="53937"/>
                            <a:pt x="471946" y="80905"/>
                          </a:cubicBezTo>
                          <a:cubicBezTo>
                            <a:pt x="471946" y="78208"/>
                            <a:pt x="471946" y="78208"/>
                            <a:pt x="471946" y="80905"/>
                          </a:cubicBezTo>
                          <a:close/>
                        </a:path>
                      </a:pathLst>
                    </a:custGeom>
                    <a:solidFill>
                      <a:srgbClr val="00374E"/>
                    </a:solidFill>
                    <a:ln w="26947" cap="flat">
                      <a:noFill/>
                      <a:prstDash val="solid"/>
                      <a:miter/>
                    </a:ln>
                  </p:spPr>
                  <p:txBody>
                    <a:bodyPr rtlCol="1" anchor="ctr"/>
                    <a:lstStyle/>
                    <a:p>
                      <a:endParaRPr lang="ar-SA"/>
                    </a:p>
                  </p:txBody>
                </p:sp>
                <p:sp>
                  <p:nvSpPr>
                    <p:cNvPr id="1197" name="شكل حر: شكل 1152">
                      <a:extLst>
                        <a:ext uri="{FF2B5EF4-FFF2-40B4-BE49-F238E27FC236}">
                          <a16:creationId xmlns:a16="http://schemas.microsoft.com/office/drawing/2014/main" id="{7C603F8A-0961-47EE-9C10-2567D3E93B0C}"/>
                        </a:ext>
                      </a:extLst>
                    </p:cNvPr>
                    <p:cNvSpPr/>
                    <p:nvPr/>
                  </p:nvSpPr>
                  <p:spPr>
                    <a:xfrm>
                      <a:off x="1766425" y="6307890"/>
                      <a:ext cx="539366" cy="722751"/>
                    </a:xfrm>
                    <a:custGeom>
                      <a:avLst/>
                      <a:gdLst>
                        <a:gd name="connsiteX0" fmla="*/ 48543 w 539366"/>
                        <a:gd name="connsiteY0" fmla="*/ 722752 h 722751"/>
                        <a:gd name="connsiteX1" fmla="*/ 0 w 539366"/>
                        <a:gd name="connsiteY1" fmla="*/ 722752 h 722751"/>
                        <a:gd name="connsiteX2" fmla="*/ 142932 w 539366"/>
                        <a:gd name="connsiteY2" fmla="*/ 304742 h 722751"/>
                        <a:gd name="connsiteX3" fmla="*/ 339801 w 539366"/>
                        <a:gd name="connsiteY3" fmla="*/ 80905 h 722751"/>
                        <a:gd name="connsiteX4" fmla="*/ 539367 w 539366"/>
                        <a:gd name="connsiteY4" fmla="*/ 0 h 722751"/>
                        <a:gd name="connsiteX5" fmla="*/ 48543 w 539366"/>
                        <a:gd name="connsiteY5" fmla="*/ 722752 h 722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366" h="722751">
                          <a:moveTo>
                            <a:pt x="48543" y="722752"/>
                          </a:moveTo>
                          <a:lnTo>
                            <a:pt x="0" y="722752"/>
                          </a:lnTo>
                          <a:cubicBezTo>
                            <a:pt x="26968" y="574425"/>
                            <a:pt x="70118" y="434190"/>
                            <a:pt x="142932" y="304742"/>
                          </a:cubicBezTo>
                          <a:cubicBezTo>
                            <a:pt x="191475" y="215747"/>
                            <a:pt x="261593" y="142932"/>
                            <a:pt x="339801" y="80905"/>
                          </a:cubicBezTo>
                          <a:cubicBezTo>
                            <a:pt x="399131" y="35059"/>
                            <a:pt x="466552" y="16181"/>
                            <a:pt x="539367" y="0"/>
                          </a:cubicBezTo>
                          <a:cubicBezTo>
                            <a:pt x="256199" y="137539"/>
                            <a:pt x="115964" y="418009"/>
                            <a:pt x="48543" y="722752"/>
                          </a:cubicBezTo>
                          <a:close/>
                        </a:path>
                      </a:pathLst>
                    </a:custGeom>
                    <a:solidFill>
                      <a:srgbClr val="11521E"/>
                    </a:solidFill>
                    <a:ln w="26947" cap="flat">
                      <a:noFill/>
                      <a:prstDash val="solid"/>
                      <a:miter/>
                    </a:ln>
                  </p:spPr>
                  <p:txBody>
                    <a:bodyPr rtlCol="1" anchor="ctr"/>
                    <a:lstStyle/>
                    <a:p>
                      <a:endParaRPr lang="ar-SA"/>
                    </a:p>
                  </p:txBody>
                </p:sp>
                <p:sp>
                  <p:nvSpPr>
                    <p:cNvPr id="1198" name="شكل حر: شكل 1153">
                      <a:extLst>
                        <a:ext uri="{FF2B5EF4-FFF2-40B4-BE49-F238E27FC236}">
                          <a16:creationId xmlns:a16="http://schemas.microsoft.com/office/drawing/2014/main" id="{0F1F44F9-0A0E-4080-973B-F68EB5435EB9}"/>
                        </a:ext>
                      </a:extLst>
                    </p:cNvPr>
                    <p:cNvSpPr/>
                    <p:nvPr/>
                  </p:nvSpPr>
                  <p:spPr>
                    <a:xfrm>
                      <a:off x="1806877" y="6366465"/>
                      <a:ext cx="349008" cy="521336"/>
                    </a:xfrm>
                    <a:custGeom>
                      <a:avLst/>
                      <a:gdLst>
                        <a:gd name="connsiteX0" fmla="*/ 345195 w 349008"/>
                        <a:gd name="connsiteY0" fmla="*/ 755 h 521336"/>
                        <a:gd name="connsiteX1" fmla="*/ 288561 w 349008"/>
                        <a:gd name="connsiteY1" fmla="*/ 41208 h 521336"/>
                        <a:gd name="connsiteX2" fmla="*/ 229231 w 349008"/>
                        <a:gd name="connsiteY2" fmla="*/ 89750 h 521336"/>
                        <a:gd name="connsiteX3" fmla="*/ 137538 w 349008"/>
                        <a:gd name="connsiteY3" fmla="*/ 200321 h 521336"/>
                        <a:gd name="connsiteX4" fmla="*/ 18878 w 349008"/>
                        <a:gd name="connsiteY4" fmla="*/ 464610 h 521336"/>
                        <a:gd name="connsiteX5" fmla="*/ 0 w 349008"/>
                        <a:gd name="connsiteY5" fmla="*/ 521244 h 521336"/>
                        <a:gd name="connsiteX6" fmla="*/ 142932 w 349008"/>
                        <a:gd name="connsiteY6" fmla="*/ 213805 h 521336"/>
                        <a:gd name="connsiteX7" fmla="*/ 234624 w 349008"/>
                        <a:gd name="connsiteY7" fmla="*/ 103235 h 521336"/>
                        <a:gd name="connsiteX8" fmla="*/ 347891 w 349008"/>
                        <a:gd name="connsiteY8" fmla="*/ 3452 h 521336"/>
                        <a:gd name="connsiteX9" fmla="*/ 345195 w 349008"/>
                        <a:gd name="connsiteY9" fmla="*/ 755 h 521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9008" h="521336">
                          <a:moveTo>
                            <a:pt x="345195" y="755"/>
                          </a:moveTo>
                          <a:cubicBezTo>
                            <a:pt x="323620" y="11542"/>
                            <a:pt x="307439" y="27724"/>
                            <a:pt x="288561" y="41208"/>
                          </a:cubicBezTo>
                          <a:cubicBezTo>
                            <a:pt x="269683" y="57388"/>
                            <a:pt x="248109" y="73570"/>
                            <a:pt x="229231" y="89750"/>
                          </a:cubicBezTo>
                          <a:cubicBezTo>
                            <a:pt x="194172" y="122113"/>
                            <a:pt x="164507" y="159868"/>
                            <a:pt x="137538" y="200321"/>
                          </a:cubicBezTo>
                          <a:cubicBezTo>
                            <a:pt x="86299" y="281226"/>
                            <a:pt x="48543" y="372918"/>
                            <a:pt x="18878" y="464610"/>
                          </a:cubicBezTo>
                          <a:cubicBezTo>
                            <a:pt x="18878" y="467307"/>
                            <a:pt x="0" y="523941"/>
                            <a:pt x="0" y="521244"/>
                          </a:cubicBezTo>
                          <a:cubicBezTo>
                            <a:pt x="32362" y="432248"/>
                            <a:pt x="88996" y="289316"/>
                            <a:pt x="142932" y="213805"/>
                          </a:cubicBezTo>
                          <a:cubicBezTo>
                            <a:pt x="169901" y="173352"/>
                            <a:pt x="199566" y="135597"/>
                            <a:pt x="234624" y="103235"/>
                          </a:cubicBezTo>
                          <a:cubicBezTo>
                            <a:pt x="269683" y="68176"/>
                            <a:pt x="307439" y="35814"/>
                            <a:pt x="347891" y="3452"/>
                          </a:cubicBezTo>
                          <a:cubicBezTo>
                            <a:pt x="350588" y="3452"/>
                            <a:pt x="347891" y="-1942"/>
                            <a:pt x="345195" y="755"/>
                          </a:cubicBezTo>
                          <a:close/>
                        </a:path>
                      </a:pathLst>
                    </a:custGeom>
                    <a:solidFill>
                      <a:srgbClr val="DCFB8E">
                        <a:alpha val="30000"/>
                      </a:srgbClr>
                    </a:solidFill>
                    <a:ln w="26947" cap="flat">
                      <a:noFill/>
                      <a:prstDash val="solid"/>
                      <a:miter/>
                    </a:ln>
                  </p:spPr>
                  <p:txBody>
                    <a:bodyPr rtlCol="1" anchor="ctr"/>
                    <a:lstStyle/>
                    <a:p>
                      <a:endParaRPr lang="ar-SA"/>
                    </a:p>
                  </p:txBody>
                </p:sp>
                <p:sp>
                  <p:nvSpPr>
                    <p:cNvPr id="1199" name="شكل حر: شكل 1154">
                      <a:extLst>
                        <a:ext uri="{FF2B5EF4-FFF2-40B4-BE49-F238E27FC236}">
                          <a16:creationId xmlns:a16="http://schemas.microsoft.com/office/drawing/2014/main" id="{D0A12A55-988E-492D-94BB-4F3BE860A1A6}"/>
                        </a:ext>
                      </a:extLst>
                    </p:cNvPr>
                    <p:cNvSpPr/>
                    <p:nvPr/>
                  </p:nvSpPr>
                  <p:spPr>
                    <a:xfrm>
                      <a:off x="1823058" y="6355389"/>
                      <a:ext cx="148325" cy="675252"/>
                    </a:xfrm>
                    <a:custGeom>
                      <a:avLst/>
                      <a:gdLst>
                        <a:gd name="connsiteX0" fmla="*/ 67421 w 148325"/>
                        <a:gd name="connsiteY0" fmla="*/ 675253 h 675252"/>
                        <a:gd name="connsiteX1" fmla="*/ 0 w 148325"/>
                        <a:gd name="connsiteY1" fmla="*/ 675253 h 675252"/>
                        <a:gd name="connsiteX2" fmla="*/ 0 w 148325"/>
                        <a:gd name="connsiteY2" fmla="*/ 618619 h 675252"/>
                        <a:gd name="connsiteX3" fmla="*/ 0 w 148325"/>
                        <a:gd name="connsiteY3" fmla="*/ 618619 h 675252"/>
                        <a:gd name="connsiteX4" fmla="*/ 29665 w 148325"/>
                        <a:gd name="connsiteY4" fmla="*/ 273425 h 675252"/>
                        <a:gd name="connsiteX5" fmla="*/ 75511 w 148325"/>
                        <a:gd name="connsiteY5" fmla="*/ 119705 h 675252"/>
                        <a:gd name="connsiteX6" fmla="*/ 148326 w 148325"/>
                        <a:gd name="connsiteY6" fmla="*/ 1044 h 675252"/>
                        <a:gd name="connsiteX7" fmla="*/ 67421 w 148325"/>
                        <a:gd name="connsiteY7" fmla="*/ 672556 h 675252"/>
                        <a:gd name="connsiteX8" fmla="*/ 67421 w 148325"/>
                        <a:gd name="connsiteY8" fmla="*/ 675253 h 67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325" h="675252">
                          <a:moveTo>
                            <a:pt x="67421" y="675253"/>
                          </a:moveTo>
                          <a:lnTo>
                            <a:pt x="0" y="675253"/>
                          </a:lnTo>
                          <a:cubicBezTo>
                            <a:pt x="0" y="648285"/>
                            <a:pt x="0" y="629406"/>
                            <a:pt x="0" y="618619"/>
                          </a:cubicBezTo>
                          <a:cubicBezTo>
                            <a:pt x="0" y="570076"/>
                            <a:pt x="0" y="599741"/>
                            <a:pt x="0" y="618619"/>
                          </a:cubicBezTo>
                          <a:cubicBezTo>
                            <a:pt x="0" y="502655"/>
                            <a:pt x="8091" y="386691"/>
                            <a:pt x="29665" y="273425"/>
                          </a:cubicBezTo>
                          <a:cubicBezTo>
                            <a:pt x="40452" y="219488"/>
                            <a:pt x="53937" y="168248"/>
                            <a:pt x="75511" y="119705"/>
                          </a:cubicBezTo>
                          <a:cubicBezTo>
                            <a:pt x="80905" y="108918"/>
                            <a:pt x="142932" y="-12440"/>
                            <a:pt x="148326" y="1044"/>
                          </a:cubicBezTo>
                          <a:cubicBezTo>
                            <a:pt x="145629" y="1044"/>
                            <a:pt x="70118" y="613225"/>
                            <a:pt x="67421" y="672556"/>
                          </a:cubicBezTo>
                          <a:cubicBezTo>
                            <a:pt x="67421" y="672556"/>
                            <a:pt x="67421" y="675253"/>
                            <a:pt x="67421" y="675253"/>
                          </a:cubicBezTo>
                          <a:close/>
                        </a:path>
                      </a:pathLst>
                    </a:custGeom>
                    <a:solidFill>
                      <a:srgbClr val="003B18"/>
                    </a:solidFill>
                    <a:ln w="26947" cap="flat">
                      <a:noFill/>
                      <a:prstDash val="solid"/>
                      <a:miter/>
                    </a:ln>
                  </p:spPr>
                  <p:txBody>
                    <a:bodyPr rtlCol="1" anchor="ctr"/>
                    <a:lstStyle/>
                    <a:p>
                      <a:endParaRPr lang="ar-SA"/>
                    </a:p>
                  </p:txBody>
                </p:sp>
                <p:sp>
                  <p:nvSpPr>
                    <p:cNvPr id="1200" name="شكل حر: شكل 1155">
                      <a:extLst>
                        <a:ext uri="{FF2B5EF4-FFF2-40B4-BE49-F238E27FC236}">
                          <a16:creationId xmlns:a16="http://schemas.microsoft.com/office/drawing/2014/main" id="{9E0887C2-99B6-41A8-823B-059A803460F5}"/>
                        </a:ext>
                      </a:extLst>
                    </p:cNvPr>
                    <p:cNvSpPr/>
                    <p:nvPr/>
                  </p:nvSpPr>
                  <p:spPr>
                    <a:xfrm>
                      <a:off x="1855420" y="6359130"/>
                      <a:ext cx="115963" cy="671511"/>
                    </a:xfrm>
                    <a:custGeom>
                      <a:avLst/>
                      <a:gdLst>
                        <a:gd name="connsiteX0" fmla="*/ 35059 w 115963"/>
                        <a:gd name="connsiteY0" fmla="*/ 671512 h 671511"/>
                        <a:gd name="connsiteX1" fmla="*/ 0 w 115963"/>
                        <a:gd name="connsiteY1" fmla="*/ 671512 h 671511"/>
                        <a:gd name="connsiteX2" fmla="*/ 59330 w 115963"/>
                        <a:gd name="connsiteY2" fmla="*/ 169901 h 671511"/>
                        <a:gd name="connsiteX3" fmla="*/ 115964 w 115963"/>
                        <a:gd name="connsiteY3" fmla="*/ 0 h 671511"/>
                        <a:gd name="connsiteX4" fmla="*/ 35059 w 115963"/>
                        <a:gd name="connsiteY4" fmla="*/ 668815 h 671511"/>
                        <a:gd name="connsiteX5" fmla="*/ 35059 w 115963"/>
                        <a:gd name="connsiteY5" fmla="*/ 671512 h 671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963" h="671511">
                          <a:moveTo>
                            <a:pt x="35059" y="671512"/>
                          </a:moveTo>
                          <a:lnTo>
                            <a:pt x="0" y="671512"/>
                          </a:lnTo>
                          <a:cubicBezTo>
                            <a:pt x="5394" y="501611"/>
                            <a:pt x="24271" y="334407"/>
                            <a:pt x="59330" y="169901"/>
                          </a:cubicBezTo>
                          <a:cubicBezTo>
                            <a:pt x="72814" y="110570"/>
                            <a:pt x="94389" y="56633"/>
                            <a:pt x="115964" y="0"/>
                          </a:cubicBezTo>
                          <a:cubicBezTo>
                            <a:pt x="107873" y="48543"/>
                            <a:pt x="40452" y="612181"/>
                            <a:pt x="35059" y="668815"/>
                          </a:cubicBezTo>
                          <a:cubicBezTo>
                            <a:pt x="35059" y="668815"/>
                            <a:pt x="35059" y="671512"/>
                            <a:pt x="35059" y="671512"/>
                          </a:cubicBezTo>
                          <a:close/>
                        </a:path>
                      </a:pathLst>
                    </a:custGeom>
                    <a:solidFill>
                      <a:srgbClr val="003B18"/>
                    </a:solidFill>
                    <a:ln w="26947" cap="flat">
                      <a:noFill/>
                      <a:prstDash val="solid"/>
                      <a:miter/>
                    </a:ln>
                  </p:spPr>
                  <p:txBody>
                    <a:bodyPr rtlCol="1" anchor="ctr"/>
                    <a:lstStyle/>
                    <a:p>
                      <a:endParaRPr lang="ar-SA"/>
                    </a:p>
                  </p:txBody>
                </p:sp>
                <p:sp>
                  <p:nvSpPr>
                    <p:cNvPr id="1201" name="شكل حر: شكل 1156">
                      <a:extLst>
                        <a:ext uri="{FF2B5EF4-FFF2-40B4-BE49-F238E27FC236}">
                          <a16:creationId xmlns:a16="http://schemas.microsoft.com/office/drawing/2014/main" id="{1285D67B-0FB1-4DDC-9324-F95B1F1C92AC}"/>
                        </a:ext>
                      </a:extLst>
                    </p:cNvPr>
                    <p:cNvSpPr/>
                    <p:nvPr/>
                  </p:nvSpPr>
                  <p:spPr>
                    <a:xfrm>
                      <a:off x="1409326" y="5897971"/>
                      <a:ext cx="18356" cy="19612"/>
                    </a:xfrm>
                    <a:custGeom>
                      <a:avLst/>
                      <a:gdLst>
                        <a:gd name="connsiteX0" fmla="*/ 3814 w 18356"/>
                        <a:gd name="connsiteY0" fmla="*/ 0 h 19612"/>
                        <a:gd name="connsiteX1" fmla="*/ 17298 w 18356"/>
                        <a:gd name="connsiteY1" fmla="*/ 13484 h 19612"/>
                        <a:gd name="connsiteX2" fmla="*/ 11904 w 18356"/>
                        <a:gd name="connsiteY2" fmla="*/ 18878 h 19612"/>
                        <a:gd name="connsiteX3" fmla="*/ 1117 w 18356"/>
                        <a:gd name="connsiteY3" fmla="*/ 5394 h 19612"/>
                        <a:gd name="connsiteX4" fmla="*/ 3814 w 18356"/>
                        <a:gd name="connsiteY4" fmla="*/ 0 h 19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56" h="19612">
                          <a:moveTo>
                            <a:pt x="3814" y="0"/>
                          </a:moveTo>
                          <a:cubicBezTo>
                            <a:pt x="9208" y="2697"/>
                            <a:pt x="11904" y="8091"/>
                            <a:pt x="17298" y="13484"/>
                          </a:cubicBezTo>
                          <a:cubicBezTo>
                            <a:pt x="19995" y="16181"/>
                            <a:pt x="17298" y="21575"/>
                            <a:pt x="11904" y="18878"/>
                          </a:cubicBezTo>
                          <a:cubicBezTo>
                            <a:pt x="6511" y="13484"/>
                            <a:pt x="3814" y="10788"/>
                            <a:pt x="1117" y="5394"/>
                          </a:cubicBezTo>
                          <a:cubicBezTo>
                            <a:pt x="-1580" y="2697"/>
                            <a:pt x="1117" y="0"/>
                            <a:pt x="3814" y="0"/>
                          </a:cubicBezTo>
                          <a:close/>
                        </a:path>
                      </a:pathLst>
                    </a:custGeom>
                    <a:solidFill>
                      <a:srgbClr val="DCFB8E">
                        <a:alpha val="30000"/>
                      </a:srgbClr>
                    </a:solidFill>
                    <a:ln w="26947" cap="flat">
                      <a:noFill/>
                      <a:prstDash val="solid"/>
                      <a:miter/>
                    </a:ln>
                  </p:spPr>
                  <p:txBody>
                    <a:bodyPr rtlCol="1" anchor="ctr"/>
                    <a:lstStyle/>
                    <a:p>
                      <a:endParaRPr lang="ar-SA"/>
                    </a:p>
                  </p:txBody>
                </p:sp>
                <p:sp>
                  <p:nvSpPr>
                    <p:cNvPr id="1202" name="شكل حر: شكل 1157">
                      <a:extLst>
                        <a:ext uri="{FF2B5EF4-FFF2-40B4-BE49-F238E27FC236}">
                          <a16:creationId xmlns:a16="http://schemas.microsoft.com/office/drawing/2014/main" id="{18632405-CADE-42C5-811D-23623D1F2200}"/>
                        </a:ext>
                      </a:extLst>
                    </p:cNvPr>
                    <p:cNvSpPr/>
                    <p:nvPr/>
                  </p:nvSpPr>
                  <p:spPr>
                    <a:xfrm>
                      <a:off x="1286034" y="6412036"/>
                      <a:ext cx="280825" cy="467685"/>
                    </a:xfrm>
                    <a:custGeom>
                      <a:avLst/>
                      <a:gdLst>
                        <a:gd name="connsiteX0" fmla="*/ 13839 w 280825"/>
                        <a:gd name="connsiteY0" fmla="*/ 11818 h 467685"/>
                        <a:gd name="connsiteX1" fmla="*/ 116318 w 280825"/>
                        <a:gd name="connsiteY1" fmla="*/ 14515 h 467685"/>
                        <a:gd name="connsiteX2" fmla="*/ 183739 w 280825"/>
                        <a:gd name="connsiteY2" fmla="*/ 111601 h 467685"/>
                        <a:gd name="connsiteX3" fmla="*/ 237676 w 280825"/>
                        <a:gd name="connsiteY3" fmla="*/ 235655 h 467685"/>
                        <a:gd name="connsiteX4" fmla="*/ 259251 w 280825"/>
                        <a:gd name="connsiteY4" fmla="*/ 321954 h 467685"/>
                        <a:gd name="connsiteX5" fmla="*/ 275432 w 280825"/>
                        <a:gd name="connsiteY5" fmla="*/ 413646 h 467685"/>
                        <a:gd name="connsiteX6" fmla="*/ 280825 w 280825"/>
                        <a:gd name="connsiteY6" fmla="*/ 467583 h 467685"/>
                        <a:gd name="connsiteX7" fmla="*/ 237676 w 280825"/>
                        <a:gd name="connsiteY7" fmla="*/ 257230 h 467685"/>
                        <a:gd name="connsiteX8" fmla="*/ 186436 w 280825"/>
                        <a:gd name="connsiteY8" fmla="*/ 133175 h 467685"/>
                        <a:gd name="connsiteX9" fmla="*/ 116318 w 280825"/>
                        <a:gd name="connsiteY9" fmla="*/ 36090 h 467685"/>
                        <a:gd name="connsiteX10" fmla="*/ 81260 w 280825"/>
                        <a:gd name="connsiteY10" fmla="*/ 14515 h 467685"/>
                        <a:gd name="connsiteX11" fmla="*/ 355 w 280825"/>
                        <a:gd name="connsiteY11" fmla="*/ 19908 h 467685"/>
                        <a:gd name="connsiteX12" fmla="*/ 13839 w 280825"/>
                        <a:gd name="connsiteY12" fmla="*/ 11818 h 46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825" h="467685">
                          <a:moveTo>
                            <a:pt x="13839" y="11818"/>
                          </a:moveTo>
                          <a:cubicBezTo>
                            <a:pt x="48898" y="-1666"/>
                            <a:pt x="81260" y="-7060"/>
                            <a:pt x="116318" y="14515"/>
                          </a:cubicBezTo>
                          <a:cubicBezTo>
                            <a:pt x="127106" y="19908"/>
                            <a:pt x="159468" y="65755"/>
                            <a:pt x="183739" y="111601"/>
                          </a:cubicBezTo>
                          <a:cubicBezTo>
                            <a:pt x="205314" y="149357"/>
                            <a:pt x="224192" y="189809"/>
                            <a:pt x="237676" y="235655"/>
                          </a:cubicBezTo>
                          <a:cubicBezTo>
                            <a:pt x="245766" y="262623"/>
                            <a:pt x="251160" y="294985"/>
                            <a:pt x="259251" y="321954"/>
                          </a:cubicBezTo>
                          <a:cubicBezTo>
                            <a:pt x="264644" y="351619"/>
                            <a:pt x="270038" y="383981"/>
                            <a:pt x="275432" y="413646"/>
                          </a:cubicBezTo>
                          <a:cubicBezTo>
                            <a:pt x="275432" y="419040"/>
                            <a:pt x="280825" y="470279"/>
                            <a:pt x="280825" y="467583"/>
                          </a:cubicBezTo>
                          <a:cubicBezTo>
                            <a:pt x="272735" y="413646"/>
                            <a:pt x="248463" y="308470"/>
                            <a:pt x="237676" y="257230"/>
                          </a:cubicBezTo>
                          <a:cubicBezTo>
                            <a:pt x="226889" y="214080"/>
                            <a:pt x="205314" y="173628"/>
                            <a:pt x="186436" y="133175"/>
                          </a:cubicBezTo>
                          <a:cubicBezTo>
                            <a:pt x="170255" y="98116"/>
                            <a:pt x="143287" y="60361"/>
                            <a:pt x="116318" y="36090"/>
                          </a:cubicBezTo>
                          <a:cubicBezTo>
                            <a:pt x="102834" y="25302"/>
                            <a:pt x="97441" y="19908"/>
                            <a:pt x="81260" y="14515"/>
                          </a:cubicBezTo>
                          <a:cubicBezTo>
                            <a:pt x="59685" y="9121"/>
                            <a:pt x="21929" y="14515"/>
                            <a:pt x="355" y="19908"/>
                          </a:cubicBezTo>
                          <a:cubicBezTo>
                            <a:pt x="-2342" y="19908"/>
                            <a:pt x="11142" y="11818"/>
                            <a:pt x="13839" y="11818"/>
                          </a:cubicBezTo>
                          <a:close/>
                        </a:path>
                      </a:pathLst>
                    </a:custGeom>
                    <a:solidFill>
                      <a:srgbClr val="DCFB8E">
                        <a:alpha val="30000"/>
                      </a:srgbClr>
                    </a:solidFill>
                    <a:ln w="26947" cap="flat">
                      <a:noFill/>
                      <a:prstDash val="solid"/>
                      <a:miter/>
                    </a:ln>
                  </p:spPr>
                  <p:txBody>
                    <a:bodyPr rtlCol="1" anchor="ctr"/>
                    <a:lstStyle/>
                    <a:p>
                      <a:endParaRPr lang="ar-SA"/>
                    </a:p>
                  </p:txBody>
                </p:sp>
                <p:sp>
                  <p:nvSpPr>
                    <p:cNvPr id="1203" name="شكل حر: شكل 1158">
                      <a:extLst>
                        <a:ext uri="{FF2B5EF4-FFF2-40B4-BE49-F238E27FC236}">
                          <a16:creationId xmlns:a16="http://schemas.microsoft.com/office/drawing/2014/main" id="{B8B943B8-3CF1-4AB1-B387-9C276DD7818C}"/>
                        </a:ext>
                      </a:extLst>
                    </p:cNvPr>
                    <p:cNvSpPr/>
                    <p:nvPr/>
                  </p:nvSpPr>
                  <p:spPr>
                    <a:xfrm>
                      <a:off x="1432018" y="6436909"/>
                      <a:ext cx="164863" cy="308230"/>
                    </a:xfrm>
                    <a:custGeom>
                      <a:avLst/>
                      <a:gdLst>
                        <a:gd name="connsiteX0" fmla="*/ 16181 w 164863"/>
                        <a:gd name="connsiteY0" fmla="*/ 11217 h 308230"/>
                        <a:gd name="connsiteX1" fmla="*/ 153719 w 164863"/>
                        <a:gd name="connsiteY1" fmla="*/ 253932 h 308230"/>
                        <a:gd name="connsiteX2" fmla="*/ 164507 w 164863"/>
                        <a:gd name="connsiteY2" fmla="*/ 307868 h 308230"/>
                        <a:gd name="connsiteX3" fmla="*/ 0 w 164863"/>
                        <a:gd name="connsiteY3" fmla="*/ 429 h 308230"/>
                        <a:gd name="connsiteX4" fmla="*/ 16181 w 164863"/>
                        <a:gd name="connsiteY4" fmla="*/ 11217 h 308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863" h="308230">
                          <a:moveTo>
                            <a:pt x="16181" y="11217"/>
                          </a:moveTo>
                          <a:cubicBezTo>
                            <a:pt x="88996" y="62456"/>
                            <a:pt x="124054" y="159543"/>
                            <a:pt x="153719" y="253932"/>
                          </a:cubicBezTo>
                          <a:cubicBezTo>
                            <a:pt x="153719" y="256628"/>
                            <a:pt x="167204" y="313262"/>
                            <a:pt x="164507" y="307868"/>
                          </a:cubicBezTo>
                          <a:cubicBezTo>
                            <a:pt x="134842" y="216176"/>
                            <a:pt x="67421" y="57063"/>
                            <a:pt x="0" y="429"/>
                          </a:cubicBezTo>
                          <a:cubicBezTo>
                            <a:pt x="0" y="-2267"/>
                            <a:pt x="13484" y="8520"/>
                            <a:pt x="16181" y="11217"/>
                          </a:cubicBezTo>
                          <a:close/>
                        </a:path>
                      </a:pathLst>
                    </a:custGeom>
                    <a:solidFill>
                      <a:srgbClr val="DCFB8E">
                        <a:alpha val="80000"/>
                      </a:srgbClr>
                    </a:solidFill>
                    <a:ln w="26947" cap="flat">
                      <a:noFill/>
                      <a:prstDash val="solid"/>
                      <a:miter/>
                    </a:ln>
                  </p:spPr>
                  <p:txBody>
                    <a:bodyPr rtlCol="1" anchor="ctr"/>
                    <a:lstStyle/>
                    <a:p>
                      <a:endParaRPr lang="ar-SA"/>
                    </a:p>
                  </p:txBody>
                </p:sp>
                <p:sp>
                  <p:nvSpPr>
                    <p:cNvPr id="1204" name="شكل حر: شكل 1159">
                      <a:extLst>
                        <a:ext uri="{FF2B5EF4-FFF2-40B4-BE49-F238E27FC236}">
                          <a16:creationId xmlns:a16="http://schemas.microsoft.com/office/drawing/2014/main" id="{C014F3E5-79FE-4A14-AD2F-CF4E22253596}"/>
                        </a:ext>
                      </a:extLst>
                    </p:cNvPr>
                    <p:cNvSpPr/>
                    <p:nvPr/>
                  </p:nvSpPr>
                  <p:spPr>
                    <a:xfrm>
                      <a:off x="2028018" y="6840852"/>
                      <a:ext cx="156576" cy="138597"/>
                    </a:xfrm>
                    <a:custGeom>
                      <a:avLst/>
                      <a:gdLst>
                        <a:gd name="connsiteX0" fmla="*/ 102480 w 156576"/>
                        <a:gd name="connsiteY0" fmla="*/ 9102 h 138597"/>
                        <a:gd name="connsiteX1" fmla="*/ 59330 w 156576"/>
                        <a:gd name="connsiteY1" fmla="*/ 1011 h 138597"/>
                        <a:gd name="connsiteX2" fmla="*/ 0 w 156576"/>
                        <a:gd name="connsiteY2" fmla="*/ 49554 h 138597"/>
                        <a:gd name="connsiteX3" fmla="*/ 70118 w 156576"/>
                        <a:gd name="connsiteY3" fmla="*/ 36070 h 138597"/>
                        <a:gd name="connsiteX4" fmla="*/ 126751 w 156576"/>
                        <a:gd name="connsiteY4" fmla="*/ 106188 h 138597"/>
                        <a:gd name="connsiteX5" fmla="*/ 156416 w 156576"/>
                        <a:gd name="connsiteY5" fmla="*/ 135853 h 138597"/>
                        <a:gd name="connsiteX6" fmla="*/ 102480 w 156576"/>
                        <a:gd name="connsiteY6" fmla="*/ 9102 h 138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6576" h="138597">
                          <a:moveTo>
                            <a:pt x="102480" y="9102"/>
                          </a:moveTo>
                          <a:cubicBezTo>
                            <a:pt x="88996" y="1011"/>
                            <a:pt x="75511" y="-1685"/>
                            <a:pt x="59330" y="1011"/>
                          </a:cubicBezTo>
                          <a:cubicBezTo>
                            <a:pt x="35059" y="3708"/>
                            <a:pt x="16181" y="25283"/>
                            <a:pt x="0" y="49554"/>
                          </a:cubicBezTo>
                          <a:cubicBezTo>
                            <a:pt x="18878" y="25283"/>
                            <a:pt x="43149" y="11799"/>
                            <a:pt x="70118" y="36070"/>
                          </a:cubicBezTo>
                          <a:cubicBezTo>
                            <a:pt x="91692" y="54948"/>
                            <a:pt x="107873" y="81917"/>
                            <a:pt x="126751" y="106188"/>
                          </a:cubicBezTo>
                          <a:cubicBezTo>
                            <a:pt x="126751" y="108885"/>
                            <a:pt x="159113" y="149337"/>
                            <a:pt x="156416" y="135853"/>
                          </a:cubicBezTo>
                          <a:cubicBezTo>
                            <a:pt x="145629" y="90007"/>
                            <a:pt x="129448" y="44161"/>
                            <a:pt x="102480" y="9102"/>
                          </a:cubicBezTo>
                          <a:close/>
                        </a:path>
                      </a:pathLst>
                    </a:custGeom>
                    <a:solidFill>
                      <a:srgbClr val="284A55"/>
                    </a:solidFill>
                    <a:ln w="26947" cap="flat">
                      <a:noFill/>
                      <a:prstDash val="solid"/>
                      <a:miter/>
                    </a:ln>
                  </p:spPr>
                  <p:txBody>
                    <a:bodyPr rtlCol="1" anchor="ctr"/>
                    <a:lstStyle/>
                    <a:p>
                      <a:endParaRPr lang="ar-SA"/>
                    </a:p>
                  </p:txBody>
                </p:sp>
                <p:sp>
                  <p:nvSpPr>
                    <p:cNvPr id="1205" name="شكل حر: شكل 1160">
                      <a:extLst>
                        <a:ext uri="{FF2B5EF4-FFF2-40B4-BE49-F238E27FC236}">
                          <a16:creationId xmlns:a16="http://schemas.microsoft.com/office/drawing/2014/main" id="{C278EB99-658E-4A96-91E5-F83FD2FCA5BE}"/>
                        </a:ext>
                      </a:extLst>
                    </p:cNvPr>
                    <p:cNvSpPr/>
                    <p:nvPr/>
                  </p:nvSpPr>
                  <p:spPr>
                    <a:xfrm>
                      <a:off x="1898570" y="6804822"/>
                      <a:ext cx="234624" cy="228516"/>
                    </a:xfrm>
                    <a:custGeom>
                      <a:avLst/>
                      <a:gdLst>
                        <a:gd name="connsiteX0" fmla="*/ 188778 w 234624"/>
                        <a:gd name="connsiteY0" fmla="*/ 37041 h 228516"/>
                        <a:gd name="connsiteX1" fmla="*/ 129448 w 234624"/>
                        <a:gd name="connsiteY1" fmla="*/ 85584 h 228516"/>
                        <a:gd name="connsiteX2" fmla="*/ 86299 w 234624"/>
                        <a:gd name="connsiteY2" fmla="*/ 169186 h 228516"/>
                        <a:gd name="connsiteX3" fmla="*/ 64724 w 234624"/>
                        <a:gd name="connsiteY3" fmla="*/ 228516 h 228516"/>
                        <a:gd name="connsiteX4" fmla="*/ 0 w 234624"/>
                        <a:gd name="connsiteY4" fmla="*/ 228516 h 228516"/>
                        <a:gd name="connsiteX5" fmla="*/ 53937 w 234624"/>
                        <a:gd name="connsiteY5" fmla="*/ 88281 h 228516"/>
                        <a:gd name="connsiteX6" fmla="*/ 124054 w 234624"/>
                        <a:gd name="connsiteY6" fmla="*/ 7376 h 228516"/>
                        <a:gd name="connsiteX7" fmla="*/ 129448 w 234624"/>
                        <a:gd name="connsiteY7" fmla="*/ 1982 h 228516"/>
                        <a:gd name="connsiteX8" fmla="*/ 210353 w 234624"/>
                        <a:gd name="connsiteY8" fmla="*/ 20860 h 228516"/>
                        <a:gd name="connsiteX9" fmla="*/ 234624 w 234624"/>
                        <a:gd name="connsiteY9" fmla="*/ 45132 h 228516"/>
                        <a:gd name="connsiteX10" fmla="*/ 188778 w 234624"/>
                        <a:gd name="connsiteY10" fmla="*/ 37041 h 228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4624" h="228516">
                          <a:moveTo>
                            <a:pt x="188778" y="37041"/>
                          </a:moveTo>
                          <a:cubicBezTo>
                            <a:pt x="164507" y="39738"/>
                            <a:pt x="145629" y="61313"/>
                            <a:pt x="129448" y="85584"/>
                          </a:cubicBezTo>
                          <a:cubicBezTo>
                            <a:pt x="110570" y="109856"/>
                            <a:pt x="94389" y="147611"/>
                            <a:pt x="86299" y="169186"/>
                          </a:cubicBezTo>
                          <a:cubicBezTo>
                            <a:pt x="78208" y="188064"/>
                            <a:pt x="70118" y="206942"/>
                            <a:pt x="64724" y="228516"/>
                          </a:cubicBezTo>
                          <a:lnTo>
                            <a:pt x="0" y="228516"/>
                          </a:lnTo>
                          <a:cubicBezTo>
                            <a:pt x="13484" y="179973"/>
                            <a:pt x="29665" y="131431"/>
                            <a:pt x="53937" y="88281"/>
                          </a:cubicBezTo>
                          <a:cubicBezTo>
                            <a:pt x="70118" y="55919"/>
                            <a:pt x="99783" y="34345"/>
                            <a:pt x="124054" y="7376"/>
                          </a:cubicBezTo>
                          <a:cubicBezTo>
                            <a:pt x="126751" y="4679"/>
                            <a:pt x="126751" y="4679"/>
                            <a:pt x="129448" y="1982"/>
                          </a:cubicBezTo>
                          <a:cubicBezTo>
                            <a:pt x="156416" y="-3411"/>
                            <a:pt x="186082" y="1982"/>
                            <a:pt x="210353" y="20860"/>
                          </a:cubicBezTo>
                          <a:cubicBezTo>
                            <a:pt x="218443" y="28951"/>
                            <a:pt x="226534" y="37041"/>
                            <a:pt x="234624" y="45132"/>
                          </a:cubicBezTo>
                          <a:cubicBezTo>
                            <a:pt x="218443" y="37041"/>
                            <a:pt x="204959" y="31648"/>
                            <a:pt x="188778" y="37041"/>
                          </a:cubicBezTo>
                          <a:close/>
                        </a:path>
                      </a:pathLst>
                    </a:custGeom>
                    <a:solidFill>
                      <a:srgbClr val="00374E"/>
                    </a:solidFill>
                    <a:ln w="26947" cap="flat">
                      <a:noFill/>
                      <a:prstDash val="solid"/>
                      <a:miter/>
                    </a:ln>
                  </p:spPr>
                  <p:txBody>
                    <a:bodyPr rtlCol="1" anchor="ctr"/>
                    <a:lstStyle/>
                    <a:p>
                      <a:endParaRPr lang="ar-SA"/>
                    </a:p>
                  </p:txBody>
                </p:sp>
                <p:sp>
                  <p:nvSpPr>
                    <p:cNvPr id="1206" name="شكل حر: شكل 1161">
                      <a:extLst>
                        <a:ext uri="{FF2B5EF4-FFF2-40B4-BE49-F238E27FC236}">
                          <a16:creationId xmlns:a16="http://schemas.microsoft.com/office/drawing/2014/main" id="{C45B8B11-9685-49B3-82D0-72B0378645B0}"/>
                        </a:ext>
                      </a:extLst>
                    </p:cNvPr>
                    <p:cNvSpPr/>
                    <p:nvPr/>
                  </p:nvSpPr>
                  <p:spPr>
                    <a:xfrm>
                      <a:off x="1866208" y="6804107"/>
                      <a:ext cx="159113" cy="226534"/>
                    </a:xfrm>
                    <a:custGeom>
                      <a:avLst/>
                      <a:gdLst>
                        <a:gd name="connsiteX0" fmla="*/ 83602 w 159113"/>
                        <a:gd name="connsiteY0" fmla="*/ 86299 h 226534"/>
                        <a:gd name="connsiteX1" fmla="*/ 29665 w 159113"/>
                        <a:gd name="connsiteY1" fmla="*/ 226534 h 226534"/>
                        <a:gd name="connsiteX2" fmla="*/ 0 w 159113"/>
                        <a:gd name="connsiteY2" fmla="*/ 226534 h 226534"/>
                        <a:gd name="connsiteX3" fmla="*/ 5394 w 159113"/>
                        <a:gd name="connsiteY3" fmla="*/ 204959 h 226534"/>
                        <a:gd name="connsiteX4" fmla="*/ 86299 w 159113"/>
                        <a:gd name="connsiteY4" fmla="*/ 43149 h 226534"/>
                        <a:gd name="connsiteX5" fmla="*/ 159113 w 159113"/>
                        <a:gd name="connsiteY5" fmla="*/ 0 h 226534"/>
                        <a:gd name="connsiteX6" fmla="*/ 153720 w 159113"/>
                        <a:gd name="connsiteY6" fmla="*/ 5394 h 226534"/>
                        <a:gd name="connsiteX7" fmla="*/ 83602 w 159113"/>
                        <a:gd name="connsiteY7" fmla="*/ 86299 h 226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113" h="226534">
                          <a:moveTo>
                            <a:pt x="83602" y="86299"/>
                          </a:moveTo>
                          <a:cubicBezTo>
                            <a:pt x="59330" y="129448"/>
                            <a:pt x="43149" y="177991"/>
                            <a:pt x="29665" y="226534"/>
                          </a:cubicBezTo>
                          <a:lnTo>
                            <a:pt x="0" y="226534"/>
                          </a:lnTo>
                          <a:cubicBezTo>
                            <a:pt x="2697" y="218443"/>
                            <a:pt x="2697" y="210353"/>
                            <a:pt x="5394" y="204959"/>
                          </a:cubicBezTo>
                          <a:cubicBezTo>
                            <a:pt x="21575" y="142932"/>
                            <a:pt x="43149" y="86299"/>
                            <a:pt x="86299" y="43149"/>
                          </a:cubicBezTo>
                          <a:cubicBezTo>
                            <a:pt x="107873" y="21575"/>
                            <a:pt x="132145" y="5394"/>
                            <a:pt x="159113" y="0"/>
                          </a:cubicBezTo>
                          <a:cubicBezTo>
                            <a:pt x="156416" y="2697"/>
                            <a:pt x="156416" y="2697"/>
                            <a:pt x="153720" y="5394"/>
                          </a:cubicBezTo>
                          <a:cubicBezTo>
                            <a:pt x="129448" y="32362"/>
                            <a:pt x="99783" y="53937"/>
                            <a:pt x="83602" y="86299"/>
                          </a:cubicBezTo>
                          <a:close/>
                        </a:path>
                      </a:pathLst>
                    </a:custGeom>
                    <a:solidFill>
                      <a:srgbClr val="007500"/>
                    </a:solidFill>
                    <a:ln w="26947" cap="flat">
                      <a:noFill/>
                      <a:prstDash val="solid"/>
                      <a:miter/>
                    </a:ln>
                  </p:spPr>
                  <p:txBody>
                    <a:bodyPr rtlCol="1" anchor="ctr"/>
                    <a:lstStyle/>
                    <a:p>
                      <a:endParaRPr lang="ar-SA"/>
                    </a:p>
                  </p:txBody>
                </p:sp>
                <p:sp>
                  <p:nvSpPr>
                    <p:cNvPr id="1207" name="شكل حر: شكل 1162">
                      <a:extLst>
                        <a:ext uri="{FF2B5EF4-FFF2-40B4-BE49-F238E27FC236}">
                          <a16:creationId xmlns:a16="http://schemas.microsoft.com/office/drawing/2014/main" id="{0ED85C8F-DCA9-4C55-A842-AF687A0E11F7}"/>
                        </a:ext>
                      </a:extLst>
                    </p:cNvPr>
                    <p:cNvSpPr/>
                    <p:nvPr/>
                  </p:nvSpPr>
                  <p:spPr>
                    <a:xfrm>
                      <a:off x="1898570" y="6806214"/>
                      <a:ext cx="202805" cy="227123"/>
                    </a:xfrm>
                    <a:custGeom>
                      <a:avLst/>
                      <a:gdLst>
                        <a:gd name="connsiteX0" fmla="*/ 153719 w 202805"/>
                        <a:gd name="connsiteY0" fmla="*/ 5984 h 227123"/>
                        <a:gd name="connsiteX1" fmla="*/ 129448 w 202805"/>
                        <a:gd name="connsiteY1" fmla="*/ 14074 h 227123"/>
                        <a:gd name="connsiteX2" fmla="*/ 78208 w 202805"/>
                        <a:gd name="connsiteY2" fmla="*/ 62617 h 227123"/>
                        <a:gd name="connsiteX3" fmla="*/ 37756 w 202805"/>
                        <a:gd name="connsiteY3" fmla="*/ 130038 h 227123"/>
                        <a:gd name="connsiteX4" fmla="*/ 2697 w 202805"/>
                        <a:gd name="connsiteY4" fmla="*/ 227124 h 227123"/>
                        <a:gd name="connsiteX5" fmla="*/ 0 w 202805"/>
                        <a:gd name="connsiteY5" fmla="*/ 227124 h 227123"/>
                        <a:gd name="connsiteX6" fmla="*/ 2697 w 202805"/>
                        <a:gd name="connsiteY6" fmla="*/ 219033 h 227123"/>
                        <a:gd name="connsiteX7" fmla="*/ 18878 w 202805"/>
                        <a:gd name="connsiteY7" fmla="*/ 167794 h 227123"/>
                        <a:gd name="connsiteX8" fmla="*/ 37756 w 202805"/>
                        <a:gd name="connsiteY8" fmla="*/ 119250 h 227123"/>
                        <a:gd name="connsiteX9" fmla="*/ 80905 w 202805"/>
                        <a:gd name="connsiteY9" fmla="*/ 51830 h 227123"/>
                        <a:gd name="connsiteX10" fmla="*/ 129448 w 202805"/>
                        <a:gd name="connsiteY10" fmla="*/ 3287 h 227123"/>
                        <a:gd name="connsiteX11" fmla="*/ 194172 w 202805"/>
                        <a:gd name="connsiteY11" fmla="*/ 14074 h 227123"/>
                        <a:gd name="connsiteX12" fmla="*/ 202262 w 202805"/>
                        <a:gd name="connsiteY12" fmla="*/ 19468 h 227123"/>
                        <a:gd name="connsiteX13" fmla="*/ 153719 w 202805"/>
                        <a:gd name="connsiteY13" fmla="*/ 5984 h 22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2805" h="227123">
                          <a:moveTo>
                            <a:pt x="153719" y="5984"/>
                          </a:moveTo>
                          <a:cubicBezTo>
                            <a:pt x="142932" y="5984"/>
                            <a:pt x="140235" y="8680"/>
                            <a:pt x="129448" y="14074"/>
                          </a:cubicBezTo>
                          <a:cubicBezTo>
                            <a:pt x="110570" y="24861"/>
                            <a:pt x="91692" y="43739"/>
                            <a:pt x="78208" y="62617"/>
                          </a:cubicBezTo>
                          <a:cubicBezTo>
                            <a:pt x="64724" y="84192"/>
                            <a:pt x="45846" y="103070"/>
                            <a:pt x="37756" y="130038"/>
                          </a:cubicBezTo>
                          <a:cubicBezTo>
                            <a:pt x="29665" y="154310"/>
                            <a:pt x="13484" y="194762"/>
                            <a:pt x="2697" y="227124"/>
                          </a:cubicBezTo>
                          <a:lnTo>
                            <a:pt x="0" y="227124"/>
                          </a:lnTo>
                          <a:cubicBezTo>
                            <a:pt x="0" y="221730"/>
                            <a:pt x="2697" y="219033"/>
                            <a:pt x="2697" y="219033"/>
                          </a:cubicBezTo>
                          <a:cubicBezTo>
                            <a:pt x="8090" y="200155"/>
                            <a:pt x="13484" y="183975"/>
                            <a:pt x="18878" y="167794"/>
                          </a:cubicBezTo>
                          <a:cubicBezTo>
                            <a:pt x="24272" y="151613"/>
                            <a:pt x="32362" y="135431"/>
                            <a:pt x="37756" y="119250"/>
                          </a:cubicBezTo>
                          <a:cubicBezTo>
                            <a:pt x="48543" y="94979"/>
                            <a:pt x="64724" y="73405"/>
                            <a:pt x="80905" y="51830"/>
                          </a:cubicBezTo>
                          <a:cubicBezTo>
                            <a:pt x="99783" y="27558"/>
                            <a:pt x="124054" y="5984"/>
                            <a:pt x="129448" y="3287"/>
                          </a:cubicBezTo>
                          <a:cubicBezTo>
                            <a:pt x="153719" y="-4804"/>
                            <a:pt x="172597" y="3287"/>
                            <a:pt x="194172" y="14074"/>
                          </a:cubicBezTo>
                          <a:cubicBezTo>
                            <a:pt x="196869" y="16771"/>
                            <a:pt x="204959" y="22164"/>
                            <a:pt x="202262" y="19468"/>
                          </a:cubicBezTo>
                          <a:cubicBezTo>
                            <a:pt x="191475" y="11377"/>
                            <a:pt x="167204" y="5984"/>
                            <a:pt x="153719" y="5984"/>
                          </a:cubicBezTo>
                          <a:close/>
                        </a:path>
                      </a:pathLst>
                    </a:custGeom>
                    <a:solidFill>
                      <a:srgbClr val="DCFB8E">
                        <a:alpha val="30000"/>
                      </a:srgbClr>
                    </a:solidFill>
                    <a:ln w="26947" cap="flat">
                      <a:noFill/>
                      <a:prstDash val="solid"/>
                      <a:miter/>
                    </a:ln>
                  </p:spPr>
                  <p:txBody>
                    <a:bodyPr rtlCol="1" anchor="ctr"/>
                    <a:lstStyle/>
                    <a:p>
                      <a:endParaRPr lang="ar-SA"/>
                    </a:p>
                  </p:txBody>
                </p:sp>
                <p:sp>
                  <p:nvSpPr>
                    <p:cNvPr id="1208" name="شكل حر: شكل 1163">
                      <a:extLst>
                        <a:ext uri="{FF2B5EF4-FFF2-40B4-BE49-F238E27FC236}">
                          <a16:creationId xmlns:a16="http://schemas.microsoft.com/office/drawing/2014/main" id="{0D94486B-F019-44FF-B626-998436C49024}"/>
                        </a:ext>
                      </a:extLst>
                    </p:cNvPr>
                    <p:cNvSpPr/>
                    <p:nvPr/>
                  </p:nvSpPr>
                  <p:spPr>
                    <a:xfrm>
                      <a:off x="1885086" y="6809501"/>
                      <a:ext cx="124483" cy="159286"/>
                    </a:xfrm>
                    <a:custGeom>
                      <a:avLst/>
                      <a:gdLst>
                        <a:gd name="connsiteX0" fmla="*/ 113267 w 124483"/>
                        <a:gd name="connsiteY0" fmla="*/ 5394 h 159286"/>
                        <a:gd name="connsiteX1" fmla="*/ 10787 w 124483"/>
                        <a:gd name="connsiteY1" fmla="*/ 129448 h 159286"/>
                        <a:gd name="connsiteX2" fmla="*/ 0 w 124483"/>
                        <a:gd name="connsiteY2" fmla="*/ 159113 h 159286"/>
                        <a:gd name="connsiteX3" fmla="*/ 124054 w 124483"/>
                        <a:gd name="connsiteY3" fmla="*/ 0 h 159286"/>
                        <a:gd name="connsiteX4" fmla="*/ 113267 w 124483"/>
                        <a:gd name="connsiteY4" fmla="*/ 5394 h 159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483" h="159286">
                          <a:moveTo>
                            <a:pt x="113267" y="5394"/>
                          </a:moveTo>
                          <a:cubicBezTo>
                            <a:pt x="64724" y="26968"/>
                            <a:pt x="35059" y="78208"/>
                            <a:pt x="10787" y="129448"/>
                          </a:cubicBezTo>
                          <a:cubicBezTo>
                            <a:pt x="10787" y="132145"/>
                            <a:pt x="0" y="161810"/>
                            <a:pt x="0" y="159113"/>
                          </a:cubicBezTo>
                          <a:cubicBezTo>
                            <a:pt x="24272" y="107873"/>
                            <a:pt x="78208" y="24271"/>
                            <a:pt x="124054" y="0"/>
                          </a:cubicBezTo>
                          <a:cubicBezTo>
                            <a:pt x="126751" y="0"/>
                            <a:pt x="115964" y="5394"/>
                            <a:pt x="113267" y="5394"/>
                          </a:cubicBezTo>
                          <a:close/>
                        </a:path>
                      </a:pathLst>
                    </a:custGeom>
                    <a:solidFill>
                      <a:srgbClr val="DCFB8E">
                        <a:alpha val="80000"/>
                      </a:srgbClr>
                    </a:solidFill>
                    <a:ln w="26947" cap="flat">
                      <a:noFill/>
                      <a:prstDash val="solid"/>
                      <a:miter/>
                    </a:ln>
                  </p:spPr>
                  <p:txBody>
                    <a:bodyPr rtlCol="1" anchor="ctr"/>
                    <a:lstStyle/>
                    <a:p>
                      <a:endParaRPr lang="ar-SA"/>
                    </a:p>
                  </p:txBody>
                </p:sp>
                <p:sp>
                  <p:nvSpPr>
                    <p:cNvPr id="1209" name="شكل حر: شكل 1164">
                      <a:extLst>
                        <a:ext uri="{FF2B5EF4-FFF2-40B4-BE49-F238E27FC236}">
                          <a16:creationId xmlns:a16="http://schemas.microsoft.com/office/drawing/2014/main" id="{4D815F71-856B-4485-BC8F-120E1BC8C02E}"/>
                        </a:ext>
                      </a:extLst>
                    </p:cNvPr>
                    <p:cNvSpPr/>
                    <p:nvPr/>
                  </p:nvSpPr>
                  <p:spPr>
                    <a:xfrm>
                      <a:off x="1895873" y="6617339"/>
                      <a:ext cx="205088" cy="203822"/>
                    </a:xfrm>
                    <a:custGeom>
                      <a:avLst/>
                      <a:gdLst>
                        <a:gd name="connsiteX0" fmla="*/ 132145 w 205088"/>
                        <a:gd name="connsiteY0" fmla="*/ 14171 h 203822"/>
                        <a:gd name="connsiteX1" fmla="*/ 75511 w 205088"/>
                        <a:gd name="connsiteY1" fmla="*/ 687 h 203822"/>
                        <a:gd name="connsiteX2" fmla="*/ 0 w 205088"/>
                        <a:gd name="connsiteY2" fmla="*/ 68108 h 203822"/>
                        <a:gd name="connsiteX3" fmla="*/ 88995 w 205088"/>
                        <a:gd name="connsiteY3" fmla="*/ 51927 h 203822"/>
                        <a:gd name="connsiteX4" fmla="*/ 164507 w 205088"/>
                        <a:gd name="connsiteY4" fmla="*/ 154407 h 203822"/>
                        <a:gd name="connsiteX5" fmla="*/ 204959 w 205088"/>
                        <a:gd name="connsiteY5" fmla="*/ 200253 h 203822"/>
                        <a:gd name="connsiteX6" fmla="*/ 132145 w 205088"/>
                        <a:gd name="connsiteY6" fmla="*/ 14171 h 203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5088" h="203822">
                          <a:moveTo>
                            <a:pt x="132145" y="14171"/>
                          </a:moveTo>
                          <a:cubicBezTo>
                            <a:pt x="115964" y="3384"/>
                            <a:pt x="97086" y="-2009"/>
                            <a:pt x="75511" y="687"/>
                          </a:cubicBezTo>
                          <a:cubicBezTo>
                            <a:pt x="45846" y="3384"/>
                            <a:pt x="18878" y="33049"/>
                            <a:pt x="0" y="68108"/>
                          </a:cubicBezTo>
                          <a:cubicBezTo>
                            <a:pt x="24271" y="33049"/>
                            <a:pt x="56633" y="14171"/>
                            <a:pt x="88995" y="51927"/>
                          </a:cubicBezTo>
                          <a:cubicBezTo>
                            <a:pt x="115964" y="81592"/>
                            <a:pt x="140235" y="119348"/>
                            <a:pt x="164507" y="154407"/>
                          </a:cubicBezTo>
                          <a:cubicBezTo>
                            <a:pt x="167204" y="157104"/>
                            <a:pt x="207656" y="219131"/>
                            <a:pt x="204959" y="200253"/>
                          </a:cubicBezTo>
                          <a:cubicBezTo>
                            <a:pt x="188778" y="132832"/>
                            <a:pt x="167204" y="65411"/>
                            <a:pt x="132145" y="14171"/>
                          </a:cubicBezTo>
                          <a:close/>
                        </a:path>
                      </a:pathLst>
                    </a:custGeom>
                    <a:solidFill>
                      <a:srgbClr val="284A55"/>
                    </a:solidFill>
                    <a:ln w="26947" cap="flat">
                      <a:noFill/>
                      <a:prstDash val="solid"/>
                      <a:miter/>
                    </a:ln>
                  </p:spPr>
                  <p:txBody>
                    <a:bodyPr rtlCol="1" anchor="ctr"/>
                    <a:lstStyle/>
                    <a:p>
                      <a:endParaRPr lang="ar-SA"/>
                    </a:p>
                  </p:txBody>
                </p:sp>
                <p:sp>
                  <p:nvSpPr>
                    <p:cNvPr id="1210" name="شكل حر: شكل 1165">
                      <a:extLst>
                        <a:ext uri="{FF2B5EF4-FFF2-40B4-BE49-F238E27FC236}">
                          <a16:creationId xmlns:a16="http://schemas.microsoft.com/office/drawing/2014/main" id="{0DA7C700-D9FE-45DB-AB77-84723F27D503}"/>
                        </a:ext>
                      </a:extLst>
                    </p:cNvPr>
                    <p:cNvSpPr/>
                    <p:nvPr/>
                  </p:nvSpPr>
                  <p:spPr>
                    <a:xfrm>
                      <a:off x="1707095" y="6553398"/>
                      <a:ext cx="323620" cy="474546"/>
                    </a:xfrm>
                    <a:custGeom>
                      <a:avLst/>
                      <a:gdLst>
                        <a:gd name="connsiteX0" fmla="*/ 261593 w 323620"/>
                        <a:gd name="connsiteY0" fmla="*/ 61931 h 474546"/>
                        <a:gd name="connsiteX1" fmla="*/ 186081 w 323620"/>
                        <a:gd name="connsiteY1" fmla="*/ 129352 h 474546"/>
                        <a:gd name="connsiteX2" fmla="*/ 132145 w 323620"/>
                        <a:gd name="connsiteY2" fmla="*/ 245316 h 474546"/>
                        <a:gd name="connsiteX3" fmla="*/ 75511 w 323620"/>
                        <a:gd name="connsiteY3" fmla="*/ 474546 h 474546"/>
                        <a:gd name="connsiteX4" fmla="*/ 0 w 323620"/>
                        <a:gd name="connsiteY4" fmla="*/ 474546 h 474546"/>
                        <a:gd name="connsiteX5" fmla="*/ 86299 w 323620"/>
                        <a:gd name="connsiteY5" fmla="*/ 123958 h 474546"/>
                        <a:gd name="connsiteX6" fmla="*/ 175294 w 323620"/>
                        <a:gd name="connsiteY6" fmla="*/ 10691 h 474546"/>
                        <a:gd name="connsiteX7" fmla="*/ 183385 w 323620"/>
                        <a:gd name="connsiteY7" fmla="*/ 2601 h 474546"/>
                        <a:gd name="connsiteX8" fmla="*/ 291258 w 323620"/>
                        <a:gd name="connsiteY8" fmla="*/ 34962 h 474546"/>
                        <a:gd name="connsiteX9" fmla="*/ 323620 w 323620"/>
                        <a:gd name="connsiteY9" fmla="*/ 72718 h 474546"/>
                        <a:gd name="connsiteX10" fmla="*/ 261593 w 323620"/>
                        <a:gd name="connsiteY10" fmla="*/ 61931 h 474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3620" h="474546">
                          <a:moveTo>
                            <a:pt x="261593" y="61931"/>
                          </a:moveTo>
                          <a:cubicBezTo>
                            <a:pt x="231928" y="64627"/>
                            <a:pt x="204959" y="94293"/>
                            <a:pt x="186081" y="129352"/>
                          </a:cubicBezTo>
                          <a:cubicBezTo>
                            <a:pt x="161810" y="164411"/>
                            <a:pt x="142932" y="215650"/>
                            <a:pt x="132145" y="245316"/>
                          </a:cubicBezTo>
                          <a:cubicBezTo>
                            <a:pt x="105176" y="318130"/>
                            <a:pt x="86299" y="396338"/>
                            <a:pt x="75511" y="474546"/>
                          </a:cubicBezTo>
                          <a:lnTo>
                            <a:pt x="0" y="474546"/>
                          </a:lnTo>
                          <a:cubicBezTo>
                            <a:pt x="10787" y="350492"/>
                            <a:pt x="35059" y="229134"/>
                            <a:pt x="86299" y="123958"/>
                          </a:cubicBezTo>
                          <a:cubicBezTo>
                            <a:pt x="107873" y="78112"/>
                            <a:pt x="145629" y="51143"/>
                            <a:pt x="175294" y="10691"/>
                          </a:cubicBezTo>
                          <a:cubicBezTo>
                            <a:pt x="177991" y="7994"/>
                            <a:pt x="180688" y="5297"/>
                            <a:pt x="183385" y="2601"/>
                          </a:cubicBezTo>
                          <a:cubicBezTo>
                            <a:pt x="218444" y="-5490"/>
                            <a:pt x="256199" y="5297"/>
                            <a:pt x="291258" y="34962"/>
                          </a:cubicBezTo>
                          <a:cubicBezTo>
                            <a:pt x="302045" y="45750"/>
                            <a:pt x="312833" y="59234"/>
                            <a:pt x="323620" y="72718"/>
                          </a:cubicBezTo>
                          <a:cubicBezTo>
                            <a:pt x="302045" y="64627"/>
                            <a:pt x="283168" y="59234"/>
                            <a:pt x="261593" y="61931"/>
                          </a:cubicBezTo>
                          <a:close/>
                        </a:path>
                      </a:pathLst>
                    </a:custGeom>
                    <a:solidFill>
                      <a:srgbClr val="00374E"/>
                    </a:solidFill>
                    <a:ln w="26947" cap="flat">
                      <a:noFill/>
                      <a:prstDash val="solid"/>
                      <a:miter/>
                    </a:ln>
                  </p:spPr>
                  <p:txBody>
                    <a:bodyPr rtlCol="1" anchor="ctr"/>
                    <a:lstStyle/>
                    <a:p>
                      <a:endParaRPr lang="ar-SA"/>
                    </a:p>
                  </p:txBody>
                </p:sp>
                <p:sp>
                  <p:nvSpPr>
                    <p:cNvPr id="1211" name="شكل حر: شكل 1166">
                      <a:extLst>
                        <a:ext uri="{FF2B5EF4-FFF2-40B4-BE49-F238E27FC236}">
                          <a16:creationId xmlns:a16="http://schemas.microsoft.com/office/drawing/2014/main" id="{27C17923-DE2C-4D02-BD02-EB0FDA2AF9AA}"/>
                        </a:ext>
                      </a:extLst>
                    </p:cNvPr>
                    <p:cNvSpPr/>
                    <p:nvPr/>
                  </p:nvSpPr>
                  <p:spPr>
                    <a:xfrm>
                      <a:off x="1666642" y="6561392"/>
                      <a:ext cx="218443" cy="471945"/>
                    </a:xfrm>
                    <a:custGeom>
                      <a:avLst/>
                      <a:gdLst>
                        <a:gd name="connsiteX0" fmla="*/ 124054 w 218443"/>
                        <a:gd name="connsiteY0" fmla="*/ 121357 h 471945"/>
                        <a:gd name="connsiteX1" fmla="*/ 37756 w 218443"/>
                        <a:gd name="connsiteY1" fmla="*/ 471945 h 471945"/>
                        <a:gd name="connsiteX2" fmla="*/ 0 w 218443"/>
                        <a:gd name="connsiteY2" fmla="*/ 471945 h 471945"/>
                        <a:gd name="connsiteX3" fmla="*/ 2697 w 218443"/>
                        <a:gd name="connsiteY3" fmla="*/ 442281 h 471945"/>
                        <a:gd name="connsiteX4" fmla="*/ 24272 w 218443"/>
                        <a:gd name="connsiteY4" fmla="*/ 288561 h 471945"/>
                        <a:gd name="connsiteX5" fmla="*/ 124054 w 218443"/>
                        <a:gd name="connsiteY5" fmla="*/ 59330 h 471945"/>
                        <a:gd name="connsiteX6" fmla="*/ 218444 w 218443"/>
                        <a:gd name="connsiteY6" fmla="*/ 0 h 471945"/>
                        <a:gd name="connsiteX7" fmla="*/ 210353 w 218443"/>
                        <a:gd name="connsiteY7" fmla="*/ 8091 h 471945"/>
                        <a:gd name="connsiteX8" fmla="*/ 124054 w 218443"/>
                        <a:gd name="connsiteY8" fmla="*/ 121357 h 471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8443" h="471945">
                          <a:moveTo>
                            <a:pt x="124054" y="121357"/>
                          </a:moveTo>
                          <a:cubicBezTo>
                            <a:pt x="72815" y="226534"/>
                            <a:pt x="48543" y="347892"/>
                            <a:pt x="37756" y="471945"/>
                          </a:cubicBezTo>
                          <a:lnTo>
                            <a:pt x="0" y="471945"/>
                          </a:lnTo>
                          <a:cubicBezTo>
                            <a:pt x="2697" y="461158"/>
                            <a:pt x="2697" y="450371"/>
                            <a:pt x="2697" y="442281"/>
                          </a:cubicBezTo>
                          <a:cubicBezTo>
                            <a:pt x="8090" y="391040"/>
                            <a:pt x="13484" y="339801"/>
                            <a:pt x="24272" y="288561"/>
                          </a:cubicBezTo>
                          <a:cubicBezTo>
                            <a:pt x="40452" y="199565"/>
                            <a:pt x="70118" y="118660"/>
                            <a:pt x="124054" y="59330"/>
                          </a:cubicBezTo>
                          <a:cubicBezTo>
                            <a:pt x="151023" y="29665"/>
                            <a:pt x="183385" y="8091"/>
                            <a:pt x="218444" y="0"/>
                          </a:cubicBezTo>
                          <a:cubicBezTo>
                            <a:pt x="215747" y="2697"/>
                            <a:pt x="213050" y="5394"/>
                            <a:pt x="210353" y="8091"/>
                          </a:cubicBezTo>
                          <a:cubicBezTo>
                            <a:pt x="183385" y="45846"/>
                            <a:pt x="145629" y="75511"/>
                            <a:pt x="124054" y="121357"/>
                          </a:cubicBezTo>
                          <a:close/>
                        </a:path>
                      </a:pathLst>
                    </a:custGeom>
                    <a:solidFill>
                      <a:srgbClr val="007500"/>
                    </a:solidFill>
                    <a:ln w="26947" cap="flat">
                      <a:noFill/>
                      <a:prstDash val="solid"/>
                      <a:miter/>
                    </a:ln>
                  </p:spPr>
                  <p:txBody>
                    <a:bodyPr rtlCol="1" anchor="ctr"/>
                    <a:lstStyle/>
                    <a:p>
                      <a:endParaRPr lang="ar-SA"/>
                    </a:p>
                  </p:txBody>
                </p:sp>
                <p:sp>
                  <p:nvSpPr>
                    <p:cNvPr id="1212" name="شكل حر: شكل 1167">
                      <a:extLst>
                        <a:ext uri="{FF2B5EF4-FFF2-40B4-BE49-F238E27FC236}">
                          <a16:creationId xmlns:a16="http://schemas.microsoft.com/office/drawing/2014/main" id="{AB2D6861-948D-4651-AEBF-B5F9B69886FB}"/>
                        </a:ext>
                      </a:extLst>
                    </p:cNvPr>
                    <p:cNvSpPr/>
                    <p:nvPr/>
                  </p:nvSpPr>
                  <p:spPr>
                    <a:xfrm>
                      <a:off x="1725540" y="6562501"/>
                      <a:ext cx="265151" cy="349920"/>
                    </a:xfrm>
                    <a:custGeom>
                      <a:avLst/>
                      <a:gdLst>
                        <a:gd name="connsiteX0" fmla="*/ 253935 w 265151"/>
                        <a:gd name="connsiteY0" fmla="*/ 23163 h 349920"/>
                        <a:gd name="connsiteX1" fmla="*/ 167636 w 265151"/>
                        <a:gd name="connsiteY1" fmla="*/ 4285 h 349920"/>
                        <a:gd name="connsiteX2" fmla="*/ 105609 w 265151"/>
                        <a:gd name="connsiteY2" fmla="*/ 71706 h 349920"/>
                        <a:gd name="connsiteX3" fmla="*/ 51673 w 265151"/>
                        <a:gd name="connsiteY3" fmla="*/ 163398 h 349920"/>
                        <a:gd name="connsiteX4" fmla="*/ 27401 w 265151"/>
                        <a:gd name="connsiteY4" fmla="*/ 230819 h 349920"/>
                        <a:gd name="connsiteX5" fmla="*/ 8523 w 265151"/>
                        <a:gd name="connsiteY5" fmla="*/ 306330 h 349920"/>
                        <a:gd name="connsiteX6" fmla="*/ 433 w 265151"/>
                        <a:gd name="connsiteY6" fmla="*/ 349480 h 349920"/>
                        <a:gd name="connsiteX7" fmla="*/ 51673 w 265151"/>
                        <a:gd name="connsiteY7" fmla="*/ 182276 h 349920"/>
                        <a:gd name="connsiteX8" fmla="*/ 102913 w 265151"/>
                        <a:gd name="connsiteY8" fmla="*/ 87887 h 349920"/>
                        <a:gd name="connsiteX9" fmla="*/ 167636 w 265151"/>
                        <a:gd name="connsiteY9" fmla="*/ 20466 h 349920"/>
                        <a:gd name="connsiteX10" fmla="*/ 197302 w 265151"/>
                        <a:gd name="connsiteY10" fmla="*/ 9679 h 349920"/>
                        <a:gd name="connsiteX11" fmla="*/ 264723 w 265151"/>
                        <a:gd name="connsiteY11" fmla="*/ 28557 h 349920"/>
                        <a:gd name="connsiteX12" fmla="*/ 253935 w 265151"/>
                        <a:gd name="connsiteY12" fmla="*/ 23163 h 349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5151" h="349920">
                          <a:moveTo>
                            <a:pt x="253935" y="23163"/>
                          </a:moveTo>
                          <a:cubicBezTo>
                            <a:pt x="224270" y="4285"/>
                            <a:pt x="199998" y="-6502"/>
                            <a:pt x="167636" y="4285"/>
                          </a:cubicBezTo>
                          <a:cubicBezTo>
                            <a:pt x="156849" y="6982"/>
                            <a:pt x="127184" y="39344"/>
                            <a:pt x="105609" y="71706"/>
                          </a:cubicBezTo>
                          <a:cubicBezTo>
                            <a:pt x="84035" y="101371"/>
                            <a:pt x="65157" y="128340"/>
                            <a:pt x="51673" y="163398"/>
                          </a:cubicBezTo>
                          <a:cubicBezTo>
                            <a:pt x="43582" y="184973"/>
                            <a:pt x="35492" y="209245"/>
                            <a:pt x="27401" y="230819"/>
                          </a:cubicBezTo>
                          <a:cubicBezTo>
                            <a:pt x="19311" y="255091"/>
                            <a:pt x="13917" y="279362"/>
                            <a:pt x="8523" y="306330"/>
                          </a:cubicBezTo>
                          <a:cubicBezTo>
                            <a:pt x="8523" y="309027"/>
                            <a:pt x="-2264" y="354874"/>
                            <a:pt x="433" y="349480"/>
                          </a:cubicBezTo>
                          <a:cubicBezTo>
                            <a:pt x="11220" y="306330"/>
                            <a:pt x="38189" y="222729"/>
                            <a:pt x="51673" y="182276"/>
                          </a:cubicBezTo>
                          <a:cubicBezTo>
                            <a:pt x="62460" y="147218"/>
                            <a:pt x="84035" y="117552"/>
                            <a:pt x="102913" y="87887"/>
                          </a:cubicBezTo>
                          <a:cubicBezTo>
                            <a:pt x="119093" y="63616"/>
                            <a:pt x="143365" y="36647"/>
                            <a:pt x="167636" y="20466"/>
                          </a:cubicBezTo>
                          <a:cubicBezTo>
                            <a:pt x="178424" y="12376"/>
                            <a:pt x="183818" y="9679"/>
                            <a:pt x="197302" y="9679"/>
                          </a:cubicBezTo>
                          <a:cubicBezTo>
                            <a:pt x="216179" y="9679"/>
                            <a:pt x="245845" y="20466"/>
                            <a:pt x="264723" y="28557"/>
                          </a:cubicBezTo>
                          <a:cubicBezTo>
                            <a:pt x="267419" y="33951"/>
                            <a:pt x="256632" y="25860"/>
                            <a:pt x="253935" y="23163"/>
                          </a:cubicBezTo>
                          <a:close/>
                        </a:path>
                      </a:pathLst>
                    </a:custGeom>
                    <a:solidFill>
                      <a:srgbClr val="DCFB8E">
                        <a:alpha val="30000"/>
                      </a:srgbClr>
                    </a:solidFill>
                    <a:ln w="26947" cap="flat">
                      <a:noFill/>
                      <a:prstDash val="solid"/>
                      <a:miter/>
                    </a:ln>
                  </p:spPr>
                  <p:txBody>
                    <a:bodyPr rtlCol="1" anchor="ctr"/>
                    <a:lstStyle/>
                    <a:p>
                      <a:endParaRPr lang="ar-SA"/>
                    </a:p>
                  </p:txBody>
                </p:sp>
                <p:sp>
                  <p:nvSpPr>
                    <p:cNvPr id="1213" name="شكل حر: شكل 1168">
                      <a:extLst>
                        <a:ext uri="{FF2B5EF4-FFF2-40B4-BE49-F238E27FC236}">
                          <a16:creationId xmlns:a16="http://schemas.microsoft.com/office/drawing/2014/main" id="{3E28B960-D820-4A9D-AC62-C2827C8F740D}"/>
                        </a:ext>
                      </a:extLst>
                    </p:cNvPr>
                    <p:cNvSpPr/>
                    <p:nvPr/>
                  </p:nvSpPr>
                  <p:spPr>
                    <a:xfrm>
                      <a:off x="1712488" y="6569483"/>
                      <a:ext cx="156416" cy="223958"/>
                    </a:xfrm>
                    <a:custGeom>
                      <a:avLst/>
                      <a:gdLst>
                        <a:gd name="connsiteX0" fmla="*/ 142932 w 156416"/>
                        <a:gd name="connsiteY0" fmla="*/ 5394 h 223958"/>
                        <a:gd name="connsiteX1" fmla="*/ 13484 w 156416"/>
                        <a:gd name="connsiteY1" fmla="*/ 180688 h 223958"/>
                        <a:gd name="connsiteX2" fmla="*/ 0 w 156416"/>
                        <a:gd name="connsiteY2" fmla="*/ 223837 h 223958"/>
                        <a:gd name="connsiteX3" fmla="*/ 156416 w 156416"/>
                        <a:gd name="connsiteY3" fmla="*/ 0 h 223958"/>
                        <a:gd name="connsiteX4" fmla="*/ 142932 w 156416"/>
                        <a:gd name="connsiteY4" fmla="*/ 5394 h 223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416" h="223958">
                          <a:moveTo>
                            <a:pt x="142932" y="5394"/>
                          </a:moveTo>
                          <a:cubicBezTo>
                            <a:pt x="80905" y="35058"/>
                            <a:pt x="43149" y="107873"/>
                            <a:pt x="13484" y="180688"/>
                          </a:cubicBezTo>
                          <a:cubicBezTo>
                            <a:pt x="13484" y="183384"/>
                            <a:pt x="0" y="226534"/>
                            <a:pt x="0" y="223837"/>
                          </a:cubicBezTo>
                          <a:cubicBezTo>
                            <a:pt x="29665" y="151022"/>
                            <a:pt x="97086" y="32362"/>
                            <a:pt x="156416" y="0"/>
                          </a:cubicBezTo>
                          <a:cubicBezTo>
                            <a:pt x="156416" y="0"/>
                            <a:pt x="145629" y="5394"/>
                            <a:pt x="142932" y="5394"/>
                          </a:cubicBezTo>
                          <a:close/>
                        </a:path>
                      </a:pathLst>
                    </a:custGeom>
                    <a:solidFill>
                      <a:srgbClr val="DCFB8E">
                        <a:alpha val="80000"/>
                      </a:srgbClr>
                    </a:solidFill>
                    <a:ln w="26947" cap="flat">
                      <a:noFill/>
                      <a:prstDash val="solid"/>
                      <a:miter/>
                    </a:ln>
                  </p:spPr>
                  <p:txBody>
                    <a:bodyPr rtlCol="1" anchor="ctr"/>
                    <a:lstStyle/>
                    <a:p>
                      <a:endParaRPr lang="ar-SA"/>
                    </a:p>
                  </p:txBody>
                </p:sp>
              </p:grpSp>
              <p:grpSp>
                <p:nvGrpSpPr>
                  <p:cNvPr id="1156" name="رسم 4">
                    <a:extLst>
                      <a:ext uri="{FF2B5EF4-FFF2-40B4-BE49-F238E27FC236}">
                        <a16:creationId xmlns:a16="http://schemas.microsoft.com/office/drawing/2014/main" id="{06A7738B-DDEF-4E9C-986A-9D1D853B6D72}"/>
                      </a:ext>
                    </a:extLst>
                  </p:cNvPr>
                  <p:cNvGrpSpPr/>
                  <p:nvPr/>
                </p:nvGrpSpPr>
                <p:grpSpPr>
                  <a:xfrm>
                    <a:off x="3149900" y="6655782"/>
                    <a:ext cx="274222" cy="377556"/>
                    <a:chOff x="3149900" y="6655782"/>
                    <a:chExt cx="274222" cy="377556"/>
                  </a:xfrm>
                  <a:solidFill>
                    <a:schemeClr val="accent1"/>
                  </a:solidFill>
                </p:grpSpPr>
                <p:sp>
                  <p:nvSpPr>
                    <p:cNvPr id="1174" name="شكل حر: شكل 1170">
                      <a:extLst>
                        <a:ext uri="{FF2B5EF4-FFF2-40B4-BE49-F238E27FC236}">
                          <a16:creationId xmlns:a16="http://schemas.microsoft.com/office/drawing/2014/main" id="{2F4BD990-C9C3-47B2-A6DC-330DAD0DAC0D}"/>
                        </a:ext>
                      </a:extLst>
                    </p:cNvPr>
                    <p:cNvSpPr/>
                    <p:nvPr/>
                  </p:nvSpPr>
                  <p:spPr>
                    <a:xfrm>
                      <a:off x="3152416" y="6659155"/>
                      <a:ext cx="271707" cy="374183"/>
                    </a:xfrm>
                    <a:custGeom>
                      <a:avLst/>
                      <a:gdLst>
                        <a:gd name="connsiteX0" fmla="*/ 156597 w 271707"/>
                        <a:gd name="connsiteY0" fmla="*/ 371487 h 374183"/>
                        <a:gd name="connsiteX1" fmla="*/ 159294 w 271707"/>
                        <a:gd name="connsiteY1" fmla="*/ 209677 h 374183"/>
                        <a:gd name="connsiteX2" fmla="*/ 159294 w 271707"/>
                        <a:gd name="connsiteY2" fmla="*/ 228554 h 374183"/>
                        <a:gd name="connsiteX3" fmla="*/ 159294 w 271707"/>
                        <a:gd name="connsiteY3" fmla="*/ 209677 h 374183"/>
                        <a:gd name="connsiteX4" fmla="*/ 132326 w 271707"/>
                        <a:gd name="connsiteY4" fmla="*/ 61351 h 374183"/>
                        <a:gd name="connsiteX5" fmla="*/ 78389 w 271707"/>
                        <a:gd name="connsiteY5" fmla="*/ 115287 h 374183"/>
                        <a:gd name="connsiteX6" fmla="*/ 2878 w 271707"/>
                        <a:gd name="connsiteY6" fmla="*/ 220464 h 374183"/>
                        <a:gd name="connsiteX7" fmla="*/ 83783 w 271707"/>
                        <a:gd name="connsiteY7" fmla="*/ 28989 h 374183"/>
                        <a:gd name="connsiteX8" fmla="*/ 248290 w 271707"/>
                        <a:gd name="connsiteY8" fmla="*/ 72138 h 374183"/>
                        <a:gd name="connsiteX9" fmla="*/ 264471 w 271707"/>
                        <a:gd name="connsiteY9" fmla="*/ 374183 h 374183"/>
                        <a:gd name="connsiteX10" fmla="*/ 156597 w 271707"/>
                        <a:gd name="connsiteY10" fmla="*/ 374183 h 374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1707" h="374183">
                          <a:moveTo>
                            <a:pt x="156597" y="371487"/>
                          </a:moveTo>
                          <a:cubicBezTo>
                            <a:pt x="159294" y="317550"/>
                            <a:pt x="159294" y="263614"/>
                            <a:pt x="159294" y="209677"/>
                          </a:cubicBezTo>
                          <a:cubicBezTo>
                            <a:pt x="159294" y="217767"/>
                            <a:pt x="159294" y="225858"/>
                            <a:pt x="159294" y="228554"/>
                          </a:cubicBezTo>
                          <a:cubicBezTo>
                            <a:pt x="159294" y="225858"/>
                            <a:pt x="159294" y="220464"/>
                            <a:pt x="159294" y="209677"/>
                          </a:cubicBezTo>
                          <a:cubicBezTo>
                            <a:pt x="159294" y="161133"/>
                            <a:pt x="161991" y="104500"/>
                            <a:pt x="132326" y="61351"/>
                          </a:cubicBezTo>
                          <a:cubicBezTo>
                            <a:pt x="108054" y="74835"/>
                            <a:pt x="99964" y="99107"/>
                            <a:pt x="78389" y="115287"/>
                          </a:cubicBezTo>
                          <a:cubicBezTo>
                            <a:pt x="43330" y="139559"/>
                            <a:pt x="16362" y="185405"/>
                            <a:pt x="2878" y="220464"/>
                          </a:cubicBezTo>
                          <a:cubicBezTo>
                            <a:pt x="-10606" y="161133"/>
                            <a:pt x="24453" y="72138"/>
                            <a:pt x="83783" y="28989"/>
                          </a:cubicBezTo>
                          <a:cubicBezTo>
                            <a:pt x="161991" y="-30341"/>
                            <a:pt x="229412" y="10111"/>
                            <a:pt x="248290" y="72138"/>
                          </a:cubicBezTo>
                          <a:cubicBezTo>
                            <a:pt x="280652" y="169224"/>
                            <a:pt x="272561" y="271704"/>
                            <a:pt x="264471" y="374183"/>
                          </a:cubicBezTo>
                          <a:lnTo>
                            <a:pt x="156597" y="374183"/>
                          </a:lnTo>
                          <a:close/>
                        </a:path>
                      </a:pathLst>
                    </a:custGeom>
                    <a:solidFill>
                      <a:srgbClr val="003B18"/>
                    </a:solidFill>
                    <a:ln w="26947" cap="flat">
                      <a:noFill/>
                      <a:prstDash val="solid"/>
                      <a:miter/>
                    </a:ln>
                  </p:spPr>
                  <p:txBody>
                    <a:bodyPr rtlCol="1" anchor="ctr"/>
                    <a:lstStyle/>
                    <a:p>
                      <a:endParaRPr lang="ar-SA"/>
                    </a:p>
                  </p:txBody>
                </p:sp>
                <p:sp>
                  <p:nvSpPr>
                    <p:cNvPr id="1175" name="شكل حر: شكل 1171">
                      <a:extLst>
                        <a:ext uri="{FF2B5EF4-FFF2-40B4-BE49-F238E27FC236}">
                          <a16:creationId xmlns:a16="http://schemas.microsoft.com/office/drawing/2014/main" id="{D28A6C89-2EF1-4DD3-8DBC-B3F4AEDCF1C0}"/>
                        </a:ext>
                      </a:extLst>
                    </p:cNvPr>
                    <p:cNvSpPr/>
                    <p:nvPr/>
                  </p:nvSpPr>
                  <p:spPr>
                    <a:xfrm>
                      <a:off x="3284742" y="6685447"/>
                      <a:ext cx="74858" cy="345195"/>
                    </a:xfrm>
                    <a:custGeom>
                      <a:avLst/>
                      <a:gdLst>
                        <a:gd name="connsiteX0" fmla="*/ 64724 w 74858"/>
                        <a:gd name="connsiteY0" fmla="*/ 345195 h 345195"/>
                        <a:gd name="connsiteX1" fmla="*/ 24271 w 74858"/>
                        <a:gd name="connsiteY1" fmla="*/ 345195 h 345195"/>
                        <a:gd name="connsiteX2" fmla="*/ 26968 w 74858"/>
                        <a:gd name="connsiteY2" fmla="*/ 183385 h 345195"/>
                        <a:gd name="connsiteX3" fmla="*/ 26968 w 74858"/>
                        <a:gd name="connsiteY3" fmla="*/ 183385 h 345195"/>
                        <a:gd name="connsiteX4" fmla="*/ 0 w 74858"/>
                        <a:gd name="connsiteY4" fmla="*/ 35059 h 345195"/>
                        <a:gd name="connsiteX5" fmla="*/ 0 w 74858"/>
                        <a:gd name="connsiteY5" fmla="*/ 35059 h 345195"/>
                        <a:gd name="connsiteX6" fmla="*/ 32362 w 74858"/>
                        <a:gd name="connsiteY6" fmla="*/ 0 h 345195"/>
                        <a:gd name="connsiteX7" fmla="*/ 72814 w 74858"/>
                        <a:gd name="connsiteY7" fmla="*/ 234625 h 345195"/>
                        <a:gd name="connsiteX8" fmla="*/ 64724 w 74858"/>
                        <a:gd name="connsiteY8" fmla="*/ 345195 h 34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58" h="345195">
                          <a:moveTo>
                            <a:pt x="64724" y="345195"/>
                          </a:moveTo>
                          <a:lnTo>
                            <a:pt x="24271" y="345195"/>
                          </a:lnTo>
                          <a:cubicBezTo>
                            <a:pt x="26968" y="291258"/>
                            <a:pt x="26968" y="237322"/>
                            <a:pt x="26968" y="183385"/>
                          </a:cubicBezTo>
                          <a:lnTo>
                            <a:pt x="26968" y="183385"/>
                          </a:lnTo>
                          <a:cubicBezTo>
                            <a:pt x="26968" y="134842"/>
                            <a:pt x="29665" y="78208"/>
                            <a:pt x="0" y="35059"/>
                          </a:cubicBezTo>
                          <a:cubicBezTo>
                            <a:pt x="0" y="35059"/>
                            <a:pt x="0" y="35059"/>
                            <a:pt x="0" y="35059"/>
                          </a:cubicBezTo>
                          <a:cubicBezTo>
                            <a:pt x="8090" y="21575"/>
                            <a:pt x="18878" y="10788"/>
                            <a:pt x="32362" y="0"/>
                          </a:cubicBezTo>
                          <a:cubicBezTo>
                            <a:pt x="75511" y="70118"/>
                            <a:pt x="78208" y="151023"/>
                            <a:pt x="72814" y="234625"/>
                          </a:cubicBezTo>
                          <a:cubicBezTo>
                            <a:pt x="67421" y="272380"/>
                            <a:pt x="64724" y="310136"/>
                            <a:pt x="64724" y="345195"/>
                          </a:cubicBezTo>
                          <a:close/>
                        </a:path>
                      </a:pathLst>
                    </a:custGeom>
                    <a:solidFill>
                      <a:srgbClr val="0B2E1D"/>
                    </a:solidFill>
                    <a:ln w="26947" cap="flat">
                      <a:noFill/>
                      <a:prstDash val="solid"/>
                      <a:miter/>
                    </a:ln>
                  </p:spPr>
                  <p:txBody>
                    <a:bodyPr rtlCol="1" anchor="ctr"/>
                    <a:lstStyle/>
                    <a:p>
                      <a:endParaRPr lang="ar-SA"/>
                    </a:p>
                  </p:txBody>
                </p:sp>
                <p:sp>
                  <p:nvSpPr>
                    <p:cNvPr id="1176" name="شكل حر: شكل 1172">
                      <a:extLst>
                        <a:ext uri="{FF2B5EF4-FFF2-40B4-BE49-F238E27FC236}">
                          <a16:creationId xmlns:a16="http://schemas.microsoft.com/office/drawing/2014/main" id="{92756C47-DD4C-4EDF-B7AB-97A6CFBC4E62}"/>
                        </a:ext>
                      </a:extLst>
                    </p:cNvPr>
                    <p:cNvSpPr/>
                    <p:nvPr/>
                  </p:nvSpPr>
                  <p:spPr>
                    <a:xfrm>
                      <a:off x="3152597" y="6658478"/>
                      <a:ext cx="207656" cy="218443"/>
                    </a:xfrm>
                    <a:custGeom>
                      <a:avLst/>
                      <a:gdLst>
                        <a:gd name="connsiteX0" fmla="*/ 153719 w 207656"/>
                        <a:gd name="connsiteY0" fmla="*/ 0 h 218443"/>
                        <a:gd name="connsiteX1" fmla="*/ 207656 w 207656"/>
                        <a:gd name="connsiteY1" fmla="*/ 13484 h 218443"/>
                        <a:gd name="connsiteX2" fmla="*/ 204959 w 207656"/>
                        <a:gd name="connsiteY2" fmla="*/ 13484 h 218443"/>
                        <a:gd name="connsiteX3" fmla="*/ 132145 w 207656"/>
                        <a:gd name="connsiteY3" fmla="*/ 62027 h 218443"/>
                        <a:gd name="connsiteX4" fmla="*/ 78208 w 207656"/>
                        <a:gd name="connsiteY4" fmla="*/ 113267 h 218443"/>
                        <a:gd name="connsiteX5" fmla="*/ 2697 w 207656"/>
                        <a:gd name="connsiteY5" fmla="*/ 218444 h 218443"/>
                        <a:gd name="connsiteX6" fmla="*/ 0 w 207656"/>
                        <a:gd name="connsiteY6" fmla="*/ 199566 h 218443"/>
                        <a:gd name="connsiteX7" fmla="*/ 5394 w 207656"/>
                        <a:gd name="connsiteY7" fmla="*/ 188778 h 218443"/>
                        <a:gd name="connsiteX8" fmla="*/ 153719 w 207656"/>
                        <a:gd name="connsiteY8" fmla="*/ 0 h 218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656" h="218443">
                          <a:moveTo>
                            <a:pt x="153719" y="0"/>
                          </a:moveTo>
                          <a:cubicBezTo>
                            <a:pt x="172597" y="0"/>
                            <a:pt x="191475" y="5394"/>
                            <a:pt x="207656" y="13484"/>
                          </a:cubicBezTo>
                          <a:cubicBezTo>
                            <a:pt x="207656" y="13484"/>
                            <a:pt x="204959" y="13484"/>
                            <a:pt x="204959" y="13484"/>
                          </a:cubicBezTo>
                          <a:cubicBezTo>
                            <a:pt x="169900" y="18878"/>
                            <a:pt x="148326" y="37756"/>
                            <a:pt x="132145" y="62027"/>
                          </a:cubicBezTo>
                          <a:cubicBezTo>
                            <a:pt x="107873" y="75511"/>
                            <a:pt x="99783" y="99783"/>
                            <a:pt x="78208" y="113267"/>
                          </a:cubicBezTo>
                          <a:cubicBezTo>
                            <a:pt x="43149" y="137539"/>
                            <a:pt x="16181" y="183385"/>
                            <a:pt x="2697" y="218444"/>
                          </a:cubicBezTo>
                          <a:cubicBezTo>
                            <a:pt x="2697" y="213050"/>
                            <a:pt x="0" y="207656"/>
                            <a:pt x="0" y="199566"/>
                          </a:cubicBezTo>
                          <a:cubicBezTo>
                            <a:pt x="0" y="196869"/>
                            <a:pt x="2697" y="194172"/>
                            <a:pt x="5394" y="188778"/>
                          </a:cubicBezTo>
                          <a:cubicBezTo>
                            <a:pt x="43149" y="124054"/>
                            <a:pt x="72814" y="37756"/>
                            <a:pt x="153719" y="0"/>
                          </a:cubicBezTo>
                          <a:close/>
                        </a:path>
                      </a:pathLst>
                    </a:custGeom>
                    <a:solidFill>
                      <a:srgbClr val="64AF42"/>
                    </a:solidFill>
                    <a:ln w="26947" cap="flat">
                      <a:noFill/>
                      <a:prstDash val="solid"/>
                      <a:miter/>
                    </a:ln>
                  </p:spPr>
                  <p:txBody>
                    <a:bodyPr rtlCol="1" anchor="ctr"/>
                    <a:lstStyle/>
                    <a:p>
                      <a:endParaRPr lang="ar-SA"/>
                    </a:p>
                  </p:txBody>
                </p:sp>
                <p:sp>
                  <p:nvSpPr>
                    <p:cNvPr id="1177" name="شكل حر: شكل 1173">
                      <a:extLst>
                        <a:ext uri="{FF2B5EF4-FFF2-40B4-BE49-F238E27FC236}">
                          <a16:creationId xmlns:a16="http://schemas.microsoft.com/office/drawing/2014/main" id="{BBEB2150-D9AA-445B-8B5A-A04828B987EF}"/>
                        </a:ext>
                      </a:extLst>
                    </p:cNvPr>
                    <p:cNvSpPr/>
                    <p:nvPr/>
                  </p:nvSpPr>
                  <p:spPr>
                    <a:xfrm>
                      <a:off x="3149900" y="6655782"/>
                      <a:ext cx="156416" cy="202262"/>
                    </a:xfrm>
                    <a:custGeom>
                      <a:avLst/>
                      <a:gdLst>
                        <a:gd name="connsiteX0" fmla="*/ 86299 w 156416"/>
                        <a:gd name="connsiteY0" fmla="*/ 29665 h 202262"/>
                        <a:gd name="connsiteX1" fmla="*/ 156416 w 156416"/>
                        <a:gd name="connsiteY1" fmla="*/ 0 h 202262"/>
                        <a:gd name="connsiteX2" fmla="*/ 5394 w 156416"/>
                        <a:gd name="connsiteY2" fmla="*/ 191475 h 202262"/>
                        <a:gd name="connsiteX3" fmla="*/ 0 w 156416"/>
                        <a:gd name="connsiteY3" fmla="*/ 202262 h 202262"/>
                        <a:gd name="connsiteX4" fmla="*/ 86299 w 156416"/>
                        <a:gd name="connsiteY4" fmla="*/ 29665 h 202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416" h="202262">
                          <a:moveTo>
                            <a:pt x="86299" y="29665"/>
                          </a:moveTo>
                          <a:cubicBezTo>
                            <a:pt x="110570" y="10787"/>
                            <a:pt x="134842" y="2697"/>
                            <a:pt x="156416" y="0"/>
                          </a:cubicBezTo>
                          <a:cubicBezTo>
                            <a:pt x="75511" y="37755"/>
                            <a:pt x="45846" y="124054"/>
                            <a:pt x="5394" y="191475"/>
                          </a:cubicBezTo>
                          <a:cubicBezTo>
                            <a:pt x="2697" y="194172"/>
                            <a:pt x="2697" y="196869"/>
                            <a:pt x="0" y="202262"/>
                          </a:cubicBezTo>
                          <a:cubicBezTo>
                            <a:pt x="0" y="145629"/>
                            <a:pt x="32362" y="70117"/>
                            <a:pt x="86299" y="29665"/>
                          </a:cubicBezTo>
                          <a:close/>
                        </a:path>
                      </a:pathLst>
                    </a:custGeom>
                    <a:solidFill>
                      <a:srgbClr val="72C500"/>
                    </a:solidFill>
                    <a:ln w="26947" cap="flat">
                      <a:noFill/>
                      <a:prstDash val="solid"/>
                      <a:miter/>
                    </a:ln>
                  </p:spPr>
                  <p:txBody>
                    <a:bodyPr rtlCol="1" anchor="ctr"/>
                    <a:lstStyle/>
                    <a:p>
                      <a:endParaRPr lang="ar-SA"/>
                    </a:p>
                  </p:txBody>
                </p:sp>
                <p:sp>
                  <p:nvSpPr>
                    <p:cNvPr id="1178" name="شكل حر: شكل 1174">
                      <a:extLst>
                        <a:ext uri="{FF2B5EF4-FFF2-40B4-BE49-F238E27FC236}">
                          <a16:creationId xmlns:a16="http://schemas.microsoft.com/office/drawing/2014/main" id="{1493A273-20AA-49FE-A9B7-D0E1E60B52C3}"/>
                        </a:ext>
                      </a:extLst>
                    </p:cNvPr>
                    <p:cNvSpPr/>
                    <p:nvPr/>
                  </p:nvSpPr>
                  <p:spPr>
                    <a:xfrm>
                      <a:off x="3152597" y="6666569"/>
                      <a:ext cx="113266" cy="172597"/>
                    </a:xfrm>
                    <a:custGeom>
                      <a:avLst/>
                      <a:gdLst>
                        <a:gd name="connsiteX0" fmla="*/ 16181 w 113266"/>
                        <a:gd name="connsiteY0" fmla="*/ 121357 h 172597"/>
                        <a:gd name="connsiteX1" fmla="*/ 40452 w 113266"/>
                        <a:gd name="connsiteY1" fmla="*/ 72814 h 172597"/>
                        <a:gd name="connsiteX2" fmla="*/ 53937 w 113266"/>
                        <a:gd name="connsiteY2" fmla="*/ 48543 h 172597"/>
                        <a:gd name="connsiteX3" fmla="*/ 70118 w 113266"/>
                        <a:gd name="connsiteY3" fmla="*/ 29665 h 172597"/>
                        <a:gd name="connsiteX4" fmla="*/ 113267 w 113266"/>
                        <a:gd name="connsiteY4" fmla="*/ 0 h 172597"/>
                        <a:gd name="connsiteX5" fmla="*/ 113267 w 113266"/>
                        <a:gd name="connsiteY5" fmla="*/ 0 h 172597"/>
                        <a:gd name="connsiteX6" fmla="*/ 72814 w 113266"/>
                        <a:gd name="connsiteY6" fmla="*/ 32362 h 172597"/>
                        <a:gd name="connsiteX7" fmla="*/ 56633 w 113266"/>
                        <a:gd name="connsiteY7" fmla="*/ 51240 h 172597"/>
                        <a:gd name="connsiteX8" fmla="*/ 43149 w 113266"/>
                        <a:gd name="connsiteY8" fmla="*/ 72814 h 172597"/>
                        <a:gd name="connsiteX9" fmla="*/ 29665 w 113266"/>
                        <a:gd name="connsiteY9" fmla="*/ 94389 h 172597"/>
                        <a:gd name="connsiteX10" fmla="*/ 18878 w 113266"/>
                        <a:gd name="connsiteY10" fmla="*/ 121357 h 172597"/>
                        <a:gd name="connsiteX11" fmla="*/ 2697 w 113266"/>
                        <a:gd name="connsiteY11" fmla="*/ 172598 h 172597"/>
                        <a:gd name="connsiteX12" fmla="*/ 0 w 113266"/>
                        <a:gd name="connsiteY12" fmla="*/ 172598 h 172597"/>
                        <a:gd name="connsiteX13" fmla="*/ 16181 w 113266"/>
                        <a:gd name="connsiteY13" fmla="*/ 121357 h 172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266" h="172597">
                          <a:moveTo>
                            <a:pt x="16181" y="121357"/>
                          </a:moveTo>
                          <a:cubicBezTo>
                            <a:pt x="21575" y="105177"/>
                            <a:pt x="29665" y="88996"/>
                            <a:pt x="40452" y="72814"/>
                          </a:cubicBezTo>
                          <a:cubicBezTo>
                            <a:pt x="45846" y="64724"/>
                            <a:pt x="48543" y="56634"/>
                            <a:pt x="53937" y="48543"/>
                          </a:cubicBezTo>
                          <a:cubicBezTo>
                            <a:pt x="59330" y="43149"/>
                            <a:pt x="64724" y="35059"/>
                            <a:pt x="70118" y="29665"/>
                          </a:cubicBezTo>
                          <a:cubicBezTo>
                            <a:pt x="83602" y="18878"/>
                            <a:pt x="97086" y="8091"/>
                            <a:pt x="113267" y="0"/>
                          </a:cubicBezTo>
                          <a:cubicBezTo>
                            <a:pt x="113267" y="0"/>
                            <a:pt x="113267" y="0"/>
                            <a:pt x="113267" y="0"/>
                          </a:cubicBezTo>
                          <a:cubicBezTo>
                            <a:pt x="97086" y="8091"/>
                            <a:pt x="83602" y="18878"/>
                            <a:pt x="72814" y="32362"/>
                          </a:cubicBezTo>
                          <a:cubicBezTo>
                            <a:pt x="67421" y="37756"/>
                            <a:pt x="59330" y="45846"/>
                            <a:pt x="56633" y="51240"/>
                          </a:cubicBezTo>
                          <a:cubicBezTo>
                            <a:pt x="51240" y="59330"/>
                            <a:pt x="48543" y="64724"/>
                            <a:pt x="43149" y="72814"/>
                          </a:cubicBezTo>
                          <a:cubicBezTo>
                            <a:pt x="37756" y="80905"/>
                            <a:pt x="32362" y="86299"/>
                            <a:pt x="29665" y="94389"/>
                          </a:cubicBezTo>
                          <a:cubicBezTo>
                            <a:pt x="24272" y="102480"/>
                            <a:pt x="21575" y="110570"/>
                            <a:pt x="18878" y="121357"/>
                          </a:cubicBezTo>
                          <a:cubicBezTo>
                            <a:pt x="10787" y="137539"/>
                            <a:pt x="5394" y="156416"/>
                            <a:pt x="2697" y="172598"/>
                          </a:cubicBezTo>
                          <a:cubicBezTo>
                            <a:pt x="2697" y="172598"/>
                            <a:pt x="0" y="172598"/>
                            <a:pt x="0" y="172598"/>
                          </a:cubicBezTo>
                          <a:cubicBezTo>
                            <a:pt x="2697" y="156416"/>
                            <a:pt x="8090" y="137539"/>
                            <a:pt x="16181" y="121357"/>
                          </a:cubicBezTo>
                          <a:close/>
                        </a:path>
                      </a:pathLst>
                    </a:custGeom>
                    <a:solidFill>
                      <a:srgbClr val="DCFB8E">
                        <a:alpha val="60000"/>
                      </a:srgbClr>
                    </a:solidFill>
                    <a:ln w="26947" cap="flat">
                      <a:noFill/>
                      <a:prstDash val="solid"/>
                      <a:miter/>
                    </a:ln>
                  </p:spPr>
                  <p:txBody>
                    <a:bodyPr rtlCol="1" anchor="ctr"/>
                    <a:lstStyle/>
                    <a:p>
                      <a:endParaRPr lang="ar-SA"/>
                    </a:p>
                  </p:txBody>
                </p:sp>
              </p:grpSp>
              <p:grpSp>
                <p:nvGrpSpPr>
                  <p:cNvPr id="1157" name="رسم 4">
                    <a:extLst>
                      <a:ext uri="{FF2B5EF4-FFF2-40B4-BE49-F238E27FC236}">
                        <a16:creationId xmlns:a16="http://schemas.microsoft.com/office/drawing/2014/main" id="{8CBCF923-A441-4C4B-9C15-95BC052863FC}"/>
                      </a:ext>
                    </a:extLst>
                  </p:cNvPr>
                  <p:cNvGrpSpPr/>
                  <p:nvPr/>
                </p:nvGrpSpPr>
                <p:grpSpPr>
                  <a:xfrm>
                    <a:off x="2389393" y="6839915"/>
                    <a:ext cx="230178" cy="190726"/>
                    <a:chOff x="2389393" y="6839915"/>
                    <a:chExt cx="230178" cy="190726"/>
                  </a:xfrm>
                  <a:solidFill>
                    <a:schemeClr val="accent1"/>
                  </a:solidFill>
                </p:grpSpPr>
                <p:sp>
                  <p:nvSpPr>
                    <p:cNvPr id="1170" name="شكل حر: شكل 1176">
                      <a:extLst>
                        <a:ext uri="{FF2B5EF4-FFF2-40B4-BE49-F238E27FC236}">
                          <a16:creationId xmlns:a16="http://schemas.microsoft.com/office/drawing/2014/main" id="{2921DE22-8634-43C6-90CC-E12952D8CB20}"/>
                        </a:ext>
                      </a:extLst>
                    </p:cNvPr>
                    <p:cNvSpPr/>
                    <p:nvPr/>
                  </p:nvSpPr>
                  <p:spPr>
                    <a:xfrm>
                      <a:off x="2389393" y="6839915"/>
                      <a:ext cx="224954" cy="190726"/>
                    </a:xfrm>
                    <a:custGeom>
                      <a:avLst/>
                      <a:gdLst>
                        <a:gd name="connsiteX0" fmla="*/ 221140 w 224954"/>
                        <a:gd name="connsiteY0" fmla="*/ 109821 h 190726"/>
                        <a:gd name="connsiteX1" fmla="*/ 175294 w 224954"/>
                        <a:gd name="connsiteY1" fmla="*/ 55884 h 190726"/>
                        <a:gd name="connsiteX2" fmla="*/ 167204 w 224954"/>
                        <a:gd name="connsiteY2" fmla="*/ 55884 h 190726"/>
                        <a:gd name="connsiteX3" fmla="*/ 110570 w 224954"/>
                        <a:gd name="connsiteY3" fmla="*/ 131396 h 190726"/>
                        <a:gd name="connsiteX4" fmla="*/ 102480 w 224954"/>
                        <a:gd name="connsiteY4" fmla="*/ 190726 h 190726"/>
                        <a:gd name="connsiteX5" fmla="*/ 0 w 224954"/>
                        <a:gd name="connsiteY5" fmla="*/ 190726 h 190726"/>
                        <a:gd name="connsiteX6" fmla="*/ 45846 w 224954"/>
                        <a:gd name="connsiteY6" fmla="*/ 61278 h 190726"/>
                        <a:gd name="connsiteX7" fmla="*/ 88996 w 224954"/>
                        <a:gd name="connsiteY7" fmla="*/ 15432 h 190726"/>
                        <a:gd name="connsiteX8" fmla="*/ 223837 w 224954"/>
                        <a:gd name="connsiteY8" fmla="*/ 120608 h 190726"/>
                        <a:gd name="connsiteX9" fmla="*/ 221140 w 224954"/>
                        <a:gd name="connsiteY9" fmla="*/ 109821 h 190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4954" h="190726">
                          <a:moveTo>
                            <a:pt x="221140" y="109821"/>
                          </a:moveTo>
                          <a:cubicBezTo>
                            <a:pt x="210353" y="85549"/>
                            <a:pt x="196869" y="61278"/>
                            <a:pt x="175294" y="55884"/>
                          </a:cubicBezTo>
                          <a:cubicBezTo>
                            <a:pt x="172597" y="55884"/>
                            <a:pt x="169901" y="55884"/>
                            <a:pt x="167204" y="55884"/>
                          </a:cubicBezTo>
                          <a:cubicBezTo>
                            <a:pt x="132145" y="34309"/>
                            <a:pt x="115964" y="104427"/>
                            <a:pt x="110570" y="131396"/>
                          </a:cubicBezTo>
                          <a:cubicBezTo>
                            <a:pt x="107873" y="150274"/>
                            <a:pt x="105177" y="171848"/>
                            <a:pt x="102480" y="190726"/>
                          </a:cubicBezTo>
                          <a:lnTo>
                            <a:pt x="0" y="190726"/>
                          </a:lnTo>
                          <a:cubicBezTo>
                            <a:pt x="8091" y="144880"/>
                            <a:pt x="24272" y="99033"/>
                            <a:pt x="45846" y="61278"/>
                          </a:cubicBezTo>
                          <a:cubicBezTo>
                            <a:pt x="59330" y="42400"/>
                            <a:pt x="72815" y="26219"/>
                            <a:pt x="88996" y="15432"/>
                          </a:cubicBezTo>
                          <a:cubicBezTo>
                            <a:pt x="151023" y="-27717"/>
                            <a:pt x="234625" y="23522"/>
                            <a:pt x="223837" y="120608"/>
                          </a:cubicBezTo>
                          <a:cubicBezTo>
                            <a:pt x="226534" y="117911"/>
                            <a:pt x="223837" y="112517"/>
                            <a:pt x="221140" y="109821"/>
                          </a:cubicBezTo>
                          <a:close/>
                        </a:path>
                      </a:pathLst>
                    </a:custGeom>
                    <a:solidFill>
                      <a:srgbClr val="006400"/>
                    </a:solidFill>
                    <a:ln w="26947" cap="flat">
                      <a:noFill/>
                      <a:prstDash val="solid"/>
                      <a:miter/>
                    </a:ln>
                  </p:spPr>
                  <p:txBody>
                    <a:bodyPr rtlCol="1" anchor="ctr"/>
                    <a:lstStyle/>
                    <a:p>
                      <a:endParaRPr lang="ar-SA"/>
                    </a:p>
                  </p:txBody>
                </p:sp>
                <p:sp>
                  <p:nvSpPr>
                    <p:cNvPr id="1171" name="شكل حر: شكل 1177">
                      <a:extLst>
                        <a:ext uri="{FF2B5EF4-FFF2-40B4-BE49-F238E27FC236}">
                          <a16:creationId xmlns:a16="http://schemas.microsoft.com/office/drawing/2014/main" id="{D5B785B5-2AB8-4BD0-9474-1CBD33B852E4}"/>
                        </a:ext>
                      </a:extLst>
                    </p:cNvPr>
                    <p:cNvSpPr/>
                    <p:nvPr/>
                  </p:nvSpPr>
                  <p:spPr>
                    <a:xfrm>
                      <a:off x="2440633" y="6839915"/>
                      <a:ext cx="178938" cy="120608"/>
                    </a:xfrm>
                    <a:custGeom>
                      <a:avLst/>
                      <a:gdLst>
                        <a:gd name="connsiteX0" fmla="*/ 21575 w 178938"/>
                        <a:gd name="connsiteY0" fmla="*/ 45097 h 120608"/>
                        <a:gd name="connsiteX1" fmla="*/ 0 w 178938"/>
                        <a:gd name="connsiteY1" fmla="*/ 61278 h 120608"/>
                        <a:gd name="connsiteX2" fmla="*/ 43149 w 178938"/>
                        <a:gd name="connsiteY2" fmla="*/ 15432 h 120608"/>
                        <a:gd name="connsiteX3" fmla="*/ 177991 w 178938"/>
                        <a:gd name="connsiteY3" fmla="*/ 120608 h 120608"/>
                        <a:gd name="connsiteX4" fmla="*/ 172597 w 178938"/>
                        <a:gd name="connsiteY4" fmla="*/ 109821 h 120608"/>
                        <a:gd name="connsiteX5" fmla="*/ 175294 w 178938"/>
                        <a:gd name="connsiteY5" fmla="*/ 115214 h 120608"/>
                        <a:gd name="connsiteX6" fmla="*/ 172597 w 178938"/>
                        <a:gd name="connsiteY6" fmla="*/ 109821 h 120608"/>
                        <a:gd name="connsiteX7" fmla="*/ 126751 w 178938"/>
                        <a:gd name="connsiteY7" fmla="*/ 55884 h 120608"/>
                        <a:gd name="connsiteX8" fmla="*/ 21575 w 178938"/>
                        <a:gd name="connsiteY8" fmla="*/ 45097 h 120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8938" h="120608">
                          <a:moveTo>
                            <a:pt x="21575" y="45097"/>
                          </a:moveTo>
                          <a:cubicBezTo>
                            <a:pt x="13484" y="50491"/>
                            <a:pt x="5394" y="55884"/>
                            <a:pt x="0" y="61278"/>
                          </a:cubicBezTo>
                          <a:cubicBezTo>
                            <a:pt x="13484" y="42400"/>
                            <a:pt x="26968" y="26219"/>
                            <a:pt x="43149" y="15432"/>
                          </a:cubicBezTo>
                          <a:cubicBezTo>
                            <a:pt x="105177" y="-27717"/>
                            <a:pt x="188778" y="23522"/>
                            <a:pt x="177991" y="120608"/>
                          </a:cubicBezTo>
                          <a:cubicBezTo>
                            <a:pt x="177991" y="117911"/>
                            <a:pt x="175294" y="112517"/>
                            <a:pt x="172597" y="109821"/>
                          </a:cubicBezTo>
                          <a:cubicBezTo>
                            <a:pt x="172597" y="112517"/>
                            <a:pt x="175294" y="115214"/>
                            <a:pt x="175294" y="115214"/>
                          </a:cubicBezTo>
                          <a:cubicBezTo>
                            <a:pt x="175294" y="112517"/>
                            <a:pt x="172597" y="109821"/>
                            <a:pt x="172597" y="109821"/>
                          </a:cubicBezTo>
                          <a:cubicBezTo>
                            <a:pt x="161810" y="85549"/>
                            <a:pt x="148326" y="61278"/>
                            <a:pt x="126751" y="55884"/>
                          </a:cubicBezTo>
                          <a:cubicBezTo>
                            <a:pt x="94389" y="31613"/>
                            <a:pt x="56633" y="23522"/>
                            <a:pt x="21575" y="45097"/>
                          </a:cubicBezTo>
                          <a:close/>
                        </a:path>
                      </a:pathLst>
                    </a:custGeom>
                    <a:solidFill>
                      <a:srgbClr val="2B8C40"/>
                    </a:solidFill>
                    <a:ln w="26947" cap="flat">
                      <a:noFill/>
                      <a:prstDash val="solid"/>
                      <a:miter/>
                    </a:ln>
                  </p:spPr>
                  <p:txBody>
                    <a:bodyPr rtlCol="1" anchor="ctr"/>
                    <a:lstStyle/>
                    <a:p>
                      <a:endParaRPr lang="ar-SA"/>
                    </a:p>
                  </p:txBody>
                </p:sp>
                <p:sp>
                  <p:nvSpPr>
                    <p:cNvPr id="1172" name="شكل حر: شكل 1178">
                      <a:extLst>
                        <a:ext uri="{FF2B5EF4-FFF2-40B4-BE49-F238E27FC236}">
                          <a16:creationId xmlns:a16="http://schemas.microsoft.com/office/drawing/2014/main" id="{F4DF6251-0233-4810-BE73-247CF8B5FFA3}"/>
                        </a:ext>
                      </a:extLst>
                    </p:cNvPr>
                    <p:cNvSpPr/>
                    <p:nvPr/>
                  </p:nvSpPr>
                  <p:spPr>
                    <a:xfrm>
                      <a:off x="2454117" y="6876922"/>
                      <a:ext cx="113266" cy="153719"/>
                    </a:xfrm>
                    <a:custGeom>
                      <a:avLst/>
                      <a:gdLst>
                        <a:gd name="connsiteX0" fmla="*/ 48543 w 113266"/>
                        <a:gd name="connsiteY0" fmla="*/ 94389 h 153719"/>
                        <a:gd name="connsiteX1" fmla="*/ 40452 w 113266"/>
                        <a:gd name="connsiteY1" fmla="*/ 153720 h 153719"/>
                        <a:gd name="connsiteX2" fmla="*/ 0 w 113266"/>
                        <a:gd name="connsiteY2" fmla="*/ 153720 h 153719"/>
                        <a:gd name="connsiteX3" fmla="*/ 75511 w 113266"/>
                        <a:gd name="connsiteY3" fmla="*/ 0 h 153719"/>
                        <a:gd name="connsiteX4" fmla="*/ 113267 w 113266"/>
                        <a:gd name="connsiteY4" fmla="*/ 18878 h 153719"/>
                        <a:gd name="connsiteX5" fmla="*/ 105177 w 113266"/>
                        <a:gd name="connsiteY5" fmla="*/ 18878 h 153719"/>
                        <a:gd name="connsiteX6" fmla="*/ 48543 w 113266"/>
                        <a:gd name="connsiteY6" fmla="*/ 94389 h 153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266" h="153719">
                          <a:moveTo>
                            <a:pt x="48543" y="94389"/>
                          </a:moveTo>
                          <a:cubicBezTo>
                            <a:pt x="45846" y="113267"/>
                            <a:pt x="43149" y="134842"/>
                            <a:pt x="40452" y="153720"/>
                          </a:cubicBezTo>
                          <a:lnTo>
                            <a:pt x="0" y="153720"/>
                          </a:lnTo>
                          <a:cubicBezTo>
                            <a:pt x="8091" y="86299"/>
                            <a:pt x="26968" y="21575"/>
                            <a:pt x="75511" y="0"/>
                          </a:cubicBezTo>
                          <a:cubicBezTo>
                            <a:pt x="88996" y="2697"/>
                            <a:pt x="99783" y="10787"/>
                            <a:pt x="113267" y="18878"/>
                          </a:cubicBezTo>
                          <a:cubicBezTo>
                            <a:pt x="110570" y="18878"/>
                            <a:pt x="107873" y="18878"/>
                            <a:pt x="105177" y="18878"/>
                          </a:cubicBezTo>
                          <a:cubicBezTo>
                            <a:pt x="70118" y="-2697"/>
                            <a:pt x="53937" y="67421"/>
                            <a:pt x="48543" y="94389"/>
                          </a:cubicBezTo>
                          <a:close/>
                        </a:path>
                      </a:pathLst>
                    </a:custGeom>
                    <a:solidFill>
                      <a:srgbClr val="003B18"/>
                    </a:solidFill>
                    <a:ln w="26947" cap="flat">
                      <a:noFill/>
                      <a:prstDash val="solid"/>
                      <a:miter/>
                    </a:ln>
                  </p:spPr>
                  <p:txBody>
                    <a:bodyPr rtlCol="1" anchor="ctr"/>
                    <a:lstStyle/>
                    <a:p>
                      <a:endParaRPr lang="ar-SA"/>
                    </a:p>
                  </p:txBody>
                </p:sp>
                <p:sp>
                  <p:nvSpPr>
                    <p:cNvPr id="1173" name="شكل حر: شكل 1179">
                      <a:extLst>
                        <a:ext uri="{FF2B5EF4-FFF2-40B4-BE49-F238E27FC236}">
                          <a16:creationId xmlns:a16="http://schemas.microsoft.com/office/drawing/2014/main" id="{5DFE5C28-E087-498B-9622-D4DB3155BC29}"/>
                        </a:ext>
                      </a:extLst>
                    </p:cNvPr>
                    <p:cNvSpPr/>
                    <p:nvPr/>
                  </p:nvSpPr>
                  <p:spPr>
                    <a:xfrm>
                      <a:off x="2466403" y="6848942"/>
                      <a:ext cx="149524" cy="103490"/>
                    </a:xfrm>
                    <a:custGeom>
                      <a:avLst/>
                      <a:gdLst>
                        <a:gd name="connsiteX0" fmla="*/ 1199 w 149524"/>
                        <a:gd name="connsiteY0" fmla="*/ 19889 h 103490"/>
                        <a:gd name="connsiteX1" fmla="*/ 22773 w 149524"/>
                        <a:gd name="connsiteY1" fmla="*/ 6405 h 103490"/>
                        <a:gd name="connsiteX2" fmla="*/ 52438 w 149524"/>
                        <a:gd name="connsiteY2" fmla="*/ 1011 h 103490"/>
                        <a:gd name="connsiteX3" fmla="*/ 100981 w 149524"/>
                        <a:gd name="connsiteY3" fmla="*/ 9102 h 103490"/>
                        <a:gd name="connsiteX4" fmla="*/ 133343 w 149524"/>
                        <a:gd name="connsiteY4" fmla="*/ 44161 h 103490"/>
                        <a:gd name="connsiteX5" fmla="*/ 144131 w 149524"/>
                        <a:gd name="connsiteY5" fmla="*/ 71129 h 103490"/>
                        <a:gd name="connsiteX6" fmla="*/ 149524 w 149524"/>
                        <a:gd name="connsiteY6" fmla="*/ 103491 h 103490"/>
                        <a:gd name="connsiteX7" fmla="*/ 149524 w 149524"/>
                        <a:gd name="connsiteY7" fmla="*/ 103491 h 103490"/>
                        <a:gd name="connsiteX8" fmla="*/ 144131 w 149524"/>
                        <a:gd name="connsiteY8" fmla="*/ 73826 h 103490"/>
                        <a:gd name="connsiteX9" fmla="*/ 133343 w 149524"/>
                        <a:gd name="connsiteY9" fmla="*/ 46857 h 103490"/>
                        <a:gd name="connsiteX10" fmla="*/ 98285 w 149524"/>
                        <a:gd name="connsiteY10" fmla="*/ 11799 h 103490"/>
                        <a:gd name="connsiteX11" fmla="*/ 49742 w 149524"/>
                        <a:gd name="connsiteY11" fmla="*/ 6405 h 103490"/>
                        <a:gd name="connsiteX12" fmla="*/ 25470 w 149524"/>
                        <a:gd name="connsiteY12" fmla="*/ 11799 h 103490"/>
                        <a:gd name="connsiteX13" fmla="*/ 1199 w 149524"/>
                        <a:gd name="connsiteY13" fmla="*/ 19889 h 103490"/>
                        <a:gd name="connsiteX14" fmla="*/ 1199 w 149524"/>
                        <a:gd name="connsiteY14" fmla="*/ 19889 h 10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9524" h="103490">
                          <a:moveTo>
                            <a:pt x="1199" y="19889"/>
                          </a:moveTo>
                          <a:cubicBezTo>
                            <a:pt x="9289" y="14496"/>
                            <a:pt x="14683" y="9102"/>
                            <a:pt x="22773" y="6405"/>
                          </a:cubicBezTo>
                          <a:cubicBezTo>
                            <a:pt x="30864" y="3708"/>
                            <a:pt x="41651" y="1011"/>
                            <a:pt x="52438" y="1011"/>
                          </a:cubicBezTo>
                          <a:cubicBezTo>
                            <a:pt x="68619" y="-1686"/>
                            <a:pt x="84800" y="1011"/>
                            <a:pt x="100981" y="9102"/>
                          </a:cubicBezTo>
                          <a:cubicBezTo>
                            <a:pt x="114465" y="17193"/>
                            <a:pt x="125253" y="27980"/>
                            <a:pt x="133343" y="44161"/>
                          </a:cubicBezTo>
                          <a:cubicBezTo>
                            <a:pt x="138737" y="52251"/>
                            <a:pt x="141434" y="60342"/>
                            <a:pt x="144131" y="71129"/>
                          </a:cubicBezTo>
                          <a:cubicBezTo>
                            <a:pt x="146828" y="81916"/>
                            <a:pt x="149524" y="92704"/>
                            <a:pt x="149524" y="103491"/>
                          </a:cubicBezTo>
                          <a:cubicBezTo>
                            <a:pt x="149524" y="103491"/>
                            <a:pt x="149524" y="103491"/>
                            <a:pt x="149524" y="103491"/>
                          </a:cubicBezTo>
                          <a:cubicBezTo>
                            <a:pt x="149524" y="92704"/>
                            <a:pt x="146828" y="81916"/>
                            <a:pt x="144131" y="73826"/>
                          </a:cubicBezTo>
                          <a:cubicBezTo>
                            <a:pt x="141434" y="65735"/>
                            <a:pt x="136040" y="54948"/>
                            <a:pt x="133343" y="46857"/>
                          </a:cubicBezTo>
                          <a:cubicBezTo>
                            <a:pt x="125253" y="30677"/>
                            <a:pt x="114465" y="19889"/>
                            <a:pt x="98285" y="11799"/>
                          </a:cubicBezTo>
                          <a:cubicBezTo>
                            <a:pt x="82104" y="3708"/>
                            <a:pt x="68619" y="3708"/>
                            <a:pt x="49742" y="6405"/>
                          </a:cubicBezTo>
                          <a:cubicBezTo>
                            <a:pt x="41651" y="9102"/>
                            <a:pt x="33560" y="9102"/>
                            <a:pt x="25470" y="11799"/>
                          </a:cubicBezTo>
                          <a:cubicBezTo>
                            <a:pt x="14683" y="9102"/>
                            <a:pt x="9289" y="17193"/>
                            <a:pt x="1199" y="19889"/>
                          </a:cubicBezTo>
                          <a:cubicBezTo>
                            <a:pt x="1199" y="22586"/>
                            <a:pt x="-1498" y="19889"/>
                            <a:pt x="1199" y="19889"/>
                          </a:cubicBezTo>
                          <a:close/>
                        </a:path>
                      </a:pathLst>
                    </a:custGeom>
                    <a:solidFill>
                      <a:srgbClr val="DCFB8E">
                        <a:alpha val="60000"/>
                      </a:srgbClr>
                    </a:solidFill>
                    <a:ln w="26947" cap="flat">
                      <a:noFill/>
                      <a:prstDash val="solid"/>
                      <a:miter/>
                    </a:ln>
                  </p:spPr>
                  <p:txBody>
                    <a:bodyPr rtlCol="1" anchor="ctr"/>
                    <a:lstStyle/>
                    <a:p>
                      <a:endParaRPr lang="ar-SA"/>
                    </a:p>
                  </p:txBody>
                </p:sp>
              </p:grpSp>
              <p:grpSp>
                <p:nvGrpSpPr>
                  <p:cNvPr id="1158" name="رسم 4">
                    <a:extLst>
                      <a:ext uri="{FF2B5EF4-FFF2-40B4-BE49-F238E27FC236}">
                        <a16:creationId xmlns:a16="http://schemas.microsoft.com/office/drawing/2014/main" id="{2CD82851-52B2-44BB-9874-C608DEBC0192}"/>
                      </a:ext>
                    </a:extLst>
                  </p:cNvPr>
                  <p:cNvGrpSpPr/>
                  <p:nvPr/>
                </p:nvGrpSpPr>
                <p:grpSpPr>
                  <a:xfrm>
                    <a:off x="2392090" y="6580270"/>
                    <a:ext cx="278422" cy="453067"/>
                    <a:chOff x="2392090" y="6580270"/>
                    <a:chExt cx="278422" cy="453067"/>
                  </a:xfrm>
                  <a:solidFill>
                    <a:schemeClr val="accent1"/>
                  </a:solidFill>
                </p:grpSpPr>
                <p:sp>
                  <p:nvSpPr>
                    <p:cNvPr id="1165" name="شكل حر: شكل 1181">
                      <a:extLst>
                        <a:ext uri="{FF2B5EF4-FFF2-40B4-BE49-F238E27FC236}">
                          <a16:creationId xmlns:a16="http://schemas.microsoft.com/office/drawing/2014/main" id="{449A8C21-D917-4CA9-95A3-50BC45D15F46}"/>
                        </a:ext>
                      </a:extLst>
                    </p:cNvPr>
                    <p:cNvSpPr/>
                    <p:nvPr/>
                  </p:nvSpPr>
                  <p:spPr>
                    <a:xfrm>
                      <a:off x="2397303" y="6580946"/>
                      <a:ext cx="273210" cy="452391"/>
                    </a:xfrm>
                    <a:custGeom>
                      <a:avLst/>
                      <a:gdLst>
                        <a:gd name="connsiteX0" fmla="*/ 153900 w 273210"/>
                        <a:gd name="connsiteY0" fmla="*/ 449695 h 452391"/>
                        <a:gd name="connsiteX1" fmla="*/ 159294 w 273210"/>
                        <a:gd name="connsiteY1" fmla="*/ 212373 h 452391"/>
                        <a:gd name="connsiteX2" fmla="*/ 159294 w 273210"/>
                        <a:gd name="connsiteY2" fmla="*/ 209677 h 452391"/>
                        <a:gd name="connsiteX3" fmla="*/ 132326 w 273210"/>
                        <a:gd name="connsiteY3" fmla="*/ 61351 h 452391"/>
                        <a:gd name="connsiteX4" fmla="*/ 78389 w 273210"/>
                        <a:gd name="connsiteY4" fmla="*/ 115288 h 452391"/>
                        <a:gd name="connsiteX5" fmla="*/ 2878 w 273210"/>
                        <a:gd name="connsiteY5" fmla="*/ 220464 h 452391"/>
                        <a:gd name="connsiteX6" fmla="*/ 83783 w 273210"/>
                        <a:gd name="connsiteY6" fmla="*/ 28989 h 452391"/>
                        <a:gd name="connsiteX7" fmla="*/ 248290 w 273210"/>
                        <a:gd name="connsiteY7" fmla="*/ 72138 h 452391"/>
                        <a:gd name="connsiteX8" fmla="*/ 259077 w 273210"/>
                        <a:gd name="connsiteY8" fmla="*/ 452391 h 452391"/>
                        <a:gd name="connsiteX9" fmla="*/ 153900 w 273210"/>
                        <a:gd name="connsiteY9" fmla="*/ 452391 h 452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3210" h="452391">
                          <a:moveTo>
                            <a:pt x="153900" y="449695"/>
                          </a:moveTo>
                          <a:cubicBezTo>
                            <a:pt x="153900" y="371486"/>
                            <a:pt x="159294" y="293278"/>
                            <a:pt x="159294" y="212373"/>
                          </a:cubicBezTo>
                          <a:cubicBezTo>
                            <a:pt x="159294" y="225858"/>
                            <a:pt x="159294" y="244736"/>
                            <a:pt x="159294" y="209677"/>
                          </a:cubicBezTo>
                          <a:cubicBezTo>
                            <a:pt x="159294" y="161134"/>
                            <a:pt x="161991" y="104500"/>
                            <a:pt x="132326" y="61351"/>
                          </a:cubicBezTo>
                          <a:cubicBezTo>
                            <a:pt x="108054" y="74835"/>
                            <a:pt x="99964" y="99107"/>
                            <a:pt x="78389" y="115288"/>
                          </a:cubicBezTo>
                          <a:cubicBezTo>
                            <a:pt x="43330" y="139559"/>
                            <a:pt x="16362" y="185405"/>
                            <a:pt x="2878" y="220464"/>
                          </a:cubicBezTo>
                          <a:cubicBezTo>
                            <a:pt x="-10606" y="161134"/>
                            <a:pt x="24453" y="72138"/>
                            <a:pt x="83783" y="28989"/>
                          </a:cubicBezTo>
                          <a:cubicBezTo>
                            <a:pt x="161991" y="-30342"/>
                            <a:pt x="229412" y="10111"/>
                            <a:pt x="248290" y="72138"/>
                          </a:cubicBezTo>
                          <a:cubicBezTo>
                            <a:pt x="291439" y="193496"/>
                            <a:pt x="267168" y="322944"/>
                            <a:pt x="259077" y="452391"/>
                          </a:cubicBezTo>
                          <a:lnTo>
                            <a:pt x="153900" y="452391"/>
                          </a:lnTo>
                          <a:close/>
                        </a:path>
                      </a:pathLst>
                    </a:custGeom>
                    <a:solidFill>
                      <a:srgbClr val="003B18"/>
                    </a:solidFill>
                    <a:ln w="26947" cap="flat">
                      <a:noFill/>
                      <a:prstDash val="solid"/>
                      <a:miter/>
                    </a:ln>
                  </p:spPr>
                  <p:txBody>
                    <a:bodyPr rtlCol="1" anchor="ctr"/>
                    <a:lstStyle/>
                    <a:p>
                      <a:endParaRPr lang="ar-SA"/>
                    </a:p>
                  </p:txBody>
                </p:sp>
                <p:sp>
                  <p:nvSpPr>
                    <p:cNvPr id="1166" name="شكل حر: شكل 1182">
                      <a:extLst>
                        <a:ext uri="{FF2B5EF4-FFF2-40B4-BE49-F238E27FC236}">
                          <a16:creationId xmlns:a16="http://schemas.microsoft.com/office/drawing/2014/main" id="{D133A22D-88A6-478F-AE55-A63E60174A24}"/>
                        </a:ext>
                      </a:extLst>
                    </p:cNvPr>
                    <p:cNvSpPr/>
                    <p:nvPr/>
                  </p:nvSpPr>
                  <p:spPr>
                    <a:xfrm>
                      <a:off x="2529629" y="6607239"/>
                      <a:ext cx="74858" cy="423403"/>
                    </a:xfrm>
                    <a:custGeom>
                      <a:avLst/>
                      <a:gdLst>
                        <a:gd name="connsiteX0" fmla="*/ 62027 w 74858"/>
                        <a:gd name="connsiteY0" fmla="*/ 423403 h 423403"/>
                        <a:gd name="connsiteX1" fmla="*/ 21575 w 74858"/>
                        <a:gd name="connsiteY1" fmla="*/ 423403 h 423403"/>
                        <a:gd name="connsiteX2" fmla="*/ 26968 w 74858"/>
                        <a:gd name="connsiteY2" fmla="*/ 183385 h 423403"/>
                        <a:gd name="connsiteX3" fmla="*/ 26968 w 74858"/>
                        <a:gd name="connsiteY3" fmla="*/ 183385 h 423403"/>
                        <a:gd name="connsiteX4" fmla="*/ 26968 w 74858"/>
                        <a:gd name="connsiteY4" fmla="*/ 183385 h 423403"/>
                        <a:gd name="connsiteX5" fmla="*/ 0 w 74858"/>
                        <a:gd name="connsiteY5" fmla="*/ 35059 h 423403"/>
                        <a:gd name="connsiteX6" fmla="*/ 0 w 74858"/>
                        <a:gd name="connsiteY6" fmla="*/ 35059 h 423403"/>
                        <a:gd name="connsiteX7" fmla="*/ 32362 w 74858"/>
                        <a:gd name="connsiteY7" fmla="*/ 0 h 423403"/>
                        <a:gd name="connsiteX8" fmla="*/ 72814 w 74858"/>
                        <a:gd name="connsiteY8" fmla="*/ 234624 h 423403"/>
                        <a:gd name="connsiteX9" fmla="*/ 62027 w 74858"/>
                        <a:gd name="connsiteY9" fmla="*/ 423403 h 42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858" h="423403">
                          <a:moveTo>
                            <a:pt x="62027" y="423403"/>
                          </a:moveTo>
                          <a:lnTo>
                            <a:pt x="21575" y="423403"/>
                          </a:lnTo>
                          <a:cubicBezTo>
                            <a:pt x="21575" y="345194"/>
                            <a:pt x="26968" y="264290"/>
                            <a:pt x="26968" y="183385"/>
                          </a:cubicBezTo>
                          <a:lnTo>
                            <a:pt x="26968" y="183385"/>
                          </a:lnTo>
                          <a:lnTo>
                            <a:pt x="26968" y="183385"/>
                          </a:lnTo>
                          <a:cubicBezTo>
                            <a:pt x="26968" y="134842"/>
                            <a:pt x="29665" y="78208"/>
                            <a:pt x="0" y="35059"/>
                          </a:cubicBezTo>
                          <a:cubicBezTo>
                            <a:pt x="0" y="35059"/>
                            <a:pt x="0" y="35059"/>
                            <a:pt x="0" y="35059"/>
                          </a:cubicBezTo>
                          <a:cubicBezTo>
                            <a:pt x="8090" y="21575"/>
                            <a:pt x="18878" y="10787"/>
                            <a:pt x="32362" y="0"/>
                          </a:cubicBezTo>
                          <a:cubicBezTo>
                            <a:pt x="75511" y="70118"/>
                            <a:pt x="78208" y="151023"/>
                            <a:pt x="72814" y="234624"/>
                          </a:cubicBezTo>
                          <a:cubicBezTo>
                            <a:pt x="64724" y="299349"/>
                            <a:pt x="62027" y="361375"/>
                            <a:pt x="62027" y="423403"/>
                          </a:cubicBezTo>
                          <a:close/>
                        </a:path>
                      </a:pathLst>
                    </a:custGeom>
                    <a:solidFill>
                      <a:srgbClr val="0B2E1D"/>
                    </a:solidFill>
                    <a:ln w="26947" cap="flat">
                      <a:noFill/>
                      <a:prstDash val="solid"/>
                      <a:miter/>
                    </a:ln>
                  </p:spPr>
                  <p:txBody>
                    <a:bodyPr rtlCol="1" anchor="ctr"/>
                    <a:lstStyle/>
                    <a:p>
                      <a:endParaRPr lang="ar-SA"/>
                    </a:p>
                  </p:txBody>
                </p:sp>
                <p:sp>
                  <p:nvSpPr>
                    <p:cNvPr id="1167" name="شكل حر: شكل 1183">
                      <a:extLst>
                        <a:ext uri="{FF2B5EF4-FFF2-40B4-BE49-F238E27FC236}">
                          <a16:creationId xmlns:a16="http://schemas.microsoft.com/office/drawing/2014/main" id="{5B5FA4F1-052E-46C3-8787-BE4840C89D32}"/>
                        </a:ext>
                      </a:extLst>
                    </p:cNvPr>
                    <p:cNvSpPr/>
                    <p:nvPr/>
                  </p:nvSpPr>
                  <p:spPr>
                    <a:xfrm>
                      <a:off x="2397484" y="6580270"/>
                      <a:ext cx="207656" cy="218443"/>
                    </a:xfrm>
                    <a:custGeom>
                      <a:avLst/>
                      <a:gdLst>
                        <a:gd name="connsiteX0" fmla="*/ 153719 w 207656"/>
                        <a:gd name="connsiteY0" fmla="*/ 0 h 218443"/>
                        <a:gd name="connsiteX1" fmla="*/ 207656 w 207656"/>
                        <a:gd name="connsiteY1" fmla="*/ 13484 h 218443"/>
                        <a:gd name="connsiteX2" fmla="*/ 204959 w 207656"/>
                        <a:gd name="connsiteY2" fmla="*/ 13484 h 218443"/>
                        <a:gd name="connsiteX3" fmla="*/ 132145 w 207656"/>
                        <a:gd name="connsiteY3" fmla="*/ 62027 h 218443"/>
                        <a:gd name="connsiteX4" fmla="*/ 78208 w 207656"/>
                        <a:gd name="connsiteY4" fmla="*/ 113267 h 218443"/>
                        <a:gd name="connsiteX5" fmla="*/ 2697 w 207656"/>
                        <a:gd name="connsiteY5" fmla="*/ 218444 h 218443"/>
                        <a:gd name="connsiteX6" fmla="*/ 0 w 207656"/>
                        <a:gd name="connsiteY6" fmla="*/ 199565 h 218443"/>
                        <a:gd name="connsiteX7" fmla="*/ 5394 w 207656"/>
                        <a:gd name="connsiteY7" fmla="*/ 188778 h 218443"/>
                        <a:gd name="connsiteX8" fmla="*/ 153719 w 207656"/>
                        <a:gd name="connsiteY8" fmla="*/ 0 h 218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656" h="218443">
                          <a:moveTo>
                            <a:pt x="153719" y="0"/>
                          </a:moveTo>
                          <a:cubicBezTo>
                            <a:pt x="172597" y="0"/>
                            <a:pt x="191475" y="5394"/>
                            <a:pt x="207656" y="13484"/>
                          </a:cubicBezTo>
                          <a:cubicBezTo>
                            <a:pt x="207656" y="13484"/>
                            <a:pt x="204959" y="13484"/>
                            <a:pt x="204959" y="13484"/>
                          </a:cubicBezTo>
                          <a:cubicBezTo>
                            <a:pt x="169900" y="18878"/>
                            <a:pt x="148326" y="37755"/>
                            <a:pt x="132145" y="62027"/>
                          </a:cubicBezTo>
                          <a:cubicBezTo>
                            <a:pt x="107873" y="75511"/>
                            <a:pt x="99783" y="99783"/>
                            <a:pt x="78208" y="113267"/>
                          </a:cubicBezTo>
                          <a:cubicBezTo>
                            <a:pt x="43149" y="137539"/>
                            <a:pt x="16181" y="183385"/>
                            <a:pt x="2697" y="218444"/>
                          </a:cubicBezTo>
                          <a:cubicBezTo>
                            <a:pt x="2697" y="213050"/>
                            <a:pt x="0" y="207656"/>
                            <a:pt x="0" y="199565"/>
                          </a:cubicBezTo>
                          <a:cubicBezTo>
                            <a:pt x="0" y="196869"/>
                            <a:pt x="2697" y="194172"/>
                            <a:pt x="5394" y="188778"/>
                          </a:cubicBezTo>
                          <a:cubicBezTo>
                            <a:pt x="43149" y="124054"/>
                            <a:pt x="70118" y="37755"/>
                            <a:pt x="153719" y="0"/>
                          </a:cubicBezTo>
                          <a:close/>
                        </a:path>
                      </a:pathLst>
                    </a:custGeom>
                    <a:solidFill>
                      <a:srgbClr val="64AF42"/>
                    </a:solidFill>
                    <a:ln w="26947" cap="flat">
                      <a:noFill/>
                      <a:prstDash val="solid"/>
                      <a:miter/>
                    </a:ln>
                  </p:spPr>
                  <p:txBody>
                    <a:bodyPr rtlCol="1" anchor="ctr"/>
                    <a:lstStyle/>
                    <a:p>
                      <a:endParaRPr lang="ar-SA"/>
                    </a:p>
                  </p:txBody>
                </p:sp>
                <p:sp>
                  <p:nvSpPr>
                    <p:cNvPr id="1168" name="شكل حر: شكل 1184">
                      <a:extLst>
                        <a:ext uri="{FF2B5EF4-FFF2-40B4-BE49-F238E27FC236}">
                          <a16:creationId xmlns:a16="http://schemas.microsoft.com/office/drawing/2014/main" id="{7043DFAC-D474-4952-B2BB-87DAEABEF01F}"/>
                        </a:ext>
                      </a:extLst>
                    </p:cNvPr>
                    <p:cNvSpPr/>
                    <p:nvPr/>
                  </p:nvSpPr>
                  <p:spPr>
                    <a:xfrm>
                      <a:off x="2392090" y="6580270"/>
                      <a:ext cx="156416" cy="202262"/>
                    </a:xfrm>
                    <a:custGeom>
                      <a:avLst/>
                      <a:gdLst>
                        <a:gd name="connsiteX0" fmla="*/ 86299 w 156416"/>
                        <a:gd name="connsiteY0" fmla="*/ 29665 h 202262"/>
                        <a:gd name="connsiteX1" fmla="*/ 156416 w 156416"/>
                        <a:gd name="connsiteY1" fmla="*/ 0 h 202262"/>
                        <a:gd name="connsiteX2" fmla="*/ 5394 w 156416"/>
                        <a:gd name="connsiteY2" fmla="*/ 191475 h 202262"/>
                        <a:gd name="connsiteX3" fmla="*/ 0 w 156416"/>
                        <a:gd name="connsiteY3" fmla="*/ 202262 h 202262"/>
                        <a:gd name="connsiteX4" fmla="*/ 86299 w 156416"/>
                        <a:gd name="connsiteY4" fmla="*/ 29665 h 202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416" h="202262">
                          <a:moveTo>
                            <a:pt x="86299" y="29665"/>
                          </a:moveTo>
                          <a:cubicBezTo>
                            <a:pt x="110570" y="10787"/>
                            <a:pt x="134842" y="2697"/>
                            <a:pt x="156416" y="0"/>
                          </a:cubicBezTo>
                          <a:cubicBezTo>
                            <a:pt x="75511" y="37755"/>
                            <a:pt x="45846" y="124054"/>
                            <a:pt x="5394" y="191475"/>
                          </a:cubicBezTo>
                          <a:cubicBezTo>
                            <a:pt x="2697" y="194172"/>
                            <a:pt x="2697" y="196869"/>
                            <a:pt x="0" y="202262"/>
                          </a:cubicBezTo>
                          <a:cubicBezTo>
                            <a:pt x="2697" y="142932"/>
                            <a:pt x="35059" y="67421"/>
                            <a:pt x="86299" y="29665"/>
                          </a:cubicBezTo>
                          <a:close/>
                        </a:path>
                      </a:pathLst>
                    </a:custGeom>
                    <a:solidFill>
                      <a:srgbClr val="72C500"/>
                    </a:solidFill>
                    <a:ln w="26947" cap="flat">
                      <a:noFill/>
                      <a:prstDash val="solid"/>
                      <a:miter/>
                    </a:ln>
                  </p:spPr>
                  <p:txBody>
                    <a:bodyPr rtlCol="1" anchor="ctr"/>
                    <a:lstStyle/>
                    <a:p>
                      <a:endParaRPr lang="ar-SA"/>
                    </a:p>
                  </p:txBody>
                </p:sp>
                <p:sp>
                  <p:nvSpPr>
                    <p:cNvPr id="1169" name="شكل حر: شكل 1185">
                      <a:extLst>
                        <a:ext uri="{FF2B5EF4-FFF2-40B4-BE49-F238E27FC236}">
                          <a16:creationId xmlns:a16="http://schemas.microsoft.com/office/drawing/2014/main" id="{A8C2DACE-BAFA-46DE-A511-D56DCA366075}"/>
                        </a:ext>
                      </a:extLst>
                    </p:cNvPr>
                    <p:cNvSpPr/>
                    <p:nvPr/>
                  </p:nvSpPr>
                  <p:spPr>
                    <a:xfrm>
                      <a:off x="2394787" y="6591057"/>
                      <a:ext cx="113266" cy="172597"/>
                    </a:xfrm>
                    <a:custGeom>
                      <a:avLst/>
                      <a:gdLst>
                        <a:gd name="connsiteX0" fmla="*/ 16181 w 113266"/>
                        <a:gd name="connsiteY0" fmla="*/ 121357 h 172597"/>
                        <a:gd name="connsiteX1" fmla="*/ 40452 w 113266"/>
                        <a:gd name="connsiteY1" fmla="*/ 72815 h 172597"/>
                        <a:gd name="connsiteX2" fmla="*/ 53937 w 113266"/>
                        <a:gd name="connsiteY2" fmla="*/ 48543 h 172597"/>
                        <a:gd name="connsiteX3" fmla="*/ 70118 w 113266"/>
                        <a:gd name="connsiteY3" fmla="*/ 29665 h 172597"/>
                        <a:gd name="connsiteX4" fmla="*/ 113267 w 113266"/>
                        <a:gd name="connsiteY4" fmla="*/ 0 h 172597"/>
                        <a:gd name="connsiteX5" fmla="*/ 113267 w 113266"/>
                        <a:gd name="connsiteY5" fmla="*/ 0 h 172597"/>
                        <a:gd name="connsiteX6" fmla="*/ 72814 w 113266"/>
                        <a:gd name="connsiteY6" fmla="*/ 32362 h 172597"/>
                        <a:gd name="connsiteX7" fmla="*/ 56633 w 113266"/>
                        <a:gd name="connsiteY7" fmla="*/ 51240 h 172597"/>
                        <a:gd name="connsiteX8" fmla="*/ 43149 w 113266"/>
                        <a:gd name="connsiteY8" fmla="*/ 72815 h 172597"/>
                        <a:gd name="connsiteX9" fmla="*/ 29665 w 113266"/>
                        <a:gd name="connsiteY9" fmla="*/ 94389 h 172597"/>
                        <a:gd name="connsiteX10" fmla="*/ 18878 w 113266"/>
                        <a:gd name="connsiteY10" fmla="*/ 121357 h 172597"/>
                        <a:gd name="connsiteX11" fmla="*/ 2697 w 113266"/>
                        <a:gd name="connsiteY11" fmla="*/ 172598 h 172597"/>
                        <a:gd name="connsiteX12" fmla="*/ 0 w 113266"/>
                        <a:gd name="connsiteY12" fmla="*/ 172598 h 172597"/>
                        <a:gd name="connsiteX13" fmla="*/ 16181 w 113266"/>
                        <a:gd name="connsiteY13" fmla="*/ 121357 h 172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266" h="172597">
                          <a:moveTo>
                            <a:pt x="16181" y="121357"/>
                          </a:moveTo>
                          <a:cubicBezTo>
                            <a:pt x="21575" y="105177"/>
                            <a:pt x="29665" y="88996"/>
                            <a:pt x="40452" y="72815"/>
                          </a:cubicBezTo>
                          <a:cubicBezTo>
                            <a:pt x="45846" y="64724"/>
                            <a:pt x="48543" y="56634"/>
                            <a:pt x="53937" y="48543"/>
                          </a:cubicBezTo>
                          <a:cubicBezTo>
                            <a:pt x="59330" y="43149"/>
                            <a:pt x="64724" y="35059"/>
                            <a:pt x="70118" y="29665"/>
                          </a:cubicBezTo>
                          <a:cubicBezTo>
                            <a:pt x="83602" y="18878"/>
                            <a:pt x="97086" y="8091"/>
                            <a:pt x="113267" y="0"/>
                          </a:cubicBezTo>
                          <a:cubicBezTo>
                            <a:pt x="113267" y="0"/>
                            <a:pt x="113267" y="0"/>
                            <a:pt x="113267" y="0"/>
                          </a:cubicBezTo>
                          <a:cubicBezTo>
                            <a:pt x="97086" y="8091"/>
                            <a:pt x="83602" y="18878"/>
                            <a:pt x="72814" y="32362"/>
                          </a:cubicBezTo>
                          <a:cubicBezTo>
                            <a:pt x="67421" y="37756"/>
                            <a:pt x="59330" y="45846"/>
                            <a:pt x="56633" y="51240"/>
                          </a:cubicBezTo>
                          <a:cubicBezTo>
                            <a:pt x="51240" y="59331"/>
                            <a:pt x="48543" y="64724"/>
                            <a:pt x="43149" y="72815"/>
                          </a:cubicBezTo>
                          <a:cubicBezTo>
                            <a:pt x="37755" y="80905"/>
                            <a:pt x="32362" y="86299"/>
                            <a:pt x="29665" y="94389"/>
                          </a:cubicBezTo>
                          <a:cubicBezTo>
                            <a:pt x="24271" y="102480"/>
                            <a:pt x="21575" y="110570"/>
                            <a:pt x="18878" y="121357"/>
                          </a:cubicBezTo>
                          <a:cubicBezTo>
                            <a:pt x="10787" y="137539"/>
                            <a:pt x="5394" y="156416"/>
                            <a:pt x="2697" y="172598"/>
                          </a:cubicBezTo>
                          <a:cubicBezTo>
                            <a:pt x="2697" y="172598"/>
                            <a:pt x="0" y="172598"/>
                            <a:pt x="0" y="172598"/>
                          </a:cubicBezTo>
                          <a:cubicBezTo>
                            <a:pt x="5394" y="153720"/>
                            <a:pt x="10787" y="137539"/>
                            <a:pt x="16181" y="121357"/>
                          </a:cubicBezTo>
                          <a:close/>
                        </a:path>
                      </a:pathLst>
                    </a:custGeom>
                    <a:solidFill>
                      <a:srgbClr val="DCFB8E">
                        <a:alpha val="60000"/>
                      </a:srgbClr>
                    </a:solidFill>
                    <a:ln w="26947" cap="flat">
                      <a:noFill/>
                      <a:prstDash val="solid"/>
                      <a:miter/>
                    </a:ln>
                  </p:spPr>
                  <p:txBody>
                    <a:bodyPr rtlCol="1" anchor="ctr"/>
                    <a:lstStyle/>
                    <a:p>
                      <a:endParaRPr lang="ar-SA"/>
                    </a:p>
                  </p:txBody>
                </p:sp>
              </p:grpSp>
              <p:grpSp>
                <p:nvGrpSpPr>
                  <p:cNvPr id="1159" name="رسم 4">
                    <a:extLst>
                      <a:ext uri="{FF2B5EF4-FFF2-40B4-BE49-F238E27FC236}">
                        <a16:creationId xmlns:a16="http://schemas.microsoft.com/office/drawing/2014/main" id="{94E6C5CA-D90F-4008-A85A-228FBD85ECBF}"/>
                      </a:ext>
                    </a:extLst>
                  </p:cNvPr>
                  <p:cNvGrpSpPr/>
                  <p:nvPr/>
                </p:nvGrpSpPr>
                <p:grpSpPr>
                  <a:xfrm>
                    <a:off x="3540941" y="6623420"/>
                    <a:ext cx="281144" cy="409918"/>
                    <a:chOff x="3540941" y="6623420"/>
                    <a:chExt cx="281144" cy="409918"/>
                  </a:xfrm>
                  <a:solidFill>
                    <a:schemeClr val="accent1"/>
                  </a:solidFill>
                </p:grpSpPr>
                <p:sp>
                  <p:nvSpPr>
                    <p:cNvPr id="1160" name="شكل حر: شكل 1187">
                      <a:extLst>
                        <a:ext uri="{FF2B5EF4-FFF2-40B4-BE49-F238E27FC236}">
                          <a16:creationId xmlns:a16="http://schemas.microsoft.com/office/drawing/2014/main" id="{4677FF7D-2C4C-4B07-AE63-4588D7166B9C}"/>
                        </a:ext>
                      </a:extLst>
                    </p:cNvPr>
                    <p:cNvSpPr/>
                    <p:nvPr/>
                  </p:nvSpPr>
                  <p:spPr>
                    <a:xfrm>
                      <a:off x="3546154" y="6626793"/>
                      <a:ext cx="275931" cy="406545"/>
                    </a:xfrm>
                    <a:custGeom>
                      <a:avLst/>
                      <a:gdLst>
                        <a:gd name="connsiteX0" fmla="*/ 153900 w 275931"/>
                        <a:gd name="connsiteY0" fmla="*/ 403849 h 406545"/>
                        <a:gd name="connsiteX1" fmla="*/ 159294 w 275931"/>
                        <a:gd name="connsiteY1" fmla="*/ 212374 h 406545"/>
                        <a:gd name="connsiteX2" fmla="*/ 159294 w 275931"/>
                        <a:gd name="connsiteY2" fmla="*/ 209677 h 406545"/>
                        <a:gd name="connsiteX3" fmla="*/ 132326 w 275931"/>
                        <a:gd name="connsiteY3" fmla="*/ 61351 h 406545"/>
                        <a:gd name="connsiteX4" fmla="*/ 78389 w 275931"/>
                        <a:gd name="connsiteY4" fmla="*/ 115287 h 406545"/>
                        <a:gd name="connsiteX5" fmla="*/ 2878 w 275931"/>
                        <a:gd name="connsiteY5" fmla="*/ 220464 h 406545"/>
                        <a:gd name="connsiteX6" fmla="*/ 83783 w 275931"/>
                        <a:gd name="connsiteY6" fmla="*/ 28989 h 406545"/>
                        <a:gd name="connsiteX7" fmla="*/ 250986 w 275931"/>
                        <a:gd name="connsiteY7" fmla="*/ 72138 h 406545"/>
                        <a:gd name="connsiteX8" fmla="*/ 264471 w 275931"/>
                        <a:gd name="connsiteY8" fmla="*/ 406545 h 406545"/>
                        <a:gd name="connsiteX9" fmla="*/ 153900 w 275931"/>
                        <a:gd name="connsiteY9" fmla="*/ 406545 h 406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5931" h="406545">
                          <a:moveTo>
                            <a:pt x="153900" y="403849"/>
                          </a:moveTo>
                          <a:cubicBezTo>
                            <a:pt x="153900" y="339124"/>
                            <a:pt x="159294" y="277097"/>
                            <a:pt x="159294" y="212374"/>
                          </a:cubicBezTo>
                          <a:cubicBezTo>
                            <a:pt x="159294" y="225858"/>
                            <a:pt x="159294" y="244735"/>
                            <a:pt x="159294" y="209677"/>
                          </a:cubicBezTo>
                          <a:cubicBezTo>
                            <a:pt x="159294" y="161134"/>
                            <a:pt x="161991" y="104500"/>
                            <a:pt x="132326" y="61351"/>
                          </a:cubicBezTo>
                          <a:cubicBezTo>
                            <a:pt x="108054" y="74835"/>
                            <a:pt x="99964" y="99106"/>
                            <a:pt x="78389" y="115287"/>
                          </a:cubicBezTo>
                          <a:cubicBezTo>
                            <a:pt x="43330" y="139559"/>
                            <a:pt x="16362" y="185405"/>
                            <a:pt x="2878" y="220464"/>
                          </a:cubicBezTo>
                          <a:cubicBezTo>
                            <a:pt x="-10606" y="161134"/>
                            <a:pt x="24452" y="72138"/>
                            <a:pt x="83783" y="28989"/>
                          </a:cubicBezTo>
                          <a:cubicBezTo>
                            <a:pt x="161991" y="-30341"/>
                            <a:pt x="229412" y="10111"/>
                            <a:pt x="250986" y="72138"/>
                          </a:cubicBezTo>
                          <a:cubicBezTo>
                            <a:pt x="288742" y="180011"/>
                            <a:pt x="275258" y="293279"/>
                            <a:pt x="264471" y="406545"/>
                          </a:cubicBezTo>
                          <a:lnTo>
                            <a:pt x="153900" y="406545"/>
                          </a:lnTo>
                          <a:close/>
                        </a:path>
                      </a:pathLst>
                    </a:custGeom>
                    <a:solidFill>
                      <a:srgbClr val="003B18"/>
                    </a:solidFill>
                    <a:ln w="26947" cap="flat">
                      <a:noFill/>
                      <a:prstDash val="solid"/>
                      <a:miter/>
                    </a:ln>
                  </p:spPr>
                  <p:txBody>
                    <a:bodyPr rtlCol="1" anchor="ctr"/>
                    <a:lstStyle/>
                    <a:p>
                      <a:endParaRPr lang="ar-SA"/>
                    </a:p>
                  </p:txBody>
                </p:sp>
                <p:sp>
                  <p:nvSpPr>
                    <p:cNvPr id="1161" name="شكل حر: شكل 1188">
                      <a:extLst>
                        <a:ext uri="{FF2B5EF4-FFF2-40B4-BE49-F238E27FC236}">
                          <a16:creationId xmlns:a16="http://schemas.microsoft.com/office/drawing/2014/main" id="{C954231C-6B5F-4744-8A5D-B636304EF34B}"/>
                        </a:ext>
                      </a:extLst>
                    </p:cNvPr>
                    <p:cNvSpPr/>
                    <p:nvPr/>
                  </p:nvSpPr>
                  <p:spPr>
                    <a:xfrm>
                      <a:off x="3678479" y="6653085"/>
                      <a:ext cx="74858" cy="377556"/>
                    </a:xfrm>
                    <a:custGeom>
                      <a:avLst/>
                      <a:gdLst>
                        <a:gd name="connsiteX0" fmla="*/ 62027 w 74858"/>
                        <a:gd name="connsiteY0" fmla="*/ 377557 h 377556"/>
                        <a:gd name="connsiteX1" fmla="*/ 21575 w 74858"/>
                        <a:gd name="connsiteY1" fmla="*/ 377557 h 377556"/>
                        <a:gd name="connsiteX2" fmla="*/ 26968 w 74858"/>
                        <a:gd name="connsiteY2" fmla="*/ 183385 h 377556"/>
                        <a:gd name="connsiteX3" fmla="*/ 26968 w 74858"/>
                        <a:gd name="connsiteY3" fmla="*/ 183385 h 377556"/>
                        <a:gd name="connsiteX4" fmla="*/ 26968 w 74858"/>
                        <a:gd name="connsiteY4" fmla="*/ 183385 h 377556"/>
                        <a:gd name="connsiteX5" fmla="*/ 0 w 74858"/>
                        <a:gd name="connsiteY5" fmla="*/ 35059 h 377556"/>
                        <a:gd name="connsiteX6" fmla="*/ 0 w 74858"/>
                        <a:gd name="connsiteY6" fmla="*/ 35059 h 377556"/>
                        <a:gd name="connsiteX7" fmla="*/ 32362 w 74858"/>
                        <a:gd name="connsiteY7" fmla="*/ 0 h 377556"/>
                        <a:gd name="connsiteX8" fmla="*/ 72815 w 74858"/>
                        <a:gd name="connsiteY8" fmla="*/ 234624 h 377556"/>
                        <a:gd name="connsiteX9" fmla="*/ 62027 w 74858"/>
                        <a:gd name="connsiteY9" fmla="*/ 377557 h 377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858" h="377556">
                          <a:moveTo>
                            <a:pt x="62027" y="377557"/>
                          </a:moveTo>
                          <a:lnTo>
                            <a:pt x="21575" y="377557"/>
                          </a:lnTo>
                          <a:cubicBezTo>
                            <a:pt x="21575" y="312832"/>
                            <a:pt x="26968" y="248109"/>
                            <a:pt x="26968" y="183385"/>
                          </a:cubicBezTo>
                          <a:lnTo>
                            <a:pt x="26968" y="183385"/>
                          </a:lnTo>
                          <a:cubicBezTo>
                            <a:pt x="26968" y="183385"/>
                            <a:pt x="26968" y="183385"/>
                            <a:pt x="26968" y="183385"/>
                          </a:cubicBezTo>
                          <a:cubicBezTo>
                            <a:pt x="26968" y="134842"/>
                            <a:pt x="29665" y="78208"/>
                            <a:pt x="0" y="35059"/>
                          </a:cubicBezTo>
                          <a:cubicBezTo>
                            <a:pt x="0" y="35059"/>
                            <a:pt x="0" y="35059"/>
                            <a:pt x="0" y="35059"/>
                          </a:cubicBezTo>
                          <a:cubicBezTo>
                            <a:pt x="8091" y="21575"/>
                            <a:pt x="18878" y="10788"/>
                            <a:pt x="32362" y="0"/>
                          </a:cubicBezTo>
                          <a:cubicBezTo>
                            <a:pt x="75511" y="70118"/>
                            <a:pt x="78208" y="151023"/>
                            <a:pt x="72815" y="234624"/>
                          </a:cubicBezTo>
                          <a:cubicBezTo>
                            <a:pt x="67421" y="283168"/>
                            <a:pt x="64724" y="331711"/>
                            <a:pt x="62027" y="377557"/>
                          </a:cubicBezTo>
                          <a:close/>
                        </a:path>
                      </a:pathLst>
                    </a:custGeom>
                    <a:solidFill>
                      <a:srgbClr val="0B2E1D"/>
                    </a:solidFill>
                    <a:ln w="26947" cap="flat">
                      <a:noFill/>
                      <a:prstDash val="solid"/>
                      <a:miter/>
                    </a:ln>
                  </p:spPr>
                  <p:txBody>
                    <a:bodyPr rtlCol="1" anchor="ctr"/>
                    <a:lstStyle/>
                    <a:p>
                      <a:endParaRPr lang="ar-SA"/>
                    </a:p>
                  </p:txBody>
                </p:sp>
                <p:sp>
                  <p:nvSpPr>
                    <p:cNvPr id="1162" name="شكل حر: شكل 1189">
                      <a:extLst>
                        <a:ext uri="{FF2B5EF4-FFF2-40B4-BE49-F238E27FC236}">
                          <a16:creationId xmlns:a16="http://schemas.microsoft.com/office/drawing/2014/main" id="{BE92FE4E-661D-4302-A864-2891D4B2B63E}"/>
                        </a:ext>
                      </a:extLst>
                    </p:cNvPr>
                    <p:cNvSpPr/>
                    <p:nvPr/>
                  </p:nvSpPr>
                  <p:spPr>
                    <a:xfrm>
                      <a:off x="3546334" y="6626116"/>
                      <a:ext cx="207656" cy="218443"/>
                    </a:xfrm>
                    <a:custGeom>
                      <a:avLst/>
                      <a:gdLst>
                        <a:gd name="connsiteX0" fmla="*/ 153719 w 207656"/>
                        <a:gd name="connsiteY0" fmla="*/ 0 h 218443"/>
                        <a:gd name="connsiteX1" fmla="*/ 207656 w 207656"/>
                        <a:gd name="connsiteY1" fmla="*/ 13484 h 218443"/>
                        <a:gd name="connsiteX2" fmla="*/ 204959 w 207656"/>
                        <a:gd name="connsiteY2" fmla="*/ 13484 h 218443"/>
                        <a:gd name="connsiteX3" fmla="*/ 132145 w 207656"/>
                        <a:gd name="connsiteY3" fmla="*/ 62027 h 218443"/>
                        <a:gd name="connsiteX4" fmla="*/ 78208 w 207656"/>
                        <a:gd name="connsiteY4" fmla="*/ 113267 h 218443"/>
                        <a:gd name="connsiteX5" fmla="*/ 2697 w 207656"/>
                        <a:gd name="connsiteY5" fmla="*/ 218444 h 218443"/>
                        <a:gd name="connsiteX6" fmla="*/ 0 w 207656"/>
                        <a:gd name="connsiteY6" fmla="*/ 199566 h 218443"/>
                        <a:gd name="connsiteX7" fmla="*/ 5394 w 207656"/>
                        <a:gd name="connsiteY7" fmla="*/ 188778 h 218443"/>
                        <a:gd name="connsiteX8" fmla="*/ 153719 w 207656"/>
                        <a:gd name="connsiteY8" fmla="*/ 0 h 218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656" h="218443">
                          <a:moveTo>
                            <a:pt x="153719" y="0"/>
                          </a:moveTo>
                          <a:cubicBezTo>
                            <a:pt x="172597" y="0"/>
                            <a:pt x="191475" y="5394"/>
                            <a:pt x="207656" y="13484"/>
                          </a:cubicBezTo>
                          <a:cubicBezTo>
                            <a:pt x="207656" y="13484"/>
                            <a:pt x="204959" y="13484"/>
                            <a:pt x="204959" y="13484"/>
                          </a:cubicBezTo>
                          <a:cubicBezTo>
                            <a:pt x="169901" y="18878"/>
                            <a:pt x="148326" y="37756"/>
                            <a:pt x="132145" y="62027"/>
                          </a:cubicBezTo>
                          <a:cubicBezTo>
                            <a:pt x="107873" y="75511"/>
                            <a:pt x="99783" y="99783"/>
                            <a:pt x="78208" y="113267"/>
                          </a:cubicBezTo>
                          <a:cubicBezTo>
                            <a:pt x="43149" y="137539"/>
                            <a:pt x="16181" y="183385"/>
                            <a:pt x="2697" y="218444"/>
                          </a:cubicBezTo>
                          <a:cubicBezTo>
                            <a:pt x="2697" y="213050"/>
                            <a:pt x="0" y="204959"/>
                            <a:pt x="0" y="199566"/>
                          </a:cubicBezTo>
                          <a:cubicBezTo>
                            <a:pt x="0" y="196869"/>
                            <a:pt x="2697" y="194172"/>
                            <a:pt x="5394" y="188778"/>
                          </a:cubicBezTo>
                          <a:cubicBezTo>
                            <a:pt x="43149" y="124054"/>
                            <a:pt x="72814" y="37756"/>
                            <a:pt x="153719" y="0"/>
                          </a:cubicBezTo>
                          <a:close/>
                        </a:path>
                      </a:pathLst>
                    </a:custGeom>
                    <a:solidFill>
                      <a:srgbClr val="64AF42"/>
                    </a:solidFill>
                    <a:ln w="26947" cap="flat">
                      <a:noFill/>
                      <a:prstDash val="solid"/>
                      <a:miter/>
                    </a:ln>
                  </p:spPr>
                  <p:txBody>
                    <a:bodyPr rtlCol="1" anchor="ctr"/>
                    <a:lstStyle/>
                    <a:p>
                      <a:endParaRPr lang="ar-SA"/>
                    </a:p>
                  </p:txBody>
                </p:sp>
                <p:sp>
                  <p:nvSpPr>
                    <p:cNvPr id="1163" name="شكل حر: شكل 1190">
                      <a:extLst>
                        <a:ext uri="{FF2B5EF4-FFF2-40B4-BE49-F238E27FC236}">
                          <a16:creationId xmlns:a16="http://schemas.microsoft.com/office/drawing/2014/main" id="{0E171373-6CBF-4799-99A7-68CC3D2C6DCF}"/>
                        </a:ext>
                      </a:extLst>
                    </p:cNvPr>
                    <p:cNvSpPr/>
                    <p:nvPr/>
                  </p:nvSpPr>
                  <p:spPr>
                    <a:xfrm>
                      <a:off x="3540941" y="6623420"/>
                      <a:ext cx="156416" cy="202262"/>
                    </a:xfrm>
                    <a:custGeom>
                      <a:avLst/>
                      <a:gdLst>
                        <a:gd name="connsiteX0" fmla="*/ 86299 w 156416"/>
                        <a:gd name="connsiteY0" fmla="*/ 29665 h 202262"/>
                        <a:gd name="connsiteX1" fmla="*/ 156416 w 156416"/>
                        <a:gd name="connsiteY1" fmla="*/ 0 h 202262"/>
                        <a:gd name="connsiteX2" fmla="*/ 5394 w 156416"/>
                        <a:gd name="connsiteY2" fmla="*/ 191475 h 202262"/>
                        <a:gd name="connsiteX3" fmla="*/ 0 w 156416"/>
                        <a:gd name="connsiteY3" fmla="*/ 202262 h 202262"/>
                        <a:gd name="connsiteX4" fmla="*/ 86299 w 156416"/>
                        <a:gd name="connsiteY4" fmla="*/ 29665 h 202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416" h="202262">
                          <a:moveTo>
                            <a:pt x="86299" y="29665"/>
                          </a:moveTo>
                          <a:cubicBezTo>
                            <a:pt x="110570" y="10787"/>
                            <a:pt x="134842" y="2697"/>
                            <a:pt x="156416" y="0"/>
                          </a:cubicBezTo>
                          <a:cubicBezTo>
                            <a:pt x="75511" y="37755"/>
                            <a:pt x="45846" y="124054"/>
                            <a:pt x="5394" y="191475"/>
                          </a:cubicBezTo>
                          <a:cubicBezTo>
                            <a:pt x="2697" y="194172"/>
                            <a:pt x="2697" y="199565"/>
                            <a:pt x="0" y="202262"/>
                          </a:cubicBezTo>
                          <a:cubicBezTo>
                            <a:pt x="2697" y="145629"/>
                            <a:pt x="35059" y="70117"/>
                            <a:pt x="86299" y="29665"/>
                          </a:cubicBezTo>
                          <a:close/>
                        </a:path>
                      </a:pathLst>
                    </a:custGeom>
                    <a:solidFill>
                      <a:srgbClr val="72C500"/>
                    </a:solidFill>
                    <a:ln w="26947" cap="flat">
                      <a:noFill/>
                      <a:prstDash val="solid"/>
                      <a:miter/>
                    </a:ln>
                  </p:spPr>
                  <p:txBody>
                    <a:bodyPr rtlCol="1" anchor="ctr"/>
                    <a:lstStyle/>
                    <a:p>
                      <a:endParaRPr lang="ar-SA"/>
                    </a:p>
                  </p:txBody>
                </p:sp>
                <p:sp>
                  <p:nvSpPr>
                    <p:cNvPr id="1164" name="شكل حر: شكل 1191">
                      <a:extLst>
                        <a:ext uri="{FF2B5EF4-FFF2-40B4-BE49-F238E27FC236}">
                          <a16:creationId xmlns:a16="http://schemas.microsoft.com/office/drawing/2014/main" id="{C427CC0E-0374-4FEA-A00B-0EE6EA881A50}"/>
                        </a:ext>
                      </a:extLst>
                    </p:cNvPr>
                    <p:cNvSpPr/>
                    <p:nvPr/>
                  </p:nvSpPr>
                  <p:spPr>
                    <a:xfrm>
                      <a:off x="3543637" y="6634207"/>
                      <a:ext cx="114465" cy="172597"/>
                    </a:xfrm>
                    <a:custGeom>
                      <a:avLst/>
                      <a:gdLst>
                        <a:gd name="connsiteX0" fmla="*/ 16181 w 114465"/>
                        <a:gd name="connsiteY0" fmla="*/ 121357 h 172597"/>
                        <a:gd name="connsiteX1" fmla="*/ 40452 w 114465"/>
                        <a:gd name="connsiteY1" fmla="*/ 72814 h 172597"/>
                        <a:gd name="connsiteX2" fmla="*/ 53937 w 114465"/>
                        <a:gd name="connsiteY2" fmla="*/ 48543 h 172597"/>
                        <a:gd name="connsiteX3" fmla="*/ 70118 w 114465"/>
                        <a:gd name="connsiteY3" fmla="*/ 29665 h 172597"/>
                        <a:gd name="connsiteX4" fmla="*/ 113267 w 114465"/>
                        <a:gd name="connsiteY4" fmla="*/ 0 h 172597"/>
                        <a:gd name="connsiteX5" fmla="*/ 113267 w 114465"/>
                        <a:gd name="connsiteY5" fmla="*/ 0 h 172597"/>
                        <a:gd name="connsiteX6" fmla="*/ 72815 w 114465"/>
                        <a:gd name="connsiteY6" fmla="*/ 32362 h 172597"/>
                        <a:gd name="connsiteX7" fmla="*/ 56634 w 114465"/>
                        <a:gd name="connsiteY7" fmla="*/ 51240 h 172597"/>
                        <a:gd name="connsiteX8" fmla="*/ 43149 w 114465"/>
                        <a:gd name="connsiteY8" fmla="*/ 72814 h 172597"/>
                        <a:gd name="connsiteX9" fmla="*/ 29665 w 114465"/>
                        <a:gd name="connsiteY9" fmla="*/ 94389 h 172597"/>
                        <a:gd name="connsiteX10" fmla="*/ 18878 w 114465"/>
                        <a:gd name="connsiteY10" fmla="*/ 121357 h 172597"/>
                        <a:gd name="connsiteX11" fmla="*/ 2697 w 114465"/>
                        <a:gd name="connsiteY11" fmla="*/ 172597 h 172597"/>
                        <a:gd name="connsiteX12" fmla="*/ 0 w 114465"/>
                        <a:gd name="connsiteY12" fmla="*/ 172597 h 172597"/>
                        <a:gd name="connsiteX13" fmla="*/ 16181 w 114465"/>
                        <a:gd name="connsiteY13" fmla="*/ 121357 h 172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4465" h="172597">
                          <a:moveTo>
                            <a:pt x="16181" y="121357"/>
                          </a:moveTo>
                          <a:cubicBezTo>
                            <a:pt x="21575" y="105176"/>
                            <a:pt x="29665" y="88996"/>
                            <a:pt x="40452" y="72814"/>
                          </a:cubicBezTo>
                          <a:cubicBezTo>
                            <a:pt x="45846" y="64724"/>
                            <a:pt x="48543" y="56634"/>
                            <a:pt x="53937" y="48543"/>
                          </a:cubicBezTo>
                          <a:cubicBezTo>
                            <a:pt x="59331" y="43149"/>
                            <a:pt x="64724" y="35059"/>
                            <a:pt x="70118" y="29665"/>
                          </a:cubicBezTo>
                          <a:cubicBezTo>
                            <a:pt x="83602" y="18878"/>
                            <a:pt x="97086" y="8091"/>
                            <a:pt x="113267" y="0"/>
                          </a:cubicBezTo>
                          <a:cubicBezTo>
                            <a:pt x="113267" y="0"/>
                            <a:pt x="115964" y="0"/>
                            <a:pt x="113267" y="0"/>
                          </a:cubicBezTo>
                          <a:cubicBezTo>
                            <a:pt x="97086" y="8091"/>
                            <a:pt x="83602" y="18878"/>
                            <a:pt x="72815" y="32362"/>
                          </a:cubicBezTo>
                          <a:cubicBezTo>
                            <a:pt x="67421" y="37755"/>
                            <a:pt x="59331" y="45846"/>
                            <a:pt x="56634" y="51240"/>
                          </a:cubicBezTo>
                          <a:cubicBezTo>
                            <a:pt x="51240" y="59330"/>
                            <a:pt x="48543" y="64724"/>
                            <a:pt x="43149" y="72814"/>
                          </a:cubicBezTo>
                          <a:cubicBezTo>
                            <a:pt x="37756" y="80905"/>
                            <a:pt x="32362" y="86299"/>
                            <a:pt x="29665" y="94389"/>
                          </a:cubicBezTo>
                          <a:cubicBezTo>
                            <a:pt x="24272" y="102480"/>
                            <a:pt x="21575" y="110570"/>
                            <a:pt x="18878" y="121357"/>
                          </a:cubicBezTo>
                          <a:cubicBezTo>
                            <a:pt x="10788" y="137539"/>
                            <a:pt x="5394" y="156416"/>
                            <a:pt x="2697" y="172597"/>
                          </a:cubicBezTo>
                          <a:cubicBezTo>
                            <a:pt x="2697" y="172597"/>
                            <a:pt x="0" y="172597"/>
                            <a:pt x="0" y="172597"/>
                          </a:cubicBezTo>
                          <a:cubicBezTo>
                            <a:pt x="5394" y="156416"/>
                            <a:pt x="10788" y="140235"/>
                            <a:pt x="16181" y="121357"/>
                          </a:cubicBezTo>
                          <a:close/>
                        </a:path>
                      </a:pathLst>
                    </a:custGeom>
                    <a:solidFill>
                      <a:srgbClr val="DCFB8E">
                        <a:alpha val="60000"/>
                      </a:srgbClr>
                    </a:solidFill>
                    <a:ln w="26947" cap="flat">
                      <a:noFill/>
                      <a:prstDash val="solid"/>
                      <a:miter/>
                    </a:ln>
                  </p:spPr>
                  <p:txBody>
                    <a:bodyPr rtlCol="1" anchor="ctr"/>
                    <a:lstStyle/>
                    <a:p>
                      <a:endParaRPr lang="ar-SA"/>
                    </a:p>
                  </p:txBody>
                </p:sp>
              </p:grpSp>
            </p:grpSp>
            <p:grpSp>
              <p:nvGrpSpPr>
                <p:cNvPr id="1052" name="رسم 4">
                  <a:extLst>
                    <a:ext uri="{FF2B5EF4-FFF2-40B4-BE49-F238E27FC236}">
                      <a16:creationId xmlns:a16="http://schemas.microsoft.com/office/drawing/2014/main" id="{F2E532B6-7970-43E9-B6E2-8A8DA8FEEE5C}"/>
                    </a:ext>
                  </a:extLst>
                </p:cNvPr>
                <p:cNvGrpSpPr/>
                <p:nvPr/>
              </p:nvGrpSpPr>
              <p:grpSpPr>
                <a:xfrm>
                  <a:off x="-361375" y="5933030"/>
                  <a:ext cx="1340325" cy="1100307"/>
                  <a:chOff x="-361375" y="5933030"/>
                  <a:chExt cx="1340325" cy="1100307"/>
                </a:xfrm>
                <a:solidFill>
                  <a:schemeClr val="accent1"/>
                </a:solidFill>
              </p:grpSpPr>
              <p:grpSp>
                <p:nvGrpSpPr>
                  <p:cNvPr id="1053" name="رسم 4">
                    <a:extLst>
                      <a:ext uri="{FF2B5EF4-FFF2-40B4-BE49-F238E27FC236}">
                        <a16:creationId xmlns:a16="http://schemas.microsoft.com/office/drawing/2014/main" id="{1AB1557A-8DA9-441C-A130-565B80D3A562}"/>
                      </a:ext>
                    </a:extLst>
                  </p:cNvPr>
                  <p:cNvGrpSpPr/>
                  <p:nvPr/>
                </p:nvGrpSpPr>
                <p:grpSpPr>
                  <a:xfrm>
                    <a:off x="-192081" y="5946515"/>
                    <a:ext cx="904045" cy="1086823"/>
                    <a:chOff x="-192081" y="5946515"/>
                    <a:chExt cx="904045" cy="1086823"/>
                  </a:xfrm>
                  <a:solidFill>
                    <a:schemeClr val="accent1"/>
                  </a:solidFill>
                </p:grpSpPr>
                <p:sp>
                  <p:nvSpPr>
                    <p:cNvPr id="1108" name="شكل حر: شكل 1194">
                      <a:extLst>
                        <a:ext uri="{FF2B5EF4-FFF2-40B4-BE49-F238E27FC236}">
                          <a16:creationId xmlns:a16="http://schemas.microsoft.com/office/drawing/2014/main" id="{2EFEBDF0-CD48-485B-A06C-650A8A7F4DD8}"/>
                        </a:ext>
                      </a:extLst>
                    </p:cNvPr>
                    <p:cNvSpPr/>
                    <p:nvPr/>
                  </p:nvSpPr>
                  <p:spPr>
                    <a:xfrm>
                      <a:off x="453067" y="5972414"/>
                      <a:ext cx="258895" cy="1058227"/>
                    </a:xfrm>
                    <a:custGeom>
                      <a:avLst/>
                      <a:gdLst>
                        <a:gd name="connsiteX0" fmla="*/ 115964 w 258895"/>
                        <a:gd name="connsiteY0" fmla="*/ 1058228 h 1058227"/>
                        <a:gd name="connsiteX1" fmla="*/ 0 w 258895"/>
                        <a:gd name="connsiteY1" fmla="*/ 1058228 h 1058227"/>
                        <a:gd name="connsiteX2" fmla="*/ 2697 w 258895"/>
                        <a:gd name="connsiteY2" fmla="*/ 893721 h 1058227"/>
                        <a:gd name="connsiteX3" fmla="*/ 2697 w 258895"/>
                        <a:gd name="connsiteY3" fmla="*/ 893721 h 1058227"/>
                        <a:gd name="connsiteX4" fmla="*/ 53937 w 258895"/>
                        <a:gd name="connsiteY4" fmla="*/ 394807 h 1058227"/>
                        <a:gd name="connsiteX5" fmla="*/ 132145 w 258895"/>
                        <a:gd name="connsiteY5" fmla="*/ 173666 h 1058227"/>
                        <a:gd name="connsiteX6" fmla="*/ 258896 w 258895"/>
                        <a:gd name="connsiteY6" fmla="*/ 1069 h 1058227"/>
                        <a:gd name="connsiteX7" fmla="*/ 118661 w 258895"/>
                        <a:gd name="connsiteY7" fmla="*/ 971929 h 1058227"/>
                        <a:gd name="connsiteX8" fmla="*/ 115964 w 258895"/>
                        <a:gd name="connsiteY8" fmla="*/ 1058228 h 1058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895" h="1058227">
                          <a:moveTo>
                            <a:pt x="115964" y="1058228"/>
                          </a:moveTo>
                          <a:lnTo>
                            <a:pt x="0" y="1058228"/>
                          </a:lnTo>
                          <a:cubicBezTo>
                            <a:pt x="0" y="985413"/>
                            <a:pt x="2697" y="920689"/>
                            <a:pt x="2697" y="893721"/>
                          </a:cubicBezTo>
                          <a:cubicBezTo>
                            <a:pt x="2697" y="909902"/>
                            <a:pt x="2697" y="917992"/>
                            <a:pt x="2697" y="893721"/>
                          </a:cubicBezTo>
                          <a:cubicBezTo>
                            <a:pt x="2697" y="726517"/>
                            <a:pt x="16181" y="556617"/>
                            <a:pt x="53937" y="394807"/>
                          </a:cubicBezTo>
                          <a:cubicBezTo>
                            <a:pt x="72815" y="316598"/>
                            <a:pt x="97086" y="241087"/>
                            <a:pt x="132145" y="173666"/>
                          </a:cubicBezTo>
                          <a:cubicBezTo>
                            <a:pt x="140235" y="157486"/>
                            <a:pt x="248109" y="-15112"/>
                            <a:pt x="258896" y="1069"/>
                          </a:cubicBezTo>
                          <a:cubicBezTo>
                            <a:pt x="253502" y="-1628"/>
                            <a:pt x="126751" y="885630"/>
                            <a:pt x="118661" y="971929"/>
                          </a:cubicBezTo>
                          <a:cubicBezTo>
                            <a:pt x="115964" y="988110"/>
                            <a:pt x="115964" y="1020472"/>
                            <a:pt x="115964" y="1058228"/>
                          </a:cubicBezTo>
                          <a:close/>
                        </a:path>
                      </a:pathLst>
                    </a:custGeom>
                    <a:solidFill>
                      <a:srgbClr val="003B18"/>
                    </a:solidFill>
                    <a:ln w="26947" cap="flat">
                      <a:noFill/>
                      <a:prstDash val="solid"/>
                      <a:miter/>
                    </a:ln>
                  </p:spPr>
                  <p:txBody>
                    <a:bodyPr rtlCol="1" anchor="ctr"/>
                    <a:lstStyle/>
                    <a:p>
                      <a:endParaRPr lang="ar-SA"/>
                    </a:p>
                  </p:txBody>
                </p:sp>
                <p:sp>
                  <p:nvSpPr>
                    <p:cNvPr id="1109" name="شكل حر: شكل 1195">
                      <a:extLst>
                        <a:ext uri="{FF2B5EF4-FFF2-40B4-BE49-F238E27FC236}">
                          <a16:creationId xmlns:a16="http://schemas.microsoft.com/office/drawing/2014/main" id="{86FA2EAA-1169-4DB4-B175-A96FE281BA47}"/>
                        </a:ext>
                      </a:extLst>
                    </p:cNvPr>
                    <p:cNvSpPr/>
                    <p:nvPr/>
                  </p:nvSpPr>
                  <p:spPr>
                    <a:xfrm>
                      <a:off x="504307" y="5976180"/>
                      <a:ext cx="199565" cy="1054461"/>
                    </a:xfrm>
                    <a:custGeom>
                      <a:avLst/>
                      <a:gdLst>
                        <a:gd name="connsiteX0" fmla="*/ 64724 w 199565"/>
                        <a:gd name="connsiteY0" fmla="*/ 1054462 h 1054461"/>
                        <a:gd name="connsiteX1" fmla="*/ 0 w 199565"/>
                        <a:gd name="connsiteY1" fmla="*/ 1054462 h 1054461"/>
                        <a:gd name="connsiteX2" fmla="*/ 102480 w 199565"/>
                        <a:gd name="connsiteY2" fmla="*/ 248109 h 1054461"/>
                        <a:gd name="connsiteX3" fmla="*/ 199566 w 199565"/>
                        <a:gd name="connsiteY3" fmla="*/ 0 h 1054461"/>
                        <a:gd name="connsiteX4" fmla="*/ 62027 w 199565"/>
                        <a:gd name="connsiteY4" fmla="*/ 968163 h 1054461"/>
                        <a:gd name="connsiteX5" fmla="*/ 64724 w 199565"/>
                        <a:gd name="connsiteY5" fmla="*/ 1054462 h 1054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565" h="1054461">
                          <a:moveTo>
                            <a:pt x="64724" y="1054462"/>
                          </a:moveTo>
                          <a:lnTo>
                            <a:pt x="0" y="1054462"/>
                          </a:lnTo>
                          <a:cubicBezTo>
                            <a:pt x="8090" y="782082"/>
                            <a:pt x="37756" y="512398"/>
                            <a:pt x="102480" y="248109"/>
                          </a:cubicBezTo>
                          <a:cubicBezTo>
                            <a:pt x="126751" y="161810"/>
                            <a:pt x="164507" y="83602"/>
                            <a:pt x="199566" y="0"/>
                          </a:cubicBezTo>
                          <a:cubicBezTo>
                            <a:pt x="183385" y="70117"/>
                            <a:pt x="67421" y="884561"/>
                            <a:pt x="62027" y="968163"/>
                          </a:cubicBezTo>
                          <a:cubicBezTo>
                            <a:pt x="64724" y="984344"/>
                            <a:pt x="64724" y="1016705"/>
                            <a:pt x="64724" y="1054462"/>
                          </a:cubicBezTo>
                          <a:close/>
                        </a:path>
                      </a:pathLst>
                    </a:custGeom>
                    <a:solidFill>
                      <a:srgbClr val="003B18"/>
                    </a:solidFill>
                    <a:ln w="26947" cap="flat">
                      <a:noFill/>
                      <a:prstDash val="solid"/>
                      <a:miter/>
                    </a:ln>
                  </p:spPr>
                  <p:txBody>
                    <a:bodyPr rtlCol="1" anchor="ctr"/>
                    <a:lstStyle/>
                    <a:p>
                      <a:endParaRPr lang="ar-SA"/>
                    </a:p>
                  </p:txBody>
                </p:sp>
                <p:grpSp>
                  <p:nvGrpSpPr>
                    <p:cNvPr id="1110" name="رسم 4">
                      <a:extLst>
                        <a:ext uri="{FF2B5EF4-FFF2-40B4-BE49-F238E27FC236}">
                          <a16:creationId xmlns:a16="http://schemas.microsoft.com/office/drawing/2014/main" id="{282CD2D7-1776-411E-B8D9-4F06873132F6}"/>
                        </a:ext>
                      </a:extLst>
                    </p:cNvPr>
                    <p:cNvGrpSpPr/>
                    <p:nvPr/>
                  </p:nvGrpSpPr>
                  <p:grpSpPr>
                    <a:xfrm>
                      <a:off x="175294" y="5946515"/>
                      <a:ext cx="365535" cy="1084127"/>
                      <a:chOff x="175294" y="5946515"/>
                      <a:chExt cx="365535" cy="1084127"/>
                    </a:xfrm>
                    <a:solidFill>
                      <a:srgbClr val="1F5C24"/>
                    </a:solidFill>
                  </p:grpSpPr>
                  <p:sp>
                    <p:nvSpPr>
                      <p:cNvPr id="1114" name="شكل حر: شكل 1197">
                        <a:extLst>
                          <a:ext uri="{FF2B5EF4-FFF2-40B4-BE49-F238E27FC236}">
                            <a16:creationId xmlns:a16="http://schemas.microsoft.com/office/drawing/2014/main" id="{9B8C2E9E-66CD-47D7-B2A5-79D3BE892CE3}"/>
                          </a:ext>
                        </a:extLst>
                      </p:cNvPr>
                      <p:cNvSpPr/>
                      <p:nvPr/>
                    </p:nvSpPr>
                    <p:spPr>
                      <a:xfrm>
                        <a:off x="175294" y="5946515"/>
                        <a:ext cx="362838" cy="1084127"/>
                      </a:xfrm>
                      <a:custGeom>
                        <a:avLst/>
                        <a:gdLst>
                          <a:gd name="connsiteX0" fmla="*/ 361376 w 362838"/>
                          <a:gd name="connsiteY0" fmla="*/ 1084127 h 1084127"/>
                          <a:gd name="connsiteX1" fmla="*/ 312833 w 362838"/>
                          <a:gd name="connsiteY1" fmla="*/ 490823 h 1084127"/>
                          <a:gd name="connsiteX2" fmla="*/ 177991 w 362838"/>
                          <a:gd name="connsiteY2" fmla="*/ 172597 h 1084127"/>
                          <a:gd name="connsiteX3" fmla="*/ 0 w 362838"/>
                          <a:gd name="connsiteY3" fmla="*/ 0 h 1084127"/>
                          <a:gd name="connsiteX4" fmla="*/ 64724 w 362838"/>
                          <a:gd name="connsiteY4" fmla="*/ 118660 h 1084127"/>
                          <a:gd name="connsiteX5" fmla="*/ 64724 w 362838"/>
                          <a:gd name="connsiteY5" fmla="*/ 118660 h 1084127"/>
                          <a:gd name="connsiteX6" fmla="*/ 70118 w 362838"/>
                          <a:gd name="connsiteY6" fmla="*/ 129448 h 1084127"/>
                          <a:gd name="connsiteX7" fmla="*/ 64724 w 362838"/>
                          <a:gd name="connsiteY7" fmla="*/ 118660 h 1084127"/>
                          <a:gd name="connsiteX8" fmla="*/ 159113 w 362838"/>
                          <a:gd name="connsiteY8" fmla="*/ 461159 h 1084127"/>
                          <a:gd name="connsiteX9" fmla="*/ 248109 w 362838"/>
                          <a:gd name="connsiteY9" fmla="*/ 800959 h 1084127"/>
                          <a:gd name="connsiteX10" fmla="*/ 277774 w 362838"/>
                          <a:gd name="connsiteY10" fmla="*/ 1081430 h 1084127"/>
                          <a:gd name="connsiteX11" fmla="*/ 361376 w 362838"/>
                          <a:gd name="connsiteY11" fmla="*/ 1081430 h 1084127"/>
                          <a:gd name="connsiteX12" fmla="*/ 72814 w 362838"/>
                          <a:gd name="connsiteY12" fmla="*/ 134842 h 1084127"/>
                          <a:gd name="connsiteX13" fmla="*/ 72814 w 362838"/>
                          <a:gd name="connsiteY13" fmla="*/ 134842 h 1084127"/>
                          <a:gd name="connsiteX14" fmla="*/ 72814 w 362838"/>
                          <a:gd name="connsiteY14" fmla="*/ 134842 h 1084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2838" h="1084127">
                            <a:moveTo>
                              <a:pt x="361376" y="1084127"/>
                            </a:moveTo>
                            <a:cubicBezTo>
                              <a:pt x="366769" y="884561"/>
                              <a:pt x="358679" y="684995"/>
                              <a:pt x="312833" y="490823"/>
                            </a:cubicBezTo>
                            <a:cubicBezTo>
                              <a:pt x="285864" y="374860"/>
                              <a:pt x="237321" y="269683"/>
                              <a:pt x="177991" y="172597"/>
                            </a:cubicBezTo>
                            <a:cubicBezTo>
                              <a:pt x="129448" y="94389"/>
                              <a:pt x="67421" y="48543"/>
                              <a:pt x="0" y="0"/>
                            </a:cubicBezTo>
                            <a:cubicBezTo>
                              <a:pt x="21575" y="37755"/>
                              <a:pt x="43149" y="78208"/>
                              <a:pt x="64724" y="118660"/>
                            </a:cubicBezTo>
                            <a:cubicBezTo>
                              <a:pt x="64724" y="118660"/>
                              <a:pt x="64724" y="118660"/>
                              <a:pt x="64724" y="118660"/>
                            </a:cubicBezTo>
                            <a:cubicBezTo>
                              <a:pt x="67421" y="124054"/>
                              <a:pt x="70118" y="126751"/>
                              <a:pt x="70118" y="129448"/>
                            </a:cubicBezTo>
                            <a:cubicBezTo>
                              <a:pt x="67421" y="126751"/>
                              <a:pt x="64724" y="121357"/>
                              <a:pt x="64724" y="118660"/>
                            </a:cubicBezTo>
                            <a:cubicBezTo>
                              <a:pt x="115964" y="218444"/>
                              <a:pt x="124054" y="353285"/>
                              <a:pt x="159113" y="461159"/>
                            </a:cubicBezTo>
                            <a:cubicBezTo>
                              <a:pt x="196869" y="571728"/>
                              <a:pt x="226534" y="684995"/>
                              <a:pt x="248109" y="800959"/>
                            </a:cubicBezTo>
                            <a:cubicBezTo>
                              <a:pt x="264290" y="892652"/>
                              <a:pt x="275077" y="987041"/>
                              <a:pt x="277774" y="1081430"/>
                            </a:cubicBezTo>
                            <a:lnTo>
                              <a:pt x="361376" y="1081430"/>
                            </a:lnTo>
                            <a:close/>
                            <a:moveTo>
                              <a:pt x="72814" y="134842"/>
                            </a:moveTo>
                            <a:cubicBezTo>
                              <a:pt x="72814" y="134842"/>
                              <a:pt x="72814" y="134842"/>
                              <a:pt x="72814" y="134842"/>
                            </a:cubicBezTo>
                            <a:lnTo>
                              <a:pt x="72814" y="134842"/>
                            </a:lnTo>
                            <a:close/>
                          </a:path>
                        </a:pathLst>
                      </a:custGeom>
                      <a:solidFill>
                        <a:srgbClr val="1F5C24"/>
                      </a:solidFill>
                      <a:ln w="26947" cap="flat">
                        <a:noFill/>
                        <a:prstDash val="solid"/>
                        <a:miter/>
                      </a:ln>
                    </p:spPr>
                    <p:txBody>
                      <a:bodyPr rtlCol="1" anchor="ctr"/>
                      <a:lstStyle/>
                      <a:p>
                        <a:endParaRPr lang="ar-SA"/>
                      </a:p>
                    </p:txBody>
                  </p:sp>
                  <p:sp>
                    <p:nvSpPr>
                      <p:cNvPr id="1115" name="شكل حر: شكل 1198">
                        <a:extLst>
                          <a:ext uri="{FF2B5EF4-FFF2-40B4-BE49-F238E27FC236}">
                            <a16:creationId xmlns:a16="http://schemas.microsoft.com/office/drawing/2014/main" id="{93A15F63-269F-4DED-8148-5DD4D55E8B26}"/>
                          </a:ext>
                        </a:extLst>
                      </p:cNvPr>
                      <p:cNvSpPr/>
                      <p:nvPr/>
                    </p:nvSpPr>
                    <p:spPr>
                      <a:xfrm>
                        <a:off x="194171" y="5959999"/>
                        <a:ext cx="346657" cy="1070642"/>
                      </a:xfrm>
                      <a:custGeom>
                        <a:avLst/>
                        <a:gdLst>
                          <a:gd name="connsiteX0" fmla="*/ 302045 w 346657"/>
                          <a:gd name="connsiteY0" fmla="*/ 1070643 h 1070642"/>
                          <a:gd name="connsiteX1" fmla="*/ 0 w 346657"/>
                          <a:gd name="connsiteY1" fmla="*/ 0 h 1070642"/>
                          <a:gd name="connsiteX2" fmla="*/ 161810 w 346657"/>
                          <a:gd name="connsiteY2" fmla="*/ 159113 h 1070642"/>
                          <a:gd name="connsiteX3" fmla="*/ 296652 w 346657"/>
                          <a:gd name="connsiteY3" fmla="*/ 477339 h 1070642"/>
                          <a:gd name="connsiteX4" fmla="*/ 345195 w 346657"/>
                          <a:gd name="connsiteY4" fmla="*/ 1070643 h 1070642"/>
                          <a:gd name="connsiteX5" fmla="*/ 302045 w 346657"/>
                          <a:gd name="connsiteY5" fmla="*/ 1070643 h 1070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6657" h="1070642">
                            <a:moveTo>
                              <a:pt x="302045" y="1070643"/>
                            </a:moveTo>
                            <a:cubicBezTo>
                              <a:pt x="307439" y="674208"/>
                              <a:pt x="240018" y="269683"/>
                              <a:pt x="0" y="0"/>
                            </a:cubicBezTo>
                            <a:cubicBezTo>
                              <a:pt x="59330" y="43149"/>
                              <a:pt x="118661" y="88996"/>
                              <a:pt x="161810" y="159113"/>
                            </a:cubicBezTo>
                            <a:cubicBezTo>
                              <a:pt x="221140" y="256199"/>
                              <a:pt x="266986" y="358679"/>
                              <a:pt x="296652" y="477339"/>
                            </a:cubicBezTo>
                            <a:cubicBezTo>
                              <a:pt x="342498" y="671511"/>
                              <a:pt x="350588" y="871077"/>
                              <a:pt x="345195" y="1070643"/>
                            </a:cubicBezTo>
                            <a:lnTo>
                              <a:pt x="302045" y="1070643"/>
                            </a:lnTo>
                            <a:close/>
                          </a:path>
                        </a:pathLst>
                      </a:custGeom>
                      <a:solidFill>
                        <a:srgbClr val="1F5C24"/>
                      </a:solidFill>
                      <a:ln w="26947" cap="flat">
                        <a:noFill/>
                        <a:prstDash val="solid"/>
                        <a:miter/>
                      </a:ln>
                    </p:spPr>
                    <p:txBody>
                      <a:bodyPr rtlCol="1" anchor="ctr"/>
                      <a:lstStyle/>
                      <a:p>
                        <a:endParaRPr lang="ar-SA"/>
                      </a:p>
                    </p:txBody>
                  </p:sp>
                </p:grpSp>
                <p:sp>
                  <p:nvSpPr>
                    <p:cNvPr id="1111" name="شكل حر: شكل 1199">
                      <a:extLst>
                        <a:ext uri="{FF2B5EF4-FFF2-40B4-BE49-F238E27FC236}">
                          <a16:creationId xmlns:a16="http://schemas.microsoft.com/office/drawing/2014/main" id="{E6F7359E-5554-45A8-B414-272FAE25B75B}"/>
                        </a:ext>
                      </a:extLst>
                    </p:cNvPr>
                    <p:cNvSpPr/>
                    <p:nvPr/>
                  </p:nvSpPr>
                  <p:spPr>
                    <a:xfrm>
                      <a:off x="-192081" y="6212462"/>
                      <a:ext cx="345800" cy="276218"/>
                    </a:xfrm>
                    <a:custGeom>
                      <a:avLst/>
                      <a:gdLst>
                        <a:gd name="connsiteX0" fmla="*/ 140842 w 345800"/>
                        <a:gd name="connsiteY0" fmla="*/ 9130 h 276218"/>
                        <a:gd name="connsiteX1" fmla="*/ 235231 w 345800"/>
                        <a:gd name="connsiteY1" fmla="*/ 9130 h 276218"/>
                        <a:gd name="connsiteX2" fmla="*/ 345801 w 345800"/>
                        <a:gd name="connsiteY2" fmla="*/ 143971 h 276218"/>
                        <a:gd name="connsiteX3" fmla="*/ 205566 w 345800"/>
                        <a:gd name="connsiteY3" fmla="*/ 81944 h 276218"/>
                        <a:gd name="connsiteX4" fmla="*/ 70724 w 345800"/>
                        <a:gd name="connsiteY4" fmla="*/ 214089 h 276218"/>
                        <a:gd name="connsiteX5" fmla="*/ 606 w 345800"/>
                        <a:gd name="connsiteY5" fmla="*/ 270722 h 276218"/>
                        <a:gd name="connsiteX6" fmla="*/ 140842 w 345800"/>
                        <a:gd name="connsiteY6" fmla="*/ 9130 h 276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5800" h="276218">
                          <a:moveTo>
                            <a:pt x="140842" y="9130"/>
                          </a:moveTo>
                          <a:cubicBezTo>
                            <a:pt x="170507" y="-1657"/>
                            <a:pt x="200172" y="-4354"/>
                            <a:pt x="235231" y="9130"/>
                          </a:cubicBezTo>
                          <a:cubicBezTo>
                            <a:pt x="283774" y="25311"/>
                            <a:pt x="321529" y="81944"/>
                            <a:pt x="345801" y="143971"/>
                          </a:cubicBezTo>
                          <a:cubicBezTo>
                            <a:pt x="310742" y="79247"/>
                            <a:pt x="264896" y="38795"/>
                            <a:pt x="205566" y="81944"/>
                          </a:cubicBezTo>
                          <a:cubicBezTo>
                            <a:pt x="157023" y="117003"/>
                            <a:pt x="113873" y="168243"/>
                            <a:pt x="70724" y="214089"/>
                          </a:cubicBezTo>
                          <a:cubicBezTo>
                            <a:pt x="68027" y="216786"/>
                            <a:pt x="-7484" y="297691"/>
                            <a:pt x="606" y="270722"/>
                          </a:cubicBezTo>
                          <a:cubicBezTo>
                            <a:pt x="32968" y="176333"/>
                            <a:pt x="73421" y="76550"/>
                            <a:pt x="140842" y="9130"/>
                          </a:cubicBezTo>
                          <a:close/>
                        </a:path>
                      </a:pathLst>
                    </a:custGeom>
                    <a:solidFill>
                      <a:srgbClr val="284A55"/>
                    </a:solidFill>
                    <a:ln w="26947" cap="flat">
                      <a:noFill/>
                      <a:prstDash val="solid"/>
                      <a:miter/>
                    </a:ln>
                  </p:spPr>
                  <p:txBody>
                    <a:bodyPr rtlCol="1" anchor="ctr"/>
                    <a:lstStyle/>
                    <a:p>
                      <a:endParaRPr lang="ar-SA"/>
                    </a:p>
                  </p:txBody>
                </p:sp>
                <p:sp>
                  <p:nvSpPr>
                    <p:cNvPr id="1112" name="شكل حر: شكل 1200">
                      <a:extLst>
                        <a:ext uri="{FF2B5EF4-FFF2-40B4-BE49-F238E27FC236}">
                          <a16:creationId xmlns:a16="http://schemas.microsoft.com/office/drawing/2014/main" id="{A13E044C-D368-4A36-ACD6-8440982730F8}"/>
                        </a:ext>
                      </a:extLst>
                    </p:cNvPr>
                    <p:cNvSpPr/>
                    <p:nvPr/>
                  </p:nvSpPr>
                  <p:spPr>
                    <a:xfrm>
                      <a:off x="-51239" y="6146992"/>
                      <a:ext cx="454671" cy="886345"/>
                    </a:xfrm>
                    <a:custGeom>
                      <a:avLst/>
                      <a:gdLst>
                        <a:gd name="connsiteX0" fmla="*/ 339801 w 454671"/>
                        <a:gd name="connsiteY0" fmla="*/ 883650 h 886345"/>
                        <a:gd name="connsiteX1" fmla="*/ 275077 w 454671"/>
                        <a:gd name="connsiteY1" fmla="*/ 411704 h 886345"/>
                        <a:gd name="connsiteX2" fmla="*/ 204959 w 454671"/>
                        <a:gd name="connsiteY2" fmla="*/ 209441 h 886345"/>
                        <a:gd name="connsiteX3" fmla="*/ 94389 w 454671"/>
                        <a:gd name="connsiteY3" fmla="*/ 74599 h 886345"/>
                        <a:gd name="connsiteX4" fmla="*/ 0 w 454671"/>
                        <a:gd name="connsiteY4" fmla="*/ 74599 h 886345"/>
                        <a:gd name="connsiteX5" fmla="*/ 56633 w 454671"/>
                        <a:gd name="connsiteY5" fmla="*/ 28753 h 886345"/>
                        <a:gd name="connsiteX6" fmla="*/ 229231 w 454671"/>
                        <a:gd name="connsiteY6" fmla="*/ 17966 h 886345"/>
                        <a:gd name="connsiteX7" fmla="*/ 240018 w 454671"/>
                        <a:gd name="connsiteY7" fmla="*/ 31450 h 886345"/>
                        <a:gd name="connsiteX8" fmla="*/ 366769 w 454671"/>
                        <a:gd name="connsiteY8" fmla="*/ 244500 h 886345"/>
                        <a:gd name="connsiteX9" fmla="*/ 453068 w 454671"/>
                        <a:gd name="connsiteY9" fmla="*/ 886346 h 886345"/>
                        <a:gd name="connsiteX10" fmla="*/ 339801 w 454671"/>
                        <a:gd name="connsiteY10" fmla="*/ 886346 h 886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4671" h="886345">
                          <a:moveTo>
                            <a:pt x="339801" y="883650"/>
                          </a:moveTo>
                          <a:cubicBezTo>
                            <a:pt x="334407" y="721839"/>
                            <a:pt x="315529" y="565423"/>
                            <a:pt x="275077" y="411704"/>
                          </a:cubicBezTo>
                          <a:cubicBezTo>
                            <a:pt x="261593" y="360464"/>
                            <a:pt x="240018" y="274165"/>
                            <a:pt x="204959" y="209441"/>
                          </a:cubicBezTo>
                          <a:cubicBezTo>
                            <a:pt x="177991" y="147414"/>
                            <a:pt x="140235" y="90781"/>
                            <a:pt x="94389" y="74599"/>
                          </a:cubicBezTo>
                          <a:cubicBezTo>
                            <a:pt x="59330" y="61115"/>
                            <a:pt x="29665" y="63812"/>
                            <a:pt x="0" y="74599"/>
                          </a:cubicBezTo>
                          <a:cubicBezTo>
                            <a:pt x="16181" y="55722"/>
                            <a:pt x="35059" y="42238"/>
                            <a:pt x="56633" y="28753"/>
                          </a:cubicBezTo>
                          <a:cubicBezTo>
                            <a:pt x="115964" y="-9002"/>
                            <a:pt x="175294" y="-6306"/>
                            <a:pt x="229231" y="17966"/>
                          </a:cubicBezTo>
                          <a:cubicBezTo>
                            <a:pt x="231928" y="23360"/>
                            <a:pt x="234624" y="28753"/>
                            <a:pt x="240018" y="31450"/>
                          </a:cubicBezTo>
                          <a:cubicBezTo>
                            <a:pt x="283167" y="104265"/>
                            <a:pt x="337104" y="166292"/>
                            <a:pt x="366769" y="244500"/>
                          </a:cubicBezTo>
                          <a:cubicBezTo>
                            <a:pt x="439584" y="446762"/>
                            <a:pt x="461158" y="667903"/>
                            <a:pt x="453068" y="886346"/>
                          </a:cubicBezTo>
                          <a:lnTo>
                            <a:pt x="339801" y="886346"/>
                          </a:lnTo>
                          <a:close/>
                        </a:path>
                      </a:pathLst>
                    </a:custGeom>
                    <a:solidFill>
                      <a:srgbClr val="115220"/>
                    </a:solidFill>
                    <a:ln w="26947" cap="flat">
                      <a:noFill/>
                      <a:prstDash val="solid"/>
                      <a:miter/>
                    </a:ln>
                  </p:spPr>
                  <p:txBody>
                    <a:bodyPr rtlCol="1" anchor="ctr"/>
                    <a:lstStyle/>
                    <a:p>
                      <a:endParaRPr lang="ar-SA"/>
                    </a:p>
                  </p:txBody>
                </p:sp>
                <p:sp>
                  <p:nvSpPr>
                    <p:cNvPr id="1113" name="شكل حر: شكل 1201">
                      <a:extLst>
                        <a:ext uri="{FF2B5EF4-FFF2-40B4-BE49-F238E27FC236}">
                          <a16:creationId xmlns:a16="http://schemas.microsoft.com/office/drawing/2014/main" id="{DDE8AF82-8A8A-495F-AC24-4A23BC9F60C6}"/>
                        </a:ext>
                      </a:extLst>
                    </p:cNvPr>
                    <p:cNvSpPr/>
                    <p:nvPr/>
                  </p:nvSpPr>
                  <p:spPr>
                    <a:xfrm>
                      <a:off x="175294" y="6162261"/>
                      <a:ext cx="285864" cy="868380"/>
                    </a:xfrm>
                    <a:custGeom>
                      <a:avLst/>
                      <a:gdLst>
                        <a:gd name="connsiteX0" fmla="*/ 223837 w 285864"/>
                        <a:gd name="connsiteY0" fmla="*/ 868380 h 868380"/>
                        <a:gd name="connsiteX1" fmla="*/ 137538 w 285864"/>
                        <a:gd name="connsiteY1" fmla="*/ 226534 h 868380"/>
                        <a:gd name="connsiteX2" fmla="*/ 10787 w 285864"/>
                        <a:gd name="connsiteY2" fmla="*/ 13484 h 868380"/>
                        <a:gd name="connsiteX3" fmla="*/ 0 w 285864"/>
                        <a:gd name="connsiteY3" fmla="*/ 0 h 868380"/>
                        <a:gd name="connsiteX4" fmla="*/ 140235 w 285864"/>
                        <a:gd name="connsiteY4" fmla="*/ 126751 h 868380"/>
                        <a:gd name="connsiteX5" fmla="*/ 269683 w 285864"/>
                        <a:gd name="connsiteY5" fmla="*/ 523185 h 868380"/>
                        <a:gd name="connsiteX6" fmla="*/ 283167 w 285864"/>
                        <a:gd name="connsiteY6" fmla="*/ 771294 h 868380"/>
                        <a:gd name="connsiteX7" fmla="*/ 285864 w 285864"/>
                        <a:gd name="connsiteY7" fmla="*/ 865683 h 868380"/>
                        <a:gd name="connsiteX8" fmla="*/ 223837 w 285864"/>
                        <a:gd name="connsiteY8" fmla="*/ 865683 h 868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864" h="868380">
                          <a:moveTo>
                            <a:pt x="223837" y="868380"/>
                          </a:moveTo>
                          <a:cubicBezTo>
                            <a:pt x="231928" y="649937"/>
                            <a:pt x="210353" y="428796"/>
                            <a:pt x="137538" y="226534"/>
                          </a:cubicBezTo>
                          <a:cubicBezTo>
                            <a:pt x="110570" y="148326"/>
                            <a:pt x="53937" y="88996"/>
                            <a:pt x="10787" y="13484"/>
                          </a:cubicBezTo>
                          <a:cubicBezTo>
                            <a:pt x="8091" y="8091"/>
                            <a:pt x="5394" y="2697"/>
                            <a:pt x="0" y="0"/>
                          </a:cubicBezTo>
                          <a:cubicBezTo>
                            <a:pt x="53937" y="24271"/>
                            <a:pt x="102480" y="70118"/>
                            <a:pt x="140235" y="126751"/>
                          </a:cubicBezTo>
                          <a:cubicBezTo>
                            <a:pt x="218443" y="240018"/>
                            <a:pt x="253502" y="377557"/>
                            <a:pt x="269683" y="523185"/>
                          </a:cubicBezTo>
                          <a:cubicBezTo>
                            <a:pt x="277774" y="604090"/>
                            <a:pt x="280471" y="687692"/>
                            <a:pt x="283167" y="771294"/>
                          </a:cubicBezTo>
                          <a:cubicBezTo>
                            <a:pt x="283167" y="800960"/>
                            <a:pt x="285864" y="833321"/>
                            <a:pt x="285864" y="865683"/>
                          </a:cubicBezTo>
                          <a:lnTo>
                            <a:pt x="223837" y="865683"/>
                          </a:lnTo>
                          <a:close/>
                        </a:path>
                      </a:pathLst>
                    </a:custGeom>
                    <a:solidFill>
                      <a:srgbClr val="25981C"/>
                    </a:solidFill>
                    <a:ln w="26947" cap="flat">
                      <a:noFill/>
                      <a:prstDash val="solid"/>
                      <a:miter/>
                    </a:ln>
                  </p:spPr>
                  <p:txBody>
                    <a:bodyPr rtlCol="1" anchor="ctr"/>
                    <a:lstStyle/>
                    <a:p>
                      <a:endParaRPr lang="ar-SA"/>
                    </a:p>
                  </p:txBody>
                </p:sp>
              </p:grpSp>
              <p:grpSp>
                <p:nvGrpSpPr>
                  <p:cNvPr id="1054" name="رسم 4">
                    <a:extLst>
                      <a:ext uri="{FF2B5EF4-FFF2-40B4-BE49-F238E27FC236}">
                        <a16:creationId xmlns:a16="http://schemas.microsoft.com/office/drawing/2014/main" id="{836C4556-9EA8-4F5A-9797-BCC08C1B2C3F}"/>
                      </a:ext>
                    </a:extLst>
                  </p:cNvPr>
                  <p:cNvGrpSpPr/>
                  <p:nvPr/>
                </p:nvGrpSpPr>
                <p:grpSpPr>
                  <a:xfrm>
                    <a:off x="-293954" y="5933030"/>
                    <a:ext cx="1272904" cy="1100307"/>
                    <a:chOff x="-293954" y="5933030"/>
                    <a:chExt cx="1272904" cy="1100307"/>
                  </a:xfrm>
                  <a:solidFill>
                    <a:schemeClr val="accent1"/>
                  </a:solidFill>
                </p:grpSpPr>
                <p:sp>
                  <p:nvSpPr>
                    <p:cNvPr id="1074" name="شكل حر: شكل 1203">
                      <a:extLst>
                        <a:ext uri="{FF2B5EF4-FFF2-40B4-BE49-F238E27FC236}">
                          <a16:creationId xmlns:a16="http://schemas.microsoft.com/office/drawing/2014/main" id="{E9F9009F-97F0-47F2-ACBD-1FEE0FB0142A}"/>
                        </a:ext>
                      </a:extLst>
                    </p:cNvPr>
                    <p:cNvSpPr/>
                    <p:nvPr/>
                  </p:nvSpPr>
                  <p:spPr>
                    <a:xfrm>
                      <a:off x="-293954" y="6334858"/>
                      <a:ext cx="355981" cy="695783"/>
                    </a:xfrm>
                    <a:custGeom>
                      <a:avLst/>
                      <a:gdLst>
                        <a:gd name="connsiteX0" fmla="*/ 283167 w 355981"/>
                        <a:gd name="connsiteY0" fmla="*/ 695783 h 695783"/>
                        <a:gd name="connsiteX1" fmla="*/ 264290 w 355981"/>
                        <a:gd name="connsiteY1" fmla="*/ 625666 h 695783"/>
                        <a:gd name="connsiteX2" fmla="*/ 164507 w 355981"/>
                        <a:gd name="connsiteY2" fmla="*/ 358679 h 695783"/>
                        <a:gd name="connsiteX3" fmla="*/ 59330 w 355981"/>
                        <a:gd name="connsiteY3" fmla="*/ 88996 h 695783"/>
                        <a:gd name="connsiteX4" fmla="*/ 0 w 355981"/>
                        <a:gd name="connsiteY4" fmla="*/ 0 h 695783"/>
                        <a:gd name="connsiteX5" fmla="*/ 142932 w 355981"/>
                        <a:gd name="connsiteY5" fmla="*/ 115964 h 695783"/>
                        <a:gd name="connsiteX6" fmla="*/ 272380 w 355981"/>
                        <a:gd name="connsiteY6" fmla="*/ 358679 h 695783"/>
                        <a:gd name="connsiteX7" fmla="*/ 355982 w 355981"/>
                        <a:gd name="connsiteY7" fmla="*/ 695783 h 695783"/>
                        <a:gd name="connsiteX8" fmla="*/ 283167 w 355981"/>
                        <a:gd name="connsiteY8" fmla="*/ 695783 h 695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981" h="695783">
                          <a:moveTo>
                            <a:pt x="283167" y="695783"/>
                          </a:moveTo>
                          <a:cubicBezTo>
                            <a:pt x="277774" y="671511"/>
                            <a:pt x="269683" y="649937"/>
                            <a:pt x="264290" y="625666"/>
                          </a:cubicBezTo>
                          <a:cubicBezTo>
                            <a:pt x="237321" y="531276"/>
                            <a:pt x="202262" y="444977"/>
                            <a:pt x="164507" y="358679"/>
                          </a:cubicBezTo>
                          <a:cubicBezTo>
                            <a:pt x="126751" y="272380"/>
                            <a:pt x="105176" y="164507"/>
                            <a:pt x="59330" y="88996"/>
                          </a:cubicBezTo>
                          <a:cubicBezTo>
                            <a:pt x="40452" y="59331"/>
                            <a:pt x="21575" y="29665"/>
                            <a:pt x="0" y="0"/>
                          </a:cubicBezTo>
                          <a:cubicBezTo>
                            <a:pt x="51240" y="29665"/>
                            <a:pt x="99783" y="59331"/>
                            <a:pt x="142932" y="115964"/>
                          </a:cubicBezTo>
                          <a:cubicBezTo>
                            <a:pt x="194172" y="186082"/>
                            <a:pt x="240018" y="264290"/>
                            <a:pt x="272380" y="358679"/>
                          </a:cubicBezTo>
                          <a:cubicBezTo>
                            <a:pt x="310136" y="466552"/>
                            <a:pt x="337104" y="579819"/>
                            <a:pt x="355982" y="695783"/>
                          </a:cubicBezTo>
                          <a:lnTo>
                            <a:pt x="283167" y="695783"/>
                          </a:lnTo>
                          <a:close/>
                        </a:path>
                      </a:pathLst>
                    </a:custGeom>
                    <a:solidFill>
                      <a:srgbClr val="115027"/>
                    </a:solidFill>
                    <a:ln w="26947" cap="flat">
                      <a:noFill/>
                      <a:prstDash val="solid"/>
                      <a:miter/>
                    </a:ln>
                  </p:spPr>
                  <p:txBody>
                    <a:bodyPr rtlCol="1" anchor="ctr"/>
                    <a:lstStyle/>
                    <a:p>
                      <a:endParaRPr lang="ar-SA"/>
                    </a:p>
                  </p:txBody>
                </p:sp>
                <p:sp>
                  <p:nvSpPr>
                    <p:cNvPr id="1075" name="شكل حر: شكل 1204">
                      <a:extLst>
                        <a:ext uri="{FF2B5EF4-FFF2-40B4-BE49-F238E27FC236}">
                          <a16:creationId xmlns:a16="http://schemas.microsoft.com/office/drawing/2014/main" id="{BFCB8C39-0FC2-4F7B-A1A9-A5B627CC0601}"/>
                        </a:ext>
                      </a:extLst>
                    </p:cNvPr>
                    <p:cNvSpPr/>
                    <p:nvPr/>
                  </p:nvSpPr>
                  <p:spPr>
                    <a:xfrm>
                      <a:off x="-283167" y="6342949"/>
                      <a:ext cx="342497" cy="687692"/>
                    </a:xfrm>
                    <a:custGeom>
                      <a:avLst/>
                      <a:gdLst>
                        <a:gd name="connsiteX0" fmla="*/ 310136 w 342497"/>
                        <a:gd name="connsiteY0" fmla="*/ 687693 h 687692"/>
                        <a:gd name="connsiteX1" fmla="*/ 0 w 342497"/>
                        <a:gd name="connsiteY1" fmla="*/ 0 h 687692"/>
                        <a:gd name="connsiteX2" fmla="*/ 129448 w 342497"/>
                        <a:gd name="connsiteY2" fmla="*/ 107873 h 687692"/>
                        <a:gd name="connsiteX3" fmla="*/ 258896 w 342497"/>
                        <a:gd name="connsiteY3" fmla="*/ 350588 h 687692"/>
                        <a:gd name="connsiteX4" fmla="*/ 342498 w 342497"/>
                        <a:gd name="connsiteY4" fmla="*/ 687693 h 687692"/>
                        <a:gd name="connsiteX5" fmla="*/ 310136 w 342497"/>
                        <a:gd name="connsiteY5" fmla="*/ 687693 h 687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497" h="687692">
                          <a:moveTo>
                            <a:pt x="310136" y="687693"/>
                          </a:moveTo>
                          <a:cubicBezTo>
                            <a:pt x="261593" y="412615"/>
                            <a:pt x="167204" y="159113"/>
                            <a:pt x="0" y="0"/>
                          </a:cubicBezTo>
                          <a:cubicBezTo>
                            <a:pt x="45846" y="26968"/>
                            <a:pt x="91692" y="56634"/>
                            <a:pt x="129448" y="107873"/>
                          </a:cubicBezTo>
                          <a:cubicBezTo>
                            <a:pt x="180688" y="177991"/>
                            <a:pt x="226534" y="256199"/>
                            <a:pt x="258896" y="350588"/>
                          </a:cubicBezTo>
                          <a:cubicBezTo>
                            <a:pt x="296652" y="458462"/>
                            <a:pt x="323620" y="571728"/>
                            <a:pt x="342498" y="687693"/>
                          </a:cubicBezTo>
                          <a:lnTo>
                            <a:pt x="310136" y="687693"/>
                          </a:lnTo>
                          <a:close/>
                        </a:path>
                      </a:pathLst>
                    </a:custGeom>
                    <a:solidFill>
                      <a:srgbClr val="11521E"/>
                    </a:solidFill>
                    <a:ln w="26947" cap="flat">
                      <a:noFill/>
                      <a:prstDash val="solid"/>
                      <a:miter/>
                    </a:ln>
                  </p:spPr>
                  <p:txBody>
                    <a:bodyPr rtlCol="1" anchor="ctr"/>
                    <a:lstStyle/>
                    <a:p>
                      <a:endParaRPr lang="ar-SA"/>
                    </a:p>
                  </p:txBody>
                </p:sp>
                <p:sp>
                  <p:nvSpPr>
                    <p:cNvPr id="1076" name="شكل حر: شكل 1205">
                      <a:extLst>
                        <a:ext uri="{FF2B5EF4-FFF2-40B4-BE49-F238E27FC236}">
                          <a16:creationId xmlns:a16="http://schemas.microsoft.com/office/drawing/2014/main" id="{E8F028D4-23E2-4D1C-A073-B400ECBC8F36}"/>
                        </a:ext>
                      </a:extLst>
                    </p:cNvPr>
                    <p:cNvSpPr/>
                    <p:nvPr/>
                  </p:nvSpPr>
                  <p:spPr>
                    <a:xfrm>
                      <a:off x="-186081" y="6422796"/>
                      <a:ext cx="226890" cy="551211"/>
                    </a:xfrm>
                    <a:custGeom>
                      <a:avLst/>
                      <a:gdLst>
                        <a:gd name="connsiteX0" fmla="*/ 2697 w 226890"/>
                        <a:gd name="connsiteY0" fmla="*/ 1058 h 551211"/>
                        <a:gd name="connsiteX1" fmla="*/ 40452 w 226890"/>
                        <a:gd name="connsiteY1" fmla="*/ 49601 h 551211"/>
                        <a:gd name="connsiteX2" fmla="*/ 78208 w 226890"/>
                        <a:gd name="connsiteY2" fmla="*/ 106235 h 551211"/>
                        <a:gd name="connsiteX3" fmla="*/ 137538 w 226890"/>
                        <a:gd name="connsiteY3" fmla="*/ 224895 h 551211"/>
                        <a:gd name="connsiteX4" fmla="*/ 215747 w 226890"/>
                        <a:gd name="connsiteY4" fmla="*/ 494578 h 551211"/>
                        <a:gd name="connsiteX5" fmla="*/ 226534 w 226890"/>
                        <a:gd name="connsiteY5" fmla="*/ 551212 h 551211"/>
                        <a:gd name="connsiteX6" fmla="*/ 132145 w 226890"/>
                        <a:gd name="connsiteY6" fmla="*/ 235682 h 551211"/>
                        <a:gd name="connsiteX7" fmla="*/ 72814 w 226890"/>
                        <a:gd name="connsiteY7" fmla="*/ 117022 h 551211"/>
                        <a:gd name="connsiteX8" fmla="*/ 0 w 226890"/>
                        <a:gd name="connsiteY8" fmla="*/ 6451 h 551211"/>
                        <a:gd name="connsiteX9" fmla="*/ 2697 w 226890"/>
                        <a:gd name="connsiteY9" fmla="*/ 1058 h 551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6890" h="551211">
                          <a:moveTo>
                            <a:pt x="2697" y="1058"/>
                          </a:moveTo>
                          <a:cubicBezTo>
                            <a:pt x="16181" y="14542"/>
                            <a:pt x="26968" y="33420"/>
                            <a:pt x="40452" y="49601"/>
                          </a:cubicBezTo>
                          <a:cubicBezTo>
                            <a:pt x="53937" y="68479"/>
                            <a:pt x="67421" y="87356"/>
                            <a:pt x="78208" y="106235"/>
                          </a:cubicBezTo>
                          <a:cubicBezTo>
                            <a:pt x="102480" y="141293"/>
                            <a:pt x="121357" y="181746"/>
                            <a:pt x="137538" y="224895"/>
                          </a:cubicBezTo>
                          <a:cubicBezTo>
                            <a:pt x="169900" y="311194"/>
                            <a:pt x="196869" y="402886"/>
                            <a:pt x="215747" y="494578"/>
                          </a:cubicBezTo>
                          <a:cubicBezTo>
                            <a:pt x="215747" y="497275"/>
                            <a:pt x="229231" y="551212"/>
                            <a:pt x="226534" y="551212"/>
                          </a:cubicBezTo>
                          <a:cubicBezTo>
                            <a:pt x="204959" y="462216"/>
                            <a:pt x="167204" y="319284"/>
                            <a:pt x="132145" y="235682"/>
                          </a:cubicBezTo>
                          <a:cubicBezTo>
                            <a:pt x="113267" y="192533"/>
                            <a:pt x="94389" y="152081"/>
                            <a:pt x="72814" y="117022"/>
                          </a:cubicBezTo>
                          <a:cubicBezTo>
                            <a:pt x="48543" y="79266"/>
                            <a:pt x="24271" y="41510"/>
                            <a:pt x="0" y="6451"/>
                          </a:cubicBezTo>
                          <a:cubicBezTo>
                            <a:pt x="0" y="1058"/>
                            <a:pt x="0" y="-1639"/>
                            <a:pt x="2697" y="1058"/>
                          </a:cubicBezTo>
                          <a:close/>
                        </a:path>
                      </a:pathLst>
                    </a:custGeom>
                    <a:solidFill>
                      <a:srgbClr val="DCFB8E">
                        <a:alpha val="30000"/>
                      </a:srgbClr>
                    </a:solidFill>
                    <a:ln w="26947" cap="flat">
                      <a:noFill/>
                      <a:prstDash val="solid"/>
                      <a:miter/>
                    </a:ln>
                  </p:spPr>
                  <p:txBody>
                    <a:bodyPr rtlCol="1" anchor="ctr"/>
                    <a:lstStyle/>
                    <a:p>
                      <a:endParaRPr lang="ar-SA"/>
                    </a:p>
                  </p:txBody>
                </p:sp>
                <p:sp>
                  <p:nvSpPr>
                    <p:cNvPr id="1077" name="شكل حر: شكل 1206">
                      <a:extLst>
                        <a:ext uri="{FF2B5EF4-FFF2-40B4-BE49-F238E27FC236}">
                          <a16:creationId xmlns:a16="http://schemas.microsoft.com/office/drawing/2014/main" id="{8DA614B8-D470-4D28-B9C1-0D2F2A700BDB}"/>
                        </a:ext>
                      </a:extLst>
                    </p:cNvPr>
                    <p:cNvSpPr/>
                    <p:nvPr/>
                  </p:nvSpPr>
                  <p:spPr>
                    <a:xfrm>
                      <a:off x="-202262" y="6404976"/>
                      <a:ext cx="11904" cy="13484"/>
                    </a:xfrm>
                    <a:custGeom>
                      <a:avLst/>
                      <a:gdLst>
                        <a:gd name="connsiteX0" fmla="*/ 2697 w 11904"/>
                        <a:gd name="connsiteY0" fmla="*/ 0 h 13484"/>
                        <a:gd name="connsiteX1" fmla="*/ 10787 w 11904"/>
                        <a:gd name="connsiteY1" fmla="*/ 8091 h 13484"/>
                        <a:gd name="connsiteX2" fmla="*/ 8091 w 11904"/>
                        <a:gd name="connsiteY2" fmla="*/ 13484 h 13484"/>
                        <a:gd name="connsiteX3" fmla="*/ 0 w 11904"/>
                        <a:gd name="connsiteY3" fmla="*/ 5394 h 13484"/>
                        <a:gd name="connsiteX4" fmla="*/ 2697 w 11904"/>
                        <a:gd name="connsiteY4" fmla="*/ 0 h 134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04" h="13484">
                          <a:moveTo>
                            <a:pt x="2697" y="0"/>
                          </a:moveTo>
                          <a:cubicBezTo>
                            <a:pt x="5394" y="2697"/>
                            <a:pt x="8091" y="5394"/>
                            <a:pt x="10787" y="8091"/>
                          </a:cubicBezTo>
                          <a:cubicBezTo>
                            <a:pt x="13484" y="10787"/>
                            <a:pt x="10787" y="13484"/>
                            <a:pt x="8091" y="13484"/>
                          </a:cubicBezTo>
                          <a:cubicBezTo>
                            <a:pt x="5394" y="10787"/>
                            <a:pt x="2697" y="8091"/>
                            <a:pt x="0" y="5394"/>
                          </a:cubicBezTo>
                          <a:cubicBezTo>
                            <a:pt x="0" y="2697"/>
                            <a:pt x="0" y="0"/>
                            <a:pt x="2697" y="0"/>
                          </a:cubicBezTo>
                          <a:close/>
                        </a:path>
                      </a:pathLst>
                    </a:custGeom>
                    <a:solidFill>
                      <a:srgbClr val="DCFB8E">
                        <a:alpha val="30000"/>
                      </a:srgbClr>
                    </a:solidFill>
                    <a:ln w="26947" cap="flat">
                      <a:noFill/>
                      <a:prstDash val="solid"/>
                      <a:miter/>
                    </a:ln>
                  </p:spPr>
                  <p:txBody>
                    <a:bodyPr rtlCol="1" anchor="ctr"/>
                    <a:lstStyle/>
                    <a:p>
                      <a:endParaRPr lang="ar-SA"/>
                    </a:p>
                  </p:txBody>
                </p:sp>
                <p:sp>
                  <p:nvSpPr>
                    <p:cNvPr id="1078" name="شكل حر: شكل 1207">
                      <a:extLst>
                        <a:ext uri="{FF2B5EF4-FFF2-40B4-BE49-F238E27FC236}">
                          <a16:creationId xmlns:a16="http://schemas.microsoft.com/office/drawing/2014/main" id="{0ADD431D-C591-475D-80EC-158239AA0B6A}"/>
                        </a:ext>
                      </a:extLst>
                    </p:cNvPr>
                    <p:cNvSpPr/>
                    <p:nvPr/>
                  </p:nvSpPr>
                  <p:spPr>
                    <a:xfrm>
                      <a:off x="264289" y="6280922"/>
                      <a:ext cx="256199" cy="749719"/>
                    </a:xfrm>
                    <a:custGeom>
                      <a:avLst/>
                      <a:gdLst>
                        <a:gd name="connsiteX0" fmla="*/ 183385 w 256199"/>
                        <a:gd name="connsiteY0" fmla="*/ 749720 h 749719"/>
                        <a:gd name="connsiteX1" fmla="*/ 175294 w 256199"/>
                        <a:gd name="connsiteY1" fmla="*/ 682299 h 749719"/>
                        <a:gd name="connsiteX2" fmla="*/ 113267 w 256199"/>
                        <a:gd name="connsiteY2" fmla="*/ 393738 h 749719"/>
                        <a:gd name="connsiteX3" fmla="*/ 45846 w 256199"/>
                        <a:gd name="connsiteY3" fmla="*/ 102480 h 749719"/>
                        <a:gd name="connsiteX4" fmla="*/ 45846 w 256199"/>
                        <a:gd name="connsiteY4" fmla="*/ 102480 h 749719"/>
                        <a:gd name="connsiteX5" fmla="*/ 0 w 256199"/>
                        <a:gd name="connsiteY5" fmla="*/ 0 h 749719"/>
                        <a:gd name="connsiteX6" fmla="*/ 126751 w 256199"/>
                        <a:gd name="connsiteY6" fmla="*/ 145629 h 749719"/>
                        <a:gd name="connsiteX7" fmla="*/ 221140 w 256199"/>
                        <a:gd name="connsiteY7" fmla="*/ 415312 h 749719"/>
                        <a:gd name="connsiteX8" fmla="*/ 256199 w 256199"/>
                        <a:gd name="connsiteY8" fmla="*/ 747023 h 749719"/>
                        <a:gd name="connsiteX9" fmla="*/ 183385 w 256199"/>
                        <a:gd name="connsiteY9" fmla="*/ 747023 h 749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6199" h="749719">
                          <a:moveTo>
                            <a:pt x="183385" y="749720"/>
                          </a:moveTo>
                          <a:cubicBezTo>
                            <a:pt x="180688" y="728145"/>
                            <a:pt x="177991" y="706571"/>
                            <a:pt x="175294" y="682299"/>
                          </a:cubicBezTo>
                          <a:cubicBezTo>
                            <a:pt x="159113" y="582516"/>
                            <a:pt x="137538" y="488127"/>
                            <a:pt x="113267" y="393738"/>
                          </a:cubicBezTo>
                          <a:cubicBezTo>
                            <a:pt x="86299" y="299349"/>
                            <a:pt x="80905" y="186082"/>
                            <a:pt x="45846" y="102480"/>
                          </a:cubicBezTo>
                          <a:cubicBezTo>
                            <a:pt x="48543" y="107873"/>
                            <a:pt x="56633" y="124054"/>
                            <a:pt x="45846" y="102480"/>
                          </a:cubicBezTo>
                          <a:cubicBezTo>
                            <a:pt x="29665" y="67421"/>
                            <a:pt x="16181" y="35059"/>
                            <a:pt x="0" y="0"/>
                          </a:cubicBezTo>
                          <a:cubicBezTo>
                            <a:pt x="48543" y="40452"/>
                            <a:pt x="94389" y="80905"/>
                            <a:pt x="126751" y="145629"/>
                          </a:cubicBezTo>
                          <a:cubicBezTo>
                            <a:pt x="169900" y="226534"/>
                            <a:pt x="202262" y="315530"/>
                            <a:pt x="221140" y="415312"/>
                          </a:cubicBezTo>
                          <a:cubicBezTo>
                            <a:pt x="242715" y="525882"/>
                            <a:pt x="253502" y="636453"/>
                            <a:pt x="256199" y="747023"/>
                          </a:cubicBezTo>
                          <a:lnTo>
                            <a:pt x="183385" y="747023"/>
                          </a:lnTo>
                          <a:close/>
                        </a:path>
                      </a:pathLst>
                    </a:custGeom>
                    <a:solidFill>
                      <a:srgbClr val="115027"/>
                    </a:solidFill>
                    <a:ln w="26947" cap="flat">
                      <a:noFill/>
                      <a:prstDash val="solid"/>
                      <a:miter/>
                    </a:ln>
                  </p:spPr>
                  <p:txBody>
                    <a:bodyPr rtlCol="1" anchor="ctr"/>
                    <a:lstStyle/>
                    <a:p>
                      <a:endParaRPr lang="ar-SA"/>
                    </a:p>
                  </p:txBody>
                </p:sp>
                <p:sp>
                  <p:nvSpPr>
                    <p:cNvPr id="1079" name="شكل حر: شكل 1208">
                      <a:extLst>
                        <a:ext uri="{FF2B5EF4-FFF2-40B4-BE49-F238E27FC236}">
                          <a16:creationId xmlns:a16="http://schemas.microsoft.com/office/drawing/2014/main" id="{2C32B8B7-0A8C-4443-93FC-1FAF4E00D232}"/>
                        </a:ext>
                      </a:extLst>
                    </p:cNvPr>
                    <p:cNvSpPr/>
                    <p:nvPr/>
                  </p:nvSpPr>
                  <p:spPr>
                    <a:xfrm>
                      <a:off x="272380" y="6294406"/>
                      <a:ext cx="245411" cy="736235"/>
                    </a:xfrm>
                    <a:custGeom>
                      <a:avLst/>
                      <a:gdLst>
                        <a:gd name="connsiteX0" fmla="*/ 213050 w 245411"/>
                        <a:gd name="connsiteY0" fmla="*/ 736236 h 736235"/>
                        <a:gd name="connsiteX1" fmla="*/ 0 w 245411"/>
                        <a:gd name="connsiteY1" fmla="*/ 0 h 736235"/>
                        <a:gd name="connsiteX2" fmla="*/ 115964 w 245411"/>
                        <a:gd name="connsiteY2" fmla="*/ 134842 h 736235"/>
                        <a:gd name="connsiteX3" fmla="*/ 210353 w 245411"/>
                        <a:gd name="connsiteY3" fmla="*/ 404525 h 736235"/>
                        <a:gd name="connsiteX4" fmla="*/ 245412 w 245411"/>
                        <a:gd name="connsiteY4" fmla="*/ 736236 h 736235"/>
                        <a:gd name="connsiteX5" fmla="*/ 213050 w 245411"/>
                        <a:gd name="connsiteY5" fmla="*/ 736236 h 73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411" h="736235">
                          <a:moveTo>
                            <a:pt x="213050" y="736236"/>
                          </a:moveTo>
                          <a:cubicBezTo>
                            <a:pt x="199566" y="458462"/>
                            <a:pt x="142932" y="188778"/>
                            <a:pt x="0" y="0"/>
                          </a:cubicBezTo>
                          <a:cubicBezTo>
                            <a:pt x="43149" y="37756"/>
                            <a:pt x="83602" y="75511"/>
                            <a:pt x="115964" y="134842"/>
                          </a:cubicBezTo>
                          <a:cubicBezTo>
                            <a:pt x="159113" y="215747"/>
                            <a:pt x="191475" y="304742"/>
                            <a:pt x="210353" y="404525"/>
                          </a:cubicBezTo>
                          <a:cubicBezTo>
                            <a:pt x="231928" y="515095"/>
                            <a:pt x="242715" y="625666"/>
                            <a:pt x="245412" y="736236"/>
                          </a:cubicBezTo>
                          <a:lnTo>
                            <a:pt x="213050" y="736236"/>
                          </a:lnTo>
                          <a:close/>
                        </a:path>
                      </a:pathLst>
                    </a:custGeom>
                    <a:solidFill>
                      <a:srgbClr val="11521E"/>
                    </a:solidFill>
                    <a:ln w="26947" cap="flat">
                      <a:noFill/>
                      <a:prstDash val="solid"/>
                      <a:miter/>
                    </a:ln>
                  </p:spPr>
                  <p:txBody>
                    <a:bodyPr rtlCol="1" anchor="ctr"/>
                    <a:lstStyle/>
                    <a:p>
                      <a:endParaRPr lang="ar-SA"/>
                    </a:p>
                  </p:txBody>
                </p:sp>
                <p:sp>
                  <p:nvSpPr>
                    <p:cNvPr id="1080" name="شكل حر: شكل 1209">
                      <a:extLst>
                        <a:ext uri="{FF2B5EF4-FFF2-40B4-BE49-F238E27FC236}">
                          <a16:creationId xmlns:a16="http://schemas.microsoft.com/office/drawing/2014/main" id="{8EB98564-1624-4C73-B598-30AA80D92F6D}"/>
                        </a:ext>
                      </a:extLst>
                    </p:cNvPr>
                    <p:cNvSpPr/>
                    <p:nvPr/>
                  </p:nvSpPr>
                  <p:spPr>
                    <a:xfrm>
                      <a:off x="358678" y="6393131"/>
                      <a:ext cx="153719" cy="599843"/>
                    </a:xfrm>
                    <a:custGeom>
                      <a:avLst/>
                      <a:gdLst>
                        <a:gd name="connsiteX0" fmla="*/ 2697 w 153719"/>
                        <a:gd name="connsiteY0" fmla="*/ 1058 h 599843"/>
                        <a:gd name="connsiteX1" fmla="*/ 32362 w 153719"/>
                        <a:gd name="connsiteY1" fmla="*/ 57691 h 599843"/>
                        <a:gd name="connsiteX2" fmla="*/ 64724 w 153719"/>
                        <a:gd name="connsiteY2" fmla="*/ 122416 h 599843"/>
                        <a:gd name="connsiteX3" fmla="*/ 107873 w 153719"/>
                        <a:gd name="connsiteY3" fmla="*/ 254560 h 599843"/>
                        <a:gd name="connsiteX4" fmla="*/ 148326 w 153719"/>
                        <a:gd name="connsiteY4" fmla="*/ 540425 h 599843"/>
                        <a:gd name="connsiteX5" fmla="*/ 153719 w 153719"/>
                        <a:gd name="connsiteY5" fmla="*/ 599754 h 599843"/>
                        <a:gd name="connsiteX6" fmla="*/ 102480 w 153719"/>
                        <a:gd name="connsiteY6" fmla="*/ 265347 h 599843"/>
                        <a:gd name="connsiteX7" fmla="*/ 59330 w 153719"/>
                        <a:gd name="connsiteY7" fmla="*/ 133203 h 599843"/>
                        <a:gd name="connsiteX8" fmla="*/ 0 w 153719"/>
                        <a:gd name="connsiteY8" fmla="*/ 6452 h 599843"/>
                        <a:gd name="connsiteX9" fmla="*/ 2697 w 153719"/>
                        <a:gd name="connsiteY9" fmla="*/ 1058 h 599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719" h="599843">
                          <a:moveTo>
                            <a:pt x="2697" y="1058"/>
                          </a:moveTo>
                          <a:cubicBezTo>
                            <a:pt x="13484" y="17239"/>
                            <a:pt x="24271" y="38814"/>
                            <a:pt x="32362" y="57691"/>
                          </a:cubicBezTo>
                          <a:cubicBezTo>
                            <a:pt x="43149" y="79266"/>
                            <a:pt x="53937" y="100841"/>
                            <a:pt x="64724" y="122416"/>
                          </a:cubicBezTo>
                          <a:cubicBezTo>
                            <a:pt x="83602" y="162868"/>
                            <a:pt x="97086" y="208714"/>
                            <a:pt x="107873" y="254560"/>
                          </a:cubicBezTo>
                          <a:cubicBezTo>
                            <a:pt x="129448" y="346252"/>
                            <a:pt x="142932" y="443338"/>
                            <a:pt x="148326" y="540425"/>
                          </a:cubicBezTo>
                          <a:cubicBezTo>
                            <a:pt x="148326" y="543122"/>
                            <a:pt x="153719" y="602451"/>
                            <a:pt x="153719" y="599754"/>
                          </a:cubicBezTo>
                          <a:cubicBezTo>
                            <a:pt x="142932" y="505366"/>
                            <a:pt x="126751" y="354343"/>
                            <a:pt x="102480" y="265347"/>
                          </a:cubicBezTo>
                          <a:cubicBezTo>
                            <a:pt x="91692" y="219501"/>
                            <a:pt x="75511" y="173655"/>
                            <a:pt x="59330" y="133203"/>
                          </a:cubicBezTo>
                          <a:cubicBezTo>
                            <a:pt x="40452" y="90053"/>
                            <a:pt x="21575" y="46904"/>
                            <a:pt x="0" y="6452"/>
                          </a:cubicBezTo>
                          <a:cubicBezTo>
                            <a:pt x="0" y="1058"/>
                            <a:pt x="0" y="-1639"/>
                            <a:pt x="2697" y="1058"/>
                          </a:cubicBezTo>
                          <a:close/>
                        </a:path>
                      </a:pathLst>
                    </a:custGeom>
                    <a:solidFill>
                      <a:srgbClr val="DCFB8E">
                        <a:alpha val="30000"/>
                      </a:srgbClr>
                    </a:solidFill>
                    <a:ln w="26947" cap="flat">
                      <a:noFill/>
                      <a:prstDash val="solid"/>
                      <a:miter/>
                    </a:ln>
                  </p:spPr>
                  <p:txBody>
                    <a:bodyPr rtlCol="1" anchor="ctr"/>
                    <a:lstStyle/>
                    <a:p>
                      <a:endParaRPr lang="ar-SA"/>
                    </a:p>
                  </p:txBody>
                </p:sp>
                <p:sp>
                  <p:nvSpPr>
                    <p:cNvPr id="1081" name="شكل حر: شكل 1210">
                      <a:extLst>
                        <a:ext uri="{FF2B5EF4-FFF2-40B4-BE49-F238E27FC236}">
                          <a16:creationId xmlns:a16="http://schemas.microsoft.com/office/drawing/2014/main" id="{11223B07-688B-453C-BD39-B9474C119A94}"/>
                        </a:ext>
                      </a:extLst>
                    </p:cNvPr>
                    <p:cNvSpPr/>
                    <p:nvPr/>
                  </p:nvSpPr>
                  <p:spPr>
                    <a:xfrm>
                      <a:off x="275076" y="6428597"/>
                      <a:ext cx="188778" cy="602044"/>
                    </a:xfrm>
                    <a:custGeom>
                      <a:avLst/>
                      <a:gdLst>
                        <a:gd name="connsiteX0" fmla="*/ 0 w 188778"/>
                        <a:gd name="connsiteY0" fmla="*/ 602045 h 602044"/>
                        <a:gd name="connsiteX1" fmla="*/ 37756 w 188778"/>
                        <a:gd name="connsiteY1" fmla="*/ 294606 h 602044"/>
                        <a:gd name="connsiteX2" fmla="*/ 94389 w 188778"/>
                        <a:gd name="connsiteY2" fmla="*/ 130099 h 602044"/>
                        <a:gd name="connsiteX3" fmla="*/ 188778 w 188778"/>
                        <a:gd name="connsiteY3" fmla="*/ 651 h 602044"/>
                        <a:gd name="connsiteX4" fmla="*/ 99783 w 188778"/>
                        <a:gd name="connsiteY4" fmla="*/ 602045 h 602044"/>
                        <a:gd name="connsiteX5" fmla="*/ 0 w 188778"/>
                        <a:gd name="connsiteY5" fmla="*/ 602045 h 60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778" h="602044">
                          <a:moveTo>
                            <a:pt x="0" y="602045"/>
                          </a:moveTo>
                          <a:cubicBezTo>
                            <a:pt x="2697" y="499565"/>
                            <a:pt x="13484" y="394388"/>
                            <a:pt x="37756" y="294606"/>
                          </a:cubicBezTo>
                          <a:cubicBezTo>
                            <a:pt x="51240" y="237972"/>
                            <a:pt x="70118" y="181339"/>
                            <a:pt x="94389" y="130099"/>
                          </a:cubicBezTo>
                          <a:cubicBezTo>
                            <a:pt x="99783" y="116614"/>
                            <a:pt x="180688" y="-10137"/>
                            <a:pt x="188778" y="651"/>
                          </a:cubicBezTo>
                          <a:cubicBezTo>
                            <a:pt x="186081" y="651"/>
                            <a:pt x="129448" y="391691"/>
                            <a:pt x="99783" y="602045"/>
                          </a:cubicBezTo>
                          <a:lnTo>
                            <a:pt x="0" y="602045"/>
                          </a:lnTo>
                          <a:close/>
                        </a:path>
                      </a:pathLst>
                    </a:custGeom>
                    <a:solidFill>
                      <a:srgbClr val="003B18"/>
                    </a:solidFill>
                    <a:ln w="26947" cap="flat">
                      <a:noFill/>
                      <a:prstDash val="solid"/>
                      <a:miter/>
                    </a:ln>
                  </p:spPr>
                  <p:txBody>
                    <a:bodyPr rtlCol="1" anchor="ctr"/>
                    <a:lstStyle/>
                    <a:p>
                      <a:endParaRPr lang="ar-SA"/>
                    </a:p>
                  </p:txBody>
                </p:sp>
                <p:sp>
                  <p:nvSpPr>
                    <p:cNvPr id="1082" name="شكل حر: شكل 1211">
                      <a:extLst>
                        <a:ext uri="{FF2B5EF4-FFF2-40B4-BE49-F238E27FC236}">
                          <a16:creationId xmlns:a16="http://schemas.microsoft.com/office/drawing/2014/main" id="{2F9AD3B8-4B31-4BCE-8A1E-EEE3A9067AC5}"/>
                        </a:ext>
                      </a:extLst>
                    </p:cNvPr>
                    <p:cNvSpPr/>
                    <p:nvPr/>
                  </p:nvSpPr>
                  <p:spPr>
                    <a:xfrm>
                      <a:off x="323619" y="6434641"/>
                      <a:ext cx="140235" cy="598696"/>
                    </a:xfrm>
                    <a:custGeom>
                      <a:avLst/>
                      <a:gdLst>
                        <a:gd name="connsiteX0" fmla="*/ 0 w 140235"/>
                        <a:gd name="connsiteY0" fmla="*/ 596000 h 598696"/>
                        <a:gd name="connsiteX1" fmla="*/ 67421 w 140235"/>
                        <a:gd name="connsiteY1" fmla="*/ 183384 h 598696"/>
                        <a:gd name="connsiteX2" fmla="*/ 140235 w 140235"/>
                        <a:gd name="connsiteY2" fmla="*/ 0 h 598696"/>
                        <a:gd name="connsiteX3" fmla="*/ 53937 w 140235"/>
                        <a:gd name="connsiteY3" fmla="*/ 598696 h 598696"/>
                        <a:gd name="connsiteX4" fmla="*/ 0 w 140235"/>
                        <a:gd name="connsiteY4" fmla="*/ 598696 h 598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235" h="598696">
                          <a:moveTo>
                            <a:pt x="0" y="596000"/>
                          </a:moveTo>
                          <a:cubicBezTo>
                            <a:pt x="10787" y="455765"/>
                            <a:pt x="32362" y="318226"/>
                            <a:pt x="67421" y="183384"/>
                          </a:cubicBezTo>
                          <a:cubicBezTo>
                            <a:pt x="83602" y="118660"/>
                            <a:pt x="113267" y="59330"/>
                            <a:pt x="140235" y="0"/>
                          </a:cubicBezTo>
                          <a:cubicBezTo>
                            <a:pt x="132145" y="40452"/>
                            <a:pt x="78208" y="399131"/>
                            <a:pt x="53937" y="598696"/>
                          </a:cubicBezTo>
                          <a:lnTo>
                            <a:pt x="0" y="598696"/>
                          </a:lnTo>
                          <a:close/>
                        </a:path>
                      </a:pathLst>
                    </a:custGeom>
                    <a:solidFill>
                      <a:srgbClr val="003B18"/>
                    </a:solidFill>
                    <a:ln w="26947" cap="flat">
                      <a:noFill/>
                      <a:prstDash val="solid"/>
                      <a:miter/>
                    </a:ln>
                  </p:spPr>
                  <p:txBody>
                    <a:bodyPr rtlCol="1" anchor="ctr"/>
                    <a:lstStyle/>
                    <a:p>
                      <a:endParaRPr lang="ar-SA"/>
                    </a:p>
                  </p:txBody>
                </p:sp>
                <p:sp>
                  <p:nvSpPr>
                    <p:cNvPr id="1083" name="شكل حر: شكل 1212">
                      <a:extLst>
                        <a:ext uri="{FF2B5EF4-FFF2-40B4-BE49-F238E27FC236}">
                          <a16:creationId xmlns:a16="http://schemas.microsoft.com/office/drawing/2014/main" id="{24B17A07-AD01-4884-916E-746A84C8800E}"/>
                        </a:ext>
                      </a:extLst>
                    </p:cNvPr>
                    <p:cNvSpPr/>
                    <p:nvPr/>
                  </p:nvSpPr>
                  <p:spPr>
                    <a:xfrm>
                      <a:off x="-151022" y="6252608"/>
                      <a:ext cx="302045" cy="778033"/>
                    </a:xfrm>
                    <a:custGeom>
                      <a:avLst/>
                      <a:gdLst>
                        <a:gd name="connsiteX0" fmla="*/ 296652 w 302045"/>
                        <a:gd name="connsiteY0" fmla="*/ 737581 h 778033"/>
                        <a:gd name="connsiteX1" fmla="*/ 302045 w 302045"/>
                        <a:gd name="connsiteY1" fmla="*/ 778034 h 778033"/>
                        <a:gd name="connsiteX2" fmla="*/ 196869 w 302045"/>
                        <a:gd name="connsiteY2" fmla="*/ 778034 h 778033"/>
                        <a:gd name="connsiteX3" fmla="*/ 0 w 302045"/>
                        <a:gd name="connsiteY3" fmla="*/ 1345 h 778033"/>
                        <a:gd name="connsiteX4" fmla="*/ 124054 w 302045"/>
                        <a:gd name="connsiteY4" fmla="*/ 133491 h 778033"/>
                        <a:gd name="connsiteX5" fmla="*/ 210353 w 302045"/>
                        <a:gd name="connsiteY5" fmla="*/ 311481 h 778033"/>
                        <a:gd name="connsiteX6" fmla="*/ 296652 w 302045"/>
                        <a:gd name="connsiteY6" fmla="*/ 737581 h 778033"/>
                        <a:gd name="connsiteX7" fmla="*/ 296652 w 302045"/>
                        <a:gd name="connsiteY7" fmla="*/ 737581 h 778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045" h="778033">
                          <a:moveTo>
                            <a:pt x="296652" y="737581"/>
                          </a:moveTo>
                          <a:cubicBezTo>
                            <a:pt x="296652" y="745671"/>
                            <a:pt x="299348" y="761853"/>
                            <a:pt x="302045" y="778034"/>
                          </a:cubicBezTo>
                          <a:lnTo>
                            <a:pt x="196869" y="778034"/>
                          </a:lnTo>
                          <a:cubicBezTo>
                            <a:pt x="156416" y="605436"/>
                            <a:pt x="2697" y="-1351"/>
                            <a:pt x="0" y="1345"/>
                          </a:cubicBezTo>
                          <a:cubicBezTo>
                            <a:pt x="5394" y="-14835"/>
                            <a:pt x="113267" y="120006"/>
                            <a:pt x="124054" y="133491"/>
                          </a:cubicBezTo>
                          <a:cubicBezTo>
                            <a:pt x="159113" y="187427"/>
                            <a:pt x="188778" y="249454"/>
                            <a:pt x="210353" y="311481"/>
                          </a:cubicBezTo>
                          <a:cubicBezTo>
                            <a:pt x="256199" y="446323"/>
                            <a:pt x="280471" y="591952"/>
                            <a:pt x="296652" y="737581"/>
                          </a:cubicBezTo>
                          <a:cubicBezTo>
                            <a:pt x="299348" y="756459"/>
                            <a:pt x="299348" y="748368"/>
                            <a:pt x="296652" y="737581"/>
                          </a:cubicBezTo>
                          <a:close/>
                        </a:path>
                      </a:pathLst>
                    </a:custGeom>
                    <a:solidFill>
                      <a:srgbClr val="003B18"/>
                    </a:solidFill>
                    <a:ln w="26947" cap="flat">
                      <a:noFill/>
                      <a:prstDash val="solid"/>
                      <a:miter/>
                    </a:ln>
                  </p:spPr>
                  <p:txBody>
                    <a:bodyPr rtlCol="1" anchor="ctr"/>
                    <a:lstStyle/>
                    <a:p>
                      <a:endParaRPr lang="ar-SA"/>
                    </a:p>
                  </p:txBody>
                </p:sp>
                <p:sp>
                  <p:nvSpPr>
                    <p:cNvPr id="1084" name="شكل حر: شكل 1213">
                      <a:extLst>
                        <a:ext uri="{FF2B5EF4-FFF2-40B4-BE49-F238E27FC236}">
                          <a16:creationId xmlns:a16="http://schemas.microsoft.com/office/drawing/2014/main" id="{4483E152-8EE3-4E77-8121-D1FA9BA549FC}"/>
                        </a:ext>
                      </a:extLst>
                    </p:cNvPr>
                    <p:cNvSpPr/>
                    <p:nvPr/>
                  </p:nvSpPr>
                  <p:spPr>
                    <a:xfrm>
                      <a:off x="-148325" y="6256650"/>
                      <a:ext cx="250805" cy="773991"/>
                    </a:xfrm>
                    <a:custGeom>
                      <a:avLst/>
                      <a:gdLst>
                        <a:gd name="connsiteX0" fmla="*/ 194172 w 250805"/>
                        <a:gd name="connsiteY0" fmla="*/ 773991 h 773991"/>
                        <a:gd name="connsiteX1" fmla="*/ 0 w 250805"/>
                        <a:gd name="connsiteY1" fmla="*/ 0 h 773991"/>
                        <a:gd name="connsiteX2" fmla="*/ 105176 w 250805"/>
                        <a:gd name="connsiteY2" fmla="*/ 199565 h 773991"/>
                        <a:gd name="connsiteX3" fmla="*/ 250805 w 250805"/>
                        <a:gd name="connsiteY3" fmla="*/ 773991 h 773991"/>
                        <a:gd name="connsiteX4" fmla="*/ 194172 w 250805"/>
                        <a:gd name="connsiteY4" fmla="*/ 773991 h 773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805" h="773991">
                          <a:moveTo>
                            <a:pt x="194172" y="773991"/>
                          </a:moveTo>
                          <a:cubicBezTo>
                            <a:pt x="156416" y="612181"/>
                            <a:pt x="16181" y="53937"/>
                            <a:pt x="0" y="0"/>
                          </a:cubicBezTo>
                          <a:cubicBezTo>
                            <a:pt x="37756" y="64724"/>
                            <a:pt x="78208" y="126751"/>
                            <a:pt x="105176" y="199565"/>
                          </a:cubicBezTo>
                          <a:cubicBezTo>
                            <a:pt x="172597" y="385647"/>
                            <a:pt x="218443" y="577122"/>
                            <a:pt x="250805" y="773991"/>
                          </a:cubicBezTo>
                          <a:lnTo>
                            <a:pt x="194172" y="773991"/>
                          </a:lnTo>
                          <a:close/>
                        </a:path>
                      </a:pathLst>
                    </a:custGeom>
                    <a:solidFill>
                      <a:srgbClr val="003B18"/>
                    </a:solidFill>
                    <a:ln w="26947" cap="flat">
                      <a:noFill/>
                      <a:prstDash val="solid"/>
                      <a:miter/>
                    </a:ln>
                  </p:spPr>
                  <p:txBody>
                    <a:bodyPr rtlCol="1" anchor="ctr"/>
                    <a:lstStyle/>
                    <a:p>
                      <a:endParaRPr lang="ar-SA"/>
                    </a:p>
                  </p:txBody>
                </p:sp>
                <p:sp>
                  <p:nvSpPr>
                    <p:cNvPr id="1085" name="شكل حر: شكل 1214">
                      <a:extLst>
                        <a:ext uri="{FF2B5EF4-FFF2-40B4-BE49-F238E27FC236}">
                          <a16:creationId xmlns:a16="http://schemas.microsoft.com/office/drawing/2014/main" id="{BDDAAFA2-879D-4193-9FD3-E1B4F92530E5}"/>
                        </a:ext>
                      </a:extLst>
                    </p:cNvPr>
                    <p:cNvSpPr/>
                    <p:nvPr/>
                  </p:nvSpPr>
                  <p:spPr>
                    <a:xfrm>
                      <a:off x="-64723" y="5933030"/>
                      <a:ext cx="401828" cy="1097611"/>
                    </a:xfrm>
                    <a:custGeom>
                      <a:avLst/>
                      <a:gdLst>
                        <a:gd name="connsiteX0" fmla="*/ 302045 w 401828"/>
                        <a:gd name="connsiteY0" fmla="*/ 1097611 h 1097611"/>
                        <a:gd name="connsiteX1" fmla="*/ 275077 w 401828"/>
                        <a:gd name="connsiteY1" fmla="*/ 887258 h 1097611"/>
                        <a:gd name="connsiteX2" fmla="*/ 177991 w 401828"/>
                        <a:gd name="connsiteY2" fmla="*/ 512398 h 1097611"/>
                        <a:gd name="connsiteX3" fmla="*/ 72814 w 401828"/>
                        <a:gd name="connsiteY3" fmla="*/ 132145 h 1097611"/>
                        <a:gd name="connsiteX4" fmla="*/ 0 w 401828"/>
                        <a:gd name="connsiteY4" fmla="*/ 0 h 1097611"/>
                        <a:gd name="connsiteX5" fmla="*/ 196869 w 401828"/>
                        <a:gd name="connsiteY5" fmla="*/ 191475 h 1097611"/>
                        <a:gd name="connsiteX6" fmla="*/ 345195 w 401828"/>
                        <a:gd name="connsiteY6" fmla="*/ 542064 h 1097611"/>
                        <a:gd name="connsiteX7" fmla="*/ 401828 w 401828"/>
                        <a:gd name="connsiteY7" fmla="*/ 1097611 h 1097611"/>
                        <a:gd name="connsiteX8" fmla="*/ 302045 w 401828"/>
                        <a:gd name="connsiteY8" fmla="*/ 1097611 h 1097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1828" h="1097611">
                          <a:moveTo>
                            <a:pt x="302045" y="1097611"/>
                          </a:moveTo>
                          <a:cubicBezTo>
                            <a:pt x="296652" y="1027493"/>
                            <a:pt x="285864" y="957376"/>
                            <a:pt x="275077" y="887258"/>
                          </a:cubicBezTo>
                          <a:cubicBezTo>
                            <a:pt x="250805" y="757810"/>
                            <a:pt x="218443" y="633756"/>
                            <a:pt x="177991" y="512398"/>
                          </a:cubicBezTo>
                          <a:cubicBezTo>
                            <a:pt x="137538" y="391041"/>
                            <a:pt x="129448" y="242715"/>
                            <a:pt x="72814" y="132145"/>
                          </a:cubicBezTo>
                          <a:cubicBezTo>
                            <a:pt x="48543" y="86299"/>
                            <a:pt x="26968" y="43149"/>
                            <a:pt x="0" y="0"/>
                          </a:cubicBezTo>
                          <a:cubicBezTo>
                            <a:pt x="72814" y="53937"/>
                            <a:pt x="142932" y="105176"/>
                            <a:pt x="196869" y="191475"/>
                          </a:cubicBezTo>
                          <a:cubicBezTo>
                            <a:pt x="261593" y="296652"/>
                            <a:pt x="315529" y="412615"/>
                            <a:pt x="345195" y="542064"/>
                          </a:cubicBezTo>
                          <a:cubicBezTo>
                            <a:pt x="388344" y="725448"/>
                            <a:pt x="401828" y="911530"/>
                            <a:pt x="401828" y="1097611"/>
                          </a:cubicBezTo>
                          <a:lnTo>
                            <a:pt x="302045" y="1097611"/>
                          </a:lnTo>
                          <a:close/>
                        </a:path>
                      </a:pathLst>
                    </a:custGeom>
                    <a:solidFill>
                      <a:srgbClr val="115027"/>
                    </a:solidFill>
                    <a:ln w="26947" cap="flat">
                      <a:noFill/>
                      <a:prstDash val="solid"/>
                      <a:miter/>
                    </a:ln>
                  </p:spPr>
                  <p:txBody>
                    <a:bodyPr rtlCol="1" anchor="ctr"/>
                    <a:lstStyle/>
                    <a:p>
                      <a:endParaRPr lang="ar-SA"/>
                    </a:p>
                  </p:txBody>
                </p:sp>
                <p:sp>
                  <p:nvSpPr>
                    <p:cNvPr id="1086" name="شكل حر: شكل 1215">
                      <a:extLst>
                        <a:ext uri="{FF2B5EF4-FFF2-40B4-BE49-F238E27FC236}">
                          <a16:creationId xmlns:a16="http://schemas.microsoft.com/office/drawing/2014/main" id="{BEF6722B-CB98-4B0C-B549-D05D9314837C}"/>
                        </a:ext>
                      </a:extLst>
                    </p:cNvPr>
                    <p:cNvSpPr/>
                    <p:nvPr/>
                  </p:nvSpPr>
                  <p:spPr>
                    <a:xfrm>
                      <a:off x="-45846" y="5946515"/>
                      <a:ext cx="382950" cy="1084127"/>
                    </a:xfrm>
                    <a:custGeom>
                      <a:avLst/>
                      <a:gdLst>
                        <a:gd name="connsiteX0" fmla="*/ 334407 w 382950"/>
                        <a:gd name="connsiteY0" fmla="*/ 1084127 h 1084127"/>
                        <a:gd name="connsiteX1" fmla="*/ 0 w 382950"/>
                        <a:gd name="connsiteY1" fmla="*/ 0 h 1084127"/>
                        <a:gd name="connsiteX2" fmla="*/ 177991 w 382950"/>
                        <a:gd name="connsiteY2" fmla="*/ 175294 h 1084127"/>
                        <a:gd name="connsiteX3" fmla="*/ 326317 w 382950"/>
                        <a:gd name="connsiteY3" fmla="*/ 525882 h 1084127"/>
                        <a:gd name="connsiteX4" fmla="*/ 382950 w 382950"/>
                        <a:gd name="connsiteY4" fmla="*/ 1081430 h 1084127"/>
                        <a:gd name="connsiteX5" fmla="*/ 334407 w 382950"/>
                        <a:gd name="connsiteY5" fmla="*/ 1081430 h 1084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2950" h="1084127">
                          <a:moveTo>
                            <a:pt x="334407" y="1084127"/>
                          </a:moveTo>
                          <a:cubicBezTo>
                            <a:pt x="329014" y="676905"/>
                            <a:pt x="248109" y="277774"/>
                            <a:pt x="0" y="0"/>
                          </a:cubicBezTo>
                          <a:cubicBezTo>
                            <a:pt x="67421" y="48543"/>
                            <a:pt x="129448" y="99783"/>
                            <a:pt x="177991" y="175294"/>
                          </a:cubicBezTo>
                          <a:cubicBezTo>
                            <a:pt x="242715" y="280470"/>
                            <a:pt x="296652" y="396434"/>
                            <a:pt x="326317" y="525882"/>
                          </a:cubicBezTo>
                          <a:cubicBezTo>
                            <a:pt x="369466" y="709267"/>
                            <a:pt x="382950" y="895348"/>
                            <a:pt x="382950" y="1081430"/>
                          </a:cubicBezTo>
                          <a:lnTo>
                            <a:pt x="334407" y="1081430"/>
                          </a:lnTo>
                          <a:close/>
                        </a:path>
                      </a:pathLst>
                    </a:custGeom>
                    <a:solidFill>
                      <a:srgbClr val="11521E"/>
                    </a:solidFill>
                    <a:ln w="26947" cap="flat">
                      <a:noFill/>
                      <a:prstDash val="solid"/>
                      <a:miter/>
                    </a:ln>
                  </p:spPr>
                  <p:txBody>
                    <a:bodyPr rtlCol="1" anchor="ctr"/>
                    <a:lstStyle/>
                    <a:p>
                      <a:endParaRPr lang="ar-SA"/>
                    </a:p>
                  </p:txBody>
                </p:sp>
                <p:sp>
                  <p:nvSpPr>
                    <p:cNvPr id="1087" name="شكل حر: شكل 1216">
                      <a:extLst>
                        <a:ext uri="{FF2B5EF4-FFF2-40B4-BE49-F238E27FC236}">
                          <a16:creationId xmlns:a16="http://schemas.microsoft.com/office/drawing/2014/main" id="{1640785E-3BEA-4A1E-9334-8F921CAA9F63}"/>
                        </a:ext>
                      </a:extLst>
                    </p:cNvPr>
                    <p:cNvSpPr/>
                    <p:nvPr/>
                  </p:nvSpPr>
                  <p:spPr>
                    <a:xfrm>
                      <a:off x="-208034" y="6608214"/>
                      <a:ext cx="256577" cy="207685"/>
                    </a:xfrm>
                    <a:custGeom>
                      <a:avLst/>
                      <a:gdLst>
                        <a:gd name="connsiteX0" fmla="*/ 102858 w 256577"/>
                        <a:gd name="connsiteY0" fmla="*/ 7115 h 207685"/>
                        <a:gd name="connsiteX1" fmla="*/ 172976 w 256577"/>
                        <a:gd name="connsiteY1" fmla="*/ 7115 h 207685"/>
                        <a:gd name="connsiteX2" fmla="*/ 256578 w 256577"/>
                        <a:gd name="connsiteY2" fmla="*/ 106898 h 207685"/>
                        <a:gd name="connsiteX3" fmla="*/ 151401 w 256577"/>
                        <a:gd name="connsiteY3" fmla="*/ 61052 h 207685"/>
                        <a:gd name="connsiteX4" fmla="*/ 51619 w 256577"/>
                        <a:gd name="connsiteY4" fmla="*/ 160834 h 207685"/>
                        <a:gd name="connsiteX5" fmla="*/ 379 w 256577"/>
                        <a:gd name="connsiteY5" fmla="*/ 203984 h 207685"/>
                        <a:gd name="connsiteX6" fmla="*/ 102858 w 256577"/>
                        <a:gd name="connsiteY6" fmla="*/ 7115 h 20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6577" h="207685">
                          <a:moveTo>
                            <a:pt x="102858" y="7115"/>
                          </a:moveTo>
                          <a:cubicBezTo>
                            <a:pt x="124433" y="-976"/>
                            <a:pt x="146008" y="-3673"/>
                            <a:pt x="172976" y="7115"/>
                          </a:cubicBezTo>
                          <a:cubicBezTo>
                            <a:pt x="208035" y="20599"/>
                            <a:pt x="237700" y="61052"/>
                            <a:pt x="256578" y="106898"/>
                          </a:cubicBezTo>
                          <a:cubicBezTo>
                            <a:pt x="229610" y="58355"/>
                            <a:pt x="197248" y="28690"/>
                            <a:pt x="151401" y="61052"/>
                          </a:cubicBezTo>
                          <a:cubicBezTo>
                            <a:pt x="116343" y="88020"/>
                            <a:pt x="83981" y="125776"/>
                            <a:pt x="51619" y="160834"/>
                          </a:cubicBezTo>
                          <a:cubicBezTo>
                            <a:pt x="48922" y="163531"/>
                            <a:pt x="-5015" y="222862"/>
                            <a:pt x="379" y="203984"/>
                          </a:cubicBezTo>
                          <a:cubicBezTo>
                            <a:pt x="21954" y="131169"/>
                            <a:pt x="54316" y="58355"/>
                            <a:pt x="102858" y="7115"/>
                          </a:cubicBezTo>
                          <a:close/>
                        </a:path>
                      </a:pathLst>
                    </a:custGeom>
                    <a:solidFill>
                      <a:srgbClr val="284A55"/>
                    </a:solidFill>
                    <a:ln w="26947" cap="flat">
                      <a:noFill/>
                      <a:prstDash val="solid"/>
                      <a:miter/>
                    </a:ln>
                  </p:spPr>
                  <p:txBody>
                    <a:bodyPr rtlCol="1" anchor="ctr"/>
                    <a:lstStyle/>
                    <a:p>
                      <a:endParaRPr lang="ar-SA"/>
                    </a:p>
                  </p:txBody>
                </p:sp>
                <p:sp>
                  <p:nvSpPr>
                    <p:cNvPr id="1088" name="شكل حر: شكل 1217">
                      <a:extLst>
                        <a:ext uri="{FF2B5EF4-FFF2-40B4-BE49-F238E27FC236}">
                          <a16:creationId xmlns:a16="http://schemas.microsoft.com/office/drawing/2014/main" id="{1F26F5B9-354F-486D-BB2F-20C4BEF6CA57}"/>
                        </a:ext>
                      </a:extLst>
                    </p:cNvPr>
                    <p:cNvSpPr/>
                    <p:nvPr/>
                  </p:nvSpPr>
                  <p:spPr>
                    <a:xfrm>
                      <a:off x="-107873" y="6558898"/>
                      <a:ext cx="337104" cy="474439"/>
                    </a:xfrm>
                    <a:custGeom>
                      <a:avLst/>
                      <a:gdLst>
                        <a:gd name="connsiteX0" fmla="*/ 240018 w 337104"/>
                        <a:gd name="connsiteY0" fmla="*/ 471744 h 474439"/>
                        <a:gd name="connsiteX1" fmla="*/ 207656 w 337104"/>
                        <a:gd name="connsiteY1" fmla="*/ 307237 h 474439"/>
                        <a:gd name="connsiteX2" fmla="*/ 153719 w 337104"/>
                        <a:gd name="connsiteY2" fmla="*/ 156214 h 474439"/>
                        <a:gd name="connsiteX3" fmla="*/ 70118 w 337104"/>
                        <a:gd name="connsiteY3" fmla="*/ 56431 h 474439"/>
                        <a:gd name="connsiteX4" fmla="*/ 0 w 337104"/>
                        <a:gd name="connsiteY4" fmla="*/ 56431 h 474439"/>
                        <a:gd name="connsiteX5" fmla="*/ 43149 w 337104"/>
                        <a:gd name="connsiteY5" fmla="*/ 21372 h 474439"/>
                        <a:gd name="connsiteX6" fmla="*/ 172597 w 337104"/>
                        <a:gd name="connsiteY6" fmla="*/ 13282 h 474439"/>
                        <a:gd name="connsiteX7" fmla="*/ 180688 w 337104"/>
                        <a:gd name="connsiteY7" fmla="*/ 24069 h 474439"/>
                        <a:gd name="connsiteX8" fmla="*/ 275077 w 337104"/>
                        <a:gd name="connsiteY8" fmla="*/ 183182 h 474439"/>
                        <a:gd name="connsiteX9" fmla="*/ 337104 w 337104"/>
                        <a:gd name="connsiteY9" fmla="*/ 474440 h 474439"/>
                        <a:gd name="connsiteX10" fmla="*/ 240018 w 337104"/>
                        <a:gd name="connsiteY10" fmla="*/ 474440 h 474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7104" h="474439">
                          <a:moveTo>
                            <a:pt x="240018" y="471744"/>
                          </a:moveTo>
                          <a:cubicBezTo>
                            <a:pt x="231928" y="417807"/>
                            <a:pt x="221140" y="361173"/>
                            <a:pt x="207656" y="307237"/>
                          </a:cubicBezTo>
                          <a:cubicBezTo>
                            <a:pt x="196869" y="269481"/>
                            <a:pt x="180688" y="204757"/>
                            <a:pt x="153719" y="156214"/>
                          </a:cubicBezTo>
                          <a:cubicBezTo>
                            <a:pt x="134842" y="110368"/>
                            <a:pt x="105176" y="67218"/>
                            <a:pt x="70118" y="56431"/>
                          </a:cubicBezTo>
                          <a:cubicBezTo>
                            <a:pt x="45846" y="45643"/>
                            <a:pt x="21575" y="48340"/>
                            <a:pt x="0" y="56431"/>
                          </a:cubicBezTo>
                          <a:cubicBezTo>
                            <a:pt x="13484" y="42947"/>
                            <a:pt x="26968" y="32159"/>
                            <a:pt x="43149" y="21372"/>
                          </a:cubicBezTo>
                          <a:cubicBezTo>
                            <a:pt x="86299" y="-5596"/>
                            <a:pt x="132145" y="-5596"/>
                            <a:pt x="172597" y="13282"/>
                          </a:cubicBezTo>
                          <a:cubicBezTo>
                            <a:pt x="175294" y="15979"/>
                            <a:pt x="177991" y="21372"/>
                            <a:pt x="180688" y="24069"/>
                          </a:cubicBezTo>
                          <a:cubicBezTo>
                            <a:pt x="213050" y="78006"/>
                            <a:pt x="253502" y="123852"/>
                            <a:pt x="275077" y="183182"/>
                          </a:cubicBezTo>
                          <a:cubicBezTo>
                            <a:pt x="307439" y="277571"/>
                            <a:pt x="326317" y="374657"/>
                            <a:pt x="337104" y="474440"/>
                          </a:cubicBezTo>
                          <a:lnTo>
                            <a:pt x="240018" y="474440"/>
                          </a:lnTo>
                          <a:close/>
                        </a:path>
                      </a:pathLst>
                    </a:custGeom>
                    <a:solidFill>
                      <a:srgbClr val="00374E"/>
                    </a:solidFill>
                    <a:ln w="26947" cap="flat">
                      <a:noFill/>
                      <a:prstDash val="solid"/>
                      <a:miter/>
                    </a:ln>
                  </p:spPr>
                  <p:txBody>
                    <a:bodyPr rtlCol="1" anchor="ctr"/>
                    <a:lstStyle/>
                    <a:p>
                      <a:endParaRPr lang="ar-SA"/>
                    </a:p>
                  </p:txBody>
                </p:sp>
                <p:sp>
                  <p:nvSpPr>
                    <p:cNvPr id="1089" name="شكل حر: شكل 1218">
                      <a:extLst>
                        <a:ext uri="{FF2B5EF4-FFF2-40B4-BE49-F238E27FC236}">
                          <a16:creationId xmlns:a16="http://schemas.microsoft.com/office/drawing/2014/main" id="{A0EC922C-165F-4016-80A3-02E7AF84DC25}"/>
                        </a:ext>
                      </a:extLst>
                    </p:cNvPr>
                    <p:cNvSpPr/>
                    <p:nvPr/>
                  </p:nvSpPr>
                  <p:spPr>
                    <a:xfrm>
                      <a:off x="64723" y="6569483"/>
                      <a:ext cx="204959" cy="461158"/>
                    </a:xfrm>
                    <a:custGeom>
                      <a:avLst/>
                      <a:gdLst>
                        <a:gd name="connsiteX0" fmla="*/ 164507 w 204959"/>
                        <a:gd name="connsiteY0" fmla="*/ 461159 h 461158"/>
                        <a:gd name="connsiteX1" fmla="*/ 102480 w 204959"/>
                        <a:gd name="connsiteY1" fmla="*/ 169900 h 461158"/>
                        <a:gd name="connsiteX2" fmla="*/ 8090 w 204959"/>
                        <a:gd name="connsiteY2" fmla="*/ 10787 h 461158"/>
                        <a:gd name="connsiteX3" fmla="*/ 0 w 204959"/>
                        <a:gd name="connsiteY3" fmla="*/ 0 h 461158"/>
                        <a:gd name="connsiteX4" fmla="*/ 105176 w 204959"/>
                        <a:gd name="connsiteY4" fmla="*/ 94389 h 461158"/>
                        <a:gd name="connsiteX5" fmla="*/ 199566 w 204959"/>
                        <a:gd name="connsiteY5" fmla="*/ 391041 h 461158"/>
                        <a:gd name="connsiteX6" fmla="*/ 204959 w 204959"/>
                        <a:gd name="connsiteY6" fmla="*/ 458462 h 461158"/>
                        <a:gd name="connsiteX7" fmla="*/ 164507 w 204959"/>
                        <a:gd name="connsiteY7" fmla="*/ 458462 h 461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959" h="461158">
                          <a:moveTo>
                            <a:pt x="164507" y="461159"/>
                          </a:moveTo>
                          <a:cubicBezTo>
                            <a:pt x="156416" y="361375"/>
                            <a:pt x="137538" y="264289"/>
                            <a:pt x="102480" y="169900"/>
                          </a:cubicBezTo>
                          <a:cubicBezTo>
                            <a:pt x="80905" y="110570"/>
                            <a:pt x="40452" y="67421"/>
                            <a:pt x="8090" y="10787"/>
                          </a:cubicBezTo>
                          <a:cubicBezTo>
                            <a:pt x="5394" y="8090"/>
                            <a:pt x="2697" y="2697"/>
                            <a:pt x="0" y="0"/>
                          </a:cubicBezTo>
                          <a:cubicBezTo>
                            <a:pt x="40452" y="18878"/>
                            <a:pt x="75511" y="53937"/>
                            <a:pt x="105176" y="94389"/>
                          </a:cubicBezTo>
                          <a:cubicBezTo>
                            <a:pt x="161810" y="177991"/>
                            <a:pt x="188778" y="283167"/>
                            <a:pt x="199566" y="391041"/>
                          </a:cubicBezTo>
                          <a:cubicBezTo>
                            <a:pt x="202262" y="412615"/>
                            <a:pt x="202262" y="436886"/>
                            <a:pt x="204959" y="458462"/>
                          </a:cubicBezTo>
                          <a:lnTo>
                            <a:pt x="164507" y="458462"/>
                          </a:lnTo>
                          <a:close/>
                        </a:path>
                      </a:pathLst>
                    </a:custGeom>
                    <a:solidFill>
                      <a:srgbClr val="007500"/>
                    </a:solidFill>
                    <a:ln w="26947" cap="flat">
                      <a:noFill/>
                      <a:prstDash val="solid"/>
                      <a:miter/>
                    </a:ln>
                  </p:spPr>
                  <p:txBody>
                    <a:bodyPr rtlCol="1" anchor="ctr"/>
                    <a:lstStyle/>
                    <a:p>
                      <a:endParaRPr lang="ar-SA"/>
                    </a:p>
                  </p:txBody>
                </p:sp>
                <p:sp>
                  <p:nvSpPr>
                    <p:cNvPr id="1090" name="شكل حر: شكل 1219">
                      <a:extLst>
                        <a:ext uri="{FF2B5EF4-FFF2-40B4-BE49-F238E27FC236}">
                          <a16:creationId xmlns:a16="http://schemas.microsoft.com/office/drawing/2014/main" id="{7C5ED041-7643-43FA-AD18-2C2DDDCAF49A}"/>
                        </a:ext>
                      </a:extLst>
                    </p:cNvPr>
                    <p:cNvSpPr/>
                    <p:nvPr/>
                  </p:nvSpPr>
                  <p:spPr>
                    <a:xfrm>
                      <a:off x="88578" y="6077542"/>
                      <a:ext cx="240435" cy="775178"/>
                    </a:xfrm>
                    <a:custGeom>
                      <a:avLst/>
                      <a:gdLst>
                        <a:gd name="connsiteX0" fmla="*/ 3114 w 240435"/>
                        <a:gd name="connsiteY0" fmla="*/ 1117 h 775178"/>
                        <a:gd name="connsiteX1" fmla="*/ 51657 w 240435"/>
                        <a:gd name="connsiteY1" fmla="*/ 73932 h 775178"/>
                        <a:gd name="connsiteX2" fmla="*/ 100200 w 240435"/>
                        <a:gd name="connsiteY2" fmla="*/ 157533 h 775178"/>
                        <a:gd name="connsiteX3" fmla="*/ 167621 w 240435"/>
                        <a:gd name="connsiteY3" fmla="*/ 327434 h 775178"/>
                        <a:gd name="connsiteX4" fmla="*/ 232345 w 240435"/>
                        <a:gd name="connsiteY4" fmla="*/ 699597 h 775178"/>
                        <a:gd name="connsiteX5" fmla="*/ 240435 w 240435"/>
                        <a:gd name="connsiteY5" fmla="*/ 775108 h 775178"/>
                        <a:gd name="connsiteX6" fmla="*/ 162227 w 240435"/>
                        <a:gd name="connsiteY6" fmla="*/ 340918 h 775178"/>
                        <a:gd name="connsiteX7" fmla="*/ 94806 w 240435"/>
                        <a:gd name="connsiteY7" fmla="*/ 168321 h 775178"/>
                        <a:gd name="connsiteX8" fmla="*/ 3114 w 240435"/>
                        <a:gd name="connsiteY8" fmla="*/ 3814 h 775178"/>
                        <a:gd name="connsiteX9" fmla="*/ 3114 w 240435"/>
                        <a:gd name="connsiteY9" fmla="*/ 1117 h 775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0435" h="775178">
                          <a:moveTo>
                            <a:pt x="3114" y="1117"/>
                          </a:moveTo>
                          <a:cubicBezTo>
                            <a:pt x="21992" y="22692"/>
                            <a:pt x="35476" y="49660"/>
                            <a:pt x="51657" y="73932"/>
                          </a:cubicBezTo>
                          <a:cubicBezTo>
                            <a:pt x="67838" y="100900"/>
                            <a:pt x="84019" y="130565"/>
                            <a:pt x="100200" y="157533"/>
                          </a:cubicBezTo>
                          <a:cubicBezTo>
                            <a:pt x="127168" y="211470"/>
                            <a:pt x="148743" y="268104"/>
                            <a:pt x="167621" y="327434"/>
                          </a:cubicBezTo>
                          <a:cubicBezTo>
                            <a:pt x="202680" y="446094"/>
                            <a:pt x="221557" y="575542"/>
                            <a:pt x="232345" y="699597"/>
                          </a:cubicBezTo>
                          <a:cubicBezTo>
                            <a:pt x="232345" y="702293"/>
                            <a:pt x="240435" y="777805"/>
                            <a:pt x="240435" y="775108"/>
                          </a:cubicBezTo>
                          <a:cubicBezTo>
                            <a:pt x="226951" y="653751"/>
                            <a:pt x="199983" y="456882"/>
                            <a:pt x="162227" y="340918"/>
                          </a:cubicBezTo>
                          <a:cubicBezTo>
                            <a:pt x="143349" y="281588"/>
                            <a:pt x="121775" y="222258"/>
                            <a:pt x="94806" y="168321"/>
                          </a:cubicBezTo>
                          <a:cubicBezTo>
                            <a:pt x="65141" y="111687"/>
                            <a:pt x="38173" y="55054"/>
                            <a:pt x="3114" y="3814"/>
                          </a:cubicBezTo>
                          <a:cubicBezTo>
                            <a:pt x="-2280" y="1117"/>
                            <a:pt x="417" y="-1580"/>
                            <a:pt x="3114" y="1117"/>
                          </a:cubicBezTo>
                          <a:close/>
                        </a:path>
                      </a:pathLst>
                    </a:custGeom>
                    <a:solidFill>
                      <a:srgbClr val="DCFB8E">
                        <a:alpha val="30000"/>
                      </a:srgbClr>
                    </a:solidFill>
                    <a:ln w="26947" cap="flat">
                      <a:noFill/>
                      <a:prstDash val="solid"/>
                      <a:miter/>
                    </a:ln>
                  </p:spPr>
                  <p:txBody>
                    <a:bodyPr rtlCol="1" anchor="ctr"/>
                    <a:lstStyle/>
                    <a:p>
                      <a:endParaRPr lang="ar-SA"/>
                    </a:p>
                  </p:txBody>
                </p:sp>
                <p:sp>
                  <p:nvSpPr>
                    <p:cNvPr id="1091" name="شكل حر: شكل 1220">
                      <a:extLst>
                        <a:ext uri="{FF2B5EF4-FFF2-40B4-BE49-F238E27FC236}">
                          <a16:creationId xmlns:a16="http://schemas.microsoft.com/office/drawing/2014/main" id="{87D0C730-9408-4FB7-ACFD-D7BDCDEE3AFC}"/>
                        </a:ext>
                      </a:extLst>
                    </p:cNvPr>
                    <p:cNvSpPr/>
                    <p:nvPr/>
                  </p:nvSpPr>
                  <p:spPr>
                    <a:xfrm>
                      <a:off x="455764" y="6453519"/>
                      <a:ext cx="523185" cy="577122"/>
                    </a:xfrm>
                    <a:custGeom>
                      <a:avLst/>
                      <a:gdLst>
                        <a:gd name="connsiteX0" fmla="*/ 272380 w 523185"/>
                        <a:gd name="connsiteY0" fmla="*/ 339801 h 577122"/>
                        <a:gd name="connsiteX1" fmla="*/ 129448 w 523185"/>
                        <a:gd name="connsiteY1" fmla="*/ 577122 h 577122"/>
                        <a:gd name="connsiteX2" fmla="*/ 0 w 523185"/>
                        <a:gd name="connsiteY2" fmla="*/ 577122 h 577122"/>
                        <a:gd name="connsiteX3" fmla="*/ 105176 w 523185"/>
                        <a:gd name="connsiteY3" fmla="*/ 310136 h 577122"/>
                        <a:gd name="connsiteX4" fmla="*/ 302045 w 523185"/>
                        <a:gd name="connsiteY4" fmla="*/ 86299 h 577122"/>
                        <a:gd name="connsiteX5" fmla="*/ 523186 w 523185"/>
                        <a:gd name="connsiteY5" fmla="*/ 0 h 577122"/>
                        <a:gd name="connsiteX6" fmla="*/ 434190 w 523185"/>
                        <a:gd name="connsiteY6" fmla="*/ 78208 h 577122"/>
                        <a:gd name="connsiteX7" fmla="*/ 272380 w 523185"/>
                        <a:gd name="connsiteY7" fmla="*/ 339801 h 577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3185" h="577122">
                          <a:moveTo>
                            <a:pt x="272380" y="339801"/>
                          </a:moveTo>
                          <a:cubicBezTo>
                            <a:pt x="218443" y="415312"/>
                            <a:pt x="169900" y="493520"/>
                            <a:pt x="129448" y="577122"/>
                          </a:cubicBezTo>
                          <a:lnTo>
                            <a:pt x="0" y="577122"/>
                          </a:lnTo>
                          <a:cubicBezTo>
                            <a:pt x="26968" y="485429"/>
                            <a:pt x="59330" y="396434"/>
                            <a:pt x="105176" y="310136"/>
                          </a:cubicBezTo>
                          <a:cubicBezTo>
                            <a:pt x="153719" y="221140"/>
                            <a:pt x="223837" y="148326"/>
                            <a:pt x="302045" y="86299"/>
                          </a:cubicBezTo>
                          <a:cubicBezTo>
                            <a:pt x="366769" y="37755"/>
                            <a:pt x="442281" y="18878"/>
                            <a:pt x="523186" y="0"/>
                          </a:cubicBezTo>
                          <a:cubicBezTo>
                            <a:pt x="490824" y="24271"/>
                            <a:pt x="461158" y="51240"/>
                            <a:pt x="434190" y="78208"/>
                          </a:cubicBezTo>
                          <a:cubicBezTo>
                            <a:pt x="361376" y="148326"/>
                            <a:pt x="331710" y="258896"/>
                            <a:pt x="272380" y="339801"/>
                          </a:cubicBezTo>
                          <a:close/>
                        </a:path>
                      </a:pathLst>
                    </a:custGeom>
                    <a:solidFill>
                      <a:srgbClr val="00374E"/>
                    </a:solidFill>
                    <a:ln w="26947" cap="flat">
                      <a:noFill/>
                      <a:prstDash val="solid"/>
                      <a:miter/>
                    </a:ln>
                  </p:spPr>
                  <p:txBody>
                    <a:bodyPr rtlCol="1" anchor="ctr"/>
                    <a:lstStyle/>
                    <a:p>
                      <a:endParaRPr lang="ar-SA"/>
                    </a:p>
                  </p:txBody>
                </p:sp>
                <p:sp>
                  <p:nvSpPr>
                    <p:cNvPr id="1092" name="شكل حر: شكل 1221">
                      <a:extLst>
                        <a:ext uri="{FF2B5EF4-FFF2-40B4-BE49-F238E27FC236}">
                          <a16:creationId xmlns:a16="http://schemas.microsoft.com/office/drawing/2014/main" id="{A5311ED0-AEA3-4F08-B019-D82E1562754F}"/>
                        </a:ext>
                      </a:extLst>
                    </p:cNvPr>
                    <p:cNvSpPr/>
                    <p:nvPr/>
                  </p:nvSpPr>
                  <p:spPr>
                    <a:xfrm>
                      <a:off x="455764" y="6458913"/>
                      <a:ext cx="501610" cy="571728"/>
                    </a:xfrm>
                    <a:custGeom>
                      <a:avLst/>
                      <a:gdLst>
                        <a:gd name="connsiteX0" fmla="*/ 53937 w 501610"/>
                        <a:gd name="connsiteY0" fmla="*/ 571729 h 571728"/>
                        <a:gd name="connsiteX1" fmla="*/ 0 w 501610"/>
                        <a:gd name="connsiteY1" fmla="*/ 571729 h 571728"/>
                        <a:gd name="connsiteX2" fmla="*/ 105176 w 501610"/>
                        <a:gd name="connsiteY2" fmla="*/ 304742 h 571728"/>
                        <a:gd name="connsiteX3" fmla="*/ 302045 w 501610"/>
                        <a:gd name="connsiteY3" fmla="*/ 80905 h 571728"/>
                        <a:gd name="connsiteX4" fmla="*/ 501611 w 501610"/>
                        <a:gd name="connsiteY4" fmla="*/ 0 h 571728"/>
                        <a:gd name="connsiteX5" fmla="*/ 53937 w 501610"/>
                        <a:gd name="connsiteY5" fmla="*/ 571729 h 571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610" h="571728">
                          <a:moveTo>
                            <a:pt x="53937" y="571729"/>
                          </a:moveTo>
                          <a:lnTo>
                            <a:pt x="0" y="571729"/>
                          </a:lnTo>
                          <a:cubicBezTo>
                            <a:pt x="26968" y="480036"/>
                            <a:pt x="59330" y="391041"/>
                            <a:pt x="105176" y="304742"/>
                          </a:cubicBezTo>
                          <a:cubicBezTo>
                            <a:pt x="153719" y="215747"/>
                            <a:pt x="223837" y="142932"/>
                            <a:pt x="302045" y="80905"/>
                          </a:cubicBezTo>
                          <a:cubicBezTo>
                            <a:pt x="361376" y="35059"/>
                            <a:pt x="428796" y="16181"/>
                            <a:pt x="501611" y="0"/>
                          </a:cubicBezTo>
                          <a:cubicBezTo>
                            <a:pt x="269683" y="115964"/>
                            <a:pt x="132145" y="329014"/>
                            <a:pt x="53937" y="571729"/>
                          </a:cubicBezTo>
                          <a:close/>
                        </a:path>
                      </a:pathLst>
                    </a:custGeom>
                    <a:solidFill>
                      <a:srgbClr val="11521E"/>
                    </a:solidFill>
                    <a:ln w="26947" cap="flat">
                      <a:noFill/>
                      <a:prstDash val="solid"/>
                      <a:miter/>
                    </a:ln>
                  </p:spPr>
                  <p:txBody>
                    <a:bodyPr rtlCol="1" anchor="ctr"/>
                    <a:lstStyle/>
                    <a:p>
                      <a:endParaRPr lang="ar-SA"/>
                    </a:p>
                  </p:txBody>
                </p:sp>
                <p:sp>
                  <p:nvSpPr>
                    <p:cNvPr id="1093" name="شكل حر: شكل 1222">
                      <a:extLst>
                        <a:ext uri="{FF2B5EF4-FFF2-40B4-BE49-F238E27FC236}">
                          <a16:creationId xmlns:a16="http://schemas.microsoft.com/office/drawing/2014/main" id="{574AE66E-3C59-4369-A6F9-57D60C55C69A}"/>
                        </a:ext>
                      </a:extLst>
                    </p:cNvPr>
                    <p:cNvSpPr/>
                    <p:nvPr/>
                  </p:nvSpPr>
                  <p:spPr>
                    <a:xfrm>
                      <a:off x="466552" y="6522902"/>
                      <a:ext cx="346311" cy="510436"/>
                    </a:xfrm>
                    <a:custGeom>
                      <a:avLst/>
                      <a:gdLst>
                        <a:gd name="connsiteX0" fmla="*/ 229231 w 346311"/>
                        <a:gd name="connsiteY0" fmla="*/ 100518 h 510436"/>
                        <a:gd name="connsiteX1" fmla="*/ 137538 w 346311"/>
                        <a:gd name="connsiteY1" fmla="*/ 211088 h 510436"/>
                        <a:gd name="connsiteX2" fmla="*/ 0 w 346311"/>
                        <a:gd name="connsiteY2" fmla="*/ 510436 h 510436"/>
                        <a:gd name="connsiteX3" fmla="*/ 0 w 346311"/>
                        <a:gd name="connsiteY3" fmla="*/ 510436 h 510436"/>
                        <a:gd name="connsiteX4" fmla="*/ 16181 w 346311"/>
                        <a:gd name="connsiteY4" fmla="*/ 464590 h 510436"/>
                        <a:gd name="connsiteX5" fmla="*/ 134842 w 346311"/>
                        <a:gd name="connsiteY5" fmla="*/ 200301 h 510436"/>
                        <a:gd name="connsiteX6" fmla="*/ 226534 w 346311"/>
                        <a:gd name="connsiteY6" fmla="*/ 89730 h 510436"/>
                        <a:gd name="connsiteX7" fmla="*/ 285864 w 346311"/>
                        <a:gd name="connsiteY7" fmla="*/ 41187 h 510436"/>
                        <a:gd name="connsiteX8" fmla="*/ 342498 w 346311"/>
                        <a:gd name="connsiteY8" fmla="*/ 735 h 510436"/>
                        <a:gd name="connsiteX9" fmla="*/ 345195 w 346311"/>
                        <a:gd name="connsiteY9" fmla="*/ 6129 h 510436"/>
                        <a:gd name="connsiteX10" fmla="*/ 229231 w 346311"/>
                        <a:gd name="connsiteY10" fmla="*/ 100518 h 510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6311" h="510436">
                          <a:moveTo>
                            <a:pt x="229231" y="100518"/>
                          </a:moveTo>
                          <a:cubicBezTo>
                            <a:pt x="194172" y="132880"/>
                            <a:pt x="164507" y="170635"/>
                            <a:pt x="137538" y="211088"/>
                          </a:cubicBezTo>
                          <a:cubicBezTo>
                            <a:pt x="86299" y="286599"/>
                            <a:pt x="32362" y="418744"/>
                            <a:pt x="0" y="510436"/>
                          </a:cubicBezTo>
                          <a:lnTo>
                            <a:pt x="0" y="510436"/>
                          </a:lnTo>
                          <a:cubicBezTo>
                            <a:pt x="5394" y="494256"/>
                            <a:pt x="13484" y="467287"/>
                            <a:pt x="16181" y="464590"/>
                          </a:cubicBezTo>
                          <a:cubicBezTo>
                            <a:pt x="45846" y="372898"/>
                            <a:pt x="83602" y="281206"/>
                            <a:pt x="134842" y="200301"/>
                          </a:cubicBezTo>
                          <a:cubicBezTo>
                            <a:pt x="159113" y="159848"/>
                            <a:pt x="191475" y="122092"/>
                            <a:pt x="226534" y="89730"/>
                          </a:cubicBezTo>
                          <a:cubicBezTo>
                            <a:pt x="245412" y="73550"/>
                            <a:pt x="266986" y="57369"/>
                            <a:pt x="285864" y="41187"/>
                          </a:cubicBezTo>
                          <a:cubicBezTo>
                            <a:pt x="304742" y="25007"/>
                            <a:pt x="323620" y="11522"/>
                            <a:pt x="342498" y="735"/>
                          </a:cubicBezTo>
                          <a:cubicBezTo>
                            <a:pt x="345195" y="-1962"/>
                            <a:pt x="347891" y="3432"/>
                            <a:pt x="345195" y="6129"/>
                          </a:cubicBezTo>
                          <a:cubicBezTo>
                            <a:pt x="302045" y="30400"/>
                            <a:pt x="264290" y="65459"/>
                            <a:pt x="229231" y="100518"/>
                          </a:cubicBezTo>
                          <a:close/>
                        </a:path>
                      </a:pathLst>
                    </a:custGeom>
                    <a:solidFill>
                      <a:srgbClr val="DCFB8E">
                        <a:alpha val="30000"/>
                      </a:srgbClr>
                    </a:solidFill>
                    <a:ln w="26947" cap="flat">
                      <a:noFill/>
                      <a:prstDash val="solid"/>
                      <a:miter/>
                    </a:ln>
                  </p:spPr>
                  <p:txBody>
                    <a:bodyPr rtlCol="1" anchor="ctr"/>
                    <a:lstStyle/>
                    <a:p>
                      <a:endParaRPr lang="ar-SA"/>
                    </a:p>
                  </p:txBody>
                </p:sp>
                <p:sp>
                  <p:nvSpPr>
                    <p:cNvPr id="1094" name="شكل حر: شكل 1223">
                      <a:extLst>
                        <a:ext uri="{FF2B5EF4-FFF2-40B4-BE49-F238E27FC236}">
                          <a16:creationId xmlns:a16="http://schemas.microsoft.com/office/drawing/2014/main" id="{9F1E8F3A-0EB3-415B-9EFC-82F24BED5093}"/>
                        </a:ext>
                      </a:extLst>
                    </p:cNvPr>
                    <p:cNvSpPr/>
                    <p:nvPr/>
                  </p:nvSpPr>
                  <p:spPr>
                    <a:xfrm>
                      <a:off x="482733" y="6506412"/>
                      <a:ext cx="145628" cy="524230"/>
                    </a:xfrm>
                    <a:custGeom>
                      <a:avLst/>
                      <a:gdLst>
                        <a:gd name="connsiteX0" fmla="*/ 0 w 145628"/>
                        <a:gd name="connsiteY0" fmla="*/ 524230 h 524230"/>
                        <a:gd name="connsiteX1" fmla="*/ 26968 w 145628"/>
                        <a:gd name="connsiteY1" fmla="*/ 273424 h 524230"/>
                        <a:gd name="connsiteX2" fmla="*/ 72815 w 145628"/>
                        <a:gd name="connsiteY2" fmla="*/ 119705 h 524230"/>
                        <a:gd name="connsiteX3" fmla="*/ 145629 w 145628"/>
                        <a:gd name="connsiteY3" fmla="*/ 1044 h 524230"/>
                        <a:gd name="connsiteX4" fmla="*/ 80905 w 145628"/>
                        <a:gd name="connsiteY4" fmla="*/ 524230 h 524230"/>
                        <a:gd name="connsiteX5" fmla="*/ 0 w 145628"/>
                        <a:gd name="connsiteY5" fmla="*/ 524230 h 524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628" h="524230">
                          <a:moveTo>
                            <a:pt x="0" y="524230"/>
                          </a:moveTo>
                          <a:cubicBezTo>
                            <a:pt x="2697" y="440628"/>
                            <a:pt x="10787" y="354329"/>
                            <a:pt x="26968" y="273424"/>
                          </a:cubicBezTo>
                          <a:cubicBezTo>
                            <a:pt x="37756" y="219488"/>
                            <a:pt x="51240" y="168248"/>
                            <a:pt x="72815" y="119705"/>
                          </a:cubicBezTo>
                          <a:cubicBezTo>
                            <a:pt x="78208" y="108918"/>
                            <a:pt x="140235" y="-12440"/>
                            <a:pt x="145629" y="1044"/>
                          </a:cubicBezTo>
                          <a:cubicBezTo>
                            <a:pt x="142932" y="1044"/>
                            <a:pt x="102480" y="324664"/>
                            <a:pt x="80905" y="524230"/>
                          </a:cubicBezTo>
                          <a:lnTo>
                            <a:pt x="0" y="524230"/>
                          </a:lnTo>
                          <a:close/>
                        </a:path>
                      </a:pathLst>
                    </a:custGeom>
                    <a:solidFill>
                      <a:srgbClr val="003B18"/>
                    </a:solidFill>
                    <a:ln w="26947" cap="flat">
                      <a:noFill/>
                      <a:prstDash val="solid"/>
                      <a:miter/>
                    </a:ln>
                  </p:spPr>
                  <p:txBody>
                    <a:bodyPr rtlCol="1" anchor="ctr"/>
                    <a:lstStyle/>
                    <a:p>
                      <a:endParaRPr lang="ar-SA"/>
                    </a:p>
                  </p:txBody>
                </p:sp>
                <p:sp>
                  <p:nvSpPr>
                    <p:cNvPr id="1095" name="شكل حر: شكل 1224">
                      <a:extLst>
                        <a:ext uri="{FF2B5EF4-FFF2-40B4-BE49-F238E27FC236}">
                          <a16:creationId xmlns:a16="http://schemas.microsoft.com/office/drawing/2014/main" id="{594188BE-EB5D-4AA5-94DB-0F6AAAA75659}"/>
                        </a:ext>
                      </a:extLst>
                    </p:cNvPr>
                    <p:cNvSpPr/>
                    <p:nvPr/>
                  </p:nvSpPr>
                  <p:spPr>
                    <a:xfrm>
                      <a:off x="520488" y="6512849"/>
                      <a:ext cx="105176" cy="520488"/>
                    </a:xfrm>
                    <a:custGeom>
                      <a:avLst/>
                      <a:gdLst>
                        <a:gd name="connsiteX0" fmla="*/ 0 w 105176"/>
                        <a:gd name="connsiteY0" fmla="*/ 517792 h 520488"/>
                        <a:gd name="connsiteX1" fmla="*/ 48543 w 105176"/>
                        <a:gd name="connsiteY1" fmla="*/ 169901 h 520488"/>
                        <a:gd name="connsiteX2" fmla="*/ 105177 w 105176"/>
                        <a:gd name="connsiteY2" fmla="*/ 0 h 520488"/>
                        <a:gd name="connsiteX3" fmla="*/ 40452 w 105176"/>
                        <a:gd name="connsiteY3" fmla="*/ 520488 h 520488"/>
                        <a:gd name="connsiteX4" fmla="*/ 0 w 105176"/>
                        <a:gd name="connsiteY4" fmla="*/ 520488 h 520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76" h="520488">
                          <a:moveTo>
                            <a:pt x="0" y="517792"/>
                          </a:moveTo>
                          <a:cubicBezTo>
                            <a:pt x="10787" y="399131"/>
                            <a:pt x="24272" y="283167"/>
                            <a:pt x="48543" y="169901"/>
                          </a:cubicBezTo>
                          <a:cubicBezTo>
                            <a:pt x="62027" y="110570"/>
                            <a:pt x="83602" y="56634"/>
                            <a:pt x="105177" y="0"/>
                          </a:cubicBezTo>
                          <a:cubicBezTo>
                            <a:pt x="99783" y="35059"/>
                            <a:pt x="62027" y="331711"/>
                            <a:pt x="40452" y="520488"/>
                          </a:cubicBezTo>
                          <a:lnTo>
                            <a:pt x="0" y="520488"/>
                          </a:lnTo>
                          <a:close/>
                        </a:path>
                      </a:pathLst>
                    </a:custGeom>
                    <a:solidFill>
                      <a:srgbClr val="003B18"/>
                    </a:solidFill>
                    <a:ln w="26947" cap="flat">
                      <a:noFill/>
                      <a:prstDash val="solid"/>
                      <a:miter/>
                    </a:ln>
                  </p:spPr>
                  <p:txBody>
                    <a:bodyPr rtlCol="1" anchor="ctr"/>
                    <a:lstStyle/>
                    <a:p>
                      <a:endParaRPr lang="ar-SA"/>
                    </a:p>
                  </p:txBody>
                </p:sp>
                <p:sp>
                  <p:nvSpPr>
                    <p:cNvPr id="1096" name="شكل حر: شكل 1225">
                      <a:extLst>
                        <a:ext uri="{FF2B5EF4-FFF2-40B4-BE49-F238E27FC236}">
                          <a16:creationId xmlns:a16="http://schemas.microsoft.com/office/drawing/2014/main" id="{BCEE7975-4643-4414-8577-BFD1538104DA}"/>
                        </a:ext>
                      </a:extLst>
                    </p:cNvPr>
                    <p:cNvSpPr/>
                    <p:nvPr/>
                  </p:nvSpPr>
                  <p:spPr>
                    <a:xfrm>
                      <a:off x="62027" y="6050956"/>
                      <a:ext cx="19935" cy="20347"/>
                    </a:xfrm>
                    <a:custGeom>
                      <a:avLst/>
                      <a:gdLst>
                        <a:gd name="connsiteX0" fmla="*/ 5394 w 19935"/>
                        <a:gd name="connsiteY0" fmla="*/ 735 h 20347"/>
                        <a:gd name="connsiteX1" fmla="*/ 18878 w 19935"/>
                        <a:gd name="connsiteY1" fmla="*/ 14219 h 20347"/>
                        <a:gd name="connsiteX2" fmla="*/ 13484 w 19935"/>
                        <a:gd name="connsiteY2" fmla="*/ 19613 h 20347"/>
                        <a:gd name="connsiteX3" fmla="*/ 0 w 19935"/>
                        <a:gd name="connsiteY3" fmla="*/ 6129 h 20347"/>
                        <a:gd name="connsiteX4" fmla="*/ 5394 w 19935"/>
                        <a:gd name="connsiteY4" fmla="*/ 735 h 2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35" h="20347">
                          <a:moveTo>
                            <a:pt x="5394" y="735"/>
                          </a:moveTo>
                          <a:cubicBezTo>
                            <a:pt x="10787" y="6129"/>
                            <a:pt x="13484" y="8825"/>
                            <a:pt x="18878" y="14219"/>
                          </a:cubicBezTo>
                          <a:cubicBezTo>
                            <a:pt x="21575" y="16916"/>
                            <a:pt x="18878" y="22310"/>
                            <a:pt x="13484" y="19613"/>
                          </a:cubicBezTo>
                          <a:cubicBezTo>
                            <a:pt x="8090" y="14219"/>
                            <a:pt x="5394" y="11522"/>
                            <a:pt x="0" y="6129"/>
                          </a:cubicBezTo>
                          <a:cubicBezTo>
                            <a:pt x="0" y="3432"/>
                            <a:pt x="5394" y="-1962"/>
                            <a:pt x="5394" y="735"/>
                          </a:cubicBezTo>
                          <a:close/>
                        </a:path>
                      </a:pathLst>
                    </a:custGeom>
                    <a:solidFill>
                      <a:srgbClr val="DCFB8E">
                        <a:alpha val="30000"/>
                      </a:srgbClr>
                    </a:solidFill>
                    <a:ln w="26947" cap="flat">
                      <a:noFill/>
                      <a:prstDash val="solid"/>
                      <a:miter/>
                    </a:ln>
                  </p:spPr>
                  <p:txBody>
                    <a:bodyPr rtlCol="1" anchor="ctr"/>
                    <a:lstStyle/>
                    <a:p>
                      <a:endParaRPr lang="ar-SA"/>
                    </a:p>
                  </p:txBody>
                </p:sp>
                <p:sp>
                  <p:nvSpPr>
                    <p:cNvPr id="1097" name="شكل حر: شكل 1226">
                      <a:extLst>
                        <a:ext uri="{FF2B5EF4-FFF2-40B4-BE49-F238E27FC236}">
                          <a16:creationId xmlns:a16="http://schemas.microsoft.com/office/drawing/2014/main" id="{35E0D375-4125-4AB9-9F96-299638EB7D86}"/>
                        </a:ext>
                      </a:extLst>
                    </p:cNvPr>
                    <p:cNvSpPr/>
                    <p:nvPr/>
                  </p:nvSpPr>
                  <p:spPr>
                    <a:xfrm>
                      <a:off x="-57883" y="6563059"/>
                      <a:ext cx="282270" cy="467961"/>
                    </a:xfrm>
                    <a:custGeom>
                      <a:avLst/>
                      <a:gdLst>
                        <a:gd name="connsiteX0" fmla="*/ 14734 w 282270"/>
                        <a:gd name="connsiteY0" fmla="*/ 11818 h 467961"/>
                        <a:gd name="connsiteX1" fmla="*/ 117214 w 282270"/>
                        <a:gd name="connsiteY1" fmla="*/ 14515 h 467961"/>
                        <a:gd name="connsiteX2" fmla="*/ 184634 w 282270"/>
                        <a:gd name="connsiteY2" fmla="*/ 111601 h 467961"/>
                        <a:gd name="connsiteX3" fmla="*/ 238571 w 282270"/>
                        <a:gd name="connsiteY3" fmla="*/ 235655 h 467961"/>
                        <a:gd name="connsiteX4" fmla="*/ 260146 w 282270"/>
                        <a:gd name="connsiteY4" fmla="*/ 321954 h 467961"/>
                        <a:gd name="connsiteX5" fmla="*/ 276327 w 282270"/>
                        <a:gd name="connsiteY5" fmla="*/ 413646 h 467961"/>
                        <a:gd name="connsiteX6" fmla="*/ 281720 w 282270"/>
                        <a:gd name="connsiteY6" fmla="*/ 467583 h 467961"/>
                        <a:gd name="connsiteX7" fmla="*/ 238571 w 282270"/>
                        <a:gd name="connsiteY7" fmla="*/ 257229 h 467961"/>
                        <a:gd name="connsiteX8" fmla="*/ 187331 w 282270"/>
                        <a:gd name="connsiteY8" fmla="*/ 133175 h 467961"/>
                        <a:gd name="connsiteX9" fmla="*/ 117214 w 282270"/>
                        <a:gd name="connsiteY9" fmla="*/ 36089 h 467961"/>
                        <a:gd name="connsiteX10" fmla="*/ 82155 w 282270"/>
                        <a:gd name="connsiteY10" fmla="*/ 14515 h 467961"/>
                        <a:gd name="connsiteX11" fmla="*/ 1250 w 282270"/>
                        <a:gd name="connsiteY11" fmla="*/ 19909 h 467961"/>
                        <a:gd name="connsiteX12" fmla="*/ 14734 w 282270"/>
                        <a:gd name="connsiteY12" fmla="*/ 11818 h 46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2270" h="467961">
                          <a:moveTo>
                            <a:pt x="14734" y="11818"/>
                          </a:moveTo>
                          <a:cubicBezTo>
                            <a:pt x="49793" y="-1666"/>
                            <a:pt x="82155" y="-7060"/>
                            <a:pt x="117214" y="14515"/>
                          </a:cubicBezTo>
                          <a:cubicBezTo>
                            <a:pt x="128001" y="19909"/>
                            <a:pt x="160363" y="65755"/>
                            <a:pt x="184634" y="111601"/>
                          </a:cubicBezTo>
                          <a:cubicBezTo>
                            <a:pt x="206209" y="149356"/>
                            <a:pt x="225087" y="189809"/>
                            <a:pt x="238571" y="235655"/>
                          </a:cubicBezTo>
                          <a:cubicBezTo>
                            <a:pt x="246661" y="262623"/>
                            <a:pt x="252055" y="294985"/>
                            <a:pt x="260146" y="321954"/>
                          </a:cubicBezTo>
                          <a:cubicBezTo>
                            <a:pt x="265539" y="351619"/>
                            <a:pt x="270933" y="383981"/>
                            <a:pt x="276327" y="413646"/>
                          </a:cubicBezTo>
                          <a:cubicBezTo>
                            <a:pt x="276327" y="419039"/>
                            <a:pt x="284417" y="472976"/>
                            <a:pt x="281720" y="467583"/>
                          </a:cubicBezTo>
                          <a:cubicBezTo>
                            <a:pt x="273630" y="413646"/>
                            <a:pt x="249358" y="308470"/>
                            <a:pt x="238571" y="257229"/>
                          </a:cubicBezTo>
                          <a:cubicBezTo>
                            <a:pt x="227784" y="214080"/>
                            <a:pt x="206209" y="173628"/>
                            <a:pt x="187331" y="133175"/>
                          </a:cubicBezTo>
                          <a:cubicBezTo>
                            <a:pt x="171150" y="98117"/>
                            <a:pt x="144182" y="60361"/>
                            <a:pt x="117214" y="36089"/>
                          </a:cubicBezTo>
                          <a:cubicBezTo>
                            <a:pt x="103729" y="25302"/>
                            <a:pt x="98336" y="19909"/>
                            <a:pt x="82155" y="14515"/>
                          </a:cubicBezTo>
                          <a:cubicBezTo>
                            <a:pt x="60580" y="9121"/>
                            <a:pt x="22824" y="14515"/>
                            <a:pt x="1250" y="19909"/>
                          </a:cubicBezTo>
                          <a:cubicBezTo>
                            <a:pt x="-4144" y="19909"/>
                            <a:pt x="9340" y="14515"/>
                            <a:pt x="14734" y="11818"/>
                          </a:cubicBezTo>
                          <a:close/>
                        </a:path>
                      </a:pathLst>
                    </a:custGeom>
                    <a:solidFill>
                      <a:srgbClr val="DCFB8E">
                        <a:alpha val="30000"/>
                      </a:srgbClr>
                    </a:solidFill>
                    <a:ln w="26947" cap="flat">
                      <a:noFill/>
                      <a:prstDash val="solid"/>
                      <a:miter/>
                    </a:ln>
                  </p:spPr>
                  <p:txBody>
                    <a:bodyPr rtlCol="1" anchor="ctr"/>
                    <a:lstStyle/>
                    <a:p>
                      <a:endParaRPr lang="ar-SA"/>
                    </a:p>
                  </p:txBody>
                </p:sp>
                <p:sp>
                  <p:nvSpPr>
                    <p:cNvPr id="1098" name="شكل حر: شكل 1227">
                      <a:extLst>
                        <a:ext uri="{FF2B5EF4-FFF2-40B4-BE49-F238E27FC236}">
                          <a16:creationId xmlns:a16="http://schemas.microsoft.com/office/drawing/2014/main" id="{EE581EBD-D687-4DE3-9827-C2469C8C5BDD}"/>
                        </a:ext>
                      </a:extLst>
                    </p:cNvPr>
                    <p:cNvSpPr/>
                    <p:nvPr/>
                  </p:nvSpPr>
                  <p:spPr>
                    <a:xfrm>
                      <a:off x="88640" y="6587932"/>
                      <a:ext cx="162521" cy="308229"/>
                    </a:xfrm>
                    <a:custGeom>
                      <a:avLst/>
                      <a:gdLst>
                        <a:gd name="connsiteX0" fmla="*/ 13839 w 162521"/>
                        <a:gd name="connsiteY0" fmla="*/ 11216 h 308229"/>
                        <a:gd name="connsiteX1" fmla="*/ 151377 w 162521"/>
                        <a:gd name="connsiteY1" fmla="*/ 253931 h 308229"/>
                        <a:gd name="connsiteX2" fmla="*/ 162165 w 162521"/>
                        <a:gd name="connsiteY2" fmla="*/ 307868 h 308229"/>
                        <a:gd name="connsiteX3" fmla="*/ 355 w 162521"/>
                        <a:gd name="connsiteY3" fmla="*/ 429 h 308229"/>
                        <a:gd name="connsiteX4" fmla="*/ 13839 w 162521"/>
                        <a:gd name="connsiteY4" fmla="*/ 11216 h 308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521" h="308229">
                          <a:moveTo>
                            <a:pt x="13839" y="11216"/>
                          </a:moveTo>
                          <a:cubicBezTo>
                            <a:pt x="86653" y="62456"/>
                            <a:pt x="121712" y="159542"/>
                            <a:pt x="151377" y="253931"/>
                          </a:cubicBezTo>
                          <a:cubicBezTo>
                            <a:pt x="151377" y="256628"/>
                            <a:pt x="164861" y="313262"/>
                            <a:pt x="162165" y="307868"/>
                          </a:cubicBezTo>
                          <a:cubicBezTo>
                            <a:pt x="132499" y="216176"/>
                            <a:pt x="65079" y="57062"/>
                            <a:pt x="355" y="429"/>
                          </a:cubicBezTo>
                          <a:cubicBezTo>
                            <a:pt x="-2342" y="-2268"/>
                            <a:pt x="11142" y="8520"/>
                            <a:pt x="13839" y="11216"/>
                          </a:cubicBezTo>
                          <a:close/>
                        </a:path>
                      </a:pathLst>
                    </a:custGeom>
                    <a:solidFill>
                      <a:srgbClr val="DCFB8E">
                        <a:alpha val="80000"/>
                      </a:srgbClr>
                    </a:solidFill>
                    <a:ln w="26947" cap="flat">
                      <a:noFill/>
                      <a:prstDash val="solid"/>
                      <a:miter/>
                    </a:ln>
                  </p:spPr>
                  <p:txBody>
                    <a:bodyPr rtlCol="1" anchor="ctr"/>
                    <a:lstStyle/>
                    <a:p>
                      <a:endParaRPr lang="ar-SA"/>
                    </a:p>
                  </p:txBody>
                </p:sp>
                <p:sp>
                  <p:nvSpPr>
                    <p:cNvPr id="1099" name="شكل حر: شكل 1228">
                      <a:extLst>
                        <a:ext uri="{FF2B5EF4-FFF2-40B4-BE49-F238E27FC236}">
                          <a16:creationId xmlns:a16="http://schemas.microsoft.com/office/drawing/2014/main" id="{CC843140-2749-4CF9-945B-15C94CE2469C}"/>
                        </a:ext>
                      </a:extLst>
                    </p:cNvPr>
                    <p:cNvSpPr/>
                    <p:nvPr/>
                  </p:nvSpPr>
                  <p:spPr>
                    <a:xfrm>
                      <a:off x="690389" y="6991874"/>
                      <a:ext cx="113266" cy="38767"/>
                    </a:xfrm>
                    <a:custGeom>
                      <a:avLst/>
                      <a:gdLst>
                        <a:gd name="connsiteX0" fmla="*/ 64724 w 113266"/>
                        <a:gd name="connsiteY0" fmla="*/ 38767 h 38767"/>
                        <a:gd name="connsiteX1" fmla="*/ 62027 w 113266"/>
                        <a:gd name="connsiteY1" fmla="*/ 36070 h 38767"/>
                        <a:gd name="connsiteX2" fmla="*/ 2697 w 113266"/>
                        <a:gd name="connsiteY2" fmla="*/ 38767 h 38767"/>
                        <a:gd name="connsiteX3" fmla="*/ 0 w 113266"/>
                        <a:gd name="connsiteY3" fmla="*/ 38767 h 38767"/>
                        <a:gd name="connsiteX4" fmla="*/ 51240 w 113266"/>
                        <a:gd name="connsiteY4" fmla="*/ 1011 h 38767"/>
                        <a:gd name="connsiteX5" fmla="*/ 94389 w 113266"/>
                        <a:gd name="connsiteY5" fmla="*/ 9102 h 38767"/>
                        <a:gd name="connsiteX6" fmla="*/ 113267 w 113266"/>
                        <a:gd name="connsiteY6" fmla="*/ 38767 h 38767"/>
                        <a:gd name="connsiteX7" fmla="*/ 64724 w 113266"/>
                        <a:gd name="connsiteY7" fmla="*/ 38767 h 38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266" h="38767">
                          <a:moveTo>
                            <a:pt x="64724" y="38767"/>
                          </a:moveTo>
                          <a:cubicBezTo>
                            <a:pt x="64724" y="38767"/>
                            <a:pt x="62027" y="36070"/>
                            <a:pt x="62027" y="36070"/>
                          </a:cubicBezTo>
                          <a:cubicBezTo>
                            <a:pt x="40452" y="14495"/>
                            <a:pt x="18878" y="22586"/>
                            <a:pt x="2697" y="38767"/>
                          </a:cubicBezTo>
                          <a:lnTo>
                            <a:pt x="0" y="38767"/>
                          </a:lnTo>
                          <a:cubicBezTo>
                            <a:pt x="13484" y="19889"/>
                            <a:pt x="32362" y="3708"/>
                            <a:pt x="51240" y="1011"/>
                          </a:cubicBezTo>
                          <a:cubicBezTo>
                            <a:pt x="67421" y="-1685"/>
                            <a:pt x="83602" y="1011"/>
                            <a:pt x="94389" y="9102"/>
                          </a:cubicBezTo>
                          <a:cubicBezTo>
                            <a:pt x="102480" y="17192"/>
                            <a:pt x="107873" y="27979"/>
                            <a:pt x="113267" y="38767"/>
                          </a:cubicBezTo>
                          <a:lnTo>
                            <a:pt x="64724" y="38767"/>
                          </a:lnTo>
                          <a:close/>
                        </a:path>
                      </a:pathLst>
                    </a:custGeom>
                    <a:solidFill>
                      <a:srgbClr val="284A55"/>
                    </a:solidFill>
                    <a:ln w="26947" cap="flat">
                      <a:noFill/>
                      <a:prstDash val="solid"/>
                      <a:miter/>
                    </a:ln>
                  </p:spPr>
                  <p:txBody>
                    <a:bodyPr rtlCol="1" anchor="ctr"/>
                    <a:lstStyle/>
                    <a:p>
                      <a:endParaRPr lang="ar-SA"/>
                    </a:p>
                  </p:txBody>
                </p:sp>
                <p:sp>
                  <p:nvSpPr>
                    <p:cNvPr id="1100" name="شكل حر: شكل 1229">
                      <a:extLst>
                        <a:ext uri="{FF2B5EF4-FFF2-40B4-BE49-F238E27FC236}">
                          <a16:creationId xmlns:a16="http://schemas.microsoft.com/office/drawing/2014/main" id="{80CD0AFB-DC5F-4689-A207-FE8E5E71AE31}"/>
                        </a:ext>
                      </a:extLst>
                    </p:cNvPr>
                    <p:cNvSpPr/>
                    <p:nvPr/>
                  </p:nvSpPr>
                  <p:spPr>
                    <a:xfrm>
                      <a:off x="612181" y="6953185"/>
                      <a:ext cx="172597" cy="77456"/>
                    </a:xfrm>
                    <a:custGeom>
                      <a:avLst/>
                      <a:gdLst>
                        <a:gd name="connsiteX0" fmla="*/ 129448 w 172597"/>
                        <a:gd name="connsiteY0" fmla="*/ 39701 h 77456"/>
                        <a:gd name="connsiteX1" fmla="*/ 78208 w 172597"/>
                        <a:gd name="connsiteY1" fmla="*/ 77457 h 77456"/>
                        <a:gd name="connsiteX2" fmla="*/ 0 w 172597"/>
                        <a:gd name="connsiteY2" fmla="*/ 77457 h 77456"/>
                        <a:gd name="connsiteX3" fmla="*/ 62027 w 172597"/>
                        <a:gd name="connsiteY3" fmla="*/ 7339 h 77456"/>
                        <a:gd name="connsiteX4" fmla="*/ 67421 w 172597"/>
                        <a:gd name="connsiteY4" fmla="*/ 1945 h 77456"/>
                        <a:gd name="connsiteX5" fmla="*/ 148326 w 172597"/>
                        <a:gd name="connsiteY5" fmla="*/ 23520 h 77456"/>
                        <a:gd name="connsiteX6" fmla="*/ 172597 w 172597"/>
                        <a:gd name="connsiteY6" fmla="*/ 47792 h 77456"/>
                        <a:gd name="connsiteX7" fmla="*/ 129448 w 172597"/>
                        <a:gd name="connsiteY7" fmla="*/ 39701 h 77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597" h="77456">
                          <a:moveTo>
                            <a:pt x="129448" y="39701"/>
                          </a:moveTo>
                          <a:cubicBezTo>
                            <a:pt x="110570" y="42398"/>
                            <a:pt x="91692" y="58579"/>
                            <a:pt x="78208" y="77457"/>
                          </a:cubicBezTo>
                          <a:lnTo>
                            <a:pt x="0" y="77457"/>
                          </a:lnTo>
                          <a:cubicBezTo>
                            <a:pt x="18878" y="53185"/>
                            <a:pt x="43149" y="31611"/>
                            <a:pt x="62027" y="7339"/>
                          </a:cubicBezTo>
                          <a:cubicBezTo>
                            <a:pt x="64724" y="4642"/>
                            <a:pt x="64724" y="4642"/>
                            <a:pt x="67421" y="1945"/>
                          </a:cubicBezTo>
                          <a:cubicBezTo>
                            <a:pt x="94389" y="-3448"/>
                            <a:pt x="121357" y="1945"/>
                            <a:pt x="148326" y="23520"/>
                          </a:cubicBezTo>
                          <a:cubicBezTo>
                            <a:pt x="156416" y="31611"/>
                            <a:pt x="164507" y="39701"/>
                            <a:pt x="172597" y="47792"/>
                          </a:cubicBezTo>
                          <a:cubicBezTo>
                            <a:pt x="161810" y="39701"/>
                            <a:pt x="145629" y="37004"/>
                            <a:pt x="129448" y="39701"/>
                          </a:cubicBezTo>
                          <a:close/>
                        </a:path>
                      </a:pathLst>
                    </a:custGeom>
                    <a:solidFill>
                      <a:srgbClr val="00374E"/>
                    </a:solidFill>
                    <a:ln w="26947" cap="flat">
                      <a:noFill/>
                      <a:prstDash val="solid"/>
                      <a:miter/>
                    </a:ln>
                  </p:spPr>
                  <p:txBody>
                    <a:bodyPr rtlCol="1" anchor="ctr"/>
                    <a:lstStyle/>
                    <a:p>
                      <a:endParaRPr lang="ar-SA"/>
                    </a:p>
                  </p:txBody>
                </p:sp>
                <p:sp>
                  <p:nvSpPr>
                    <p:cNvPr id="1101" name="شكل حر: شكل 1230">
                      <a:extLst>
                        <a:ext uri="{FF2B5EF4-FFF2-40B4-BE49-F238E27FC236}">
                          <a16:creationId xmlns:a16="http://schemas.microsoft.com/office/drawing/2014/main" id="{A4C678D1-7CDE-4E42-AEBD-D40FE79993EF}"/>
                        </a:ext>
                      </a:extLst>
                    </p:cNvPr>
                    <p:cNvSpPr/>
                    <p:nvPr/>
                  </p:nvSpPr>
                  <p:spPr>
                    <a:xfrm>
                      <a:off x="579819" y="6955130"/>
                      <a:ext cx="99782" cy="75511"/>
                    </a:xfrm>
                    <a:custGeom>
                      <a:avLst/>
                      <a:gdLst>
                        <a:gd name="connsiteX0" fmla="*/ 32362 w 99782"/>
                        <a:gd name="connsiteY0" fmla="*/ 75512 h 75511"/>
                        <a:gd name="connsiteX1" fmla="*/ 0 w 99782"/>
                        <a:gd name="connsiteY1" fmla="*/ 75512 h 75511"/>
                        <a:gd name="connsiteX2" fmla="*/ 26968 w 99782"/>
                        <a:gd name="connsiteY2" fmla="*/ 43149 h 75511"/>
                        <a:gd name="connsiteX3" fmla="*/ 99783 w 99782"/>
                        <a:gd name="connsiteY3" fmla="*/ 0 h 75511"/>
                        <a:gd name="connsiteX4" fmla="*/ 94389 w 99782"/>
                        <a:gd name="connsiteY4" fmla="*/ 5394 h 75511"/>
                        <a:gd name="connsiteX5" fmla="*/ 32362 w 99782"/>
                        <a:gd name="connsiteY5" fmla="*/ 75512 h 7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782" h="75511">
                          <a:moveTo>
                            <a:pt x="32362" y="75512"/>
                          </a:moveTo>
                          <a:lnTo>
                            <a:pt x="0" y="75512"/>
                          </a:lnTo>
                          <a:cubicBezTo>
                            <a:pt x="8090" y="64724"/>
                            <a:pt x="16181" y="53937"/>
                            <a:pt x="26968" y="43149"/>
                          </a:cubicBezTo>
                          <a:cubicBezTo>
                            <a:pt x="48543" y="21575"/>
                            <a:pt x="72815" y="5394"/>
                            <a:pt x="99783" y="0"/>
                          </a:cubicBezTo>
                          <a:cubicBezTo>
                            <a:pt x="97086" y="2697"/>
                            <a:pt x="97086" y="2697"/>
                            <a:pt x="94389" y="5394"/>
                          </a:cubicBezTo>
                          <a:cubicBezTo>
                            <a:pt x="75511" y="29665"/>
                            <a:pt x="51240" y="51240"/>
                            <a:pt x="32362" y="75512"/>
                          </a:cubicBezTo>
                          <a:close/>
                        </a:path>
                      </a:pathLst>
                    </a:custGeom>
                    <a:solidFill>
                      <a:srgbClr val="007500"/>
                    </a:solidFill>
                    <a:ln w="26947" cap="flat">
                      <a:noFill/>
                      <a:prstDash val="solid"/>
                      <a:miter/>
                    </a:ln>
                  </p:spPr>
                  <p:txBody>
                    <a:bodyPr rtlCol="1" anchor="ctr"/>
                    <a:lstStyle/>
                    <a:p>
                      <a:endParaRPr lang="ar-SA"/>
                    </a:p>
                  </p:txBody>
                </p:sp>
                <p:sp>
                  <p:nvSpPr>
                    <p:cNvPr id="1102" name="شكل حر: شكل 1231">
                      <a:extLst>
                        <a:ext uri="{FF2B5EF4-FFF2-40B4-BE49-F238E27FC236}">
                          <a16:creationId xmlns:a16="http://schemas.microsoft.com/office/drawing/2014/main" id="{38B74467-7130-4B5E-BE78-3CCDCAC4A726}"/>
                        </a:ext>
                      </a:extLst>
                    </p:cNvPr>
                    <p:cNvSpPr/>
                    <p:nvPr/>
                  </p:nvSpPr>
                  <p:spPr>
                    <a:xfrm>
                      <a:off x="614877" y="6957237"/>
                      <a:ext cx="138081" cy="76100"/>
                    </a:xfrm>
                    <a:custGeom>
                      <a:avLst/>
                      <a:gdLst>
                        <a:gd name="connsiteX0" fmla="*/ 91692 w 138081"/>
                        <a:gd name="connsiteY0" fmla="*/ 8680 h 76100"/>
                        <a:gd name="connsiteX1" fmla="*/ 67421 w 138081"/>
                        <a:gd name="connsiteY1" fmla="*/ 16771 h 76100"/>
                        <a:gd name="connsiteX2" fmla="*/ 16181 w 138081"/>
                        <a:gd name="connsiteY2" fmla="*/ 65314 h 76100"/>
                        <a:gd name="connsiteX3" fmla="*/ 8091 w 138081"/>
                        <a:gd name="connsiteY3" fmla="*/ 76101 h 76100"/>
                        <a:gd name="connsiteX4" fmla="*/ 0 w 138081"/>
                        <a:gd name="connsiteY4" fmla="*/ 76101 h 76100"/>
                        <a:gd name="connsiteX5" fmla="*/ 16181 w 138081"/>
                        <a:gd name="connsiteY5" fmla="*/ 51830 h 76100"/>
                        <a:gd name="connsiteX6" fmla="*/ 64724 w 138081"/>
                        <a:gd name="connsiteY6" fmla="*/ 3287 h 76100"/>
                        <a:gd name="connsiteX7" fmla="*/ 129448 w 138081"/>
                        <a:gd name="connsiteY7" fmla="*/ 14074 h 76100"/>
                        <a:gd name="connsiteX8" fmla="*/ 137538 w 138081"/>
                        <a:gd name="connsiteY8" fmla="*/ 19468 h 76100"/>
                        <a:gd name="connsiteX9" fmla="*/ 91692 w 138081"/>
                        <a:gd name="connsiteY9" fmla="*/ 8680 h 7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8081" h="76100">
                          <a:moveTo>
                            <a:pt x="91692" y="8680"/>
                          </a:moveTo>
                          <a:cubicBezTo>
                            <a:pt x="80905" y="8680"/>
                            <a:pt x="78208" y="11377"/>
                            <a:pt x="67421" y="16771"/>
                          </a:cubicBezTo>
                          <a:cubicBezTo>
                            <a:pt x="48543" y="27558"/>
                            <a:pt x="29665" y="46436"/>
                            <a:pt x="16181" y="65314"/>
                          </a:cubicBezTo>
                          <a:cubicBezTo>
                            <a:pt x="13484" y="68011"/>
                            <a:pt x="10787" y="73405"/>
                            <a:pt x="8091" y="76101"/>
                          </a:cubicBezTo>
                          <a:lnTo>
                            <a:pt x="0" y="76101"/>
                          </a:lnTo>
                          <a:cubicBezTo>
                            <a:pt x="5394" y="68011"/>
                            <a:pt x="10787" y="59921"/>
                            <a:pt x="16181" y="51830"/>
                          </a:cubicBezTo>
                          <a:cubicBezTo>
                            <a:pt x="35059" y="27558"/>
                            <a:pt x="59330" y="5984"/>
                            <a:pt x="64724" y="3287"/>
                          </a:cubicBezTo>
                          <a:cubicBezTo>
                            <a:pt x="88996" y="-4804"/>
                            <a:pt x="107873" y="3287"/>
                            <a:pt x="129448" y="14074"/>
                          </a:cubicBezTo>
                          <a:cubicBezTo>
                            <a:pt x="132145" y="16771"/>
                            <a:pt x="140235" y="22164"/>
                            <a:pt x="137538" y="19468"/>
                          </a:cubicBezTo>
                          <a:cubicBezTo>
                            <a:pt x="129448" y="14074"/>
                            <a:pt x="105177" y="5984"/>
                            <a:pt x="91692" y="8680"/>
                          </a:cubicBezTo>
                          <a:close/>
                        </a:path>
                      </a:pathLst>
                    </a:custGeom>
                    <a:solidFill>
                      <a:srgbClr val="DCFB8E">
                        <a:alpha val="30000"/>
                      </a:srgbClr>
                    </a:solidFill>
                    <a:ln w="26947" cap="flat">
                      <a:noFill/>
                      <a:prstDash val="solid"/>
                      <a:miter/>
                    </a:ln>
                  </p:spPr>
                  <p:txBody>
                    <a:bodyPr rtlCol="1" anchor="ctr"/>
                    <a:lstStyle/>
                    <a:p>
                      <a:endParaRPr lang="ar-SA"/>
                    </a:p>
                  </p:txBody>
                </p:sp>
                <p:sp>
                  <p:nvSpPr>
                    <p:cNvPr id="1103" name="شكل حر: شكل 1232">
                      <a:extLst>
                        <a:ext uri="{FF2B5EF4-FFF2-40B4-BE49-F238E27FC236}">
                          <a16:creationId xmlns:a16="http://schemas.microsoft.com/office/drawing/2014/main" id="{80A4A836-D774-4F30-976B-62BDCEBD4121}"/>
                        </a:ext>
                      </a:extLst>
                    </p:cNvPr>
                    <p:cNvSpPr/>
                    <p:nvPr/>
                  </p:nvSpPr>
                  <p:spPr>
                    <a:xfrm>
                      <a:off x="550153" y="6768361"/>
                      <a:ext cx="205088" cy="203821"/>
                    </a:xfrm>
                    <a:custGeom>
                      <a:avLst/>
                      <a:gdLst>
                        <a:gd name="connsiteX0" fmla="*/ 132145 w 205088"/>
                        <a:gd name="connsiteY0" fmla="*/ 14171 h 203821"/>
                        <a:gd name="connsiteX1" fmla="*/ 75511 w 205088"/>
                        <a:gd name="connsiteY1" fmla="*/ 687 h 203821"/>
                        <a:gd name="connsiteX2" fmla="*/ 0 w 205088"/>
                        <a:gd name="connsiteY2" fmla="*/ 68108 h 203821"/>
                        <a:gd name="connsiteX3" fmla="*/ 88996 w 205088"/>
                        <a:gd name="connsiteY3" fmla="*/ 51927 h 203821"/>
                        <a:gd name="connsiteX4" fmla="*/ 164507 w 205088"/>
                        <a:gd name="connsiteY4" fmla="*/ 154407 h 203821"/>
                        <a:gd name="connsiteX5" fmla="*/ 204959 w 205088"/>
                        <a:gd name="connsiteY5" fmla="*/ 200253 h 203821"/>
                        <a:gd name="connsiteX6" fmla="*/ 132145 w 205088"/>
                        <a:gd name="connsiteY6" fmla="*/ 14171 h 203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5088" h="203821">
                          <a:moveTo>
                            <a:pt x="132145" y="14171"/>
                          </a:moveTo>
                          <a:cubicBezTo>
                            <a:pt x="115964" y="3384"/>
                            <a:pt x="97086" y="-2010"/>
                            <a:pt x="75511" y="687"/>
                          </a:cubicBezTo>
                          <a:cubicBezTo>
                            <a:pt x="45846" y="3384"/>
                            <a:pt x="18878" y="33049"/>
                            <a:pt x="0" y="68108"/>
                          </a:cubicBezTo>
                          <a:cubicBezTo>
                            <a:pt x="24271" y="33049"/>
                            <a:pt x="56633" y="14171"/>
                            <a:pt x="88996" y="51927"/>
                          </a:cubicBezTo>
                          <a:cubicBezTo>
                            <a:pt x="115964" y="81592"/>
                            <a:pt x="140235" y="119348"/>
                            <a:pt x="164507" y="154407"/>
                          </a:cubicBezTo>
                          <a:cubicBezTo>
                            <a:pt x="167204" y="157103"/>
                            <a:pt x="207656" y="219131"/>
                            <a:pt x="204959" y="200253"/>
                          </a:cubicBezTo>
                          <a:cubicBezTo>
                            <a:pt x="188778" y="135529"/>
                            <a:pt x="167204" y="65411"/>
                            <a:pt x="132145" y="14171"/>
                          </a:cubicBezTo>
                          <a:close/>
                        </a:path>
                      </a:pathLst>
                    </a:custGeom>
                    <a:solidFill>
                      <a:srgbClr val="284A55"/>
                    </a:solidFill>
                    <a:ln w="26947" cap="flat">
                      <a:noFill/>
                      <a:prstDash val="solid"/>
                      <a:miter/>
                    </a:ln>
                  </p:spPr>
                  <p:txBody>
                    <a:bodyPr rtlCol="1" anchor="ctr"/>
                    <a:lstStyle/>
                    <a:p>
                      <a:endParaRPr lang="ar-SA"/>
                    </a:p>
                  </p:txBody>
                </p:sp>
                <p:sp>
                  <p:nvSpPr>
                    <p:cNvPr id="1104" name="شكل حر: شكل 1233">
                      <a:extLst>
                        <a:ext uri="{FF2B5EF4-FFF2-40B4-BE49-F238E27FC236}">
                          <a16:creationId xmlns:a16="http://schemas.microsoft.com/office/drawing/2014/main" id="{2D72AEE6-C600-4FCE-ABEE-8B6B13341BB5}"/>
                        </a:ext>
                      </a:extLst>
                    </p:cNvPr>
                    <p:cNvSpPr/>
                    <p:nvPr/>
                  </p:nvSpPr>
                  <p:spPr>
                    <a:xfrm>
                      <a:off x="382950" y="6709815"/>
                      <a:ext cx="302045" cy="320827"/>
                    </a:xfrm>
                    <a:custGeom>
                      <a:avLst/>
                      <a:gdLst>
                        <a:gd name="connsiteX0" fmla="*/ 240018 w 302045"/>
                        <a:gd name="connsiteY0" fmla="*/ 59234 h 320827"/>
                        <a:gd name="connsiteX1" fmla="*/ 164507 w 302045"/>
                        <a:gd name="connsiteY1" fmla="*/ 126655 h 320827"/>
                        <a:gd name="connsiteX2" fmla="*/ 110570 w 302045"/>
                        <a:gd name="connsiteY2" fmla="*/ 242618 h 320827"/>
                        <a:gd name="connsiteX3" fmla="*/ 86299 w 302045"/>
                        <a:gd name="connsiteY3" fmla="*/ 320827 h 320827"/>
                        <a:gd name="connsiteX4" fmla="*/ 0 w 302045"/>
                        <a:gd name="connsiteY4" fmla="*/ 320827 h 320827"/>
                        <a:gd name="connsiteX5" fmla="*/ 64724 w 302045"/>
                        <a:gd name="connsiteY5" fmla="*/ 123958 h 320827"/>
                        <a:gd name="connsiteX6" fmla="*/ 153719 w 302045"/>
                        <a:gd name="connsiteY6" fmla="*/ 10691 h 320827"/>
                        <a:gd name="connsiteX7" fmla="*/ 161810 w 302045"/>
                        <a:gd name="connsiteY7" fmla="*/ 2600 h 320827"/>
                        <a:gd name="connsiteX8" fmla="*/ 269683 w 302045"/>
                        <a:gd name="connsiteY8" fmla="*/ 34963 h 320827"/>
                        <a:gd name="connsiteX9" fmla="*/ 302045 w 302045"/>
                        <a:gd name="connsiteY9" fmla="*/ 72718 h 320827"/>
                        <a:gd name="connsiteX10" fmla="*/ 240018 w 302045"/>
                        <a:gd name="connsiteY10" fmla="*/ 59234 h 320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2045" h="320827">
                          <a:moveTo>
                            <a:pt x="240018" y="59234"/>
                          </a:moveTo>
                          <a:cubicBezTo>
                            <a:pt x="210353" y="61931"/>
                            <a:pt x="183385" y="91596"/>
                            <a:pt x="164507" y="126655"/>
                          </a:cubicBezTo>
                          <a:cubicBezTo>
                            <a:pt x="140235" y="161714"/>
                            <a:pt x="121357" y="212954"/>
                            <a:pt x="110570" y="242618"/>
                          </a:cubicBezTo>
                          <a:cubicBezTo>
                            <a:pt x="102480" y="266890"/>
                            <a:pt x="94389" y="293859"/>
                            <a:pt x="86299" y="320827"/>
                          </a:cubicBezTo>
                          <a:lnTo>
                            <a:pt x="0" y="320827"/>
                          </a:lnTo>
                          <a:cubicBezTo>
                            <a:pt x="13484" y="250709"/>
                            <a:pt x="35059" y="185985"/>
                            <a:pt x="64724" y="123958"/>
                          </a:cubicBezTo>
                          <a:cubicBezTo>
                            <a:pt x="86299" y="80809"/>
                            <a:pt x="124054" y="51143"/>
                            <a:pt x="153719" y="10691"/>
                          </a:cubicBezTo>
                          <a:cubicBezTo>
                            <a:pt x="156416" y="7994"/>
                            <a:pt x="159113" y="5297"/>
                            <a:pt x="161810" y="2600"/>
                          </a:cubicBezTo>
                          <a:cubicBezTo>
                            <a:pt x="196869" y="-5490"/>
                            <a:pt x="234624" y="5297"/>
                            <a:pt x="269683" y="34963"/>
                          </a:cubicBezTo>
                          <a:cubicBezTo>
                            <a:pt x="280471" y="45750"/>
                            <a:pt x="291258" y="59234"/>
                            <a:pt x="302045" y="72718"/>
                          </a:cubicBezTo>
                          <a:cubicBezTo>
                            <a:pt x="280471" y="61931"/>
                            <a:pt x="261593" y="56537"/>
                            <a:pt x="240018" y="59234"/>
                          </a:cubicBezTo>
                          <a:close/>
                        </a:path>
                      </a:pathLst>
                    </a:custGeom>
                    <a:solidFill>
                      <a:srgbClr val="00374E"/>
                    </a:solidFill>
                    <a:ln w="26947" cap="flat">
                      <a:noFill/>
                      <a:prstDash val="solid"/>
                      <a:miter/>
                    </a:ln>
                  </p:spPr>
                  <p:txBody>
                    <a:bodyPr rtlCol="1" anchor="ctr"/>
                    <a:lstStyle/>
                    <a:p>
                      <a:endParaRPr lang="ar-SA"/>
                    </a:p>
                  </p:txBody>
                </p:sp>
                <p:sp>
                  <p:nvSpPr>
                    <p:cNvPr id="1105" name="شكل حر: شكل 1234">
                      <a:extLst>
                        <a:ext uri="{FF2B5EF4-FFF2-40B4-BE49-F238E27FC236}">
                          <a16:creationId xmlns:a16="http://schemas.microsoft.com/office/drawing/2014/main" id="{F22D4A20-BF01-4868-9D95-9CACC6BDF618}"/>
                        </a:ext>
                      </a:extLst>
                    </p:cNvPr>
                    <p:cNvSpPr/>
                    <p:nvPr/>
                  </p:nvSpPr>
                  <p:spPr>
                    <a:xfrm>
                      <a:off x="342497" y="6712415"/>
                      <a:ext cx="199565" cy="318226"/>
                    </a:xfrm>
                    <a:custGeom>
                      <a:avLst/>
                      <a:gdLst>
                        <a:gd name="connsiteX0" fmla="*/ 105176 w 199565"/>
                        <a:gd name="connsiteY0" fmla="*/ 121357 h 318226"/>
                        <a:gd name="connsiteX1" fmla="*/ 40452 w 199565"/>
                        <a:gd name="connsiteY1" fmla="*/ 318227 h 318226"/>
                        <a:gd name="connsiteX2" fmla="*/ 0 w 199565"/>
                        <a:gd name="connsiteY2" fmla="*/ 318227 h 318226"/>
                        <a:gd name="connsiteX3" fmla="*/ 5394 w 199565"/>
                        <a:gd name="connsiteY3" fmla="*/ 288561 h 318226"/>
                        <a:gd name="connsiteX4" fmla="*/ 105176 w 199565"/>
                        <a:gd name="connsiteY4" fmla="*/ 59331 h 318226"/>
                        <a:gd name="connsiteX5" fmla="*/ 199566 w 199565"/>
                        <a:gd name="connsiteY5" fmla="*/ 0 h 318226"/>
                        <a:gd name="connsiteX6" fmla="*/ 191475 w 199565"/>
                        <a:gd name="connsiteY6" fmla="*/ 8091 h 318226"/>
                        <a:gd name="connsiteX7" fmla="*/ 105176 w 199565"/>
                        <a:gd name="connsiteY7" fmla="*/ 121357 h 318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9565" h="318226">
                          <a:moveTo>
                            <a:pt x="105176" y="121357"/>
                          </a:moveTo>
                          <a:cubicBezTo>
                            <a:pt x="75511" y="183385"/>
                            <a:pt x="53937" y="250806"/>
                            <a:pt x="40452" y="318227"/>
                          </a:cubicBezTo>
                          <a:lnTo>
                            <a:pt x="0" y="318227"/>
                          </a:lnTo>
                          <a:cubicBezTo>
                            <a:pt x="2697" y="307439"/>
                            <a:pt x="2697" y="296652"/>
                            <a:pt x="5394" y="288561"/>
                          </a:cubicBezTo>
                          <a:cubicBezTo>
                            <a:pt x="21575" y="199565"/>
                            <a:pt x="51240" y="118661"/>
                            <a:pt x="105176" y="59331"/>
                          </a:cubicBezTo>
                          <a:cubicBezTo>
                            <a:pt x="132145" y="29665"/>
                            <a:pt x="164507" y="8091"/>
                            <a:pt x="199566" y="0"/>
                          </a:cubicBezTo>
                          <a:cubicBezTo>
                            <a:pt x="196869" y="2697"/>
                            <a:pt x="194172" y="5394"/>
                            <a:pt x="191475" y="8091"/>
                          </a:cubicBezTo>
                          <a:cubicBezTo>
                            <a:pt x="164507" y="45846"/>
                            <a:pt x="126751" y="75511"/>
                            <a:pt x="105176" y="121357"/>
                          </a:cubicBezTo>
                          <a:close/>
                        </a:path>
                      </a:pathLst>
                    </a:custGeom>
                    <a:solidFill>
                      <a:srgbClr val="007500"/>
                    </a:solidFill>
                    <a:ln w="26947" cap="flat">
                      <a:noFill/>
                      <a:prstDash val="solid"/>
                      <a:miter/>
                    </a:ln>
                  </p:spPr>
                  <p:txBody>
                    <a:bodyPr rtlCol="1" anchor="ctr"/>
                    <a:lstStyle/>
                    <a:p>
                      <a:endParaRPr lang="ar-SA"/>
                    </a:p>
                  </p:txBody>
                </p:sp>
                <p:sp>
                  <p:nvSpPr>
                    <p:cNvPr id="1106" name="شكل حر: شكل 1235">
                      <a:extLst>
                        <a:ext uri="{FF2B5EF4-FFF2-40B4-BE49-F238E27FC236}">
                          <a16:creationId xmlns:a16="http://schemas.microsoft.com/office/drawing/2014/main" id="{3535C30E-ADA4-4AEC-B17F-01D6C101D5F7}"/>
                        </a:ext>
                      </a:extLst>
                    </p:cNvPr>
                    <p:cNvSpPr/>
                    <p:nvPr/>
                  </p:nvSpPr>
                  <p:spPr>
                    <a:xfrm>
                      <a:off x="385647" y="6716220"/>
                      <a:ext cx="259325" cy="317117"/>
                    </a:xfrm>
                    <a:custGeom>
                      <a:avLst/>
                      <a:gdLst>
                        <a:gd name="connsiteX0" fmla="*/ 191475 w 259325"/>
                        <a:gd name="connsiteY0" fmla="*/ 9679 h 317117"/>
                        <a:gd name="connsiteX1" fmla="*/ 161810 w 259325"/>
                        <a:gd name="connsiteY1" fmla="*/ 20466 h 317117"/>
                        <a:gd name="connsiteX2" fmla="*/ 97086 w 259325"/>
                        <a:gd name="connsiteY2" fmla="*/ 87887 h 317117"/>
                        <a:gd name="connsiteX3" fmla="*/ 45846 w 259325"/>
                        <a:gd name="connsiteY3" fmla="*/ 182276 h 317117"/>
                        <a:gd name="connsiteX4" fmla="*/ 2697 w 259325"/>
                        <a:gd name="connsiteY4" fmla="*/ 317118 h 317117"/>
                        <a:gd name="connsiteX5" fmla="*/ 0 w 259325"/>
                        <a:gd name="connsiteY5" fmla="*/ 317118 h 317117"/>
                        <a:gd name="connsiteX6" fmla="*/ 2697 w 259325"/>
                        <a:gd name="connsiteY6" fmla="*/ 306330 h 317117"/>
                        <a:gd name="connsiteX7" fmla="*/ 21575 w 259325"/>
                        <a:gd name="connsiteY7" fmla="*/ 230820 h 317117"/>
                        <a:gd name="connsiteX8" fmla="*/ 45846 w 259325"/>
                        <a:gd name="connsiteY8" fmla="*/ 163399 h 317117"/>
                        <a:gd name="connsiteX9" fmla="*/ 99783 w 259325"/>
                        <a:gd name="connsiteY9" fmla="*/ 71706 h 317117"/>
                        <a:gd name="connsiteX10" fmla="*/ 161810 w 259325"/>
                        <a:gd name="connsiteY10" fmla="*/ 4285 h 317117"/>
                        <a:gd name="connsiteX11" fmla="*/ 248109 w 259325"/>
                        <a:gd name="connsiteY11" fmla="*/ 23163 h 317117"/>
                        <a:gd name="connsiteX12" fmla="*/ 258896 w 259325"/>
                        <a:gd name="connsiteY12" fmla="*/ 31254 h 317117"/>
                        <a:gd name="connsiteX13" fmla="*/ 191475 w 259325"/>
                        <a:gd name="connsiteY13" fmla="*/ 9679 h 317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9325" h="317117">
                          <a:moveTo>
                            <a:pt x="191475" y="9679"/>
                          </a:moveTo>
                          <a:cubicBezTo>
                            <a:pt x="177991" y="9679"/>
                            <a:pt x="172597" y="12376"/>
                            <a:pt x="161810" y="20466"/>
                          </a:cubicBezTo>
                          <a:cubicBezTo>
                            <a:pt x="137538" y="33951"/>
                            <a:pt x="113267" y="60919"/>
                            <a:pt x="97086" y="87887"/>
                          </a:cubicBezTo>
                          <a:cubicBezTo>
                            <a:pt x="78208" y="117552"/>
                            <a:pt x="56633" y="147218"/>
                            <a:pt x="45846" y="182276"/>
                          </a:cubicBezTo>
                          <a:cubicBezTo>
                            <a:pt x="35059" y="214638"/>
                            <a:pt x="16181" y="271272"/>
                            <a:pt x="2697" y="317118"/>
                          </a:cubicBezTo>
                          <a:lnTo>
                            <a:pt x="0" y="317118"/>
                          </a:lnTo>
                          <a:cubicBezTo>
                            <a:pt x="0" y="311724"/>
                            <a:pt x="2697" y="306330"/>
                            <a:pt x="2697" y="306330"/>
                          </a:cubicBezTo>
                          <a:cubicBezTo>
                            <a:pt x="8091" y="282059"/>
                            <a:pt x="16181" y="255091"/>
                            <a:pt x="21575" y="230820"/>
                          </a:cubicBezTo>
                          <a:cubicBezTo>
                            <a:pt x="29665" y="209244"/>
                            <a:pt x="37756" y="184973"/>
                            <a:pt x="45846" y="163399"/>
                          </a:cubicBezTo>
                          <a:cubicBezTo>
                            <a:pt x="59330" y="128340"/>
                            <a:pt x="78208" y="98674"/>
                            <a:pt x="99783" y="71706"/>
                          </a:cubicBezTo>
                          <a:cubicBezTo>
                            <a:pt x="124054" y="39344"/>
                            <a:pt x="153719" y="6982"/>
                            <a:pt x="161810" y="4285"/>
                          </a:cubicBezTo>
                          <a:cubicBezTo>
                            <a:pt x="191475" y="-6502"/>
                            <a:pt x="218443" y="4285"/>
                            <a:pt x="248109" y="23163"/>
                          </a:cubicBezTo>
                          <a:cubicBezTo>
                            <a:pt x="250805" y="25860"/>
                            <a:pt x="261593" y="33951"/>
                            <a:pt x="258896" y="31254"/>
                          </a:cubicBezTo>
                          <a:cubicBezTo>
                            <a:pt x="240018" y="20466"/>
                            <a:pt x="210353" y="9679"/>
                            <a:pt x="191475" y="9679"/>
                          </a:cubicBezTo>
                          <a:close/>
                        </a:path>
                      </a:pathLst>
                    </a:custGeom>
                    <a:solidFill>
                      <a:srgbClr val="DCFB8E">
                        <a:alpha val="30000"/>
                      </a:srgbClr>
                    </a:solidFill>
                    <a:ln w="26947" cap="flat">
                      <a:noFill/>
                      <a:prstDash val="solid"/>
                      <a:miter/>
                    </a:ln>
                  </p:spPr>
                  <p:txBody>
                    <a:bodyPr rtlCol="1" anchor="ctr"/>
                    <a:lstStyle/>
                    <a:p>
                      <a:endParaRPr lang="ar-SA"/>
                    </a:p>
                  </p:txBody>
                </p:sp>
                <p:sp>
                  <p:nvSpPr>
                    <p:cNvPr id="1107" name="شكل حر: شكل 1236">
                      <a:extLst>
                        <a:ext uri="{FF2B5EF4-FFF2-40B4-BE49-F238E27FC236}">
                          <a16:creationId xmlns:a16="http://schemas.microsoft.com/office/drawing/2014/main" id="{FB7175A0-B8AA-4425-B179-BFE1A8114C02}"/>
                        </a:ext>
                      </a:extLst>
                    </p:cNvPr>
                    <p:cNvSpPr/>
                    <p:nvPr/>
                  </p:nvSpPr>
                  <p:spPr>
                    <a:xfrm>
                      <a:off x="366769" y="6722467"/>
                      <a:ext cx="156770" cy="224693"/>
                    </a:xfrm>
                    <a:custGeom>
                      <a:avLst/>
                      <a:gdLst>
                        <a:gd name="connsiteX0" fmla="*/ 142932 w 156770"/>
                        <a:gd name="connsiteY0" fmla="*/ 6129 h 224693"/>
                        <a:gd name="connsiteX1" fmla="*/ 13484 w 156770"/>
                        <a:gd name="connsiteY1" fmla="*/ 181423 h 224693"/>
                        <a:gd name="connsiteX2" fmla="*/ 0 w 156770"/>
                        <a:gd name="connsiteY2" fmla="*/ 224572 h 224693"/>
                        <a:gd name="connsiteX3" fmla="*/ 156416 w 156770"/>
                        <a:gd name="connsiteY3" fmla="*/ 735 h 224693"/>
                        <a:gd name="connsiteX4" fmla="*/ 142932 w 156770"/>
                        <a:gd name="connsiteY4" fmla="*/ 6129 h 2246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0" h="224693">
                          <a:moveTo>
                            <a:pt x="142932" y="6129"/>
                          </a:moveTo>
                          <a:cubicBezTo>
                            <a:pt x="80905" y="35794"/>
                            <a:pt x="43149" y="108608"/>
                            <a:pt x="13484" y="181423"/>
                          </a:cubicBezTo>
                          <a:cubicBezTo>
                            <a:pt x="13484" y="184120"/>
                            <a:pt x="0" y="227269"/>
                            <a:pt x="0" y="224572"/>
                          </a:cubicBezTo>
                          <a:cubicBezTo>
                            <a:pt x="29665" y="151757"/>
                            <a:pt x="97086" y="33097"/>
                            <a:pt x="156416" y="735"/>
                          </a:cubicBezTo>
                          <a:cubicBezTo>
                            <a:pt x="159113" y="-1962"/>
                            <a:pt x="145629" y="3432"/>
                            <a:pt x="142932" y="6129"/>
                          </a:cubicBezTo>
                          <a:close/>
                        </a:path>
                      </a:pathLst>
                    </a:custGeom>
                    <a:solidFill>
                      <a:srgbClr val="DCFB8E">
                        <a:alpha val="80000"/>
                      </a:srgbClr>
                    </a:solidFill>
                    <a:ln w="26947" cap="flat">
                      <a:noFill/>
                      <a:prstDash val="solid"/>
                      <a:miter/>
                    </a:ln>
                  </p:spPr>
                  <p:txBody>
                    <a:bodyPr rtlCol="1" anchor="ctr"/>
                    <a:lstStyle/>
                    <a:p>
                      <a:endParaRPr lang="ar-SA"/>
                    </a:p>
                  </p:txBody>
                </p:sp>
              </p:grpSp>
              <p:grpSp>
                <p:nvGrpSpPr>
                  <p:cNvPr id="1055" name="رسم 4">
                    <a:extLst>
                      <a:ext uri="{FF2B5EF4-FFF2-40B4-BE49-F238E27FC236}">
                        <a16:creationId xmlns:a16="http://schemas.microsoft.com/office/drawing/2014/main" id="{E6AB2EF3-D61C-41FB-A2AE-3A0119C386F8}"/>
                      </a:ext>
                    </a:extLst>
                  </p:cNvPr>
                  <p:cNvGrpSpPr/>
                  <p:nvPr/>
                </p:nvGrpSpPr>
                <p:grpSpPr>
                  <a:xfrm>
                    <a:off x="-153719" y="6312403"/>
                    <a:ext cx="213049" cy="720934"/>
                    <a:chOff x="-153719" y="6312403"/>
                    <a:chExt cx="213049" cy="720934"/>
                  </a:xfrm>
                  <a:solidFill>
                    <a:srgbClr val="003B18"/>
                  </a:solidFill>
                </p:grpSpPr>
                <p:sp>
                  <p:nvSpPr>
                    <p:cNvPr id="1072" name="شكل حر: شكل 1238">
                      <a:extLst>
                        <a:ext uri="{FF2B5EF4-FFF2-40B4-BE49-F238E27FC236}">
                          <a16:creationId xmlns:a16="http://schemas.microsoft.com/office/drawing/2014/main" id="{FBCE8966-6851-4B87-9791-6F60EB669BD7}"/>
                        </a:ext>
                      </a:extLst>
                    </p:cNvPr>
                    <p:cNvSpPr/>
                    <p:nvPr/>
                  </p:nvSpPr>
                  <p:spPr>
                    <a:xfrm>
                      <a:off x="-153719" y="6312403"/>
                      <a:ext cx="213049" cy="718238"/>
                    </a:xfrm>
                    <a:custGeom>
                      <a:avLst/>
                      <a:gdLst>
                        <a:gd name="connsiteX0" fmla="*/ 0 w 213049"/>
                        <a:gd name="connsiteY0" fmla="*/ 718238 h 718238"/>
                        <a:gd name="connsiteX1" fmla="*/ 43149 w 213049"/>
                        <a:gd name="connsiteY1" fmla="*/ 329894 h 718238"/>
                        <a:gd name="connsiteX2" fmla="*/ 107873 w 213049"/>
                        <a:gd name="connsiteY2" fmla="*/ 146509 h 718238"/>
                        <a:gd name="connsiteX3" fmla="*/ 213050 w 213049"/>
                        <a:gd name="connsiteY3" fmla="*/ 881 h 718238"/>
                        <a:gd name="connsiteX4" fmla="*/ 107873 w 213049"/>
                        <a:gd name="connsiteY4" fmla="*/ 718238 h 718238"/>
                        <a:gd name="connsiteX5" fmla="*/ 0 w 213049"/>
                        <a:gd name="connsiteY5" fmla="*/ 718238 h 718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049" h="718238">
                          <a:moveTo>
                            <a:pt x="0" y="718238"/>
                          </a:moveTo>
                          <a:cubicBezTo>
                            <a:pt x="2697" y="588790"/>
                            <a:pt x="13484" y="456645"/>
                            <a:pt x="43149" y="329894"/>
                          </a:cubicBezTo>
                          <a:cubicBezTo>
                            <a:pt x="56633" y="265170"/>
                            <a:pt x="78208" y="203143"/>
                            <a:pt x="107873" y="146509"/>
                          </a:cubicBezTo>
                          <a:cubicBezTo>
                            <a:pt x="115964" y="133025"/>
                            <a:pt x="204959" y="-12604"/>
                            <a:pt x="213050" y="881"/>
                          </a:cubicBezTo>
                          <a:cubicBezTo>
                            <a:pt x="207656" y="881"/>
                            <a:pt x="137538" y="499795"/>
                            <a:pt x="107873" y="718238"/>
                          </a:cubicBezTo>
                          <a:lnTo>
                            <a:pt x="0" y="718238"/>
                          </a:lnTo>
                          <a:close/>
                        </a:path>
                      </a:pathLst>
                    </a:custGeom>
                    <a:solidFill>
                      <a:srgbClr val="003B18"/>
                    </a:solidFill>
                    <a:ln w="26947" cap="flat">
                      <a:noFill/>
                      <a:prstDash val="solid"/>
                      <a:miter/>
                    </a:ln>
                  </p:spPr>
                  <p:txBody>
                    <a:bodyPr rtlCol="1" anchor="ctr"/>
                    <a:lstStyle/>
                    <a:p>
                      <a:endParaRPr lang="ar-SA"/>
                    </a:p>
                  </p:txBody>
                </p:sp>
                <p:sp>
                  <p:nvSpPr>
                    <p:cNvPr id="1073" name="شكل حر: شكل 1239">
                      <a:extLst>
                        <a:ext uri="{FF2B5EF4-FFF2-40B4-BE49-F238E27FC236}">
                          <a16:creationId xmlns:a16="http://schemas.microsoft.com/office/drawing/2014/main" id="{A18FEC24-F17D-41AD-8BF3-C592775901DF}"/>
                        </a:ext>
                      </a:extLst>
                    </p:cNvPr>
                    <p:cNvSpPr/>
                    <p:nvPr/>
                  </p:nvSpPr>
                  <p:spPr>
                    <a:xfrm>
                      <a:off x="-102479" y="6318678"/>
                      <a:ext cx="159113" cy="714660"/>
                    </a:xfrm>
                    <a:custGeom>
                      <a:avLst/>
                      <a:gdLst>
                        <a:gd name="connsiteX0" fmla="*/ 0 w 159113"/>
                        <a:gd name="connsiteY0" fmla="*/ 711964 h 714660"/>
                        <a:gd name="connsiteX1" fmla="*/ 78208 w 159113"/>
                        <a:gd name="connsiteY1" fmla="*/ 204959 h 714660"/>
                        <a:gd name="connsiteX2" fmla="*/ 159113 w 159113"/>
                        <a:gd name="connsiteY2" fmla="*/ 0 h 714660"/>
                        <a:gd name="connsiteX3" fmla="*/ 56633 w 159113"/>
                        <a:gd name="connsiteY3" fmla="*/ 714660 h 714660"/>
                        <a:gd name="connsiteX4" fmla="*/ 0 w 159113"/>
                        <a:gd name="connsiteY4" fmla="*/ 714660 h 714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113" h="714660">
                          <a:moveTo>
                            <a:pt x="0" y="711964"/>
                          </a:moveTo>
                          <a:cubicBezTo>
                            <a:pt x="13484" y="539367"/>
                            <a:pt x="37756" y="372163"/>
                            <a:pt x="78208" y="204959"/>
                          </a:cubicBezTo>
                          <a:cubicBezTo>
                            <a:pt x="97086" y="132145"/>
                            <a:pt x="129448" y="67421"/>
                            <a:pt x="159113" y="0"/>
                          </a:cubicBezTo>
                          <a:cubicBezTo>
                            <a:pt x="148326" y="48543"/>
                            <a:pt x="80905" y="507005"/>
                            <a:pt x="56633" y="714660"/>
                          </a:cubicBezTo>
                          <a:lnTo>
                            <a:pt x="0" y="714660"/>
                          </a:lnTo>
                          <a:close/>
                        </a:path>
                      </a:pathLst>
                    </a:custGeom>
                    <a:solidFill>
                      <a:srgbClr val="003B18"/>
                    </a:solidFill>
                    <a:ln w="26947" cap="flat">
                      <a:noFill/>
                      <a:prstDash val="solid"/>
                      <a:miter/>
                    </a:ln>
                  </p:spPr>
                  <p:txBody>
                    <a:bodyPr rtlCol="1" anchor="ctr"/>
                    <a:lstStyle/>
                    <a:p>
                      <a:endParaRPr lang="ar-SA"/>
                    </a:p>
                  </p:txBody>
                </p:sp>
              </p:grpSp>
              <p:grpSp>
                <p:nvGrpSpPr>
                  <p:cNvPr id="1056" name="رسم 4">
                    <a:extLst>
                      <a:ext uri="{FF2B5EF4-FFF2-40B4-BE49-F238E27FC236}">
                        <a16:creationId xmlns:a16="http://schemas.microsoft.com/office/drawing/2014/main" id="{204B3BC1-6306-4327-8EE7-9E3A8583BCEA}"/>
                      </a:ext>
                    </a:extLst>
                  </p:cNvPr>
                  <p:cNvGrpSpPr/>
                  <p:nvPr/>
                </p:nvGrpSpPr>
                <p:grpSpPr>
                  <a:xfrm>
                    <a:off x="-338882" y="6124506"/>
                    <a:ext cx="694864" cy="908832"/>
                    <a:chOff x="-338882" y="6124506"/>
                    <a:chExt cx="694864" cy="908832"/>
                  </a:xfrm>
                  <a:solidFill>
                    <a:schemeClr val="accent1"/>
                  </a:solidFill>
                </p:grpSpPr>
                <p:sp>
                  <p:nvSpPr>
                    <p:cNvPr id="1061" name="شكل حر: شكل 1241">
                      <a:extLst>
                        <a:ext uri="{FF2B5EF4-FFF2-40B4-BE49-F238E27FC236}">
                          <a16:creationId xmlns:a16="http://schemas.microsoft.com/office/drawing/2014/main" id="{C7277E2E-AED2-467F-80A3-9792E463D68D}"/>
                        </a:ext>
                      </a:extLst>
                    </p:cNvPr>
                    <p:cNvSpPr/>
                    <p:nvPr/>
                  </p:nvSpPr>
                  <p:spPr>
                    <a:xfrm>
                      <a:off x="-338882" y="6584992"/>
                      <a:ext cx="305059" cy="445649"/>
                    </a:xfrm>
                    <a:custGeom>
                      <a:avLst/>
                      <a:gdLst>
                        <a:gd name="connsiteX0" fmla="*/ 201344 w 305059"/>
                        <a:gd name="connsiteY0" fmla="*/ 445649 h 445649"/>
                        <a:gd name="connsiteX1" fmla="*/ 177073 w 305059"/>
                        <a:gd name="connsiteY1" fmla="*/ 289233 h 445649"/>
                        <a:gd name="connsiteX2" fmla="*/ 133924 w 305059"/>
                        <a:gd name="connsiteY2" fmla="*/ 135513 h 445649"/>
                        <a:gd name="connsiteX3" fmla="*/ 104258 w 305059"/>
                        <a:gd name="connsiteY3" fmla="*/ 78880 h 445649"/>
                        <a:gd name="connsiteX4" fmla="*/ 58412 w 305059"/>
                        <a:gd name="connsiteY4" fmla="*/ 76183 h 445649"/>
                        <a:gd name="connsiteX5" fmla="*/ 58412 w 305059"/>
                        <a:gd name="connsiteY5" fmla="*/ 76183 h 445649"/>
                        <a:gd name="connsiteX6" fmla="*/ 1779 w 305059"/>
                        <a:gd name="connsiteY6" fmla="*/ 143604 h 445649"/>
                        <a:gd name="connsiteX7" fmla="*/ 9869 w 305059"/>
                        <a:gd name="connsiteY7" fmla="*/ 62699 h 445649"/>
                        <a:gd name="connsiteX8" fmla="*/ 88077 w 305059"/>
                        <a:gd name="connsiteY8" fmla="*/ 11459 h 445649"/>
                        <a:gd name="connsiteX9" fmla="*/ 241797 w 305059"/>
                        <a:gd name="connsiteY9" fmla="*/ 103151 h 445649"/>
                        <a:gd name="connsiteX10" fmla="*/ 303824 w 305059"/>
                        <a:gd name="connsiteY10" fmla="*/ 445649 h 445649"/>
                        <a:gd name="connsiteX11" fmla="*/ 201344 w 305059"/>
                        <a:gd name="connsiteY11" fmla="*/ 445649 h 445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5059" h="445649">
                          <a:moveTo>
                            <a:pt x="201344" y="445649"/>
                          </a:moveTo>
                          <a:cubicBezTo>
                            <a:pt x="195951" y="391713"/>
                            <a:pt x="190557" y="340472"/>
                            <a:pt x="177073" y="289233"/>
                          </a:cubicBezTo>
                          <a:cubicBezTo>
                            <a:pt x="166286" y="237993"/>
                            <a:pt x="152801" y="184056"/>
                            <a:pt x="133924" y="135513"/>
                          </a:cubicBezTo>
                          <a:cubicBezTo>
                            <a:pt x="125833" y="113938"/>
                            <a:pt x="115046" y="95061"/>
                            <a:pt x="104258" y="78880"/>
                          </a:cubicBezTo>
                          <a:cubicBezTo>
                            <a:pt x="88077" y="54608"/>
                            <a:pt x="79987" y="65396"/>
                            <a:pt x="58412" y="76183"/>
                          </a:cubicBezTo>
                          <a:cubicBezTo>
                            <a:pt x="61109" y="76183"/>
                            <a:pt x="66503" y="73486"/>
                            <a:pt x="58412" y="76183"/>
                          </a:cubicBezTo>
                          <a:cubicBezTo>
                            <a:pt x="31444" y="89667"/>
                            <a:pt x="12566" y="113938"/>
                            <a:pt x="1779" y="143604"/>
                          </a:cubicBezTo>
                          <a:cubicBezTo>
                            <a:pt x="-3615" y="127423"/>
                            <a:pt x="4476" y="78880"/>
                            <a:pt x="9869" y="62699"/>
                          </a:cubicBezTo>
                          <a:cubicBezTo>
                            <a:pt x="23353" y="22246"/>
                            <a:pt x="55715" y="6065"/>
                            <a:pt x="88077" y="11459"/>
                          </a:cubicBezTo>
                          <a:cubicBezTo>
                            <a:pt x="144711" y="-26297"/>
                            <a:pt x="220222" y="35730"/>
                            <a:pt x="241797" y="103151"/>
                          </a:cubicBezTo>
                          <a:cubicBezTo>
                            <a:pt x="298430" y="202934"/>
                            <a:pt x="309218" y="321595"/>
                            <a:pt x="303824" y="445649"/>
                          </a:cubicBezTo>
                          <a:lnTo>
                            <a:pt x="201344" y="445649"/>
                          </a:lnTo>
                          <a:close/>
                        </a:path>
                      </a:pathLst>
                    </a:custGeom>
                    <a:solidFill>
                      <a:srgbClr val="284A55"/>
                    </a:solidFill>
                    <a:ln w="26947" cap="flat">
                      <a:noFill/>
                      <a:prstDash val="solid"/>
                      <a:miter/>
                    </a:ln>
                  </p:spPr>
                  <p:txBody>
                    <a:bodyPr rtlCol="1" anchor="ctr"/>
                    <a:lstStyle/>
                    <a:p>
                      <a:endParaRPr lang="ar-SA"/>
                    </a:p>
                  </p:txBody>
                </p:sp>
                <p:sp>
                  <p:nvSpPr>
                    <p:cNvPr id="1062" name="شكل حر: شكل 1242">
                      <a:extLst>
                        <a:ext uri="{FF2B5EF4-FFF2-40B4-BE49-F238E27FC236}">
                          <a16:creationId xmlns:a16="http://schemas.microsoft.com/office/drawing/2014/main" id="{A591BC50-A6E3-4203-8632-3C14E094350E}"/>
                        </a:ext>
                      </a:extLst>
                    </p:cNvPr>
                    <p:cNvSpPr/>
                    <p:nvPr/>
                  </p:nvSpPr>
                  <p:spPr>
                    <a:xfrm>
                      <a:off x="-234624" y="6587361"/>
                      <a:ext cx="203497" cy="443280"/>
                    </a:xfrm>
                    <a:custGeom>
                      <a:avLst/>
                      <a:gdLst>
                        <a:gd name="connsiteX0" fmla="*/ 153719 w 203497"/>
                        <a:gd name="connsiteY0" fmla="*/ 443281 h 443280"/>
                        <a:gd name="connsiteX1" fmla="*/ 132145 w 203497"/>
                        <a:gd name="connsiteY1" fmla="*/ 262593 h 443280"/>
                        <a:gd name="connsiteX2" fmla="*/ 0 w 203497"/>
                        <a:gd name="connsiteY2" fmla="*/ 3696 h 443280"/>
                        <a:gd name="connsiteX3" fmla="*/ 140235 w 203497"/>
                        <a:gd name="connsiteY3" fmla="*/ 100783 h 443280"/>
                        <a:gd name="connsiteX4" fmla="*/ 202262 w 203497"/>
                        <a:gd name="connsiteY4" fmla="*/ 443281 h 443280"/>
                        <a:gd name="connsiteX5" fmla="*/ 153719 w 203497"/>
                        <a:gd name="connsiteY5" fmla="*/ 443281 h 44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497" h="443280">
                          <a:moveTo>
                            <a:pt x="153719" y="443281"/>
                          </a:moveTo>
                          <a:cubicBezTo>
                            <a:pt x="153719" y="381253"/>
                            <a:pt x="145629" y="324619"/>
                            <a:pt x="132145" y="262593"/>
                          </a:cubicBezTo>
                          <a:cubicBezTo>
                            <a:pt x="110570" y="165506"/>
                            <a:pt x="78208" y="46846"/>
                            <a:pt x="0" y="3696"/>
                          </a:cubicBezTo>
                          <a:cubicBezTo>
                            <a:pt x="53937" y="-15181"/>
                            <a:pt x="118661" y="41452"/>
                            <a:pt x="140235" y="100783"/>
                          </a:cubicBezTo>
                          <a:cubicBezTo>
                            <a:pt x="196869" y="200565"/>
                            <a:pt x="207656" y="319226"/>
                            <a:pt x="202262" y="443281"/>
                          </a:cubicBezTo>
                          <a:lnTo>
                            <a:pt x="153719" y="443281"/>
                          </a:lnTo>
                          <a:close/>
                        </a:path>
                      </a:pathLst>
                    </a:custGeom>
                    <a:solidFill>
                      <a:srgbClr val="003B18"/>
                    </a:solidFill>
                    <a:ln w="26947" cap="flat">
                      <a:noFill/>
                      <a:prstDash val="solid"/>
                      <a:miter/>
                    </a:ln>
                  </p:spPr>
                  <p:txBody>
                    <a:bodyPr rtlCol="1" anchor="ctr"/>
                    <a:lstStyle/>
                    <a:p>
                      <a:endParaRPr lang="ar-SA"/>
                    </a:p>
                  </p:txBody>
                </p:sp>
                <p:sp>
                  <p:nvSpPr>
                    <p:cNvPr id="1063" name="شكل حر: شكل 1243">
                      <a:extLst>
                        <a:ext uri="{FF2B5EF4-FFF2-40B4-BE49-F238E27FC236}">
                          <a16:creationId xmlns:a16="http://schemas.microsoft.com/office/drawing/2014/main" id="{21C3DBF6-97D2-4C73-869F-B27A2BB4DB6B}"/>
                        </a:ext>
                      </a:extLst>
                    </p:cNvPr>
                    <p:cNvSpPr/>
                    <p:nvPr/>
                  </p:nvSpPr>
                  <p:spPr>
                    <a:xfrm>
                      <a:off x="-291257" y="6593754"/>
                      <a:ext cx="210352" cy="439583"/>
                    </a:xfrm>
                    <a:custGeom>
                      <a:avLst/>
                      <a:gdLst>
                        <a:gd name="connsiteX0" fmla="*/ 153719 w 210352"/>
                        <a:gd name="connsiteY0" fmla="*/ 436887 h 439583"/>
                        <a:gd name="connsiteX1" fmla="*/ 129448 w 210352"/>
                        <a:gd name="connsiteY1" fmla="*/ 280470 h 439583"/>
                        <a:gd name="connsiteX2" fmla="*/ 86299 w 210352"/>
                        <a:gd name="connsiteY2" fmla="*/ 126751 h 439583"/>
                        <a:gd name="connsiteX3" fmla="*/ 56633 w 210352"/>
                        <a:gd name="connsiteY3" fmla="*/ 70118 h 439583"/>
                        <a:gd name="connsiteX4" fmla="*/ 48543 w 210352"/>
                        <a:gd name="connsiteY4" fmla="*/ 59330 h 439583"/>
                        <a:gd name="connsiteX5" fmla="*/ 0 w 210352"/>
                        <a:gd name="connsiteY5" fmla="*/ 10787 h 439583"/>
                        <a:gd name="connsiteX6" fmla="*/ 40452 w 210352"/>
                        <a:gd name="connsiteY6" fmla="*/ 8091 h 439583"/>
                        <a:gd name="connsiteX7" fmla="*/ 56633 w 210352"/>
                        <a:gd name="connsiteY7" fmla="*/ 0 h 439583"/>
                        <a:gd name="connsiteX8" fmla="*/ 188778 w 210352"/>
                        <a:gd name="connsiteY8" fmla="*/ 258896 h 439583"/>
                        <a:gd name="connsiteX9" fmla="*/ 210353 w 210352"/>
                        <a:gd name="connsiteY9" fmla="*/ 439583 h 439583"/>
                        <a:gd name="connsiteX10" fmla="*/ 153719 w 210352"/>
                        <a:gd name="connsiteY10" fmla="*/ 439583 h 439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0352" h="439583">
                          <a:moveTo>
                            <a:pt x="153719" y="436887"/>
                          </a:moveTo>
                          <a:cubicBezTo>
                            <a:pt x="148326" y="382951"/>
                            <a:pt x="142932" y="331710"/>
                            <a:pt x="129448" y="280470"/>
                          </a:cubicBezTo>
                          <a:cubicBezTo>
                            <a:pt x="118661" y="229231"/>
                            <a:pt x="105176" y="175294"/>
                            <a:pt x="86299" y="126751"/>
                          </a:cubicBezTo>
                          <a:cubicBezTo>
                            <a:pt x="78208" y="105176"/>
                            <a:pt x="67421" y="86299"/>
                            <a:pt x="56633" y="70118"/>
                          </a:cubicBezTo>
                          <a:cubicBezTo>
                            <a:pt x="53937" y="64724"/>
                            <a:pt x="51240" y="62027"/>
                            <a:pt x="48543" y="59330"/>
                          </a:cubicBezTo>
                          <a:cubicBezTo>
                            <a:pt x="35059" y="37755"/>
                            <a:pt x="18878" y="18878"/>
                            <a:pt x="0" y="10787"/>
                          </a:cubicBezTo>
                          <a:cubicBezTo>
                            <a:pt x="13484" y="5394"/>
                            <a:pt x="26968" y="5394"/>
                            <a:pt x="40452" y="8091"/>
                          </a:cubicBezTo>
                          <a:cubicBezTo>
                            <a:pt x="45846" y="5394"/>
                            <a:pt x="51240" y="2697"/>
                            <a:pt x="56633" y="0"/>
                          </a:cubicBezTo>
                          <a:cubicBezTo>
                            <a:pt x="134842" y="43149"/>
                            <a:pt x="167204" y="161810"/>
                            <a:pt x="188778" y="258896"/>
                          </a:cubicBezTo>
                          <a:cubicBezTo>
                            <a:pt x="202262" y="320923"/>
                            <a:pt x="210353" y="377557"/>
                            <a:pt x="210353" y="439583"/>
                          </a:cubicBezTo>
                          <a:lnTo>
                            <a:pt x="153719" y="439583"/>
                          </a:lnTo>
                          <a:close/>
                        </a:path>
                      </a:pathLst>
                    </a:custGeom>
                    <a:solidFill>
                      <a:srgbClr val="003B18"/>
                    </a:solidFill>
                    <a:ln w="26947" cap="flat">
                      <a:noFill/>
                      <a:prstDash val="solid"/>
                      <a:miter/>
                    </a:ln>
                  </p:spPr>
                  <p:txBody>
                    <a:bodyPr rtlCol="1" anchor="ctr"/>
                    <a:lstStyle/>
                    <a:p>
                      <a:endParaRPr lang="ar-SA"/>
                    </a:p>
                  </p:txBody>
                </p:sp>
                <p:sp>
                  <p:nvSpPr>
                    <p:cNvPr id="1064" name="شكل حر: شكل 1244">
                      <a:extLst>
                        <a:ext uri="{FF2B5EF4-FFF2-40B4-BE49-F238E27FC236}">
                          <a16:creationId xmlns:a16="http://schemas.microsoft.com/office/drawing/2014/main" id="{6AA9C3D8-3344-489F-AAA1-166024752638}"/>
                        </a:ext>
                      </a:extLst>
                    </p:cNvPr>
                    <p:cNvSpPr/>
                    <p:nvPr/>
                  </p:nvSpPr>
                  <p:spPr>
                    <a:xfrm>
                      <a:off x="-335615" y="6229480"/>
                      <a:ext cx="365554" cy="801161"/>
                    </a:xfrm>
                    <a:custGeom>
                      <a:avLst/>
                      <a:gdLst>
                        <a:gd name="connsiteX0" fmla="*/ 241226 w 365554"/>
                        <a:gd name="connsiteY0" fmla="*/ 801162 h 801161"/>
                        <a:gd name="connsiteX1" fmla="*/ 235832 w 365554"/>
                        <a:gd name="connsiteY1" fmla="*/ 509903 h 801161"/>
                        <a:gd name="connsiteX2" fmla="*/ 176502 w 365554"/>
                        <a:gd name="connsiteY2" fmla="*/ 143134 h 801161"/>
                        <a:gd name="connsiteX3" fmla="*/ 176502 w 365554"/>
                        <a:gd name="connsiteY3" fmla="*/ 143134 h 801161"/>
                        <a:gd name="connsiteX4" fmla="*/ 176502 w 365554"/>
                        <a:gd name="connsiteY4" fmla="*/ 143134 h 801161"/>
                        <a:gd name="connsiteX5" fmla="*/ 1208 w 365554"/>
                        <a:gd name="connsiteY5" fmla="*/ 97288 h 801161"/>
                        <a:gd name="connsiteX6" fmla="*/ 65932 w 365554"/>
                        <a:gd name="connsiteY6" fmla="*/ 24474 h 801161"/>
                        <a:gd name="connsiteX7" fmla="*/ 189986 w 365554"/>
                        <a:gd name="connsiteY7" fmla="*/ 16383 h 801161"/>
                        <a:gd name="connsiteX8" fmla="*/ 346403 w 365554"/>
                        <a:gd name="connsiteY8" fmla="*/ 253704 h 801161"/>
                        <a:gd name="connsiteX9" fmla="*/ 341009 w 365554"/>
                        <a:gd name="connsiteY9" fmla="*/ 801162 h 801161"/>
                        <a:gd name="connsiteX10" fmla="*/ 241226 w 365554"/>
                        <a:gd name="connsiteY10" fmla="*/ 801162 h 801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5554" h="801161">
                          <a:moveTo>
                            <a:pt x="241226" y="801162"/>
                          </a:moveTo>
                          <a:cubicBezTo>
                            <a:pt x="241226" y="704076"/>
                            <a:pt x="241226" y="606990"/>
                            <a:pt x="235832" y="509903"/>
                          </a:cubicBezTo>
                          <a:cubicBezTo>
                            <a:pt x="230439" y="404727"/>
                            <a:pt x="238529" y="224039"/>
                            <a:pt x="176502" y="143134"/>
                          </a:cubicBezTo>
                          <a:cubicBezTo>
                            <a:pt x="179199" y="145831"/>
                            <a:pt x="179199" y="148528"/>
                            <a:pt x="176502" y="143134"/>
                          </a:cubicBezTo>
                          <a:cubicBezTo>
                            <a:pt x="173805" y="140437"/>
                            <a:pt x="176502" y="143134"/>
                            <a:pt x="176502" y="143134"/>
                          </a:cubicBezTo>
                          <a:cubicBezTo>
                            <a:pt x="130656" y="81107"/>
                            <a:pt x="63235" y="64926"/>
                            <a:pt x="1208" y="97288"/>
                          </a:cubicBezTo>
                          <a:cubicBezTo>
                            <a:pt x="-9579" y="78410"/>
                            <a:pt x="55145" y="32564"/>
                            <a:pt x="65932" y="24474"/>
                          </a:cubicBezTo>
                          <a:cubicBezTo>
                            <a:pt x="103688" y="-5191"/>
                            <a:pt x="146837" y="-7888"/>
                            <a:pt x="189986" y="16383"/>
                          </a:cubicBezTo>
                          <a:cubicBezTo>
                            <a:pt x="268194" y="62229"/>
                            <a:pt x="324828" y="151225"/>
                            <a:pt x="346403" y="253704"/>
                          </a:cubicBezTo>
                          <a:cubicBezTo>
                            <a:pt x="384158" y="431696"/>
                            <a:pt x="357190" y="617777"/>
                            <a:pt x="341009" y="801162"/>
                          </a:cubicBezTo>
                          <a:lnTo>
                            <a:pt x="241226" y="801162"/>
                          </a:lnTo>
                          <a:close/>
                        </a:path>
                      </a:pathLst>
                    </a:custGeom>
                    <a:solidFill>
                      <a:srgbClr val="1F5C24"/>
                    </a:solidFill>
                    <a:ln w="26947" cap="flat">
                      <a:noFill/>
                      <a:prstDash val="solid"/>
                      <a:miter/>
                    </a:ln>
                  </p:spPr>
                  <p:txBody>
                    <a:bodyPr rtlCol="1" anchor="ctr"/>
                    <a:lstStyle/>
                    <a:p>
                      <a:endParaRPr lang="ar-SA"/>
                    </a:p>
                  </p:txBody>
                </p:sp>
                <p:sp>
                  <p:nvSpPr>
                    <p:cNvPr id="1065" name="شكل حر: شكل 1245">
                      <a:extLst>
                        <a:ext uri="{FF2B5EF4-FFF2-40B4-BE49-F238E27FC236}">
                          <a16:creationId xmlns:a16="http://schemas.microsoft.com/office/drawing/2014/main" id="{49C607C8-21E7-4E82-80B6-889B12572BAE}"/>
                        </a:ext>
                      </a:extLst>
                    </p:cNvPr>
                    <p:cNvSpPr/>
                    <p:nvPr/>
                  </p:nvSpPr>
                  <p:spPr>
                    <a:xfrm>
                      <a:off x="-202262" y="6232379"/>
                      <a:ext cx="229505" cy="800958"/>
                    </a:xfrm>
                    <a:custGeom>
                      <a:avLst/>
                      <a:gdLst>
                        <a:gd name="connsiteX0" fmla="*/ 159113 w 229505"/>
                        <a:gd name="connsiteY0" fmla="*/ 798263 h 800958"/>
                        <a:gd name="connsiteX1" fmla="*/ 167204 w 229505"/>
                        <a:gd name="connsiteY1" fmla="*/ 703874 h 800958"/>
                        <a:gd name="connsiteX2" fmla="*/ 151023 w 229505"/>
                        <a:gd name="connsiteY2" fmla="*/ 202262 h 800958"/>
                        <a:gd name="connsiteX3" fmla="*/ 0 w 229505"/>
                        <a:gd name="connsiteY3" fmla="*/ 0 h 800958"/>
                        <a:gd name="connsiteX4" fmla="*/ 53937 w 229505"/>
                        <a:gd name="connsiteY4" fmla="*/ 16181 h 800958"/>
                        <a:gd name="connsiteX5" fmla="*/ 210353 w 229505"/>
                        <a:gd name="connsiteY5" fmla="*/ 253502 h 800958"/>
                        <a:gd name="connsiteX6" fmla="*/ 204959 w 229505"/>
                        <a:gd name="connsiteY6" fmla="*/ 800959 h 800958"/>
                        <a:gd name="connsiteX7" fmla="*/ 159113 w 229505"/>
                        <a:gd name="connsiteY7" fmla="*/ 800959 h 800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9505" h="800958">
                          <a:moveTo>
                            <a:pt x="159113" y="798263"/>
                          </a:moveTo>
                          <a:cubicBezTo>
                            <a:pt x="161810" y="765900"/>
                            <a:pt x="167204" y="733538"/>
                            <a:pt x="167204" y="703874"/>
                          </a:cubicBezTo>
                          <a:cubicBezTo>
                            <a:pt x="180688" y="533973"/>
                            <a:pt x="177991" y="374860"/>
                            <a:pt x="151023" y="202262"/>
                          </a:cubicBezTo>
                          <a:cubicBezTo>
                            <a:pt x="132145" y="102479"/>
                            <a:pt x="72814" y="29665"/>
                            <a:pt x="0" y="0"/>
                          </a:cubicBezTo>
                          <a:cubicBezTo>
                            <a:pt x="18878" y="0"/>
                            <a:pt x="35059" y="5394"/>
                            <a:pt x="53937" y="16181"/>
                          </a:cubicBezTo>
                          <a:cubicBezTo>
                            <a:pt x="132145" y="62027"/>
                            <a:pt x="188778" y="151022"/>
                            <a:pt x="210353" y="253502"/>
                          </a:cubicBezTo>
                          <a:cubicBezTo>
                            <a:pt x="248109" y="431493"/>
                            <a:pt x="221140" y="617575"/>
                            <a:pt x="204959" y="800959"/>
                          </a:cubicBezTo>
                          <a:lnTo>
                            <a:pt x="159113" y="800959"/>
                          </a:lnTo>
                          <a:close/>
                        </a:path>
                      </a:pathLst>
                    </a:custGeom>
                    <a:solidFill>
                      <a:srgbClr val="2E2532"/>
                    </a:solidFill>
                    <a:ln w="26947" cap="flat">
                      <a:noFill/>
                      <a:prstDash val="solid"/>
                      <a:miter/>
                    </a:ln>
                  </p:spPr>
                  <p:txBody>
                    <a:bodyPr rtlCol="1" anchor="ctr"/>
                    <a:lstStyle/>
                    <a:p>
                      <a:endParaRPr lang="ar-SA"/>
                    </a:p>
                  </p:txBody>
                </p:sp>
                <p:sp>
                  <p:nvSpPr>
                    <p:cNvPr id="1066" name="شكل حر: شكل 1246">
                      <a:extLst>
                        <a:ext uri="{FF2B5EF4-FFF2-40B4-BE49-F238E27FC236}">
                          <a16:creationId xmlns:a16="http://schemas.microsoft.com/office/drawing/2014/main" id="{865505CA-67E3-4D89-A330-1FCF1ACC690D}"/>
                        </a:ext>
                      </a:extLst>
                    </p:cNvPr>
                    <p:cNvSpPr/>
                    <p:nvPr/>
                  </p:nvSpPr>
                  <p:spPr>
                    <a:xfrm>
                      <a:off x="-13484" y="6124506"/>
                      <a:ext cx="369466" cy="906135"/>
                    </a:xfrm>
                    <a:custGeom>
                      <a:avLst/>
                      <a:gdLst>
                        <a:gd name="connsiteX0" fmla="*/ 121357 w 369466"/>
                        <a:gd name="connsiteY0" fmla="*/ 838715 h 906135"/>
                        <a:gd name="connsiteX1" fmla="*/ 102480 w 369466"/>
                        <a:gd name="connsiteY1" fmla="*/ 906136 h 906135"/>
                        <a:gd name="connsiteX2" fmla="*/ 0 w 369466"/>
                        <a:gd name="connsiteY2" fmla="*/ 906136 h 906135"/>
                        <a:gd name="connsiteX3" fmla="*/ 113267 w 369466"/>
                        <a:gd name="connsiteY3" fmla="*/ 377557 h 906135"/>
                        <a:gd name="connsiteX4" fmla="*/ 355982 w 369466"/>
                        <a:gd name="connsiteY4" fmla="*/ 8090 h 906135"/>
                        <a:gd name="connsiteX5" fmla="*/ 369466 w 369466"/>
                        <a:gd name="connsiteY5" fmla="*/ 0 h 906135"/>
                        <a:gd name="connsiteX6" fmla="*/ 223837 w 369466"/>
                        <a:gd name="connsiteY6" fmla="*/ 393737 h 906135"/>
                        <a:gd name="connsiteX7" fmla="*/ 121357 w 369466"/>
                        <a:gd name="connsiteY7" fmla="*/ 838715 h 906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9466" h="906135">
                          <a:moveTo>
                            <a:pt x="121357" y="838715"/>
                          </a:moveTo>
                          <a:cubicBezTo>
                            <a:pt x="115964" y="860289"/>
                            <a:pt x="107873" y="884561"/>
                            <a:pt x="102480" y="906136"/>
                          </a:cubicBezTo>
                          <a:lnTo>
                            <a:pt x="0" y="906136"/>
                          </a:lnTo>
                          <a:cubicBezTo>
                            <a:pt x="24271" y="725448"/>
                            <a:pt x="53937" y="547457"/>
                            <a:pt x="113267" y="377557"/>
                          </a:cubicBezTo>
                          <a:cubicBezTo>
                            <a:pt x="167204" y="221140"/>
                            <a:pt x="229231" y="83602"/>
                            <a:pt x="355982" y="8090"/>
                          </a:cubicBezTo>
                          <a:cubicBezTo>
                            <a:pt x="361376" y="5394"/>
                            <a:pt x="366769" y="2697"/>
                            <a:pt x="369466" y="0"/>
                          </a:cubicBezTo>
                          <a:cubicBezTo>
                            <a:pt x="291258" y="107873"/>
                            <a:pt x="253502" y="258896"/>
                            <a:pt x="223837" y="393737"/>
                          </a:cubicBezTo>
                          <a:cubicBezTo>
                            <a:pt x="194172" y="547457"/>
                            <a:pt x="159113" y="693086"/>
                            <a:pt x="121357" y="838715"/>
                          </a:cubicBezTo>
                          <a:close/>
                        </a:path>
                      </a:pathLst>
                    </a:custGeom>
                    <a:solidFill>
                      <a:srgbClr val="115027"/>
                    </a:solidFill>
                    <a:ln w="26947" cap="flat">
                      <a:noFill/>
                      <a:prstDash val="solid"/>
                      <a:miter/>
                    </a:ln>
                  </p:spPr>
                  <p:txBody>
                    <a:bodyPr rtlCol="1" anchor="ctr"/>
                    <a:lstStyle/>
                    <a:p>
                      <a:endParaRPr lang="ar-SA"/>
                    </a:p>
                  </p:txBody>
                </p:sp>
                <p:sp>
                  <p:nvSpPr>
                    <p:cNvPr id="1067" name="شكل حر: شكل 1247">
                      <a:extLst>
                        <a:ext uri="{FF2B5EF4-FFF2-40B4-BE49-F238E27FC236}">
                          <a16:creationId xmlns:a16="http://schemas.microsoft.com/office/drawing/2014/main" id="{CFA09D79-6525-431A-B2BC-402A1FBE2BCC}"/>
                        </a:ext>
                      </a:extLst>
                    </p:cNvPr>
                    <p:cNvSpPr/>
                    <p:nvPr/>
                  </p:nvSpPr>
                  <p:spPr>
                    <a:xfrm>
                      <a:off x="29665" y="6124506"/>
                      <a:ext cx="323619" cy="906135"/>
                    </a:xfrm>
                    <a:custGeom>
                      <a:avLst/>
                      <a:gdLst>
                        <a:gd name="connsiteX0" fmla="*/ 78208 w 323619"/>
                        <a:gd name="connsiteY0" fmla="*/ 838715 h 906135"/>
                        <a:gd name="connsiteX1" fmla="*/ 59330 w 323619"/>
                        <a:gd name="connsiteY1" fmla="*/ 906136 h 906135"/>
                        <a:gd name="connsiteX2" fmla="*/ 0 w 323619"/>
                        <a:gd name="connsiteY2" fmla="*/ 906136 h 906135"/>
                        <a:gd name="connsiteX3" fmla="*/ 75511 w 323619"/>
                        <a:gd name="connsiteY3" fmla="*/ 542063 h 906135"/>
                        <a:gd name="connsiteX4" fmla="*/ 310136 w 323619"/>
                        <a:gd name="connsiteY4" fmla="*/ 8090 h 906135"/>
                        <a:gd name="connsiteX5" fmla="*/ 323620 w 323619"/>
                        <a:gd name="connsiteY5" fmla="*/ 0 h 906135"/>
                        <a:gd name="connsiteX6" fmla="*/ 177991 w 323619"/>
                        <a:gd name="connsiteY6" fmla="*/ 393737 h 906135"/>
                        <a:gd name="connsiteX7" fmla="*/ 78208 w 323619"/>
                        <a:gd name="connsiteY7" fmla="*/ 838715 h 906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3619" h="906135">
                          <a:moveTo>
                            <a:pt x="78208" y="838715"/>
                          </a:moveTo>
                          <a:cubicBezTo>
                            <a:pt x="72814" y="860289"/>
                            <a:pt x="64724" y="884561"/>
                            <a:pt x="59330" y="906136"/>
                          </a:cubicBezTo>
                          <a:lnTo>
                            <a:pt x="0" y="906136"/>
                          </a:lnTo>
                          <a:cubicBezTo>
                            <a:pt x="21575" y="784779"/>
                            <a:pt x="51240" y="666118"/>
                            <a:pt x="75511" y="542063"/>
                          </a:cubicBezTo>
                          <a:cubicBezTo>
                            <a:pt x="118661" y="337104"/>
                            <a:pt x="180688" y="140235"/>
                            <a:pt x="310136" y="8090"/>
                          </a:cubicBezTo>
                          <a:cubicBezTo>
                            <a:pt x="315529" y="5394"/>
                            <a:pt x="320923" y="2697"/>
                            <a:pt x="323620" y="0"/>
                          </a:cubicBezTo>
                          <a:cubicBezTo>
                            <a:pt x="245412" y="107873"/>
                            <a:pt x="207656" y="258896"/>
                            <a:pt x="177991" y="393737"/>
                          </a:cubicBezTo>
                          <a:cubicBezTo>
                            <a:pt x="151023" y="547457"/>
                            <a:pt x="115964" y="693086"/>
                            <a:pt x="78208" y="838715"/>
                          </a:cubicBezTo>
                          <a:close/>
                        </a:path>
                      </a:pathLst>
                    </a:custGeom>
                    <a:solidFill>
                      <a:srgbClr val="1F5C24"/>
                    </a:solidFill>
                    <a:ln w="26947" cap="flat">
                      <a:noFill/>
                      <a:prstDash val="solid"/>
                      <a:miter/>
                    </a:ln>
                  </p:spPr>
                  <p:txBody>
                    <a:bodyPr rtlCol="1" anchor="ctr"/>
                    <a:lstStyle/>
                    <a:p>
                      <a:endParaRPr lang="ar-SA"/>
                    </a:p>
                  </p:txBody>
                </p:sp>
                <p:sp>
                  <p:nvSpPr>
                    <p:cNvPr id="1068" name="شكل حر: شكل 1248">
                      <a:extLst>
                        <a:ext uri="{FF2B5EF4-FFF2-40B4-BE49-F238E27FC236}">
                          <a16:creationId xmlns:a16="http://schemas.microsoft.com/office/drawing/2014/main" id="{524DD56E-A717-4277-9EEF-295FF289E4D1}"/>
                        </a:ext>
                      </a:extLst>
                    </p:cNvPr>
                    <p:cNvSpPr/>
                    <p:nvPr/>
                  </p:nvSpPr>
                  <p:spPr>
                    <a:xfrm>
                      <a:off x="-296884" y="6229385"/>
                      <a:ext cx="272087" cy="625366"/>
                    </a:xfrm>
                    <a:custGeom>
                      <a:avLst/>
                      <a:gdLst>
                        <a:gd name="connsiteX0" fmla="*/ 21807 w 272087"/>
                        <a:gd name="connsiteY0" fmla="*/ 29963 h 625366"/>
                        <a:gd name="connsiteX1" fmla="*/ 78441 w 272087"/>
                        <a:gd name="connsiteY1" fmla="*/ 297 h 625366"/>
                        <a:gd name="connsiteX2" fmla="*/ 140468 w 272087"/>
                        <a:gd name="connsiteY2" fmla="*/ 27266 h 625366"/>
                        <a:gd name="connsiteX3" fmla="*/ 226767 w 272087"/>
                        <a:gd name="connsiteY3" fmla="*/ 148623 h 625366"/>
                        <a:gd name="connsiteX4" fmla="*/ 261826 w 272087"/>
                        <a:gd name="connsiteY4" fmla="*/ 323917 h 625366"/>
                        <a:gd name="connsiteX5" fmla="*/ 269916 w 272087"/>
                        <a:gd name="connsiteY5" fmla="*/ 528877 h 625366"/>
                        <a:gd name="connsiteX6" fmla="*/ 267219 w 272087"/>
                        <a:gd name="connsiteY6" fmla="*/ 528877 h 625366"/>
                        <a:gd name="connsiteX7" fmla="*/ 256432 w 272087"/>
                        <a:gd name="connsiteY7" fmla="*/ 342795 h 625366"/>
                        <a:gd name="connsiteX8" fmla="*/ 224070 w 272087"/>
                        <a:gd name="connsiteY8" fmla="*/ 172894 h 625366"/>
                        <a:gd name="connsiteX9" fmla="*/ 148559 w 272087"/>
                        <a:gd name="connsiteY9" fmla="*/ 48840 h 625366"/>
                        <a:gd name="connsiteX10" fmla="*/ 89228 w 272087"/>
                        <a:gd name="connsiteY10" fmla="*/ 13782 h 625366"/>
                        <a:gd name="connsiteX11" fmla="*/ 233 w 272087"/>
                        <a:gd name="connsiteY11" fmla="*/ 46143 h 625366"/>
                        <a:gd name="connsiteX12" fmla="*/ 21807 w 272087"/>
                        <a:gd name="connsiteY12" fmla="*/ 29963 h 625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2087" h="625366">
                          <a:moveTo>
                            <a:pt x="21807" y="29963"/>
                          </a:moveTo>
                          <a:cubicBezTo>
                            <a:pt x="40685" y="16479"/>
                            <a:pt x="56866" y="2994"/>
                            <a:pt x="78441" y="297"/>
                          </a:cubicBezTo>
                          <a:cubicBezTo>
                            <a:pt x="100016" y="-2400"/>
                            <a:pt x="121590" y="13782"/>
                            <a:pt x="140468" y="27266"/>
                          </a:cubicBezTo>
                          <a:cubicBezTo>
                            <a:pt x="178224" y="54234"/>
                            <a:pt x="207889" y="100080"/>
                            <a:pt x="226767" y="148623"/>
                          </a:cubicBezTo>
                          <a:cubicBezTo>
                            <a:pt x="248341" y="202560"/>
                            <a:pt x="256432" y="264587"/>
                            <a:pt x="261826" y="323917"/>
                          </a:cubicBezTo>
                          <a:cubicBezTo>
                            <a:pt x="269916" y="391338"/>
                            <a:pt x="275310" y="461456"/>
                            <a:pt x="269916" y="528877"/>
                          </a:cubicBezTo>
                          <a:cubicBezTo>
                            <a:pt x="269916" y="531573"/>
                            <a:pt x="256432" y="744623"/>
                            <a:pt x="267219" y="528877"/>
                          </a:cubicBezTo>
                          <a:cubicBezTo>
                            <a:pt x="269916" y="466850"/>
                            <a:pt x="264522" y="404822"/>
                            <a:pt x="256432" y="342795"/>
                          </a:cubicBezTo>
                          <a:cubicBezTo>
                            <a:pt x="251038" y="286162"/>
                            <a:pt x="242948" y="226831"/>
                            <a:pt x="224070" y="172894"/>
                          </a:cubicBezTo>
                          <a:cubicBezTo>
                            <a:pt x="207889" y="124352"/>
                            <a:pt x="180921" y="81202"/>
                            <a:pt x="148559" y="48840"/>
                          </a:cubicBezTo>
                          <a:cubicBezTo>
                            <a:pt x="132378" y="32659"/>
                            <a:pt x="110803" y="19175"/>
                            <a:pt x="89228" y="13782"/>
                          </a:cubicBezTo>
                          <a:cubicBezTo>
                            <a:pt x="64957" y="5691"/>
                            <a:pt x="19111" y="35356"/>
                            <a:pt x="233" y="46143"/>
                          </a:cubicBezTo>
                          <a:cubicBezTo>
                            <a:pt x="-2464" y="48840"/>
                            <a:pt x="19111" y="32659"/>
                            <a:pt x="21807" y="29963"/>
                          </a:cubicBezTo>
                          <a:close/>
                        </a:path>
                      </a:pathLst>
                    </a:custGeom>
                    <a:solidFill>
                      <a:srgbClr val="DCFB8E">
                        <a:alpha val="50000"/>
                      </a:srgbClr>
                    </a:solidFill>
                    <a:ln w="26947" cap="flat">
                      <a:noFill/>
                      <a:prstDash val="solid"/>
                      <a:miter/>
                    </a:ln>
                  </p:spPr>
                  <p:txBody>
                    <a:bodyPr rtlCol="1" anchor="ctr"/>
                    <a:lstStyle/>
                    <a:p>
                      <a:endParaRPr lang="ar-SA"/>
                    </a:p>
                  </p:txBody>
                </p:sp>
                <p:sp>
                  <p:nvSpPr>
                    <p:cNvPr id="1069" name="شكل حر: شكل 1249">
                      <a:extLst>
                        <a:ext uri="{FF2B5EF4-FFF2-40B4-BE49-F238E27FC236}">
                          <a16:creationId xmlns:a16="http://schemas.microsoft.com/office/drawing/2014/main" id="{3E658167-93D2-432C-9B52-CE0F0D201D70}"/>
                        </a:ext>
                      </a:extLst>
                    </p:cNvPr>
                    <p:cNvSpPr/>
                    <p:nvPr/>
                  </p:nvSpPr>
                  <p:spPr>
                    <a:xfrm>
                      <a:off x="-267415" y="6601674"/>
                      <a:ext cx="146058" cy="197103"/>
                    </a:xfrm>
                    <a:custGeom>
                      <a:avLst/>
                      <a:gdLst>
                        <a:gd name="connsiteX0" fmla="*/ 11217 w 146058"/>
                        <a:gd name="connsiteY0" fmla="*/ 171 h 197103"/>
                        <a:gd name="connsiteX1" fmla="*/ 94818 w 146058"/>
                        <a:gd name="connsiteY1" fmla="*/ 62198 h 197103"/>
                        <a:gd name="connsiteX2" fmla="*/ 146058 w 146058"/>
                        <a:gd name="connsiteY2" fmla="*/ 197039 h 197103"/>
                        <a:gd name="connsiteX3" fmla="*/ 97515 w 146058"/>
                        <a:gd name="connsiteY3" fmla="*/ 81076 h 197103"/>
                        <a:gd name="connsiteX4" fmla="*/ 429 w 146058"/>
                        <a:gd name="connsiteY4" fmla="*/ 2867 h 197103"/>
                        <a:gd name="connsiteX5" fmla="*/ 11217 w 146058"/>
                        <a:gd name="connsiteY5" fmla="*/ 171 h 197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058" h="197103">
                          <a:moveTo>
                            <a:pt x="11217" y="171"/>
                          </a:moveTo>
                          <a:cubicBezTo>
                            <a:pt x="48972" y="-2526"/>
                            <a:pt x="70547" y="27139"/>
                            <a:pt x="94818" y="62198"/>
                          </a:cubicBezTo>
                          <a:cubicBezTo>
                            <a:pt x="119090" y="102650"/>
                            <a:pt x="135271" y="148496"/>
                            <a:pt x="146058" y="197039"/>
                          </a:cubicBezTo>
                          <a:cubicBezTo>
                            <a:pt x="146058" y="199736"/>
                            <a:pt x="119090" y="116134"/>
                            <a:pt x="97515" y="81076"/>
                          </a:cubicBezTo>
                          <a:cubicBezTo>
                            <a:pt x="73244" y="40623"/>
                            <a:pt x="43579" y="8261"/>
                            <a:pt x="429" y="2867"/>
                          </a:cubicBezTo>
                          <a:cubicBezTo>
                            <a:pt x="-2268" y="171"/>
                            <a:pt x="8520" y="171"/>
                            <a:pt x="11217" y="171"/>
                          </a:cubicBezTo>
                          <a:close/>
                        </a:path>
                      </a:pathLst>
                    </a:custGeom>
                    <a:solidFill>
                      <a:srgbClr val="DCFB8E">
                        <a:alpha val="30000"/>
                      </a:srgbClr>
                    </a:solidFill>
                    <a:ln w="26947" cap="flat">
                      <a:noFill/>
                      <a:prstDash val="solid"/>
                      <a:miter/>
                    </a:ln>
                  </p:spPr>
                  <p:txBody>
                    <a:bodyPr rtlCol="1" anchor="ctr"/>
                    <a:lstStyle/>
                    <a:p>
                      <a:endParaRPr lang="ar-SA"/>
                    </a:p>
                  </p:txBody>
                </p:sp>
                <p:sp>
                  <p:nvSpPr>
                    <p:cNvPr id="1070" name="شكل حر: شكل 1250">
                      <a:extLst>
                        <a:ext uri="{FF2B5EF4-FFF2-40B4-BE49-F238E27FC236}">
                          <a16:creationId xmlns:a16="http://schemas.microsoft.com/office/drawing/2014/main" id="{C9E30ED7-AD09-49A5-B45C-60C4BA5ADB37}"/>
                        </a:ext>
                      </a:extLst>
                    </p:cNvPr>
                    <p:cNvSpPr/>
                    <p:nvPr/>
                  </p:nvSpPr>
                  <p:spPr>
                    <a:xfrm>
                      <a:off x="-229773" y="6589531"/>
                      <a:ext cx="119203" cy="79997"/>
                    </a:xfrm>
                    <a:custGeom>
                      <a:avLst/>
                      <a:gdLst>
                        <a:gd name="connsiteX0" fmla="*/ 8633 w 119203"/>
                        <a:gd name="connsiteY0" fmla="*/ 1526 h 79997"/>
                        <a:gd name="connsiteX1" fmla="*/ 119203 w 119203"/>
                        <a:gd name="connsiteY1" fmla="*/ 79734 h 79997"/>
                        <a:gd name="connsiteX2" fmla="*/ 105719 w 119203"/>
                        <a:gd name="connsiteY2" fmla="*/ 60857 h 79997"/>
                        <a:gd name="connsiteX3" fmla="*/ 543 w 119203"/>
                        <a:gd name="connsiteY3" fmla="*/ 1526 h 79997"/>
                        <a:gd name="connsiteX4" fmla="*/ 8633 w 119203"/>
                        <a:gd name="connsiteY4" fmla="*/ 1526 h 79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203" h="79997">
                          <a:moveTo>
                            <a:pt x="8633" y="1526"/>
                          </a:moveTo>
                          <a:cubicBezTo>
                            <a:pt x="51783" y="-9261"/>
                            <a:pt x="97629" y="39282"/>
                            <a:pt x="119203" y="79734"/>
                          </a:cubicBezTo>
                          <a:cubicBezTo>
                            <a:pt x="119203" y="82431"/>
                            <a:pt x="105719" y="63553"/>
                            <a:pt x="105719" y="60857"/>
                          </a:cubicBezTo>
                          <a:cubicBezTo>
                            <a:pt x="78751" y="20404"/>
                            <a:pt x="43692" y="-1171"/>
                            <a:pt x="543" y="1526"/>
                          </a:cubicBezTo>
                          <a:cubicBezTo>
                            <a:pt x="-2154" y="4223"/>
                            <a:pt x="5936" y="1526"/>
                            <a:pt x="8633" y="1526"/>
                          </a:cubicBezTo>
                          <a:close/>
                        </a:path>
                      </a:pathLst>
                    </a:custGeom>
                    <a:solidFill>
                      <a:srgbClr val="DCFB8E">
                        <a:alpha val="30000"/>
                      </a:srgbClr>
                    </a:solidFill>
                    <a:ln w="26947" cap="flat">
                      <a:noFill/>
                      <a:prstDash val="solid"/>
                      <a:miter/>
                    </a:ln>
                  </p:spPr>
                  <p:txBody>
                    <a:bodyPr rtlCol="1" anchor="ctr"/>
                    <a:lstStyle/>
                    <a:p>
                      <a:endParaRPr lang="ar-SA"/>
                    </a:p>
                  </p:txBody>
                </p:sp>
                <p:sp>
                  <p:nvSpPr>
                    <p:cNvPr id="1071" name="شكل حر: شكل 1251">
                      <a:extLst>
                        <a:ext uri="{FF2B5EF4-FFF2-40B4-BE49-F238E27FC236}">
                          <a16:creationId xmlns:a16="http://schemas.microsoft.com/office/drawing/2014/main" id="{04C04A53-0B34-4C1D-AB63-8CD41F11B491}"/>
                        </a:ext>
                      </a:extLst>
                    </p:cNvPr>
                    <p:cNvSpPr/>
                    <p:nvPr/>
                  </p:nvSpPr>
                  <p:spPr>
                    <a:xfrm>
                      <a:off x="86298" y="6162261"/>
                      <a:ext cx="234624" cy="612220"/>
                    </a:xfrm>
                    <a:custGeom>
                      <a:avLst/>
                      <a:gdLst>
                        <a:gd name="connsiteX0" fmla="*/ 0 w 234624"/>
                        <a:gd name="connsiteY0" fmla="*/ 612181 h 612220"/>
                        <a:gd name="connsiteX1" fmla="*/ 64724 w 234624"/>
                        <a:gd name="connsiteY1" fmla="*/ 337104 h 612220"/>
                        <a:gd name="connsiteX2" fmla="*/ 107873 w 234624"/>
                        <a:gd name="connsiteY2" fmla="*/ 207656 h 612220"/>
                        <a:gd name="connsiteX3" fmla="*/ 167204 w 234624"/>
                        <a:gd name="connsiteY3" fmla="*/ 88996 h 612220"/>
                        <a:gd name="connsiteX4" fmla="*/ 231928 w 234624"/>
                        <a:gd name="connsiteY4" fmla="*/ 0 h 612220"/>
                        <a:gd name="connsiteX5" fmla="*/ 234624 w 234624"/>
                        <a:gd name="connsiteY5" fmla="*/ 2697 h 612220"/>
                        <a:gd name="connsiteX6" fmla="*/ 113267 w 234624"/>
                        <a:gd name="connsiteY6" fmla="*/ 215747 h 612220"/>
                        <a:gd name="connsiteX7" fmla="*/ 70118 w 234624"/>
                        <a:gd name="connsiteY7" fmla="*/ 347891 h 612220"/>
                        <a:gd name="connsiteX8" fmla="*/ 35059 w 234624"/>
                        <a:gd name="connsiteY8" fmla="*/ 474643 h 612220"/>
                        <a:gd name="connsiteX9" fmla="*/ 0 w 234624"/>
                        <a:gd name="connsiteY9" fmla="*/ 612181 h 612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4624" h="612220">
                          <a:moveTo>
                            <a:pt x="0" y="612181"/>
                          </a:moveTo>
                          <a:cubicBezTo>
                            <a:pt x="10787" y="563638"/>
                            <a:pt x="53937" y="385647"/>
                            <a:pt x="64724" y="337104"/>
                          </a:cubicBezTo>
                          <a:cubicBezTo>
                            <a:pt x="78208" y="291258"/>
                            <a:pt x="91692" y="250806"/>
                            <a:pt x="107873" y="207656"/>
                          </a:cubicBezTo>
                          <a:cubicBezTo>
                            <a:pt x="124054" y="167204"/>
                            <a:pt x="145629" y="126751"/>
                            <a:pt x="167204" y="88996"/>
                          </a:cubicBezTo>
                          <a:cubicBezTo>
                            <a:pt x="186081" y="56634"/>
                            <a:pt x="204959" y="21575"/>
                            <a:pt x="231928" y="0"/>
                          </a:cubicBezTo>
                          <a:cubicBezTo>
                            <a:pt x="231928" y="0"/>
                            <a:pt x="234624" y="2697"/>
                            <a:pt x="234624" y="2697"/>
                          </a:cubicBezTo>
                          <a:cubicBezTo>
                            <a:pt x="177991" y="56634"/>
                            <a:pt x="145629" y="137539"/>
                            <a:pt x="113267" y="215747"/>
                          </a:cubicBezTo>
                          <a:cubicBezTo>
                            <a:pt x="97086" y="258896"/>
                            <a:pt x="83602" y="304742"/>
                            <a:pt x="70118" y="347891"/>
                          </a:cubicBezTo>
                          <a:cubicBezTo>
                            <a:pt x="56633" y="393738"/>
                            <a:pt x="45846" y="428796"/>
                            <a:pt x="35059" y="474643"/>
                          </a:cubicBezTo>
                          <a:cubicBezTo>
                            <a:pt x="35059" y="480036"/>
                            <a:pt x="0" y="614878"/>
                            <a:pt x="0" y="612181"/>
                          </a:cubicBezTo>
                          <a:close/>
                        </a:path>
                      </a:pathLst>
                    </a:custGeom>
                    <a:solidFill>
                      <a:srgbClr val="DCFB8E">
                        <a:alpha val="30000"/>
                      </a:srgbClr>
                    </a:solidFill>
                    <a:ln w="26947" cap="flat">
                      <a:noFill/>
                      <a:prstDash val="solid"/>
                      <a:miter/>
                    </a:ln>
                  </p:spPr>
                  <p:txBody>
                    <a:bodyPr rtlCol="1" anchor="ctr"/>
                    <a:lstStyle/>
                    <a:p>
                      <a:endParaRPr lang="ar-SA"/>
                    </a:p>
                  </p:txBody>
                </p:sp>
              </p:grpSp>
              <p:grpSp>
                <p:nvGrpSpPr>
                  <p:cNvPr id="1057" name="رسم 4">
                    <a:extLst>
                      <a:ext uri="{FF2B5EF4-FFF2-40B4-BE49-F238E27FC236}">
                        <a16:creationId xmlns:a16="http://schemas.microsoft.com/office/drawing/2014/main" id="{CE8A1221-34D3-4C9F-A461-E8B1FB09B5A1}"/>
                      </a:ext>
                    </a:extLst>
                  </p:cNvPr>
                  <p:cNvGrpSpPr/>
                  <p:nvPr/>
                </p:nvGrpSpPr>
                <p:grpSpPr>
                  <a:xfrm>
                    <a:off x="-361375" y="6814019"/>
                    <a:ext cx="211588" cy="216622"/>
                    <a:chOff x="-361375" y="6814019"/>
                    <a:chExt cx="211588" cy="216622"/>
                  </a:xfrm>
                  <a:solidFill>
                    <a:schemeClr val="accent1"/>
                  </a:solidFill>
                </p:grpSpPr>
                <p:sp>
                  <p:nvSpPr>
                    <p:cNvPr id="1058" name="شكل حر: شكل 1253">
                      <a:extLst>
                        <a:ext uri="{FF2B5EF4-FFF2-40B4-BE49-F238E27FC236}">
                          <a16:creationId xmlns:a16="http://schemas.microsoft.com/office/drawing/2014/main" id="{B7AC07C2-5C0A-40E6-A28B-80EC67BEDE4D}"/>
                        </a:ext>
                      </a:extLst>
                    </p:cNvPr>
                    <p:cNvSpPr/>
                    <p:nvPr/>
                  </p:nvSpPr>
                  <p:spPr>
                    <a:xfrm>
                      <a:off x="-361375" y="6814019"/>
                      <a:ext cx="211588" cy="141110"/>
                    </a:xfrm>
                    <a:custGeom>
                      <a:avLst/>
                      <a:gdLst>
                        <a:gd name="connsiteX0" fmla="*/ 26968 w 211588"/>
                        <a:gd name="connsiteY0" fmla="*/ 49418 h 141110"/>
                        <a:gd name="connsiteX1" fmla="*/ 0 w 211588"/>
                        <a:gd name="connsiteY1" fmla="*/ 70993 h 141110"/>
                        <a:gd name="connsiteX2" fmla="*/ 51240 w 211588"/>
                        <a:gd name="connsiteY2" fmla="*/ 17056 h 141110"/>
                        <a:gd name="connsiteX3" fmla="*/ 210353 w 211588"/>
                        <a:gd name="connsiteY3" fmla="*/ 141110 h 141110"/>
                        <a:gd name="connsiteX4" fmla="*/ 204959 w 211588"/>
                        <a:gd name="connsiteY4" fmla="*/ 127626 h 141110"/>
                        <a:gd name="connsiteX5" fmla="*/ 210353 w 211588"/>
                        <a:gd name="connsiteY5" fmla="*/ 135717 h 141110"/>
                        <a:gd name="connsiteX6" fmla="*/ 204959 w 211588"/>
                        <a:gd name="connsiteY6" fmla="*/ 127626 h 141110"/>
                        <a:gd name="connsiteX7" fmla="*/ 151023 w 211588"/>
                        <a:gd name="connsiteY7" fmla="*/ 65599 h 141110"/>
                        <a:gd name="connsiteX8" fmla="*/ 26968 w 211588"/>
                        <a:gd name="connsiteY8" fmla="*/ 49418 h 141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88" h="141110">
                          <a:moveTo>
                            <a:pt x="26968" y="49418"/>
                          </a:moveTo>
                          <a:cubicBezTo>
                            <a:pt x="16181" y="54812"/>
                            <a:pt x="8090" y="60205"/>
                            <a:pt x="0" y="70993"/>
                          </a:cubicBezTo>
                          <a:cubicBezTo>
                            <a:pt x="13484" y="49418"/>
                            <a:pt x="32362" y="30540"/>
                            <a:pt x="51240" y="17056"/>
                          </a:cubicBezTo>
                          <a:cubicBezTo>
                            <a:pt x="124054" y="-31487"/>
                            <a:pt x="223837" y="27843"/>
                            <a:pt x="210353" y="141110"/>
                          </a:cubicBezTo>
                          <a:cubicBezTo>
                            <a:pt x="207656" y="135717"/>
                            <a:pt x="207656" y="133020"/>
                            <a:pt x="204959" y="127626"/>
                          </a:cubicBezTo>
                          <a:cubicBezTo>
                            <a:pt x="207656" y="130323"/>
                            <a:pt x="207656" y="133020"/>
                            <a:pt x="210353" y="135717"/>
                          </a:cubicBezTo>
                          <a:cubicBezTo>
                            <a:pt x="210353" y="133020"/>
                            <a:pt x="207656" y="130323"/>
                            <a:pt x="204959" y="127626"/>
                          </a:cubicBezTo>
                          <a:cubicBezTo>
                            <a:pt x="194172" y="97961"/>
                            <a:pt x="177991" y="70993"/>
                            <a:pt x="151023" y="65599"/>
                          </a:cubicBezTo>
                          <a:cubicBezTo>
                            <a:pt x="115964" y="35934"/>
                            <a:pt x="70118" y="25147"/>
                            <a:pt x="26968" y="49418"/>
                          </a:cubicBezTo>
                          <a:close/>
                        </a:path>
                      </a:pathLst>
                    </a:custGeom>
                    <a:solidFill>
                      <a:srgbClr val="2B8C40"/>
                    </a:solidFill>
                    <a:ln w="26947" cap="flat">
                      <a:noFill/>
                      <a:prstDash val="solid"/>
                      <a:miter/>
                    </a:ln>
                  </p:spPr>
                  <p:txBody>
                    <a:bodyPr rtlCol="1" anchor="ctr"/>
                    <a:lstStyle/>
                    <a:p>
                      <a:endParaRPr lang="ar-SA"/>
                    </a:p>
                  </p:txBody>
                </p:sp>
                <p:sp>
                  <p:nvSpPr>
                    <p:cNvPr id="1059" name="شكل حر: شكل 1254">
                      <a:extLst>
                        <a:ext uri="{FF2B5EF4-FFF2-40B4-BE49-F238E27FC236}">
                          <a16:creationId xmlns:a16="http://schemas.microsoft.com/office/drawing/2014/main" id="{F200870D-907F-4CC9-8822-08033FC85649}"/>
                        </a:ext>
                      </a:extLst>
                    </p:cNvPr>
                    <p:cNvSpPr/>
                    <p:nvPr/>
                  </p:nvSpPr>
                  <p:spPr>
                    <a:xfrm>
                      <a:off x="-339800" y="6852650"/>
                      <a:ext cx="132144" cy="177991"/>
                    </a:xfrm>
                    <a:custGeom>
                      <a:avLst/>
                      <a:gdLst>
                        <a:gd name="connsiteX0" fmla="*/ 56633 w 132144"/>
                        <a:gd name="connsiteY0" fmla="*/ 113266 h 177991"/>
                        <a:gd name="connsiteX1" fmla="*/ 48543 w 132144"/>
                        <a:gd name="connsiteY1" fmla="*/ 177991 h 177991"/>
                        <a:gd name="connsiteX2" fmla="*/ 0 w 132144"/>
                        <a:gd name="connsiteY2" fmla="*/ 177991 h 177991"/>
                        <a:gd name="connsiteX3" fmla="*/ 88995 w 132144"/>
                        <a:gd name="connsiteY3" fmla="*/ 0 h 177991"/>
                        <a:gd name="connsiteX4" fmla="*/ 132145 w 132144"/>
                        <a:gd name="connsiteY4" fmla="*/ 21574 h 177991"/>
                        <a:gd name="connsiteX5" fmla="*/ 124054 w 132144"/>
                        <a:gd name="connsiteY5" fmla="*/ 21574 h 177991"/>
                        <a:gd name="connsiteX6" fmla="*/ 56633 w 132144"/>
                        <a:gd name="connsiteY6" fmla="*/ 113266 h 177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144" h="177991">
                          <a:moveTo>
                            <a:pt x="56633" y="113266"/>
                          </a:moveTo>
                          <a:cubicBezTo>
                            <a:pt x="51240" y="134842"/>
                            <a:pt x="48543" y="156416"/>
                            <a:pt x="48543" y="177991"/>
                          </a:cubicBezTo>
                          <a:lnTo>
                            <a:pt x="0" y="177991"/>
                          </a:lnTo>
                          <a:cubicBezTo>
                            <a:pt x="10787" y="102479"/>
                            <a:pt x="32362" y="26968"/>
                            <a:pt x="88995" y="0"/>
                          </a:cubicBezTo>
                          <a:cubicBezTo>
                            <a:pt x="105176" y="5394"/>
                            <a:pt x="118661" y="13484"/>
                            <a:pt x="132145" y="21574"/>
                          </a:cubicBezTo>
                          <a:cubicBezTo>
                            <a:pt x="129448" y="21574"/>
                            <a:pt x="126751" y="21574"/>
                            <a:pt x="124054" y="21574"/>
                          </a:cubicBezTo>
                          <a:cubicBezTo>
                            <a:pt x="80905" y="0"/>
                            <a:pt x="62027" y="80905"/>
                            <a:pt x="56633" y="113266"/>
                          </a:cubicBezTo>
                          <a:close/>
                        </a:path>
                      </a:pathLst>
                    </a:custGeom>
                    <a:solidFill>
                      <a:srgbClr val="003B18"/>
                    </a:solidFill>
                    <a:ln w="26947" cap="flat">
                      <a:noFill/>
                      <a:prstDash val="solid"/>
                      <a:miter/>
                    </a:ln>
                  </p:spPr>
                  <p:txBody>
                    <a:bodyPr rtlCol="1" anchor="ctr"/>
                    <a:lstStyle/>
                    <a:p>
                      <a:endParaRPr lang="ar-SA"/>
                    </a:p>
                  </p:txBody>
                </p:sp>
                <p:sp>
                  <p:nvSpPr>
                    <p:cNvPr id="1060" name="شكل حر: شكل 1255">
                      <a:extLst>
                        <a:ext uri="{FF2B5EF4-FFF2-40B4-BE49-F238E27FC236}">
                          <a16:creationId xmlns:a16="http://schemas.microsoft.com/office/drawing/2014/main" id="{C8A77E54-21CC-45B5-9CB0-6AC7F5E60C5A}"/>
                        </a:ext>
                      </a:extLst>
                    </p:cNvPr>
                    <p:cNvSpPr/>
                    <p:nvPr/>
                  </p:nvSpPr>
                  <p:spPr>
                    <a:xfrm>
                      <a:off x="-327515" y="6817591"/>
                      <a:ext cx="176492" cy="124054"/>
                    </a:xfrm>
                    <a:custGeom>
                      <a:avLst/>
                      <a:gdLst>
                        <a:gd name="connsiteX0" fmla="*/ 1199 w 176492"/>
                        <a:gd name="connsiteY0" fmla="*/ 26968 h 124054"/>
                        <a:gd name="connsiteX1" fmla="*/ 28167 w 176492"/>
                        <a:gd name="connsiteY1" fmla="*/ 10787 h 124054"/>
                        <a:gd name="connsiteX2" fmla="*/ 60529 w 176492"/>
                        <a:gd name="connsiteY2" fmla="*/ 2697 h 124054"/>
                        <a:gd name="connsiteX3" fmla="*/ 117162 w 176492"/>
                        <a:gd name="connsiteY3" fmla="*/ 10787 h 124054"/>
                        <a:gd name="connsiteX4" fmla="*/ 157615 w 176492"/>
                        <a:gd name="connsiteY4" fmla="*/ 51240 h 124054"/>
                        <a:gd name="connsiteX5" fmla="*/ 171099 w 176492"/>
                        <a:gd name="connsiteY5" fmla="*/ 83602 h 124054"/>
                        <a:gd name="connsiteX6" fmla="*/ 176493 w 176492"/>
                        <a:gd name="connsiteY6" fmla="*/ 124054 h 124054"/>
                        <a:gd name="connsiteX7" fmla="*/ 173796 w 176492"/>
                        <a:gd name="connsiteY7" fmla="*/ 124054 h 124054"/>
                        <a:gd name="connsiteX8" fmla="*/ 168402 w 176492"/>
                        <a:gd name="connsiteY8" fmla="*/ 88996 h 124054"/>
                        <a:gd name="connsiteX9" fmla="*/ 154918 w 176492"/>
                        <a:gd name="connsiteY9" fmla="*/ 59330 h 124054"/>
                        <a:gd name="connsiteX10" fmla="*/ 114466 w 176492"/>
                        <a:gd name="connsiteY10" fmla="*/ 18878 h 124054"/>
                        <a:gd name="connsiteX11" fmla="*/ 57832 w 176492"/>
                        <a:gd name="connsiteY11" fmla="*/ 10787 h 124054"/>
                        <a:gd name="connsiteX12" fmla="*/ 28167 w 176492"/>
                        <a:gd name="connsiteY12" fmla="*/ 16181 h 124054"/>
                        <a:gd name="connsiteX13" fmla="*/ 1199 w 176492"/>
                        <a:gd name="connsiteY13" fmla="*/ 26968 h 124054"/>
                        <a:gd name="connsiteX14" fmla="*/ 1199 w 176492"/>
                        <a:gd name="connsiteY14" fmla="*/ 26968 h 124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6492" h="124054">
                          <a:moveTo>
                            <a:pt x="1199" y="26968"/>
                          </a:moveTo>
                          <a:cubicBezTo>
                            <a:pt x="9289" y="21575"/>
                            <a:pt x="17380" y="13484"/>
                            <a:pt x="28167" y="10787"/>
                          </a:cubicBezTo>
                          <a:cubicBezTo>
                            <a:pt x="38954" y="8091"/>
                            <a:pt x="49742" y="5394"/>
                            <a:pt x="60529" y="2697"/>
                          </a:cubicBezTo>
                          <a:cubicBezTo>
                            <a:pt x="79407" y="-2697"/>
                            <a:pt x="98285" y="0"/>
                            <a:pt x="117162" y="10787"/>
                          </a:cubicBezTo>
                          <a:cubicBezTo>
                            <a:pt x="133343" y="18878"/>
                            <a:pt x="146828" y="32362"/>
                            <a:pt x="157615" y="51240"/>
                          </a:cubicBezTo>
                          <a:cubicBezTo>
                            <a:pt x="163009" y="62027"/>
                            <a:pt x="168402" y="72815"/>
                            <a:pt x="171099" y="83602"/>
                          </a:cubicBezTo>
                          <a:cubicBezTo>
                            <a:pt x="173796" y="97086"/>
                            <a:pt x="176493" y="110570"/>
                            <a:pt x="176493" y="124054"/>
                          </a:cubicBezTo>
                          <a:cubicBezTo>
                            <a:pt x="176493" y="124054"/>
                            <a:pt x="176493" y="124054"/>
                            <a:pt x="173796" y="124054"/>
                          </a:cubicBezTo>
                          <a:cubicBezTo>
                            <a:pt x="173796" y="110570"/>
                            <a:pt x="171099" y="99783"/>
                            <a:pt x="168402" y="88996"/>
                          </a:cubicBezTo>
                          <a:cubicBezTo>
                            <a:pt x="165705" y="78208"/>
                            <a:pt x="160312" y="67421"/>
                            <a:pt x="154918" y="59330"/>
                          </a:cubicBezTo>
                          <a:cubicBezTo>
                            <a:pt x="144131" y="40453"/>
                            <a:pt x="130647" y="26968"/>
                            <a:pt x="114466" y="18878"/>
                          </a:cubicBezTo>
                          <a:cubicBezTo>
                            <a:pt x="95588" y="8091"/>
                            <a:pt x="79407" y="8091"/>
                            <a:pt x="57832" y="10787"/>
                          </a:cubicBezTo>
                          <a:cubicBezTo>
                            <a:pt x="47045" y="13484"/>
                            <a:pt x="38954" y="13484"/>
                            <a:pt x="28167" y="16181"/>
                          </a:cubicBezTo>
                          <a:cubicBezTo>
                            <a:pt x="20076" y="16181"/>
                            <a:pt x="11986" y="24271"/>
                            <a:pt x="1199" y="26968"/>
                          </a:cubicBezTo>
                          <a:cubicBezTo>
                            <a:pt x="1199" y="29665"/>
                            <a:pt x="-1498" y="26968"/>
                            <a:pt x="1199" y="26968"/>
                          </a:cubicBezTo>
                          <a:close/>
                        </a:path>
                      </a:pathLst>
                    </a:custGeom>
                    <a:solidFill>
                      <a:srgbClr val="DCFB8E">
                        <a:alpha val="60000"/>
                      </a:srgbClr>
                    </a:solidFill>
                    <a:ln w="26947" cap="flat">
                      <a:noFill/>
                      <a:prstDash val="solid"/>
                      <a:miter/>
                    </a:ln>
                  </p:spPr>
                  <p:txBody>
                    <a:bodyPr rtlCol="1" anchor="ctr"/>
                    <a:lstStyle/>
                    <a:p>
                      <a:endParaRPr lang="ar-SA"/>
                    </a:p>
                  </p:txBody>
                </p:sp>
              </p:grpSp>
            </p:grpSp>
          </p:grpSp>
          <p:grpSp>
            <p:nvGrpSpPr>
              <p:cNvPr id="114" name="رسم 4">
                <a:extLst>
                  <a:ext uri="{FF2B5EF4-FFF2-40B4-BE49-F238E27FC236}">
                    <a16:creationId xmlns:a16="http://schemas.microsoft.com/office/drawing/2014/main" id="{9A67B114-E741-4798-946D-1ED65DB712CD}"/>
                  </a:ext>
                </a:extLst>
              </p:cNvPr>
              <p:cNvGrpSpPr/>
              <p:nvPr/>
            </p:nvGrpSpPr>
            <p:grpSpPr>
              <a:xfrm>
                <a:off x="5161504" y="5733465"/>
                <a:ext cx="5833482" cy="1302569"/>
                <a:chOff x="5161504" y="5733465"/>
                <a:chExt cx="5833482" cy="1302569"/>
              </a:xfrm>
              <a:solidFill>
                <a:schemeClr val="accent1"/>
              </a:solidFill>
            </p:grpSpPr>
            <p:grpSp>
              <p:nvGrpSpPr>
                <p:cNvPr id="117" name="رسم 4">
                  <a:extLst>
                    <a:ext uri="{FF2B5EF4-FFF2-40B4-BE49-F238E27FC236}">
                      <a16:creationId xmlns:a16="http://schemas.microsoft.com/office/drawing/2014/main" id="{640354F6-B2D6-472B-A659-81D678708D01}"/>
                    </a:ext>
                  </a:extLst>
                </p:cNvPr>
                <p:cNvGrpSpPr/>
                <p:nvPr/>
              </p:nvGrpSpPr>
              <p:grpSpPr>
                <a:xfrm>
                  <a:off x="8354787" y="5733465"/>
                  <a:ext cx="2640199" cy="1299872"/>
                  <a:chOff x="8354787" y="5733465"/>
                  <a:chExt cx="2640199" cy="1299872"/>
                </a:xfrm>
                <a:solidFill>
                  <a:schemeClr val="accent1"/>
                </a:solidFill>
              </p:grpSpPr>
              <p:grpSp>
                <p:nvGrpSpPr>
                  <p:cNvPr id="806" name="رسم 4">
                    <a:extLst>
                      <a:ext uri="{FF2B5EF4-FFF2-40B4-BE49-F238E27FC236}">
                        <a16:creationId xmlns:a16="http://schemas.microsoft.com/office/drawing/2014/main" id="{A4E27BB5-455E-4473-8637-F62C88110AF9}"/>
                      </a:ext>
                    </a:extLst>
                  </p:cNvPr>
                  <p:cNvGrpSpPr/>
                  <p:nvPr/>
                </p:nvGrpSpPr>
                <p:grpSpPr>
                  <a:xfrm>
                    <a:off x="10575343" y="6392417"/>
                    <a:ext cx="376493" cy="638224"/>
                    <a:chOff x="10575343" y="6392417"/>
                    <a:chExt cx="376493" cy="638224"/>
                  </a:xfrm>
                  <a:solidFill>
                    <a:schemeClr val="accent1"/>
                  </a:solidFill>
                </p:grpSpPr>
                <p:sp>
                  <p:nvSpPr>
                    <p:cNvPr id="1041" name="شكل حر: شكل 1259">
                      <a:extLst>
                        <a:ext uri="{FF2B5EF4-FFF2-40B4-BE49-F238E27FC236}">
                          <a16:creationId xmlns:a16="http://schemas.microsoft.com/office/drawing/2014/main" id="{8A6760CB-9887-4595-88E7-14160F4E2FD1}"/>
                        </a:ext>
                      </a:extLst>
                    </p:cNvPr>
                    <p:cNvSpPr/>
                    <p:nvPr/>
                  </p:nvSpPr>
                  <p:spPr>
                    <a:xfrm>
                      <a:off x="10575343" y="6392840"/>
                      <a:ext cx="373796" cy="637801"/>
                    </a:xfrm>
                    <a:custGeom>
                      <a:avLst/>
                      <a:gdLst>
                        <a:gd name="connsiteX0" fmla="*/ 295589 w 373796"/>
                        <a:gd name="connsiteY0" fmla="*/ 637801 h 637801"/>
                        <a:gd name="connsiteX1" fmla="*/ 249742 w 373796"/>
                        <a:gd name="connsiteY1" fmla="*/ 395086 h 637801"/>
                        <a:gd name="connsiteX2" fmla="*/ 149960 w 373796"/>
                        <a:gd name="connsiteY2" fmla="*/ 109222 h 637801"/>
                        <a:gd name="connsiteX3" fmla="*/ 1634 w 373796"/>
                        <a:gd name="connsiteY3" fmla="*/ 109222 h 637801"/>
                        <a:gd name="connsiteX4" fmla="*/ 44783 w 373796"/>
                        <a:gd name="connsiteY4" fmla="*/ 36407 h 637801"/>
                        <a:gd name="connsiteX5" fmla="*/ 141869 w 373796"/>
                        <a:gd name="connsiteY5" fmla="*/ 4045 h 637801"/>
                        <a:gd name="connsiteX6" fmla="*/ 300982 w 373796"/>
                        <a:gd name="connsiteY6" fmla="*/ 165855 h 637801"/>
                        <a:gd name="connsiteX7" fmla="*/ 373797 w 373796"/>
                        <a:gd name="connsiteY7" fmla="*/ 637801 h 637801"/>
                        <a:gd name="connsiteX8" fmla="*/ 295589 w 373796"/>
                        <a:gd name="connsiteY8" fmla="*/ 637801 h 637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796" h="637801">
                          <a:moveTo>
                            <a:pt x="295589" y="637801"/>
                          </a:moveTo>
                          <a:cubicBezTo>
                            <a:pt x="282105" y="556896"/>
                            <a:pt x="268621" y="475991"/>
                            <a:pt x="249742" y="395086"/>
                          </a:cubicBezTo>
                          <a:cubicBezTo>
                            <a:pt x="230865" y="308787"/>
                            <a:pt x="211987" y="163159"/>
                            <a:pt x="149960" y="109222"/>
                          </a:cubicBezTo>
                          <a:cubicBezTo>
                            <a:pt x="104114" y="68769"/>
                            <a:pt x="47480" y="68769"/>
                            <a:pt x="1634" y="109222"/>
                          </a:cubicBezTo>
                          <a:cubicBezTo>
                            <a:pt x="-9154" y="95738"/>
                            <a:pt x="36693" y="47195"/>
                            <a:pt x="44783" y="36407"/>
                          </a:cubicBezTo>
                          <a:cubicBezTo>
                            <a:pt x="71751" y="4045"/>
                            <a:pt x="106811" y="-6742"/>
                            <a:pt x="141869" y="4045"/>
                          </a:cubicBezTo>
                          <a:cubicBezTo>
                            <a:pt x="211987" y="25620"/>
                            <a:pt x="268621" y="87647"/>
                            <a:pt x="300982" y="165855"/>
                          </a:cubicBezTo>
                          <a:cubicBezTo>
                            <a:pt x="357616" y="311484"/>
                            <a:pt x="360313" y="478688"/>
                            <a:pt x="373797" y="637801"/>
                          </a:cubicBezTo>
                          <a:lnTo>
                            <a:pt x="295589" y="637801"/>
                          </a:lnTo>
                          <a:close/>
                        </a:path>
                      </a:pathLst>
                    </a:custGeom>
                    <a:solidFill>
                      <a:srgbClr val="1F5C24"/>
                    </a:solidFill>
                    <a:ln w="26947" cap="flat">
                      <a:noFill/>
                      <a:prstDash val="solid"/>
                      <a:miter/>
                    </a:ln>
                  </p:spPr>
                  <p:txBody>
                    <a:bodyPr rtlCol="1" anchor="ctr"/>
                    <a:lstStyle/>
                    <a:p>
                      <a:endParaRPr lang="ar-SA"/>
                    </a:p>
                  </p:txBody>
                </p:sp>
                <p:sp>
                  <p:nvSpPr>
                    <p:cNvPr id="1042" name="شكل حر: شكل 1260">
                      <a:extLst>
                        <a:ext uri="{FF2B5EF4-FFF2-40B4-BE49-F238E27FC236}">
                          <a16:creationId xmlns:a16="http://schemas.microsoft.com/office/drawing/2014/main" id="{CFBB4600-6D09-42FA-ACC5-898C71E0C9E2}"/>
                        </a:ext>
                      </a:extLst>
                    </p:cNvPr>
                    <p:cNvSpPr/>
                    <p:nvPr/>
                  </p:nvSpPr>
                  <p:spPr>
                    <a:xfrm>
                      <a:off x="10674063" y="6392417"/>
                      <a:ext cx="277774" cy="638224"/>
                    </a:xfrm>
                    <a:custGeom>
                      <a:avLst/>
                      <a:gdLst>
                        <a:gd name="connsiteX0" fmla="*/ 237322 w 277774"/>
                        <a:gd name="connsiteY0" fmla="*/ 638224 h 638224"/>
                        <a:gd name="connsiteX1" fmla="*/ 231928 w 277774"/>
                        <a:gd name="connsiteY1" fmla="*/ 541138 h 638224"/>
                        <a:gd name="connsiteX2" fmla="*/ 151023 w 277774"/>
                        <a:gd name="connsiteY2" fmla="*/ 136613 h 638224"/>
                        <a:gd name="connsiteX3" fmla="*/ 0 w 277774"/>
                        <a:gd name="connsiteY3" fmla="*/ 1772 h 638224"/>
                        <a:gd name="connsiteX4" fmla="*/ 45846 w 277774"/>
                        <a:gd name="connsiteY4" fmla="*/ 4468 h 638224"/>
                        <a:gd name="connsiteX5" fmla="*/ 204959 w 277774"/>
                        <a:gd name="connsiteY5" fmla="*/ 166278 h 638224"/>
                        <a:gd name="connsiteX6" fmla="*/ 277774 w 277774"/>
                        <a:gd name="connsiteY6" fmla="*/ 638224 h 638224"/>
                        <a:gd name="connsiteX7" fmla="*/ 237322 w 277774"/>
                        <a:gd name="connsiteY7" fmla="*/ 638224 h 638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7774" h="638224">
                          <a:moveTo>
                            <a:pt x="237322" y="638224"/>
                          </a:moveTo>
                          <a:cubicBezTo>
                            <a:pt x="234625" y="605862"/>
                            <a:pt x="234625" y="573500"/>
                            <a:pt x="231928" y="541138"/>
                          </a:cubicBezTo>
                          <a:cubicBezTo>
                            <a:pt x="221141" y="400902"/>
                            <a:pt x="196869" y="271455"/>
                            <a:pt x="151023" y="136613"/>
                          </a:cubicBezTo>
                          <a:cubicBezTo>
                            <a:pt x="124054" y="61102"/>
                            <a:pt x="64725" y="12559"/>
                            <a:pt x="0" y="1772"/>
                          </a:cubicBezTo>
                          <a:cubicBezTo>
                            <a:pt x="13484" y="-925"/>
                            <a:pt x="29665" y="-925"/>
                            <a:pt x="45846" y="4468"/>
                          </a:cubicBezTo>
                          <a:cubicBezTo>
                            <a:pt x="115964" y="26043"/>
                            <a:pt x="172598" y="88070"/>
                            <a:pt x="204959" y="166278"/>
                          </a:cubicBezTo>
                          <a:cubicBezTo>
                            <a:pt x="261593" y="311907"/>
                            <a:pt x="264290" y="479111"/>
                            <a:pt x="277774" y="638224"/>
                          </a:cubicBezTo>
                          <a:lnTo>
                            <a:pt x="237322" y="638224"/>
                          </a:lnTo>
                          <a:close/>
                        </a:path>
                      </a:pathLst>
                    </a:custGeom>
                    <a:solidFill>
                      <a:srgbClr val="25981C"/>
                    </a:solidFill>
                    <a:ln w="26947" cap="flat">
                      <a:noFill/>
                      <a:prstDash val="solid"/>
                      <a:miter/>
                    </a:ln>
                  </p:spPr>
                  <p:txBody>
                    <a:bodyPr rtlCol="1" anchor="ctr"/>
                    <a:lstStyle/>
                    <a:p>
                      <a:endParaRPr lang="ar-SA"/>
                    </a:p>
                  </p:txBody>
                </p:sp>
                <p:sp>
                  <p:nvSpPr>
                    <p:cNvPr id="1043" name="شكل حر: شكل 1261">
                      <a:extLst>
                        <a:ext uri="{FF2B5EF4-FFF2-40B4-BE49-F238E27FC236}">
                          <a16:creationId xmlns:a16="http://schemas.microsoft.com/office/drawing/2014/main" id="{21E707BB-0A9B-4909-99B1-605B5509EE2E}"/>
                        </a:ext>
                      </a:extLst>
                    </p:cNvPr>
                    <p:cNvSpPr/>
                    <p:nvPr/>
                  </p:nvSpPr>
                  <p:spPr>
                    <a:xfrm>
                      <a:off x="10935656" y="7022551"/>
                      <a:ext cx="26968" cy="26968"/>
                    </a:xfrm>
                    <a:custGeom>
                      <a:avLst/>
                      <a:gdLst>
                        <a:gd name="connsiteX0" fmla="*/ 0 w 26968"/>
                        <a:gd name="connsiteY0" fmla="*/ 0 h 26968"/>
                        <a:gd name="connsiteX1" fmla="*/ 0 w 26968"/>
                        <a:gd name="connsiteY1" fmla="*/ 0 h 26968"/>
                        <a:gd name="connsiteX2" fmla="*/ 0 w 26968"/>
                        <a:gd name="connsiteY2" fmla="*/ 0 h 26968"/>
                      </a:gdLst>
                      <a:ahLst/>
                      <a:cxnLst>
                        <a:cxn ang="0">
                          <a:pos x="connsiteX0" y="connsiteY0"/>
                        </a:cxn>
                        <a:cxn ang="0">
                          <a:pos x="connsiteX1" y="connsiteY1"/>
                        </a:cxn>
                        <a:cxn ang="0">
                          <a:pos x="connsiteX2" y="connsiteY2"/>
                        </a:cxn>
                      </a:cxnLst>
                      <a:rect l="l" t="t" r="r" b="b"/>
                      <a:pathLst>
                        <a:path w="26968" h="26968">
                          <a:moveTo>
                            <a:pt x="0" y="0"/>
                          </a:moveTo>
                          <a:cubicBezTo>
                            <a:pt x="0" y="0"/>
                            <a:pt x="0" y="0"/>
                            <a:pt x="0" y="0"/>
                          </a:cubicBezTo>
                          <a:cubicBezTo>
                            <a:pt x="0" y="0"/>
                            <a:pt x="0" y="0"/>
                            <a:pt x="0" y="0"/>
                          </a:cubicBezTo>
                          <a:close/>
                        </a:path>
                      </a:pathLst>
                    </a:custGeom>
                    <a:solidFill>
                      <a:srgbClr val="004D67"/>
                    </a:solidFill>
                    <a:ln w="26947" cap="flat">
                      <a:noFill/>
                      <a:prstDash val="solid"/>
                      <a:miter/>
                    </a:ln>
                  </p:spPr>
                  <p:txBody>
                    <a:bodyPr rtlCol="1" anchor="ctr"/>
                    <a:lstStyle/>
                    <a:p>
                      <a:endParaRPr lang="ar-SA"/>
                    </a:p>
                  </p:txBody>
                </p:sp>
                <p:sp>
                  <p:nvSpPr>
                    <p:cNvPr id="1044" name="شكل حر: شكل 1262">
                      <a:extLst>
                        <a:ext uri="{FF2B5EF4-FFF2-40B4-BE49-F238E27FC236}">
                          <a16:creationId xmlns:a16="http://schemas.microsoft.com/office/drawing/2014/main" id="{1F390B76-0B26-4BD2-9C22-13EEA297D5FE}"/>
                        </a:ext>
                      </a:extLst>
                    </p:cNvPr>
                    <p:cNvSpPr/>
                    <p:nvPr/>
                  </p:nvSpPr>
                  <p:spPr>
                    <a:xfrm>
                      <a:off x="10935656" y="7020528"/>
                      <a:ext cx="26968" cy="2022"/>
                    </a:xfrm>
                    <a:custGeom>
                      <a:avLst/>
                      <a:gdLst>
                        <a:gd name="connsiteX0" fmla="*/ 0 w 26968"/>
                        <a:gd name="connsiteY0" fmla="*/ 2023 h 2022"/>
                        <a:gd name="connsiteX1" fmla="*/ 0 w 26968"/>
                        <a:gd name="connsiteY1" fmla="*/ 2023 h 2022"/>
                        <a:gd name="connsiteX2" fmla="*/ 0 w 26968"/>
                        <a:gd name="connsiteY2" fmla="*/ 2023 h 2022"/>
                      </a:gdLst>
                      <a:ahLst/>
                      <a:cxnLst>
                        <a:cxn ang="0">
                          <a:pos x="connsiteX0" y="connsiteY0"/>
                        </a:cxn>
                        <a:cxn ang="0">
                          <a:pos x="connsiteX1" y="connsiteY1"/>
                        </a:cxn>
                        <a:cxn ang="0">
                          <a:pos x="connsiteX2" y="connsiteY2"/>
                        </a:cxn>
                      </a:cxnLst>
                      <a:rect l="l" t="t" r="r" b="b"/>
                      <a:pathLst>
                        <a:path w="26968" h="2022">
                          <a:moveTo>
                            <a:pt x="0" y="2023"/>
                          </a:moveTo>
                          <a:cubicBezTo>
                            <a:pt x="0" y="-674"/>
                            <a:pt x="0" y="-674"/>
                            <a:pt x="0" y="2023"/>
                          </a:cubicBezTo>
                          <a:cubicBezTo>
                            <a:pt x="0" y="-674"/>
                            <a:pt x="0" y="-674"/>
                            <a:pt x="0" y="2023"/>
                          </a:cubicBezTo>
                          <a:close/>
                        </a:path>
                      </a:pathLst>
                    </a:custGeom>
                    <a:solidFill>
                      <a:srgbClr val="004D67"/>
                    </a:solidFill>
                    <a:ln w="26947" cap="flat">
                      <a:noFill/>
                      <a:prstDash val="solid"/>
                      <a:miter/>
                    </a:ln>
                  </p:spPr>
                  <p:txBody>
                    <a:bodyPr rtlCol="1" anchor="ctr"/>
                    <a:lstStyle/>
                    <a:p>
                      <a:endParaRPr lang="ar-SA"/>
                    </a:p>
                  </p:txBody>
                </p:sp>
                <p:sp>
                  <p:nvSpPr>
                    <p:cNvPr id="1045" name="شكل حر: شكل 1263">
                      <a:extLst>
                        <a:ext uri="{FF2B5EF4-FFF2-40B4-BE49-F238E27FC236}">
                          <a16:creationId xmlns:a16="http://schemas.microsoft.com/office/drawing/2014/main" id="{EA948130-1778-45E4-B51B-676DD6D0E97A}"/>
                        </a:ext>
                      </a:extLst>
                    </p:cNvPr>
                    <p:cNvSpPr/>
                    <p:nvPr/>
                  </p:nvSpPr>
                  <p:spPr>
                    <a:xfrm>
                      <a:off x="10935656" y="7019854"/>
                      <a:ext cx="26968" cy="26968"/>
                    </a:xfrm>
                    <a:custGeom>
                      <a:avLst/>
                      <a:gdLst>
                        <a:gd name="connsiteX0" fmla="*/ 0 w 26968"/>
                        <a:gd name="connsiteY0" fmla="*/ 0 h 26968"/>
                        <a:gd name="connsiteX1" fmla="*/ 0 w 26968"/>
                        <a:gd name="connsiteY1" fmla="*/ 0 h 26968"/>
                        <a:gd name="connsiteX2" fmla="*/ 0 w 26968"/>
                        <a:gd name="connsiteY2" fmla="*/ 0 h 26968"/>
                      </a:gdLst>
                      <a:ahLst/>
                      <a:cxnLst>
                        <a:cxn ang="0">
                          <a:pos x="connsiteX0" y="connsiteY0"/>
                        </a:cxn>
                        <a:cxn ang="0">
                          <a:pos x="connsiteX1" y="connsiteY1"/>
                        </a:cxn>
                        <a:cxn ang="0">
                          <a:pos x="connsiteX2" y="connsiteY2"/>
                        </a:cxn>
                      </a:cxnLst>
                      <a:rect l="l" t="t" r="r" b="b"/>
                      <a:pathLst>
                        <a:path w="26968" h="26968">
                          <a:moveTo>
                            <a:pt x="0" y="0"/>
                          </a:moveTo>
                          <a:cubicBezTo>
                            <a:pt x="0" y="0"/>
                            <a:pt x="0" y="0"/>
                            <a:pt x="0" y="0"/>
                          </a:cubicBezTo>
                          <a:cubicBezTo>
                            <a:pt x="0" y="0"/>
                            <a:pt x="0" y="0"/>
                            <a:pt x="0" y="0"/>
                          </a:cubicBezTo>
                          <a:close/>
                        </a:path>
                      </a:pathLst>
                    </a:custGeom>
                    <a:solidFill>
                      <a:srgbClr val="004D67"/>
                    </a:solidFill>
                    <a:ln w="26947" cap="flat">
                      <a:noFill/>
                      <a:prstDash val="solid"/>
                      <a:miter/>
                    </a:ln>
                  </p:spPr>
                  <p:txBody>
                    <a:bodyPr rtlCol="1" anchor="ctr"/>
                    <a:lstStyle/>
                    <a:p>
                      <a:endParaRPr lang="ar-SA"/>
                    </a:p>
                  </p:txBody>
                </p:sp>
                <p:sp>
                  <p:nvSpPr>
                    <p:cNvPr id="1046" name="شكل حر: شكل 1264">
                      <a:extLst>
                        <a:ext uri="{FF2B5EF4-FFF2-40B4-BE49-F238E27FC236}">
                          <a16:creationId xmlns:a16="http://schemas.microsoft.com/office/drawing/2014/main" id="{49746A73-B523-42B0-87C0-03196086EEE5}"/>
                        </a:ext>
                      </a:extLst>
                    </p:cNvPr>
                    <p:cNvSpPr/>
                    <p:nvPr/>
                  </p:nvSpPr>
                  <p:spPr>
                    <a:xfrm>
                      <a:off x="10935656" y="7019854"/>
                      <a:ext cx="26968" cy="26968"/>
                    </a:xfrm>
                    <a:custGeom>
                      <a:avLst/>
                      <a:gdLst>
                        <a:gd name="connsiteX0" fmla="*/ 0 w 26968"/>
                        <a:gd name="connsiteY0" fmla="*/ 0 h 26968"/>
                        <a:gd name="connsiteX1" fmla="*/ 0 w 26968"/>
                        <a:gd name="connsiteY1" fmla="*/ 0 h 26968"/>
                        <a:gd name="connsiteX2" fmla="*/ 0 w 26968"/>
                        <a:gd name="connsiteY2" fmla="*/ 0 h 26968"/>
                      </a:gdLst>
                      <a:ahLst/>
                      <a:cxnLst>
                        <a:cxn ang="0">
                          <a:pos x="connsiteX0" y="connsiteY0"/>
                        </a:cxn>
                        <a:cxn ang="0">
                          <a:pos x="connsiteX1" y="connsiteY1"/>
                        </a:cxn>
                        <a:cxn ang="0">
                          <a:pos x="connsiteX2" y="connsiteY2"/>
                        </a:cxn>
                      </a:cxnLst>
                      <a:rect l="l" t="t" r="r" b="b"/>
                      <a:pathLst>
                        <a:path w="26968" h="26968">
                          <a:moveTo>
                            <a:pt x="0" y="0"/>
                          </a:moveTo>
                          <a:cubicBezTo>
                            <a:pt x="0" y="0"/>
                            <a:pt x="0" y="0"/>
                            <a:pt x="0" y="0"/>
                          </a:cubicBezTo>
                          <a:cubicBezTo>
                            <a:pt x="0" y="0"/>
                            <a:pt x="0" y="0"/>
                            <a:pt x="0" y="0"/>
                          </a:cubicBezTo>
                          <a:close/>
                        </a:path>
                      </a:pathLst>
                    </a:custGeom>
                    <a:solidFill>
                      <a:srgbClr val="004D67"/>
                    </a:solidFill>
                    <a:ln w="26947" cap="flat">
                      <a:noFill/>
                      <a:prstDash val="solid"/>
                      <a:miter/>
                    </a:ln>
                  </p:spPr>
                  <p:txBody>
                    <a:bodyPr rtlCol="1" anchor="ctr"/>
                    <a:lstStyle/>
                    <a:p>
                      <a:endParaRPr lang="ar-SA"/>
                    </a:p>
                  </p:txBody>
                </p:sp>
                <p:sp>
                  <p:nvSpPr>
                    <p:cNvPr id="1047" name="شكل حر: شكل 1265">
                      <a:extLst>
                        <a:ext uri="{FF2B5EF4-FFF2-40B4-BE49-F238E27FC236}">
                          <a16:creationId xmlns:a16="http://schemas.microsoft.com/office/drawing/2014/main" id="{F9B91252-BA9F-4A79-9B62-14517C15F5A9}"/>
                        </a:ext>
                      </a:extLst>
                    </p:cNvPr>
                    <p:cNvSpPr/>
                    <p:nvPr/>
                  </p:nvSpPr>
                  <p:spPr>
                    <a:xfrm>
                      <a:off x="10935656" y="7024049"/>
                      <a:ext cx="26968" cy="1198"/>
                    </a:xfrm>
                    <a:custGeom>
                      <a:avLst/>
                      <a:gdLst>
                        <a:gd name="connsiteX0" fmla="*/ 0 w 26968"/>
                        <a:gd name="connsiteY0" fmla="*/ 1199 h 1198"/>
                        <a:gd name="connsiteX1" fmla="*/ 0 w 26968"/>
                        <a:gd name="connsiteY1" fmla="*/ 1199 h 1198"/>
                        <a:gd name="connsiteX2" fmla="*/ 0 w 26968"/>
                        <a:gd name="connsiteY2" fmla="*/ 1199 h 1198"/>
                      </a:gdLst>
                      <a:ahLst/>
                      <a:cxnLst>
                        <a:cxn ang="0">
                          <a:pos x="connsiteX0" y="connsiteY0"/>
                        </a:cxn>
                        <a:cxn ang="0">
                          <a:pos x="connsiteX1" y="connsiteY1"/>
                        </a:cxn>
                        <a:cxn ang="0">
                          <a:pos x="connsiteX2" y="connsiteY2"/>
                        </a:cxn>
                      </a:cxnLst>
                      <a:rect l="l" t="t" r="r" b="b"/>
                      <a:pathLst>
                        <a:path w="26968" h="1198">
                          <a:moveTo>
                            <a:pt x="0" y="1199"/>
                          </a:moveTo>
                          <a:cubicBezTo>
                            <a:pt x="0" y="1199"/>
                            <a:pt x="0" y="-1498"/>
                            <a:pt x="0" y="1199"/>
                          </a:cubicBezTo>
                          <a:cubicBezTo>
                            <a:pt x="0" y="-1498"/>
                            <a:pt x="0" y="1199"/>
                            <a:pt x="0" y="1199"/>
                          </a:cubicBezTo>
                          <a:close/>
                        </a:path>
                      </a:pathLst>
                    </a:custGeom>
                    <a:solidFill>
                      <a:srgbClr val="004D67"/>
                    </a:solidFill>
                    <a:ln w="26947" cap="flat">
                      <a:noFill/>
                      <a:prstDash val="solid"/>
                      <a:miter/>
                    </a:ln>
                  </p:spPr>
                  <p:txBody>
                    <a:bodyPr rtlCol="1" anchor="ctr"/>
                    <a:lstStyle/>
                    <a:p>
                      <a:endParaRPr lang="ar-SA"/>
                    </a:p>
                  </p:txBody>
                </p:sp>
                <p:sp>
                  <p:nvSpPr>
                    <p:cNvPr id="1048" name="شكل حر: شكل 1266">
                      <a:extLst>
                        <a:ext uri="{FF2B5EF4-FFF2-40B4-BE49-F238E27FC236}">
                          <a16:creationId xmlns:a16="http://schemas.microsoft.com/office/drawing/2014/main" id="{A22DAEA6-C81D-4C99-9977-77D1C71372B8}"/>
                        </a:ext>
                      </a:extLst>
                    </p:cNvPr>
                    <p:cNvSpPr/>
                    <p:nvPr/>
                  </p:nvSpPr>
                  <p:spPr>
                    <a:xfrm>
                      <a:off x="10935656" y="7019854"/>
                      <a:ext cx="26968" cy="26968"/>
                    </a:xfrm>
                    <a:custGeom>
                      <a:avLst/>
                      <a:gdLst>
                        <a:gd name="connsiteX0" fmla="*/ 0 w 26968"/>
                        <a:gd name="connsiteY0" fmla="*/ 0 h 26968"/>
                        <a:gd name="connsiteX1" fmla="*/ 0 w 26968"/>
                        <a:gd name="connsiteY1" fmla="*/ 0 h 26968"/>
                        <a:gd name="connsiteX2" fmla="*/ 0 w 26968"/>
                        <a:gd name="connsiteY2" fmla="*/ 0 h 26968"/>
                      </a:gdLst>
                      <a:ahLst/>
                      <a:cxnLst>
                        <a:cxn ang="0">
                          <a:pos x="connsiteX0" y="connsiteY0"/>
                        </a:cxn>
                        <a:cxn ang="0">
                          <a:pos x="connsiteX1" y="connsiteY1"/>
                        </a:cxn>
                        <a:cxn ang="0">
                          <a:pos x="connsiteX2" y="connsiteY2"/>
                        </a:cxn>
                      </a:cxnLst>
                      <a:rect l="l" t="t" r="r" b="b"/>
                      <a:pathLst>
                        <a:path w="26968" h="26968">
                          <a:moveTo>
                            <a:pt x="0" y="0"/>
                          </a:moveTo>
                          <a:lnTo>
                            <a:pt x="0" y="0"/>
                          </a:lnTo>
                          <a:lnTo>
                            <a:pt x="0" y="0"/>
                          </a:lnTo>
                          <a:close/>
                        </a:path>
                      </a:pathLst>
                    </a:custGeom>
                    <a:solidFill>
                      <a:srgbClr val="004D67"/>
                    </a:solidFill>
                    <a:ln w="26947" cap="flat">
                      <a:noFill/>
                      <a:prstDash val="solid"/>
                      <a:miter/>
                    </a:ln>
                  </p:spPr>
                  <p:txBody>
                    <a:bodyPr rtlCol="1" anchor="ctr"/>
                    <a:lstStyle/>
                    <a:p>
                      <a:endParaRPr lang="ar-SA"/>
                    </a:p>
                  </p:txBody>
                </p:sp>
                <p:sp>
                  <p:nvSpPr>
                    <p:cNvPr id="1049" name="شكل حر: شكل 1267">
                      <a:extLst>
                        <a:ext uri="{FF2B5EF4-FFF2-40B4-BE49-F238E27FC236}">
                          <a16:creationId xmlns:a16="http://schemas.microsoft.com/office/drawing/2014/main" id="{3D9C47E5-481E-44C5-AA05-CEEE1E62F7E9}"/>
                        </a:ext>
                      </a:extLst>
                    </p:cNvPr>
                    <p:cNvSpPr/>
                    <p:nvPr/>
                  </p:nvSpPr>
                  <p:spPr>
                    <a:xfrm>
                      <a:off x="10605549" y="6397804"/>
                      <a:ext cx="289208" cy="469832"/>
                    </a:xfrm>
                    <a:custGeom>
                      <a:avLst/>
                      <a:gdLst>
                        <a:gd name="connsiteX0" fmla="*/ 14577 w 289208"/>
                        <a:gd name="connsiteY0" fmla="*/ 36838 h 469832"/>
                        <a:gd name="connsiteX1" fmla="*/ 55029 w 289208"/>
                        <a:gd name="connsiteY1" fmla="*/ 1779 h 469832"/>
                        <a:gd name="connsiteX2" fmla="*/ 108966 w 289208"/>
                        <a:gd name="connsiteY2" fmla="*/ 9869 h 469832"/>
                        <a:gd name="connsiteX3" fmla="*/ 195265 w 289208"/>
                        <a:gd name="connsiteY3" fmla="*/ 90774 h 469832"/>
                        <a:gd name="connsiteX4" fmla="*/ 246505 w 289208"/>
                        <a:gd name="connsiteY4" fmla="*/ 225616 h 469832"/>
                        <a:gd name="connsiteX5" fmla="*/ 281564 w 289208"/>
                        <a:gd name="connsiteY5" fmla="*/ 390122 h 469832"/>
                        <a:gd name="connsiteX6" fmla="*/ 278867 w 289208"/>
                        <a:gd name="connsiteY6" fmla="*/ 390122 h 469832"/>
                        <a:gd name="connsiteX7" fmla="*/ 246505 w 289208"/>
                        <a:gd name="connsiteY7" fmla="*/ 239100 h 469832"/>
                        <a:gd name="connsiteX8" fmla="*/ 197962 w 289208"/>
                        <a:gd name="connsiteY8" fmla="*/ 106955 h 469832"/>
                        <a:gd name="connsiteX9" fmla="*/ 119754 w 289208"/>
                        <a:gd name="connsiteY9" fmla="*/ 23353 h 469832"/>
                        <a:gd name="connsiteX10" fmla="*/ 68514 w 289208"/>
                        <a:gd name="connsiteY10" fmla="*/ 7172 h 469832"/>
                        <a:gd name="connsiteX11" fmla="*/ 1093 w 289208"/>
                        <a:gd name="connsiteY11" fmla="*/ 53018 h 469832"/>
                        <a:gd name="connsiteX12" fmla="*/ 14577 w 289208"/>
                        <a:gd name="connsiteY12" fmla="*/ 36838 h 46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9208" h="469832">
                          <a:moveTo>
                            <a:pt x="14577" y="36838"/>
                          </a:moveTo>
                          <a:cubicBezTo>
                            <a:pt x="28061" y="23353"/>
                            <a:pt x="38849" y="7172"/>
                            <a:pt x="55029" y="1779"/>
                          </a:cubicBezTo>
                          <a:cubicBezTo>
                            <a:pt x="71211" y="-3615"/>
                            <a:pt x="92786" y="4475"/>
                            <a:pt x="108966" y="9869"/>
                          </a:cubicBezTo>
                          <a:cubicBezTo>
                            <a:pt x="144025" y="26050"/>
                            <a:pt x="173691" y="55715"/>
                            <a:pt x="195265" y="90774"/>
                          </a:cubicBezTo>
                          <a:cubicBezTo>
                            <a:pt x="219536" y="131227"/>
                            <a:pt x="233021" y="179769"/>
                            <a:pt x="246505" y="225616"/>
                          </a:cubicBezTo>
                          <a:cubicBezTo>
                            <a:pt x="262686" y="279553"/>
                            <a:pt x="276170" y="333489"/>
                            <a:pt x="281564" y="390122"/>
                          </a:cubicBezTo>
                          <a:cubicBezTo>
                            <a:pt x="281564" y="392819"/>
                            <a:pt x="300441" y="568113"/>
                            <a:pt x="278867" y="390122"/>
                          </a:cubicBezTo>
                          <a:cubicBezTo>
                            <a:pt x="273473" y="338883"/>
                            <a:pt x="259989" y="290340"/>
                            <a:pt x="246505" y="239100"/>
                          </a:cubicBezTo>
                          <a:cubicBezTo>
                            <a:pt x="233021" y="193254"/>
                            <a:pt x="219536" y="147408"/>
                            <a:pt x="197962" y="106955"/>
                          </a:cubicBezTo>
                          <a:cubicBezTo>
                            <a:pt x="179084" y="71896"/>
                            <a:pt x="152116" y="42231"/>
                            <a:pt x="119754" y="23353"/>
                          </a:cubicBezTo>
                          <a:cubicBezTo>
                            <a:pt x="103573" y="15263"/>
                            <a:pt x="84695" y="7172"/>
                            <a:pt x="68514" y="7172"/>
                          </a:cubicBezTo>
                          <a:cubicBezTo>
                            <a:pt x="46939" y="7172"/>
                            <a:pt x="14577" y="36838"/>
                            <a:pt x="1093" y="53018"/>
                          </a:cubicBezTo>
                          <a:cubicBezTo>
                            <a:pt x="-4300" y="55715"/>
                            <a:pt x="11881" y="39534"/>
                            <a:pt x="14577" y="36838"/>
                          </a:cubicBezTo>
                          <a:close/>
                        </a:path>
                      </a:pathLst>
                    </a:custGeom>
                    <a:solidFill>
                      <a:srgbClr val="DCFB8E">
                        <a:alpha val="50000"/>
                      </a:srgbClr>
                    </a:solidFill>
                    <a:ln w="26947" cap="flat">
                      <a:noFill/>
                      <a:prstDash val="solid"/>
                      <a:miter/>
                    </a:ln>
                  </p:spPr>
                  <p:txBody>
                    <a:bodyPr rtlCol="1" anchor="ctr"/>
                    <a:lstStyle/>
                    <a:p>
                      <a:endParaRPr lang="ar-SA"/>
                    </a:p>
                  </p:txBody>
                </p:sp>
              </p:grpSp>
              <p:grpSp>
                <p:nvGrpSpPr>
                  <p:cNvPr id="807" name="رسم 4">
                    <a:extLst>
                      <a:ext uri="{FF2B5EF4-FFF2-40B4-BE49-F238E27FC236}">
                        <a16:creationId xmlns:a16="http://schemas.microsoft.com/office/drawing/2014/main" id="{AE5E280A-4A43-4681-B923-B276991A4AC2}"/>
                      </a:ext>
                    </a:extLst>
                  </p:cNvPr>
                  <p:cNvGrpSpPr/>
                  <p:nvPr/>
                </p:nvGrpSpPr>
                <p:grpSpPr>
                  <a:xfrm>
                    <a:off x="8909127" y="6013935"/>
                    <a:ext cx="710475" cy="1019402"/>
                    <a:chOff x="8909127" y="6013935"/>
                    <a:chExt cx="710475" cy="1019402"/>
                  </a:xfrm>
                  <a:solidFill>
                    <a:schemeClr val="accent1"/>
                  </a:solidFill>
                </p:grpSpPr>
                <p:sp>
                  <p:nvSpPr>
                    <p:cNvPr id="1027" name="شكل حر: شكل 1269">
                      <a:extLst>
                        <a:ext uri="{FF2B5EF4-FFF2-40B4-BE49-F238E27FC236}">
                          <a16:creationId xmlns:a16="http://schemas.microsoft.com/office/drawing/2014/main" id="{E0B4B1EE-651C-459D-BBB8-4B4B1DD5CC63}"/>
                        </a:ext>
                      </a:extLst>
                    </p:cNvPr>
                    <p:cNvSpPr/>
                    <p:nvPr/>
                  </p:nvSpPr>
                  <p:spPr>
                    <a:xfrm>
                      <a:off x="8909127" y="6135654"/>
                      <a:ext cx="385220" cy="897683"/>
                    </a:xfrm>
                    <a:custGeom>
                      <a:avLst/>
                      <a:gdLst>
                        <a:gd name="connsiteX0" fmla="*/ 273588 w 385220"/>
                        <a:gd name="connsiteY0" fmla="*/ 894988 h 897683"/>
                        <a:gd name="connsiteX1" fmla="*/ 273588 w 385220"/>
                        <a:gd name="connsiteY1" fmla="*/ 865322 h 897683"/>
                        <a:gd name="connsiteX2" fmla="*/ 257407 w 385220"/>
                        <a:gd name="connsiteY2" fmla="*/ 479675 h 897683"/>
                        <a:gd name="connsiteX3" fmla="*/ 184593 w 385220"/>
                        <a:gd name="connsiteY3" fmla="*/ 131783 h 897683"/>
                        <a:gd name="connsiteX4" fmla="*/ 1208 w 385220"/>
                        <a:gd name="connsiteY4" fmla="*/ 96725 h 897683"/>
                        <a:gd name="connsiteX5" fmla="*/ 65932 w 385220"/>
                        <a:gd name="connsiteY5" fmla="*/ 26607 h 897683"/>
                        <a:gd name="connsiteX6" fmla="*/ 192683 w 385220"/>
                        <a:gd name="connsiteY6" fmla="*/ 13123 h 897683"/>
                        <a:gd name="connsiteX7" fmla="*/ 359887 w 385220"/>
                        <a:gd name="connsiteY7" fmla="*/ 234263 h 897683"/>
                        <a:gd name="connsiteX8" fmla="*/ 362583 w 385220"/>
                        <a:gd name="connsiteY8" fmla="*/ 897684 h 897683"/>
                        <a:gd name="connsiteX9" fmla="*/ 273588 w 385220"/>
                        <a:gd name="connsiteY9" fmla="*/ 897684 h 89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5220" h="897683">
                          <a:moveTo>
                            <a:pt x="273588" y="894988"/>
                          </a:moveTo>
                          <a:cubicBezTo>
                            <a:pt x="273588" y="881503"/>
                            <a:pt x="273588" y="870715"/>
                            <a:pt x="273588" y="865322"/>
                          </a:cubicBezTo>
                          <a:cubicBezTo>
                            <a:pt x="268194" y="735874"/>
                            <a:pt x="268194" y="609123"/>
                            <a:pt x="257407" y="479675"/>
                          </a:cubicBezTo>
                          <a:cubicBezTo>
                            <a:pt x="249317" y="379892"/>
                            <a:pt x="252014" y="207295"/>
                            <a:pt x="184593" y="131783"/>
                          </a:cubicBezTo>
                          <a:cubicBezTo>
                            <a:pt x="136050" y="75150"/>
                            <a:pt x="65932" y="61666"/>
                            <a:pt x="1208" y="96725"/>
                          </a:cubicBezTo>
                          <a:cubicBezTo>
                            <a:pt x="-9579" y="77847"/>
                            <a:pt x="55145" y="34698"/>
                            <a:pt x="65932" y="26607"/>
                          </a:cubicBezTo>
                          <a:cubicBezTo>
                            <a:pt x="106384" y="-3058"/>
                            <a:pt x="149534" y="-8452"/>
                            <a:pt x="192683" y="13123"/>
                          </a:cubicBezTo>
                          <a:cubicBezTo>
                            <a:pt x="273588" y="53575"/>
                            <a:pt x="332919" y="137177"/>
                            <a:pt x="359887" y="234263"/>
                          </a:cubicBezTo>
                          <a:cubicBezTo>
                            <a:pt x="413824" y="447313"/>
                            <a:pt x="365280" y="679240"/>
                            <a:pt x="362583" y="897684"/>
                          </a:cubicBezTo>
                          <a:lnTo>
                            <a:pt x="273588" y="897684"/>
                          </a:lnTo>
                          <a:close/>
                        </a:path>
                      </a:pathLst>
                    </a:custGeom>
                    <a:solidFill>
                      <a:srgbClr val="1F5C24"/>
                    </a:solidFill>
                    <a:ln w="26947" cap="flat">
                      <a:noFill/>
                      <a:prstDash val="solid"/>
                      <a:miter/>
                    </a:ln>
                  </p:spPr>
                  <p:txBody>
                    <a:bodyPr rtlCol="1" anchor="ctr"/>
                    <a:lstStyle/>
                    <a:p>
                      <a:endParaRPr lang="ar-SA"/>
                    </a:p>
                  </p:txBody>
                </p:sp>
                <p:sp>
                  <p:nvSpPr>
                    <p:cNvPr id="1028" name="شكل حر: شكل 1270">
                      <a:extLst>
                        <a:ext uri="{FF2B5EF4-FFF2-40B4-BE49-F238E27FC236}">
                          <a16:creationId xmlns:a16="http://schemas.microsoft.com/office/drawing/2014/main" id="{8B6FC599-1766-4F63-BB40-85D85545CEF4}"/>
                        </a:ext>
                      </a:extLst>
                    </p:cNvPr>
                    <p:cNvSpPr/>
                    <p:nvPr/>
                  </p:nvSpPr>
                  <p:spPr>
                    <a:xfrm>
                      <a:off x="9045176" y="6132596"/>
                      <a:ext cx="249171" cy="898045"/>
                    </a:xfrm>
                    <a:custGeom>
                      <a:avLst/>
                      <a:gdLst>
                        <a:gd name="connsiteX0" fmla="*/ 175294 w 249171"/>
                        <a:gd name="connsiteY0" fmla="*/ 898046 h 898045"/>
                        <a:gd name="connsiteX1" fmla="*/ 191475 w 249171"/>
                        <a:gd name="connsiteY1" fmla="*/ 666118 h 898045"/>
                        <a:gd name="connsiteX2" fmla="*/ 161810 w 249171"/>
                        <a:gd name="connsiteY2" fmla="*/ 188778 h 898045"/>
                        <a:gd name="connsiteX3" fmla="*/ 0 w 249171"/>
                        <a:gd name="connsiteY3" fmla="*/ 0 h 898045"/>
                        <a:gd name="connsiteX4" fmla="*/ 56634 w 249171"/>
                        <a:gd name="connsiteY4" fmla="*/ 13484 h 898045"/>
                        <a:gd name="connsiteX5" fmla="*/ 223838 w 249171"/>
                        <a:gd name="connsiteY5" fmla="*/ 234625 h 898045"/>
                        <a:gd name="connsiteX6" fmla="*/ 226534 w 249171"/>
                        <a:gd name="connsiteY6" fmla="*/ 898046 h 898045"/>
                        <a:gd name="connsiteX7" fmla="*/ 175294 w 249171"/>
                        <a:gd name="connsiteY7" fmla="*/ 898046 h 898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9171" h="898045">
                          <a:moveTo>
                            <a:pt x="175294" y="898046"/>
                          </a:moveTo>
                          <a:cubicBezTo>
                            <a:pt x="177991" y="819837"/>
                            <a:pt x="188778" y="744326"/>
                            <a:pt x="191475" y="666118"/>
                          </a:cubicBezTo>
                          <a:cubicBezTo>
                            <a:pt x="202262" y="504308"/>
                            <a:pt x="194172" y="350588"/>
                            <a:pt x="161810" y="188778"/>
                          </a:cubicBezTo>
                          <a:cubicBezTo>
                            <a:pt x="140236" y="94389"/>
                            <a:pt x="75512" y="29665"/>
                            <a:pt x="0" y="0"/>
                          </a:cubicBezTo>
                          <a:cubicBezTo>
                            <a:pt x="18878" y="0"/>
                            <a:pt x="37755" y="2697"/>
                            <a:pt x="56634" y="13484"/>
                          </a:cubicBezTo>
                          <a:cubicBezTo>
                            <a:pt x="137539" y="53937"/>
                            <a:pt x="196869" y="137539"/>
                            <a:pt x="223838" y="234625"/>
                          </a:cubicBezTo>
                          <a:cubicBezTo>
                            <a:pt x="277774" y="447674"/>
                            <a:pt x="229231" y="679602"/>
                            <a:pt x="226534" y="898046"/>
                          </a:cubicBezTo>
                          <a:lnTo>
                            <a:pt x="175294" y="898046"/>
                          </a:lnTo>
                          <a:close/>
                        </a:path>
                      </a:pathLst>
                    </a:custGeom>
                    <a:solidFill>
                      <a:srgbClr val="25981C"/>
                    </a:solidFill>
                    <a:ln w="26947" cap="flat">
                      <a:noFill/>
                      <a:prstDash val="solid"/>
                      <a:miter/>
                    </a:ln>
                  </p:spPr>
                  <p:txBody>
                    <a:bodyPr rtlCol="1" anchor="ctr"/>
                    <a:lstStyle/>
                    <a:p>
                      <a:endParaRPr lang="ar-SA"/>
                    </a:p>
                  </p:txBody>
                </p:sp>
                <p:sp>
                  <p:nvSpPr>
                    <p:cNvPr id="1029" name="شكل حر: شكل 1271">
                      <a:extLst>
                        <a:ext uri="{FF2B5EF4-FFF2-40B4-BE49-F238E27FC236}">
                          <a16:creationId xmlns:a16="http://schemas.microsoft.com/office/drawing/2014/main" id="{35472CDD-ED01-48B1-9A05-4330E38520C8}"/>
                        </a:ext>
                      </a:extLst>
                    </p:cNvPr>
                    <p:cNvSpPr/>
                    <p:nvPr/>
                  </p:nvSpPr>
                  <p:spPr>
                    <a:xfrm>
                      <a:off x="9258226" y="6906587"/>
                      <a:ext cx="26968" cy="26968"/>
                    </a:xfrm>
                    <a:custGeom>
                      <a:avLst/>
                      <a:gdLst>
                        <a:gd name="connsiteX0" fmla="*/ 0 w 26968"/>
                        <a:gd name="connsiteY0" fmla="*/ 0 h 26968"/>
                        <a:gd name="connsiteX1" fmla="*/ 0 w 26968"/>
                        <a:gd name="connsiteY1" fmla="*/ 0 h 26968"/>
                        <a:gd name="connsiteX2" fmla="*/ 0 w 26968"/>
                        <a:gd name="connsiteY2" fmla="*/ 0 h 26968"/>
                      </a:gdLst>
                      <a:ahLst/>
                      <a:cxnLst>
                        <a:cxn ang="0">
                          <a:pos x="connsiteX0" y="connsiteY0"/>
                        </a:cxn>
                        <a:cxn ang="0">
                          <a:pos x="connsiteX1" y="connsiteY1"/>
                        </a:cxn>
                        <a:cxn ang="0">
                          <a:pos x="connsiteX2" y="connsiteY2"/>
                        </a:cxn>
                      </a:cxnLst>
                      <a:rect l="l" t="t" r="r" b="b"/>
                      <a:pathLst>
                        <a:path w="26968" h="26968">
                          <a:moveTo>
                            <a:pt x="0" y="0"/>
                          </a:moveTo>
                          <a:cubicBezTo>
                            <a:pt x="0" y="0"/>
                            <a:pt x="0" y="0"/>
                            <a:pt x="0" y="0"/>
                          </a:cubicBezTo>
                          <a:cubicBezTo>
                            <a:pt x="0" y="0"/>
                            <a:pt x="0" y="0"/>
                            <a:pt x="0" y="0"/>
                          </a:cubicBezTo>
                          <a:close/>
                        </a:path>
                      </a:pathLst>
                    </a:custGeom>
                    <a:solidFill>
                      <a:srgbClr val="004D67"/>
                    </a:solidFill>
                    <a:ln w="26947" cap="flat">
                      <a:noFill/>
                      <a:prstDash val="solid"/>
                      <a:miter/>
                    </a:ln>
                  </p:spPr>
                  <p:txBody>
                    <a:bodyPr rtlCol="1" anchor="ctr"/>
                    <a:lstStyle/>
                    <a:p>
                      <a:endParaRPr lang="ar-SA"/>
                    </a:p>
                  </p:txBody>
                </p:sp>
                <p:sp>
                  <p:nvSpPr>
                    <p:cNvPr id="1030" name="شكل حر: شكل 1272">
                      <a:extLst>
                        <a:ext uri="{FF2B5EF4-FFF2-40B4-BE49-F238E27FC236}">
                          <a16:creationId xmlns:a16="http://schemas.microsoft.com/office/drawing/2014/main" id="{2C7C6F28-FF38-4A6C-A340-9A61B77EB4D7}"/>
                        </a:ext>
                      </a:extLst>
                    </p:cNvPr>
                    <p:cNvSpPr/>
                    <p:nvPr/>
                  </p:nvSpPr>
                  <p:spPr>
                    <a:xfrm>
                      <a:off x="9258226" y="6903890"/>
                      <a:ext cx="1198" cy="26968"/>
                    </a:xfrm>
                    <a:custGeom>
                      <a:avLst/>
                      <a:gdLst>
                        <a:gd name="connsiteX0" fmla="*/ 0 w 1198"/>
                        <a:gd name="connsiteY0" fmla="*/ 0 h 26968"/>
                        <a:gd name="connsiteX1" fmla="*/ 0 w 1198"/>
                        <a:gd name="connsiteY1" fmla="*/ 0 h 26968"/>
                        <a:gd name="connsiteX2" fmla="*/ 0 w 1198"/>
                        <a:gd name="connsiteY2" fmla="*/ 0 h 26968"/>
                      </a:gdLst>
                      <a:ahLst/>
                      <a:cxnLst>
                        <a:cxn ang="0">
                          <a:pos x="connsiteX0" y="connsiteY0"/>
                        </a:cxn>
                        <a:cxn ang="0">
                          <a:pos x="connsiteX1" y="connsiteY1"/>
                        </a:cxn>
                        <a:cxn ang="0">
                          <a:pos x="connsiteX2" y="connsiteY2"/>
                        </a:cxn>
                      </a:cxnLst>
                      <a:rect l="l" t="t" r="r" b="b"/>
                      <a:pathLst>
                        <a:path w="1198" h="26968">
                          <a:moveTo>
                            <a:pt x="0" y="0"/>
                          </a:moveTo>
                          <a:cubicBezTo>
                            <a:pt x="0" y="0"/>
                            <a:pt x="2697" y="0"/>
                            <a:pt x="0" y="0"/>
                          </a:cubicBezTo>
                          <a:cubicBezTo>
                            <a:pt x="2697" y="0"/>
                            <a:pt x="0" y="0"/>
                            <a:pt x="0" y="0"/>
                          </a:cubicBezTo>
                          <a:close/>
                        </a:path>
                      </a:pathLst>
                    </a:custGeom>
                    <a:solidFill>
                      <a:srgbClr val="004D67"/>
                    </a:solidFill>
                    <a:ln w="26947" cap="flat">
                      <a:noFill/>
                      <a:prstDash val="solid"/>
                      <a:miter/>
                    </a:ln>
                  </p:spPr>
                  <p:txBody>
                    <a:bodyPr rtlCol="1" anchor="ctr"/>
                    <a:lstStyle/>
                    <a:p>
                      <a:endParaRPr lang="ar-SA"/>
                    </a:p>
                  </p:txBody>
                </p:sp>
                <p:sp>
                  <p:nvSpPr>
                    <p:cNvPr id="1031" name="شكل حر: شكل 1273">
                      <a:extLst>
                        <a:ext uri="{FF2B5EF4-FFF2-40B4-BE49-F238E27FC236}">
                          <a16:creationId xmlns:a16="http://schemas.microsoft.com/office/drawing/2014/main" id="{7A8FFEAD-FF23-4703-99A2-C02396BF129C}"/>
                        </a:ext>
                      </a:extLst>
                    </p:cNvPr>
                    <p:cNvSpPr/>
                    <p:nvPr/>
                  </p:nvSpPr>
                  <p:spPr>
                    <a:xfrm>
                      <a:off x="9260923" y="6902691"/>
                      <a:ext cx="26968" cy="1198"/>
                    </a:xfrm>
                    <a:custGeom>
                      <a:avLst/>
                      <a:gdLst>
                        <a:gd name="connsiteX0" fmla="*/ 0 w 26968"/>
                        <a:gd name="connsiteY0" fmla="*/ 1199 h 1198"/>
                        <a:gd name="connsiteX1" fmla="*/ 0 w 26968"/>
                        <a:gd name="connsiteY1" fmla="*/ 1199 h 1198"/>
                        <a:gd name="connsiteX2" fmla="*/ 0 w 26968"/>
                        <a:gd name="connsiteY2" fmla="*/ 1199 h 1198"/>
                      </a:gdLst>
                      <a:ahLst/>
                      <a:cxnLst>
                        <a:cxn ang="0">
                          <a:pos x="connsiteX0" y="connsiteY0"/>
                        </a:cxn>
                        <a:cxn ang="0">
                          <a:pos x="connsiteX1" y="connsiteY1"/>
                        </a:cxn>
                        <a:cxn ang="0">
                          <a:pos x="connsiteX2" y="connsiteY2"/>
                        </a:cxn>
                      </a:cxnLst>
                      <a:rect l="l" t="t" r="r" b="b"/>
                      <a:pathLst>
                        <a:path w="26968" h="1198">
                          <a:moveTo>
                            <a:pt x="0" y="1199"/>
                          </a:moveTo>
                          <a:cubicBezTo>
                            <a:pt x="0" y="1199"/>
                            <a:pt x="0" y="-1498"/>
                            <a:pt x="0" y="1199"/>
                          </a:cubicBezTo>
                          <a:cubicBezTo>
                            <a:pt x="0" y="-1498"/>
                            <a:pt x="0" y="1199"/>
                            <a:pt x="0" y="1199"/>
                          </a:cubicBezTo>
                          <a:close/>
                        </a:path>
                      </a:pathLst>
                    </a:custGeom>
                    <a:solidFill>
                      <a:srgbClr val="004D67"/>
                    </a:solidFill>
                    <a:ln w="26947" cap="flat">
                      <a:noFill/>
                      <a:prstDash val="solid"/>
                      <a:miter/>
                    </a:ln>
                  </p:spPr>
                  <p:txBody>
                    <a:bodyPr rtlCol="1" anchor="ctr"/>
                    <a:lstStyle/>
                    <a:p>
                      <a:endParaRPr lang="ar-SA"/>
                    </a:p>
                  </p:txBody>
                </p:sp>
                <p:sp>
                  <p:nvSpPr>
                    <p:cNvPr id="1032" name="شكل حر: شكل 1274">
                      <a:extLst>
                        <a:ext uri="{FF2B5EF4-FFF2-40B4-BE49-F238E27FC236}">
                          <a16:creationId xmlns:a16="http://schemas.microsoft.com/office/drawing/2014/main" id="{ED61C7A5-2BCF-4727-B11E-CA0F2F9B47A8}"/>
                        </a:ext>
                      </a:extLst>
                    </p:cNvPr>
                    <p:cNvSpPr/>
                    <p:nvPr/>
                  </p:nvSpPr>
                  <p:spPr>
                    <a:xfrm>
                      <a:off x="9260923" y="6901193"/>
                      <a:ext cx="26968" cy="26968"/>
                    </a:xfrm>
                    <a:custGeom>
                      <a:avLst/>
                      <a:gdLst>
                        <a:gd name="connsiteX0" fmla="*/ 0 w 26968"/>
                        <a:gd name="connsiteY0" fmla="*/ 0 h 26968"/>
                        <a:gd name="connsiteX1" fmla="*/ 0 w 26968"/>
                        <a:gd name="connsiteY1" fmla="*/ 0 h 26968"/>
                        <a:gd name="connsiteX2" fmla="*/ 0 w 26968"/>
                        <a:gd name="connsiteY2" fmla="*/ 0 h 26968"/>
                      </a:gdLst>
                      <a:ahLst/>
                      <a:cxnLst>
                        <a:cxn ang="0">
                          <a:pos x="connsiteX0" y="connsiteY0"/>
                        </a:cxn>
                        <a:cxn ang="0">
                          <a:pos x="connsiteX1" y="connsiteY1"/>
                        </a:cxn>
                        <a:cxn ang="0">
                          <a:pos x="connsiteX2" y="connsiteY2"/>
                        </a:cxn>
                      </a:cxnLst>
                      <a:rect l="l" t="t" r="r" b="b"/>
                      <a:pathLst>
                        <a:path w="26968" h="26968">
                          <a:moveTo>
                            <a:pt x="0" y="0"/>
                          </a:moveTo>
                          <a:cubicBezTo>
                            <a:pt x="0" y="0"/>
                            <a:pt x="0" y="0"/>
                            <a:pt x="0" y="0"/>
                          </a:cubicBezTo>
                          <a:cubicBezTo>
                            <a:pt x="0" y="0"/>
                            <a:pt x="0" y="0"/>
                            <a:pt x="0" y="0"/>
                          </a:cubicBezTo>
                          <a:close/>
                        </a:path>
                      </a:pathLst>
                    </a:custGeom>
                    <a:solidFill>
                      <a:srgbClr val="004D67"/>
                    </a:solidFill>
                    <a:ln w="26947" cap="flat">
                      <a:noFill/>
                      <a:prstDash val="solid"/>
                      <a:miter/>
                    </a:ln>
                  </p:spPr>
                  <p:txBody>
                    <a:bodyPr rtlCol="1" anchor="ctr"/>
                    <a:lstStyle/>
                    <a:p>
                      <a:endParaRPr lang="ar-SA"/>
                    </a:p>
                  </p:txBody>
                </p:sp>
                <p:sp>
                  <p:nvSpPr>
                    <p:cNvPr id="1033" name="شكل حر: شكل 1275">
                      <a:extLst>
                        <a:ext uri="{FF2B5EF4-FFF2-40B4-BE49-F238E27FC236}">
                          <a16:creationId xmlns:a16="http://schemas.microsoft.com/office/drawing/2014/main" id="{D46F57E4-627C-477D-A463-223E9DA45088}"/>
                        </a:ext>
                      </a:extLst>
                    </p:cNvPr>
                    <p:cNvSpPr/>
                    <p:nvPr/>
                  </p:nvSpPr>
                  <p:spPr>
                    <a:xfrm>
                      <a:off x="9258226" y="6907261"/>
                      <a:ext cx="26968" cy="2022"/>
                    </a:xfrm>
                    <a:custGeom>
                      <a:avLst/>
                      <a:gdLst>
                        <a:gd name="connsiteX0" fmla="*/ 0 w 26968"/>
                        <a:gd name="connsiteY0" fmla="*/ 2023 h 2022"/>
                        <a:gd name="connsiteX1" fmla="*/ 0 w 26968"/>
                        <a:gd name="connsiteY1" fmla="*/ 2023 h 2022"/>
                        <a:gd name="connsiteX2" fmla="*/ 0 w 26968"/>
                        <a:gd name="connsiteY2" fmla="*/ 2023 h 2022"/>
                      </a:gdLst>
                      <a:ahLst/>
                      <a:cxnLst>
                        <a:cxn ang="0">
                          <a:pos x="connsiteX0" y="connsiteY0"/>
                        </a:cxn>
                        <a:cxn ang="0">
                          <a:pos x="connsiteX1" y="connsiteY1"/>
                        </a:cxn>
                        <a:cxn ang="0">
                          <a:pos x="connsiteX2" y="connsiteY2"/>
                        </a:cxn>
                      </a:cxnLst>
                      <a:rect l="l" t="t" r="r" b="b"/>
                      <a:pathLst>
                        <a:path w="26968" h="2022">
                          <a:moveTo>
                            <a:pt x="0" y="2023"/>
                          </a:moveTo>
                          <a:cubicBezTo>
                            <a:pt x="0" y="-674"/>
                            <a:pt x="0" y="-674"/>
                            <a:pt x="0" y="2023"/>
                          </a:cubicBezTo>
                          <a:cubicBezTo>
                            <a:pt x="0" y="-674"/>
                            <a:pt x="0" y="-674"/>
                            <a:pt x="0" y="2023"/>
                          </a:cubicBezTo>
                          <a:close/>
                        </a:path>
                      </a:pathLst>
                    </a:custGeom>
                    <a:solidFill>
                      <a:srgbClr val="004D67"/>
                    </a:solidFill>
                    <a:ln w="26947" cap="flat">
                      <a:noFill/>
                      <a:prstDash val="solid"/>
                      <a:miter/>
                    </a:ln>
                  </p:spPr>
                  <p:txBody>
                    <a:bodyPr rtlCol="1" anchor="ctr"/>
                    <a:lstStyle/>
                    <a:p>
                      <a:endParaRPr lang="ar-SA"/>
                    </a:p>
                  </p:txBody>
                </p:sp>
                <p:sp>
                  <p:nvSpPr>
                    <p:cNvPr id="1034" name="شكل حر: شكل 1276">
                      <a:extLst>
                        <a:ext uri="{FF2B5EF4-FFF2-40B4-BE49-F238E27FC236}">
                          <a16:creationId xmlns:a16="http://schemas.microsoft.com/office/drawing/2014/main" id="{3E04B53E-08CD-40DB-9A44-F96145085B39}"/>
                        </a:ext>
                      </a:extLst>
                    </p:cNvPr>
                    <p:cNvSpPr/>
                    <p:nvPr/>
                  </p:nvSpPr>
                  <p:spPr>
                    <a:xfrm>
                      <a:off x="9260923" y="6901193"/>
                      <a:ext cx="26968" cy="26968"/>
                    </a:xfrm>
                    <a:custGeom>
                      <a:avLst/>
                      <a:gdLst>
                        <a:gd name="connsiteX0" fmla="*/ 0 w 26968"/>
                        <a:gd name="connsiteY0" fmla="*/ 0 h 26968"/>
                        <a:gd name="connsiteX1" fmla="*/ 0 w 26968"/>
                        <a:gd name="connsiteY1" fmla="*/ 0 h 26968"/>
                        <a:gd name="connsiteX2" fmla="*/ 0 w 26968"/>
                        <a:gd name="connsiteY2" fmla="*/ 0 h 26968"/>
                      </a:gdLst>
                      <a:ahLst/>
                      <a:cxnLst>
                        <a:cxn ang="0">
                          <a:pos x="connsiteX0" y="connsiteY0"/>
                        </a:cxn>
                        <a:cxn ang="0">
                          <a:pos x="connsiteX1" y="connsiteY1"/>
                        </a:cxn>
                        <a:cxn ang="0">
                          <a:pos x="connsiteX2" y="connsiteY2"/>
                        </a:cxn>
                      </a:cxnLst>
                      <a:rect l="l" t="t" r="r" b="b"/>
                      <a:pathLst>
                        <a:path w="26968" h="26968">
                          <a:moveTo>
                            <a:pt x="0" y="0"/>
                          </a:moveTo>
                          <a:cubicBezTo>
                            <a:pt x="0" y="0"/>
                            <a:pt x="0" y="0"/>
                            <a:pt x="0" y="0"/>
                          </a:cubicBezTo>
                          <a:lnTo>
                            <a:pt x="0" y="0"/>
                          </a:lnTo>
                          <a:close/>
                        </a:path>
                      </a:pathLst>
                    </a:custGeom>
                    <a:solidFill>
                      <a:srgbClr val="004D67"/>
                    </a:solidFill>
                    <a:ln w="26947" cap="flat">
                      <a:noFill/>
                      <a:prstDash val="solid"/>
                      <a:miter/>
                    </a:ln>
                  </p:spPr>
                  <p:txBody>
                    <a:bodyPr rtlCol="1" anchor="ctr"/>
                    <a:lstStyle/>
                    <a:p>
                      <a:endParaRPr lang="ar-SA"/>
                    </a:p>
                  </p:txBody>
                </p:sp>
                <p:sp>
                  <p:nvSpPr>
                    <p:cNvPr id="1035" name="شكل حر: شكل 1277">
                      <a:extLst>
                        <a:ext uri="{FF2B5EF4-FFF2-40B4-BE49-F238E27FC236}">
                          <a16:creationId xmlns:a16="http://schemas.microsoft.com/office/drawing/2014/main" id="{C6F8CB82-5340-4D26-8863-BCE83500F61A}"/>
                        </a:ext>
                      </a:extLst>
                    </p:cNvPr>
                    <p:cNvSpPr/>
                    <p:nvPr/>
                  </p:nvSpPr>
                  <p:spPr>
                    <a:xfrm>
                      <a:off x="9255529" y="6909284"/>
                      <a:ext cx="2696" cy="16180"/>
                    </a:xfrm>
                    <a:custGeom>
                      <a:avLst/>
                      <a:gdLst>
                        <a:gd name="connsiteX0" fmla="*/ 2696 w 2696"/>
                        <a:gd name="connsiteY0" fmla="*/ 0 h 16180"/>
                        <a:gd name="connsiteX1" fmla="*/ 0 w 2696"/>
                        <a:gd name="connsiteY1" fmla="*/ 16180 h 16180"/>
                        <a:gd name="connsiteX2" fmla="*/ 0 w 2696"/>
                        <a:gd name="connsiteY2" fmla="*/ 16180 h 16180"/>
                        <a:gd name="connsiteX3" fmla="*/ 2696 w 2696"/>
                        <a:gd name="connsiteY3" fmla="*/ 0 h 16180"/>
                      </a:gdLst>
                      <a:ahLst/>
                      <a:cxnLst>
                        <a:cxn ang="0">
                          <a:pos x="connsiteX0" y="connsiteY0"/>
                        </a:cxn>
                        <a:cxn ang="0">
                          <a:pos x="connsiteX1" y="connsiteY1"/>
                        </a:cxn>
                        <a:cxn ang="0">
                          <a:pos x="connsiteX2" y="connsiteY2"/>
                        </a:cxn>
                        <a:cxn ang="0">
                          <a:pos x="connsiteX3" y="connsiteY3"/>
                        </a:cxn>
                      </a:cxnLst>
                      <a:rect l="l" t="t" r="r" b="b"/>
                      <a:pathLst>
                        <a:path w="2696" h="16180">
                          <a:moveTo>
                            <a:pt x="2696" y="0"/>
                          </a:moveTo>
                          <a:cubicBezTo>
                            <a:pt x="2696" y="5393"/>
                            <a:pt x="2696" y="10787"/>
                            <a:pt x="0" y="16180"/>
                          </a:cubicBezTo>
                          <a:cubicBezTo>
                            <a:pt x="0" y="16180"/>
                            <a:pt x="0" y="16180"/>
                            <a:pt x="0" y="16180"/>
                          </a:cubicBezTo>
                          <a:cubicBezTo>
                            <a:pt x="2696" y="8090"/>
                            <a:pt x="2696" y="2696"/>
                            <a:pt x="2696" y="0"/>
                          </a:cubicBezTo>
                          <a:close/>
                        </a:path>
                      </a:pathLst>
                    </a:custGeom>
                    <a:solidFill>
                      <a:srgbClr val="004D67"/>
                    </a:solidFill>
                    <a:ln w="26947" cap="flat">
                      <a:noFill/>
                      <a:prstDash val="solid"/>
                      <a:miter/>
                    </a:ln>
                  </p:spPr>
                  <p:txBody>
                    <a:bodyPr rtlCol="1" anchor="ctr"/>
                    <a:lstStyle/>
                    <a:p>
                      <a:endParaRPr lang="ar-SA"/>
                    </a:p>
                  </p:txBody>
                </p:sp>
                <p:sp>
                  <p:nvSpPr>
                    <p:cNvPr id="1036" name="شكل حر: شكل 1278">
                      <a:extLst>
                        <a:ext uri="{FF2B5EF4-FFF2-40B4-BE49-F238E27FC236}">
                          <a16:creationId xmlns:a16="http://schemas.microsoft.com/office/drawing/2014/main" id="{9D9745C8-7EF5-4E58-BA62-27FB96E69072}"/>
                        </a:ext>
                      </a:extLst>
                    </p:cNvPr>
                    <p:cNvSpPr/>
                    <p:nvPr/>
                  </p:nvSpPr>
                  <p:spPr>
                    <a:xfrm>
                      <a:off x="9255529" y="6925464"/>
                      <a:ext cx="2696" cy="24272"/>
                    </a:xfrm>
                    <a:custGeom>
                      <a:avLst/>
                      <a:gdLst>
                        <a:gd name="connsiteX0" fmla="*/ 2696 w 2696"/>
                        <a:gd name="connsiteY0" fmla="*/ 0 h 24272"/>
                        <a:gd name="connsiteX1" fmla="*/ 2696 w 2696"/>
                        <a:gd name="connsiteY1" fmla="*/ 0 h 24272"/>
                        <a:gd name="connsiteX2" fmla="*/ 0 w 2696"/>
                        <a:gd name="connsiteY2" fmla="*/ 24272 h 24272"/>
                        <a:gd name="connsiteX3" fmla="*/ 2696 w 2696"/>
                        <a:gd name="connsiteY3" fmla="*/ 0 h 24272"/>
                      </a:gdLst>
                      <a:ahLst/>
                      <a:cxnLst>
                        <a:cxn ang="0">
                          <a:pos x="connsiteX0" y="connsiteY0"/>
                        </a:cxn>
                        <a:cxn ang="0">
                          <a:pos x="connsiteX1" y="connsiteY1"/>
                        </a:cxn>
                        <a:cxn ang="0">
                          <a:pos x="connsiteX2" y="connsiteY2"/>
                        </a:cxn>
                        <a:cxn ang="0">
                          <a:pos x="connsiteX3" y="connsiteY3"/>
                        </a:cxn>
                      </a:cxnLst>
                      <a:rect l="l" t="t" r="r" b="b"/>
                      <a:pathLst>
                        <a:path w="2696" h="24272">
                          <a:moveTo>
                            <a:pt x="2696" y="0"/>
                          </a:moveTo>
                          <a:cubicBezTo>
                            <a:pt x="2696" y="0"/>
                            <a:pt x="2696" y="0"/>
                            <a:pt x="2696" y="0"/>
                          </a:cubicBezTo>
                          <a:cubicBezTo>
                            <a:pt x="2696" y="10788"/>
                            <a:pt x="0" y="21575"/>
                            <a:pt x="0" y="24272"/>
                          </a:cubicBezTo>
                          <a:cubicBezTo>
                            <a:pt x="0" y="21575"/>
                            <a:pt x="0" y="13484"/>
                            <a:pt x="2696" y="0"/>
                          </a:cubicBezTo>
                          <a:close/>
                        </a:path>
                      </a:pathLst>
                    </a:custGeom>
                    <a:solidFill>
                      <a:srgbClr val="004D67"/>
                    </a:solidFill>
                    <a:ln w="26947" cap="flat">
                      <a:noFill/>
                      <a:prstDash val="solid"/>
                      <a:miter/>
                    </a:ln>
                  </p:spPr>
                  <p:txBody>
                    <a:bodyPr rtlCol="1" anchor="ctr"/>
                    <a:lstStyle/>
                    <a:p>
                      <a:endParaRPr lang="ar-SA"/>
                    </a:p>
                  </p:txBody>
                </p:sp>
                <p:sp>
                  <p:nvSpPr>
                    <p:cNvPr id="1037" name="شكل حر: شكل 1279">
                      <a:extLst>
                        <a:ext uri="{FF2B5EF4-FFF2-40B4-BE49-F238E27FC236}">
                          <a16:creationId xmlns:a16="http://schemas.microsoft.com/office/drawing/2014/main" id="{DB58136F-776C-417F-98A6-F0F52B318B3C}"/>
                        </a:ext>
                      </a:extLst>
                    </p:cNvPr>
                    <p:cNvSpPr/>
                    <p:nvPr/>
                  </p:nvSpPr>
                  <p:spPr>
                    <a:xfrm>
                      <a:off x="9247439" y="6013935"/>
                      <a:ext cx="372163" cy="1019402"/>
                    </a:xfrm>
                    <a:custGeom>
                      <a:avLst/>
                      <a:gdLst>
                        <a:gd name="connsiteX0" fmla="*/ 137539 w 372163"/>
                        <a:gd name="connsiteY0" fmla="*/ 806353 h 1019402"/>
                        <a:gd name="connsiteX1" fmla="*/ 83602 w 372163"/>
                        <a:gd name="connsiteY1" fmla="*/ 1016706 h 1019402"/>
                        <a:gd name="connsiteX2" fmla="*/ 83602 w 372163"/>
                        <a:gd name="connsiteY2" fmla="*/ 1019402 h 1019402"/>
                        <a:gd name="connsiteX3" fmla="*/ 0 w 372163"/>
                        <a:gd name="connsiteY3" fmla="*/ 1019402 h 1019402"/>
                        <a:gd name="connsiteX4" fmla="*/ 10787 w 372163"/>
                        <a:gd name="connsiteY4" fmla="*/ 914226 h 1019402"/>
                        <a:gd name="connsiteX5" fmla="*/ 10787 w 372163"/>
                        <a:gd name="connsiteY5" fmla="*/ 922317 h 1019402"/>
                        <a:gd name="connsiteX6" fmla="*/ 10787 w 372163"/>
                        <a:gd name="connsiteY6" fmla="*/ 914226 h 1019402"/>
                        <a:gd name="connsiteX7" fmla="*/ 118660 w 372163"/>
                        <a:gd name="connsiteY7" fmla="*/ 369466 h 1019402"/>
                        <a:gd name="connsiteX8" fmla="*/ 358679 w 372163"/>
                        <a:gd name="connsiteY8" fmla="*/ 8091 h 1019402"/>
                        <a:gd name="connsiteX9" fmla="*/ 372163 w 372163"/>
                        <a:gd name="connsiteY9" fmla="*/ 0 h 1019402"/>
                        <a:gd name="connsiteX10" fmla="*/ 231928 w 372163"/>
                        <a:gd name="connsiteY10" fmla="*/ 382950 h 1019402"/>
                        <a:gd name="connsiteX11" fmla="*/ 137539 w 372163"/>
                        <a:gd name="connsiteY11" fmla="*/ 806353 h 1019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2163" h="1019402">
                          <a:moveTo>
                            <a:pt x="137539" y="806353"/>
                          </a:moveTo>
                          <a:cubicBezTo>
                            <a:pt x="118660" y="876471"/>
                            <a:pt x="99783" y="943891"/>
                            <a:pt x="83602" y="1016706"/>
                          </a:cubicBezTo>
                          <a:cubicBezTo>
                            <a:pt x="83602" y="1016706"/>
                            <a:pt x="83602" y="1019402"/>
                            <a:pt x="83602" y="1019402"/>
                          </a:cubicBezTo>
                          <a:lnTo>
                            <a:pt x="0" y="1019402"/>
                          </a:lnTo>
                          <a:cubicBezTo>
                            <a:pt x="2697" y="984344"/>
                            <a:pt x="8091" y="949285"/>
                            <a:pt x="10787" y="914226"/>
                          </a:cubicBezTo>
                          <a:cubicBezTo>
                            <a:pt x="10787" y="916923"/>
                            <a:pt x="10787" y="919620"/>
                            <a:pt x="10787" y="922317"/>
                          </a:cubicBezTo>
                          <a:cubicBezTo>
                            <a:pt x="10787" y="919620"/>
                            <a:pt x="10787" y="916923"/>
                            <a:pt x="10787" y="914226"/>
                          </a:cubicBezTo>
                          <a:cubicBezTo>
                            <a:pt x="32362" y="728145"/>
                            <a:pt x="56634" y="547457"/>
                            <a:pt x="118660" y="369466"/>
                          </a:cubicBezTo>
                          <a:cubicBezTo>
                            <a:pt x="169901" y="218444"/>
                            <a:pt x="231928" y="83602"/>
                            <a:pt x="358679" y="8091"/>
                          </a:cubicBezTo>
                          <a:cubicBezTo>
                            <a:pt x="364072" y="5394"/>
                            <a:pt x="369466" y="2697"/>
                            <a:pt x="372163" y="0"/>
                          </a:cubicBezTo>
                          <a:cubicBezTo>
                            <a:pt x="293955" y="105176"/>
                            <a:pt x="258896" y="250806"/>
                            <a:pt x="231928" y="382950"/>
                          </a:cubicBezTo>
                          <a:cubicBezTo>
                            <a:pt x="204959" y="523185"/>
                            <a:pt x="172597" y="666118"/>
                            <a:pt x="137539" y="806353"/>
                          </a:cubicBezTo>
                          <a:close/>
                        </a:path>
                      </a:pathLst>
                    </a:custGeom>
                    <a:solidFill>
                      <a:srgbClr val="115027"/>
                    </a:solidFill>
                    <a:ln w="26947" cap="flat">
                      <a:noFill/>
                      <a:prstDash val="solid"/>
                      <a:miter/>
                    </a:ln>
                  </p:spPr>
                  <p:txBody>
                    <a:bodyPr rtlCol="1" anchor="ctr"/>
                    <a:lstStyle/>
                    <a:p>
                      <a:endParaRPr lang="ar-SA"/>
                    </a:p>
                  </p:txBody>
                </p:sp>
                <p:sp>
                  <p:nvSpPr>
                    <p:cNvPr id="1038" name="شكل حر: شكل 1280">
                      <a:extLst>
                        <a:ext uri="{FF2B5EF4-FFF2-40B4-BE49-F238E27FC236}">
                          <a16:creationId xmlns:a16="http://schemas.microsoft.com/office/drawing/2014/main" id="{D0C6D724-859B-430F-8E34-F007E1F822FB}"/>
                        </a:ext>
                      </a:extLst>
                    </p:cNvPr>
                    <p:cNvSpPr/>
                    <p:nvPr/>
                  </p:nvSpPr>
                  <p:spPr>
                    <a:xfrm>
                      <a:off x="9287891" y="6013935"/>
                      <a:ext cx="329013" cy="1019402"/>
                    </a:xfrm>
                    <a:custGeom>
                      <a:avLst/>
                      <a:gdLst>
                        <a:gd name="connsiteX0" fmla="*/ 97086 w 329013"/>
                        <a:gd name="connsiteY0" fmla="*/ 806353 h 1019402"/>
                        <a:gd name="connsiteX1" fmla="*/ 43149 w 329013"/>
                        <a:gd name="connsiteY1" fmla="*/ 1016706 h 1019402"/>
                        <a:gd name="connsiteX2" fmla="*/ 43149 w 329013"/>
                        <a:gd name="connsiteY2" fmla="*/ 1019402 h 1019402"/>
                        <a:gd name="connsiteX3" fmla="*/ 0 w 329013"/>
                        <a:gd name="connsiteY3" fmla="*/ 1019402 h 1019402"/>
                        <a:gd name="connsiteX4" fmla="*/ 86299 w 329013"/>
                        <a:gd name="connsiteY4" fmla="*/ 525882 h 1019402"/>
                        <a:gd name="connsiteX5" fmla="*/ 315530 w 329013"/>
                        <a:gd name="connsiteY5" fmla="*/ 8091 h 1019402"/>
                        <a:gd name="connsiteX6" fmla="*/ 329014 w 329013"/>
                        <a:gd name="connsiteY6" fmla="*/ 0 h 1019402"/>
                        <a:gd name="connsiteX7" fmla="*/ 188778 w 329013"/>
                        <a:gd name="connsiteY7" fmla="*/ 382950 h 1019402"/>
                        <a:gd name="connsiteX8" fmla="*/ 97086 w 329013"/>
                        <a:gd name="connsiteY8" fmla="*/ 806353 h 1019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9013" h="1019402">
                          <a:moveTo>
                            <a:pt x="97086" y="806353"/>
                          </a:moveTo>
                          <a:cubicBezTo>
                            <a:pt x="78208" y="876471"/>
                            <a:pt x="59331" y="943891"/>
                            <a:pt x="43149" y="1016706"/>
                          </a:cubicBezTo>
                          <a:cubicBezTo>
                            <a:pt x="43149" y="1016706"/>
                            <a:pt x="43149" y="1019402"/>
                            <a:pt x="43149" y="1019402"/>
                          </a:cubicBezTo>
                          <a:lnTo>
                            <a:pt x="0" y="1019402"/>
                          </a:lnTo>
                          <a:cubicBezTo>
                            <a:pt x="13484" y="854896"/>
                            <a:pt x="53937" y="693086"/>
                            <a:pt x="86299" y="525882"/>
                          </a:cubicBezTo>
                          <a:cubicBezTo>
                            <a:pt x="124054" y="326317"/>
                            <a:pt x="183385" y="137539"/>
                            <a:pt x="315530" y="8091"/>
                          </a:cubicBezTo>
                          <a:cubicBezTo>
                            <a:pt x="320923" y="5394"/>
                            <a:pt x="326317" y="2697"/>
                            <a:pt x="329014" y="0"/>
                          </a:cubicBezTo>
                          <a:cubicBezTo>
                            <a:pt x="250806" y="105176"/>
                            <a:pt x="215747" y="250806"/>
                            <a:pt x="188778" y="382950"/>
                          </a:cubicBezTo>
                          <a:cubicBezTo>
                            <a:pt x="164507" y="523185"/>
                            <a:pt x="132145" y="666118"/>
                            <a:pt x="97086" y="806353"/>
                          </a:cubicBezTo>
                          <a:close/>
                        </a:path>
                      </a:pathLst>
                    </a:custGeom>
                    <a:solidFill>
                      <a:srgbClr val="1F5C24"/>
                    </a:solidFill>
                    <a:ln w="26947" cap="flat">
                      <a:noFill/>
                      <a:prstDash val="solid"/>
                      <a:miter/>
                    </a:ln>
                  </p:spPr>
                  <p:txBody>
                    <a:bodyPr rtlCol="1" anchor="ctr"/>
                    <a:lstStyle/>
                    <a:p>
                      <a:endParaRPr lang="ar-SA"/>
                    </a:p>
                  </p:txBody>
                </p:sp>
                <p:sp>
                  <p:nvSpPr>
                    <p:cNvPr id="1039" name="شكل حر: شكل 1281">
                      <a:extLst>
                        <a:ext uri="{FF2B5EF4-FFF2-40B4-BE49-F238E27FC236}">
                          <a16:creationId xmlns:a16="http://schemas.microsoft.com/office/drawing/2014/main" id="{A415D0B1-9B13-46F2-8940-455FD3F36221}"/>
                        </a:ext>
                      </a:extLst>
                    </p:cNvPr>
                    <p:cNvSpPr/>
                    <p:nvPr/>
                  </p:nvSpPr>
                  <p:spPr>
                    <a:xfrm>
                      <a:off x="8952704" y="6134944"/>
                      <a:ext cx="290027" cy="588261"/>
                    </a:xfrm>
                    <a:custGeom>
                      <a:avLst/>
                      <a:gdLst>
                        <a:gd name="connsiteX0" fmla="*/ 22354 w 290027"/>
                        <a:gd name="connsiteY0" fmla="*/ 30014 h 588261"/>
                        <a:gd name="connsiteX1" fmla="*/ 78987 w 290027"/>
                        <a:gd name="connsiteY1" fmla="*/ 349 h 588261"/>
                        <a:gd name="connsiteX2" fmla="*/ 143711 w 290027"/>
                        <a:gd name="connsiteY2" fmla="*/ 21924 h 588261"/>
                        <a:gd name="connsiteX3" fmla="*/ 235404 w 290027"/>
                        <a:gd name="connsiteY3" fmla="*/ 135191 h 588261"/>
                        <a:gd name="connsiteX4" fmla="*/ 275857 w 290027"/>
                        <a:gd name="connsiteY4" fmla="*/ 302394 h 588261"/>
                        <a:gd name="connsiteX5" fmla="*/ 289341 w 290027"/>
                        <a:gd name="connsiteY5" fmla="*/ 496566 h 588261"/>
                        <a:gd name="connsiteX6" fmla="*/ 286644 w 290027"/>
                        <a:gd name="connsiteY6" fmla="*/ 496566 h 588261"/>
                        <a:gd name="connsiteX7" fmla="*/ 273160 w 290027"/>
                        <a:gd name="connsiteY7" fmla="*/ 318575 h 588261"/>
                        <a:gd name="connsiteX8" fmla="*/ 235404 w 290027"/>
                        <a:gd name="connsiteY8" fmla="*/ 156765 h 588261"/>
                        <a:gd name="connsiteX9" fmla="*/ 154499 w 290027"/>
                        <a:gd name="connsiteY9" fmla="*/ 43498 h 588261"/>
                        <a:gd name="connsiteX10" fmla="*/ 92472 w 290027"/>
                        <a:gd name="connsiteY10" fmla="*/ 13833 h 588261"/>
                        <a:gd name="connsiteX11" fmla="*/ 779 w 290027"/>
                        <a:gd name="connsiteY11" fmla="*/ 48892 h 588261"/>
                        <a:gd name="connsiteX12" fmla="*/ 22354 w 290027"/>
                        <a:gd name="connsiteY12" fmla="*/ 30014 h 588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0027" h="588261">
                          <a:moveTo>
                            <a:pt x="22354" y="30014"/>
                          </a:moveTo>
                          <a:cubicBezTo>
                            <a:pt x="41232" y="16530"/>
                            <a:pt x="57413" y="3046"/>
                            <a:pt x="78987" y="349"/>
                          </a:cubicBezTo>
                          <a:cubicBezTo>
                            <a:pt x="100563" y="-2348"/>
                            <a:pt x="124834" y="11136"/>
                            <a:pt x="143711" y="21924"/>
                          </a:cubicBezTo>
                          <a:cubicBezTo>
                            <a:pt x="184164" y="46195"/>
                            <a:pt x="213829" y="89345"/>
                            <a:pt x="235404" y="135191"/>
                          </a:cubicBezTo>
                          <a:cubicBezTo>
                            <a:pt x="259676" y="186430"/>
                            <a:pt x="267766" y="245761"/>
                            <a:pt x="275857" y="302394"/>
                          </a:cubicBezTo>
                          <a:cubicBezTo>
                            <a:pt x="286644" y="367118"/>
                            <a:pt x="292037" y="431842"/>
                            <a:pt x="289341" y="496566"/>
                          </a:cubicBezTo>
                          <a:cubicBezTo>
                            <a:pt x="289341" y="499263"/>
                            <a:pt x="281250" y="701525"/>
                            <a:pt x="286644" y="496566"/>
                          </a:cubicBezTo>
                          <a:cubicBezTo>
                            <a:pt x="286644" y="437236"/>
                            <a:pt x="281250" y="377906"/>
                            <a:pt x="273160" y="318575"/>
                          </a:cubicBezTo>
                          <a:cubicBezTo>
                            <a:pt x="265069" y="264639"/>
                            <a:pt x="256979" y="208005"/>
                            <a:pt x="235404" y="156765"/>
                          </a:cubicBezTo>
                          <a:cubicBezTo>
                            <a:pt x="219223" y="110919"/>
                            <a:pt x="189558" y="70467"/>
                            <a:pt x="154499" y="43498"/>
                          </a:cubicBezTo>
                          <a:cubicBezTo>
                            <a:pt x="135621" y="30014"/>
                            <a:pt x="116743" y="19227"/>
                            <a:pt x="92472" y="13833"/>
                          </a:cubicBezTo>
                          <a:cubicBezTo>
                            <a:pt x="68200" y="8440"/>
                            <a:pt x="22354" y="35408"/>
                            <a:pt x="779" y="48892"/>
                          </a:cubicBezTo>
                          <a:cubicBezTo>
                            <a:pt x="-4615" y="48892"/>
                            <a:pt x="19658" y="32711"/>
                            <a:pt x="22354" y="30014"/>
                          </a:cubicBezTo>
                          <a:close/>
                        </a:path>
                      </a:pathLst>
                    </a:custGeom>
                    <a:solidFill>
                      <a:srgbClr val="DCFB8E">
                        <a:alpha val="50000"/>
                      </a:srgbClr>
                    </a:solidFill>
                    <a:ln w="26947" cap="flat">
                      <a:noFill/>
                      <a:prstDash val="solid"/>
                      <a:miter/>
                    </a:ln>
                  </p:spPr>
                  <p:txBody>
                    <a:bodyPr rtlCol="1" anchor="ctr"/>
                    <a:lstStyle/>
                    <a:p>
                      <a:endParaRPr lang="ar-SA"/>
                    </a:p>
                  </p:txBody>
                </p:sp>
                <p:sp>
                  <p:nvSpPr>
                    <p:cNvPr id="1040" name="شكل حر: شكل 1282">
                      <a:extLst>
                        <a:ext uri="{FF2B5EF4-FFF2-40B4-BE49-F238E27FC236}">
                          <a16:creationId xmlns:a16="http://schemas.microsoft.com/office/drawing/2014/main" id="{D6DE44D0-38FE-4289-A599-A193379019EF}"/>
                        </a:ext>
                      </a:extLst>
                    </p:cNvPr>
                    <p:cNvSpPr/>
                    <p:nvPr/>
                  </p:nvSpPr>
                  <p:spPr>
                    <a:xfrm>
                      <a:off x="9358009" y="6051691"/>
                      <a:ext cx="226533" cy="590647"/>
                    </a:xfrm>
                    <a:custGeom>
                      <a:avLst/>
                      <a:gdLst>
                        <a:gd name="connsiteX0" fmla="*/ 0 w 226533"/>
                        <a:gd name="connsiteY0" fmla="*/ 590607 h 590647"/>
                        <a:gd name="connsiteX1" fmla="*/ 62027 w 226533"/>
                        <a:gd name="connsiteY1" fmla="*/ 326317 h 590647"/>
                        <a:gd name="connsiteX2" fmla="*/ 102479 w 226533"/>
                        <a:gd name="connsiteY2" fmla="*/ 202262 h 590647"/>
                        <a:gd name="connsiteX3" fmla="*/ 159113 w 226533"/>
                        <a:gd name="connsiteY3" fmla="*/ 86299 h 590647"/>
                        <a:gd name="connsiteX4" fmla="*/ 223837 w 226533"/>
                        <a:gd name="connsiteY4" fmla="*/ 0 h 590647"/>
                        <a:gd name="connsiteX5" fmla="*/ 226534 w 226533"/>
                        <a:gd name="connsiteY5" fmla="*/ 2697 h 590647"/>
                        <a:gd name="connsiteX6" fmla="*/ 107873 w 226533"/>
                        <a:gd name="connsiteY6" fmla="*/ 210353 h 590647"/>
                        <a:gd name="connsiteX7" fmla="*/ 67421 w 226533"/>
                        <a:gd name="connsiteY7" fmla="*/ 339801 h 590647"/>
                        <a:gd name="connsiteX8" fmla="*/ 32362 w 226533"/>
                        <a:gd name="connsiteY8" fmla="*/ 461159 h 590647"/>
                        <a:gd name="connsiteX9" fmla="*/ 0 w 226533"/>
                        <a:gd name="connsiteY9" fmla="*/ 590607 h 590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6533" h="590647">
                          <a:moveTo>
                            <a:pt x="0" y="590607"/>
                          </a:moveTo>
                          <a:cubicBezTo>
                            <a:pt x="8090" y="544761"/>
                            <a:pt x="48543" y="372163"/>
                            <a:pt x="62027" y="326317"/>
                          </a:cubicBezTo>
                          <a:cubicBezTo>
                            <a:pt x="72815" y="283167"/>
                            <a:pt x="86299" y="242715"/>
                            <a:pt x="102479" y="202262"/>
                          </a:cubicBezTo>
                          <a:cubicBezTo>
                            <a:pt x="118660" y="161810"/>
                            <a:pt x="140236" y="124054"/>
                            <a:pt x="159113" y="86299"/>
                          </a:cubicBezTo>
                          <a:cubicBezTo>
                            <a:pt x="175294" y="53937"/>
                            <a:pt x="196868" y="21575"/>
                            <a:pt x="223837" y="0"/>
                          </a:cubicBezTo>
                          <a:cubicBezTo>
                            <a:pt x="223837" y="0"/>
                            <a:pt x="226534" y="0"/>
                            <a:pt x="226534" y="2697"/>
                          </a:cubicBezTo>
                          <a:cubicBezTo>
                            <a:pt x="169900" y="56634"/>
                            <a:pt x="137539" y="134842"/>
                            <a:pt x="107873" y="210353"/>
                          </a:cubicBezTo>
                          <a:cubicBezTo>
                            <a:pt x="91692" y="253503"/>
                            <a:pt x="78208" y="293955"/>
                            <a:pt x="67421" y="339801"/>
                          </a:cubicBezTo>
                          <a:cubicBezTo>
                            <a:pt x="56634" y="382951"/>
                            <a:pt x="43149" y="418009"/>
                            <a:pt x="32362" y="461159"/>
                          </a:cubicBezTo>
                          <a:cubicBezTo>
                            <a:pt x="32362" y="461159"/>
                            <a:pt x="0" y="593303"/>
                            <a:pt x="0" y="590607"/>
                          </a:cubicBezTo>
                          <a:close/>
                        </a:path>
                      </a:pathLst>
                    </a:custGeom>
                    <a:solidFill>
                      <a:srgbClr val="DCFB8E">
                        <a:alpha val="30000"/>
                      </a:srgbClr>
                    </a:solidFill>
                    <a:ln w="26947" cap="flat">
                      <a:noFill/>
                      <a:prstDash val="solid"/>
                      <a:miter/>
                    </a:ln>
                  </p:spPr>
                  <p:txBody>
                    <a:bodyPr rtlCol="1" anchor="ctr"/>
                    <a:lstStyle/>
                    <a:p>
                      <a:endParaRPr lang="ar-SA"/>
                    </a:p>
                  </p:txBody>
                </p:sp>
              </p:grpSp>
              <p:sp>
                <p:nvSpPr>
                  <p:cNvPr id="808" name="شكل حر: شكل 1283">
                    <a:extLst>
                      <a:ext uri="{FF2B5EF4-FFF2-40B4-BE49-F238E27FC236}">
                        <a16:creationId xmlns:a16="http://schemas.microsoft.com/office/drawing/2014/main" id="{ABCF1C88-100F-4EDE-8E6D-726E03B3BB5C}"/>
                      </a:ext>
                    </a:extLst>
                  </p:cNvPr>
                  <p:cNvSpPr/>
                  <p:nvPr/>
                </p:nvSpPr>
                <p:spPr>
                  <a:xfrm>
                    <a:off x="10511057" y="6071494"/>
                    <a:ext cx="7785" cy="14360"/>
                  </a:xfrm>
                  <a:custGeom>
                    <a:avLst/>
                    <a:gdLst>
                      <a:gd name="connsiteX0" fmla="*/ 3893 w 7785"/>
                      <a:gd name="connsiteY0" fmla="*/ 9862 h 14360"/>
                      <a:gd name="connsiteX1" fmla="*/ 3893 w 7785"/>
                      <a:gd name="connsiteY1" fmla="*/ 9862 h 14360"/>
                      <a:gd name="connsiteX2" fmla="*/ 3893 w 7785"/>
                      <a:gd name="connsiteY2" fmla="*/ 9862 h 14360"/>
                    </a:gdLst>
                    <a:ahLst/>
                    <a:cxnLst>
                      <a:cxn ang="0">
                        <a:pos x="connsiteX0" y="connsiteY0"/>
                      </a:cxn>
                      <a:cxn ang="0">
                        <a:pos x="connsiteX1" y="connsiteY1"/>
                      </a:cxn>
                      <a:cxn ang="0">
                        <a:pos x="connsiteX2" y="connsiteY2"/>
                      </a:cxn>
                    </a:cxnLst>
                    <a:rect l="l" t="t" r="r" b="b"/>
                    <a:pathLst>
                      <a:path w="7785" h="14360">
                        <a:moveTo>
                          <a:pt x="3893" y="9862"/>
                        </a:moveTo>
                        <a:cubicBezTo>
                          <a:pt x="-9592" y="-19803"/>
                          <a:pt x="17377" y="28740"/>
                          <a:pt x="3893" y="9862"/>
                        </a:cubicBezTo>
                        <a:lnTo>
                          <a:pt x="3893" y="9862"/>
                        </a:lnTo>
                        <a:close/>
                      </a:path>
                    </a:pathLst>
                  </a:custGeom>
                  <a:solidFill>
                    <a:srgbClr val="004D67"/>
                  </a:solidFill>
                  <a:ln w="26947" cap="flat">
                    <a:noFill/>
                    <a:prstDash val="solid"/>
                    <a:miter/>
                  </a:ln>
                </p:spPr>
                <p:txBody>
                  <a:bodyPr rtlCol="1" anchor="ctr"/>
                  <a:lstStyle/>
                  <a:p>
                    <a:endParaRPr lang="ar-SA"/>
                  </a:p>
                </p:txBody>
              </p:sp>
              <p:sp>
                <p:nvSpPr>
                  <p:cNvPr id="809" name="شكل حر: شكل 1284">
                    <a:extLst>
                      <a:ext uri="{FF2B5EF4-FFF2-40B4-BE49-F238E27FC236}">
                        <a16:creationId xmlns:a16="http://schemas.microsoft.com/office/drawing/2014/main" id="{6940E84A-9CD7-4504-8644-4A9BA4A0AA2E}"/>
                      </a:ext>
                    </a:extLst>
                  </p:cNvPr>
                  <p:cNvSpPr/>
                  <p:nvPr/>
                </p:nvSpPr>
                <p:spPr>
                  <a:xfrm>
                    <a:off x="10771149" y="6593754"/>
                    <a:ext cx="26968" cy="26968"/>
                  </a:xfrm>
                  <a:custGeom>
                    <a:avLst/>
                    <a:gdLst>
                      <a:gd name="connsiteX0" fmla="*/ 0 w 26968"/>
                      <a:gd name="connsiteY0" fmla="*/ 0 h 26968"/>
                      <a:gd name="connsiteX1" fmla="*/ 0 w 26968"/>
                      <a:gd name="connsiteY1" fmla="*/ 0 h 26968"/>
                      <a:gd name="connsiteX2" fmla="*/ 0 w 26968"/>
                      <a:gd name="connsiteY2" fmla="*/ 0 h 26968"/>
                    </a:gdLst>
                    <a:ahLst/>
                    <a:cxnLst>
                      <a:cxn ang="0">
                        <a:pos x="connsiteX0" y="connsiteY0"/>
                      </a:cxn>
                      <a:cxn ang="0">
                        <a:pos x="connsiteX1" y="connsiteY1"/>
                      </a:cxn>
                      <a:cxn ang="0">
                        <a:pos x="connsiteX2" y="connsiteY2"/>
                      </a:cxn>
                    </a:cxnLst>
                    <a:rect l="l" t="t" r="r" b="b"/>
                    <a:pathLst>
                      <a:path w="26968" h="26968">
                        <a:moveTo>
                          <a:pt x="0" y="0"/>
                        </a:moveTo>
                        <a:cubicBezTo>
                          <a:pt x="0" y="0"/>
                          <a:pt x="0" y="0"/>
                          <a:pt x="0" y="0"/>
                        </a:cubicBezTo>
                        <a:cubicBezTo>
                          <a:pt x="0" y="0"/>
                          <a:pt x="0" y="0"/>
                          <a:pt x="0" y="0"/>
                        </a:cubicBezTo>
                        <a:close/>
                      </a:path>
                    </a:pathLst>
                  </a:custGeom>
                  <a:solidFill>
                    <a:srgbClr val="004D67">
                      <a:alpha val="80000"/>
                    </a:srgbClr>
                  </a:solidFill>
                  <a:ln w="26947" cap="flat">
                    <a:noFill/>
                    <a:prstDash val="solid"/>
                    <a:miter/>
                  </a:ln>
                </p:spPr>
                <p:txBody>
                  <a:bodyPr rtlCol="1" anchor="ctr"/>
                  <a:lstStyle/>
                  <a:p>
                    <a:endParaRPr lang="ar-SA"/>
                  </a:p>
                </p:txBody>
              </p:sp>
              <p:sp>
                <p:nvSpPr>
                  <p:cNvPr id="810" name="شكل حر: شكل 1285">
                    <a:extLst>
                      <a:ext uri="{FF2B5EF4-FFF2-40B4-BE49-F238E27FC236}">
                        <a16:creationId xmlns:a16="http://schemas.microsoft.com/office/drawing/2014/main" id="{D04D799F-2D68-46C3-A04D-909907421F44}"/>
                      </a:ext>
                    </a:extLst>
                  </p:cNvPr>
                  <p:cNvSpPr/>
                  <p:nvPr/>
                </p:nvSpPr>
                <p:spPr>
                  <a:xfrm>
                    <a:off x="10771149" y="6589859"/>
                    <a:ext cx="0" cy="1198"/>
                  </a:xfrm>
                  <a:custGeom>
                    <a:avLst/>
                    <a:gdLst>
                      <a:gd name="connsiteX0" fmla="*/ 0 w 0"/>
                      <a:gd name="connsiteY0" fmla="*/ 1198 h 1198"/>
                      <a:gd name="connsiteX1" fmla="*/ 0 w 0"/>
                      <a:gd name="connsiteY1" fmla="*/ 1198 h 1198"/>
                      <a:gd name="connsiteX2" fmla="*/ 0 w 0"/>
                      <a:gd name="connsiteY2" fmla="*/ 1198 h 1198"/>
                    </a:gdLst>
                    <a:ahLst/>
                    <a:cxnLst>
                      <a:cxn ang="0">
                        <a:pos x="connsiteX0" y="connsiteY0"/>
                      </a:cxn>
                      <a:cxn ang="0">
                        <a:pos x="connsiteX1" y="connsiteY1"/>
                      </a:cxn>
                      <a:cxn ang="0">
                        <a:pos x="connsiteX2" y="connsiteY2"/>
                      </a:cxn>
                    </a:cxnLst>
                    <a:rect l="l" t="t" r="r" b="b"/>
                    <a:pathLst>
                      <a:path h="1198">
                        <a:moveTo>
                          <a:pt x="0" y="1198"/>
                        </a:moveTo>
                        <a:cubicBezTo>
                          <a:pt x="0" y="1198"/>
                          <a:pt x="0" y="-1498"/>
                          <a:pt x="0" y="1198"/>
                        </a:cubicBezTo>
                        <a:cubicBezTo>
                          <a:pt x="0" y="-1498"/>
                          <a:pt x="0" y="1198"/>
                          <a:pt x="0" y="1198"/>
                        </a:cubicBezTo>
                        <a:close/>
                      </a:path>
                    </a:pathLst>
                  </a:custGeom>
                  <a:solidFill>
                    <a:srgbClr val="004D67">
                      <a:alpha val="80000"/>
                    </a:srgbClr>
                  </a:solidFill>
                  <a:ln w="26947" cap="flat">
                    <a:noFill/>
                    <a:prstDash val="solid"/>
                    <a:miter/>
                  </a:ln>
                </p:spPr>
                <p:txBody>
                  <a:bodyPr rtlCol="1" anchor="ctr"/>
                  <a:lstStyle/>
                  <a:p>
                    <a:endParaRPr lang="ar-SA"/>
                  </a:p>
                </p:txBody>
              </p:sp>
              <p:sp>
                <p:nvSpPr>
                  <p:cNvPr id="811" name="شكل حر: شكل 1286">
                    <a:extLst>
                      <a:ext uri="{FF2B5EF4-FFF2-40B4-BE49-F238E27FC236}">
                        <a16:creationId xmlns:a16="http://schemas.microsoft.com/office/drawing/2014/main" id="{6CEF7021-E597-4269-9DE6-6169F1922189}"/>
                      </a:ext>
                    </a:extLst>
                  </p:cNvPr>
                  <p:cNvSpPr/>
                  <p:nvPr/>
                </p:nvSpPr>
                <p:spPr>
                  <a:xfrm>
                    <a:off x="10771149" y="6588361"/>
                    <a:ext cx="26968" cy="26968"/>
                  </a:xfrm>
                  <a:custGeom>
                    <a:avLst/>
                    <a:gdLst>
                      <a:gd name="connsiteX0" fmla="*/ 0 w 26968"/>
                      <a:gd name="connsiteY0" fmla="*/ 0 h 26968"/>
                      <a:gd name="connsiteX1" fmla="*/ 0 w 26968"/>
                      <a:gd name="connsiteY1" fmla="*/ 0 h 26968"/>
                      <a:gd name="connsiteX2" fmla="*/ 0 w 26968"/>
                      <a:gd name="connsiteY2" fmla="*/ 0 h 26968"/>
                    </a:gdLst>
                    <a:ahLst/>
                    <a:cxnLst>
                      <a:cxn ang="0">
                        <a:pos x="connsiteX0" y="connsiteY0"/>
                      </a:cxn>
                      <a:cxn ang="0">
                        <a:pos x="connsiteX1" y="connsiteY1"/>
                      </a:cxn>
                      <a:cxn ang="0">
                        <a:pos x="connsiteX2" y="connsiteY2"/>
                      </a:cxn>
                    </a:cxnLst>
                    <a:rect l="l" t="t" r="r" b="b"/>
                    <a:pathLst>
                      <a:path w="26968" h="26968">
                        <a:moveTo>
                          <a:pt x="0" y="0"/>
                        </a:moveTo>
                        <a:lnTo>
                          <a:pt x="0" y="0"/>
                        </a:lnTo>
                        <a:lnTo>
                          <a:pt x="0" y="0"/>
                        </a:lnTo>
                        <a:close/>
                      </a:path>
                    </a:pathLst>
                  </a:custGeom>
                  <a:solidFill>
                    <a:srgbClr val="004D67">
                      <a:alpha val="80000"/>
                    </a:srgbClr>
                  </a:solidFill>
                  <a:ln w="26947" cap="flat">
                    <a:noFill/>
                    <a:prstDash val="solid"/>
                    <a:miter/>
                  </a:ln>
                </p:spPr>
                <p:txBody>
                  <a:bodyPr rtlCol="1" anchor="ctr"/>
                  <a:lstStyle/>
                  <a:p>
                    <a:endParaRPr lang="ar-SA"/>
                  </a:p>
                </p:txBody>
              </p:sp>
              <p:sp>
                <p:nvSpPr>
                  <p:cNvPr id="812" name="شكل حر: شكل 1287">
                    <a:extLst>
                      <a:ext uri="{FF2B5EF4-FFF2-40B4-BE49-F238E27FC236}">
                        <a16:creationId xmlns:a16="http://schemas.microsoft.com/office/drawing/2014/main" id="{EA19DF45-11CC-4A16-9728-C5CEFFC4218B}"/>
                      </a:ext>
                    </a:extLst>
                  </p:cNvPr>
                  <p:cNvSpPr/>
                  <p:nvPr/>
                </p:nvSpPr>
                <p:spPr>
                  <a:xfrm>
                    <a:off x="10771149" y="6593754"/>
                    <a:ext cx="26968" cy="10787"/>
                  </a:xfrm>
                  <a:custGeom>
                    <a:avLst/>
                    <a:gdLst>
                      <a:gd name="connsiteX0" fmla="*/ 0 w 26968"/>
                      <a:gd name="connsiteY0" fmla="*/ 0 h 10787"/>
                      <a:gd name="connsiteX1" fmla="*/ 0 w 26968"/>
                      <a:gd name="connsiteY1" fmla="*/ 10787 h 10787"/>
                      <a:gd name="connsiteX2" fmla="*/ 0 w 26968"/>
                      <a:gd name="connsiteY2" fmla="*/ 10787 h 10787"/>
                      <a:gd name="connsiteX3" fmla="*/ 0 w 26968"/>
                      <a:gd name="connsiteY3" fmla="*/ 0 h 10787"/>
                    </a:gdLst>
                    <a:ahLst/>
                    <a:cxnLst>
                      <a:cxn ang="0">
                        <a:pos x="connsiteX0" y="connsiteY0"/>
                      </a:cxn>
                      <a:cxn ang="0">
                        <a:pos x="connsiteX1" y="connsiteY1"/>
                      </a:cxn>
                      <a:cxn ang="0">
                        <a:pos x="connsiteX2" y="connsiteY2"/>
                      </a:cxn>
                      <a:cxn ang="0">
                        <a:pos x="connsiteX3" y="connsiteY3"/>
                      </a:cxn>
                    </a:cxnLst>
                    <a:rect l="l" t="t" r="r" b="b"/>
                    <a:pathLst>
                      <a:path w="26968" h="10787">
                        <a:moveTo>
                          <a:pt x="0" y="0"/>
                        </a:moveTo>
                        <a:cubicBezTo>
                          <a:pt x="0" y="2697"/>
                          <a:pt x="0" y="5394"/>
                          <a:pt x="0" y="10787"/>
                        </a:cubicBezTo>
                        <a:cubicBezTo>
                          <a:pt x="0" y="10787"/>
                          <a:pt x="0" y="10787"/>
                          <a:pt x="0" y="10787"/>
                        </a:cubicBezTo>
                        <a:cubicBezTo>
                          <a:pt x="0" y="5394"/>
                          <a:pt x="0" y="2697"/>
                          <a:pt x="0" y="0"/>
                        </a:cubicBezTo>
                        <a:close/>
                      </a:path>
                    </a:pathLst>
                  </a:custGeom>
                  <a:solidFill>
                    <a:srgbClr val="004D67">
                      <a:alpha val="80000"/>
                    </a:srgbClr>
                  </a:solidFill>
                  <a:ln w="26947" cap="flat">
                    <a:noFill/>
                    <a:prstDash val="solid"/>
                    <a:miter/>
                  </a:ln>
                </p:spPr>
                <p:txBody>
                  <a:bodyPr rtlCol="1" anchor="ctr"/>
                  <a:lstStyle/>
                  <a:p>
                    <a:endParaRPr lang="ar-SA"/>
                  </a:p>
                </p:txBody>
              </p:sp>
              <p:sp>
                <p:nvSpPr>
                  <p:cNvPr id="813" name="شكل حر: شكل 1288">
                    <a:extLst>
                      <a:ext uri="{FF2B5EF4-FFF2-40B4-BE49-F238E27FC236}">
                        <a16:creationId xmlns:a16="http://schemas.microsoft.com/office/drawing/2014/main" id="{FF6A2D85-D7AB-4EA0-99C2-14E73F52354D}"/>
                      </a:ext>
                    </a:extLst>
                  </p:cNvPr>
                  <p:cNvSpPr/>
                  <p:nvPr/>
                </p:nvSpPr>
                <p:spPr>
                  <a:xfrm>
                    <a:off x="10771149" y="6591732"/>
                    <a:ext cx="26968" cy="2022"/>
                  </a:xfrm>
                  <a:custGeom>
                    <a:avLst/>
                    <a:gdLst>
                      <a:gd name="connsiteX0" fmla="*/ 0 w 26968"/>
                      <a:gd name="connsiteY0" fmla="*/ 2023 h 2022"/>
                      <a:gd name="connsiteX1" fmla="*/ 0 w 26968"/>
                      <a:gd name="connsiteY1" fmla="*/ 2023 h 2022"/>
                      <a:gd name="connsiteX2" fmla="*/ 0 w 26968"/>
                      <a:gd name="connsiteY2" fmla="*/ 2023 h 2022"/>
                    </a:gdLst>
                    <a:ahLst/>
                    <a:cxnLst>
                      <a:cxn ang="0">
                        <a:pos x="connsiteX0" y="connsiteY0"/>
                      </a:cxn>
                      <a:cxn ang="0">
                        <a:pos x="connsiteX1" y="connsiteY1"/>
                      </a:cxn>
                      <a:cxn ang="0">
                        <a:pos x="connsiteX2" y="connsiteY2"/>
                      </a:cxn>
                    </a:cxnLst>
                    <a:rect l="l" t="t" r="r" b="b"/>
                    <a:pathLst>
                      <a:path w="26968" h="2022">
                        <a:moveTo>
                          <a:pt x="0" y="2023"/>
                        </a:moveTo>
                        <a:cubicBezTo>
                          <a:pt x="0" y="-674"/>
                          <a:pt x="0" y="-674"/>
                          <a:pt x="0" y="2023"/>
                        </a:cubicBezTo>
                        <a:cubicBezTo>
                          <a:pt x="0" y="-674"/>
                          <a:pt x="0" y="-674"/>
                          <a:pt x="0" y="2023"/>
                        </a:cubicBezTo>
                        <a:close/>
                      </a:path>
                    </a:pathLst>
                  </a:custGeom>
                  <a:solidFill>
                    <a:srgbClr val="004D67">
                      <a:alpha val="80000"/>
                    </a:srgbClr>
                  </a:solidFill>
                  <a:ln w="26947" cap="flat">
                    <a:noFill/>
                    <a:prstDash val="solid"/>
                    <a:miter/>
                  </a:ln>
                </p:spPr>
                <p:txBody>
                  <a:bodyPr rtlCol="1" anchor="ctr"/>
                  <a:lstStyle/>
                  <a:p>
                    <a:endParaRPr lang="ar-SA"/>
                  </a:p>
                </p:txBody>
              </p:sp>
              <p:sp>
                <p:nvSpPr>
                  <p:cNvPr id="814" name="شكل حر: شكل 1289">
                    <a:extLst>
                      <a:ext uri="{FF2B5EF4-FFF2-40B4-BE49-F238E27FC236}">
                        <a16:creationId xmlns:a16="http://schemas.microsoft.com/office/drawing/2014/main" id="{A2690FB7-FCF2-44E7-BE01-190E91954ED2}"/>
                      </a:ext>
                    </a:extLst>
                  </p:cNvPr>
                  <p:cNvSpPr/>
                  <p:nvPr/>
                </p:nvSpPr>
                <p:spPr>
                  <a:xfrm>
                    <a:off x="10771149" y="6591057"/>
                    <a:ext cx="26968" cy="26968"/>
                  </a:xfrm>
                  <a:custGeom>
                    <a:avLst/>
                    <a:gdLst>
                      <a:gd name="connsiteX0" fmla="*/ 0 w 26968"/>
                      <a:gd name="connsiteY0" fmla="*/ 0 h 26968"/>
                      <a:gd name="connsiteX1" fmla="*/ 0 w 26968"/>
                      <a:gd name="connsiteY1" fmla="*/ 0 h 26968"/>
                      <a:gd name="connsiteX2" fmla="*/ 0 w 26968"/>
                      <a:gd name="connsiteY2" fmla="*/ 0 h 26968"/>
                    </a:gdLst>
                    <a:ahLst/>
                    <a:cxnLst>
                      <a:cxn ang="0">
                        <a:pos x="connsiteX0" y="connsiteY0"/>
                      </a:cxn>
                      <a:cxn ang="0">
                        <a:pos x="connsiteX1" y="connsiteY1"/>
                      </a:cxn>
                      <a:cxn ang="0">
                        <a:pos x="connsiteX2" y="connsiteY2"/>
                      </a:cxn>
                    </a:cxnLst>
                    <a:rect l="l" t="t" r="r" b="b"/>
                    <a:pathLst>
                      <a:path w="26968" h="26968">
                        <a:moveTo>
                          <a:pt x="0" y="0"/>
                        </a:moveTo>
                        <a:lnTo>
                          <a:pt x="0" y="0"/>
                        </a:lnTo>
                        <a:lnTo>
                          <a:pt x="0" y="0"/>
                        </a:lnTo>
                        <a:close/>
                      </a:path>
                    </a:pathLst>
                  </a:custGeom>
                  <a:solidFill>
                    <a:srgbClr val="004D67">
                      <a:alpha val="80000"/>
                    </a:srgbClr>
                  </a:solidFill>
                  <a:ln w="26947" cap="flat">
                    <a:noFill/>
                    <a:prstDash val="solid"/>
                    <a:miter/>
                  </a:ln>
                </p:spPr>
                <p:txBody>
                  <a:bodyPr rtlCol="1" anchor="ctr"/>
                  <a:lstStyle/>
                  <a:p>
                    <a:endParaRPr lang="ar-SA"/>
                  </a:p>
                </p:txBody>
              </p:sp>
              <p:sp>
                <p:nvSpPr>
                  <p:cNvPr id="815" name="شكل حر: شكل 1290">
                    <a:extLst>
                      <a:ext uri="{FF2B5EF4-FFF2-40B4-BE49-F238E27FC236}">
                        <a16:creationId xmlns:a16="http://schemas.microsoft.com/office/drawing/2014/main" id="{06FBC690-F69D-4DB7-8FC4-3F74F6A0C8A7}"/>
                      </a:ext>
                    </a:extLst>
                  </p:cNvPr>
                  <p:cNvSpPr/>
                  <p:nvPr/>
                </p:nvSpPr>
                <p:spPr>
                  <a:xfrm>
                    <a:off x="10771149" y="6591057"/>
                    <a:ext cx="26968" cy="26968"/>
                  </a:xfrm>
                  <a:custGeom>
                    <a:avLst/>
                    <a:gdLst>
                      <a:gd name="connsiteX0" fmla="*/ 0 w 26968"/>
                      <a:gd name="connsiteY0" fmla="*/ 0 h 26968"/>
                      <a:gd name="connsiteX1" fmla="*/ 0 w 26968"/>
                      <a:gd name="connsiteY1" fmla="*/ 0 h 26968"/>
                      <a:gd name="connsiteX2" fmla="*/ 0 w 26968"/>
                      <a:gd name="connsiteY2" fmla="*/ 0 h 26968"/>
                    </a:gdLst>
                    <a:ahLst/>
                    <a:cxnLst>
                      <a:cxn ang="0">
                        <a:pos x="connsiteX0" y="connsiteY0"/>
                      </a:cxn>
                      <a:cxn ang="0">
                        <a:pos x="connsiteX1" y="connsiteY1"/>
                      </a:cxn>
                      <a:cxn ang="0">
                        <a:pos x="connsiteX2" y="connsiteY2"/>
                      </a:cxn>
                    </a:cxnLst>
                    <a:rect l="l" t="t" r="r" b="b"/>
                    <a:pathLst>
                      <a:path w="26968" h="26968">
                        <a:moveTo>
                          <a:pt x="0" y="0"/>
                        </a:moveTo>
                        <a:cubicBezTo>
                          <a:pt x="0" y="0"/>
                          <a:pt x="0" y="0"/>
                          <a:pt x="0" y="0"/>
                        </a:cubicBezTo>
                        <a:cubicBezTo>
                          <a:pt x="0" y="0"/>
                          <a:pt x="0" y="0"/>
                          <a:pt x="0" y="0"/>
                        </a:cubicBezTo>
                        <a:close/>
                      </a:path>
                    </a:pathLst>
                  </a:custGeom>
                  <a:solidFill>
                    <a:srgbClr val="004D67">
                      <a:alpha val="80000"/>
                    </a:srgbClr>
                  </a:solidFill>
                  <a:ln w="26947" cap="flat">
                    <a:noFill/>
                    <a:prstDash val="solid"/>
                    <a:miter/>
                  </a:ln>
                </p:spPr>
                <p:txBody>
                  <a:bodyPr rtlCol="1" anchor="ctr"/>
                  <a:lstStyle/>
                  <a:p>
                    <a:endParaRPr lang="ar-SA"/>
                  </a:p>
                </p:txBody>
              </p:sp>
              <p:sp>
                <p:nvSpPr>
                  <p:cNvPr id="816" name="شكل حر: شكل 1291">
                    <a:extLst>
                      <a:ext uri="{FF2B5EF4-FFF2-40B4-BE49-F238E27FC236}">
                        <a16:creationId xmlns:a16="http://schemas.microsoft.com/office/drawing/2014/main" id="{05040EEC-30BE-41B7-8D98-07A9E44D58CE}"/>
                      </a:ext>
                    </a:extLst>
                  </p:cNvPr>
                  <p:cNvSpPr/>
                  <p:nvPr/>
                </p:nvSpPr>
                <p:spPr>
                  <a:xfrm>
                    <a:off x="10771149" y="6591057"/>
                    <a:ext cx="26968" cy="26968"/>
                  </a:xfrm>
                  <a:custGeom>
                    <a:avLst/>
                    <a:gdLst>
                      <a:gd name="connsiteX0" fmla="*/ 0 w 26968"/>
                      <a:gd name="connsiteY0" fmla="*/ 0 h 26968"/>
                      <a:gd name="connsiteX1" fmla="*/ 0 w 26968"/>
                      <a:gd name="connsiteY1" fmla="*/ 0 h 26968"/>
                      <a:gd name="connsiteX2" fmla="*/ 0 w 26968"/>
                      <a:gd name="connsiteY2" fmla="*/ 0 h 26968"/>
                    </a:gdLst>
                    <a:ahLst/>
                    <a:cxnLst>
                      <a:cxn ang="0">
                        <a:pos x="connsiteX0" y="connsiteY0"/>
                      </a:cxn>
                      <a:cxn ang="0">
                        <a:pos x="connsiteX1" y="connsiteY1"/>
                      </a:cxn>
                      <a:cxn ang="0">
                        <a:pos x="connsiteX2" y="connsiteY2"/>
                      </a:cxn>
                    </a:cxnLst>
                    <a:rect l="l" t="t" r="r" b="b"/>
                    <a:pathLst>
                      <a:path w="26968" h="26968">
                        <a:moveTo>
                          <a:pt x="0" y="0"/>
                        </a:moveTo>
                        <a:lnTo>
                          <a:pt x="0" y="0"/>
                        </a:lnTo>
                        <a:lnTo>
                          <a:pt x="0" y="0"/>
                        </a:lnTo>
                        <a:close/>
                      </a:path>
                    </a:pathLst>
                  </a:custGeom>
                  <a:solidFill>
                    <a:srgbClr val="004D67">
                      <a:alpha val="80000"/>
                    </a:srgbClr>
                  </a:solidFill>
                  <a:ln w="26947" cap="flat">
                    <a:noFill/>
                    <a:prstDash val="solid"/>
                    <a:miter/>
                  </a:ln>
                </p:spPr>
                <p:txBody>
                  <a:bodyPr rtlCol="1" anchor="ctr"/>
                  <a:lstStyle/>
                  <a:p>
                    <a:endParaRPr lang="ar-SA"/>
                  </a:p>
                </p:txBody>
              </p:sp>
              <p:sp>
                <p:nvSpPr>
                  <p:cNvPr id="817" name="شكل حر: شكل 1292">
                    <a:extLst>
                      <a:ext uri="{FF2B5EF4-FFF2-40B4-BE49-F238E27FC236}">
                        <a16:creationId xmlns:a16="http://schemas.microsoft.com/office/drawing/2014/main" id="{44B30E64-82FB-4CCB-BBB9-13FB9D250110}"/>
                      </a:ext>
                    </a:extLst>
                  </p:cNvPr>
                  <p:cNvSpPr/>
                  <p:nvPr/>
                </p:nvSpPr>
                <p:spPr>
                  <a:xfrm>
                    <a:off x="10768452" y="6628813"/>
                    <a:ext cx="26968" cy="2022"/>
                  </a:xfrm>
                  <a:custGeom>
                    <a:avLst/>
                    <a:gdLst>
                      <a:gd name="connsiteX0" fmla="*/ 0 w 26968"/>
                      <a:gd name="connsiteY0" fmla="*/ 0 h 2022"/>
                      <a:gd name="connsiteX1" fmla="*/ 0 w 26968"/>
                      <a:gd name="connsiteY1" fmla="*/ 0 h 2022"/>
                      <a:gd name="connsiteX2" fmla="*/ 0 w 26968"/>
                      <a:gd name="connsiteY2" fmla="*/ 0 h 2022"/>
                    </a:gdLst>
                    <a:ahLst/>
                    <a:cxnLst>
                      <a:cxn ang="0">
                        <a:pos x="connsiteX0" y="connsiteY0"/>
                      </a:cxn>
                      <a:cxn ang="0">
                        <a:pos x="connsiteX1" y="connsiteY1"/>
                      </a:cxn>
                      <a:cxn ang="0">
                        <a:pos x="connsiteX2" y="connsiteY2"/>
                      </a:cxn>
                    </a:cxnLst>
                    <a:rect l="l" t="t" r="r" b="b"/>
                    <a:pathLst>
                      <a:path w="26968" h="2022">
                        <a:moveTo>
                          <a:pt x="0" y="0"/>
                        </a:moveTo>
                        <a:cubicBezTo>
                          <a:pt x="0" y="2697"/>
                          <a:pt x="0" y="2697"/>
                          <a:pt x="0" y="0"/>
                        </a:cubicBezTo>
                        <a:cubicBezTo>
                          <a:pt x="0" y="2697"/>
                          <a:pt x="0" y="2697"/>
                          <a:pt x="0" y="0"/>
                        </a:cubicBezTo>
                        <a:close/>
                      </a:path>
                    </a:pathLst>
                  </a:custGeom>
                  <a:solidFill>
                    <a:srgbClr val="004D67">
                      <a:alpha val="80000"/>
                    </a:srgbClr>
                  </a:solidFill>
                  <a:ln w="26947" cap="flat">
                    <a:noFill/>
                    <a:prstDash val="solid"/>
                    <a:miter/>
                  </a:ln>
                </p:spPr>
                <p:txBody>
                  <a:bodyPr rtlCol="1" anchor="ctr"/>
                  <a:lstStyle/>
                  <a:p>
                    <a:endParaRPr lang="ar-SA"/>
                  </a:p>
                </p:txBody>
              </p:sp>
              <p:sp>
                <p:nvSpPr>
                  <p:cNvPr id="818" name="شكل حر: شكل 1293">
                    <a:extLst>
                      <a:ext uri="{FF2B5EF4-FFF2-40B4-BE49-F238E27FC236}">
                        <a16:creationId xmlns:a16="http://schemas.microsoft.com/office/drawing/2014/main" id="{82483FEB-83BF-4EAA-984B-09CEC64F3F12}"/>
                      </a:ext>
                    </a:extLst>
                  </p:cNvPr>
                  <p:cNvSpPr/>
                  <p:nvPr/>
                </p:nvSpPr>
                <p:spPr>
                  <a:xfrm>
                    <a:off x="10771149" y="6604542"/>
                    <a:ext cx="26968" cy="2696"/>
                  </a:xfrm>
                  <a:custGeom>
                    <a:avLst/>
                    <a:gdLst>
                      <a:gd name="connsiteX0" fmla="*/ 0 w 26968"/>
                      <a:gd name="connsiteY0" fmla="*/ 0 h 2696"/>
                      <a:gd name="connsiteX1" fmla="*/ 0 w 26968"/>
                      <a:gd name="connsiteY1" fmla="*/ 0 h 2696"/>
                      <a:gd name="connsiteX2" fmla="*/ 0 w 26968"/>
                      <a:gd name="connsiteY2" fmla="*/ 2697 h 2696"/>
                      <a:gd name="connsiteX3" fmla="*/ 0 w 26968"/>
                      <a:gd name="connsiteY3" fmla="*/ 0 h 2696"/>
                    </a:gdLst>
                    <a:ahLst/>
                    <a:cxnLst>
                      <a:cxn ang="0">
                        <a:pos x="connsiteX0" y="connsiteY0"/>
                      </a:cxn>
                      <a:cxn ang="0">
                        <a:pos x="connsiteX1" y="connsiteY1"/>
                      </a:cxn>
                      <a:cxn ang="0">
                        <a:pos x="connsiteX2" y="connsiteY2"/>
                      </a:cxn>
                      <a:cxn ang="0">
                        <a:pos x="connsiteX3" y="connsiteY3"/>
                      </a:cxn>
                    </a:cxnLst>
                    <a:rect l="l" t="t" r="r" b="b"/>
                    <a:pathLst>
                      <a:path w="26968" h="2696">
                        <a:moveTo>
                          <a:pt x="0" y="0"/>
                        </a:moveTo>
                        <a:cubicBezTo>
                          <a:pt x="0" y="0"/>
                          <a:pt x="0" y="0"/>
                          <a:pt x="0" y="0"/>
                        </a:cubicBezTo>
                        <a:cubicBezTo>
                          <a:pt x="0" y="0"/>
                          <a:pt x="0" y="2697"/>
                          <a:pt x="0" y="2697"/>
                        </a:cubicBezTo>
                        <a:cubicBezTo>
                          <a:pt x="0" y="0"/>
                          <a:pt x="0" y="0"/>
                          <a:pt x="0" y="0"/>
                        </a:cubicBezTo>
                        <a:close/>
                      </a:path>
                    </a:pathLst>
                  </a:custGeom>
                  <a:solidFill>
                    <a:srgbClr val="004D67">
                      <a:alpha val="80000"/>
                    </a:srgbClr>
                  </a:solidFill>
                  <a:ln w="26947" cap="flat">
                    <a:noFill/>
                    <a:prstDash val="solid"/>
                    <a:miter/>
                  </a:ln>
                </p:spPr>
                <p:txBody>
                  <a:bodyPr rtlCol="1" anchor="ctr"/>
                  <a:lstStyle/>
                  <a:p>
                    <a:endParaRPr lang="ar-SA"/>
                  </a:p>
                </p:txBody>
              </p:sp>
              <p:sp>
                <p:nvSpPr>
                  <p:cNvPr id="819" name="شكل حر: شكل 1294">
                    <a:extLst>
                      <a:ext uri="{FF2B5EF4-FFF2-40B4-BE49-F238E27FC236}">
                        <a16:creationId xmlns:a16="http://schemas.microsoft.com/office/drawing/2014/main" id="{77D37832-605F-42D6-81CC-3521DF944B28}"/>
                      </a:ext>
                    </a:extLst>
                  </p:cNvPr>
                  <p:cNvSpPr/>
                  <p:nvPr/>
                </p:nvSpPr>
                <p:spPr>
                  <a:xfrm>
                    <a:off x="10769950" y="6607239"/>
                    <a:ext cx="1198" cy="10787"/>
                  </a:xfrm>
                  <a:custGeom>
                    <a:avLst/>
                    <a:gdLst>
                      <a:gd name="connsiteX0" fmla="*/ 1199 w 1198"/>
                      <a:gd name="connsiteY0" fmla="*/ 0 h 10787"/>
                      <a:gd name="connsiteX1" fmla="*/ 1199 w 1198"/>
                      <a:gd name="connsiteY1" fmla="*/ 10787 h 10787"/>
                      <a:gd name="connsiteX2" fmla="*/ 1199 w 1198"/>
                      <a:gd name="connsiteY2" fmla="*/ 0 h 10787"/>
                    </a:gdLst>
                    <a:ahLst/>
                    <a:cxnLst>
                      <a:cxn ang="0">
                        <a:pos x="connsiteX0" y="connsiteY0"/>
                      </a:cxn>
                      <a:cxn ang="0">
                        <a:pos x="connsiteX1" y="connsiteY1"/>
                      </a:cxn>
                      <a:cxn ang="0">
                        <a:pos x="connsiteX2" y="connsiteY2"/>
                      </a:cxn>
                    </a:cxnLst>
                    <a:rect l="l" t="t" r="r" b="b"/>
                    <a:pathLst>
                      <a:path w="1198" h="10787">
                        <a:moveTo>
                          <a:pt x="1199" y="0"/>
                        </a:moveTo>
                        <a:cubicBezTo>
                          <a:pt x="1199" y="5394"/>
                          <a:pt x="1199" y="8091"/>
                          <a:pt x="1199" y="10787"/>
                        </a:cubicBezTo>
                        <a:cubicBezTo>
                          <a:pt x="-1498" y="10787"/>
                          <a:pt x="1199" y="5394"/>
                          <a:pt x="1199" y="0"/>
                        </a:cubicBezTo>
                        <a:close/>
                      </a:path>
                    </a:pathLst>
                  </a:custGeom>
                  <a:solidFill>
                    <a:srgbClr val="004D67">
                      <a:alpha val="80000"/>
                    </a:srgbClr>
                  </a:solidFill>
                  <a:ln w="26947" cap="flat">
                    <a:noFill/>
                    <a:prstDash val="solid"/>
                    <a:miter/>
                  </a:ln>
                </p:spPr>
                <p:txBody>
                  <a:bodyPr rtlCol="1" anchor="ctr"/>
                  <a:lstStyle/>
                  <a:p>
                    <a:endParaRPr lang="ar-SA"/>
                  </a:p>
                </p:txBody>
              </p:sp>
              <p:sp>
                <p:nvSpPr>
                  <p:cNvPr id="820" name="شكل حر: شكل 1295">
                    <a:extLst>
                      <a:ext uri="{FF2B5EF4-FFF2-40B4-BE49-F238E27FC236}">
                        <a16:creationId xmlns:a16="http://schemas.microsoft.com/office/drawing/2014/main" id="{ADB8A135-3F22-4C4C-AC3B-0DF1A02C7B39}"/>
                      </a:ext>
                    </a:extLst>
                  </p:cNvPr>
                  <p:cNvSpPr/>
                  <p:nvPr/>
                </p:nvSpPr>
                <p:spPr>
                  <a:xfrm>
                    <a:off x="10768452" y="6623420"/>
                    <a:ext cx="26968" cy="26968"/>
                  </a:xfrm>
                  <a:custGeom>
                    <a:avLst/>
                    <a:gdLst>
                      <a:gd name="connsiteX0" fmla="*/ 0 w 26968"/>
                      <a:gd name="connsiteY0" fmla="*/ 0 h 26968"/>
                      <a:gd name="connsiteX1" fmla="*/ 0 w 26968"/>
                      <a:gd name="connsiteY1" fmla="*/ 0 h 26968"/>
                      <a:gd name="connsiteX2" fmla="*/ 0 w 26968"/>
                      <a:gd name="connsiteY2" fmla="*/ 0 h 26968"/>
                    </a:gdLst>
                    <a:ahLst/>
                    <a:cxnLst>
                      <a:cxn ang="0">
                        <a:pos x="connsiteX0" y="connsiteY0"/>
                      </a:cxn>
                      <a:cxn ang="0">
                        <a:pos x="connsiteX1" y="connsiteY1"/>
                      </a:cxn>
                      <a:cxn ang="0">
                        <a:pos x="connsiteX2" y="connsiteY2"/>
                      </a:cxn>
                    </a:cxnLst>
                    <a:rect l="l" t="t" r="r" b="b"/>
                    <a:pathLst>
                      <a:path w="26968" h="26968">
                        <a:moveTo>
                          <a:pt x="0" y="0"/>
                        </a:moveTo>
                        <a:cubicBezTo>
                          <a:pt x="0" y="0"/>
                          <a:pt x="0" y="0"/>
                          <a:pt x="0" y="0"/>
                        </a:cubicBezTo>
                        <a:cubicBezTo>
                          <a:pt x="0" y="0"/>
                          <a:pt x="0" y="0"/>
                          <a:pt x="0" y="0"/>
                        </a:cubicBezTo>
                        <a:close/>
                      </a:path>
                    </a:pathLst>
                  </a:custGeom>
                  <a:solidFill>
                    <a:srgbClr val="004D67">
                      <a:alpha val="80000"/>
                    </a:srgbClr>
                  </a:solidFill>
                  <a:ln w="26947" cap="flat">
                    <a:noFill/>
                    <a:prstDash val="solid"/>
                    <a:miter/>
                  </a:ln>
                </p:spPr>
                <p:txBody>
                  <a:bodyPr rtlCol="1" anchor="ctr"/>
                  <a:lstStyle/>
                  <a:p>
                    <a:endParaRPr lang="ar-SA"/>
                  </a:p>
                </p:txBody>
              </p:sp>
              <p:sp>
                <p:nvSpPr>
                  <p:cNvPr id="821" name="شكل حر: شكل 1296">
                    <a:extLst>
                      <a:ext uri="{FF2B5EF4-FFF2-40B4-BE49-F238E27FC236}">
                        <a16:creationId xmlns:a16="http://schemas.microsoft.com/office/drawing/2014/main" id="{1C486930-6EE6-4F5D-AA16-73166FAE77E7}"/>
                      </a:ext>
                    </a:extLst>
                  </p:cNvPr>
                  <p:cNvSpPr/>
                  <p:nvPr/>
                </p:nvSpPr>
                <p:spPr>
                  <a:xfrm>
                    <a:off x="10768452" y="6626116"/>
                    <a:ext cx="26968" cy="2696"/>
                  </a:xfrm>
                  <a:custGeom>
                    <a:avLst/>
                    <a:gdLst>
                      <a:gd name="connsiteX0" fmla="*/ 0 w 26968"/>
                      <a:gd name="connsiteY0" fmla="*/ 0 h 2696"/>
                      <a:gd name="connsiteX1" fmla="*/ 0 w 26968"/>
                      <a:gd name="connsiteY1" fmla="*/ 2697 h 2696"/>
                      <a:gd name="connsiteX2" fmla="*/ 0 w 26968"/>
                      <a:gd name="connsiteY2" fmla="*/ 0 h 2696"/>
                    </a:gdLst>
                    <a:ahLst/>
                    <a:cxnLst>
                      <a:cxn ang="0">
                        <a:pos x="connsiteX0" y="connsiteY0"/>
                      </a:cxn>
                      <a:cxn ang="0">
                        <a:pos x="connsiteX1" y="connsiteY1"/>
                      </a:cxn>
                      <a:cxn ang="0">
                        <a:pos x="connsiteX2" y="connsiteY2"/>
                      </a:cxn>
                    </a:cxnLst>
                    <a:rect l="l" t="t" r="r" b="b"/>
                    <a:pathLst>
                      <a:path w="26968" h="2696">
                        <a:moveTo>
                          <a:pt x="0" y="0"/>
                        </a:moveTo>
                        <a:cubicBezTo>
                          <a:pt x="0" y="0"/>
                          <a:pt x="0" y="2697"/>
                          <a:pt x="0" y="2697"/>
                        </a:cubicBezTo>
                        <a:cubicBezTo>
                          <a:pt x="0" y="2697"/>
                          <a:pt x="0" y="0"/>
                          <a:pt x="0" y="0"/>
                        </a:cubicBezTo>
                        <a:close/>
                      </a:path>
                    </a:pathLst>
                  </a:custGeom>
                  <a:solidFill>
                    <a:srgbClr val="004D67">
                      <a:alpha val="80000"/>
                    </a:srgbClr>
                  </a:solidFill>
                  <a:ln w="26947" cap="flat">
                    <a:noFill/>
                    <a:prstDash val="solid"/>
                    <a:miter/>
                  </a:ln>
                </p:spPr>
                <p:txBody>
                  <a:bodyPr rtlCol="1" anchor="ctr"/>
                  <a:lstStyle/>
                  <a:p>
                    <a:endParaRPr lang="ar-SA"/>
                  </a:p>
                </p:txBody>
              </p:sp>
              <p:sp>
                <p:nvSpPr>
                  <p:cNvPr id="822" name="شكل حر: شكل 1297">
                    <a:extLst>
                      <a:ext uri="{FF2B5EF4-FFF2-40B4-BE49-F238E27FC236}">
                        <a16:creationId xmlns:a16="http://schemas.microsoft.com/office/drawing/2014/main" id="{7E8F3D32-D880-4D2E-8A89-2FDFB8EB4A94}"/>
                      </a:ext>
                    </a:extLst>
                  </p:cNvPr>
                  <p:cNvSpPr/>
                  <p:nvPr/>
                </p:nvSpPr>
                <p:spPr>
                  <a:xfrm>
                    <a:off x="10884416" y="6903890"/>
                    <a:ext cx="110570" cy="129447"/>
                  </a:xfrm>
                  <a:custGeom>
                    <a:avLst/>
                    <a:gdLst>
                      <a:gd name="connsiteX0" fmla="*/ 45846 w 110570"/>
                      <a:gd name="connsiteY0" fmla="*/ 94389 h 129447"/>
                      <a:gd name="connsiteX1" fmla="*/ 40452 w 110570"/>
                      <a:gd name="connsiteY1" fmla="*/ 129448 h 129447"/>
                      <a:gd name="connsiteX2" fmla="*/ 0 w 110570"/>
                      <a:gd name="connsiteY2" fmla="*/ 129448 h 129447"/>
                      <a:gd name="connsiteX3" fmla="*/ 72814 w 110570"/>
                      <a:gd name="connsiteY3" fmla="*/ 0 h 129447"/>
                      <a:gd name="connsiteX4" fmla="*/ 110570 w 110570"/>
                      <a:gd name="connsiteY4" fmla="*/ 18878 h 129447"/>
                      <a:gd name="connsiteX5" fmla="*/ 105176 w 110570"/>
                      <a:gd name="connsiteY5" fmla="*/ 18878 h 129447"/>
                      <a:gd name="connsiteX6" fmla="*/ 45846 w 110570"/>
                      <a:gd name="connsiteY6" fmla="*/ 94389 h 129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570" h="129447">
                        <a:moveTo>
                          <a:pt x="45846" y="94389"/>
                        </a:moveTo>
                        <a:cubicBezTo>
                          <a:pt x="43149" y="105176"/>
                          <a:pt x="43149" y="115963"/>
                          <a:pt x="40452" y="129448"/>
                        </a:cubicBezTo>
                        <a:lnTo>
                          <a:pt x="0" y="129448"/>
                        </a:lnTo>
                        <a:cubicBezTo>
                          <a:pt x="10787" y="72815"/>
                          <a:pt x="29665" y="21574"/>
                          <a:pt x="72814" y="0"/>
                        </a:cubicBezTo>
                        <a:cubicBezTo>
                          <a:pt x="86298" y="2697"/>
                          <a:pt x="97086" y="10787"/>
                          <a:pt x="110570" y="18878"/>
                        </a:cubicBezTo>
                        <a:cubicBezTo>
                          <a:pt x="107873" y="18878"/>
                          <a:pt x="105176" y="18878"/>
                          <a:pt x="105176" y="18878"/>
                        </a:cubicBezTo>
                        <a:cubicBezTo>
                          <a:pt x="67421" y="-2697"/>
                          <a:pt x="51240" y="64724"/>
                          <a:pt x="45846" y="94389"/>
                        </a:cubicBezTo>
                        <a:close/>
                      </a:path>
                    </a:pathLst>
                  </a:custGeom>
                  <a:solidFill>
                    <a:srgbClr val="003B18"/>
                  </a:solidFill>
                  <a:ln w="26947" cap="flat">
                    <a:noFill/>
                    <a:prstDash val="solid"/>
                    <a:miter/>
                  </a:ln>
                </p:spPr>
                <p:txBody>
                  <a:bodyPr rtlCol="1" anchor="ctr"/>
                  <a:lstStyle/>
                  <a:p>
                    <a:endParaRPr lang="ar-SA"/>
                  </a:p>
                </p:txBody>
              </p:sp>
              <p:grpSp>
                <p:nvGrpSpPr>
                  <p:cNvPr id="823" name="رسم 4">
                    <a:extLst>
                      <a:ext uri="{FF2B5EF4-FFF2-40B4-BE49-F238E27FC236}">
                        <a16:creationId xmlns:a16="http://schemas.microsoft.com/office/drawing/2014/main" id="{0C6247DE-BDB0-4F92-9064-5B592F7F6EAF}"/>
                      </a:ext>
                    </a:extLst>
                  </p:cNvPr>
                  <p:cNvGrpSpPr/>
                  <p:nvPr/>
                </p:nvGrpSpPr>
                <p:grpSpPr>
                  <a:xfrm>
                    <a:off x="10474497" y="5995058"/>
                    <a:ext cx="317552" cy="1035583"/>
                    <a:chOff x="10474497" y="5995058"/>
                    <a:chExt cx="317552" cy="1035583"/>
                  </a:xfrm>
                  <a:solidFill>
                    <a:schemeClr val="accent1"/>
                  </a:solidFill>
                </p:grpSpPr>
                <p:sp>
                  <p:nvSpPr>
                    <p:cNvPr id="1023" name="شكل حر: شكل 1299">
                      <a:extLst>
                        <a:ext uri="{FF2B5EF4-FFF2-40B4-BE49-F238E27FC236}">
                          <a16:creationId xmlns:a16="http://schemas.microsoft.com/office/drawing/2014/main" id="{D1E012E8-3653-4CE1-A0DC-3D9CD9E95FB7}"/>
                        </a:ext>
                      </a:extLst>
                    </p:cNvPr>
                    <p:cNvSpPr/>
                    <p:nvPr/>
                  </p:nvSpPr>
                  <p:spPr>
                    <a:xfrm>
                      <a:off x="10474497" y="5995058"/>
                      <a:ext cx="317552" cy="1035583"/>
                    </a:xfrm>
                    <a:custGeom>
                      <a:avLst/>
                      <a:gdLst>
                        <a:gd name="connsiteX0" fmla="*/ 229231 w 317552"/>
                        <a:gd name="connsiteY0" fmla="*/ 1035584 h 1035583"/>
                        <a:gd name="connsiteX1" fmla="*/ 221141 w 317552"/>
                        <a:gd name="connsiteY1" fmla="*/ 809050 h 1035583"/>
                        <a:gd name="connsiteX2" fmla="*/ 40452 w 317552"/>
                        <a:gd name="connsiteY2" fmla="*/ 83602 h 1035583"/>
                        <a:gd name="connsiteX3" fmla="*/ 37755 w 317552"/>
                        <a:gd name="connsiteY3" fmla="*/ 78208 h 1035583"/>
                        <a:gd name="connsiteX4" fmla="*/ 0 w 317552"/>
                        <a:gd name="connsiteY4" fmla="*/ 0 h 1035583"/>
                        <a:gd name="connsiteX5" fmla="*/ 299349 w 317552"/>
                        <a:gd name="connsiteY5" fmla="*/ 563638 h 1035583"/>
                        <a:gd name="connsiteX6" fmla="*/ 315530 w 317552"/>
                        <a:gd name="connsiteY6" fmla="*/ 1035584 h 1035583"/>
                        <a:gd name="connsiteX7" fmla="*/ 229231 w 317552"/>
                        <a:gd name="connsiteY7" fmla="*/ 1035584 h 1035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7552" h="1035583">
                          <a:moveTo>
                            <a:pt x="229231" y="1035584"/>
                          </a:moveTo>
                          <a:cubicBezTo>
                            <a:pt x="226534" y="960072"/>
                            <a:pt x="223838" y="884561"/>
                            <a:pt x="221141" y="809050"/>
                          </a:cubicBezTo>
                          <a:cubicBezTo>
                            <a:pt x="213050" y="558244"/>
                            <a:pt x="175294" y="280470"/>
                            <a:pt x="40452" y="83602"/>
                          </a:cubicBezTo>
                          <a:cubicBezTo>
                            <a:pt x="40452" y="80905"/>
                            <a:pt x="37755" y="78208"/>
                            <a:pt x="37755" y="78208"/>
                          </a:cubicBezTo>
                          <a:cubicBezTo>
                            <a:pt x="24271" y="51240"/>
                            <a:pt x="10787" y="26968"/>
                            <a:pt x="0" y="0"/>
                          </a:cubicBezTo>
                          <a:cubicBezTo>
                            <a:pt x="164507" y="113267"/>
                            <a:pt x="275077" y="337104"/>
                            <a:pt x="299349" y="563638"/>
                          </a:cubicBezTo>
                          <a:cubicBezTo>
                            <a:pt x="315530" y="717357"/>
                            <a:pt x="320923" y="876471"/>
                            <a:pt x="315530" y="1035584"/>
                          </a:cubicBezTo>
                          <a:lnTo>
                            <a:pt x="229231" y="1035584"/>
                          </a:lnTo>
                          <a:close/>
                        </a:path>
                      </a:pathLst>
                    </a:custGeom>
                    <a:solidFill>
                      <a:srgbClr val="11521E"/>
                    </a:solidFill>
                    <a:ln w="26947" cap="flat">
                      <a:noFill/>
                      <a:prstDash val="solid"/>
                      <a:miter/>
                    </a:ln>
                  </p:spPr>
                  <p:txBody>
                    <a:bodyPr rtlCol="1" anchor="ctr"/>
                    <a:lstStyle/>
                    <a:p>
                      <a:endParaRPr lang="ar-SA"/>
                    </a:p>
                  </p:txBody>
                </p:sp>
                <p:sp>
                  <p:nvSpPr>
                    <p:cNvPr id="1024" name="شكل حر: شكل 1300">
                      <a:extLst>
                        <a:ext uri="{FF2B5EF4-FFF2-40B4-BE49-F238E27FC236}">
                          <a16:creationId xmlns:a16="http://schemas.microsoft.com/office/drawing/2014/main" id="{BC851B52-EBBD-45BA-938C-402CB3F214F8}"/>
                        </a:ext>
                      </a:extLst>
                    </p:cNvPr>
                    <p:cNvSpPr/>
                    <p:nvPr/>
                  </p:nvSpPr>
                  <p:spPr>
                    <a:xfrm>
                      <a:off x="10477194" y="6003148"/>
                      <a:ext cx="268912" cy="1027493"/>
                    </a:xfrm>
                    <a:custGeom>
                      <a:avLst/>
                      <a:gdLst>
                        <a:gd name="connsiteX0" fmla="*/ 226534 w 268912"/>
                        <a:gd name="connsiteY0" fmla="*/ 1027493 h 1027493"/>
                        <a:gd name="connsiteX1" fmla="*/ 218444 w 268912"/>
                        <a:gd name="connsiteY1" fmla="*/ 800959 h 1027493"/>
                        <a:gd name="connsiteX2" fmla="*/ 37755 w 268912"/>
                        <a:gd name="connsiteY2" fmla="*/ 75511 h 1027493"/>
                        <a:gd name="connsiteX3" fmla="*/ 35058 w 268912"/>
                        <a:gd name="connsiteY3" fmla="*/ 70117 h 1027493"/>
                        <a:gd name="connsiteX4" fmla="*/ 0 w 268912"/>
                        <a:gd name="connsiteY4" fmla="*/ 0 h 1027493"/>
                        <a:gd name="connsiteX5" fmla="*/ 183384 w 268912"/>
                        <a:gd name="connsiteY5" fmla="*/ 258896 h 1027493"/>
                        <a:gd name="connsiteX6" fmla="*/ 240018 w 268912"/>
                        <a:gd name="connsiteY6" fmla="*/ 466552 h 1027493"/>
                        <a:gd name="connsiteX7" fmla="*/ 264289 w 268912"/>
                        <a:gd name="connsiteY7" fmla="*/ 1024796 h 1027493"/>
                        <a:gd name="connsiteX8" fmla="*/ 226534 w 268912"/>
                        <a:gd name="connsiteY8" fmla="*/ 1024796 h 102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8912" h="1027493">
                          <a:moveTo>
                            <a:pt x="226534" y="1027493"/>
                          </a:moveTo>
                          <a:cubicBezTo>
                            <a:pt x="223837" y="951982"/>
                            <a:pt x="221141" y="876471"/>
                            <a:pt x="218444" y="800959"/>
                          </a:cubicBezTo>
                          <a:cubicBezTo>
                            <a:pt x="210353" y="550154"/>
                            <a:pt x="172597" y="272380"/>
                            <a:pt x="37755" y="75511"/>
                          </a:cubicBezTo>
                          <a:cubicBezTo>
                            <a:pt x="51240" y="94389"/>
                            <a:pt x="26968" y="53937"/>
                            <a:pt x="35058" y="70117"/>
                          </a:cubicBezTo>
                          <a:cubicBezTo>
                            <a:pt x="24271" y="45846"/>
                            <a:pt x="10787" y="24271"/>
                            <a:pt x="0" y="0"/>
                          </a:cubicBezTo>
                          <a:cubicBezTo>
                            <a:pt x="75511" y="70117"/>
                            <a:pt x="142932" y="153719"/>
                            <a:pt x="183384" y="258896"/>
                          </a:cubicBezTo>
                          <a:cubicBezTo>
                            <a:pt x="210353" y="326317"/>
                            <a:pt x="229231" y="393737"/>
                            <a:pt x="240018" y="466552"/>
                          </a:cubicBezTo>
                          <a:cubicBezTo>
                            <a:pt x="266986" y="655330"/>
                            <a:pt x="275077" y="841412"/>
                            <a:pt x="264289" y="1024796"/>
                          </a:cubicBezTo>
                          <a:lnTo>
                            <a:pt x="226534" y="1024796"/>
                          </a:lnTo>
                          <a:close/>
                        </a:path>
                      </a:pathLst>
                    </a:custGeom>
                    <a:solidFill>
                      <a:srgbClr val="1F5C24"/>
                    </a:solidFill>
                    <a:ln w="26947" cap="flat">
                      <a:noFill/>
                      <a:prstDash val="solid"/>
                      <a:miter/>
                    </a:ln>
                  </p:spPr>
                  <p:txBody>
                    <a:bodyPr rtlCol="1" anchor="ctr"/>
                    <a:lstStyle/>
                    <a:p>
                      <a:endParaRPr lang="ar-SA"/>
                    </a:p>
                  </p:txBody>
                </p:sp>
                <p:sp>
                  <p:nvSpPr>
                    <p:cNvPr id="1025" name="شكل حر: شكل 1301">
                      <a:extLst>
                        <a:ext uri="{FF2B5EF4-FFF2-40B4-BE49-F238E27FC236}">
                          <a16:creationId xmlns:a16="http://schemas.microsoft.com/office/drawing/2014/main" id="{2E0DA5D0-B827-4765-9A03-C96A15B371E5}"/>
                        </a:ext>
                      </a:extLst>
                    </p:cNvPr>
                    <p:cNvSpPr/>
                    <p:nvPr/>
                  </p:nvSpPr>
                  <p:spPr>
                    <a:xfrm>
                      <a:off x="10490603" y="6024723"/>
                      <a:ext cx="246686" cy="647387"/>
                    </a:xfrm>
                    <a:custGeom>
                      <a:avLst/>
                      <a:gdLst>
                        <a:gd name="connsiteX0" fmla="*/ 76 w 246686"/>
                        <a:gd name="connsiteY0" fmla="*/ 0 h 647387"/>
                        <a:gd name="connsiteX1" fmla="*/ 172673 w 246686"/>
                        <a:gd name="connsiteY1" fmla="*/ 256199 h 647387"/>
                        <a:gd name="connsiteX2" fmla="*/ 218519 w 246686"/>
                        <a:gd name="connsiteY2" fmla="*/ 428797 h 647387"/>
                        <a:gd name="connsiteX3" fmla="*/ 245488 w 246686"/>
                        <a:gd name="connsiteY3" fmla="*/ 612181 h 647387"/>
                        <a:gd name="connsiteX4" fmla="*/ 245488 w 246686"/>
                        <a:gd name="connsiteY4" fmla="*/ 647240 h 647387"/>
                        <a:gd name="connsiteX5" fmla="*/ 210428 w 246686"/>
                        <a:gd name="connsiteY5" fmla="*/ 434190 h 647387"/>
                        <a:gd name="connsiteX6" fmla="*/ 164583 w 246686"/>
                        <a:gd name="connsiteY6" fmla="*/ 264290 h 647387"/>
                        <a:gd name="connsiteX7" fmla="*/ 97162 w 246686"/>
                        <a:gd name="connsiteY7" fmla="*/ 126751 h 647387"/>
                        <a:gd name="connsiteX8" fmla="*/ 76 w 246686"/>
                        <a:gd name="connsiteY8" fmla="*/ 0 h 647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6686" h="647387">
                          <a:moveTo>
                            <a:pt x="76" y="0"/>
                          </a:moveTo>
                          <a:cubicBezTo>
                            <a:pt x="72890" y="64724"/>
                            <a:pt x="134917" y="153720"/>
                            <a:pt x="172673" y="256199"/>
                          </a:cubicBezTo>
                          <a:cubicBezTo>
                            <a:pt x="191551" y="310136"/>
                            <a:pt x="205035" y="369466"/>
                            <a:pt x="218519" y="428797"/>
                          </a:cubicBezTo>
                          <a:cubicBezTo>
                            <a:pt x="232003" y="488127"/>
                            <a:pt x="242791" y="550154"/>
                            <a:pt x="245488" y="612181"/>
                          </a:cubicBezTo>
                          <a:cubicBezTo>
                            <a:pt x="245488" y="614878"/>
                            <a:pt x="248185" y="649937"/>
                            <a:pt x="245488" y="647240"/>
                          </a:cubicBezTo>
                          <a:cubicBezTo>
                            <a:pt x="240094" y="587910"/>
                            <a:pt x="223912" y="490824"/>
                            <a:pt x="210428" y="434190"/>
                          </a:cubicBezTo>
                          <a:cubicBezTo>
                            <a:pt x="196944" y="377557"/>
                            <a:pt x="183460" y="318226"/>
                            <a:pt x="164583" y="264290"/>
                          </a:cubicBezTo>
                          <a:cubicBezTo>
                            <a:pt x="148401" y="215747"/>
                            <a:pt x="124130" y="167204"/>
                            <a:pt x="97162" y="126751"/>
                          </a:cubicBezTo>
                          <a:cubicBezTo>
                            <a:pt x="67496" y="80905"/>
                            <a:pt x="-2621" y="0"/>
                            <a:pt x="76" y="0"/>
                          </a:cubicBezTo>
                          <a:close/>
                        </a:path>
                      </a:pathLst>
                    </a:custGeom>
                    <a:solidFill>
                      <a:srgbClr val="DCFB8E">
                        <a:alpha val="30000"/>
                      </a:srgbClr>
                    </a:solidFill>
                    <a:ln w="26947" cap="flat">
                      <a:noFill/>
                      <a:prstDash val="solid"/>
                      <a:miter/>
                    </a:ln>
                  </p:spPr>
                  <p:txBody>
                    <a:bodyPr rtlCol="1" anchor="ctr"/>
                    <a:lstStyle/>
                    <a:p>
                      <a:endParaRPr lang="ar-SA"/>
                    </a:p>
                  </p:txBody>
                </p:sp>
                <p:sp>
                  <p:nvSpPr>
                    <p:cNvPr id="1026" name="شكل حر: شكل 1302">
                      <a:extLst>
                        <a:ext uri="{FF2B5EF4-FFF2-40B4-BE49-F238E27FC236}">
                          <a16:creationId xmlns:a16="http://schemas.microsoft.com/office/drawing/2014/main" id="{B4EE37E4-B7FA-4BE6-B2DF-94D570D90ED1}"/>
                        </a:ext>
                      </a:extLst>
                    </p:cNvPr>
                    <p:cNvSpPr/>
                    <p:nvPr/>
                  </p:nvSpPr>
                  <p:spPr>
                    <a:xfrm>
                      <a:off x="10671367" y="6496668"/>
                      <a:ext cx="2022" cy="26968"/>
                    </a:xfrm>
                    <a:custGeom>
                      <a:avLst/>
                      <a:gdLst>
                        <a:gd name="connsiteX0" fmla="*/ 0 w 2022"/>
                        <a:gd name="connsiteY0" fmla="*/ 0 h 26968"/>
                        <a:gd name="connsiteX1" fmla="*/ 0 w 2022"/>
                        <a:gd name="connsiteY1" fmla="*/ 0 h 26968"/>
                        <a:gd name="connsiteX2" fmla="*/ 0 w 2022"/>
                        <a:gd name="connsiteY2" fmla="*/ 0 h 26968"/>
                      </a:gdLst>
                      <a:ahLst/>
                      <a:cxnLst>
                        <a:cxn ang="0">
                          <a:pos x="connsiteX0" y="connsiteY0"/>
                        </a:cxn>
                        <a:cxn ang="0">
                          <a:pos x="connsiteX1" y="connsiteY1"/>
                        </a:cxn>
                        <a:cxn ang="0">
                          <a:pos x="connsiteX2" y="connsiteY2"/>
                        </a:cxn>
                      </a:cxnLst>
                      <a:rect l="l" t="t" r="r" b="b"/>
                      <a:pathLst>
                        <a:path w="2022" h="26968">
                          <a:moveTo>
                            <a:pt x="0" y="0"/>
                          </a:moveTo>
                          <a:cubicBezTo>
                            <a:pt x="2696" y="0"/>
                            <a:pt x="2696" y="0"/>
                            <a:pt x="0" y="0"/>
                          </a:cubicBezTo>
                          <a:cubicBezTo>
                            <a:pt x="0" y="0"/>
                            <a:pt x="0" y="0"/>
                            <a:pt x="0" y="0"/>
                          </a:cubicBezTo>
                          <a:close/>
                        </a:path>
                      </a:pathLst>
                    </a:custGeom>
                    <a:solidFill>
                      <a:srgbClr val="DCFB8E">
                        <a:alpha val="60000"/>
                      </a:srgbClr>
                    </a:solidFill>
                    <a:ln w="26947" cap="flat">
                      <a:noFill/>
                      <a:prstDash val="solid"/>
                      <a:miter/>
                    </a:ln>
                  </p:spPr>
                  <p:txBody>
                    <a:bodyPr rtlCol="1" anchor="ctr"/>
                    <a:lstStyle/>
                    <a:p>
                      <a:endParaRPr lang="ar-SA"/>
                    </a:p>
                  </p:txBody>
                </p:sp>
              </p:grpSp>
              <p:grpSp>
                <p:nvGrpSpPr>
                  <p:cNvPr id="824" name="رسم 4">
                    <a:extLst>
                      <a:ext uri="{FF2B5EF4-FFF2-40B4-BE49-F238E27FC236}">
                        <a16:creationId xmlns:a16="http://schemas.microsoft.com/office/drawing/2014/main" id="{E561A58E-2198-4E82-A700-A0FCBA7471D5}"/>
                      </a:ext>
                    </a:extLst>
                  </p:cNvPr>
                  <p:cNvGrpSpPr/>
                  <p:nvPr/>
                </p:nvGrpSpPr>
                <p:grpSpPr>
                  <a:xfrm>
                    <a:off x="10633064" y="6318177"/>
                    <a:ext cx="233110" cy="712464"/>
                    <a:chOff x="10633064" y="6318177"/>
                    <a:chExt cx="233110" cy="712464"/>
                  </a:xfrm>
                  <a:solidFill>
                    <a:schemeClr val="accent1"/>
                  </a:solidFill>
                </p:grpSpPr>
                <p:sp>
                  <p:nvSpPr>
                    <p:cNvPr id="1018" name="شكل حر: شكل 1304">
                      <a:extLst>
                        <a:ext uri="{FF2B5EF4-FFF2-40B4-BE49-F238E27FC236}">
                          <a16:creationId xmlns:a16="http://schemas.microsoft.com/office/drawing/2014/main" id="{B59C72FA-AB2F-4144-A2A7-6C14A643CCD1}"/>
                        </a:ext>
                      </a:extLst>
                    </p:cNvPr>
                    <p:cNvSpPr/>
                    <p:nvPr/>
                  </p:nvSpPr>
                  <p:spPr>
                    <a:xfrm>
                      <a:off x="10633064" y="6318816"/>
                      <a:ext cx="233110" cy="711826"/>
                    </a:xfrm>
                    <a:custGeom>
                      <a:avLst/>
                      <a:gdLst>
                        <a:gd name="connsiteX0" fmla="*/ 113814 w 233110"/>
                        <a:gd name="connsiteY0" fmla="*/ 711826 h 711826"/>
                        <a:gd name="connsiteX1" fmla="*/ 138085 w 233110"/>
                        <a:gd name="connsiteY1" fmla="*/ 285726 h 711826"/>
                        <a:gd name="connsiteX2" fmla="*/ 138085 w 233110"/>
                        <a:gd name="connsiteY2" fmla="*/ 280332 h 711826"/>
                        <a:gd name="connsiteX3" fmla="*/ 124601 w 233110"/>
                        <a:gd name="connsiteY3" fmla="*/ 83464 h 711826"/>
                        <a:gd name="connsiteX4" fmla="*/ 73362 w 233110"/>
                        <a:gd name="connsiteY4" fmla="*/ 145491 h 711826"/>
                        <a:gd name="connsiteX5" fmla="*/ 547 w 233110"/>
                        <a:gd name="connsiteY5" fmla="*/ 272242 h 711826"/>
                        <a:gd name="connsiteX6" fmla="*/ 81452 w 233110"/>
                        <a:gd name="connsiteY6" fmla="*/ 26830 h 711826"/>
                        <a:gd name="connsiteX7" fmla="*/ 221687 w 233110"/>
                        <a:gd name="connsiteY7" fmla="*/ 110432 h 711826"/>
                        <a:gd name="connsiteX8" fmla="*/ 200113 w 233110"/>
                        <a:gd name="connsiteY8" fmla="*/ 711826 h 711826"/>
                        <a:gd name="connsiteX9" fmla="*/ 113814 w 233110"/>
                        <a:gd name="connsiteY9" fmla="*/ 711826 h 711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3110" h="711826">
                          <a:moveTo>
                            <a:pt x="113814" y="711826"/>
                          </a:moveTo>
                          <a:cubicBezTo>
                            <a:pt x="116511" y="568893"/>
                            <a:pt x="129995" y="428658"/>
                            <a:pt x="138085" y="285726"/>
                          </a:cubicBezTo>
                          <a:cubicBezTo>
                            <a:pt x="138085" y="266848"/>
                            <a:pt x="138085" y="269545"/>
                            <a:pt x="138085" y="280332"/>
                          </a:cubicBezTo>
                          <a:cubicBezTo>
                            <a:pt x="140782" y="215609"/>
                            <a:pt x="146176" y="145491"/>
                            <a:pt x="124601" y="83464"/>
                          </a:cubicBezTo>
                          <a:cubicBezTo>
                            <a:pt x="103027" y="99645"/>
                            <a:pt x="94936" y="129310"/>
                            <a:pt x="73362" y="145491"/>
                          </a:cubicBezTo>
                          <a:cubicBezTo>
                            <a:pt x="40999" y="172459"/>
                            <a:pt x="16728" y="229093"/>
                            <a:pt x="547" y="272242"/>
                          </a:cubicBezTo>
                          <a:cubicBezTo>
                            <a:pt x="-4846" y="191337"/>
                            <a:pt x="30212" y="78070"/>
                            <a:pt x="81452" y="26830"/>
                          </a:cubicBezTo>
                          <a:cubicBezTo>
                            <a:pt x="151569" y="-37894"/>
                            <a:pt x="205506" y="24133"/>
                            <a:pt x="221687" y="110432"/>
                          </a:cubicBezTo>
                          <a:cubicBezTo>
                            <a:pt x="254050" y="309998"/>
                            <a:pt x="208203" y="512260"/>
                            <a:pt x="200113" y="711826"/>
                          </a:cubicBezTo>
                          <a:lnTo>
                            <a:pt x="113814" y="711826"/>
                          </a:lnTo>
                          <a:close/>
                        </a:path>
                      </a:pathLst>
                    </a:custGeom>
                    <a:solidFill>
                      <a:srgbClr val="003B18"/>
                    </a:solidFill>
                    <a:ln w="26947" cap="flat">
                      <a:noFill/>
                      <a:prstDash val="solid"/>
                      <a:miter/>
                    </a:ln>
                  </p:spPr>
                  <p:txBody>
                    <a:bodyPr rtlCol="1" anchor="ctr"/>
                    <a:lstStyle/>
                    <a:p>
                      <a:endParaRPr lang="ar-SA"/>
                    </a:p>
                  </p:txBody>
                </p:sp>
                <p:sp>
                  <p:nvSpPr>
                    <p:cNvPr id="1019" name="شكل حر: شكل 1305">
                      <a:extLst>
                        <a:ext uri="{FF2B5EF4-FFF2-40B4-BE49-F238E27FC236}">
                          <a16:creationId xmlns:a16="http://schemas.microsoft.com/office/drawing/2014/main" id="{5411C728-CEA5-420D-BE2D-45EB7519074D}"/>
                        </a:ext>
                      </a:extLst>
                    </p:cNvPr>
                    <p:cNvSpPr/>
                    <p:nvPr/>
                  </p:nvSpPr>
                  <p:spPr>
                    <a:xfrm>
                      <a:off x="10746878" y="6361827"/>
                      <a:ext cx="66665" cy="668814"/>
                    </a:xfrm>
                    <a:custGeom>
                      <a:avLst/>
                      <a:gdLst>
                        <a:gd name="connsiteX0" fmla="*/ 35058 w 66665"/>
                        <a:gd name="connsiteY0" fmla="*/ 668815 h 668814"/>
                        <a:gd name="connsiteX1" fmla="*/ 0 w 66665"/>
                        <a:gd name="connsiteY1" fmla="*/ 668815 h 668814"/>
                        <a:gd name="connsiteX2" fmla="*/ 24271 w 66665"/>
                        <a:gd name="connsiteY2" fmla="*/ 242715 h 668814"/>
                        <a:gd name="connsiteX3" fmla="*/ 24271 w 66665"/>
                        <a:gd name="connsiteY3" fmla="*/ 242715 h 668814"/>
                        <a:gd name="connsiteX4" fmla="*/ 24271 w 66665"/>
                        <a:gd name="connsiteY4" fmla="*/ 242715 h 668814"/>
                        <a:gd name="connsiteX5" fmla="*/ 10787 w 66665"/>
                        <a:gd name="connsiteY5" fmla="*/ 40452 h 668814"/>
                        <a:gd name="connsiteX6" fmla="*/ 10787 w 66665"/>
                        <a:gd name="connsiteY6" fmla="*/ 40452 h 668814"/>
                        <a:gd name="connsiteX7" fmla="*/ 40452 w 66665"/>
                        <a:gd name="connsiteY7" fmla="*/ 0 h 668814"/>
                        <a:gd name="connsiteX8" fmla="*/ 59331 w 66665"/>
                        <a:gd name="connsiteY8" fmla="*/ 320923 h 668814"/>
                        <a:gd name="connsiteX9" fmla="*/ 35058 w 66665"/>
                        <a:gd name="connsiteY9" fmla="*/ 668815 h 668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665" h="668814">
                          <a:moveTo>
                            <a:pt x="35058" y="668815"/>
                          </a:moveTo>
                          <a:lnTo>
                            <a:pt x="0" y="668815"/>
                          </a:lnTo>
                          <a:cubicBezTo>
                            <a:pt x="2697" y="525882"/>
                            <a:pt x="16181" y="385647"/>
                            <a:pt x="24271" y="242715"/>
                          </a:cubicBezTo>
                          <a:cubicBezTo>
                            <a:pt x="24271" y="242715"/>
                            <a:pt x="24271" y="242715"/>
                            <a:pt x="24271" y="242715"/>
                          </a:cubicBezTo>
                          <a:cubicBezTo>
                            <a:pt x="24271" y="242715"/>
                            <a:pt x="24271" y="242715"/>
                            <a:pt x="24271" y="242715"/>
                          </a:cubicBezTo>
                          <a:cubicBezTo>
                            <a:pt x="26968" y="175294"/>
                            <a:pt x="32362" y="102480"/>
                            <a:pt x="10787" y="40452"/>
                          </a:cubicBezTo>
                          <a:cubicBezTo>
                            <a:pt x="10787" y="40452"/>
                            <a:pt x="10787" y="40452"/>
                            <a:pt x="10787" y="40452"/>
                          </a:cubicBezTo>
                          <a:cubicBezTo>
                            <a:pt x="18878" y="24272"/>
                            <a:pt x="26968" y="10788"/>
                            <a:pt x="40452" y="0"/>
                          </a:cubicBezTo>
                          <a:cubicBezTo>
                            <a:pt x="72815" y="102480"/>
                            <a:pt x="70118" y="210353"/>
                            <a:pt x="59331" y="320923"/>
                          </a:cubicBezTo>
                          <a:cubicBezTo>
                            <a:pt x="45846" y="436887"/>
                            <a:pt x="35058" y="552851"/>
                            <a:pt x="35058" y="668815"/>
                          </a:cubicBezTo>
                          <a:close/>
                        </a:path>
                      </a:pathLst>
                    </a:custGeom>
                    <a:solidFill>
                      <a:srgbClr val="0B2E1D"/>
                    </a:solidFill>
                    <a:ln w="26947" cap="flat">
                      <a:noFill/>
                      <a:prstDash val="solid"/>
                      <a:miter/>
                    </a:ln>
                  </p:spPr>
                  <p:txBody>
                    <a:bodyPr rtlCol="1" anchor="ctr"/>
                    <a:lstStyle/>
                    <a:p>
                      <a:endParaRPr lang="ar-SA"/>
                    </a:p>
                  </p:txBody>
                </p:sp>
                <p:sp>
                  <p:nvSpPr>
                    <p:cNvPr id="1020" name="شكل حر: شكل 1306">
                      <a:extLst>
                        <a:ext uri="{FF2B5EF4-FFF2-40B4-BE49-F238E27FC236}">
                          <a16:creationId xmlns:a16="http://schemas.microsoft.com/office/drawing/2014/main" id="{88976B72-8D8E-4F70-9D41-F38B3622F26D}"/>
                        </a:ext>
                      </a:extLst>
                    </p:cNvPr>
                    <p:cNvSpPr/>
                    <p:nvPr/>
                  </p:nvSpPr>
                  <p:spPr>
                    <a:xfrm>
                      <a:off x="10633610" y="6318678"/>
                      <a:ext cx="188778" cy="272379"/>
                    </a:xfrm>
                    <a:custGeom>
                      <a:avLst/>
                      <a:gdLst>
                        <a:gd name="connsiteX0" fmla="*/ 145630 w 188778"/>
                        <a:gd name="connsiteY0" fmla="*/ 0 h 272379"/>
                        <a:gd name="connsiteX1" fmla="*/ 188778 w 188778"/>
                        <a:gd name="connsiteY1" fmla="*/ 29665 h 272379"/>
                        <a:gd name="connsiteX2" fmla="*/ 186082 w 188778"/>
                        <a:gd name="connsiteY2" fmla="*/ 29665 h 272379"/>
                        <a:gd name="connsiteX3" fmla="*/ 121357 w 188778"/>
                        <a:gd name="connsiteY3" fmla="*/ 83602 h 272379"/>
                        <a:gd name="connsiteX4" fmla="*/ 72815 w 188778"/>
                        <a:gd name="connsiteY4" fmla="*/ 145629 h 272379"/>
                        <a:gd name="connsiteX5" fmla="*/ 0 w 188778"/>
                        <a:gd name="connsiteY5" fmla="*/ 272380 h 272379"/>
                        <a:gd name="connsiteX6" fmla="*/ 0 w 188778"/>
                        <a:gd name="connsiteY6" fmla="*/ 248109 h 272379"/>
                        <a:gd name="connsiteX7" fmla="*/ 5394 w 188778"/>
                        <a:gd name="connsiteY7" fmla="*/ 234624 h 272379"/>
                        <a:gd name="connsiteX8" fmla="*/ 145630 w 188778"/>
                        <a:gd name="connsiteY8" fmla="*/ 0 h 27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778" h="272379">
                          <a:moveTo>
                            <a:pt x="145630" y="0"/>
                          </a:moveTo>
                          <a:cubicBezTo>
                            <a:pt x="161810" y="2697"/>
                            <a:pt x="177991" y="13484"/>
                            <a:pt x="188778" y="29665"/>
                          </a:cubicBezTo>
                          <a:cubicBezTo>
                            <a:pt x="188778" y="29665"/>
                            <a:pt x="186082" y="29665"/>
                            <a:pt x="186082" y="29665"/>
                          </a:cubicBezTo>
                          <a:cubicBezTo>
                            <a:pt x="153720" y="29665"/>
                            <a:pt x="134842" y="53937"/>
                            <a:pt x="121357" y="83602"/>
                          </a:cubicBezTo>
                          <a:cubicBezTo>
                            <a:pt x="99783" y="99783"/>
                            <a:pt x="91693" y="129448"/>
                            <a:pt x="72815" y="145629"/>
                          </a:cubicBezTo>
                          <a:cubicBezTo>
                            <a:pt x="40452" y="172597"/>
                            <a:pt x="16181" y="229231"/>
                            <a:pt x="0" y="272380"/>
                          </a:cubicBezTo>
                          <a:cubicBezTo>
                            <a:pt x="0" y="264290"/>
                            <a:pt x="0" y="256199"/>
                            <a:pt x="0" y="248109"/>
                          </a:cubicBezTo>
                          <a:cubicBezTo>
                            <a:pt x="0" y="242715"/>
                            <a:pt x="2697" y="240018"/>
                            <a:pt x="5394" y="234624"/>
                          </a:cubicBezTo>
                          <a:cubicBezTo>
                            <a:pt x="43149" y="151022"/>
                            <a:pt x="72815" y="37755"/>
                            <a:pt x="145630" y="0"/>
                          </a:cubicBezTo>
                          <a:close/>
                        </a:path>
                      </a:pathLst>
                    </a:custGeom>
                    <a:solidFill>
                      <a:srgbClr val="64AF42"/>
                    </a:solidFill>
                    <a:ln w="26947" cap="flat">
                      <a:noFill/>
                      <a:prstDash val="solid"/>
                      <a:miter/>
                    </a:ln>
                  </p:spPr>
                  <p:txBody>
                    <a:bodyPr rtlCol="1" anchor="ctr"/>
                    <a:lstStyle/>
                    <a:p>
                      <a:endParaRPr lang="ar-SA"/>
                    </a:p>
                  </p:txBody>
                </p:sp>
                <p:sp>
                  <p:nvSpPr>
                    <p:cNvPr id="1021" name="شكل حر: شكل 1307">
                      <a:extLst>
                        <a:ext uri="{FF2B5EF4-FFF2-40B4-BE49-F238E27FC236}">
                          <a16:creationId xmlns:a16="http://schemas.microsoft.com/office/drawing/2014/main" id="{4598B32C-A48F-4E93-A4A0-7FA8FD8A75EF}"/>
                        </a:ext>
                      </a:extLst>
                    </p:cNvPr>
                    <p:cNvSpPr/>
                    <p:nvPr/>
                  </p:nvSpPr>
                  <p:spPr>
                    <a:xfrm>
                      <a:off x="10633610" y="6318177"/>
                      <a:ext cx="145629" cy="245912"/>
                    </a:xfrm>
                    <a:custGeom>
                      <a:avLst/>
                      <a:gdLst>
                        <a:gd name="connsiteX0" fmla="*/ 83602 w 145629"/>
                        <a:gd name="connsiteY0" fmla="*/ 27469 h 245912"/>
                        <a:gd name="connsiteX1" fmla="*/ 145630 w 145629"/>
                        <a:gd name="connsiteY1" fmla="*/ 501 h 245912"/>
                        <a:gd name="connsiteX2" fmla="*/ 5394 w 145629"/>
                        <a:gd name="connsiteY2" fmla="*/ 232428 h 245912"/>
                        <a:gd name="connsiteX3" fmla="*/ 0 w 145629"/>
                        <a:gd name="connsiteY3" fmla="*/ 245912 h 245912"/>
                        <a:gd name="connsiteX4" fmla="*/ 83602 w 145629"/>
                        <a:gd name="connsiteY4" fmla="*/ 27469 h 245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629" h="245912">
                          <a:moveTo>
                            <a:pt x="83602" y="27469"/>
                          </a:moveTo>
                          <a:cubicBezTo>
                            <a:pt x="107873" y="5894"/>
                            <a:pt x="126751" y="-2196"/>
                            <a:pt x="145630" y="501"/>
                          </a:cubicBezTo>
                          <a:cubicBezTo>
                            <a:pt x="72815" y="38256"/>
                            <a:pt x="43149" y="148826"/>
                            <a:pt x="5394" y="232428"/>
                          </a:cubicBezTo>
                          <a:cubicBezTo>
                            <a:pt x="2697" y="237822"/>
                            <a:pt x="2697" y="240519"/>
                            <a:pt x="0" y="245912"/>
                          </a:cubicBezTo>
                          <a:cubicBezTo>
                            <a:pt x="2697" y="167704"/>
                            <a:pt x="35059" y="73315"/>
                            <a:pt x="83602" y="27469"/>
                          </a:cubicBezTo>
                          <a:close/>
                        </a:path>
                      </a:pathLst>
                    </a:custGeom>
                    <a:solidFill>
                      <a:srgbClr val="72C500"/>
                    </a:solidFill>
                    <a:ln w="26947" cap="flat">
                      <a:noFill/>
                      <a:prstDash val="solid"/>
                      <a:miter/>
                    </a:ln>
                  </p:spPr>
                  <p:txBody>
                    <a:bodyPr rtlCol="1" anchor="ctr"/>
                    <a:lstStyle/>
                    <a:p>
                      <a:endParaRPr lang="ar-SA"/>
                    </a:p>
                  </p:txBody>
                </p:sp>
                <p:sp>
                  <p:nvSpPr>
                    <p:cNvPr id="1022" name="شكل حر: شكل 1308">
                      <a:extLst>
                        <a:ext uri="{FF2B5EF4-FFF2-40B4-BE49-F238E27FC236}">
                          <a16:creationId xmlns:a16="http://schemas.microsoft.com/office/drawing/2014/main" id="{33EC0EC4-776E-4F26-942F-BBF638E12418}"/>
                        </a:ext>
                      </a:extLst>
                    </p:cNvPr>
                    <p:cNvSpPr/>
                    <p:nvPr/>
                  </p:nvSpPr>
                  <p:spPr>
                    <a:xfrm>
                      <a:off x="10636307" y="6326768"/>
                      <a:ext cx="107873" cy="213049"/>
                    </a:xfrm>
                    <a:custGeom>
                      <a:avLst/>
                      <a:gdLst>
                        <a:gd name="connsiteX0" fmla="*/ 16181 w 107873"/>
                        <a:gd name="connsiteY0" fmla="*/ 145629 h 213049"/>
                        <a:gd name="connsiteX1" fmla="*/ 40452 w 107873"/>
                        <a:gd name="connsiteY1" fmla="*/ 86299 h 213049"/>
                        <a:gd name="connsiteX2" fmla="*/ 53937 w 107873"/>
                        <a:gd name="connsiteY2" fmla="*/ 56633 h 213049"/>
                        <a:gd name="connsiteX3" fmla="*/ 70118 w 107873"/>
                        <a:gd name="connsiteY3" fmla="*/ 35058 h 213049"/>
                        <a:gd name="connsiteX4" fmla="*/ 107873 w 107873"/>
                        <a:gd name="connsiteY4" fmla="*/ 0 h 213049"/>
                        <a:gd name="connsiteX5" fmla="*/ 107873 w 107873"/>
                        <a:gd name="connsiteY5" fmla="*/ 0 h 213049"/>
                        <a:gd name="connsiteX6" fmla="*/ 70118 w 107873"/>
                        <a:gd name="connsiteY6" fmla="*/ 35058 h 213049"/>
                        <a:gd name="connsiteX7" fmla="*/ 53937 w 107873"/>
                        <a:gd name="connsiteY7" fmla="*/ 59330 h 213049"/>
                        <a:gd name="connsiteX8" fmla="*/ 40452 w 107873"/>
                        <a:gd name="connsiteY8" fmla="*/ 86299 h 213049"/>
                        <a:gd name="connsiteX9" fmla="*/ 26968 w 107873"/>
                        <a:gd name="connsiteY9" fmla="*/ 113267 h 213049"/>
                        <a:gd name="connsiteX10" fmla="*/ 16181 w 107873"/>
                        <a:gd name="connsiteY10" fmla="*/ 145629 h 213049"/>
                        <a:gd name="connsiteX11" fmla="*/ 2697 w 107873"/>
                        <a:gd name="connsiteY11" fmla="*/ 213050 h 213049"/>
                        <a:gd name="connsiteX12" fmla="*/ 0 w 107873"/>
                        <a:gd name="connsiteY12" fmla="*/ 213050 h 213049"/>
                        <a:gd name="connsiteX13" fmla="*/ 16181 w 107873"/>
                        <a:gd name="connsiteY13" fmla="*/ 145629 h 213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7873" h="213049">
                          <a:moveTo>
                            <a:pt x="16181" y="145629"/>
                          </a:moveTo>
                          <a:cubicBezTo>
                            <a:pt x="21575" y="124054"/>
                            <a:pt x="29665" y="105176"/>
                            <a:pt x="40452" y="86299"/>
                          </a:cubicBezTo>
                          <a:cubicBezTo>
                            <a:pt x="45846" y="78208"/>
                            <a:pt x="48543" y="67421"/>
                            <a:pt x="53937" y="56633"/>
                          </a:cubicBezTo>
                          <a:cubicBezTo>
                            <a:pt x="59331" y="48543"/>
                            <a:pt x="64724" y="40452"/>
                            <a:pt x="70118" y="35058"/>
                          </a:cubicBezTo>
                          <a:cubicBezTo>
                            <a:pt x="80905" y="21574"/>
                            <a:pt x="94389" y="8090"/>
                            <a:pt x="107873" y="0"/>
                          </a:cubicBezTo>
                          <a:cubicBezTo>
                            <a:pt x="107873" y="0"/>
                            <a:pt x="107873" y="0"/>
                            <a:pt x="107873" y="0"/>
                          </a:cubicBezTo>
                          <a:cubicBezTo>
                            <a:pt x="94389" y="8090"/>
                            <a:pt x="80905" y="21574"/>
                            <a:pt x="70118" y="35058"/>
                          </a:cubicBezTo>
                          <a:cubicBezTo>
                            <a:pt x="64724" y="43149"/>
                            <a:pt x="59331" y="51240"/>
                            <a:pt x="53937" y="59330"/>
                          </a:cubicBezTo>
                          <a:cubicBezTo>
                            <a:pt x="48543" y="67421"/>
                            <a:pt x="45846" y="78208"/>
                            <a:pt x="40452" y="86299"/>
                          </a:cubicBezTo>
                          <a:cubicBezTo>
                            <a:pt x="35059" y="94389"/>
                            <a:pt x="29665" y="102479"/>
                            <a:pt x="26968" y="113267"/>
                          </a:cubicBezTo>
                          <a:cubicBezTo>
                            <a:pt x="26968" y="124054"/>
                            <a:pt x="21575" y="134842"/>
                            <a:pt x="16181" y="145629"/>
                          </a:cubicBezTo>
                          <a:cubicBezTo>
                            <a:pt x="10787" y="167204"/>
                            <a:pt x="5394" y="188778"/>
                            <a:pt x="2697" y="213050"/>
                          </a:cubicBezTo>
                          <a:cubicBezTo>
                            <a:pt x="2697" y="213050"/>
                            <a:pt x="0" y="213050"/>
                            <a:pt x="0" y="213050"/>
                          </a:cubicBezTo>
                          <a:cubicBezTo>
                            <a:pt x="2697" y="188778"/>
                            <a:pt x="10787" y="167204"/>
                            <a:pt x="16181" y="145629"/>
                          </a:cubicBezTo>
                          <a:close/>
                        </a:path>
                      </a:pathLst>
                    </a:custGeom>
                    <a:solidFill>
                      <a:srgbClr val="DCFB8E">
                        <a:alpha val="60000"/>
                      </a:srgbClr>
                    </a:solidFill>
                    <a:ln w="26947" cap="flat">
                      <a:noFill/>
                      <a:prstDash val="solid"/>
                      <a:miter/>
                    </a:ln>
                  </p:spPr>
                  <p:txBody>
                    <a:bodyPr rtlCol="1" anchor="ctr"/>
                    <a:lstStyle/>
                    <a:p>
                      <a:endParaRPr lang="ar-SA"/>
                    </a:p>
                  </p:txBody>
                </p:sp>
              </p:grpSp>
              <p:grpSp>
                <p:nvGrpSpPr>
                  <p:cNvPr id="825" name="رسم 4">
                    <a:extLst>
                      <a:ext uri="{FF2B5EF4-FFF2-40B4-BE49-F238E27FC236}">
                        <a16:creationId xmlns:a16="http://schemas.microsoft.com/office/drawing/2014/main" id="{76E0CAA2-992B-4597-AE1F-7EFFBA274DEA}"/>
                      </a:ext>
                    </a:extLst>
                  </p:cNvPr>
                  <p:cNvGrpSpPr/>
                  <p:nvPr/>
                </p:nvGrpSpPr>
                <p:grpSpPr>
                  <a:xfrm>
                    <a:off x="9581239" y="5892578"/>
                    <a:ext cx="901348" cy="1140759"/>
                    <a:chOff x="9581239" y="5892578"/>
                    <a:chExt cx="901348" cy="1140759"/>
                  </a:xfrm>
                  <a:solidFill>
                    <a:schemeClr val="accent1"/>
                  </a:solidFill>
                </p:grpSpPr>
                <p:sp>
                  <p:nvSpPr>
                    <p:cNvPr id="1010" name="شكل حر: شكل 1310">
                      <a:extLst>
                        <a:ext uri="{FF2B5EF4-FFF2-40B4-BE49-F238E27FC236}">
                          <a16:creationId xmlns:a16="http://schemas.microsoft.com/office/drawing/2014/main" id="{98F6CA4F-8CE0-417C-B9AA-AF62C9BEFAEB}"/>
                        </a:ext>
                      </a:extLst>
                    </p:cNvPr>
                    <p:cNvSpPr/>
                    <p:nvPr/>
                  </p:nvSpPr>
                  <p:spPr>
                    <a:xfrm>
                      <a:off x="10226389" y="6096468"/>
                      <a:ext cx="256199" cy="934173"/>
                    </a:xfrm>
                    <a:custGeom>
                      <a:avLst/>
                      <a:gdLst>
                        <a:gd name="connsiteX0" fmla="*/ 121357 w 256199"/>
                        <a:gd name="connsiteY0" fmla="*/ 934173 h 934173"/>
                        <a:gd name="connsiteX1" fmla="*/ 256199 w 256199"/>
                        <a:gd name="connsiteY1" fmla="*/ 1069 h 934173"/>
                        <a:gd name="connsiteX2" fmla="*/ 129448 w 256199"/>
                        <a:gd name="connsiteY2" fmla="*/ 173666 h 934173"/>
                        <a:gd name="connsiteX3" fmla="*/ 51240 w 256199"/>
                        <a:gd name="connsiteY3" fmla="*/ 394806 h 934173"/>
                        <a:gd name="connsiteX4" fmla="*/ 0 w 256199"/>
                        <a:gd name="connsiteY4" fmla="*/ 893721 h 934173"/>
                        <a:gd name="connsiteX5" fmla="*/ 0 w 256199"/>
                        <a:gd name="connsiteY5" fmla="*/ 855965 h 934173"/>
                        <a:gd name="connsiteX6" fmla="*/ 0 w 256199"/>
                        <a:gd name="connsiteY6" fmla="*/ 893721 h 934173"/>
                        <a:gd name="connsiteX7" fmla="*/ 0 w 256199"/>
                        <a:gd name="connsiteY7" fmla="*/ 934173 h 934173"/>
                        <a:gd name="connsiteX8" fmla="*/ 121357 w 256199"/>
                        <a:gd name="connsiteY8" fmla="*/ 934173 h 934173"/>
                        <a:gd name="connsiteX9" fmla="*/ 2696 w 256199"/>
                        <a:gd name="connsiteY9" fmla="*/ 901811 h 934173"/>
                        <a:gd name="connsiteX10" fmla="*/ 2696 w 256199"/>
                        <a:gd name="connsiteY10" fmla="*/ 904508 h 934173"/>
                        <a:gd name="connsiteX11" fmla="*/ 2696 w 256199"/>
                        <a:gd name="connsiteY11" fmla="*/ 901811 h 934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6199" h="934173">
                          <a:moveTo>
                            <a:pt x="121357" y="934173"/>
                          </a:moveTo>
                          <a:cubicBezTo>
                            <a:pt x="142932" y="742698"/>
                            <a:pt x="250805" y="-1628"/>
                            <a:pt x="256199" y="1069"/>
                          </a:cubicBezTo>
                          <a:cubicBezTo>
                            <a:pt x="248108" y="-15112"/>
                            <a:pt x="140235" y="157485"/>
                            <a:pt x="129448" y="173666"/>
                          </a:cubicBezTo>
                          <a:cubicBezTo>
                            <a:pt x="94389" y="241087"/>
                            <a:pt x="70117" y="316598"/>
                            <a:pt x="51240" y="394806"/>
                          </a:cubicBezTo>
                          <a:cubicBezTo>
                            <a:pt x="13484" y="556616"/>
                            <a:pt x="2696" y="726517"/>
                            <a:pt x="0" y="893721"/>
                          </a:cubicBezTo>
                          <a:cubicBezTo>
                            <a:pt x="0" y="880237"/>
                            <a:pt x="0" y="861359"/>
                            <a:pt x="0" y="855965"/>
                          </a:cubicBezTo>
                          <a:cubicBezTo>
                            <a:pt x="0" y="858662"/>
                            <a:pt x="0" y="869449"/>
                            <a:pt x="0" y="893721"/>
                          </a:cubicBezTo>
                          <a:cubicBezTo>
                            <a:pt x="0" y="901811"/>
                            <a:pt x="0" y="915295"/>
                            <a:pt x="0" y="934173"/>
                          </a:cubicBezTo>
                          <a:lnTo>
                            <a:pt x="121357" y="934173"/>
                          </a:lnTo>
                          <a:close/>
                          <a:moveTo>
                            <a:pt x="2696" y="901811"/>
                          </a:moveTo>
                          <a:cubicBezTo>
                            <a:pt x="2696" y="901811"/>
                            <a:pt x="2696" y="904508"/>
                            <a:pt x="2696" y="904508"/>
                          </a:cubicBezTo>
                          <a:cubicBezTo>
                            <a:pt x="2696" y="901811"/>
                            <a:pt x="2696" y="901811"/>
                            <a:pt x="2696" y="901811"/>
                          </a:cubicBezTo>
                          <a:close/>
                        </a:path>
                      </a:pathLst>
                    </a:custGeom>
                    <a:solidFill>
                      <a:srgbClr val="003B18"/>
                    </a:solidFill>
                    <a:ln w="26947" cap="flat">
                      <a:noFill/>
                      <a:prstDash val="solid"/>
                      <a:miter/>
                    </a:ln>
                  </p:spPr>
                  <p:txBody>
                    <a:bodyPr rtlCol="1" anchor="ctr"/>
                    <a:lstStyle/>
                    <a:p>
                      <a:endParaRPr lang="ar-SA"/>
                    </a:p>
                  </p:txBody>
                </p:sp>
                <p:sp>
                  <p:nvSpPr>
                    <p:cNvPr id="1011" name="شكل حر: شكل 1311">
                      <a:extLst>
                        <a:ext uri="{FF2B5EF4-FFF2-40B4-BE49-F238E27FC236}">
                          <a16:creationId xmlns:a16="http://schemas.microsoft.com/office/drawing/2014/main" id="{39FF567A-A863-4B8C-8B3D-B9BA13841F81}"/>
                        </a:ext>
                      </a:extLst>
                    </p:cNvPr>
                    <p:cNvSpPr/>
                    <p:nvPr/>
                  </p:nvSpPr>
                  <p:spPr>
                    <a:xfrm>
                      <a:off x="10285719" y="6100234"/>
                      <a:ext cx="194172" cy="930407"/>
                    </a:xfrm>
                    <a:custGeom>
                      <a:avLst/>
                      <a:gdLst>
                        <a:gd name="connsiteX0" fmla="*/ 0 w 194172"/>
                        <a:gd name="connsiteY0" fmla="*/ 930408 h 930407"/>
                        <a:gd name="connsiteX1" fmla="*/ 97086 w 194172"/>
                        <a:gd name="connsiteY1" fmla="*/ 248109 h 930407"/>
                        <a:gd name="connsiteX2" fmla="*/ 194172 w 194172"/>
                        <a:gd name="connsiteY2" fmla="*/ 0 h 930407"/>
                        <a:gd name="connsiteX3" fmla="*/ 59331 w 194172"/>
                        <a:gd name="connsiteY3" fmla="*/ 927711 h 930407"/>
                        <a:gd name="connsiteX4" fmla="*/ 0 w 194172"/>
                        <a:gd name="connsiteY4" fmla="*/ 927711 h 930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172" h="930407">
                          <a:moveTo>
                            <a:pt x="0" y="930408"/>
                          </a:moveTo>
                          <a:cubicBezTo>
                            <a:pt x="13484" y="701177"/>
                            <a:pt x="43149" y="471946"/>
                            <a:pt x="97086" y="248109"/>
                          </a:cubicBezTo>
                          <a:cubicBezTo>
                            <a:pt x="121357" y="161810"/>
                            <a:pt x="159113" y="83602"/>
                            <a:pt x="194172" y="0"/>
                          </a:cubicBezTo>
                          <a:cubicBezTo>
                            <a:pt x="180688" y="64724"/>
                            <a:pt x="80905" y="744326"/>
                            <a:pt x="59331" y="927711"/>
                          </a:cubicBezTo>
                          <a:lnTo>
                            <a:pt x="0" y="927711"/>
                          </a:lnTo>
                          <a:close/>
                        </a:path>
                      </a:pathLst>
                    </a:custGeom>
                    <a:solidFill>
                      <a:srgbClr val="003B18"/>
                    </a:solidFill>
                    <a:ln w="26947" cap="flat">
                      <a:noFill/>
                      <a:prstDash val="solid"/>
                      <a:miter/>
                    </a:ln>
                  </p:spPr>
                  <p:txBody>
                    <a:bodyPr rtlCol="1" anchor="ctr"/>
                    <a:lstStyle/>
                    <a:p>
                      <a:endParaRPr lang="ar-SA"/>
                    </a:p>
                  </p:txBody>
                </p:sp>
                <p:grpSp>
                  <p:nvGrpSpPr>
                    <p:cNvPr id="1012" name="رسم 4">
                      <a:extLst>
                        <a:ext uri="{FF2B5EF4-FFF2-40B4-BE49-F238E27FC236}">
                          <a16:creationId xmlns:a16="http://schemas.microsoft.com/office/drawing/2014/main" id="{CA792048-42CD-419E-944D-BA55B2FBC1CC}"/>
                        </a:ext>
                      </a:extLst>
                    </p:cNvPr>
                    <p:cNvGrpSpPr/>
                    <p:nvPr/>
                  </p:nvGrpSpPr>
                  <p:grpSpPr>
                    <a:xfrm>
                      <a:off x="9994461" y="5892578"/>
                      <a:ext cx="323619" cy="1140759"/>
                      <a:chOff x="9994461" y="5892578"/>
                      <a:chExt cx="323619" cy="1140759"/>
                    </a:xfrm>
                    <a:solidFill>
                      <a:srgbClr val="1F5C24"/>
                    </a:solidFill>
                  </p:grpSpPr>
                  <p:sp>
                    <p:nvSpPr>
                      <p:cNvPr id="1016" name="شكل حر: شكل 1313">
                        <a:extLst>
                          <a:ext uri="{FF2B5EF4-FFF2-40B4-BE49-F238E27FC236}">
                            <a16:creationId xmlns:a16="http://schemas.microsoft.com/office/drawing/2014/main" id="{F2EC088A-8B56-445B-AF4C-B1B44EF17EF5}"/>
                          </a:ext>
                        </a:extLst>
                      </p:cNvPr>
                      <p:cNvSpPr/>
                      <p:nvPr/>
                    </p:nvSpPr>
                    <p:spPr>
                      <a:xfrm>
                        <a:off x="9994461" y="5892578"/>
                        <a:ext cx="323619" cy="1140759"/>
                      </a:xfrm>
                      <a:custGeom>
                        <a:avLst/>
                        <a:gdLst>
                          <a:gd name="connsiteX0" fmla="*/ 240018 w 323619"/>
                          <a:gd name="connsiteY0" fmla="*/ 1138064 h 1140759"/>
                          <a:gd name="connsiteX1" fmla="*/ 218444 w 323619"/>
                          <a:gd name="connsiteY1" fmla="*/ 911530 h 1140759"/>
                          <a:gd name="connsiteX2" fmla="*/ 140235 w 323619"/>
                          <a:gd name="connsiteY2" fmla="*/ 525882 h 1140759"/>
                          <a:gd name="connsiteX3" fmla="*/ 56634 w 323619"/>
                          <a:gd name="connsiteY3" fmla="*/ 134842 h 1140759"/>
                          <a:gd name="connsiteX4" fmla="*/ 56634 w 323619"/>
                          <a:gd name="connsiteY4" fmla="*/ 134842 h 1140759"/>
                          <a:gd name="connsiteX5" fmla="*/ 0 w 323619"/>
                          <a:gd name="connsiteY5" fmla="*/ 0 h 1140759"/>
                          <a:gd name="connsiteX6" fmla="*/ 159113 w 323619"/>
                          <a:gd name="connsiteY6" fmla="*/ 196869 h 1140759"/>
                          <a:gd name="connsiteX7" fmla="*/ 277773 w 323619"/>
                          <a:gd name="connsiteY7" fmla="*/ 558244 h 1140759"/>
                          <a:gd name="connsiteX8" fmla="*/ 323620 w 323619"/>
                          <a:gd name="connsiteY8" fmla="*/ 1140760 h 1140759"/>
                          <a:gd name="connsiteX9" fmla="*/ 240018 w 323619"/>
                          <a:gd name="connsiteY9" fmla="*/ 1140760 h 1140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3619" h="1140759">
                            <a:moveTo>
                              <a:pt x="240018" y="1138064"/>
                            </a:moveTo>
                            <a:cubicBezTo>
                              <a:pt x="234624" y="1062552"/>
                              <a:pt x="229231" y="984344"/>
                              <a:pt x="218444" y="911530"/>
                            </a:cubicBezTo>
                            <a:cubicBezTo>
                              <a:pt x="199565" y="779385"/>
                              <a:pt x="172597" y="652633"/>
                              <a:pt x="140235" y="525882"/>
                            </a:cubicBezTo>
                            <a:cubicBezTo>
                              <a:pt x="107873" y="401828"/>
                              <a:pt x="102479" y="248109"/>
                              <a:pt x="56634" y="134842"/>
                            </a:cubicBezTo>
                            <a:cubicBezTo>
                              <a:pt x="59330" y="142932"/>
                              <a:pt x="70118" y="167204"/>
                              <a:pt x="56634" y="134842"/>
                            </a:cubicBezTo>
                            <a:cubicBezTo>
                              <a:pt x="37755" y="88996"/>
                              <a:pt x="18877" y="43149"/>
                              <a:pt x="0" y="0"/>
                            </a:cubicBezTo>
                            <a:cubicBezTo>
                              <a:pt x="59330" y="53937"/>
                              <a:pt x="115963" y="107873"/>
                              <a:pt x="159113" y="196869"/>
                            </a:cubicBezTo>
                            <a:cubicBezTo>
                              <a:pt x="213050" y="307439"/>
                              <a:pt x="253502" y="423403"/>
                              <a:pt x="277773" y="558244"/>
                            </a:cubicBezTo>
                            <a:cubicBezTo>
                              <a:pt x="312833" y="749720"/>
                              <a:pt x="323620" y="943891"/>
                              <a:pt x="323620" y="1140760"/>
                            </a:cubicBezTo>
                            <a:lnTo>
                              <a:pt x="240018" y="1140760"/>
                            </a:lnTo>
                            <a:close/>
                          </a:path>
                        </a:pathLst>
                      </a:custGeom>
                      <a:solidFill>
                        <a:srgbClr val="1F5C24"/>
                      </a:solidFill>
                      <a:ln w="26947" cap="flat">
                        <a:noFill/>
                        <a:prstDash val="solid"/>
                        <a:miter/>
                      </a:ln>
                    </p:spPr>
                    <p:txBody>
                      <a:bodyPr rtlCol="1" anchor="ctr"/>
                      <a:lstStyle/>
                      <a:p>
                        <a:endParaRPr lang="ar-SA"/>
                      </a:p>
                    </p:txBody>
                  </p:sp>
                  <p:sp>
                    <p:nvSpPr>
                      <p:cNvPr id="1017" name="شكل حر: شكل 1314">
                        <a:extLst>
                          <a:ext uri="{FF2B5EF4-FFF2-40B4-BE49-F238E27FC236}">
                            <a16:creationId xmlns:a16="http://schemas.microsoft.com/office/drawing/2014/main" id="{920BD857-CC65-4D8E-9AA8-1A315D9FA3CA}"/>
                          </a:ext>
                        </a:extLst>
                      </p:cNvPr>
                      <p:cNvSpPr/>
                      <p:nvPr/>
                    </p:nvSpPr>
                    <p:spPr>
                      <a:xfrm>
                        <a:off x="10005249" y="5906062"/>
                        <a:ext cx="307438" cy="1124579"/>
                      </a:xfrm>
                      <a:custGeom>
                        <a:avLst/>
                        <a:gdLst>
                          <a:gd name="connsiteX0" fmla="*/ 269683 w 307438"/>
                          <a:gd name="connsiteY0" fmla="*/ 1124580 h 1124579"/>
                          <a:gd name="connsiteX1" fmla="*/ 0 w 307438"/>
                          <a:gd name="connsiteY1" fmla="*/ 0 h 1124579"/>
                          <a:gd name="connsiteX2" fmla="*/ 142932 w 307438"/>
                          <a:gd name="connsiteY2" fmla="*/ 180688 h 1124579"/>
                          <a:gd name="connsiteX3" fmla="*/ 261593 w 307438"/>
                          <a:gd name="connsiteY3" fmla="*/ 542064 h 1124579"/>
                          <a:gd name="connsiteX4" fmla="*/ 307439 w 307438"/>
                          <a:gd name="connsiteY4" fmla="*/ 1124580 h 1124579"/>
                          <a:gd name="connsiteX5" fmla="*/ 269683 w 307438"/>
                          <a:gd name="connsiteY5" fmla="*/ 1124580 h 112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438" h="1124579">
                            <a:moveTo>
                              <a:pt x="269683" y="1124580"/>
                            </a:moveTo>
                            <a:cubicBezTo>
                              <a:pt x="266986" y="703874"/>
                              <a:pt x="202262" y="285864"/>
                              <a:pt x="0" y="0"/>
                            </a:cubicBezTo>
                            <a:cubicBezTo>
                              <a:pt x="53937" y="51240"/>
                              <a:pt x="105176" y="102480"/>
                              <a:pt x="142932" y="180688"/>
                            </a:cubicBezTo>
                            <a:cubicBezTo>
                              <a:pt x="196868" y="291258"/>
                              <a:pt x="237321" y="407222"/>
                              <a:pt x="261593" y="542064"/>
                            </a:cubicBezTo>
                            <a:cubicBezTo>
                              <a:pt x="296652" y="733538"/>
                              <a:pt x="307439" y="927710"/>
                              <a:pt x="307439" y="1124580"/>
                            </a:cubicBezTo>
                            <a:lnTo>
                              <a:pt x="269683" y="1124580"/>
                            </a:lnTo>
                            <a:close/>
                          </a:path>
                        </a:pathLst>
                      </a:custGeom>
                      <a:solidFill>
                        <a:srgbClr val="1F5C24"/>
                      </a:solidFill>
                      <a:ln w="26947" cap="flat">
                        <a:noFill/>
                        <a:prstDash val="solid"/>
                        <a:miter/>
                      </a:ln>
                    </p:spPr>
                    <p:txBody>
                      <a:bodyPr rtlCol="1" anchor="ctr"/>
                      <a:lstStyle/>
                      <a:p>
                        <a:endParaRPr lang="ar-SA"/>
                      </a:p>
                    </p:txBody>
                  </p:sp>
                </p:grpSp>
                <p:sp>
                  <p:nvSpPr>
                    <p:cNvPr id="1013" name="شكل حر: شكل 1315">
                      <a:extLst>
                        <a:ext uri="{FF2B5EF4-FFF2-40B4-BE49-F238E27FC236}">
                          <a16:creationId xmlns:a16="http://schemas.microsoft.com/office/drawing/2014/main" id="{5AD3052D-EB54-44AB-8F92-680B972537D1}"/>
                        </a:ext>
                      </a:extLst>
                    </p:cNvPr>
                    <p:cNvSpPr/>
                    <p:nvPr/>
                  </p:nvSpPr>
                  <p:spPr>
                    <a:xfrm>
                      <a:off x="9581239" y="6336516"/>
                      <a:ext cx="345801" cy="276218"/>
                    </a:xfrm>
                    <a:custGeom>
                      <a:avLst/>
                      <a:gdLst>
                        <a:gd name="connsiteX0" fmla="*/ 140842 w 345801"/>
                        <a:gd name="connsiteY0" fmla="*/ 9130 h 276218"/>
                        <a:gd name="connsiteX1" fmla="*/ 235231 w 345801"/>
                        <a:gd name="connsiteY1" fmla="*/ 9130 h 276218"/>
                        <a:gd name="connsiteX2" fmla="*/ 345801 w 345801"/>
                        <a:gd name="connsiteY2" fmla="*/ 143971 h 276218"/>
                        <a:gd name="connsiteX3" fmla="*/ 205566 w 345801"/>
                        <a:gd name="connsiteY3" fmla="*/ 81944 h 276218"/>
                        <a:gd name="connsiteX4" fmla="*/ 70724 w 345801"/>
                        <a:gd name="connsiteY4" fmla="*/ 214089 h 276218"/>
                        <a:gd name="connsiteX5" fmla="*/ 606 w 345801"/>
                        <a:gd name="connsiteY5" fmla="*/ 270723 h 276218"/>
                        <a:gd name="connsiteX6" fmla="*/ 140842 w 345801"/>
                        <a:gd name="connsiteY6" fmla="*/ 9130 h 276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5801" h="276218">
                          <a:moveTo>
                            <a:pt x="140842" y="9130"/>
                          </a:moveTo>
                          <a:cubicBezTo>
                            <a:pt x="170507" y="-1658"/>
                            <a:pt x="200172" y="-4354"/>
                            <a:pt x="235231" y="9130"/>
                          </a:cubicBezTo>
                          <a:cubicBezTo>
                            <a:pt x="283774" y="25311"/>
                            <a:pt x="321530" y="81944"/>
                            <a:pt x="345801" y="143971"/>
                          </a:cubicBezTo>
                          <a:cubicBezTo>
                            <a:pt x="310742" y="79247"/>
                            <a:pt x="264896" y="38795"/>
                            <a:pt x="205566" y="81944"/>
                          </a:cubicBezTo>
                          <a:cubicBezTo>
                            <a:pt x="157023" y="117003"/>
                            <a:pt x="113874" y="168243"/>
                            <a:pt x="70724" y="214089"/>
                          </a:cubicBezTo>
                          <a:cubicBezTo>
                            <a:pt x="68027" y="216786"/>
                            <a:pt x="-7484" y="297691"/>
                            <a:pt x="606" y="270723"/>
                          </a:cubicBezTo>
                          <a:cubicBezTo>
                            <a:pt x="32969" y="176333"/>
                            <a:pt x="76118" y="76551"/>
                            <a:pt x="140842" y="9130"/>
                          </a:cubicBezTo>
                          <a:close/>
                        </a:path>
                      </a:pathLst>
                    </a:custGeom>
                    <a:solidFill>
                      <a:srgbClr val="284A55"/>
                    </a:solidFill>
                    <a:ln w="26947" cap="flat">
                      <a:noFill/>
                      <a:prstDash val="solid"/>
                      <a:miter/>
                    </a:ln>
                  </p:spPr>
                  <p:txBody>
                    <a:bodyPr rtlCol="1" anchor="ctr"/>
                    <a:lstStyle/>
                    <a:p>
                      <a:endParaRPr lang="ar-SA"/>
                    </a:p>
                  </p:txBody>
                </p:sp>
                <p:sp>
                  <p:nvSpPr>
                    <p:cNvPr id="1014" name="شكل حر: شكل 1316">
                      <a:extLst>
                        <a:ext uri="{FF2B5EF4-FFF2-40B4-BE49-F238E27FC236}">
                          <a16:creationId xmlns:a16="http://schemas.microsoft.com/office/drawing/2014/main" id="{FC428F64-038C-40A9-998A-5EE2AD6C644E}"/>
                        </a:ext>
                      </a:extLst>
                    </p:cNvPr>
                    <p:cNvSpPr/>
                    <p:nvPr/>
                  </p:nvSpPr>
                  <p:spPr>
                    <a:xfrm>
                      <a:off x="9722081" y="6268349"/>
                      <a:ext cx="455764" cy="762292"/>
                    </a:xfrm>
                    <a:custGeom>
                      <a:avLst/>
                      <a:gdLst>
                        <a:gd name="connsiteX0" fmla="*/ 331710 w 455764"/>
                        <a:gd name="connsiteY0" fmla="*/ 762292 h 762292"/>
                        <a:gd name="connsiteX1" fmla="*/ 275077 w 455764"/>
                        <a:gd name="connsiteY1" fmla="*/ 414401 h 762292"/>
                        <a:gd name="connsiteX2" fmla="*/ 204959 w 455764"/>
                        <a:gd name="connsiteY2" fmla="*/ 209441 h 762292"/>
                        <a:gd name="connsiteX3" fmla="*/ 94389 w 455764"/>
                        <a:gd name="connsiteY3" fmla="*/ 74599 h 762292"/>
                        <a:gd name="connsiteX4" fmla="*/ 0 w 455764"/>
                        <a:gd name="connsiteY4" fmla="*/ 74599 h 762292"/>
                        <a:gd name="connsiteX5" fmla="*/ 56634 w 455764"/>
                        <a:gd name="connsiteY5" fmla="*/ 28753 h 762292"/>
                        <a:gd name="connsiteX6" fmla="*/ 229231 w 455764"/>
                        <a:gd name="connsiteY6" fmla="*/ 17966 h 762292"/>
                        <a:gd name="connsiteX7" fmla="*/ 240018 w 455764"/>
                        <a:gd name="connsiteY7" fmla="*/ 31450 h 762292"/>
                        <a:gd name="connsiteX8" fmla="*/ 366769 w 455764"/>
                        <a:gd name="connsiteY8" fmla="*/ 244500 h 762292"/>
                        <a:gd name="connsiteX9" fmla="*/ 455765 w 455764"/>
                        <a:gd name="connsiteY9" fmla="*/ 762292 h 762292"/>
                        <a:gd name="connsiteX10" fmla="*/ 331710 w 455764"/>
                        <a:gd name="connsiteY10" fmla="*/ 762292 h 762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5764" h="762292">
                          <a:moveTo>
                            <a:pt x="331710" y="762292"/>
                          </a:moveTo>
                          <a:cubicBezTo>
                            <a:pt x="320923" y="643631"/>
                            <a:pt x="304742" y="530364"/>
                            <a:pt x="275077" y="414401"/>
                          </a:cubicBezTo>
                          <a:cubicBezTo>
                            <a:pt x="261593" y="363160"/>
                            <a:pt x="240018" y="276862"/>
                            <a:pt x="204959" y="209441"/>
                          </a:cubicBezTo>
                          <a:cubicBezTo>
                            <a:pt x="177991" y="147414"/>
                            <a:pt x="140236" y="90781"/>
                            <a:pt x="94389" y="74599"/>
                          </a:cubicBezTo>
                          <a:cubicBezTo>
                            <a:pt x="59331" y="61115"/>
                            <a:pt x="29665" y="63812"/>
                            <a:pt x="0" y="74599"/>
                          </a:cubicBezTo>
                          <a:cubicBezTo>
                            <a:pt x="16181" y="55722"/>
                            <a:pt x="35058" y="42238"/>
                            <a:pt x="56634" y="28753"/>
                          </a:cubicBezTo>
                          <a:cubicBezTo>
                            <a:pt x="115963" y="-9002"/>
                            <a:pt x="175294" y="-6306"/>
                            <a:pt x="229231" y="17966"/>
                          </a:cubicBezTo>
                          <a:cubicBezTo>
                            <a:pt x="231928" y="23360"/>
                            <a:pt x="234625" y="28753"/>
                            <a:pt x="240018" y="31450"/>
                          </a:cubicBezTo>
                          <a:cubicBezTo>
                            <a:pt x="283167" y="104265"/>
                            <a:pt x="337104" y="166292"/>
                            <a:pt x="366769" y="244500"/>
                          </a:cubicBezTo>
                          <a:cubicBezTo>
                            <a:pt x="426099" y="409007"/>
                            <a:pt x="453068" y="584301"/>
                            <a:pt x="455765" y="762292"/>
                          </a:cubicBezTo>
                          <a:lnTo>
                            <a:pt x="331710" y="762292"/>
                          </a:lnTo>
                          <a:close/>
                        </a:path>
                      </a:pathLst>
                    </a:custGeom>
                    <a:solidFill>
                      <a:srgbClr val="115220"/>
                    </a:solidFill>
                    <a:ln w="26947" cap="flat">
                      <a:noFill/>
                      <a:prstDash val="solid"/>
                      <a:miter/>
                    </a:ln>
                  </p:spPr>
                  <p:txBody>
                    <a:bodyPr rtlCol="1" anchor="ctr"/>
                    <a:lstStyle/>
                    <a:p>
                      <a:endParaRPr lang="ar-SA"/>
                    </a:p>
                  </p:txBody>
                </p:sp>
                <p:sp>
                  <p:nvSpPr>
                    <p:cNvPr id="1015" name="شكل حر: شكل 1317">
                      <a:extLst>
                        <a:ext uri="{FF2B5EF4-FFF2-40B4-BE49-F238E27FC236}">
                          <a16:creationId xmlns:a16="http://schemas.microsoft.com/office/drawing/2014/main" id="{9C8B084E-385A-477A-B496-8BFB5343D1D1}"/>
                        </a:ext>
                      </a:extLst>
                    </p:cNvPr>
                    <p:cNvSpPr/>
                    <p:nvPr/>
                  </p:nvSpPr>
                  <p:spPr>
                    <a:xfrm>
                      <a:off x="9948615" y="6286316"/>
                      <a:ext cx="277774" cy="744325"/>
                    </a:xfrm>
                    <a:custGeom>
                      <a:avLst/>
                      <a:gdLst>
                        <a:gd name="connsiteX0" fmla="*/ 226534 w 277774"/>
                        <a:gd name="connsiteY0" fmla="*/ 744326 h 744325"/>
                        <a:gd name="connsiteX1" fmla="*/ 137539 w 277774"/>
                        <a:gd name="connsiteY1" fmla="*/ 226534 h 744325"/>
                        <a:gd name="connsiteX2" fmla="*/ 10787 w 277774"/>
                        <a:gd name="connsiteY2" fmla="*/ 13484 h 744325"/>
                        <a:gd name="connsiteX3" fmla="*/ 0 w 277774"/>
                        <a:gd name="connsiteY3" fmla="*/ 0 h 744325"/>
                        <a:gd name="connsiteX4" fmla="*/ 140236 w 277774"/>
                        <a:gd name="connsiteY4" fmla="*/ 126751 h 744325"/>
                        <a:gd name="connsiteX5" fmla="*/ 266986 w 277774"/>
                        <a:gd name="connsiteY5" fmla="*/ 523185 h 744325"/>
                        <a:gd name="connsiteX6" fmla="*/ 277774 w 277774"/>
                        <a:gd name="connsiteY6" fmla="*/ 741629 h 744325"/>
                        <a:gd name="connsiteX7" fmla="*/ 226534 w 277774"/>
                        <a:gd name="connsiteY7" fmla="*/ 741629 h 74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7774" h="744325">
                          <a:moveTo>
                            <a:pt x="226534" y="744326"/>
                          </a:moveTo>
                          <a:cubicBezTo>
                            <a:pt x="223838" y="566335"/>
                            <a:pt x="196869" y="391041"/>
                            <a:pt x="137539" y="226534"/>
                          </a:cubicBezTo>
                          <a:cubicBezTo>
                            <a:pt x="110570" y="148326"/>
                            <a:pt x="53937" y="88995"/>
                            <a:pt x="10787" y="13484"/>
                          </a:cubicBezTo>
                          <a:cubicBezTo>
                            <a:pt x="8091" y="8090"/>
                            <a:pt x="5394" y="2697"/>
                            <a:pt x="0" y="0"/>
                          </a:cubicBezTo>
                          <a:cubicBezTo>
                            <a:pt x="53937" y="24271"/>
                            <a:pt x="102480" y="70117"/>
                            <a:pt x="140236" y="126751"/>
                          </a:cubicBezTo>
                          <a:cubicBezTo>
                            <a:pt x="218444" y="240018"/>
                            <a:pt x="253502" y="377557"/>
                            <a:pt x="266986" y="523185"/>
                          </a:cubicBezTo>
                          <a:cubicBezTo>
                            <a:pt x="275077" y="596000"/>
                            <a:pt x="277774" y="668814"/>
                            <a:pt x="277774" y="741629"/>
                          </a:cubicBezTo>
                          <a:lnTo>
                            <a:pt x="226534" y="741629"/>
                          </a:lnTo>
                          <a:close/>
                        </a:path>
                      </a:pathLst>
                    </a:custGeom>
                    <a:solidFill>
                      <a:srgbClr val="25981C"/>
                    </a:solidFill>
                    <a:ln w="26947" cap="flat">
                      <a:noFill/>
                      <a:prstDash val="solid"/>
                      <a:miter/>
                    </a:ln>
                  </p:spPr>
                  <p:txBody>
                    <a:bodyPr rtlCol="1" anchor="ctr"/>
                    <a:lstStyle/>
                    <a:p>
                      <a:endParaRPr lang="ar-SA"/>
                    </a:p>
                  </p:txBody>
                </p:sp>
              </p:grpSp>
              <p:grpSp>
                <p:nvGrpSpPr>
                  <p:cNvPr id="826" name="رسم 4">
                    <a:extLst>
                      <a:ext uri="{FF2B5EF4-FFF2-40B4-BE49-F238E27FC236}">
                        <a16:creationId xmlns:a16="http://schemas.microsoft.com/office/drawing/2014/main" id="{68423E68-42DD-4229-A3B7-C04A98814910}"/>
                      </a:ext>
                    </a:extLst>
                  </p:cNvPr>
                  <p:cNvGrpSpPr/>
                  <p:nvPr/>
                </p:nvGrpSpPr>
                <p:grpSpPr>
                  <a:xfrm>
                    <a:off x="9606118" y="6353736"/>
                    <a:ext cx="447673" cy="676905"/>
                    <a:chOff x="9606118" y="6353736"/>
                    <a:chExt cx="447673" cy="676905"/>
                  </a:xfrm>
                  <a:solidFill>
                    <a:schemeClr val="accent1"/>
                  </a:solidFill>
                </p:grpSpPr>
                <p:sp>
                  <p:nvSpPr>
                    <p:cNvPr id="1003" name="شكل حر: شكل 1319">
                      <a:extLst>
                        <a:ext uri="{FF2B5EF4-FFF2-40B4-BE49-F238E27FC236}">
                          <a16:creationId xmlns:a16="http://schemas.microsoft.com/office/drawing/2014/main" id="{3EDF58EA-AAA7-442D-9921-AADF51FC585A}"/>
                        </a:ext>
                      </a:extLst>
                    </p:cNvPr>
                    <p:cNvSpPr/>
                    <p:nvPr/>
                  </p:nvSpPr>
                  <p:spPr>
                    <a:xfrm>
                      <a:off x="9970190" y="6604109"/>
                      <a:ext cx="83601" cy="426532"/>
                    </a:xfrm>
                    <a:custGeom>
                      <a:avLst/>
                      <a:gdLst>
                        <a:gd name="connsiteX0" fmla="*/ 83601 w 83601"/>
                        <a:gd name="connsiteY0" fmla="*/ 426533 h 426532"/>
                        <a:gd name="connsiteX1" fmla="*/ 13484 w 83601"/>
                        <a:gd name="connsiteY1" fmla="*/ 426533 h 426532"/>
                        <a:gd name="connsiteX2" fmla="*/ 0 w 83601"/>
                        <a:gd name="connsiteY2" fmla="*/ 240451 h 426532"/>
                        <a:gd name="connsiteX3" fmla="*/ 16180 w 83601"/>
                        <a:gd name="connsiteY3" fmla="*/ 111003 h 426532"/>
                        <a:gd name="connsiteX4" fmla="*/ 62027 w 83601"/>
                        <a:gd name="connsiteY4" fmla="*/ 433 h 426532"/>
                        <a:gd name="connsiteX5" fmla="*/ 83601 w 83601"/>
                        <a:gd name="connsiteY5" fmla="*/ 426533 h 426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601" h="426532">
                          <a:moveTo>
                            <a:pt x="83601" y="426533"/>
                          </a:moveTo>
                          <a:lnTo>
                            <a:pt x="13484" y="426533"/>
                          </a:lnTo>
                          <a:cubicBezTo>
                            <a:pt x="5393" y="364505"/>
                            <a:pt x="0" y="302478"/>
                            <a:pt x="0" y="240451"/>
                          </a:cubicBezTo>
                          <a:cubicBezTo>
                            <a:pt x="0" y="197302"/>
                            <a:pt x="5393" y="151456"/>
                            <a:pt x="16180" y="111003"/>
                          </a:cubicBezTo>
                          <a:cubicBezTo>
                            <a:pt x="18877" y="100216"/>
                            <a:pt x="53937" y="-7657"/>
                            <a:pt x="62027" y="433"/>
                          </a:cubicBezTo>
                          <a:cubicBezTo>
                            <a:pt x="59330" y="433"/>
                            <a:pt x="72814" y="267420"/>
                            <a:pt x="83601" y="426533"/>
                          </a:cubicBezTo>
                          <a:close/>
                        </a:path>
                      </a:pathLst>
                    </a:custGeom>
                    <a:solidFill>
                      <a:srgbClr val="003B18"/>
                    </a:solidFill>
                    <a:ln w="26947" cap="flat">
                      <a:noFill/>
                      <a:prstDash val="solid"/>
                      <a:miter/>
                    </a:ln>
                  </p:spPr>
                  <p:txBody>
                    <a:bodyPr rtlCol="1" anchor="ctr"/>
                    <a:lstStyle/>
                    <a:p>
                      <a:endParaRPr lang="ar-SA"/>
                    </a:p>
                  </p:txBody>
                </p:sp>
                <p:sp>
                  <p:nvSpPr>
                    <p:cNvPr id="1004" name="شكل حر: شكل 1320">
                      <a:extLst>
                        <a:ext uri="{FF2B5EF4-FFF2-40B4-BE49-F238E27FC236}">
                          <a16:creationId xmlns:a16="http://schemas.microsoft.com/office/drawing/2014/main" id="{28D0D3B6-84B7-4C92-861C-C481360053B9}"/>
                        </a:ext>
                      </a:extLst>
                    </p:cNvPr>
                    <p:cNvSpPr/>
                    <p:nvPr/>
                  </p:nvSpPr>
                  <p:spPr>
                    <a:xfrm>
                      <a:off x="10004547" y="6607239"/>
                      <a:ext cx="46548" cy="423403"/>
                    </a:xfrm>
                    <a:custGeom>
                      <a:avLst/>
                      <a:gdLst>
                        <a:gd name="connsiteX0" fmla="*/ 11489 w 46548"/>
                        <a:gd name="connsiteY0" fmla="*/ 423403 h 423403"/>
                        <a:gd name="connsiteX1" fmla="*/ 702 w 46548"/>
                        <a:gd name="connsiteY1" fmla="*/ 145629 h 423403"/>
                        <a:gd name="connsiteX2" fmla="*/ 24973 w 46548"/>
                        <a:gd name="connsiteY2" fmla="*/ 0 h 423403"/>
                        <a:gd name="connsiteX3" fmla="*/ 46548 w 46548"/>
                        <a:gd name="connsiteY3" fmla="*/ 423403 h 423403"/>
                        <a:gd name="connsiteX4" fmla="*/ 11489 w 46548"/>
                        <a:gd name="connsiteY4" fmla="*/ 423403 h 423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548" h="423403">
                          <a:moveTo>
                            <a:pt x="11489" y="423403"/>
                          </a:moveTo>
                          <a:cubicBezTo>
                            <a:pt x="3399" y="331710"/>
                            <a:pt x="-1995" y="240018"/>
                            <a:pt x="702" y="145629"/>
                          </a:cubicBezTo>
                          <a:cubicBezTo>
                            <a:pt x="3399" y="94389"/>
                            <a:pt x="14186" y="48543"/>
                            <a:pt x="24973" y="0"/>
                          </a:cubicBezTo>
                          <a:cubicBezTo>
                            <a:pt x="24973" y="29665"/>
                            <a:pt x="38457" y="272380"/>
                            <a:pt x="46548" y="423403"/>
                          </a:cubicBezTo>
                          <a:lnTo>
                            <a:pt x="11489" y="423403"/>
                          </a:lnTo>
                          <a:close/>
                        </a:path>
                      </a:pathLst>
                    </a:custGeom>
                    <a:solidFill>
                      <a:srgbClr val="003B18"/>
                    </a:solidFill>
                    <a:ln w="26947" cap="flat">
                      <a:noFill/>
                      <a:prstDash val="solid"/>
                      <a:miter/>
                    </a:ln>
                  </p:spPr>
                  <p:txBody>
                    <a:bodyPr rtlCol="1" anchor="ctr"/>
                    <a:lstStyle/>
                    <a:p>
                      <a:endParaRPr lang="ar-SA"/>
                    </a:p>
                  </p:txBody>
                </p:sp>
                <p:sp>
                  <p:nvSpPr>
                    <p:cNvPr id="1005" name="شكل حر: شكل 1321">
                      <a:extLst>
                        <a:ext uri="{FF2B5EF4-FFF2-40B4-BE49-F238E27FC236}">
                          <a16:creationId xmlns:a16="http://schemas.microsoft.com/office/drawing/2014/main" id="{1249CEAA-2A68-4F78-9912-187D2D6EFF04}"/>
                        </a:ext>
                      </a:extLst>
                    </p:cNvPr>
                    <p:cNvSpPr/>
                    <p:nvPr/>
                  </p:nvSpPr>
                  <p:spPr>
                    <a:xfrm>
                      <a:off x="9606118" y="6353736"/>
                      <a:ext cx="418009" cy="676905"/>
                    </a:xfrm>
                    <a:custGeom>
                      <a:avLst/>
                      <a:gdLst>
                        <a:gd name="connsiteX0" fmla="*/ 342497 w 418009"/>
                        <a:gd name="connsiteY0" fmla="*/ 676905 h 676905"/>
                        <a:gd name="connsiteX1" fmla="*/ 310136 w 418009"/>
                        <a:gd name="connsiteY1" fmla="*/ 579819 h 676905"/>
                        <a:gd name="connsiteX2" fmla="*/ 191474 w 418009"/>
                        <a:gd name="connsiteY2" fmla="*/ 331710 h 676905"/>
                        <a:gd name="connsiteX3" fmla="*/ 67421 w 418009"/>
                        <a:gd name="connsiteY3" fmla="*/ 80905 h 676905"/>
                        <a:gd name="connsiteX4" fmla="*/ 67421 w 418009"/>
                        <a:gd name="connsiteY4" fmla="*/ 80905 h 676905"/>
                        <a:gd name="connsiteX5" fmla="*/ 0 w 418009"/>
                        <a:gd name="connsiteY5" fmla="*/ 0 h 676905"/>
                        <a:gd name="connsiteX6" fmla="*/ 159113 w 418009"/>
                        <a:gd name="connsiteY6" fmla="*/ 97086 h 676905"/>
                        <a:gd name="connsiteX7" fmla="*/ 307439 w 418009"/>
                        <a:gd name="connsiteY7" fmla="*/ 318226 h 676905"/>
                        <a:gd name="connsiteX8" fmla="*/ 418009 w 418009"/>
                        <a:gd name="connsiteY8" fmla="*/ 674208 h 676905"/>
                        <a:gd name="connsiteX9" fmla="*/ 342497 w 418009"/>
                        <a:gd name="connsiteY9" fmla="*/ 674208 h 676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8009" h="676905">
                          <a:moveTo>
                            <a:pt x="342497" y="676905"/>
                          </a:moveTo>
                          <a:cubicBezTo>
                            <a:pt x="331710" y="644543"/>
                            <a:pt x="320923" y="612181"/>
                            <a:pt x="310136" y="579819"/>
                          </a:cubicBezTo>
                          <a:cubicBezTo>
                            <a:pt x="277773" y="490823"/>
                            <a:pt x="237321" y="409919"/>
                            <a:pt x="191474" y="331710"/>
                          </a:cubicBezTo>
                          <a:cubicBezTo>
                            <a:pt x="148326" y="253502"/>
                            <a:pt x="121357" y="148326"/>
                            <a:pt x="67421" y="80905"/>
                          </a:cubicBezTo>
                          <a:cubicBezTo>
                            <a:pt x="70117" y="86299"/>
                            <a:pt x="83601" y="99783"/>
                            <a:pt x="67421" y="80905"/>
                          </a:cubicBezTo>
                          <a:cubicBezTo>
                            <a:pt x="45846" y="53937"/>
                            <a:pt x="24271" y="26968"/>
                            <a:pt x="0" y="0"/>
                          </a:cubicBezTo>
                          <a:cubicBezTo>
                            <a:pt x="56633" y="24271"/>
                            <a:pt x="110569" y="45846"/>
                            <a:pt x="159113" y="97086"/>
                          </a:cubicBezTo>
                          <a:cubicBezTo>
                            <a:pt x="218443" y="159113"/>
                            <a:pt x="269683" y="231927"/>
                            <a:pt x="307439" y="318226"/>
                          </a:cubicBezTo>
                          <a:cubicBezTo>
                            <a:pt x="358678" y="431493"/>
                            <a:pt x="391041" y="552851"/>
                            <a:pt x="418009" y="674208"/>
                          </a:cubicBezTo>
                          <a:lnTo>
                            <a:pt x="342497" y="674208"/>
                          </a:lnTo>
                          <a:close/>
                        </a:path>
                      </a:pathLst>
                    </a:custGeom>
                    <a:solidFill>
                      <a:srgbClr val="1F5C24"/>
                    </a:solidFill>
                    <a:ln w="26947" cap="flat">
                      <a:noFill/>
                      <a:prstDash val="solid"/>
                      <a:miter/>
                    </a:ln>
                  </p:spPr>
                  <p:txBody>
                    <a:bodyPr rtlCol="1" anchor="ctr"/>
                    <a:lstStyle/>
                    <a:p>
                      <a:endParaRPr lang="ar-SA"/>
                    </a:p>
                  </p:txBody>
                </p:sp>
                <p:sp>
                  <p:nvSpPr>
                    <p:cNvPr id="1006" name="شكل حر: شكل 1322">
                      <a:extLst>
                        <a:ext uri="{FF2B5EF4-FFF2-40B4-BE49-F238E27FC236}">
                          <a16:creationId xmlns:a16="http://schemas.microsoft.com/office/drawing/2014/main" id="{CDD3D4EC-9BA5-4B39-A217-907F84A6A2C6}"/>
                        </a:ext>
                      </a:extLst>
                    </p:cNvPr>
                    <p:cNvSpPr/>
                    <p:nvPr/>
                  </p:nvSpPr>
                  <p:spPr>
                    <a:xfrm>
                      <a:off x="9622298" y="6361827"/>
                      <a:ext cx="404524" cy="668814"/>
                    </a:xfrm>
                    <a:custGeom>
                      <a:avLst/>
                      <a:gdLst>
                        <a:gd name="connsiteX0" fmla="*/ 366769 w 404524"/>
                        <a:gd name="connsiteY0" fmla="*/ 668815 h 668814"/>
                        <a:gd name="connsiteX1" fmla="*/ 0 w 404524"/>
                        <a:gd name="connsiteY1" fmla="*/ 0 h 668814"/>
                        <a:gd name="connsiteX2" fmla="*/ 145630 w 404524"/>
                        <a:gd name="connsiteY2" fmla="*/ 91693 h 668814"/>
                        <a:gd name="connsiteX3" fmla="*/ 293955 w 404524"/>
                        <a:gd name="connsiteY3" fmla="*/ 312833 h 668814"/>
                        <a:gd name="connsiteX4" fmla="*/ 404525 w 404524"/>
                        <a:gd name="connsiteY4" fmla="*/ 668815 h 668814"/>
                        <a:gd name="connsiteX5" fmla="*/ 366769 w 404524"/>
                        <a:gd name="connsiteY5" fmla="*/ 668815 h 668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4524" h="668814">
                          <a:moveTo>
                            <a:pt x="366769" y="668815"/>
                          </a:moveTo>
                          <a:cubicBezTo>
                            <a:pt x="304743" y="393738"/>
                            <a:pt x="194172" y="140236"/>
                            <a:pt x="0" y="0"/>
                          </a:cubicBezTo>
                          <a:cubicBezTo>
                            <a:pt x="51240" y="21575"/>
                            <a:pt x="102480" y="43149"/>
                            <a:pt x="145630" y="91693"/>
                          </a:cubicBezTo>
                          <a:cubicBezTo>
                            <a:pt x="204959" y="153720"/>
                            <a:pt x="256199" y="226534"/>
                            <a:pt x="293955" y="312833"/>
                          </a:cubicBezTo>
                          <a:cubicBezTo>
                            <a:pt x="345195" y="426100"/>
                            <a:pt x="377557" y="547458"/>
                            <a:pt x="404525" y="668815"/>
                          </a:cubicBezTo>
                          <a:lnTo>
                            <a:pt x="366769" y="668815"/>
                          </a:lnTo>
                          <a:close/>
                        </a:path>
                      </a:pathLst>
                    </a:custGeom>
                    <a:solidFill>
                      <a:srgbClr val="1F5C24"/>
                    </a:solidFill>
                    <a:ln w="26947" cap="flat">
                      <a:noFill/>
                      <a:prstDash val="solid"/>
                      <a:miter/>
                    </a:ln>
                  </p:spPr>
                  <p:txBody>
                    <a:bodyPr rtlCol="1" anchor="ctr"/>
                    <a:lstStyle/>
                    <a:p>
                      <a:endParaRPr lang="ar-SA"/>
                    </a:p>
                  </p:txBody>
                </p:sp>
                <p:sp>
                  <p:nvSpPr>
                    <p:cNvPr id="1007" name="شكل حر: شكل 1323">
                      <a:extLst>
                        <a:ext uri="{FF2B5EF4-FFF2-40B4-BE49-F238E27FC236}">
                          <a16:creationId xmlns:a16="http://schemas.microsoft.com/office/drawing/2014/main" id="{FDAACDD9-3D2E-4D8C-828A-E496BF67A257}"/>
                        </a:ext>
                      </a:extLst>
                    </p:cNvPr>
                    <p:cNvSpPr/>
                    <p:nvPr/>
                  </p:nvSpPr>
                  <p:spPr>
                    <a:xfrm>
                      <a:off x="9627692" y="6838479"/>
                      <a:ext cx="161809" cy="181700"/>
                    </a:xfrm>
                    <a:custGeom>
                      <a:avLst/>
                      <a:gdLst>
                        <a:gd name="connsiteX0" fmla="*/ 45846 w 161809"/>
                        <a:gd name="connsiteY0" fmla="*/ 14171 h 181700"/>
                        <a:gd name="connsiteX1" fmla="*/ 91692 w 161809"/>
                        <a:gd name="connsiteY1" fmla="*/ 687 h 181700"/>
                        <a:gd name="connsiteX2" fmla="*/ 161810 w 161809"/>
                        <a:gd name="connsiteY2" fmla="*/ 57321 h 181700"/>
                        <a:gd name="connsiteX3" fmla="*/ 83602 w 161809"/>
                        <a:gd name="connsiteY3" fmla="*/ 46533 h 181700"/>
                        <a:gd name="connsiteX4" fmla="*/ 29665 w 161809"/>
                        <a:gd name="connsiteY4" fmla="*/ 138226 h 181700"/>
                        <a:gd name="connsiteX5" fmla="*/ 0 w 161809"/>
                        <a:gd name="connsiteY5" fmla="*/ 178678 h 181700"/>
                        <a:gd name="connsiteX6" fmla="*/ 45846 w 161809"/>
                        <a:gd name="connsiteY6" fmla="*/ 14171 h 18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809" h="181700">
                          <a:moveTo>
                            <a:pt x="45846" y="14171"/>
                          </a:moveTo>
                          <a:cubicBezTo>
                            <a:pt x="59331" y="3384"/>
                            <a:pt x="75511" y="-2010"/>
                            <a:pt x="91692" y="687"/>
                          </a:cubicBezTo>
                          <a:cubicBezTo>
                            <a:pt x="118660" y="3384"/>
                            <a:pt x="142932" y="27656"/>
                            <a:pt x="161810" y="57321"/>
                          </a:cubicBezTo>
                          <a:cubicBezTo>
                            <a:pt x="137539" y="27656"/>
                            <a:pt x="110570" y="14171"/>
                            <a:pt x="83602" y="46533"/>
                          </a:cubicBezTo>
                          <a:cubicBezTo>
                            <a:pt x="62027" y="73501"/>
                            <a:pt x="45846" y="105864"/>
                            <a:pt x="29665" y="138226"/>
                          </a:cubicBezTo>
                          <a:cubicBezTo>
                            <a:pt x="29665" y="140922"/>
                            <a:pt x="0" y="194859"/>
                            <a:pt x="0" y="178678"/>
                          </a:cubicBezTo>
                          <a:cubicBezTo>
                            <a:pt x="8090" y="119348"/>
                            <a:pt x="18878" y="60018"/>
                            <a:pt x="45846" y="14171"/>
                          </a:cubicBezTo>
                          <a:close/>
                        </a:path>
                      </a:pathLst>
                    </a:custGeom>
                    <a:solidFill>
                      <a:srgbClr val="284A55"/>
                    </a:solidFill>
                    <a:ln w="26947" cap="flat">
                      <a:noFill/>
                      <a:prstDash val="solid"/>
                      <a:miter/>
                    </a:ln>
                  </p:spPr>
                  <p:txBody>
                    <a:bodyPr rtlCol="1" anchor="ctr"/>
                    <a:lstStyle/>
                    <a:p>
                      <a:endParaRPr lang="ar-SA"/>
                    </a:p>
                  </p:txBody>
                </p:sp>
                <p:sp>
                  <p:nvSpPr>
                    <p:cNvPr id="1008" name="شكل حر: شكل 1324">
                      <a:extLst>
                        <a:ext uri="{FF2B5EF4-FFF2-40B4-BE49-F238E27FC236}">
                          <a16:creationId xmlns:a16="http://schemas.microsoft.com/office/drawing/2014/main" id="{29BEFCE9-4309-463A-BF3F-3D0CA377FD31}"/>
                        </a:ext>
                      </a:extLst>
                    </p:cNvPr>
                    <p:cNvSpPr/>
                    <p:nvPr/>
                  </p:nvSpPr>
                  <p:spPr>
                    <a:xfrm>
                      <a:off x="9676235" y="6783671"/>
                      <a:ext cx="266987" cy="246970"/>
                    </a:xfrm>
                    <a:custGeom>
                      <a:avLst/>
                      <a:gdLst>
                        <a:gd name="connsiteX0" fmla="*/ 188778 w 266987"/>
                        <a:gd name="connsiteY0" fmla="*/ 246971 h 246970"/>
                        <a:gd name="connsiteX1" fmla="*/ 172598 w 266987"/>
                        <a:gd name="connsiteY1" fmla="*/ 206518 h 246970"/>
                        <a:gd name="connsiteX2" fmla="*/ 115964 w 266987"/>
                        <a:gd name="connsiteY2" fmla="*/ 109432 h 246970"/>
                        <a:gd name="connsiteX3" fmla="*/ 45846 w 266987"/>
                        <a:gd name="connsiteY3" fmla="*/ 52798 h 246970"/>
                        <a:gd name="connsiteX4" fmla="*/ 0 w 266987"/>
                        <a:gd name="connsiteY4" fmla="*/ 66283 h 246970"/>
                        <a:gd name="connsiteX5" fmla="*/ 24272 w 266987"/>
                        <a:gd name="connsiteY5" fmla="*/ 33921 h 246970"/>
                        <a:gd name="connsiteX6" fmla="*/ 110570 w 266987"/>
                        <a:gd name="connsiteY6" fmla="*/ 1559 h 246970"/>
                        <a:gd name="connsiteX7" fmla="*/ 115964 w 266987"/>
                        <a:gd name="connsiteY7" fmla="*/ 6952 h 246970"/>
                        <a:gd name="connsiteX8" fmla="*/ 202262 w 266987"/>
                        <a:gd name="connsiteY8" fmla="*/ 101341 h 246970"/>
                        <a:gd name="connsiteX9" fmla="*/ 266987 w 266987"/>
                        <a:gd name="connsiteY9" fmla="*/ 246971 h 246970"/>
                        <a:gd name="connsiteX10" fmla="*/ 188778 w 266987"/>
                        <a:gd name="connsiteY10" fmla="*/ 246971 h 246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6987" h="246970">
                          <a:moveTo>
                            <a:pt x="188778" y="246971"/>
                          </a:moveTo>
                          <a:cubicBezTo>
                            <a:pt x="183385" y="233487"/>
                            <a:pt x="177991" y="220002"/>
                            <a:pt x="172598" y="206518"/>
                          </a:cubicBezTo>
                          <a:cubicBezTo>
                            <a:pt x="161810" y="182246"/>
                            <a:pt x="140236" y="139097"/>
                            <a:pt x="115964" y="109432"/>
                          </a:cubicBezTo>
                          <a:cubicBezTo>
                            <a:pt x="97086" y="79767"/>
                            <a:pt x="72815" y="55495"/>
                            <a:pt x="45846" y="52798"/>
                          </a:cubicBezTo>
                          <a:cubicBezTo>
                            <a:pt x="26968" y="50101"/>
                            <a:pt x="13484" y="55495"/>
                            <a:pt x="0" y="66283"/>
                          </a:cubicBezTo>
                          <a:cubicBezTo>
                            <a:pt x="8091" y="55495"/>
                            <a:pt x="13484" y="42011"/>
                            <a:pt x="24272" y="33921"/>
                          </a:cubicBezTo>
                          <a:cubicBezTo>
                            <a:pt x="51240" y="4255"/>
                            <a:pt x="80905" y="-3835"/>
                            <a:pt x="110570" y="1559"/>
                          </a:cubicBezTo>
                          <a:cubicBezTo>
                            <a:pt x="113267" y="4255"/>
                            <a:pt x="115964" y="6952"/>
                            <a:pt x="115964" y="6952"/>
                          </a:cubicBezTo>
                          <a:cubicBezTo>
                            <a:pt x="145630" y="39314"/>
                            <a:pt x="177991" y="63586"/>
                            <a:pt x="202262" y="101341"/>
                          </a:cubicBezTo>
                          <a:cubicBezTo>
                            <a:pt x="229231" y="147188"/>
                            <a:pt x="250806" y="195730"/>
                            <a:pt x="266987" y="246971"/>
                          </a:cubicBezTo>
                          <a:lnTo>
                            <a:pt x="188778" y="246971"/>
                          </a:lnTo>
                          <a:close/>
                        </a:path>
                      </a:pathLst>
                    </a:custGeom>
                    <a:solidFill>
                      <a:srgbClr val="115220"/>
                    </a:solidFill>
                    <a:ln w="26947" cap="flat">
                      <a:noFill/>
                      <a:prstDash val="solid"/>
                      <a:miter/>
                    </a:ln>
                  </p:spPr>
                  <p:txBody>
                    <a:bodyPr rtlCol="1" anchor="ctr"/>
                    <a:lstStyle/>
                    <a:p>
                      <a:endParaRPr lang="ar-SA"/>
                    </a:p>
                  </p:txBody>
                </p:sp>
                <p:sp>
                  <p:nvSpPr>
                    <p:cNvPr id="1009" name="شكل حر: شكل 1325">
                      <a:extLst>
                        <a:ext uri="{FF2B5EF4-FFF2-40B4-BE49-F238E27FC236}">
                          <a16:creationId xmlns:a16="http://schemas.microsoft.com/office/drawing/2014/main" id="{58223608-63B6-4FB4-8096-65A9BBF4B62D}"/>
                        </a:ext>
                      </a:extLst>
                    </p:cNvPr>
                    <p:cNvSpPr/>
                    <p:nvPr/>
                  </p:nvSpPr>
                  <p:spPr>
                    <a:xfrm>
                      <a:off x="9784108" y="6785230"/>
                      <a:ext cx="191475" cy="245411"/>
                    </a:xfrm>
                    <a:custGeom>
                      <a:avLst/>
                      <a:gdLst>
                        <a:gd name="connsiteX0" fmla="*/ 156417 w 191475"/>
                        <a:gd name="connsiteY0" fmla="*/ 245412 h 245411"/>
                        <a:gd name="connsiteX1" fmla="*/ 91693 w 191475"/>
                        <a:gd name="connsiteY1" fmla="*/ 99783 h 245411"/>
                        <a:gd name="connsiteX2" fmla="*/ 5394 w 191475"/>
                        <a:gd name="connsiteY2" fmla="*/ 5394 h 245411"/>
                        <a:gd name="connsiteX3" fmla="*/ 0 w 191475"/>
                        <a:gd name="connsiteY3" fmla="*/ 0 h 245411"/>
                        <a:gd name="connsiteX4" fmla="*/ 83602 w 191475"/>
                        <a:gd name="connsiteY4" fmla="*/ 45846 h 245411"/>
                        <a:gd name="connsiteX5" fmla="*/ 188778 w 191475"/>
                        <a:gd name="connsiteY5" fmla="*/ 237321 h 245411"/>
                        <a:gd name="connsiteX6" fmla="*/ 191475 w 191475"/>
                        <a:gd name="connsiteY6" fmla="*/ 242715 h 245411"/>
                        <a:gd name="connsiteX7" fmla="*/ 156417 w 191475"/>
                        <a:gd name="connsiteY7" fmla="*/ 242715 h 245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475" h="245411">
                          <a:moveTo>
                            <a:pt x="156417" y="245412"/>
                          </a:moveTo>
                          <a:cubicBezTo>
                            <a:pt x="140236" y="194171"/>
                            <a:pt x="118661" y="145629"/>
                            <a:pt x="91693" y="99783"/>
                          </a:cubicBezTo>
                          <a:cubicBezTo>
                            <a:pt x="70118" y="62027"/>
                            <a:pt x="35059" y="37755"/>
                            <a:pt x="5394" y="5394"/>
                          </a:cubicBezTo>
                          <a:cubicBezTo>
                            <a:pt x="2697" y="2697"/>
                            <a:pt x="0" y="0"/>
                            <a:pt x="0" y="0"/>
                          </a:cubicBezTo>
                          <a:cubicBezTo>
                            <a:pt x="29665" y="5394"/>
                            <a:pt x="59331" y="21574"/>
                            <a:pt x="83602" y="45846"/>
                          </a:cubicBezTo>
                          <a:cubicBezTo>
                            <a:pt x="134842" y="94389"/>
                            <a:pt x="167204" y="161810"/>
                            <a:pt x="188778" y="237321"/>
                          </a:cubicBezTo>
                          <a:cubicBezTo>
                            <a:pt x="188778" y="240018"/>
                            <a:pt x="188778" y="240018"/>
                            <a:pt x="191475" y="242715"/>
                          </a:cubicBezTo>
                          <a:lnTo>
                            <a:pt x="156417" y="242715"/>
                          </a:lnTo>
                          <a:close/>
                        </a:path>
                      </a:pathLst>
                    </a:custGeom>
                    <a:solidFill>
                      <a:srgbClr val="25981C"/>
                    </a:solidFill>
                    <a:ln w="26947" cap="flat">
                      <a:noFill/>
                      <a:prstDash val="solid"/>
                      <a:miter/>
                    </a:ln>
                  </p:spPr>
                  <p:txBody>
                    <a:bodyPr rtlCol="1" anchor="ctr"/>
                    <a:lstStyle/>
                    <a:p>
                      <a:endParaRPr lang="ar-SA"/>
                    </a:p>
                  </p:txBody>
                </p:sp>
              </p:grpSp>
              <p:grpSp>
                <p:nvGrpSpPr>
                  <p:cNvPr id="827" name="رسم 4">
                    <a:extLst>
                      <a:ext uri="{FF2B5EF4-FFF2-40B4-BE49-F238E27FC236}">
                        <a16:creationId xmlns:a16="http://schemas.microsoft.com/office/drawing/2014/main" id="{A5C02EC3-5F20-4367-AD48-53768FE03490}"/>
                      </a:ext>
                    </a:extLst>
                  </p:cNvPr>
                  <p:cNvGrpSpPr/>
                  <p:nvPr/>
                </p:nvGrpSpPr>
                <p:grpSpPr>
                  <a:xfrm>
                    <a:off x="9141767" y="6221591"/>
                    <a:ext cx="469743" cy="811746"/>
                    <a:chOff x="9141767" y="6221591"/>
                    <a:chExt cx="469743" cy="811746"/>
                  </a:xfrm>
                  <a:solidFill>
                    <a:schemeClr val="accent1"/>
                  </a:solidFill>
                </p:grpSpPr>
                <p:sp>
                  <p:nvSpPr>
                    <p:cNvPr id="996" name="شكل حر: شكل 1327">
                      <a:extLst>
                        <a:ext uri="{FF2B5EF4-FFF2-40B4-BE49-F238E27FC236}">
                          <a16:creationId xmlns:a16="http://schemas.microsoft.com/office/drawing/2014/main" id="{823FAB1B-C274-4F49-8D1E-24D5319363E8}"/>
                        </a:ext>
                      </a:extLst>
                    </p:cNvPr>
                    <p:cNvSpPr/>
                    <p:nvPr/>
                  </p:nvSpPr>
                  <p:spPr>
                    <a:xfrm>
                      <a:off x="9479366" y="6568964"/>
                      <a:ext cx="132144" cy="464374"/>
                    </a:xfrm>
                    <a:custGeom>
                      <a:avLst/>
                      <a:gdLst>
                        <a:gd name="connsiteX0" fmla="*/ 0 w 132144"/>
                        <a:gd name="connsiteY0" fmla="*/ 461678 h 464374"/>
                        <a:gd name="connsiteX1" fmla="*/ 26968 w 132144"/>
                        <a:gd name="connsiteY1" fmla="*/ 202782 h 464374"/>
                        <a:gd name="connsiteX2" fmla="*/ 67421 w 132144"/>
                        <a:gd name="connsiteY2" fmla="*/ 89514 h 464374"/>
                        <a:gd name="connsiteX3" fmla="*/ 132145 w 132144"/>
                        <a:gd name="connsiteY3" fmla="*/ 519 h 464374"/>
                        <a:gd name="connsiteX4" fmla="*/ 64724 w 132144"/>
                        <a:gd name="connsiteY4" fmla="*/ 464374 h 464374"/>
                        <a:gd name="connsiteX5" fmla="*/ 0 w 132144"/>
                        <a:gd name="connsiteY5" fmla="*/ 464374 h 464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144" h="464374">
                          <a:moveTo>
                            <a:pt x="0" y="461678"/>
                          </a:moveTo>
                          <a:cubicBezTo>
                            <a:pt x="0" y="375379"/>
                            <a:pt x="8090" y="286383"/>
                            <a:pt x="26968" y="202782"/>
                          </a:cubicBezTo>
                          <a:cubicBezTo>
                            <a:pt x="35058" y="162329"/>
                            <a:pt x="48543" y="124573"/>
                            <a:pt x="67421" y="89514"/>
                          </a:cubicBezTo>
                          <a:cubicBezTo>
                            <a:pt x="72815" y="81424"/>
                            <a:pt x="126751" y="-7571"/>
                            <a:pt x="132145" y="519"/>
                          </a:cubicBezTo>
                          <a:cubicBezTo>
                            <a:pt x="129448" y="519"/>
                            <a:pt x="80905" y="340320"/>
                            <a:pt x="64724" y="464374"/>
                          </a:cubicBezTo>
                          <a:lnTo>
                            <a:pt x="0" y="464374"/>
                          </a:lnTo>
                          <a:close/>
                        </a:path>
                      </a:pathLst>
                    </a:custGeom>
                    <a:solidFill>
                      <a:srgbClr val="003B18"/>
                    </a:solidFill>
                    <a:ln w="26947" cap="flat">
                      <a:noFill/>
                      <a:prstDash val="solid"/>
                      <a:miter/>
                    </a:ln>
                  </p:spPr>
                  <p:txBody>
                    <a:bodyPr rtlCol="1" anchor="ctr"/>
                    <a:lstStyle/>
                    <a:p>
                      <a:endParaRPr lang="ar-SA"/>
                    </a:p>
                  </p:txBody>
                </p:sp>
                <p:sp>
                  <p:nvSpPr>
                    <p:cNvPr id="997" name="شكل حر: شكل 1328">
                      <a:extLst>
                        <a:ext uri="{FF2B5EF4-FFF2-40B4-BE49-F238E27FC236}">
                          <a16:creationId xmlns:a16="http://schemas.microsoft.com/office/drawing/2014/main" id="{5484F511-B880-42A8-9590-321F5647A6C9}"/>
                        </a:ext>
                      </a:extLst>
                    </p:cNvPr>
                    <p:cNvSpPr/>
                    <p:nvPr/>
                  </p:nvSpPr>
                  <p:spPr>
                    <a:xfrm>
                      <a:off x="9509032" y="6569483"/>
                      <a:ext cx="99782" cy="461158"/>
                    </a:xfrm>
                    <a:custGeom>
                      <a:avLst/>
                      <a:gdLst>
                        <a:gd name="connsiteX0" fmla="*/ 0 w 99782"/>
                        <a:gd name="connsiteY0" fmla="*/ 461159 h 461158"/>
                        <a:gd name="connsiteX1" fmla="*/ 48543 w 99782"/>
                        <a:gd name="connsiteY1" fmla="*/ 129448 h 461158"/>
                        <a:gd name="connsiteX2" fmla="*/ 99782 w 99782"/>
                        <a:gd name="connsiteY2" fmla="*/ 0 h 461158"/>
                        <a:gd name="connsiteX3" fmla="*/ 32361 w 99782"/>
                        <a:gd name="connsiteY3" fmla="*/ 461159 h 461158"/>
                        <a:gd name="connsiteX4" fmla="*/ 0 w 99782"/>
                        <a:gd name="connsiteY4" fmla="*/ 461159 h 461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782" h="461158">
                          <a:moveTo>
                            <a:pt x="0" y="461159"/>
                          </a:moveTo>
                          <a:cubicBezTo>
                            <a:pt x="8090" y="347891"/>
                            <a:pt x="21574" y="237321"/>
                            <a:pt x="48543" y="129448"/>
                          </a:cubicBezTo>
                          <a:cubicBezTo>
                            <a:pt x="62027" y="83602"/>
                            <a:pt x="80905" y="43149"/>
                            <a:pt x="99782" y="0"/>
                          </a:cubicBezTo>
                          <a:cubicBezTo>
                            <a:pt x="91692" y="29665"/>
                            <a:pt x="48543" y="342497"/>
                            <a:pt x="32361" y="461159"/>
                          </a:cubicBezTo>
                          <a:lnTo>
                            <a:pt x="0" y="461159"/>
                          </a:lnTo>
                          <a:close/>
                        </a:path>
                      </a:pathLst>
                    </a:custGeom>
                    <a:solidFill>
                      <a:srgbClr val="003B18"/>
                    </a:solidFill>
                    <a:ln w="26947" cap="flat">
                      <a:noFill/>
                      <a:prstDash val="solid"/>
                      <a:miter/>
                    </a:ln>
                  </p:spPr>
                  <p:txBody>
                    <a:bodyPr rtlCol="1" anchor="ctr"/>
                    <a:lstStyle/>
                    <a:p>
                      <a:endParaRPr lang="ar-SA"/>
                    </a:p>
                  </p:txBody>
                </p:sp>
                <p:sp>
                  <p:nvSpPr>
                    <p:cNvPr id="998" name="شكل حر: شكل 1329">
                      <a:extLst>
                        <a:ext uri="{FF2B5EF4-FFF2-40B4-BE49-F238E27FC236}">
                          <a16:creationId xmlns:a16="http://schemas.microsoft.com/office/drawing/2014/main" id="{B6FB5F11-788D-4D82-AC9B-11C54E74D466}"/>
                        </a:ext>
                      </a:extLst>
                    </p:cNvPr>
                    <p:cNvSpPr/>
                    <p:nvPr/>
                  </p:nvSpPr>
                  <p:spPr>
                    <a:xfrm>
                      <a:off x="9247439" y="6221591"/>
                      <a:ext cx="278256" cy="809050"/>
                    </a:xfrm>
                    <a:custGeom>
                      <a:avLst/>
                      <a:gdLst>
                        <a:gd name="connsiteX0" fmla="*/ 210353 w 278256"/>
                        <a:gd name="connsiteY0" fmla="*/ 809050 h 809050"/>
                        <a:gd name="connsiteX1" fmla="*/ 188778 w 278256"/>
                        <a:gd name="connsiteY1" fmla="*/ 617575 h 809050"/>
                        <a:gd name="connsiteX2" fmla="*/ 121357 w 278256"/>
                        <a:gd name="connsiteY2" fmla="*/ 355982 h 809050"/>
                        <a:gd name="connsiteX3" fmla="*/ 48543 w 278256"/>
                        <a:gd name="connsiteY3" fmla="*/ 91693 h 809050"/>
                        <a:gd name="connsiteX4" fmla="*/ 48543 w 278256"/>
                        <a:gd name="connsiteY4" fmla="*/ 91693 h 809050"/>
                        <a:gd name="connsiteX5" fmla="*/ 0 w 278256"/>
                        <a:gd name="connsiteY5" fmla="*/ 0 h 809050"/>
                        <a:gd name="connsiteX6" fmla="*/ 137539 w 278256"/>
                        <a:gd name="connsiteY6" fmla="*/ 132145 h 809050"/>
                        <a:gd name="connsiteX7" fmla="*/ 240018 w 278256"/>
                        <a:gd name="connsiteY7" fmla="*/ 374860 h 809050"/>
                        <a:gd name="connsiteX8" fmla="*/ 277774 w 278256"/>
                        <a:gd name="connsiteY8" fmla="*/ 806353 h 809050"/>
                        <a:gd name="connsiteX9" fmla="*/ 210353 w 278256"/>
                        <a:gd name="connsiteY9" fmla="*/ 806353 h 80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8256" h="809050">
                          <a:moveTo>
                            <a:pt x="210353" y="809050"/>
                          </a:moveTo>
                          <a:cubicBezTo>
                            <a:pt x="207656" y="744326"/>
                            <a:pt x="199565" y="679602"/>
                            <a:pt x="188778" y="617575"/>
                          </a:cubicBezTo>
                          <a:cubicBezTo>
                            <a:pt x="172597" y="528579"/>
                            <a:pt x="148326" y="442281"/>
                            <a:pt x="121357" y="355982"/>
                          </a:cubicBezTo>
                          <a:cubicBezTo>
                            <a:pt x="94389" y="272380"/>
                            <a:pt x="88996" y="169901"/>
                            <a:pt x="48543" y="91693"/>
                          </a:cubicBezTo>
                          <a:cubicBezTo>
                            <a:pt x="51240" y="97086"/>
                            <a:pt x="59331" y="113267"/>
                            <a:pt x="48543" y="91693"/>
                          </a:cubicBezTo>
                          <a:cubicBezTo>
                            <a:pt x="32362" y="62027"/>
                            <a:pt x="16181" y="29665"/>
                            <a:pt x="0" y="0"/>
                          </a:cubicBezTo>
                          <a:cubicBezTo>
                            <a:pt x="51240" y="37756"/>
                            <a:pt x="99783" y="72814"/>
                            <a:pt x="137539" y="132145"/>
                          </a:cubicBezTo>
                          <a:cubicBezTo>
                            <a:pt x="183385" y="204959"/>
                            <a:pt x="218444" y="285864"/>
                            <a:pt x="240018" y="374860"/>
                          </a:cubicBezTo>
                          <a:cubicBezTo>
                            <a:pt x="272380" y="517792"/>
                            <a:pt x="280470" y="660724"/>
                            <a:pt x="277774" y="806353"/>
                          </a:cubicBezTo>
                          <a:lnTo>
                            <a:pt x="210353" y="806353"/>
                          </a:lnTo>
                          <a:close/>
                        </a:path>
                      </a:pathLst>
                    </a:custGeom>
                    <a:solidFill>
                      <a:srgbClr val="1F5C24"/>
                    </a:solidFill>
                    <a:ln w="26947" cap="flat">
                      <a:noFill/>
                      <a:prstDash val="solid"/>
                      <a:miter/>
                    </a:ln>
                  </p:spPr>
                  <p:txBody>
                    <a:bodyPr rtlCol="1" anchor="ctr"/>
                    <a:lstStyle/>
                    <a:p>
                      <a:endParaRPr lang="ar-SA"/>
                    </a:p>
                  </p:txBody>
                </p:sp>
                <p:sp>
                  <p:nvSpPr>
                    <p:cNvPr id="999" name="شكل حر: شكل 1330">
                      <a:extLst>
                        <a:ext uri="{FF2B5EF4-FFF2-40B4-BE49-F238E27FC236}">
                          <a16:creationId xmlns:a16="http://schemas.microsoft.com/office/drawing/2014/main" id="{9B1AD861-F77A-4EFF-B434-385D3EA6112F}"/>
                        </a:ext>
                      </a:extLst>
                    </p:cNvPr>
                    <p:cNvSpPr/>
                    <p:nvPr/>
                  </p:nvSpPr>
                  <p:spPr>
                    <a:xfrm>
                      <a:off x="9258226" y="6232379"/>
                      <a:ext cx="264772" cy="798262"/>
                    </a:xfrm>
                    <a:custGeom>
                      <a:avLst/>
                      <a:gdLst>
                        <a:gd name="connsiteX0" fmla="*/ 231928 w 264772"/>
                        <a:gd name="connsiteY0" fmla="*/ 798263 h 798262"/>
                        <a:gd name="connsiteX1" fmla="*/ 0 w 264772"/>
                        <a:gd name="connsiteY1" fmla="*/ 0 h 798262"/>
                        <a:gd name="connsiteX2" fmla="*/ 124054 w 264772"/>
                        <a:gd name="connsiteY2" fmla="*/ 121357 h 798262"/>
                        <a:gd name="connsiteX3" fmla="*/ 226535 w 264772"/>
                        <a:gd name="connsiteY3" fmla="*/ 364072 h 798262"/>
                        <a:gd name="connsiteX4" fmla="*/ 264290 w 264772"/>
                        <a:gd name="connsiteY4" fmla="*/ 795566 h 798262"/>
                        <a:gd name="connsiteX5" fmla="*/ 231928 w 264772"/>
                        <a:gd name="connsiteY5" fmla="*/ 795566 h 798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4772" h="798262">
                          <a:moveTo>
                            <a:pt x="231928" y="798263"/>
                          </a:moveTo>
                          <a:cubicBezTo>
                            <a:pt x="234625" y="501611"/>
                            <a:pt x="180688" y="202262"/>
                            <a:pt x="0" y="0"/>
                          </a:cubicBezTo>
                          <a:cubicBezTo>
                            <a:pt x="45846" y="35058"/>
                            <a:pt x="88996" y="67421"/>
                            <a:pt x="124054" y="121357"/>
                          </a:cubicBezTo>
                          <a:cubicBezTo>
                            <a:pt x="169901" y="194172"/>
                            <a:pt x="204959" y="275077"/>
                            <a:pt x="226535" y="364072"/>
                          </a:cubicBezTo>
                          <a:cubicBezTo>
                            <a:pt x="258896" y="507004"/>
                            <a:pt x="266987" y="649936"/>
                            <a:pt x="264290" y="795566"/>
                          </a:cubicBezTo>
                          <a:lnTo>
                            <a:pt x="231928" y="795566"/>
                          </a:lnTo>
                          <a:close/>
                        </a:path>
                      </a:pathLst>
                    </a:custGeom>
                    <a:solidFill>
                      <a:srgbClr val="1F5C24"/>
                    </a:solidFill>
                    <a:ln w="26947" cap="flat">
                      <a:noFill/>
                      <a:prstDash val="solid"/>
                      <a:miter/>
                    </a:ln>
                  </p:spPr>
                  <p:txBody>
                    <a:bodyPr rtlCol="1" anchor="ctr"/>
                    <a:lstStyle/>
                    <a:p>
                      <a:endParaRPr lang="ar-SA"/>
                    </a:p>
                  </p:txBody>
                </p:sp>
                <p:sp>
                  <p:nvSpPr>
                    <p:cNvPr id="1000" name="شكل حر: شكل 1331">
                      <a:extLst>
                        <a:ext uri="{FF2B5EF4-FFF2-40B4-BE49-F238E27FC236}">
                          <a16:creationId xmlns:a16="http://schemas.microsoft.com/office/drawing/2014/main" id="{B533B44D-34F2-4550-B87B-C9AF2CDB1514}"/>
                        </a:ext>
                      </a:extLst>
                    </p:cNvPr>
                    <p:cNvSpPr/>
                    <p:nvPr/>
                  </p:nvSpPr>
                  <p:spPr>
                    <a:xfrm>
                      <a:off x="9141767" y="6691128"/>
                      <a:ext cx="178486" cy="145388"/>
                    </a:xfrm>
                    <a:custGeom>
                      <a:avLst/>
                      <a:gdLst>
                        <a:gd name="connsiteX0" fmla="*/ 73310 w 178486"/>
                        <a:gd name="connsiteY0" fmla="*/ 5106 h 145388"/>
                        <a:gd name="connsiteX1" fmla="*/ 121853 w 178486"/>
                        <a:gd name="connsiteY1" fmla="*/ 5106 h 145388"/>
                        <a:gd name="connsiteX2" fmla="*/ 178486 w 178486"/>
                        <a:gd name="connsiteY2" fmla="*/ 75224 h 145388"/>
                        <a:gd name="connsiteX3" fmla="*/ 105671 w 178486"/>
                        <a:gd name="connsiteY3" fmla="*/ 42862 h 145388"/>
                        <a:gd name="connsiteX4" fmla="*/ 35554 w 178486"/>
                        <a:gd name="connsiteY4" fmla="*/ 112979 h 145388"/>
                        <a:gd name="connsiteX5" fmla="*/ 495 w 178486"/>
                        <a:gd name="connsiteY5" fmla="*/ 142644 h 145388"/>
                        <a:gd name="connsiteX6" fmla="*/ 73310 w 178486"/>
                        <a:gd name="connsiteY6" fmla="*/ 5106 h 145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486" h="145388">
                          <a:moveTo>
                            <a:pt x="73310" y="5106"/>
                          </a:moveTo>
                          <a:cubicBezTo>
                            <a:pt x="89490" y="-287"/>
                            <a:pt x="102974" y="-2984"/>
                            <a:pt x="121853" y="5106"/>
                          </a:cubicBezTo>
                          <a:cubicBezTo>
                            <a:pt x="146124" y="13197"/>
                            <a:pt x="165002" y="42862"/>
                            <a:pt x="178486" y="75224"/>
                          </a:cubicBezTo>
                          <a:cubicBezTo>
                            <a:pt x="159608" y="42862"/>
                            <a:pt x="135337" y="21287"/>
                            <a:pt x="105671" y="42862"/>
                          </a:cubicBezTo>
                          <a:cubicBezTo>
                            <a:pt x="81400" y="61739"/>
                            <a:pt x="57129" y="88708"/>
                            <a:pt x="35554" y="112979"/>
                          </a:cubicBezTo>
                          <a:cubicBezTo>
                            <a:pt x="35554" y="115676"/>
                            <a:pt x="-4899" y="156129"/>
                            <a:pt x="495" y="142644"/>
                          </a:cubicBezTo>
                          <a:cubicBezTo>
                            <a:pt x="19373" y="91405"/>
                            <a:pt x="40948" y="40165"/>
                            <a:pt x="73310" y="5106"/>
                          </a:cubicBezTo>
                          <a:close/>
                        </a:path>
                      </a:pathLst>
                    </a:custGeom>
                    <a:solidFill>
                      <a:srgbClr val="284A55"/>
                    </a:solidFill>
                    <a:ln w="26947" cap="flat">
                      <a:noFill/>
                      <a:prstDash val="solid"/>
                      <a:miter/>
                    </a:ln>
                  </p:spPr>
                  <p:txBody>
                    <a:bodyPr rtlCol="1" anchor="ctr"/>
                    <a:lstStyle/>
                    <a:p>
                      <a:endParaRPr lang="ar-SA"/>
                    </a:p>
                  </p:txBody>
                </p:sp>
                <p:sp>
                  <p:nvSpPr>
                    <p:cNvPr id="1001" name="شكل حر: شكل 1332">
                      <a:extLst>
                        <a:ext uri="{FF2B5EF4-FFF2-40B4-BE49-F238E27FC236}">
                          <a16:creationId xmlns:a16="http://schemas.microsoft.com/office/drawing/2014/main" id="{ADE27F38-6CDA-4206-877A-4A2794447A0E}"/>
                        </a:ext>
                      </a:extLst>
                    </p:cNvPr>
                    <p:cNvSpPr/>
                    <p:nvPr/>
                  </p:nvSpPr>
                  <p:spPr>
                    <a:xfrm>
                      <a:off x="9217773" y="6657045"/>
                      <a:ext cx="234624" cy="376292"/>
                    </a:xfrm>
                    <a:custGeom>
                      <a:avLst/>
                      <a:gdLst>
                        <a:gd name="connsiteX0" fmla="*/ 169901 w 234624"/>
                        <a:gd name="connsiteY0" fmla="*/ 373596 h 376292"/>
                        <a:gd name="connsiteX1" fmla="*/ 142933 w 234624"/>
                        <a:gd name="connsiteY1" fmla="*/ 214483 h 376292"/>
                        <a:gd name="connsiteX2" fmla="*/ 105177 w 234624"/>
                        <a:gd name="connsiteY2" fmla="*/ 109306 h 376292"/>
                        <a:gd name="connsiteX3" fmla="*/ 48543 w 234624"/>
                        <a:gd name="connsiteY3" fmla="*/ 39189 h 376292"/>
                        <a:gd name="connsiteX4" fmla="*/ 0 w 234624"/>
                        <a:gd name="connsiteY4" fmla="*/ 39189 h 376292"/>
                        <a:gd name="connsiteX5" fmla="*/ 29665 w 234624"/>
                        <a:gd name="connsiteY5" fmla="*/ 14917 h 376292"/>
                        <a:gd name="connsiteX6" fmla="*/ 118661 w 234624"/>
                        <a:gd name="connsiteY6" fmla="*/ 9524 h 376292"/>
                        <a:gd name="connsiteX7" fmla="*/ 124054 w 234624"/>
                        <a:gd name="connsiteY7" fmla="*/ 17614 h 376292"/>
                        <a:gd name="connsiteX8" fmla="*/ 188778 w 234624"/>
                        <a:gd name="connsiteY8" fmla="*/ 128184 h 376292"/>
                        <a:gd name="connsiteX9" fmla="*/ 234625 w 234624"/>
                        <a:gd name="connsiteY9" fmla="*/ 376293 h 376292"/>
                        <a:gd name="connsiteX10" fmla="*/ 169901 w 234624"/>
                        <a:gd name="connsiteY10" fmla="*/ 376293 h 37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4624" h="376292">
                          <a:moveTo>
                            <a:pt x="169901" y="373596"/>
                          </a:moveTo>
                          <a:cubicBezTo>
                            <a:pt x="164507" y="319660"/>
                            <a:pt x="156417" y="268419"/>
                            <a:pt x="142933" y="214483"/>
                          </a:cubicBezTo>
                          <a:cubicBezTo>
                            <a:pt x="137539" y="187515"/>
                            <a:pt x="124054" y="141669"/>
                            <a:pt x="105177" y="109306"/>
                          </a:cubicBezTo>
                          <a:cubicBezTo>
                            <a:pt x="91693" y="76944"/>
                            <a:pt x="72815" y="47279"/>
                            <a:pt x="48543" y="39189"/>
                          </a:cubicBezTo>
                          <a:cubicBezTo>
                            <a:pt x="29665" y="31098"/>
                            <a:pt x="16181" y="33795"/>
                            <a:pt x="0" y="39189"/>
                          </a:cubicBezTo>
                          <a:cubicBezTo>
                            <a:pt x="8091" y="31098"/>
                            <a:pt x="18878" y="23008"/>
                            <a:pt x="29665" y="14917"/>
                          </a:cubicBezTo>
                          <a:cubicBezTo>
                            <a:pt x="59331" y="-3961"/>
                            <a:pt x="91693" y="-3961"/>
                            <a:pt x="118661" y="9524"/>
                          </a:cubicBezTo>
                          <a:cubicBezTo>
                            <a:pt x="121357" y="12221"/>
                            <a:pt x="121357" y="14917"/>
                            <a:pt x="124054" y="17614"/>
                          </a:cubicBezTo>
                          <a:cubicBezTo>
                            <a:pt x="145630" y="55370"/>
                            <a:pt x="175294" y="87732"/>
                            <a:pt x="188778" y="128184"/>
                          </a:cubicBezTo>
                          <a:cubicBezTo>
                            <a:pt x="218444" y="206392"/>
                            <a:pt x="229231" y="289994"/>
                            <a:pt x="234625" y="376293"/>
                          </a:cubicBezTo>
                          <a:lnTo>
                            <a:pt x="169901" y="376293"/>
                          </a:lnTo>
                          <a:close/>
                        </a:path>
                      </a:pathLst>
                    </a:custGeom>
                    <a:solidFill>
                      <a:srgbClr val="115220"/>
                    </a:solidFill>
                    <a:ln w="26947" cap="flat">
                      <a:noFill/>
                      <a:prstDash val="solid"/>
                      <a:miter/>
                    </a:ln>
                  </p:spPr>
                  <p:txBody>
                    <a:bodyPr rtlCol="1" anchor="ctr"/>
                    <a:lstStyle/>
                    <a:p>
                      <a:endParaRPr lang="ar-SA"/>
                    </a:p>
                  </p:txBody>
                </p:sp>
                <p:sp>
                  <p:nvSpPr>
                    <p:cNvPr id="1002" name="شكل حر: شكل 1333">
                      <a:extLst>
                        <a:ext uri="{FF2B5EF4-FFF2-40B4-BE49-F238E27FC236}">
                          <a16:creationId xmlns:a16="http://schemas.microsoft.com/office/drawing/2014/main" id="{47750C02-B649-404F-8D81-60CD9C3E564F}"/>
                        </a:ext>
                      </a:extLst>
                    </p:cNvPr>
                    <p:cNvSpPr/>
                    <p:nvPr/>
                  </p:nvSpPr>
                  <p:spPr>
                    <a:xfrm>
                      <a:off x="9333737" y="6663872"/>
                      <a:ext cx="145628" cy="366769"/>
                    </a:xfrm>
                    <a:custGeom>
                      <a:avLst/>
                      <a:gdLst>
                        <a:gd name="connsiteX0" fmla="*/ 115963 w 145628"/>
                        <a:gd name="connsiteY0" fmla="*/ 366769 h 366769"/>
                        <a:gd name="connsiteX1" fmla="*/ 70118 w 145628"/>
                        <a:gd name="connsiteY1" fmla="*/ 118660 h 366769"/>
                        <a:gd name="connsiteX2" fmla="*/ 5393 w 145628"/>
                        <a:gd name="connsiteY2" fmla="*/ 8090 h 366769"/>
                        <a:gd name="connsiteX3" fmla="*/ 0 w 145628"/>
                        <a:gd name="connsiteY3" fmla="*/ 0 h 366769"/>
                        <a:gd name="connsiteX4" fmla="*/ 72814 w 145628"/>
                        <a:gd name="connsiteY4" fmla="*/ 67421 h 366769"/>
                        <a:gd name="connsiteX5" fmla="*/ 140235 w 145628"/>
                        <a:gd name="connsiteY5" fmla="*/ 272380 h 366769"/>
                        <a:gd name="connsiteX6" fmla="*/ 145629 w 145628"/>
                        <a:gd name="connsiteY6" fmla="*/ 364072 h 366769"/>
                        <a:gd name="connsiteX7" fmla="*/ 115963 w 145628"/>
                        <a:gd name="connsiteY7" fmla="*/ 364072 h 36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628" h="366769">
                          <a:moveTo>
                            <a:pt x="115963" y="366769"/>
                          </a:moveTo>
                          <a:cubicBezTo>
                            <a:pt x="113266" y="283167"/>
                            <a:pt x="99782" y="199565"/>
                            <a:pt x="70118" y="118660"/>
                          </a:cubicBezTo>
                          <a:cubicBezTo>
                            <a:pt x="56634" y="78208"/>
                            <a:pt x="26968" y="45846"/>
                            <a:pt x="5393" y="8090"/>
                          </a:cubicBezTo>
                          <a:cubicBezTo>
                            <a:pt x="2697" y="5394"/>
                            <a:pt x="2697" y="2697"/>
                            <a:pt x="0" y="0"/>
                          </a:cubicBezTo>
                          <a:cubicBezTo>
                            <a:pt x="26968" y="13484"/>
                            <a:pt x="53937" y="37755"/>
                            <a:pt x="72814" y="67421"/>
                          </a:cubicBezTo>
                          <a:cubicBezTo>
                            <a:pt x="113266" y="126751"/>
                            <a:pt x="132145" y="196868"/>
                            <a:pt x="140235" y="272380"/>
                          </a:cubicBezTo>
                          <a:cubicBezTo>
                            <a:pt x="142932" y="302045"/>
                            <a:pt x="145629" y="334407"/>
                            <a:pt x="145629" y="364072"/>
                          </a:cubicBezTo>
                          <a:lnTo>
                            <a:pt x="115963" y="364072"/>
                          </a:lnTo>
                          <a:close/>
                        </a:path>
                      </a:pathLst>
                    </a:custGeom>
                    <a:solidFill>
                      <a:srgbClr val="25981C"/>
                    </a:solidFill>
                    <a:ln w="26947" cap="flat">
                      <a:noFill/>
                      <a:prstDash val="solid"/>
                      <a:miter/>
                    </a:ln>
                  </p:spPr>
                  <p:txBody>
                    <a:bodyPr rtlCol="1" anchor="ctr"/>
                    <a:lstStyle/>
                    <a:p>
                      <a:endParaRPr lang="ar-SA"/>
                    </a:p>
                  </p:txBody>
                </p:sp>
              </p:grpSp>
              <p:grpSp>
                <p:nvGrpSpPr>
                  <p:cNvPr id="828" name="رسم 4">
                    <a:extLst>
                      <a:ext uri="{FF2B5EF4-FFF2-40B4-BE49-F238E27FC236}">
                        <a16:creationId xmlns:a16="http://schemas.microsoft.com/office/drawing/2014/main" id="{A20B24D0-B45E-460E-8F95-D907AF71CB2A}"/>
                      </a:ext>
                    </a:extLst>
                  </p:cNvPr>
                  <p:cNvGrpSpPr/>
                  <p:nvPr/>
                </p:nvGrpSpPr>
                <p:grpSpPr>
                  <a:xfrm>
                    <a:off x="10045206" y="6356433"/>
                    <a:ext cx="469743" cy="676904"/>
                    <a:chOff x="10045206" y="6356433"/>
                    <a:chExt cx="469743" cy="676904"/>
                  </a:xfrm>
                  <a:solidFill>
                    <a:schemeClr val="accent1"/>
                  </a:solidFill>
                </p:grpSpPr>
                <p:sp>
                  <p:nvSpPr>
                    <p:cNvPr id="989" name="شكل حر: شكل 1335">
                      <a:extLst>
                        <a:ext uri="{FF2B5EF4-FFF2-40B4-BE49-F238E27FC236}">
                          <a16:creationId xmlns:a16="http://schemas.microsoft.com/office/drawing/2014/main" id="{DD1F961A-C62A-42B7-9C3F-672D00C04489}"/>
                        </a:ext>
                      </a:extLst>
                    </p:cNvPr>
                    <p:cNvSpPr/>
                    <p:nvPr/>
                  </p:nvSpPr>
                  <p:spPr>
                    <a:xfrm>
                      <a:off x="10388199" y="6703805"/>
                      <a:ext cx="124053" cy="329532"/>
                    </a:xfrm>
                    <a:custGeom>
                      <a:avLst/>
                      <a:gdLst>
                        <a:gd name="connsiteX0" fmla="*/ 0 w 124053"/>
                        <a:gd name="connsiteY0" fmla="*/ 326836 h 329532"/>
                        <a:gd name="connsiteX1" fmla="*/ 18877 w 124053"/>
                        <a:gd name="connsiteY1" fmla="*/ 202782 h 329532"/>
                        <a:gd name="connsiteX2" fmla="*/ 59330 w 124053"/>
                        <a:gd name="connsiteY2" fmla="*/ 89514 h 329532"/>
                        <a:gd name="connsiteX3" fmla="*/ 124054 w 124053"/>
                        <a:gd name="connsiteY3" fmla="*/ 519 h 329532"/>
                        <a:gd name="connsiteX4" fmla="*/ 75511 w 124053"/>
                        <a:gd name="connsiteY4" fmla="*/ 329532 h 329532"/>
                        <a:gd name="connsiteX5" fmla="*/ 0 w 124053"/>
                        <a:gd name="connsiteY5" fmla="*/ 329532 h 329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053" h="329532">
                          <a:moveTo>
                            <a:pt x="0" y="326836"/>
                          </a:moveTo>
                          <a:cubicBezTo>
                            <a:pt x="5393" y="283687"/>
                            <a:pt x="10787" y="243234"/>
                            <a:pt x="18877" y="202782"/>
                          </a:cubicBezTo>
                          <a:cubicBezTo>
                            <a:pt x="26968" y="162329"/>
                            <a:pt x="40452" y="124573"/>
                            <a:pt x="59330" y="89514"/>
                          </a:cubicBezTo>
                          <a:cubicBezTo>
                            <a:pt x="64724" y="81424"/>
                            <a:pt x="118660" y="-7571"/>
                            <a:pt x="124054" y="519"/>
                          </a:cubicBezTo>
                          <a:cubicBezTo>
                            <a:pt x="121357" y="519"/>
                            <a:pt x="94389" y="183904"/>
                            <a:pt x="75511" y="329532"/>
                          </a:cubicBezTo>
                          <a:lnTo>
                            <a:pt x="0" y="329532"/>
                          </a:lnTo>
                          <a:close/>
                        </a:path>
                      </a:pathLst>
                    </a:custGeom>
                    <a:solidFill>
                      <a:srgbClr val="003B18"/>
                    </a:solidFill>
                    <a:ln w="26947" cap="flat">
                      <a:noFill/>
                      <a:prstDash val="solid"/>
                      <a:miter/>
                    </a:ln>
                  </p:spPr>
                  <p:txBody>
                    <a:bodyPr rtlCol="1" anchor="ctr"/>
                    <a:lstStyle/>
                    <a:p>
                      <a:endParaRPr lang="ar-SA"/>
                    </a:p>
                  </p:txBody>
                </p:sp>
                <p:sp>
                  <p:nvSpPr>
                    <p:cNvPr id="990" name="شكل حر: شكل 1336">
                      <a:extLst>
                        <a:ext uri="{FF2B5EF4-FFF2-40B4-BE49-F238E27FC236}">
                          <a16:creationId xmlns:a16="http://schemas.microsoft.com/office/drawing/2014/main" id="{071B7AC8-75E8-4397-BC9E-53BC78C9C731}"/>
                        </a:ext>
                      </a:extLst>
                    </p:cNvPr>
                    <p:cNvSpPr/>
                    <p:nvPr/>
                  </p:nvSpPr>
                  <p:spPr>
                    <a:xfrm>
                      <a:off x="10425955" y="6704325"/>
                      <a:ext cx="88995" cy="326316"/>
                    </a:xfrm>
                    <a:custGeom>
                      <a:avLst/>
                      <a:gdLst>
                        <a:gd name="connsiteX0" fmla="*/ 0 w 88995"/>
                        <a:gd name="connsiteY0" fmla="*/ 326317 h 326316"/>
                        <a:gd name="connsiteX1" fmla="*/ 37755 w 88995"/>
                        <a:gd name="connsiteY1" fmla="*/ 129448 h 326316"/>
                        <a:gd name="connsiteX2" fmla="*/ 88995 w 88995"/>
                        <a:gd name="connsiteY2" fmla="*/ 0 h 326316"/>
                        <a:gd name="connsiteX3" fmla="*/ 40452 w 88995"/>
                        <a:gd name="connsiteY3" fmla="*/ 326317 h 326316"/>
                        <a:gd name="connsiteX4" fmla="*/ 0 w 88995"/>
                        <a:gd name="connsiteY4" fmla="*/ 326317 h 326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995" h="326316">
                          <a:moveTo>
                            <a:pt x="0" y="326317"/>
                          </a:moveTo>
                          <a:cubicBezTo>
                            <a:pt x="8090" y="258896"/>
                            <a:pt x="21574" y="194172"/>
                            <a:pt x="37755" y="129448"/>
                          </a:cubicBezTo>
                          <a:cubicBezTo>
                            <a:pt x="51240" y="83602"/>
                            <a:pt x="70118" y="43149"/>
                            <a:pt x="88995" y="0"/>
                          </a:cubicBezTo>
                          <a:cubicBezTo>
                            <a:pt x="83602" y="21574"/>
                            <a:pt x="59330" y="188778"/>
                            <a:pt x="40452" y="326317"/>
                          </a:cubicBezTo>
                          <a:lnTo>
                            <a:pt x="0" y="326317"/>
                          </a:lnTo>
                          <a:close/>
                        </a:path>
                      </a:pathLst>
                    </a:custGeom>
                    <a:solidFill>
                      <a:srgbClr val="003B18"/>
                    </a:solidFill>
                    <a:ln w="26947" cap="flat">
                      <a:noFill/>
                      <a:prstDash val="solid"/>
                      <a:miter/>
                    </a:ln>
                  </p:spPr>
                  <p:txBody>
                    <a:bodyPr rtlCol="1" anchor="ctr"/>
                    <a:lstStyle/>
                    <a:p>
                      <a:endParaRPr lang="ar-SA"/>
                    </a:p>
                  </p:txBody>
                </p:sp>
                <p:sp>
                  <p:nvSpPr>
                    <p:cNvPr id="991" name="شكل حر: شكل 1337">
                      <a:extLst>
                        <a:ext uri="{FF2B5EF4-FFF2-40B4-BE49-F238E27FC236}">
                          <a16:creationId xmlns:a16="http://schemas.microsoft.com/office/drawing/2014/main" id="{3756BB6B-C913-4F3D-83B3-10C03158AD25}"/>
                        </a:ext>
                      </a:extLst>
                    </p:cNvPr>
                    <p:cNvSpPr/>
                    <p:nvPr/>
                  </p:nvSpPr>
                  <p:spPr>
                    <a:xfrm>
                      <a:off x="10150877" y="6356433"/>
                      <a:ext cx="277774" cy="674208"/>
                    </a:xfrm>
                    <a:custGeom>
                      <a:avLst/>
                      <a:gdLst>
                        <a:gd name="connsiteX0" fmla="*/ 196869 w 277774"/>
                        <a:gd name="connsiteY0" fmla="*/ 674209 h 674208"/>
                        <a:gd name="connsiteX1" fmla="*/ 188778 w 277774"/>
                        <a:gd name="connsiteY1" fmla="*/ 617575 h 674208"/>
                        <a:gd name="connsiteX2" fmla="*/ 121357 w 277774"/>
                        <a:gd name="connsiteY2" fmla="*/ 355982 h 674208"/>
                        <a:gd name="connsiteX3" fmla="*/ 48543 w 277774"/>
                        <a:gd name="connsiteY3" fmla="*/ 91693 h 674208"/>
                        <a:gd name="connsiteX4" fmla="*/ 0 w 277774"/>
                        <a:gd name="connsiteY4" fmla="*/ 0 h 674208"/>
                        <a:gd name="connsiteX5" fmla="*/ 137539 w 277774"/>
                        <a:gd name="connsiteY5" fmla="*/ 132145 h 674208"/>
                        <a:gd name="connsiteX6" fmla="*/ 240018 w 277774"/>
                        <a:gd name="connsiteY6" fmla="*/ 374860 h 674208"/>
                        <a:gd name="connsiteX7" fmla="*/ 277774 w 277774"/>
                        <a:gd name="connsiteY7" fmla="*/ 671512 h 674208"/>
                        <a:gd name="connsiteX8" fmla="*/ 196869 w 277774"/>
                        <a:gd name="connsiteY8" fmla="*/ 671512 h 674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7774" h="674208">
                          <a:moveTo>
                            <a:pt x="196869" y="674209"/>
                          </a:moveTo>
                          <a:cubicBezTo>
                            <a:pt x="194172" y="655330"/>
                            <a:pt x="191475" y="636452"/>
                            <a:pt x="188778" y="617575"/>
                          </a:cubicBezTo>
                          <a:cubicBezTo>
                            <a:pt x="172597" y="528579"/>
                            <a:pt x="148326" y="442281"/>
                            <a:pt x="121357" y="355982"/>
                          </a:cubicBezTo>
                          <a:cubicBezTo>
                            <a:pt x="94389" y="272380"/>
                            <a:pt x="88996" y="169901"/>
                            <a:pt x="48543" y="91693"/>
                          </a:cubicBezTo>
                          <a:cubicBezTo>
                            <a:pt x="32362" y="62027"/>
                            <a:pt x="16181" y="29665"/>
                            <a:pt x="0" y="0"/>
                          </a:cubicBezTo>
                          <a:cubicBezTo>
                            <a:pt x="51240" y="37756"/>
                            <a:pt x="99783" y="72814"/>
                            <a:pt x="137539" y="132145"/>
                          </a:cubicBezTo>
                          <a:cubicBezTo>
                            <a:pt x="183385" y="204959"/>
                            <a:pt x="218444" y="285864"/>
                            <a:pt x="240018" y="374860"/>
                          </a:cubicBezTo>
                          <a:cubicBezTo>
                            <a:pt x="261593" y="471946"/>
                            <a:pt x="275077" y="571728"/>
                            <a:pt x="277774" y="671512"/>
                          </a:cubicBezTo>
                          <a:lnTo>
                            <a:pt x="196869" y="671512"/>
                          </a:lnTo>
                          <a:close/>
                        </a:path>
                      </a:pathLst>
                    </a:custGeom>
                    <a:solidFill>
                      <a:srgbClr val="1F5C24"/>
                    </a:solidFill>
                    <a:ln w="26947" cap="flat">
                      <a:noFill/>
                      <a:prstDash val="solid"/>
                      <a:miter/>
                    </a:ln>
                  </p:spPr>
                  <p:txBody>
                    <a:bodyPr rtlCol="1" anchor="ctr"/>
                    <a:lstStyle/>
                    <a:p>
                      <a:endParaRPr lang="ar-SA"/>
                    </a:p>
                  </p:txBody>
                </p:sp>
                <p:sp>
                  <p:nvSpPr>
                    <p:cNvPr id="992" name="شكل حر: شكل 1338">
                      <a:extLst>
                        <a:ext uri="{FF2B5EF4-FFF2-40B4-BE49-F238E27FC236}">
                          <a16:creationId xmlns:a16="http://schemas.microsoft.com/office/drawing/2014/main" id="{F5E3BD3D-6A73-4A35-A630-3E7BE5C2BF06}"/>
                        </a:ext>
                      </a:extLst>
                    </p:cNvPr>
                    <p:cNvSpPr/>
                    <p:nvPr/>
                  </p:nvSpPr>
                  <p:spPr>
                    <a:xfrm>
                      <a:off x="10161665" y="6367221"/>
                      <a:ext cx="264290" cy="663421"/>
                    </a:xfrm>
                    <a:custGeom>
                      <a:avLst/>
                      <a:gdLst>
                        <a:gd name="connsiteX0" fmla="*/ 229231 w 264290"/>
                        <a:gd name="connsiteY0" fmla="*/ 663421 h 663421"/>
                        <a:gd name="connsiteX1" fmla="*/ 0 w 264290"/>
                        <a:gd name="connsiteY1" fmla="*/ 0 h 663421"/>
                        <a:gd name="connsiteX2" fmla="*/ 124054 w 264290"/>
                        <a:gd name="connsiteY2" fmla="*/ 121357 h 663421"/>
                        <a:gd name="connsiteX3" fmla="*/ 226535 w 264290"/>
                        <a:gd name="connsiteY3" fmla="*/ 364072 h 663421"/>
                        <a:gd name="connsiteX4" fmla="*/ 264290 w 264290"/>
                        <a:gd name="connsiteY4" fmla="*/ 660724 h 663421"/>
                        <a:gd name="connsiteX5" fmla="*/ 229231 w 264290"/>
                        <a:gd name="connsiteY5" fmla="*/ 660724 h 663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4290" h="663421">
                          <a:moveTo>
                            <a:pt x="229231" y="663421"/>
                          </a:moveTo>
                          <a:cubicBezTo>
                            <a:pt x="215747" y="412615"/>
                            <a:pt x="153720" y="172597"/>
                            <a:pt x="0" y="0"/>
                          </a:cubicBezTo>
                          <a:cubicBezTo>
                            <a:pt x="45846" y="35058"/>
                            <a:pt x="88996" y="67421"/>
                            <a:pt x="124054" y="121357"/>
                          </a:cubicBezTo>
                          <a:cubicBezTo>
                            <a:pt x="169901" y="194172"/>
                            <a:pt x="204959" y="275077"/>
                            <a:pt x="226535" y="364072"/>
                          </a:cubicBezTo>
                          <a:cubicBezTo>
                            <a:pt x="248109" y="461158"/>
                            <a:pt x="261593" y="560941"/>
                            <a:pt x="264290" y="660724"/>
                          </a:cubicBezTo>
                          <a:lnTo>
                            <a:pt x="229231" y="660724"/>
                          </a:lnTo>
                          <a:close/>
                        </a:path>
                      </a:pathLst>
                    </a:custGeom>
                    <a:solidFill>
                      <a:srgbClr val="1F5C24"/>
                    </a:solidFill>
                    <a:ln w="26947" cap="flat">
                      <a:noFill/>
                      <a:prstDash val="solid"/>
                      <a:miter/>
                    </a:ln>
                  </p:spPr>
                  <p:txBody>
                    <a:bodyPr rtlCol="1" anchor="ctr"/>
                    <a:lstStyle/>
                    <a:p>
                      <a:endParaRPr lang="ar-SA"/>
                    </a:p>
                  </p:txBody>
                </p:sp>
                <p:sp>
                  <p:nvSpPr>
                    <p:cNvPr id="993" name="شكل حر: شكل 1339">
                      <a:extLst>
                        <a:ext uri="{FF2B5EF4-FFF2-40B4-BE49-F238E27FC236}">
                          <a16:creationId xmlns:a16="http://schemas.microsoft.com/office/drawing/2014/main" id="{45955B2C-DA13-4C2D-A554-E341DDC181A3}"/>
                        </a:ext>
                      </a:extLst>
                    </p:cNvPr>
                    <p:cNvSpPr/>
                    <p:nvPr/>
                  </p:nvSpPr>
                  <p:spPr>
                    <a:xfrm>
                      <a:off x="10045206" y="6825970"/>
                      <a:ext cx="178486" cy="145388"/>
                    </a:xfrm>
                    <a:custGeom>
                      <a:avLst/>
                      <a:gdLst>
                        <a:gd name="connsiteX0" fmla="*/ 73310 w 178486"/>
                        <a:gd name="connsiteY0" fmla="*/ 5106 h 145388"/>
                        <a:gd name="connsiteX1" fmla="*/ 121853 w 178486"/>
                        <a:gd name="connsiteY1" fmla="*/ 5106 h 145388"/>
                        <a:gd name="connsiteX2" fmla="*/ 178486 w 178486"/>
                        <a:gd name="connsiteY2" fmla="*/ 75224 h 145388"/>
                        <a:gd name="connsiteX3" fmla="*/ 105671 w 178486"/>
                        <a:gd name="connsiteY3" fmla="*/ 42862 h 145388"/>
                        <a:gd name="connsiteX4" fmla="*/ 35554 w 178486"/>
                        <a:gd name="connsiteY4" fmla="*/ 112979 h 145388"/>
                        <a:gd name="connsiteX5" fmla="*/ 495 w 178486"/>
                        <a:gd name="connsiteY5" fmla="*/ 142644 h 145388"/>
                        <a:gd name="connsiteX6" fmla="*/ 73310 w 178486"/>
                        <a:gd name="connsiteY6" fmla="*/ 5106 h 145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486" h="145388">
                          <a:moveTo>
                            <a:pt x="73310" y="5106"/>
                          </a:moveTo>
                          <a:cubicBezTo>
                            <a:pt x="89490" y="-287"/>
                            <a:pt x="102974" y="-2984"/>
                            <a:pt x="121853" y="5106"/>
                          </a:cubicBezTo>
                          <a:cubicBezTo>
                            <a:pt x="146124" y="13197"/>
                            <a:pt x="165002" y="42862"/>
                            <a:pt x="178486" y="75224"/>
                          </a:cubicBezTo>
                          <a:cubicBezTo>
                            <a:pt x="159608" y="42862"/>
                            <a:pt x="135337" y="21287"/>
                            <a:pt x="105671" y="42862"/>
                          </a:cubicBezTo>
                          <a:cubicBezTo>
                            <a:pt x="81400" y="61739"/>
                            <a:pt x="57129" y="88708"/>
                            <a:pt x="35554" y="112979"/>
                          </a:cubicBezTo>
                          <a:cubicBezTo>
                            <a:pt x="35554" y="115676"/>
                            <a:pt x="-4899" y="156129"/>
                            <a:pt x="495" y="142644"/>
                          </a:cubicBezTo>
                          <a:cubicBezTo>
                            <a:pt x="19373" y="91405"/>
                            <a:pt x="40948" y="40165"/>
                            <a:pt x="73310" y="5106"/>
                          </a:cubicBezTo>
                          <a:close/>
                        </a:path>
                      </a:pathLst>
                    </a:custGeom>
                    <a:solidFill>
                      <a:srgbClr val="284A55"/>
                    </a:solidFill>
                    <a:ln w="26947" cap="flat">
                      <a:noFill/>
                      <a:prstDash val="solid"/>
                      <a:miter/>
                    </a:ln>
                  </p:spPr>
                  <p:txBody>
                    <a:bodyPr rtlCol="1" anchor="ctr"/>
                    <a:lstStyle/>
                    <a:p>
                      <a:endParaRPr lang="ar-SA"/>
                    </a:p>
                  </p:txBody>
                </p:sp>
                <p:sp>
                  <p:nvSpPr>
                    <p:cNvPr id="994" name="شكل حر: شكل 1340">
                      <a:extLst>
                        <a:ext uri="{FF2B5EF4-FFF2-40B4-BE49-F238E27FC236}">
                          <a16:creationId xmlns:a16="http://schemas.microsoft.com/office/drawing/2014/main" id="{45846A43-A857-4429-A4CF-CA41E9A56B87}"/>
                        </a:ext>
                      </a:extLst>
                    </p:cNvPr>
                    <p:cNvSpPr/>
                    <p:nvPr/>
                  </p:nvSpPr>
                  <p:spPr>
                    <a:xfrm>
                      <a:off x="10118516" y="6791887"/>
                      <a:ext cx="218442" cy="241450"/>
                    </a:xfrm>
                    <a:custGeom>
                      <a:avLst/>
                      <a:gdLst>
                        <a:gd name="connsiteX0" fmla="*/ 148326 w 218442"/>
                        <a:gd name="connsiteY0" fmla="*/ 238755 h 241450"/>
                        <a:gd name="connsiteX1" fmla="*/ 142932 w 218442"/>
                        <a:gd name="connsiteY1" fmla="*/ 214483 h 241450"/>
                        <a:gd name="connsiteX2" fmla="*/ 105176 w 218442"/>
                        <a:gd name="connsiteY2" fmla="*/ 109306 h 241450"/>
                        <a:gd name="connsiteX3" fmla="*/ 48543 w 218442"/>
                        <a:gd name="connsiteY3" fmla="*/ 39189 h 241450"/>
                        <a:gd name="connsiteX4" fmla="*/ 0 w 218442"/>
                        <a:gd name="connsiteY4" fmla="*/ 39189 h 241450"/>
                        <a:gd name="connsiteX5" fmla="*/ 29665 w 218442"/>
                        <a:gd name="connsiteY5" fmla="*/ 14917 h 241450"/>
                        <a:gd name="connsiteX6" fmla="*/ 118660 w 218442"/>
                        <a:gd name="connsiteY6" fmla="*/ 9524 h 241450"/>
                        <a:gd name="connsiteX7" fmla="*/ 124054 w 218442"/>
                        <a:gd name="connsiteY7" fmla="*/ 17614 h 241450"/>
                        <a:gd name="connsiteX8" fmla="*/ 188778 w 218442"/>
                        <a:gd name="connsiteY8" fmla="*/ 128184 h 241450"/>
                        <a:gd name="connsiteX9" fmla="*/ 218443 w 218442"/>
                        <a:gd name="connsiteY9" fmla="*/ 241451 h 241450"/>
                        <a:gd name="connsiteX10" fmla="*/ 148326 w 218442"/>
                        <a:gd name="connsiteY10" fmla="*/ 241451 h 24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8442" h="241450">
                          <a:moveTo>
                            <a:pt x="148326" y="238755"/>
                          </a:moveTo>
                          <a:cubicBezTo>
                            <a:pt x="145629" y="230664"/>
                            <a:pt x="145629" y="222574"/>
                            <a:pt x="142932" y="214483"/>
                          </a:cubicBezTo>
                          <a:cubicBezTo>
                            <a:pt x="137538" y="187514"/>
                            <a:pt x="124054" y="141669"/>
                            <a:pt x="105176" y="109306"/>
                          </a:cubicBezTo>
                          <a:cubicBezTo>
                            <a:pt x="91692" y="76944"/>
                            <a:pt x="72814" y="47279"/>
                            <a:pt x="48543" y="39189"/>
                          </a:cubicBezTo>
                          <a:cubicBezTo>
                            <a:pt x="29665" y="31098"/>
                            <a:pt x="16180" y="33795"/>
                            <a:pt x="0" y="39189"/>
                          </a:cubicBezTo>
                          <a:cubicBezTo>
                            <a:pt x="8090" y="31098"/>
                            <a:pt x="18877" y="23008"/>
                            <a:pt x="29665" y="14917"/>
                          </a:cubicBezTo>
                          <a:cubicBezTo>
                            <a:pt x="59330" y="-3961"/>
                            <a:pt x="91692" y="-3961"/>
                            <a:pt x="118660" y="9524"/>
                          </a:cubicBezTo>
                          <a:cubicBezTo>
                            <a:pt x="121357" y="12221"/>
                            <a:pt x="121357" y="14917"/>
                            <a:pt x="124054" y="17614"/>
                          </a:cubicBezTo>
                          <a:cubicBezTo>
                            <a:pt x="145629" y="55370"/>
                            <a:pt x="175294" y="87732"/>
                            <a:pt x="188778" y="128184"/>
                          </a:cubicBezTo>
                          <a:cubicBezTo>
                            <a:pt x="202262" y="165940"/>
                            <a:pt x="213050" y="203695"/>
                            <a:pt x="218443" y="241451"/>
                          </a:cubicBezTo>
                          <a:lnTo>
                            <a:pt x="148326" y="241451"/>
                          </a:lnTo>
                          <a:close/>
                        </a:path>
                      </a:pathLst>
                    </a:custGeom>
                    <a:solidFill>
                      <a:srgbClr val="115220"/>
                    </a:solidFill>
                    <a:ln w="26947" cap="flat">
                      <a:noFill/>
                      <a:prstDash val="solid"/>
                      <a:miter/>
                    </a:ln>
                  </p:spPr>
                  <p:txBody>
                    <a:bodyPr rtlCol="1" anchor="ctr"/>
                    <a:lstStyle/>
                    <a:p>
                      <a:endParaRPr lang="ar-SA"/>
                    </a:p>
                  </p:txBody>
                </p:sp>
                <p:sp>
                  <p:nvSpPr>
                    <p:cNvPr id="995" name="شكل حر: شكل 1341">
                      <a:extLst>
                        <a:ext uri="{FF2B5EF4-FFF2-40B4-BE49-F238E27FC236}">
                          <a16:creationId xmlns:a16="http://schemas.microsoft.com/office/drawing/2014/main" id="{E0693666-928A-463A-B5E9-115CE1D9E5B0}"/>
                        </a:ext>
                      </a:extLst>
                    </p:cNvPr>
                    <p:cNvSpPr/>
                    <p:nvPr/>
                  </p:nvSpPr>
                  <p:spPr>
                    <a:xfrm>
                      <a:off x="10239873" y="6798714"/>
                      <a:ext cx="132144" cy="231927"/>
                    </a:xfrm>
                    <a:custGeom>
                      <a:avLst/>
                      <a:gdLst>
                        <a:gd name="connsiteX0" fmla="*/ 99782 w 132144"/>
                        <a:gd name="connsiteY0" fmla="*/ 231928 h 231927"/>
                        <a:gd name="connsiteX1" fmla="*/ 70117 w 132144"/>
                        <a:gd name="connsiteY1" fmla="*/ 118660 h 231927"/>
                        <a:gd name="connsiteX2" fmla="*/ 5393 w 132144"/>
                        <a:gd name="connsiteY2" fmla="*/ 8090 h 231927"/>
                        <a:gd name="connsiteX3" fmla="*/ 0 w 132144"/>
                        <a:gd name="connsiteY3" fmla="*/ 0 h 231927"/>
                        <a:gd name="connsiteX4" fmla="*/ 72814 w 132144"/>
                        <a:gd name="connsiteY4" fmla="*/ 67421 h 231927"/>
                        <a:gd name="connsiteX5" fmla="*/ 132145 w 132144"/>
                        <a:gd name="connsiteY5" fmla="*/ 231928 h 231927"/>
                        <a:gd name="connsiteX6" fmla="*/ 99782 w 132144"/>
                        <a:gd name="connsiteY6" fmla="*/ 231928 h 231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144" h="231927">
                          <a:moveTo>
                            <a:pt x="99782" y="231928"/>
                          </a:moveTo>
                          <a:cubicBezTo>
                            <a:pt x="91692" y="194171"/>
                            <a:pt x="83601" y="156416"/>
                            <a:pt x="70117" y="118660"/>
                          </a:cubicBezTo>
                          <a:cubicBezTo>
                            <a:pt x="56633" y="78208"/>
                            <a:pt x="26968" y="45846"/>
                            <a:pt x="5393" y="8090"/>
                          </a:cubicBezTo>
                          <a:cubicBezTo>
                            <a:pt x="2696" y="5394"/>
                            <a:pt x="2696" y="2697"/>
                            <a:pt x="0" y="0"/>
                          </a:cubicBezTo>
                          <a:cubicBezTo>
                            <a:pt x="26968" y="13484"/>
                            <a:pt x="53937" y="37755"/>
                            <a:pt x="72814" y="67421"/>
                          </a:cubicBezTo>
                          <a:cubicBezTo>
                            <a:pt x="105176" y="115963"/>
                            <a:pt x="124054" y="172597"/>
                            <a:pt x="132145" y="231928"/>
                          </a:cubicBezTo>
                          <a:lnTo>
                            <a:pt x="99782" y="231928"/>
                          </a:lnTo>
                          <a:close/>
                        </a:path>
                      </a:pathLst>
                    </a:custGeom>
                    <a:solidFill>
                      <a:srgbClr val="25981C"/>
                    </a:solidFill>
                    <a:ln w="26947" cap="flat">
                      <a:noFill/>
                      <a:prstDash val="solid"/>
                      <a:miter/>
                    </a:ln>
                  </p:spPr>
                  <p:txBody>
                    <a:bodyPr rtlCol="1" anchor="ctr"/>
                    <a:lstStyle/>
                    <a:p>
                      <a:endParaRPr lang="ar-SA"/>
                    </a:p>
                  </p:txBody>
                </p:sp>
              </p:grpSp>
              <p:grpSp>
                <p:nvGrpSpPr>
                  <p:cNvPr id="829" name="رسم 4">
                    <a:extLst>
                      <a:ext uri="{FF2B5EF4-FFF2-40B4-BE49-F238E27FC236}">
                        <a16:creationId xmlns:a16="http://schemas.microsoft.com/office/drawing/2014/main" id="{E563768D-EA3B-459D-B812-E10D5EB0F8FB}"/>
                      </a:ext>
                    </a:extLst>
                  </p:cNvPr>
                  <p:cNvGrpSpPr/>
                  <p:nvPr/>
                </p:nvGrpSpPr>
                <p:grpSpPr>
                  <a:xfrm>
                    <a:off x="9954009" y="6170352"/>
                    <a:ext cx="589270" cy="862986"/>
                    <a:chOff x="9954009" y="6170352"/>
                    <a:chExt cx="589270" cy="862986"/>
                  </a:xfrm>
                  <a:solidFill>
                    <a:schemeClr val="accent1"/>
                  </a:solidFill>
                </p:grpSpPr>
                <p:sp>
                  <p:nvSpPr>
                    <p:cNvPr id="978" name="شكل حر: شكل 1343">
                      <a:extLst>
                        <a:ext uri="{FF2B5EF4-FFF2-40B4-BE49-F238E27FC236}">
                          <a16:creationId xmlns:a16="http://schemas.microsoft.com/office/drawing/2014/main" id="{F606A98B-C220-4A5D-9D3B-AA8E184756D9}"/>
                        </a:ext>
                      </a:extLst>
                    </p:cNvPr>
                    <p:cNvSpPr/>
                    <p:nvPr/>
                  </p:nvSpPr>
                  <p:spPr>
                    <a:xfrm>
                      <a:off x="10261069" y="6618960"/>
                      <a:ext cx="269599" cy="411681"/>
                    </a:xfrm>
                    <a:custGeom>
                      <a:avLst/>
                      <a:gdLst>
                        <a:gd name="connsiteX0" fmla="*/ 221520 w 269599"/>
                        <a:gd name="connsiteY0" fmla="*/ 69184 h 411681"/>
                        <a:gd name="connsiteX1" fmla="*/ 221520 w 269599"/>
                        <a:gd name="connsiteY1" fmla="*/ 69184 h 411681"/>
                        <a:gd name="connsiteX2" fmla="*/ 181067 w 269599"/>
                        <a:gd name="connsiteY2" fmla="*/ 69184 h 411681"/>
                        <a:gd name="connsiteX3" fmla="*/ 154099 w 269599"/>
                        <a:gd name="connsiteY3" fmla="*/ 120423 h 411681"/>
                        <a:gd name="connsiteX4" fmla="*/ 110949 w 269599"/>
                        <a:gd name="connsiteY4" fmla="*/ 260659 h 411681"/>
                        <a:gd name="connsiteX5" fmla="*/ 86678 w 269599"/>
                        <a:gd name="connsiteY5" fmla="*/ 411682 h 411681"/>
                        <a:gd name="connsiteX6" fmla="*/ 379 w 269599"/>
                        <a:gd name="connsiteY6" fmla="*/ 411682 h 411681"/>
                        <a:gd name="connsiteX7" fmla="*/ 62406 w 269599"/>
                        <a:gd name="connsiteY7" fmla="*/ 88061 h 411681"/>
                        <a:gd name="connsiteX8" fmla="*/ 197247 w 269599"/>
                        <a:gd name="connsiteY8" fmla="*/ 12550 h 411681"/>
                        <a:gd name="connsiteX9" fmla="*/ 261972 w 269599"/>
                        <a:gd name="connsiteY9" fmla="*/ 61093 h 411681"/>
                        <a:gd name="connsiteX10" fmla="*/ 267365 w 269599"/>
                        <a:gd name="connsiteY10" fmla="*/ 136604 h 411681"/>
                        <a:gd name="connsiteX11" fmla="*/ 221520 w 269599"/>
                        <a:gd name="connsiteY11" fmla="*/ 69184 h 411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9599" h="411681">
                          <a:moveTo>
                            <a:pt x="221520" y="69184"/>
                          </a:moveTo>
                          <a:cubicBezTo>
                            <a:pt x="216126" y="66487"/>
                            <a:pt x="218823" y="69184"/>
                            <a:pt x="221520" y="69184"/>
                          </a:cubicBezTo>
                          <a:cubicBezTo>
                            <a:pt x="202641" y="58396"/>
                            <a:pt x="194551" y="47609"/>
                            <a:pt x="181067" y="69184"/>
                          </a:cubicBezTo>
                          <a:cubicBezTo>
                            <a:pt x="170279" y="85365"/>
                            <a:pt x="162189" y="101546"/>
                            <a:pt x="154099" y="120423"/>
                          </a:cubicBezTo>
                          <a:cubicBezTo>
                            <a:pt x="135221" y="163573"/>
                            <a:pt x="124433" y="212116"/>
                            <a:pt x="110949" y="260659"/>
                          </a:cubicBezTo>
                          <a:cubicBezTo>
                            <a:pt x="100162" y="309202"/>
                            <a:pt x="92071" y="360441"/>
                            <a:pt x="86678" y="411682"/>
                          </a:cubicBezTo>
                          <a:lnTo>
                            <a:pt x="379" y="411682"/>
                          </a:lnTo>
                          <a:cubicBezTo>
                            <a:pt x="-2318" y="295717"/>
                            <a:pt x="8469" y="179754"/>
                            <a:pt x="62406" y="88061"/>
                          </a:cubicBezTo>
                          <a:cubicBezTo>
                            <a:pt x="83981" y="28731"/>
                            <a:pt x="148705" y="-25206"/>
                            <a:pt x="197247" y="12550"/>
                          </a:cubicBezTo>
                          <a:cubicBezTo>
                            <a:pt x="226913" y="7156"/>
                            <a:pt x="253881" y="23338"/>
                            <a:pt x="261972" y="61093"/>
                          </a:cubicBezTo>
                          <a:cubicBezTo>
                            <a:pt x="267365" y="77274"/>
                            <a:pt x="272759" y="120423"/>
                            <a:pt x="267365" y="136604"/>
                          </a:cubicBezTo>
                          <a:cubicBezTo>
                            <a:pt x="259275" y="106939"/>
                            <a:pt x="245791" y="82668"/>
                            <a:pt x="221520" y="69184"/>
                          </a:cubicBezTo>
                          <a:close/>
                        </a:path>
                      </a:pathLst>
                    </a:custGeom>
                    <a:solidFill>
                      <a:srgbClr val="284A55"/>
                    </a:solidFill>
                    <a:ln w="26947" cap="flat">
                      <a:noFill/>
                      <a:prstDash val="solid"/>
                      <a:miter/>
                    </a:ln>
                  </p:spPr>
                  <p:txBody>
                    <a:bodyPr rtlCol="1" anchor="ctr"/>
                    <a:lstStyle/>
                    <a:p>
                      <a:endParaRPr lang="ar-SA"/>
                    </a:p>
                  </p:txBody>
                </p:sp>
                <p:sp>
                  <p:nvSpPr>
                    <p:cNvPr id="979" name="شكل حر: شكل 1344">
                      <a:extLst>
                        <a:ext uri="{FF2B5EF4-FFF2-40B4-BE49-F238E27FC236}">
                          <a16:creationId xmlns:a16="http://schemas.microsoft.com/office/drawing/2014/main" id="{9C5587DE-29E7-4606-968A-CC4952BCBE55}"/>
                        </a:ext>
                      </a:extLst>
                    </p:cNvPr>
                    <p:cNvSpPr/>
                    <p:nvPr/>
                  </p:nvSpPr>
                  <p:spPr>
                    <a:xfrm>
                      <a:off x="10263766" y="6618369"/>
                      <a:ext cx="183763" cy="412272"/>
                    </a:xfrm>
                    <a:custGeom>
                      <a:avLst/>
                      <a:gdLst>
                        <a:gd name="connsiteX0" fmla="*/ 62406 w 183763"/>
                        <a:gd name="connsiteY0" fmla="*/ 236978 h 412272"/>
                        <a:gd name="connsiteX1" fmla="*/ 38134 w 183763"/>
                        <a:gd name="connsiteY1" fmla="*/ 404182 h 412272"/>
                        <a:gd name="connsiteX2" fmla="*/ 38134 w 183763"/>
                        <a:gd name="connsiteY2" fmla="*/ 412273 h 412272"/>
                        <a:gd name="connsiteX3" fmla="*/ 379 w 183763"/>
                        <a:gd name="connsiteY3" fmla="*/ 412273 h 412272"/>
                        <a:gd name="connsiteX4" fmla="*/ 62406 w 183763"/>
                        <a:gd name="connsiteY4" fmla="*/ 88653 h 412272"/>
                        <a:gd name="connsiteX5" fmla="*/ 183763 w 183763"/>
                        <a:gd name="connsiteY5" fmla="*/ 5051 h 412272"/>
                        <a:gd name="connsiteX6" fmla="*/ 62406 w 183763"/>
                        <a:gd name="connsiteY6" fmla="*/ 236978 h 412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3763" h="412272">
                          <a:moveTo>
                            <a:pt x="62406" y="236978"/>
                          </a:moveTo>
                          <a:cubicBezTo>
                            <a:pt x="48922" y="293612"/>
                            <a:pt x="40831" y="347548"/>
                            <a:pt x="38134" y="404182"/>
                          </a:cubicBezTo>
                          <a:cubicBezTo>
                            <a:pt x="38134" y="406879"/>
                            <a:pt x="38134" y="409576"/>
                            <a:pt x="38134" y="412273"/>
                          </a:cubicBezTo>
                          <a:lnTo>
                            <a:pt x="379" y="412273"/>
                          </a:lnTo>
                          <a:cubicBezTo>
                            <a:pt x="-2318" y="296309"/>
                            <a:pt x="8469" y="180345"/>
                            <a:pt x="62406" y="88653"/>
                          </a:cubicBezTo>
                          <a:cubicBezTo>
                            <a:pt x="81284" y="34716"/>
                            <a:pt x="137918" y="-16524"/>
                            <a:pt x="183763" y="5051"/>
                          </a:cubicBezTo>
                          <a:cubicBezTo>
                            <a:pt x="113645" y="42806"/>
                            <a:pt x="83981" y="147983"/>
                            <a:pt x="62406" y="236978"/>
                          </a:cubicBezTo>
                          <a:close/>
                        </a:path>
                      </a:pathLst>
                    </a:custGeom>
                    <a:solidFill>
                      <a:srgbClr val="003B18"/>
                    </a:solidFill>
                    <a:ln w="26947" cap="flat">
                      <a:noFill/>
                      <a:prstDash val="solid"/>
                      <a:miter/>
                    </a:ln>
                  </p:spPr>
                  <p:txBody>
                    <a:bodyPr rtlCol="1" anchor="ctr"/>
                    <a:lstStyle/>
                    <a:p>
                      <a:endParaRPr lang="ar-SA"/>
                    </a:p>
                  </p:txBody>
                </p:sp>
                <p:sp>
                  <p:nvSpPr>
                    <p:cNvPr id="980" name="شكل حر: شكل 1345">
                      <a:extLst>
                        <a:ext uri="{FF2B5EF4-FFF2-40B4-BE49-F238E27FC236}">
                          <a16:creationId xmlns:a16="http://schemas.microsoft.com/office/drawing/2014/main" id="{830C7156-3531-4783-B1A6-80A15C016B62}"/>
                        </a:ext>
                      </a:extLst>
                    </p:cNvPr>
                    <p:cNvSpPr/>
                    <p:nvPr/>
                  </p:nvSpPr>
                  <p:spPr>
                    <a:xfrm>
                      <a:off x="10301900" y="6626116"/>
                      <a:ext cx="194172" cy="407221"/>
                    </a:xfrm>
                    <a:custGeom>
                      <a:avLst/>
                      <a:gdLst>
                        <a:gd name="connsiteX0" fmla="*/ 148326 w 194172"/>
                        <a:gd name="connsiteY0" fmla="*/ 53937 h 407221"/>
                        <a:gd name="connsiteX1" fmla="*/ 140236 w 194172"/>
                        <a:gd name="connsiteY1" fmla="*/ 64724 h 407221"/>
                        <a:gd name="connsiteX2" fmla="*/ 113267 w 194172"/>
                        <a:gd name="connsiteY2" fmla="*/ 115964 h 407221"/>
                        <a:gd name="connsiteX3" fmla="*/ 70118 w 194172"/>
                        <a:gd name="connsiteY3" fmla="*/ 256199 h 407221"/>
                        <a:gd name="connsiteX4" fmla="*/ 45846 w 194172"/>
                        <a:gd name="connsiteY4" fmla="*/ 407222 h 407221"/>
                        <a:gd name="connsiteX5" fmla="*/ 0 w 194172"/>
                        <a:gd name="connsiteY5" fmla="*/ 407222 h 407221"/>
                        <a:gd name="connsiteX6" fmla="*/ 0 w 194172"/>
                        <a:gd name="connsiteY6" fmla="*/ 399131 h 407221"/>
                        <a:gd name="connsiteX7" fmla="*/ 24271 w 194172"/>
                        <a:gd name="connsiteY7" fmla="*/ 231928 h 407221"/>
                        <a:gd name="connsiteX8" fmla="*/ 145629 w 194172"/>
                        <a:gd name="connsiteY8" fmla="*/ 0 h 407221"/>
                        <a:gd name="connsiteX9" fmla="*/ 159113 w 194172"/>
                        <a:gd name="connsiteY9" fmla="*/ 8091 h 407221"/>
                        <a:gd name="connsiteX10" fmla="*/ 194172 w 194172"/>
                        <a:gd name="connsiteY10" fmla="*/ 13484 h 407221"/>
                        <a:gd name="connsiteX11" fmla="*/ 148326 w 194172"/>
                        <a:gd name="connsiteY11" fmla="*/ 53937 h 40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4172" h="407221">
                          <a:moveTo>
                            <a:pt x="148326" y="53937"/>
                          </a:moveTo>
                          <a:cubicBezTo>
                            <a:pt x="145629" y="56634"/>
                            <a:pt x="142932" y="59330"/>
                            <a:pt x="140236" y="64724"/>
                          </a:cubicBezTo>
                          <a:cubicBezTo>
                            <a:pt x="129448" y="80905"/>
                            <a:pt x="121357" y="97086"/>
                            <a:pt x="113267" y="115964"/>
                          </a:cubicBezTo>
                          <a:cubicBezTo>
                            <a:pt x="94389" y="159113"/>
                            <a:pt x="83602" y="207656"/>
                            <a:pt x="70118" y="256199"/>
                          </a:cubicBezTo>
                          <a:cubicBezTo>
                            <a:pt x="59331" y="304742"/>
                            <a:pt x="51240" y="355982"/>
                            <a:pt x="45846" y="407222"/>
                          </a:cubicBezTo>
                          <a:lnTo>
                            <a:pt x="0" y="407222"/>
                          </a:lnTo>
                          <a:cubicBezTo>
                            <a:pt x="0" y="404525"/>
                            <a:pt x="0" y="401828"/>
                            <a:pt x="0" y="399131"/>
                          </a:cubicBezTo>
                          <a:cubicBezTo>
                            <a:pt x="2697" y="342498"/>
                            <a:pt x="10787" y="288561"/>
                            <a:pt x="24271" y="231928"/>
                          </a:cubicBezTo>
                          <a:cubicBezTo>
                            <a:pt x="45846" y="142932"/>
                            <a:pt x="75511" y="35059"/>
                            <a:pt x="145629" y="0"/>
                          </a:cubicBezTo>
                          <a:cubicBezTo>
                            <a:pt x="151023" y="2697"/>
                            <a:pt x="153720" y="5394"/>
                            <a:pt x="159113" y="8091"/>
                          </a:cubicBezTo>
                          <a:cubicBezTo>
                            <a:pt x="172597" y="5394"/>
                            <a:pt x="183384" y="8091"/>
                            <a:pt x="194172" y="13484"/>
                          </a:cubicBezTo>
                          <a:cubicBezTo>
                            <a:pt x="175294" y="16181"/>
                            <a:pt x="161810" y="35059"/>
                            <a:pt x="148326" y="53937"/>
                          </a:cubicBezTo>
                          <a:close/>
                        </a:path>
                      </a:pathLst>
                    </a:custGeom>
                    <a:solidFill>
                      <a:srgbClr val="003B18"/>
                    </a:solidFill>
                    <a:ln w="26947" cap="flat">
                      <a:noFill/>
                      <a:prstDash val="solid"/>
                      <a:miter/>
                    </a:ln>
                  </p:spPr>
                  <p:txBody>
                    <a:bodyPr rtlCol="1" anchor="ctr"/>
                    <a:lstStyle/>
                    <a:p>
                      <a:endParaRPr lang="ar-SA"/>
                    </a:p>
                  </p:txBody>
                </p:sp>
                <p:sp>
                  <p:nvSpPr>
                    <p:cNvPr id="981" name="شكل حر: شكل 1346">
                      <a:extLst>
                        <a:ext uri="{FF2B5EF4-FFF2-40B4-BE49-F238E27FC236}">
                          <a16:creationId xmlns:a16="http://schemas.microsoft.com/office/drawing/2014/main" id="{3EA92233-75D4-4A3F-A707-BFFBB3D26B53}"/>
                        </a:ext>
                      </a:extLst>
                    </p:cNvPr>
                    <p:cNvSpPr/>
                    <p:nvPr/>
                  </p:nvSpPr>
                  <p:spPr>
                    <a:xfrm>
                      <a:off x="10219855" y="6292847"/>
                      <a:ext cx="323423" cy="740490"/>
                    </a:xfrm>
                    <a:custGeom>
                      <a:avLst/>
                      <a:gdLst>
                        <a:gd name="connsiteX0" fmla="*/ 168344 w 323423"/>
                        <a:gd name="connsiteY0" fmla="*/ 128310 h 740490"/>
                        <a:gd name="connsiteX1" fmla="*/ 106316 w 323423"/>
                        <a:gd name="connsiteY1" fmla="*/ 462717 h 740490"/>
                        <a:gd name="connsiteX2" fmla="*/ 92832 w 323423"/>
                        <a:gd name="connsiteY2" fmla="*/ 740491 h 740490"/>
                        <a:gd name="connsiteX3" fmla="*/ 11927 w 323423"/>
                        <a:gd name="connsiteY3" fmla="*/ 740491 h 740490"/>
                        <a:gd name="connsiteX4" fmla="*/ 22714 w 323423"/>
                        <a:gd name="connsiteY4" fmla="*/ 222699 h 740490"/>
                        <a:gd name="connsiteX5" fmla="*/ 162950 w 323423"/>
                        <a:gd name="connsiteY5" fmla="*/ 12346 h 740490"/>
                        <a:gd name="connsiteX6" fmla="*/ 268126 w 323423"/>
                        <a:gd name="connsiteY6" fmla="*/ 25830 h 740490"/>
                        <a:gd name="connsiteX7" fmla="*/ 322063 w 323423"/>
                        <a:gd name="connsiteY7" fmla="*/ 95948 h 740490"/>
                        <a:gd name="connsiteX8" fmla="*/ 168344 w 323423"/>
                        <a:gd name="connsiteY8" fmla="*/ 128310 h 74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3423" h="740490">
                          <a:moveTo>
                            <a:pt x="168344" y="128310"/>
                          </a:moveTo>
                          <a:cubicBezTo>
                            <a:pt x="111710" y="201125"/>
                            <a:pt x="114407" y="365631"/>
                            <a:pt x="106316" y="462717"/>
                          </a:cubicBezTo>
                          <a:cubicBezTo>
                            <a:pt x="98226" y="554409"/>
                            <a:pt x="95529" y="646102"/>
                            <a:pt x="92832" y="740491"/>
                          </a:cubicBezTo>
                          <a:lnTo>
                            <a:pt x="11927" y="740491"/>
                          </a:lnTo>
                          <a:cubicBezTo>
                            <a:pt x="3837" y="567894"/>
                            <a:pt x="-15041" y="389903"/>
                            <a:pt x="22714" y="222699"/>
                          </a:cubicBezTo>
                          <a:cubicBezTo>
                            <a:pt x="44289" y="131007"/>
                            <a:pt x="95529" y="50102"/>
                            <a:pt x="162950" y="12346"/>
                          </a:cubicBezTo>
                          <a:cubicBezTo>
                            <a:pt x="198008" y="-9229"/>
                            <a:pt x="235765" y="-1138"/>
                            <a:pt x="268126" y="25830"/>
                          </a:cubicBezTo>
                          <a:cubicBezTo>
                            <a:pt x="276217" y="33921"/>
                            <a:pt x="332850" y="77070"/>
                            <a:pt x="322063" y="95948"/>
                          </a:cubicBezTo>
                          <a:cubicBezTo>
                            <a:pt x="268126" y="60889"/>
                            <a:pt x="208796" y="71676"/>
                            <a:pt x="168344" y="128310"/>
                          </a:cubicBezTo>
                          <a:close/>
                        </a:path>
                      </a:pathLst>
                    </a:custGeom>
                    <a:solidFill>
                      <a:srgbClr val="1F5C24"/>
                    </a:solidFill>
                    <a:ln w="26947" cap="flat">
                      <a:noFill/>
                      <a:prstDash val="solid"/>
                      <a:miter/>
                    </a:ln>
                  </p:spPr>
                  <p:txBody>
                    <a:bodyPr rtlCol="1" anchor="ctr"/>
                    <a:lstStyle/>
                    <a:p>
                      <a:endParaRPr lang="ar-SA"/>
                    </a:p>
                  </p:txBody>
                </p:sp>
                <p:sp>
                  <p:nvSpPr>
                    <p:cNvPr id="982" name="شكل حر: شكل 1347">
                      <a:extLst>
                        <a:ext uri="{FF2B5EF4-FFF2-40B4-BE49-F238E27FC236}">
                          <a16:creationId xmlns:a16="http://schemas.microsoft.com/office/drawing/2014/main" id="{C3EDA6D0-40B9-4661-92A7-037323E5E9C0}"/>
                        </a:ext>
                      </a:extLst>
                    </p:cNvPr>
                    <p:cNvSpPr/>
                    <p:nvPr/>
                  </p:nvSpPr>
                  <p:spPr>
                    <a:xfrm>
                      <a:off x="10217158" y="6293704"/>
                      <a:ext cx="208796" cy="739633"/>
                    </a:xfrm>
                    <a:custGeom>
                      <a:avLst/>
                      <a:gdLst>
                        <a:gd name="connsiteX0" fmla="*/ 73955 w 208796"/>
                        <a:gd name="connsiteY0" fmla="*/ 178693 h 739633"/>
                        <a:gd name="connsiteX1" fmla="*/ 46986 w 208796"/>
                        <a:gd name="connsiteY1" fmla="*/ 637154 h 739633"/>
                        <a:gd name="connsiteX2" fmla="*/ 52379 w 208796"/>
                        <a:gd name="connsiteY2" fmla="*/ 739633 h 739633"/>
                        <a:gd name="connsiteX3" fmla="*/ 11927 w 208796"/>
                        <a:gd name="connsiteY3" fmla="*/ 739633 h 739633"/>
                        <a:gd name="connsiteX4" fmla="*/ 22715 w 208796"/>
                        <a:gd name="connsiteY4" fmla="*/ 221842 h 739633"/>
                        <a:gd name="connsiteX5" fmla="*/ 162950 w 208796"/>
                        <a:gd name="connsiteY5" fmla="*/ 11489 h 739633"/>
                        <a:gd name="connsiteX6" fmla="*/ 208796 w 208796"/>
                        <a:gd name="connsiteY6" fmla="*/ 701 h 739633"/>
                        <a:gd name="connsiteX7" fmla="*/ 73955 w 208796"/>
                        <a:gd name="connsiteY7" fmla="*/ 178693 h 739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8796" h="739633">
                          <a:moveTo>
                            <a:pt x="73955" y="178693"/>
                          </a:moveTo>
                          <a:cubicBezTo>
                            <a:pt x="46986" y="335109"/>
                            <a:pt x="38895" y="480738"/>
                            <a:pt x="46986" y="637154"/>
                          </a:cubicBezTo>
                          <a:cubicBezTo>
                            <a:pt x="46986" y="672213"/>
                            <a:pt x="49683" y="704575"/>
                            <a:pt x="52379" y="739633"/>
                          </a:cubicBezTo>
                          <a:lnTo>
                            <a:pt x="11927" y="739633"/>
                          </a:lnTo>
                          <a:cubicBezTo>
                            <a:pt x="3837" y="567036"/>
                            <a:pt x="-15041" y="389046"/>
                            <a:pt x="22715" y="221842"/>
                          </a:cubicBezTo>
                          <a:cubicBezTo>
                            <a:pt x="44289" y="130149"/>
                            <a:pt x="95529" y="49244"/>
                            <a:pt x="162950" y="11489"/>
                          </a:cubicBezTo>
                          <a:cubicBezTo>
                            <a:pt x="179131" y="3398"/>
                            <a:pt x="192615" y="-1995"/>
                            <a:pt x="208796" y="701"/>
                          </a:cubicBezTo>
                          <a:cubicBezTo>
                            <a:pt x="146769" y="24973"/>
                            <a:pt x="92832" y="87000"/>
                            <a:pt x="73955" y="178693"/>
                          </a:cubicBezTo>
                          <a:close/>
                        </a:path>
                      </a:pathLst>
                    </a:custGeom>
                    <a:solidFill>
                      <a:srgbClr val="2E2532"/>
                    </a:solidFill>
                    <a:ln w="26947" cap="flat">
                      <a:noFill/>
                      <a:prstDash val="solid"/>
                      <a:miter/>
                    </a:ln>
                  </p:spPr>
                  <p:txBody>
                    <a:bodyPr rtlCol="1" anchor="ctr"/>
                    <a:lstStyle/>
                    <a:p>
                      <a:endParaRPr lang="ar-SA"/>
                    </a:p>
                  </p:txBody>
                </p:sp>
                <p:sp>
                  <p:nvSpPr>
                    <p:cNvPr id="983" name="شكل حر: شكل 1348">
                      <a:extLst>
                        <a:ext uri="{FF2B5EF4-FFF2-40B4-BE49-F238E27FC236}">
                          <a16:creationId xmlns:a16="http://schemas.microsoft.com/office/drawing/2014/main" id="{058E685D-ECE9-4461-B94D-0981FEF1D378}"/>
                        </a:ext>
                      </a:extLst>
                    </p:cNvPr>
                    <p:cNvSpPr/>
                    <p:nvPr/>
                  </p:nvSpPr>
                  <p:spPr>
                    <a:xfrm>
                      <a:off x="9954009" y="6170352"/>
                      <a:ext cx="291257" cy="860289"/>
                    </a:xfrm>
                    <a:custGeom>
                      <a:avLst/>
                      <a:gdLst>
                        <a:gd name="connsiteX0" fmla="*/ 207656 w 291257"/>
                        <a:gd name="connsiteY0" fmla="*/ 860290 h 860289"/>
                        <a:gd name="connsiteX1" fmla="*/ 188778 w 291257"/>
                        <a:gd name="connsiteY1" fmla="*/ 779385 h 860289"/>
                        <a:gd name="connsiteX2" fmla="*/ 113266 w 291257"/>
                        <a:gd name="connsiteY2" fmla="*/ 369466 h 860289"/>
                        <a:gd name="connsiteX3" fmla="*/ 0 w 291257"/>
                        <a:gd name="connsiteY3" fmla="*/ 0 h 860289"/>
                        <a:gd name="connsiteX4" fmla="*/ 10787 w 291257"/>
                        <a:gd name="connsiteY4" fmla="*/ 8091 h 860289"/>
                        <a:gd name="connsiteX5" fmla="*/ 207656 w 291257"/>
                        <a:gd name="connsiteY5" fmla="*/ 355982 h 860289"/>
                        <a:gd name="connsiteX6" fmla="*/ 291258 w 291257"/>
                        <a:gd name="connsiteY6" fmla="*/ 860290 h 860289"/>
                        <a:gd name="connsiteX7" fmla="*/ 207656 w 291257"/>
                        <a:gd name="connsiteY7" fmla="*/ 860290 h 86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1257" h="860289">
                          <a:moveTo>
                            <a:pt x="207656" y="860290"/>
                          </a:moveTo>
                          <a:cubicBezTo>
                            <a:pt x="202262" y="833322"/>
                            <a:pt x="194171" y="806353"/>
                            <a:pt x="188778" y="779385"/>
                          </a:cubicBezTo>
                          <a:cubicBezTo>
                            <a:pt x="159113" y="644543"/>
                            <a:pt x="134842" y="507005"/>
                            <a:pt x="113266" y="369466"/>
                          </a:cubicBezTo>
                          <a:cubicBezTo>
                            <a:pt x="91692" y="242715"/>
                            <a:pt x="64724" y="102480"/>
                            <a:pt x="0" y="0"/>
                          </a:cubicBezTo>
                          <a:cubicBezTo>
                            <a:pt x="5393" y="2697"/>
                            <a:pt x="8090" y="5394"/>
                            <a:pt x="10787" y="8091"/>
                          </a:cubicBezTo>
                          <a:cubicBezTo>
                            <a:pt x="115963" y="80905"/>
                            <a:pt x="167203" y="210353"/>
                            <a:pt x="207656" y="355982"/>
                          </a:cubicBezTo>
                          <a:cubicBezTo>
                            <a:pt x="253502" y="517792"/>
                            <a:pt x="275076" y="687692"/>
                            <a:pt x="291258" y="860290"/>
                          </a:cubicBezTo>
                          <a:lnTo>
                            <a:pt x="207656" y="860290"/>
                          </a:lnTo>
                          <a:close/>
                        </a:path>
                      </a:pathLst>
                    </a:custGeom>
                    <a:solidFill>
                      <a:srgbClr val="115027"/>
                    </a:solidFill>
                    <a:ln w="26947" cap="flat">
                      <a:noFill/>
                      <a:prstDash val="solid"/>
                      <a:miter/>
                    </a:ln>
                  </p:spPr>
                  <p:txBody>
                    <a:bodyPr rtlCol="1" anchor="ctr"/>
                    <a:lstStyle/>
                    <a:p>
                      <a:endParaRPr lang="ar-SA"/>
                    </a:p>
                  </p:txBody>
                </p:sp>
                <p:sp>
                  <p:nvSpPr>
                    <p:cNvPr id="984" name="شكل حر: شكل 1349">
                      <a:extLst>
                        <a:ext uri="{FF2B5EF4-FFF2-40B4-BE49-F238E27FC236}">
                          <a16:creationId xmlns:a16="http://schemas.microsoft.com/office/drawing/2014/main" id="{68D9795B-53FA-4E28-AF54-A4CC31CD4CE1}"/>
                        </a:ext>
                      </a:extLst>
                    </p:cNvPr>
                    <p:cNvSpPr/>
                    <p:nvPr/>
                  </p:nvSpPr>
                  <p:spPr>
                    <a:xfrm>
                      <a:off x="9954009" y="6170352"/>
                      <a:ext cx="253502" cy="860289"/>
                    </a:xfrm>
                    <a:custGeom>
                      <a:avLst/>
                      <a:gdLst>
                        <a:gd name="connsiteX0" fmla="*/ 207656 w 253502"/>
                        <a:gd name="connsiteY0" fmla="*/ 860290 h 860289"/>
                        <a:gd name="connsiteX1" fmla="*/ 188778 w 253502"/>
                        <a:gd name="connsiteY1" fmla="*/ 779385 h 860289"/>
                        <a:gd name="connsiteX2" fmla="*/ 113266 w 253502"/>
                        <a:gd name="connsiteY2" fmla="*/ 369466 h 860289"/>
                        <a:gd name="connsiteX3" fmla="*/ 0 w 253502"/>
                        <a:gd name="connsiteY3" fmla="*/ 0 h 860289"/>
                        <a:gd name="connsiteX4" fmla="*/ 10787 w 253502"/>
                        <a:gd name="connsiteY4" fmla="*/ 8091 h 860289"/>
                        <a:gd name="connsiteX5" fmla="*/ 196868 w 253502"/>
                        <a:gd name="connsiteY5" fmla="*/ 507005 h 860289"/>
                        <a:gd name="connsiteX6" fmla="*/ 253502 w 253502"/>
                        <a:gd name="connsiteY6" fmla="*/ 860290 h 860289"/>
                        <a:gd name="connsiteX7" fmla="*/ 207656 w 253502"/>
                        <a:gd name="connsiteY7" fmla="*/ 860290 h 86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3502" h="860289">
                          <a:moveTo>
                            <a:pt x="207656" y="860290"/>
                          </a:moveTo>
                          <a:cubicBezTo>
                            <a:pt x="202262" y="833322"/>
                            <a:pt x="194171" y="806353"/>
                            <a:pt x="188778" y="779385"/>
                          </a:cubicBezTo>
                          <a:cubicBezTo>
                            <a:pt x="159113" y="644543"/>
                            <a:pt x="134842" y="507005"/>
                            <a:pt x="113266" y="369466"/>
                          </a:cubicBezTo>
                          <a:cubicBezTo>
                            <a:pt x="91692" y="242715"/>
                            <a:pt x="64724" y="102480"/>
                            <a:pt x="0" y="0"/>
                          </a:cubicBezTo>
                          <a:cubicBezTo>
                            <a:pt x="5393" y="2697"/>
                            <a:pt x="8090" y="5394"/>
                            <a:pt x="10787" y="8091"/>
                          </a:cubicBezTo>
                          <a:cubicBezTo>
                            <a:pt x="118660" y="134842"/>
                            <a:pt x="167203" y="315529"/>
                            <a:pt x="196868" y="507005"/>
                          </a:cubicBezTo>
                          <a:cubicBezTo>
                            <a:pt x="215747" y="625665"/>
                            <a:pt x="237321" y="741629"/>
                            <a:pt x="253502" y="860290"/>
                          </a:cubicBezTo>
                          <a:lnTo>
                            <a:pt x="207656" y="860290"/>
                          </a:lnTo>
                          <a:close/>
                        </a:path>
                      </a:pathLst>
                    </a:custGeom>
                    <a:solidFill>
                      <a:srgbClr val="1F5C24"/>
                    </a:solidFill>
                    <a:ln w="26947" cap="flat">
                      <a:noFill/>
                      <a:prstDash val="solid"/>
                      <a:miter/>
                    </a:ln>
                  </p:spPr>
                  <p:txBody>
                    <a:bodyPr rtlCol="1" anchor="ctr"/>
                    <a:lstStyle/>
                    <a:p>
                      <a:endParaRPr lang="ar-SA"/>
                    </a:p>
                  </p:txBody>
                </p:sp>
                <p:sp>
                  <p:nvSpPr>
                    <p:cNvPr id="985" name="شكل حر: شكل 1350">
                      <a:extLst>
                        <a:ext uri="{FF2B5EF4-FFF2-40B4-BE49-F238E27FC236}">
                          <a16:creationId xmlns:a16="http://schemas.microsoft.com/office/drawing/2014/main" id="{6B2625E2-D761-4DB9-97AE-8BD8CEC9D24A}"/>
                        </a:ext>
                      </a:extLst>
                    </p:cNvPr>
                    <p:cNvSpPr/>
                    <p:nvPr/>
                  </p:nvSpPr>
                  <p:spPr>
                    <a:xfrm>
                      <a:off x="10261448" y="6291360"/>
                      <a:ext cx="243679" cy="563091"/>
                    </a:xfrm>
                    <a:custGeom>
                      <a:avLst/>
                      <a:gdLst>
                        <a:gd name="connsiteX0" fmla="*/ 226534 w 243679"/>
                        <a:gd name="connsiteY0" fmla="*/ 30014 h 563091"/>
                        <a:gd name="connsiteX1" fmla="*/ 180688 w 243679"/>
                        <a:gd name="connsiteY1" fmla="*/ 349 h 563091"/>
                        <a:gd name="connsiteX2" fmla="*/ 126751 w 243679"/>
                        <a:gd name="connsiteY2" fmla="*/ 21924 h 563091"/>
                        <a:gd name="connsiteX3" fmla="*/ 48543 w 243679"/>
                        <a:gd name="connsiteY3" fmla="*/ 129797 h 563091"/>
                        <a:gd name="connsiteX4" fmla="*/ 13484 w 243679"/>
                        <a:gd name="connsiteY4" fmla="*/ 288910 h 563091"/>
                        <a:gd name="connsiteX5" fmla="*/ 0 w 243679"/>
                        <a:gd name="connsiteY5" fmla="*/ 474991 h 563091"/>
                        <a:gd name="connsiteX6" fmla="*/ 2697 w 243679"/>
                        <a:gd name="connsiteY6" fmla="*/ 474991 h 563091"/>
                        <a:gd name="connsiteX7" fmla="*/ 16181 w 243679"/>
                        <a:gd name="connsiteY7" fmla="*/ 305091 h 563091"/>
                        <a:gd name="connsiteX8" fmla="*/ 48543 w 243679"/>
                        <a:gd name="connsiteY8" fmla="*/ 151371 h 563091"/>
                        <a:gd name="connsiteX9" fmla="*/ 115963 w 243679"/>
                        <a:gd name="connsiteY9" fmla="*/ 40801 h 563091"/>
                        <a:gd name="connsiteX10" fmla="*/ 167204 w 243679"/>
                        <a:gd name="connsiteY10" fmla="*/ 11136 h 563091"/>
                        <a:gd name="connsiteX11" fmla="*/ 242715 w 243679"/>
                        <a:gd name="connsiteY11" fmla="*/ 43498 h 563091"/>
                        <a:gd name="connsiteX12" fmla="*/ 226534 w 243679"/>
                        <a:gd name="connsiteY12" fmla="*/ 30014 h 563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3679" h="563091">
                          <a:moveTo>
                            <a:pt x="226534" y="30014"/>
                          </a:moveTo>
                          <a:cubicBezTo>
                            <a:pt x="213050" y="16530"/>
                            <a:pt x="196868" y="5743"/>
                            <a:pt x="180688" y="349"/>
                          </a:cubicBezTo>
                          <a:cubicBezTo>
                            <a:pt x="161810" y="-2348"/>
                            <a:pt x="142932" y="11136"/>
                            <a:pt x="126751" y="21924"/>
                          </a:cubicBezTo>
                          <a:cubicBezTo>
                            <a:pt x="94389" y="46195"/>
                            <a:pt x="67421" y="86648"/>
                            <a:pt x="48543" y="129797"/>
                          </a:cubicBezTo>
                          <a:cubicBezTo>
                            <a:pt x="29665" y="178340"/>
                            <a:pt x="21574" y="234973"/>
                            <a:pt x="13484" y="288910"/>
                          </a:cubicBezTo>
                          <a:cubicBezTo>
                            <a:pt x="5394" y="350937"/>
                            <a:pt x="0" y="412964"/>
                            <a:pt x="0" y="474991"/>
                          </a:cubicBezTo>
                          <a:cubicBezTo>
                            <a:pt x="0" y="477688"/>
                            <a:pt x="5394" y="671861"/>
                            <a:pt x="2697" y="474991"/>
                          </a:cubicBezTo>
                          <a:cubicBezTo>
                            <a:pt x="2697" y="418358"/>
                            <a:pt x="8090" y="361724"/>
                            <a:pt x="16181" y="305091"/>
                          </a:cubicBezTo>
                          <a:cubicBezTo>
                            <a:pt x="24271" y="253851"/>
                            <a:pt x="32362" y="199914"/>
                            <a:pt x="48543" y="151371"/>
                          </a:cubicBezTo>
                          <a:cubicBezTo>
                            <a:pt x="64724" y="108222"/>
                            <a:pt x="86299" y="67770"/>
                            <a:pt x="115963" y="40801"/>
                          </a:cubicBezTo>
                          <a:cubicBezTo>
                            <a:pt x="132145" y="27317"/>
                            <a:pt x="148326" y="16530"/>
                            <a:pt x="167204" y="11136"/>
                          </a:cubicBezTo>
                          <a:cubicBezTo>
                            <a:pt x="188778" y="5743"/>
                            <a:pt x="226534" y="32711"/>
                            <a:pt x="242715" y="43498"/>
                          </a:cubicBezTo>
                          <a:cubicBezTo>
                            <a:pt x="248109" y="48892"/>
                            <a:pt x="229231" y="32711"/>
                            <a:pt x="226534" y="30014"/>
                          </a:cubicBezTo>
                          <a:close/>
                        </a:path>
                      </a:pathLst>
                    </a:custGeom>
                    <a:solidFill>
                      <a:srgbClr val="DCFB8E">
                        <a:alpha val="50000"/>
                      </a:srgbClr>
                    </a:solidFill>
                    <a:ln w="26947" cap="flat">
                      <a:noFill/>
                      <a:prstDash val="solid"/>
                      <a:miter/>
                    </a:ln>
                  </p:spPr>
                  <p:txBody>
                    <a:bodyPr rtlCol="1" anchor="ctr"/>
                    <a:lstStyle/>
                    <a:p>
                      <a:endParaRPr lang="ar-SA"/>
                    </a:p>
                  </p:txBody>
                </p:sp>
                <p:sp>
                  <p:nvSpPr>
                    <p:cNvPr id="986" name="شكل حر: شكل 1351">
                      <a:extLst>
                        <a:ext uri="{FF2B5EF4-FFF2-40B4-BE49-F238E27FC236}">
                          <a16:creationId xmlns:a16="http://schemas.microsoft.com/office/drawing/2014/main" id="{4CECB65D-5D8C-40FC-8653-CDF13C48F9F2}"/>
                        </a:ext>
                      </a:extLst>
                    </p:cNvPr>
                    <p:cNvSpPr/>
                    <p:nvPr/>
                  </p:nvSpPr>
                  <p:spPr>
                    <a:xfrm>
                      <a:off x="10342353" y="6634002"/>
                      <a:ext cx="129990" cy="175569"/>
                    </a:xfrm>
                    <a:custGeom>
                      <a:avLst/>
                      <a:gdLst>
                        <a:gd name="connsiteX0" fmla="*/ 121357 w 129990"/>
                        <a:gd name="connsiteY0" fmla="*/ 205 h 175569"/>
                        <a:gd name="connsiteX1" fmla="*/ 48543 w 129990"/>
                        <a:gd name="connsiteY1" fmla="*/ 54141 h 175569"/>
                        <a:gd name="connsiteX2" fmla="*/ 0 w 129990"/>
                        <a:gd name="connsiteY2" fmla="*/ 175499 h 175569"/>
                        <a:gd name="connsiteX3" fmla="*/ 45846 w 129990"/>
                        <a:gd name="connsiteY3" fmla="*/ 70323 h 175569"/>
                        <a:gd name="connsiteX4" fmla="*/ 129448 w 129990"/>
                        <a:gd name="connsiteY4" fmla="*/ 2902 h 175569"/>
                        <a:gd name="connsiteX5" fmla="*/ 121357 w 129990"/>
                        <a:gd name="connsiteY5" fmla="*/ 205 h 175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0" h="175569">
                          <a:moveTo>
                            <a:pt x="121357" y="205"/>
                          </a:moveTo>
                          <a:cubicBezTo>
                            <a:pt x="88995" y="-2492"/>
                            <a:pt x="70118" y="21779"/>
                            <a:pt x="48543" y="54141"/>
                          </a:cubicBezTo>
                          <a:cubicBezTo>
                            <a:pt x="26968" y="89200"/>
                            <a:pt x="10787" y="132349"/>
                            <a:pt x="0" y="175499"/>
                          </a:cubicBezTo>
                          <a:cubicBezTo>
                            <a:pt x="0" y="178196"/>
                            <a:pt x="26968" y="102684"/>
                            <a:pt x="45846" y="70323"/>
                          </a:cubicBezTo>
                          <a:cubicBezTo>
                            <a:pt x="67421" y="35264"/>
                            <a:pt x="94389" y="5598"/>
                            <a:pt x="129448" y="2902"/>
                          </a:cubicBezTo>
                          <a:cubicBezTo>
                            <a:pt x="132145" y="205"/>
                            <a:pt x="124054" y="205"/>
                            <a:pt x="121357" y="205"/>
                          </a:cubicBezTo>
                          <a:close/>
                        </a:path>
                      </a:pathLst>
                    </a:custGeom>
                    <a:solidFill>
                      <a:srgbClr val="DCFB8E">
                        <a:alpha val="30000"/>
                      </a:srgbClr>
                    </a:solidFill>
                    <a:ln w="26947" cap="flat">
                      <a:noFill/>
                      <a:prstDash val="solid"/>
                      <a:miter/>
                    </a:ln>
                  </p:spPr>
                  <p:txBody>
                    <a:bodyPr rtlCol="1" anchor="ctr"/>
                    <a:lstStyle/>
                    <a:p>
                      <a:endParaRPr lang="ar-SA"/>
                    </a:p>
                  </p:txBody>
                </p:sp>
                <p:sp>
                  <p:nvSpPr>
                    <p:cNvPr id="987" name="شكل حر: شكل 1352">
                      <a:extLst>
                        <a:ext uri="{FF2B5EF4-FFF2-40B4-BE49-F238E27FC236}">
                          <a16:creationId xmlns:a16="http://schemas.microsoft.com/office/drawing/2014/main" id="{80984DEC-C567-4601-AC5C-F4182C9EA854}"/>
                        </a:ext>
                      </a:extLst>
                    </p:cNvPr>
                    <p:cNvSpPr/>
                    <p:nvPr/>
                  </p:nvSpPr>
                  <p:spPr>
                    <a:xfrm>
                      <a:off x="10336959" y="6618309"/>
                      <a:ext cx="105177" cy="70136"/>
                    </a:xfrm>
                    <a:custGeom>
                      <a:avLst/>
                      <a:gdLst>
                        <a:gd name="connsiteX0" fmla="*/ 97086 w 105177"/>
                        <a:gd name="connsiteY0" fmla="*/ 2413 h 70136"/>
                        <a:gd name="connsiteX1" fmla="*/ 0 w 105177"/>
                        <a:gd name="connsiteY1" fmla="*/ 69834 h 70136"/>
                        <a:gd name="connsiteX2" fmla="*/ 13484 w 105177"/>
                        <a:gd name="connsiteY2" fmla="*/ 53653 h 70136"/>
                        <a:gd name="connsiteX3" fmla="*/ 105177 w 105177"/>
                        <a:gd name="connsiteY3" fmla="*/ 5110 h 70136"/>
                        <a:gd name="connsiteX4" fmla="*/ 97086 w 105177"/>
                        <a:gd name="connsiteY4" fmla="*/ 2413 h 70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77" h="70136">
                          <a:moveTo>
                            <a:pt x="97086" y="2413"/>
                          </a:moveTo>
                          <a:cubicBezTo>
                            <a:pt x="59331" y="-11071"/>
                            <a:pt x="21575" y="34775"/>
                            <a:pt x="0" y="69834"/>
                          </a:cubicBezTo>
                          <a:cubicBezTo>
                            <a:pt x="0" y="72531"/>
                            <a:pt x="10788" y="56350"/>
                            <a:pt x="13484" y="53653"/>
                          </a:cubicBezTo>
                          <a:cubicBezTo>
                            <a:pt x="37756" y="18595"/>
                            <a:pt x="67421" y="-284"/>
                            <a:pt x="105177" y="5110"/>
                          </a:cubicBezTo>
                          <a:cubicBezTo>
                            <a:pt x="105177" y="5110"/>
                            <a:pt x="99783" y="5110"/>
                            <a:pt x="97086" y="2413"/>
                          </a:cubicBezTo>
                          <a:close/>
                        </a:path>
                      </a:pathLst>
                    </a:custGeom>
                    <a:solidFill>
                      <a:srgbClr val="DCFB8E">
                        <a:alpha val="30000"/>
                      </a:srgbClr>
                    </a:solidFill>
                    <a:ln w="26947" cap="flat">
                      <a:noFill/>
                      <a:prstDash val="solid"/>
                      <a:miter/>
                    </a:ln>
                  </p:spPr>
                  <p:txBody>
                    <a:bodyPr rtlCol="1" anchor="ctr"/>
                    <a:lstStyle/>
                    <a:p>
                      <a:endParaRPr lang="ar-SA"/>
                    </a:p>
                  </p:txBody>
                </p:sp>
                <p:sp>
                  <p:nvSpPr>
                    <p:cNvPr id="988" name="شكل حر: شكل 1353">
                      <a:extLst>
                        <a:ext uri="{FF2B5EF4-FFF2-40B4-BE49-F238E27FC236}">
                          <a16:creationId xmlns:a16="http://schemas.microsoft.com/office/drawing/2014/main" id="{81E3C985-C718-419B-AA49-5FCFA528A571}"/>
                        </a:ext>
                      </a:extLst>
                    </p:cNvPr>
                    <p:cNvSpPr/>
                    <p:nvPr/>
                  </p:nvSpPr>
                  <p:spPr>
                    <a:xfrm>
                      <a:off x="9983674" y="6208107"/>
                      <a:ext cx="183384" cy="569074"/>
                    </a:xfrm>
                    <a:custGeom>
                      <a:avLst/>
                      <a:gdLst>
                        <a:gd name="connsiteX0" fmla="*/ 183384 w 183384"/>
                        <a:gd name="connsiteY0" fmla="*/ 569032 h 569074"/>
                        <a:gd name="connsiteX1" fmla="*/ 134842 w 183384"/>
                        <a:gd name="connsiteY1" fmla="*/ 315529 h 569074"/>
                        <a:gd name="connsiteX2" fmla="*/ 102479 w 183384"/>
                        <a:gd name="connsiteY2" fmla="*/ 194172 h 569074"/>
                        <a:gd name="connsiteX3" fmla="*/ 56633 w 183384"/>
                        <a:gd name="connsiteY3" fmla="*/ 83602 h 569074"/>
                        <a:gd name="connsiteX4" fmla="*/ 2696 w 183384"/>
                        <a:gd name="connsiteY4" fmla="*/ 0 h 569074"/>
                        <a:gd name="connsiteX5" fmla="*/ 0 w 183384"/>
                        <a:gd name="connsiteY5" fmla="*/ 2697 h 569074"/>
                        <a:gd name="connsiteX6" fmla="*/ 97085 w 183384"/>
                        <a:gd name="connsiteY6" fmla="*/ 202262 h 569074"/>
                        <a:gd name="connsiteX7" fmla="*/ 129448 w 183384"/>
                        <a:gd name="connsiteY7" fmla="*/ 326317 h 569074"/>
                        <a:gd name="connsiteX8" fmla="*/ 156416 w 183384"/>
                        <a:gd name="connsiteY8" fmla="*/ 442281 h 569074"/>
                        <a:gd name="connsiteX9" fmla="*/ 183384 w 183384"/>
                        <a:gd name="connsiteY9" fmla="*/ 569032 h 569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3384" h="569074">
                          <a:moveTo>
                            <a:pt x="183384" y="569032"/>
                          </a:moveTo>
                          <a:cubicBezTo>
                            <a:pt x="175294" y="525882"/>
                            <a:pt x="142932" y="358679"/>
                            <a:pt x="134842" y="315529"/>
                          </a:cubicBezTo>
                          <a:cubicBezTo>
                            <a:pt x="126751" y="275077"/>
                            <a:pt x="115963" y="234624"/>
                            <a:pt x="102479" y="194172"/>
                          </a:cubicBezTo>
                          <a:cubicBezTo>
                            <a:pt x="88995" y="156416"/>
                            <a:pt x="72814" y="118661"/>
                            <a:pt x="56633" y="83602"/>
                          </a:cubicBezTo>
                          <a:cubicBezTo>
                            <a:pt x="43149" y="51240"/>
                            <a:pt x="26968" y="21575"/>
                            <a:pt x="2696" y="0"/>
                          </a:cubicBezTo>
                          <a:cubicBezTo>
                            <a:pt x="2696" y="0"/>
                            <a:pt x="0" y="0"/>
                            <a:pt x="0" y="2697"/>
                          </a:cubicBezTo>
                          <a:cubicBezTo>
                            <a:pt x="45846" y="56634"/>
                            <a:pt x="72814" y="132145"/>
                            <a:pt x="97085" y="202262"/>
                          </a:cubicBezTo>
                          <a:cubicBezTo>
                            <a:pt x="110569" y="242715"/>
                            <a:pt x="121357" y="283167"/>
                            <a:pt x="129448" y="326317"/>
                          </a:cubicBezTo>
                          <a:cubicBezTo>
                            <a:pt x="140235" y="366769"/>
                            <a:pt x="148326" y="401828"/>
                            <a:pt x="156416" y="442281"/>
                          </a:cubicBezTo>
                          <a:cubicBezTo>
                            <a:pt x="156416" y="444977"/>
                            <a:pt x="183384" y="571728"/>
                            <a:pt x="183384" y="569032"/>
                          </a:cubicBezTo>
                          <a:close/>
                        </a:path>
                      </a:pathLst>
                    </a:custGeom>
                    <a:solidFill>
                      <a:srgbClr val="DCFB8E">
                        <a:alpha val="30000"/>
                      </a:srgbClr>
                    </a:solidFill>
                    <a:ln w="26947" cap="flat">
                      <a:noFill/>
                      <a:prstDash val="solid"/>
                      <a:miter/>
                    </a:ln>
                  </p:spPr>
                  <p:txBody>
                    <a:bodyPr rtlCol="1" anchor="ctr"/>
                    <a:lstStyle/>
                    <a:p>
                      <a:endParaRPr lang="ar-SA"/>
                    </a:p>
                  </p:txBody>
                </p:sp>
              </p:grpSp>
              <p:grpSp>
                <p:nvGrpSpPr>
                  <p:cNvPr id="830" name="رسم 4">
                    <a:extLst>
                      <a:ext uri="{FF2B5EF4-FFF2-40B4-BE49-F238E27FC236}">
                        <a16:creationId xmlns:a16="http://schemas.microsoft.com/office/drawing/2014/main" id="{72E38E57-5B37-4CEB-8A41-834D92D71385}"/>
                      </a:ext>
                    </a:extLst>
                  </p:cNvPr>
                  <p:cNvGrpSpPr/>
                  <p:nvPr/>
                </p:nvGrpSpPr>
                <p:grpSpPr>
                  <a:xfrm>
                    <a:off x="9865013" y="6448126"/>
                    <a:ext cx="508561" cy="585212"/>
                    <a:chOff x="9865013" y="6448126"/>
                    <a:chExt cx="508561" cy="585212"/>
                  </a:xfrm>
                  <a:solidFill>
                    <a:schemeClr val="accent1"/>
                  </a:solidFill>
                </p:grpSpPr>
                <p:sp>
                  <p:nvSpPr>
                    <p:cNvPr id="967" name="شكل حر: شكل 1355">
                      <a:extLst>
                        <a:ext uri="{FF2B5EF4-FFF2-40B4-BE49-F238E27FC236}">
                          <a16:creationId xmlns:a16="http://schemas.microsoft.com/office/drawing/2014/main" id="{7E561908-32FA-4D72-BF8B-273A7C106F93}"/>
                        </a:ext>
                      </a:extLst>
                    </p:cNvPr>
                    <p:cNvSpPr/>
                    <p:nvPr/>
                  </p:nvSpPr>
                  <p:spPr>
                    <a:xfrm>
                      <a:off x="10132000" y="6773831"/>
                      <a:ext cx="233741" cy="256810"/>
                    </a:xfrm>
                    <a:custGeom>
                      <a:avLst/>
                      <a:gdLst>
                        <a:gd name="connsiteX0" fmla="*/ 191474 w 233741"/>
                        <a:gd name="connsiteY0" fmla="*/ 51851 h 256810"/>
                        <a:gd name="connsiteX1" fmla="*/ 191474 w 233741"/>
                        <a:gd name="connsiteY1" fmla="*/ 51851 h 256810"/>
                        <a:gd name="connsiteX2" fmla="*/ 156416 w 233741"/>
                        <a:gd name="connsiteY2" fmla="*/ 51851 h 256810"/>
                        <a:gd name="connsiteX3" fmla="*/ 132145 w 233741"/>
                        <a:gd name="connsiteY3" fmla="*/ 89606 h 256810"/>
                        <a:gd name="connsiteX4" fmla="*/ 94389 w 233741"/>
                        <a:gd name="connsiteY4" fmla="*/ 192086 h 256810"/>
                        <a:gd name="connsiteX5" fmla="*/ 80905 w 233741"/>
                        <a:gd name="connsiteY5" fmla="*/ 256810 h 256810"/>
                        <a:gd name="connsiteX6" fmla="*/ 0 w 233741"/>
                        <a:gd name="connsiteY6" fmla="*/ 256810 h 256810"/>
                        <a:gd name="connsiteX7" fmla="*/ 53937 w 233741"/>
                        <a:gd name="connsiteY7" fmla="*/ 65335 h 256810"/>
                        <a:gd name="connsiteX8" fmla="*/ 169900 w 233741"/>
                        <a:gd name="connsiteY8" fmla="*/ 8701 h 256810"/>
                        <a:gd name="connsiteX9" fmla="*/ 226534 w 233741"/>
                        <a:gd name="connsiteY9" fmla="*/ 43760 h 256810"/>
                        <a:gd name="connsiteX10" fmla="*/ 231927 w 233741"/>
                        <a:gd name="connsiteY10" fmla="*/ 97697 h 256810"/>
                        <a:gd name="connsiteX11" fmla="*/ 191474 w 233741"/>
                        <a:gd name="connsiteY11" fmla="*/ 51851 h 256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3741" h="256810">
                          <a:moveTo>
                            <a:pt x="191474" y="51851"/>
                          </a:moveTo>
                          <a:cubicBezTo>
                            <a:pt x="194171" y="51851"/>
                            <a:pt x="194171" y="51851"/>
                            <a:pt x="191474" y="51851"/>
                          </a:cubicBezTo>
                          <a:cubicBezTo>
                            <a:pt x="175294" y="43760"/>
                            <a:pt x="167203" y="35670"/>
                            <a:pt x="156416" y="51851"/>
                          </a:cubicBezTo>
                          <a:cubicBezTo>
                            <a:pt x="148326" y="62638"/>
                            <a:pt x="140235" y="76122"/>
                            <a:pt x="132145" y="89606"/>
                          </a:cubicBezTo>
                          <a:cubicBezTo>
                            <a:pt x="115963" y="121968"/>
                            <a:pt x="105176" y="157027"/>
                            <a:pt x="94389" y="192086"/>
                          </a:cubicBezTo>
                          <a:cubicBezTo>
                            <a:pt x="88995" y="213661"/>
                            <a:pt x="83601" y="235235"/>
                            <a:pt x="80905" y="256810"/>
                          </a:cubicBezTo>
                          <a:lnTo>
                            <a:pt x="0" y="256810"/>
                          </a:lnTo>
                          <a:cubicBezTo>
                            <a:pt x="2696" y="186693"/>
                            <a:pt x="16180" y="119272"/>
                            <a:pt x="53937" y="65335"/>
                          </a:cubicBezTo>
                          <a:cubicBezTo>
                            <a:pt x="72814" y="22186"/>
                            <a:pt x="129448" y="-18267"/>
                            <a:pt x="169900" y="8701"/>
                          </a:cubicBezTo>
                          <a:cubicBezTo>
                            <a:pt x="194171" y="6004"/>
                            <a:pt x="218443" y="16792"/>
                            <a:pt x="226534" y="43760"/>
                          </a:cubicBezTo>
                          <a:cubicBezTo>
                            <a:pt x="229231" y="54548"/>
                            <a:pt x="237321" y="86909"/>
                            <a:pt x="231927" y="97697"/>
                          </a:cubicBezTo>
                          <a:cubicBezTo>
                            <a:pt x="223837" y="78819"/>
                            <a:pt x="210353" y="62638"/>
                            <a:pt x="191474" y="51851"/>
                          </a:cubicBezTo>
                          <a:close/>
                        </a:path>
                      </a:pathLst>
                    </a:custGeom>
                    <a:solidFill>
                      <a:srgbClr val="284A55"/>
                    </a:solidFill>
                    <a:ln w="26947" cap="flat">
                      <a:noFill/>
                      <a:prstDash val="solid"/>
                      <a:miter/>
                    </a:ln>
                  </p:spPr>
                  <p:txBody>
                    <a:bodyPr rtlCol="1" anchor="ctr"/>
                    <a:lstStyle/>
                    <a:p>
                      <a:endParaRPr lang="ar-SA"/>
                    </a:p>
                  </p:txBody>
                </p:sp>
                <p:sp>
                  <p:nvSpPr>
                    <p:cNvPr id="968" name="شكل حر: شكل 1356">
                      <a:extLst>
                        <a:ext uri="{FF2B5EF4-FFF2-40B4-BE49-F238E27FC236}">
                          <a16:creationId xmlns:a16="http://schemas.microsoft.com/office/drawing/2014/main" id="{7F761F4C-D4AC-40B5-8E10-7E6B2F7F571E}"/>
                        </a:ext>
                      </a:extLst>
                    </p:cNvPr>
                    <p:cNvSpPr/>
                    <p:nvPr/>
                  </p:nvSpPr>
                  <p:spPr>
                    <a:xfrm>
                      <a:off x="10129303" y="6776899"/>
                      <a:ext cx="159112" cy="256439"/>
                    </a:xfrm>
                    <a:custGeom>
                      <a:avLst/>
                      <a:gdLst>
                        <a:gd name="connsiteX0" fmla="*/ 56634 w 159112"/>
                        <a:gd name="connsiteY0" fmla="*/ 172838 h 256439"/>
                        <a:gd name="connsiteX1" fmla="*/ 37755 w 159112"/>
                        <a:gd name="connsiteY1" fmla="*/ 256439 h 256439"/>
                        <a:gd name="connsiteX2" fmla="*/ 0 w 159112"/>
                        <a:gd name="connsiteY2" fmla="*/ 256439 h 256439"/>
                        <a:gd name="connsiteX3" fmla="*/ 53937 w 159112"/>
                        <a:gd name="connsiteY3" fmla="*/ 64964 h 256439"/>
                        <a:gd name="connsiteX4" fmla="*/ 159113 w 159112"/>
                        <a:gd name="connsiteY4" fmla="*/ 2937 h 256439"/>
                        <a:gd name="connsiteX5" fmla="*/ 56634 w 159112"/>
                        <a:gd name="connsiteY5" fmla="*/ 172838 h 256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112" h="256439">
                          <a:moveTo>
                            <a:pt x="56634" y="172838"/>
                          </a:moveTo>
                          <a:cubicBezTo>
                            <a:pt x="48543" y="199806"/>
                            <a:pt x="43149" y="226775"/>
                            <a:pt x="37755" y="256439"/>
                          </a:cubicBezTo>
                          <a:lnTo>
                            <a:pt x="0" y="256439"/>
                          </a:lnTo>
                          <a:cubicBezTo>
                            <a:pt x="2697" y="186322"/>
                            <a:pt x="16181" y="118901"/>
                            <a:pt x="53937" y="64964"/>
                          </a:cubicBezTo>
                          <a:cubicBezTo>
                            <a:pt x="70118" y="24512"/>
                            <a:pt x="118660" y="-10547"/>
                            <a:pt x="159113" y="2937"/>
                          </a:cubicBezTo>
                          <a:cubicBezTo>
                            <a:pt x="102479" y="27209"/>
                            <a:pt x="75511" y="105417"/>
                            <a:pt x="56634" y="172838"/>
                          </a:cubicBezTo>
                          <a:close/>
                        </a:path>
                      </a:pathLst>
                    </a:custGeom>
                    <a:solidFill>
                      <a:srgbClr val="003B18"/>
                    </a:solidFill>
                    <a:ln w="26947" cap="flat">
                      <a:noFill/>
                      <a:prstDash val="solid"/>
                      <a:miter/>
                    </a:ln>
                  </p:spPr>
                  <p:txBody>
                    <a:bodyPr rtlCol="1" anchor="ctr"/>
                    <a:lstStyle/>
                    <a:p>
                      <a:endParaRPr lang="ar-SA"/>
                    </a:p>
                  </p:txBody>
                </p:sp>
                <p:sp>
                  <p:nvSpPr>
                    <p:cNvPr id="969" name="شكل حر: شكل 1357">
                      <a:extLst>
                        <a:ext uri="{FF2B5EF4-FFF2-40B4-BE49-F238E27FC236}">
                          <a16:creationId xmlns:a16="http://schemas.microsoft.com/office/drawing/2014/main" id="{F925C63E-9012-4695-A588-0019C3388ABA}"/>
                        </a:ext>
                      </a:extLst>
                    </p:cNvPr>
                    <p:cNvSpPr/>
                    <p:nvPr/>
                  </p:nvSpPr>
                  <p:spPr>
                    <a:xfrm>
                      <a:off x="10167059" y="6777139"/>
                      <a:ext cx="164506" cy="253502"/>
                    </a:xfrm>
                    <a:custGeom>
                      <a:avLst/>
                      <a:gdLst>
                        <a:gd name="connsiteX0" fmla="*/ 129448 w 164506"/>
                        <a:gd name="connsiteY0" fmla="*/ 40452 h 253502"/>
                        <a:gd name="connsiteX1" fmla="*/ 121357 w 164506"/>
                        <a:gd name="connsiteY1" fmla="*/ 48543 h 253502"/>
                        <a:gd name="connsiteX2" fmla="*/ 97086 w 164506"/>
                        <a:gd name="connsiteY2" fmla="*/ 86299 h 253502"/>
                        <a:gd name="connsiteX3" fmla="*/ 59331 w 164506"/>
                        <a:gd name="connsiteY3" fmla="*/ 188778 h 253502"/>
                        <a:gd name="connsiteX4" fmla="*/ 45846 w 164506"/>
                        <a:gd name="connsiteY4" fmla="*/ 253503 h 253502"/>
                        <a:gd name="connsiteX5" fmla="*/ 0 w 164506"/>
                        <a:gd name="connsiteY5" fmla="*/ 253503 h 253502"/>
                        <a:gd name="connsiteX6" fmla="*/ 18878 w 164506"/>
                        <a:gd name="connsiteY6" fmla="*/ 169901 h 253502"/>
                        <a:gd name="connsiteX7" fmla="*/ 124054 w 164506"/>
                        <a:gd name="connsiteY7" fmla="*/ 0 h 253502"/>
                        <a:gd name="connsiteX8" fmla="*/ 134842 w 164506"/>
                        <a:gd name="connsiteY8" fmla="*/ 5394 h 253502"/>
                        <a:gd name="connsiteX9" fmla="*/ 164507 w 164506"/>
                        <a:gd name="connsiteY9" fmla="*/ 8091 h 253502"/>
                        <a:gd name="connsiteX10" fmla="*/ 129448 w 164506"/>
                        <a:gd name="connsiteY10" fmla="*/ 40452 h 25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506" h="253502">
                          <a:moveTo>
                            <a:pt x="129448" y="40452"/>
                          </a:moveTo>
                          <a:cubicBezTo>
                            <a:pt x="126751" y="43149"/>
                            <a:pt x="124054" y="43149"/>
                            <a:pt x="121357" y="48543"/>
                          </a:cubicBezTo>
                          <a:cubicBezTo>
                            <a:pt x="113267" y="59330"/>
                            <a:pt x="105176" y="72814"/>
                            <a:pt x="97086" y="86299"/>
                          </a:cubicBezTo>
                          <a:cubicBezTo>
                            <a:pt x="80905" y="118660"/>
                            <a:pt x="70118" y="153719"/>
                            <a:pt x="59331" y="188778"/>
                          </a:cubicBezTo>
                          <a:cubicBezTo>
                            <a:pt x="53937" y="210353"/>
                            <a:pt x="48543" y="231927"/>
                            <a:pt x="45846" y="253503"/>
                          </a:cubicBezTo>
                          <a:lnTo>
                            <a:pt x="0" y="253503"/>
                          </a:lnTo>
                          <a:cubicBezTo>
                            <a:pt x="2697" y="226534"/>
                            <a:pt x="10787" y="199566"/>
                            <a:pt x="18878" y="169901"/>
                          </a:cubicBezTo>
                          <a:cubicBezTo>
                            <a:pt x="37755" y="105176"/>
                            <a:pt x="64724" y="26968"/>
                            <a:pt x="124054" y="0"/>
                          </a:cubicBezTo>
                          <a:cubicBezTo>
                            <a:pt x="126751" y="0"/>
                            <a:pt x="132145" y="2697"/>
                            <a:pt x="134842" y="5394"/>
                          </a:cubicBezTo>
                          <a:cubicBezTo>
                            <a:pt x="145629" y="2697"/>
                            <a:pt x="156416" y="5394"/>
                            <a:pt x="164507" y="8091"/>
                          </a:cubicBezTo>
                          <a:cubicBezTo>
                            <a:pt x="151023" y="16181"/>
                            <a:pt x="140236" y="26968"/>
                            <a:pt x="129448" y="40452"/>
                          </a:cubicBezTo>
                          <a:close/>
                        </a:path>
                      </a:pathLst>
                    </a:custGeom>
                    <a:solidFill>
                      <a:srgbClr val="003B18"/>
                    </a:solidFill>
                    <a:ln w="26947" cap="flat">
                      <a:noFill/>
                      <a:prstDash val="solid"/>
                      <a:miter/>
                    </a:ln>
                  </p:spPr>
                  <p:txBody>
                    <a:bodyPr rtlCol="1" anchor="ctr"/>
                    <a:lstStyle/>
                    <a:p>
                      <a:endParaRPr lang="ar-SA"/>
                    </a:p>
                  </p:txBody>
                </p:sp>
                <p:sp>
                  <p:nvSpPr>
                    <p:cNvPr id="970" name="شكل حر: شكل 1358">
                      <a:extLst>
                        <a:ext uri="{FF2B5EF4-FFF2-40B4-BE49-F238E27FC236}">
                          <a16:creationId xmlns:a16="http://schemas.microsoft.com/office/drawing/2014/main" id="{A41EF565-644A-4473-84CB-6E76B0428F29}"/>
                        </a:ext>
                      </a:extLst>
                    </p:cNvPr>
                    <p:cNvSpPr/>
                    <p:nvPr/>
                  </p:nvSpPr>
                  <p:spPr>
                    <a:xfrm>
                      <a:off x="10094561" y="6535803"/>
                      <a:ext cx="279012" cy="494838"/>
                    </a:xfrm>
                    <a:custGeom>
                      <a:avLst/>
                      <a:gdLst>
                        <a:gd name="connsiteX0" fmla="*/ 148008 w 279012"/>
                        <a:gd name="connsiteY0" fmla="*/ 93010 h 494838"/>
                        <a:gd name="connsiteX1" fmla="*/ 148008 w 279012"/>
                        <a:gd name="connsiteY1" fmla="*/ 93010 h 494838"/>
                        <a:gd name="connsiteX2" fmla="*/ 148008 w 279012"/>
                        <a:gd name="connsiteY2" fmla="*/ 93010 h 494838"/>
                        <a:gd name="connsiteX3" fmla="*/ 94072 w 279012"/>
                        <a:gd name="connsiteY3" fmla="*/ 338422 h 494838"/>
                        <a:gd name="connsiteX4" fmla="*/ 83284 w 279012"/>
                        <a:gd name="connsiteY4" fmla="*/ 494838 h 494838"/>
                        <a:gd name="connsiteX5" fmla="*/ 7773 w 279012"/>
                        <a:gd name="connsiteY5" fmla="*/ 494838 h 494838"/>
                        <a:gd name="connsiteX6" fmla="*/ 18561 w 279012"/>
                        <a:gd name="connsiteY6" fmla="*/ 163128 h 494838"/>
                        <a:gd name="connsiteX7" fmla="*/ 139918 w 279012"/>
                        <a:gd name="connsiteY7" fmla="*/ 9408 h 494838"/>
                        <a:gd name="connsiteX8" fmla="*/ 231610 w 279012"/>
                        <a:gd name="connsiteY8" fmla="*/ 20196 h 494838"/>
                        <a:gd name="connsiteX9" fmla="*/ 277457 w 279012"/>
                        <a:gd name="connsiteY9" fmla="*/ 71435 h 494838"/>
                        <a:gd name="connsiteX10" fmla="*/ 148008 w 279012"/>
                        <a:gd name="connsiteY10" fmla="*/ 93010 h 494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9012" h="494838">
                          <a:moveTo>
                            <a:pt x="148008" y="93010"/>
                          </a:moveTo>
                          <a:cubicBezTo>
                            <a:pt x="148008" y="93010"/>
                            <a:pt x="148008" y="93010"/>
                            <a:pt x="148008" y="93010"/>
                          </a:cubicBezTo>
                          <a:cubicBezTo>
                            <a:pt x="142615" y="95707"/>
                            <a:pt x="145312" y="95707"/>
                            <a:pt x="148008" y="93010"/>
                          </a:cubicBezTo>
                          <a:cubicBezTo>
                            <a:pt x="99466" y="146947"/>
                            <a:pt x="102163" y="268304"/>
                            <a:pt x="94072" y="338422"/>
                          </a:cubicBezTo>
                          <a:cubicBezTo>
                            <a:pt x="88678" y="392358"/>
                            <a:pt x="85981" y="443598"/>
                            <a:pt x="83284" y="494838"/>
                          </a:cubicBezTo>
                          <a:lnTo>
                            <a:pt x="7773" y="494838"/>
                          </a:lnTo>
                          <a:cubicBezTo>
                            <a:pt x="-318" y="381571"/>
                            <a:pt x="-8408" y="268304"/>
                            <a:pt x="18561" y="163128"/>
                          </a:cubicBezTo>
                          <a:cubicBezTo>
                            <a:pt x="37439" y="95707"/>
                            <a:pt x="80587" y="36377"/>
                            <a:pt x="139918" y="9408"/>
                          </a:cubicBezTo>
                          <a:cubicBezTo>
                            <a:pt x="172280" y="-6773"/>
                            <a:pt x="201945" y="-1379"/>
                            <a:pt x="231610" y="20196"/>
                          </a:cubicBezTo>
                          <a:cubicBezTo>
                            <a:pt x="239701" y="25589"/>
                            <a:pt x="288244" y="57951"/>
                            <a:pt x="277457" y="71435"/>
                          </a:cubicBezTo>
                          <a:cubicBezTo>
                            <a:pt x="231610" y="44467"/>
                            <a:pt x="183067" y="52558"/>
                            <a:pt x="148008" y="93010"/>
                          </a:cubicBezTo>
                          <a:close/>
                        </a:path>
                      </a:pathLst>
                    </a:custGeom>
                    <a:solidFill>
                      <a:srgbClr val="1F5C24"/>
                    </a:solidFill>
                    <a:ln w="26947" cap="flat">
                      <a:noFill/>
                      <a:prstDash val="solid"/>
                      <a:miter/>
                    </a:ln>
                  </p:spPr>
                  <p:txBody>
                    <a:bodyPr rtlCol="1" anchor="ctr"/>
                    <a:lstStyle/>
                    <a:p>
                      <a:endParaRPr lang="ar-SA"/>
                    </a:p>
                  </p:txBody>
                </p:sp>
                <p:sp>
                  <p:nvSpPr>
                    <p:cNvPr id="971" name="شكل حر: شكل 1359">
                      <a:extLst>
                        <a:ext uri="{FF2B5EF4-FFF2-40B4-BE49-F238E27FC236}">
                          <a16:creationId xmlns:a16="http://schemas.microsoft.com/office/drawing/2014/main" id="{A3145342-2259-4401-A0F1-FDC8882A8D34}"/>
                        </a:ext>
                      </a:extLst>
                    </p:cNvPr>
                    <p:cNvSpPr/>
                    <p:nvPr/>
                  </p:nvSpPr>
                  <p:spPr>
                    <a:xfrm>
                      <a:off x="10097258" y="6537121"/>
                      <a:ext cx="180370" cy="493520"/>
                    </a:xfrm>
                    <a:custGeom>
                      <a:avLst/>
                      <a:gdLst>
                        <a:gd name="connsiteX0" fmla="*/ 61710 w 180370"/>
                        <a:gd name="connsiteY0" fmla="*/ 129448 h 493520"/>
                        <a:gd name="connsiteX1" fmla="*/ 37438 w 180370"/>
                        <a:gd name="connsiteY1" fmla="*/ 466553 h 493520"/>
                        <a:gd name="connsiteX2" fmla="*/ 40135 w 180370"/>
                        <a:gd name="connsiteY2" fmla="*/ 493521 h 493520"/>
                        <a:gd name="connsiteX3" fmla="*/ 7773 w 180370"/>
                        <a:gd name="connsiteY3" fmla="*/ 493521 h 493520"/>
                        <a:gd name="connsiteX4" fmla="*/ 18561 w 180370"/>
                        <a:gd name="connsiteY4" fmla="*/ 161810 h 493520"/>
                        <a:gd name="connsiteX5" fmla="*/ 139918 w 180370"/>
                        <a:gd name="connsiteY5" fmla="*/ 8091 h 493520"/>
                        <a:gd name="connsiteX6" fmla="*/ 180371 w 180370"/>
                        <a:gd name="connsiteY6" fmla="*/ 0 h 493520"/>
                        <a:gd name="connsiteX7" fmla="*/ 61710 w 180370"/>
                        <a:gd name="connsiteY7" fmla="*/ 129448 h 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70" h="493520">
                          <a:moveTo>
                            <a:pt x="61710" y="129448"/>
                          </a:moveTo>
                          <a:cubicBezTo>
                            <a:pt x="37438" y="242715"/>
                            <a:pt x="32045" y="350588"/>
                            <a:pt x="37438" y="466553"/>
                          </a:cubicBezTo>
                          <a:cubicBezTo>
                            <a:pt x="37438" y="474643"/>
                            <a:pt x="37438" y="485430"/>
                            <a:pt x="40135" y="493521"/>
                          </a:cubicBezTo>
                          <a:lnTo>
                            <a:pt x="7773" y="493521"/>
                          </a:lnTo>
                          <a:cubicBezTo>
                            <a:pt x="-318" y="380254"/>
                            <a:pt x="-8408" y="266987"/>
                            <a:pt x="18561" y="161810"/>
                          </a:cubicBezTo>
                          <a:cubicBezTo>
                            <a:pt x="37438" y="94389"/>
                            <a:pt x="80587" y="35059"/>
                            <a:pt x="139918" y="8091"/>
                          </a:cubicBezTo>
                          <a:cubicBezTo>
                            <a:pt x="153402" y="2697"/>
                            <a:pt x="166886" y="0"/>
                            <a:pt x="180371" y="0"/>
                          </a:cubicBezTo>
                          <a:cubicBezTo>
                            <a:pt x="123737" y="16181"/>
                            <a:pt x="75194" y="64724"/>
                            <a:pt x="61710" y="129448"/>
                          </a:cubicBezTo>
                          <a:close/>
                        </a:path>
                      </a:pathLst>
                    </a:custGeom>
                    <a:solidFill>
                      <a:srgbClr val="2E2532"/>
                    </a:solidFill>
                    <a:ln w="26947" cap="flat">
                      <a:noFill/>
                      <a:prstDash val="solid"/>
                      <a:miter/>
                    </a:ln>
                  </p:spPr>
                  <p:txBody>
                    <a:bodyPr rtlCol="1" anchor="ctr"/>
                    <a:lstStyle/>
                    <a:p>
                      <a:endParaRPr lang="ar-SA"/>
                    </a:p>
                  </p:txBody>
                </p:sp>
                <p:sp>
                  <p:nvSpPr>
                    <p:cNvPr id="972" name="شكل حر: شكل 1360">
                      <a:extLst>
                        <a:ext uri="{FF2B5EF4-FFF2-40B4-BE49-F238E27FC236}">
                          <a16:creationId xmlns:a16="http://schemas.microsoft.com/office/drawing/2014/main" id="{2B6E1A64-9659-4D75-9BE5-E23E19B5F1FC}"/>
                        </a:ext>
                      </a:extLst>
                    </p:cNvPr>
                    <p:cNvSpPr/>
                    <p:nvPr/>
                  </p:nvSpPr>
                  <p:spPr>
                    <a:xfrm>
                      <a:off x="9865013" y="6448126"/>
                      <a:ext cx="250805" cy="585212"/>
                    </a:xfrm>
                    <a:custGeom>
                      <a:avLst/>
                      <a:gdLst>
                        <a:gd name="connsiteX0" fmla="*/ 167204 w 250805"/>
                        <a:gd name="connsiteY0" fmla="*/ 582516 h 585212"/>
                        <a:gd name="connsiteX1" fmla="*/ 164507 w 250805"/>
                        <a:gd name="connsiteY1" fmla="*/ 569032 h 585212"/>
                        <a:gd name="connsiteX2" fmla="*/ 97086 w 250805"/>
                        <a:gd name="connsiteY2" fmla="*/ 269683 h 585212"/>
                        <a:gd name="connsiteX3" fmla="*/ 0 w 250805"/>
                        <a:gd name="connsiteY3" fmla="*/ 0 h 585212"/>
                        <a:gd name="connsiteX4" fmla="*/ 10788 w 250805"/>
                        <a:gd name="connsiteY4" fmla="*/ 5394 h 585212"/>
                        <a:gd name="connsiteX5" fmla="*/ 183385 w 250805"/>
                        <a:gd name="connsiteY5" fmla="*/ 261593 h 585212"/>
                        <a:gd name="connsiteX6" fmla="*/ 250806 w 250805"/>
                        <a:gd name="connsiteY6" fmla="*/ 585212 h 585212"/>
                        <a:gd name="connsiteX7" fmla="*/ 167204 w 250805"/>
                        <a:gd name="connsiteY7" fmla="*/ 585212 h 585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0805" h="585212">
                          <a:moveTo>
                            <a:pt x="167204" y="582516"/>
                          </a:moveTo>
                          <a:cubicBezTo>
                            <a:pt x="167204" y="577122"/>
                            <a:pt x="164507" y="574425"/>
                            <a:pt x="164507" y="569032"/>
                          </a:cubicBezTo>
                          <a:cubicBezTo>
                            <a:pt x="140236" y="469249"/>
                            <a:pt x="118661" y="369466"/>
                            <a:pt x="97086" y="269683"/>
                          </a:cubicBezTo>
                          <a:cubicBezTo>
                            <a:pt x="78209" y="177991"/>
                            <a:pt x="53937" y="75511"/>
                            <a:pt x="0" y="0"/>
                          </a:cubicBezTo>
                          <a:cubicBezTo>
                            <a:pt x="2697" y="2697"/>
                            <a:pt x="8091" y="2697"/>
                            <a:pt x="10788" y="5394"/>
                          </a:cubicBezTo>
                          <a:cubicBezTo>
                            <a:pt x="102480" y="59330"/>
                            <a:pt x="145630" y="153719"/>
                            <a:pt x="183385" y="261593"/>
                          </a:cubicBezTo>
                          <a:cubicBezTo>
                            <a:pt x="218444" y="366769"/>
                            <a:pt x="237322" y="474643"/>
                            <a:pt x="250806" y="585212"/>
                          </a:cubicBezTo>
                          <a:lnTo>
                            <a:pt x="167204" y="585212"/>
                          </a:lnTo>
                          <a:close/>
                        </a:path>
                      </a:pathLst>
                    </a:custGeom>
                    <a:solidFill>
                      <a:srgbClr val="115027"/>
                    </a:solidFill>
                    <a:ln w="26947" cap="flat">
                      <a:noFill/>
                      <a:prstDash val="solid"/>
                      <a:miter/>
                    </a:ln>
                  </p:spPr>
                  <p:txBody>
                    <a:bodyPr rtlCol="1" anchor="ctr"/>
                    <a:lstStyle/>
                    <a:p>
                      <a:endParaRPr lang="ar-SA"/>
                    </a:p>
                  </p:txBody>
                </p:sp>
                <p:sp>
                  <p:nvSpPr>
                    <p:cNvPr id="973" name="شكل حر: شكل 1361">
                      <a:extLst>
                        <a:ext uri="{FF2B5EF4-FFF2-40B4-BE49-F238E27FC236}">
                          <a16:creationId xmlns:a16="http://schemas.microsoft.com/office/drawing/2014/main" id="{C759969D-878D-4B1A-B068-392F441515B9}"/>
                        </a:ext>
                      </a:extLst>
                    </p:cNvPr>
                    <p:cNvSpPr/>
                    <p:nvPr/>
                  </p:nvSpPr>
                  <p:spPr>
                    <a:xfrm>
                      <a:off x="9865013" y="6448126"/>
                      <a:ext cx="213050" cy="585212"/>
                    </a:xfrm>
                    <a:custGeom>
                      <a:avLst/>
                      <a:gdLst>
                        <a:gd name="connsiteX0" fmla="*/ 167204 w 213050"/>
                        <a:gd name="connsiteY0" fmla="*/ 582516 h 585212"/>
                        <a:gd name="connsiteX1" fmla="*/ 164507 w 213050"/>
                        <a:gd name="connsiteY1" fmla="*/ 569032 h 585212"/>
                        <a:gd name="connsiteX2" fmla="*/ 97086 w 213050"/>
                        <a:gd name="connsiteY2" fmla="*/ 269683 h 585212"/>
                        <a:gd name="connsiteX3" fmla="*/ 0 w 213050"/>
                        <a:gd name="connsiteY3" fmla="*/ 0 h 585212"/>
                        <a:gd name="connsiteX4" fmla="*/ 10788 w 213050"/>
                        <a:gd name="connsiteY4" fmla="*/ 5394 h 585212"/>
                        <a:gd name="connsiteX5" fmla="*/ 172598 w 213050"/>
                        <a:gd name="connsiteY5" fmla="*/ 372163 h 585212"/>
                        <a:gd name="connsiteX6" fmla="*/ 213050 w 213050"/>
                        <a:gd name="connsiteY6" fmla="*/ 585212 h 585212"/>
                        <a:gd name="connsiteX7" fmla="*/ 167204 w 213050"/>
                        <a:gd name="connsiteY7" fmla="*/ 585212 h 585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3050" h="585212">
                          <a:moveTo>
                            <a:pt x="167204" y="582516"/>
                          </a:moveTo>
                          <a:cubicBezTo>
                            <a:pt x="167204" y="577122"/>
                            <a:pt x="164507" y="574425"/>
                            <a:pt x="164507" y="569032"/>
                          </a:cubicBezTo>
                          <a:cubicBezTo>
                            <a:pt x="140236" y="469249"/>
                            <a:pt x="118661" y="369466"/>
                            <a:pt x="97086" y="269683"/>
                          </a:cubicBezTo>
                          <a:cubicBezTo>
                            <a:pt x="78209" y="177991"/>
                            <a:pt x="53937" y="75511"/>
                            <a:pt x="0" y="0"/>
                          </a:cubicBezTo>
                          <a:cubicBezTo>
                            <a:pt x="2697" y="2697"/>
                            <a:pt x="8091" y="2697"/>
                            <a:pt x="10788" y="5394"/>
                          </a:cubicBezTo>
                          <a:cubicBezTo>
                            <a:pt x="105177" y="97086"/>
                            <a:pt x="145630" y="231927"/>
                            <a:pt x="172598" y="372163"/>
                          </a:cubicBezTo>
                          <a:cubicBezTo>
                            <a:pt x="186082" y="442280"/>
                            <a:pt x="202262" y="515095"/>
                            <a:pt x="213050" y="585212"/>
                          </a:cubicBezTo>
                          <a:lnTo>
                            <a:pt x="167204" y="585212"/>
                          </a:lnTo>
                          <a:close/>
                        </a:path>
                      </a:pathLst>
                    </a:custGeom>
                    <a:solidFill>
                      <a:srgbClr val="1F5C24"/>
                    </a:solidFill>
                    <a:ln w="26947" cap="flat">
                      <a:noFill/>
                      <a:prstDash val="solid"/>
                      <a:miter/>
                    </a:ln>
                  </p:spPr>
                  <p:txBody>
                    <a:bodyPr rtlCol="1" anchor="ctr"/>
                    <a:lstStyle/>
                    <a:p>
                      <a:endParaRPr lang="ar-SA"/>
                    </a:p>
                  </p:txBody>
                </p:sp>
                <p:sp>
                  <p:nvSpPr>
                    <p:cNvPr id="974" name="شكل حر: شكل 1362">
                      <a:extLst>
                        <a:ext uri="{FF2B5EF4-FFF2-40B4-BE49-F238E27FC236}">
                          <a16:creationId xmlns:a16="http://schemas.microsoft.com/office/drawing/2014/main" id="{E178AA1E-1647-46E2-8824-2C90F9BD6177}"/>
                        </a:ext>
                      </a:extLst>
                    </p:cNvPr>
                    <p:cNvSpPr/>
                    <p:nvPr/>
                  </p:nvSpPr>
                  <p:spPr>
                    <a:xfrm>
                      <a:off x="10133995" y="6534002"/>
                      <a:ext cx="211054" cy="413641"/>
                    </a:xfrm>
                    <a:custGeom>
                      <a:avLst/>
                      <a:gdLst>
                        <a:gd name="connsiteX0" fmla="*/ 194874 w 211054"/>
                        <a:gd name="connsiteY0" fmla="*/ 21997 h 413641"/>
                        <a:gd name="connsiteX1" fmla="*/ 154421 w 211054"/>
                        <a:gd name="connsiteY1" fmla="*/ 422 h 413641"/>
                        <a:gd name="connsiteX2" fmla="*/ 108575 w 211054"/>
                        <a:gd name="connsiteY2" fmla="*/ 16603 h 413641"/>
                        <a:gd name="connsiteX3" fmla="*/ 41154 w 211054"/>
                        <a:gd name="connsiteY3" fmla="*/ 94812 h 413641"/>
                        <a:gd name="connsiteX4" fmla="*/ 11489 w 211054"/>
                        <a:gd name="connsiteY4" fmla="*/ 210775 h 413641"/>
                        <a:gd name="connsiteX5" fmla="*/ 701 w 211054"/>
                        <a:gd name="connsiteY5" fmla="*/ 348314 h 413641"/>
                        <a:gd name="connsiteX6" fmla="*/ 3398 w 211054"/>
                        <a:gd name="connsiteY6" fmla="*/ 348314 h 413641"/>
                        <a:gd name="connsiteX7" fmla="*/ 14185 w 211054"/>
                        <a:gd name="connsiteY7" fmla="*/ 224260 h 413641"/>
                        <a:gd name="connsiteX8" fmla="*/ 41154 w 211054"/>
                        <a:gd name="connsiteY8" fmla="*/ 110992 h 413641"/>
                        <a:gd name="connsiteX9" fmla="*/ 100484 w 211054"/>
                        <a:gd name="connsiteY9" fmla="*/ 30087 h 413641"/>
                        <a:gd name="connsiteX10" fmla="*/ 143634 w 211054"/>
                        <a:gd name="connsiteY10" fmla="*/ 8513 h 413641"/>
                        <a:gd name="connsiteX11" fmla="*/ 211055 w 211054"/>
                        <a:gd name="connsiteY11" fmla="*/ 32784 h 413641"/>
                        <a:gd name="connsiteX12" fmla="*/ 194874 w 211054"/>
                        <a:gd name="connsiteY12" fmla="*/ 21997 h 413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1054" h="413641">
                          <a:moveTo>
                            <a:pt x="194874" y="21997"/>
                          </a:moveTo>
                          <a:cubicBezTo>
                            <a:pt x="181389" y="13907"/>
                            <a:pt x="167905" y="3119"/>
                            <a:pt x="154421" y="422"/>
                          </a:cubicBezTo>
                          <a:cubicBezTo>
                            <a:pt x="138240" y="-2275"/>
                            <a:pt x="122059" y="8513"/>
                            <a:pt x="108575" y="16603"/>
                          </a:cubicBezTo>
                          <a:cubicBezTo>
                            <a:pt x="78910" y="35481"/>
                            <a:pt x="57335" y="62450"/>
                            <a:pt x="41154" y="94812"/>
                          </a:cubicBezTo>
                          <a:cubicBezTo>
                            <a:pt x="24973" y="129870"/>
                            <a:pt x="16882" y="173020"/>
                            <a:pt x="11489" y="210775"/>
                          </a:cubicBezTo>
                          <a:cubicBezTo>
                            <a:pt x="3398" y="256622"/>
                            <a:pt x="-1995" y="302468"/>
                            <a:pt x="701" y="348314"/>
                          </a:cubicBezTo>
                          <a:cubicBezTo>
                            <a:pt x="701" y="351011"/>
                            <a:pt x="6095" y="493943"/>
                            <a:pt x="3398" y="348314"/>
                          </a:cubicBezTo>
                          <a:cubicBezTo>
                            <a:pt x="3398" y="305165"/>
                            <a:pt x="8792" y="264712"/>
                            <a:pt x="14185" y="224260"/>
                          </a:cubicBezTo>
                          <a:cubicBezTo>
                            <a:pt x="19579" y="186504"/>
                            <a:pt x="27670" y="146051"/>
                            <a:pt x="41154" y="110992"/>
                          </a:cubicBezTo>
                          <a:cubicBezTo>
                            <a:pt x="54638" y="78630"/>
                            <a:pt x="76213" y="51662"/>
                            <a:pt x="100484" y="30087"/>
                          </a:cubicBezTo>
                          <a:cubicBezTo>
                            <a:pt x="113969" y="19300"/>
                            <a:pt x="130150" y="11210"/>
                            <a:pt x="143634" y="8513"/>
                          </a:cubicBezTo>
                          <a:cubicBezTo>
                            <a:pt x="162511" y="3119"/>
                            <a:pt x="194874" y="24694"/>
                            <a:pt x="211055" y="32784"/>
                          </a:cubicBezTo>
                          <a:cubicBezTo>
                            <a:pt x="211055" y="35481"/>
                            <a:pt x="197571" y="24694"/>
                            <a:pt x="194874" y="21997"/>
                          </a:cubicBezTo>
                          <a:close/>
                        </a:path>
                      </a:pathLst>
                    </a:custGeom>
                    <a:solidFill>
                      <a:srgbClr val="DCFB8E">
                        <a:alpha val="50000"/>
                      </a:srgbClr>
                    </a:solidFill>
                    <a:ln w="26947" cap="flat">
                      <a:noFill/>
                      <a:prstDash val="solid"/>
                      <a:miter/>
                    </a:ln>
                  </p:spPr>
                  <p:txBody>
                    <a:bodyPr rtlCol="1" anchor="ctr"/>
                    <a:lstStyle/>
                    <a:p>
                      <a:endParaRPr lang="ar-SA"/>
                    </a:p>
                  </p:txBody>
                </p:sp>
                <p:sp>
                  <p:nvSpPr>
                    <p:cNvPr id="975" name="شكل حر: شكل 1363">
                      <a:extLst>
                        <a:ext uri="{FF2B5EF4-FFF2-40B4-BE49-F238E27FC236}">
                          <a16:creationId xmlns:a16="http://schemas.microsoft.com/office/drawing/2014/main" id="{8058C15D-27F6-41B2-A7B1-31E8E3041775}"/>
                        </a:ext>
                      </a:extLst>
                    </p:cNvPr>
                    <p:cNvSpPr/>
                    <p:nvPr/>
                  </p:nvSpPr>
                  <p:spPr>
                    <a:xfrm>
                      <a:off x="10204814" y="6784973"/>
                      <a:ext cx="110570" cy="129797"/>
                    </a:xfrm>
                    <a:custGeom>
                      <a:avLst/>
                      <a:gdLst>
                        <a:gd name="connsiteX0" fmla="*/ 102480 w 110570"/>
                        <a:gd name="connsiteY0" fmla="*/ 257 h 129797"/>
                        <a:gd name="connsiteX1" fmla="*/ 40452 w 110570"/>
                        <a:gd name="connsiteY1" fmla="*/ 40709 h 129797"/>
                        <a:gd name="connsiteX2" fmla="*/ 0 w 110570"/>
                        <a:gd name="connsiteY2" fmla="*/ 129705 h 129797"/>
                        <a:gd name="connsiteX3" fmla="*/ 37755 w 110570"/>
                        <a:gd name="connsiteY3" fmla="*/ 51497 h 129797"/>
                        <a:gd name="connsiteX4" fmla="*/ 110570 w 110570"/>
                        <a:gd name="connsiteY4" fmla="*/ 2954 h 129797"/>
                        <a:gd name="connsiteX5" fmla="*/ 102480 w 110570"/>
                        <a:gd name="connsiteY5" fmla="*/ 257 h 129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570" h="129797">
                          <a:moveTo>
                            <a:pt x="102480" y="257"/>
                          </a:moveTo>
                          <a:cubicBezTo>
                            <a:pt x="72815" y="-2440"/>
                            <a:pt x="56634" y="16438"/>
                            <a:pt x="40452" y="40709"/>
                          </a:cubicBezTo>
                          <a:cubicBezTo>
                            <a:pt x="21575" y="67678"/>
                            <a:pt x="8091" y="97343"/>
                            <a:pt x="0" y="129705"/>
                          </a:cubicBezTo>
                          <a:cubicBezTo>
                            <a:pt x="0" y="132402"/>
                            <a:pt x="21575" y="75768"/>
                            <a:pt x="37755" y="51497"/>
                          </a:cubicBezTo>
                          <a:cubicBezTo>
                            <a:pt x="56634" y="24528"/>
                            <a:pt x="80905" y="2954"/>
                            <a:pt x="110570" y="2954"/>
                          </a:cubicBezTo>
                          <a:cubicBezTo>
                            <a:pt x="110570" y="257"/>
                            <a:pt x="105176" y="257"/>
                            <a:pt x="102480" y="257"/>
                          </a:cubicBezTo>
                          <a:close/>
                        </a:path>
                      </a:pathLst>
                    </a:custGeom>
                    <a:solidFill>
                      <a:srgbClr val="DCFB8E">
                        <a:alpha val="30000"/>
                      </a:srgbClr>
                    </a:solidFill>
                    <a:ln w="26947" cap="flat">
                      <a:noFill/>
                      <a:prstDash val="solid"/>
                      <a:miter/>
                    </a:ln>
                  </p:spPr>
                  <p:txBody>
                    <a:bodyPr rtlCol="1" anchor="ctr"/>
                    <a:lstStyle/>
                    <a:p>
                      <a:endParaRPr lang="ar-SA"/>
                    </a:p>
                  </p:txBody>
                </p:sp>
                <p:sp>
                  <p:nvSpPr>
                    <p:cNvPr id="976" name="شكل حر: شكل 1364">
                      <a:extLst>
                        <a:ext uri="{FF2B5EF4-FFF2-40B4-BE49-F238E27FC236}">
                          <a16:creationId xmlns:a16="http://schemas.microsoft.com/office/drawing/2014/main" id="{6E5CC1EC-CD83-4840-A881-D6C1A0664832}"/>
                        </a:ext>
                      </a:extLst>
                    </p:cNvPr>
                    <p:cNvSpPr/>
                    <p:nvPr/>
                  </p:nvSpPr>
                  <p:spPr>
                    <a:xfrm>
                      <a:off x="10196724" y="6775872"/>
                      <a:ext cx="89730" cy="49810"/>
                    </a:xfrm>
                    <a:custGeom>
                      <a:avLst/>
                      <a:gdLst>
                        <a:gd name="connsiteX0" fmla="*/ 83602 w 89730"/>
                        <a:gd name="connsiteY0" fmla="*/ 1267 h 49810"/>
                        <a:gd name="connsiteX1" fmla="*/ 0 w 89730"/>
                        <a:gd name="connsiteY1" fmla="*/ 49810 h 49810"/>
                        <a:gd name="connsiteX2" fmla="*/ 10787 w 89730"/>
                        <a:gd name="connsiteY2" fmla="*/ 39023 h 49810"/>
                        <a:gd name="connsiteX3" fmla="*/ 88995 w 89730"/>
                        <a:gd name="connsiteY3" fmla="*/ 3964 h 49810"/>
                        <a:gd name="connsiteX4" fmla="*/ 83602 w 89730"/>
                        <a:gd name="connsiteY4" fmla="*/ 1267 h 49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30" h="49810">
                          <a:moveTo>
                            <a:pt x="83602" y="1267"/>
                          </a:moveTo>
                          <a:cubicBezTo>
                            <a:pt x="51240" y="-6823"/>
                            <a:pt x="16181" y="25538"/>
                            <a:pt x="0" y="49810"/>
                          </a:cubicBezTo>
                          <a:cubicBezTo>
                            <a:pt x="0" y="49810"/>
                            <a:pt x="10787" y="39023"/>
                            <a:pt x="10787" y="39023"/>
                          </a:cubicBezTo>
                          <a:cubicBezTo>
                            <a:pt x="29665" y="12054"/>
                            <a:pt x="56634" y="-1430"/>
                            <a:pt x="88995" y="3964"/>
                          </a:cubicBezTo>
                          <a:cubicBezTo>
                            <a:pt x="91692" y="3964"/>
                            <a:pt x="86298" y="1267"/>
                            <a:pt x="83602" y="1267"/>
                          </a:cubicBezTo>
                          <a:close/>
                        </a:path>
                      </a:pathLst>
                    </a:custGeom>
                    <a:solidFill>
                      <a:srgbClr val="DCFB8E">
                        <a:alpha val="30000"/>
                      </a:srgbClr>
                    </a:solidFill>
                    <a:ln w="26947" cap="flat">
                      <a:noFill/>
                      <a:prstDash val="solid"/>
                      <a:miter/>
                    </a:ln>
                  </p:spPr>
                  <p:txBody>
                    <a:bodyPr rtlCol="1" anchor="ctr"/>
                    <a:lstStyle/>
                    <a:p>
                      <a:endParaRPr lang="ar-SA"/>
                    </a:p>
                  </p:txBody>
                </p:sp>
                <p:sp>
                  <p:nvSpPr>
                    <p:cNvPr id="977" name="شكل حر: شكل 1365">
                      <a:extLst>
                        <a:ext uri="{FF2B5EF4-FFF2-40B4-BE49-F238E27FC236}">
                          <a16:creationId xmlns:a16="http://schemas.microsoft.com/office/drawing/2014/main" id="{CFCFBC3A-4545-4565-8123-14FED94D2C79}"/>
                        </a:ext>
                      </a:extLst>
                    </p:cNvPr>
                    <p:cNvSpPr/>
                    <p:nvPr/>
                  </p:nvSpPr>
                  <p:spPr>
                    <a:xfrm>
                      <a:off x="9888087" y="6472397"/>
                      <a:ext cx="160311" cy="418067"/>
                    </a:xfrm>
                    <a:custGeom>
                      <a:avLst/>
                      <a:gdLst>
                        <a:gd name="connsiteX0" fmla="*/ 160312 w 160311"/>
                        <a:gd name="connsiteY0" fmla="*/ 418009 h 418067"/>
                        <a:gd name="connsiteX1" fmla="*/ 117162 w 160311"/>
                        <a:gd name="connsiteY1" fmla="*/ 231928 h 418067"/>
                        <a:gd name="connsiteX2" fmla="*/ 87497 w 160311"/>
                        <a:gd name="connsiteY2" fmla="*/ 142932 h 418067"/>
                        <a:gd name="connsiteX3" fmla="*/ 47044 w 160311"/>
                        <a:gd name="connsiteY3" fmla="*/ 62027 h 418067"/>
                        <a:gd name="connsiteX4" fmla="*/ 1199 w 160311"/>
                        <a:gd name="connsiteY4" fmla="*/ 0 h 418067"/>
                        <a:gd name="connsiteX5" fmla="*/ 1199 w 160311"/>
                        <a:gd name="connsiteY5" fmla="*/ 2697 h 418067"/>
                        <a:gd name="connsiteX6" fmla="*/ 84800 w 160311"/>
                        <a:gd name="connsiteY6" fmla="*/ 148326 h 418067"/>
                        <a:gd name="connsiteX7" fmla="*/ 114465 w 160311"/>
                        <a:gd name="connsiteY7" fmla="*/ 240018 h 418067"/>
                        <a:gd name="connsiteX8" fmla="*/ 138736 w 160311"/>
                        <a:gd name="connsiteY8" fmla="*/ 326317 h 418067"/>
                        <a:gd name="connsiteX9" fmla="*/ 160312 w 160311"/>
                        <a:gd name="connsiteY9" fmla="*/ 418009 h 418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0311" h="418067">
                          <a:moveTo>
                            <a:pt x="160312" y="418009"/>
                          </a:moveTo>
                          <a:cubicBezTo>
                            <a:pt x="154918" y="385647"/>
                            <a:pt x="125252" y="264290"/>
                            <a:pt x="117162" y="231928"/>
                          </a:cubicBezTo>
                          <a:cubicBezTo>
                            <a:pt x="109072" y="202262"/>
                            <a:pt x="98284" y="172597"/>
                            <a:pt x="87497" y="142932"/>
                          </a:cubicBezTo>
                          <a:cubicBezTo>
                            <a:pt x="76710" y="113267"/>
                            <a:pt x="60528" y="88996"/>
                            <a:pt x="47044" y="62027"/>
                          </a:cubicBezTo>
                          <a:cubicBezTo>
                            <a:pt x="33560" y="37755"/>
                            <a:pt x="20076" y="16181"/>
                            <a:pt x="1199" y="0"/>
                          </a:cubicBezTo>
                          <a:cubicBezTo>
                            <a:pt x="1199" y="0"/>
                            <a:pt x="-1498" y="0"/>
                            <a:pt x="1199" y="2697"/>
                          </a:cubicBezTo>
                          <a:cubicBezTo>
                            <a:pt x="41651" y="40452"/>
                            <a:pt x="63225" y="97086"/>
                            <a:pt x="84800" y="148326"/>
                          </a:cubicBezTo>
                          <a:cubicBezTo>
                            <a:pt x="95588" y="177991"/>
                            <a:pt x="106375" y="207656"/>
                            <a:pt x="114465" y="240018"/>
                          </a:cubicBezTo>
                          <a:cubicBezTo>
                            <a:pt x="122556" y="269683"/>
                            <a:pt x="130646" y="293955"/>
                            <a:pt x="138736" y="326317"/>
                          </a:cubicBezTo>
                          <a:cubicBezTo>
                            <a:pt x="138736" y="329014"/>
                            <a:pt x="160312" y="420706"/>
                            <a:pt x="160312" y="418009"/>
                          </a:cubicBezTo>
                          <a:close/>
                        </a:path>
                      </a:pathLst>
                    </a:custGeom>
                    <a:solidFill>
                      <a:srgbClr val="DCFB8E">
                        <a:alpha val="30000"/>
                      </a:srgbClr>
                    </a:solidFill>
                    <a:ln w="26947" cap="flat">
                      <a:noFill/>
                      <a:prstDash val="solid"/>
                      <a:miter/>
                    </a:ln>
                  </p:spPr>
                  <p:txBody>
                    <a:bodyPr rtlCol="1" anchor="ctr"/>
                    <a:lstStyle/>
                    <a:p>
                      <a:endParaRPr lang="ar-SA"/>
                    </a:p>
                  </p:txBody>
                </p:sp>
              </p:grpSp>
              <p:grpSp>
                <p:nvGrpSpPr>
                  <p:cNvPr id="831" name="رسم 4">
                    <a:extLst>
                      <a:ext uri="{FF2B5EF4-FFF2-40B4-BE49-F238E27FC236}">
                        <a16:creationId xmlns:a16="http://schemas.microsoft.com/office/drawing/2014/main" id="{720FE740-C780-4D3E-8549-FC1386079BCD}"/>
                      </a:ext>
                    </a:extLst>
                  </p:cNvPr>
                  <p:cNvGrpSpPr/>
                  <p:nvPr/>
                </p:nvGrpSpPr>
                <p:grpSpPr>
                  <a:xfrm>
                    <a:off x="8484235" y="5733465"/>
                    <a:ext cx="1606754" cy="1299872"/>
                    <a:chOff x="8484235" y="5733465"/>
                    <a:chExt cx="1606754" cy="1299872"/>
                  </a:xfrm>
                  <a:solidFill>
                    <a:schemeClr val="accent1"/>
                  </a:solidFill>
                </p:grpSpPr>
                <p:sp>
                  <p:nvSpPr>
                    <p:cNvPr id="929" name="شكل حر: شكل 1367">
                      <a:extLst>
                        <a:ext uri="{FF2B5EF4-FFF2-40B4-BE49-F238E27FC236}">
                          <a16:creationId xmlns:a16="http://schemas.microsoft.com/office/drawing/2014/main" id="{6DE2BECB-2C22-4D0A-ACE3-FB8A3A885FE3}"/>
                        </a:ext>
                      </a:extLst>
                    </p:cNvPr>
                    <p:cNvSpPr/>
                    <p:nvPr/>
                  </p:nvSpPr>
                  <p:spPr>
                    <a:xfrm>
                      <a:off x="8554353" y="6345243"/>
                      <a:ext cx="337520" cy="685399"/>
                    </a:xfrm>
                    <a:custGeom>
                      <a:avLst/>
                      <a:gdLst>
                        <a:gd name="connsiteX0" fmla="*/ 245411 w 337520"/>
                        <a:gd name="connsiteY0" fmla="*/ 116367 h 685399"/>
                        <a:gd name="connsiteX1" fmla="*/ 186081 w 337520"/>
                        <a:gd name="connsiteY1" fmla="*/ 73218 h 685399"/>
                        <a:gd name="connsiteX2" fmla="*/ 124054 w 337520"/>
                        <a:gd name="connsiteY2" fmla="*/ 102883 h 685399"/>
                        <a:gd name="connsiteX3" fmla="*/ 64724 w 337520"/>
                        <a:gd name="connsiteY3" fmla="*/ 477743 h 685399"/>
                        <a:gd name="connsiteX4" fmla="*/ 83601 w 337520"/>
                        <a:gd name="connsiteY4" fmla="*/ 685399 h 685399"/>
                        <a:gd name="connsiteX5" fmla="*/ 8090 w 337520"/>
                        <a:gd name="connsiteY5" fmla="*/ 685399 h 685399"/>
                        <a:gd name="connsiteX6" fmla="*/ 0 w 337520"/>
                        <a:gd name="connsiteY6" fmla="*/ 477743 h 685399"/>
                        <a:gd name="connsiteX7" fmla="*/ 24271 w 337520"/>
                        <a:gd name="connsiteY7" fmla="*/ 205362 h 685399"/>
                        <a:gd name="connsiteX8" fmla="*/ 113266 w 337520"/>
                        <a:gd name="connsiteY8" fmla="*/ 38159 h 685399"/>
                        <a:gd name="connsiteX9" fmla="*/ 177990 w 337520"/>
                        <a:gd name="connsiteY9" fmla="*/ 5797 h 685399"/>
                        <a:gd name="connsiteX10" fmla="*/ 277773 w 337520"/>
                        <a:gd name="connsiteY10" fmla="*/ 27372 h 685399"/>
                        <a:gd name="connsiteX11" fmla="*/ 331710 w 337520"/>
                        <a:gd name="connsiteY11" fmla="*/ 129851 h 685399"/>
                        <a:gd name="connsiteX12" fmla="*/ 326316 w 337520"/>
                        <a:gd name="connsiteY12" fmla="*/ 267390 h 685399"/>
                        <a:gd name="connsiteX13" fmla="*/ 245411 w 337520"/>
                        <a:gd name="connsiteY13" fmla="*/ 116367 h 685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7520" h="685399">
                          <a:moveTo>
                            <a:pt x="245411" y="116367"/>
                          </a:moveTo>
                          <a:cubicBezTo>
                            <a:pt x="229231" y="97489"/>
                            <a:pt x="207656" y="84005"/>
                            <a:pt x="186081" y="73218"/>
                          </a:cubicBezTo>
                          <a:cubicBezTo>
                            <a:pt x="153719" y="59734"/>
                            <a:pt x="145629" y="70521"/>
                            <a:pt x="124054" y="102883"/>
                          </a:cubicBezTo>
                          <a:cubicBezTo>
                            <a:pt x="62027" y="199969"/>
                            <a:pt x="56633" y="361779"/>
                            <a:pt x="64724" y="477743"/>
                          </a:cubicBezTo>
                          <a:cubicBezTo>
                            <a:pt x="70117" y="547860"/>
                            <a:pt x="75511" y="615281"/>
                            <a:pt x="83601" y="685399"/>
                          </a:cubicBezTo>
                          <a:lnTo>
                            <a:pt x="8090" y="685399"/>
                          </a:lnTo>
                          <a:cubicBezTo>
                            <a:pt x="2696" y="617978"/>
                            <a:pt x="0" y="545163"/>
                            <a:pt x="0" y="477743"/>
                          </a:cubicBezTo>
                          <a:cubicBezTo>
                            <a:pt x="2696" y="388747"/>
                            <a:pt x="0" y="288964"/>
                            <a:pt x="24271" y="205362"/>
                          </a:cubicBezTo>
                          <a:cubicBezTo>
                            <a:pt x="40452" y="151426"/>
                            <a:pt x="72814" y="67824"/>
                            <a:pt x="113266" y="38159"/>
                          </a:cubicBezTo>
                          <a:cubicBezTo>
                            <a:pt x="124054" y="19281"/>
                            <a:pt x="161810" y="11190"/>
                            <a:pt x="177990" y="5797"/>
                          </a:cubicBezTo>
                          <a:cubicBezTo>
                            <a:pt x="215747" y="-4990"/>
                            <a:pt x="248108" y="-2294"/>
                            <a:pt x="277773" y="27372"/>
                          </a:cubicBezTo>
                          <a:cubicBezTo>
                            <a:pt x="302045" y="54340"/>
                            <a:pt x="320923" y="92095"/>
                            <a:pt x="331710" y="129851"/>
                          </a:cubicBezTo>
                          <a:cubicBezTo>
                            <a:pt x="345194" y="175697"/>
                            <a:pt x="331710" y="221543"/>
                            <a:pt x="326316" y="267390"/>
                          </a:cubicBezTo>
                          <a:cubicBezTo>
                            <a:pt x="312832" y="208059"/>
                            <a:pt x="277773" y="154123"/>
                            <a:pt x="245411" y="116367"/>
                          </a:cubicBezTo>
                          <a:close/>
                        </a:path>
                      </a:pathLst>
                    </a:custGeom>
                    <a:solidFill>
                      <a:srgbClr val="315358"/>
                    </a:solidFill>
                    <a:ln w="26947" cap="flat">
                      <a:noFill/>
                      <a:prstDash val="solid"/>
                      <a:miter/>
                    </a:ln>
                  </p:spPr>
                  <p:txBody>
                    <a:bodyPr rtlCol="1" anchor="ctr"/>
                    <a:lstStyle/>
                    <a:p>
                      <a:endParaRPr lang="ar-SA"/>
                    </a:p>
                  </p:txBody>
                </p:sp>
                <p:sp>
                  <p:nvSpPr>
                    <p:cNvPr id="930" name="شكل حر: شكل 1368">
                      <a:extLst>
                        <a:ext uri="{FF2B5EF4-FFF2-40B4-BE49-F238E27FC236}">
                          <a16:creationId xmlns:a16="http://schemas.microsoft.com/office/drawing/2014/main" id="{40A4D26F-324A-49F2-A812-C5CEB5B2B093}"/>
                        </a:ext>
                      </a:extLst>
                    </p:cNvPr>
                    <p:cNvSpPr/>
                    <p:nvPr/>
                  </p:nvSpPr>
                  <p:spPr>
                    <a:xfrm>
                      <a:off x="8581321" y="6396886"/>
                      <a:ext cx="167203" cy="633756"/>
                    </a:xfrm>
                    <a:custGeom>
                      <a:avLst/>
                      <a:gdLst>
                        <a:gd name="connsiteX0" fmla="*/ 97085 w 167203"/>
                        <a:gd name="connsiteY0" fmla="*/ 51240 h 633756"/>
                        <a:gd name="connsiteX1" fmla="*/ 37755 w 167203"/>
                        <a:gd name="connsiteY1" fmla="*/ 426100 h 633756"/>
                        <a:gd name="connsiteX2" fmla="*/ 56633 w 167203"/>
                        <a:gd name="connsiteY2" fmla="*/ 633756 h 633756"/>
                        <a:gd name="connsiteX3" fmla="*/ 5393 w 167203"/>
                        <a:gd name="connsiteY3" fmla="*/ 633756 h 633756"/>
                        <a:gd name="connsiteX4" fmla="*/ 0 w 167203"/>
                        <a:gd name="connsiteY4" fmla="*/ 512399 h 633756"/>
                        <a:gd name="connsiteX5" fmla="*/ 16180 w 167203"/>
                        <a:gd name="connsiteY5" fmla="*/ 272380 h 633756"/>
                        <a:gd name="connsiteX6" fmla="*/ 110569 w 167203"/>
                        <a:gd name="connsiteY6" fmla="*/ 0 h 633756"/>
                        <a:gd name="connsiteX7" fmla="*/ 167203 w 167203"/>
                        <a:gd name="connsiteY7" fmla="*/ 24272 h 633756"/>
                        <a:gd name="connsiteX8" fmla="*/ 161810 w 167203"/>
                        <a:gd name="connsiteY8" fmla="*/ 21575 h 633756"/>
                        <a:gd name="connsiteX9" fmla="*/ 97085 w 167203"/>
                        <a:gd name="connsiteY9" fmla="*/ 51240 h 633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203" h="633756">
                          <a:moveTo>
                            <a:pt x="97085" y="51240"/>
                          </a:moveTo>
                          <a:cubicBezTo>
                            <a:pt x="35058" y="148326"/>
                            <a:pt x="29665" y="310136"/>
                            <a:pt x="37755" y="426100"/>
                          </a:cubicBezTo>
                          <a:cubicBezTo>
                            <a:pt x="43149" y="496217"/>
                            <a:pt x="48543" y="563638"/>
                            <a:pt x="56633" y="633756"/>
                          </a:cubicBezTo>
                          <a:lnTo>
                            <a:pt x="5393" y="633756"/>
                          </a:lnTo>
                          <a:cubicBezTo>
                            <a:pt x="0" y="593304"/>
                            <a:pt x="0" y="555547"/>
                            <a:pt x="0" y="512399"/>
                          </a:cubicBezTo>
                          <a:cubicBezTo>
                            <a:pt x="2696" y="434190"/>
                            <a:pt x="8090" y="353285"/>
                            <a:pt x="16180" y="272380"/>
                          </a:cubicBezTo>
                          <a:cubicBezTo>
                            <a:pt x="24271" y="175294"/>
                            <a:pt x="43149" y="56634"/>
                            <a:pt x="110569" y="0"/>
                          </a:cubicBezTo>
                          <a:cubicBezTo>
                            <a:pt x="129448" y="0"/>
                            <a:pt x="151022" y="8091"/>
                            <a:pt x="167203" y="24272"/>
                          </a:cubicBezTo>
                          <a:cubicBezTo>
                            <a:pt x="164506" y="24272"/>
                            <a:pt x="164506" y="21575"/>
                            <a:pt x="161810" y="21575"/>
                          </a:cubicBezTo>
                          <a:cubicBezTo>
                            <a:pt x="126751" y="8091"/>
                            <a:pt x="115963" y="18878"/>
                            <a:pt x="97085" y="51240"/>
                          </a:cubicBezTo>
                          <a:close/>
                        </a:path>
                      </a:pathLst>
                    </a:custGeom>
                    <a:solidFill>
                      <a:srgbClr val="006400"/>
                    </a:solidFill>
                    <a:ln w="26947" cap="flat">
                      <a:noFill/>
                      <a:prstDash val="solid"/>
                      <a:miter/>
                    </a:ln>
                  </p:spPr>
                  <p:txBody>
                    <a:bodyPr rtlCol="1" anchor="ctr"/>
                    <a:lstStyle/>
                    <a:p>
                      <a:endParaRPr lang="ar-SA"/>
                    </a:p>
                  </p:txBody>
                </p:sp>
                <p:sp>
                  <p:nvSpPr>
                    <p:cNvPr id="931" name="شكل حر: شكل 1369">
                      <a:extLst>
                        <a:ext uri="{FF2B5EF4-FFF2-40B4-BE49-F238E27FC236}">
                          <a16:creationId xmlns:a16="http://schemas.microsoft.com/office/drawing/2014/main" id="{23D9FD09-CDC3-4B97-AC8C-BA6FC083ABF5}"/>
                        </a:ext>
                      </a:extLst>
                    </p:cNvPr>
                    <p:cNvSpPr/>
                    <p:nvPr/>
                  </p:nvSpPr>
                  <p:spPr>
                    <a:xfrm>
                      <a:off x="8516597" y="6115975"/>
                      <a:ext cx="183385" cy="914666"/>
                    </a:xfrm>
                    <a:custGeom>
                      <a:avLst/>
                      <a:gdLst>
                        <a:gd name="connsiteX0" fmla="*/ 132145 w 183385"/>
                        <a:gd name="connsiteY0" fmla="*/ 124494 h 914666"/>
                        <a:gd name="connsiteX1" fmla="*/ 88996 w 183385"/>
                        <a:gd name="connsiteY1" fmla="*/ 299788 h 914666"/>
                        <a:gd name="connsiteX2" fmla="*/ 64725 w 183385"/>
                        <a:gd name="connsiteY2" fmla="*/ 661164 h 914666"/>
                        <a:gd name="connsiteX3" fmla="*/ 59331 w 183385"/>
                        <a:gd name="connsiteY3" fmla="*/ 839155 h 914666"/>
                        <a:gd name="connsiteX4" fmla="*/ 59331 w 183385"/>
                        <a:gd name="connsiteY4" fmla="*/ 914666 h 914666"/>
                        <a:gd name="connsiteX5" fmla="*/ 0 w 183385"/>
                        <a:gd name="connsiteY5" fmla="*/ 914666 h 914666"/>
                        <a:gd name="connsiteX6" fmla="*/ 0 w 183385"/>
                        <a:gd name="connsiteY6" fmla="*/ 793309 h 914666"/>
                        <a:gd name="connsiteX7" fmla="*/ 26968 w 183385"/>
                        <a:gd name="connsiteY7" fmla="*/ 324060 h 914666"/>
                        <a:gd name="connsiteX8" fmla="*/ 91693 w 183385"/>
                        <a:gd name="connsiteY8" fmla="*/ 119100 h 914666"/>
                        <a:gd name="connsiteX9" fmla="*/ 183385 w 183385"/>
                        <a:gd name="connsiteY9" fmla="*/ 3136 h 914666"/>
                        <a:gd name="connsiteX10" fmla="*/ 132145 w 183385"/>
                        <a:gd name="connsiteY10" fmla="*/ 124494 h 914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3385" h="914666">
                          <a:moveTo>
                            <a:pt x="132145" y="124494"/>
                          </a:moveTo>
                          <a:cubicBezTo>
                            <a:pt x="115964" y="181128"/>
                            <a:pt x="99783" y="240458"/>
                            <a:pt x="88996" y="299788"/>
                          </a:cubicBezTo>
                          <a:cubicBezTo>
                            <a:pt x="70118" y="418449"/>
                            <a:pt x="67421" y="539806"/>
                            <a:pt x="64725" y="661164"/>
                          </a:cubicBezTo>
                          <a:cubicBezTo>
                            <a:pt x="62028" y="720494"/>
                            <a:pt x="59331" y="779824"/>
                            <a:pt x="59331" y="839155"/>
                          </a:cubicBezTo>
                          <a:cubicBezTo>
                            <a:pt x="59331" y="863426"/>
                            <a:pt x="59331" y="890394"/>
                            <a:pt x="59331" y="914666"/>
                          </a:cubicBezTo>
                          <a:lnTo>
                            <a:pt x="0" y="914666"/>
                          </a:lnTo>
                          <a:cubicBezTo>
                            <a:pt x="0" y="874214"/>
                            <a:pt x="0" y="833761"/>
                            <a:pt x="0" y="793309"/>
                          </a:cubicBezTo>
                          <a:cubicBezTo>
                            <a:pt x="0" y="636892"/>
                            <a:pt x="2697" y="477779"/>
                            <a:pt x="26968" y="324060"/>
                          </a:cubicBezTo>
                          <a:cubicBezTo>
                            <a:pt x="37756" y="251245"/>
                            <a:pt x="62028" y="183825"/>
                            <a:pt x="91693" y="119100"/>
                          </a:cubicBezTo>
                          <a:cubicBezTo>
                            <a:pt x="99783" y="102920"/>
                            <a:pt x="159114" y="-21135"/>
                            <a:pt x="183385" y="3136"/>
                          </a:cubicBezTo>
                          <a:cubicBezTo>
                            <a:pt x="177991" y="3136"/>
                            <a:pt x="134842" y="113707"/>
                            <a:pt x="132145" y="124494"/>
                          </a:cubicBezTo>
                          <a:close/>
                        </a:path>
                      </a:pathLst>
                    </a:custGeom>
                    <a:solidFill>
                      <a:srgbClr val="115027"/>
                    </a:solidFill>
                    <a:ln w="26947" cap="flat">
                      <a:noFill/>
                      <a:prstDash val="solid"/>
                      <a:miter/>
                    </a:ln>
                  </p:spPr>
                  <p:txBody>
                    <a:bodyPr rtlCol="1" anchor="ctr"/>
                    <a:lstStyle/>
                    <a:p>
                      <a:endParaRPr lang="ar-SA"/>
                    </a:p>
                  </p:txBody>
                </p:sp>
                <p:sp>
                  <p:nvSpPr>
                    <p:cNvPr id="932" name="شكل حر: شكل 1370">
                      <a:extLst>
                        <a:ext uri="{FF2B5EF4-FFF2-40B4-BE49-F238E27FC236}">
                          <a16:creationId xmlns:a16="http://schemas.microsoft.com/office/drawing/2014/main" id="{B3FB8A28-488F-4518-BC7E-F259D9B4DCD6}"/>
                        </a:ext>
                      </a:extLst>
                    </p:cNvPr>
                    <p:cNvSpPr/>
                    <p:nvPr/>
                  </p:nvSpPr>
                  <p:spPr>
                    <a:xfrm>
                      <a:off x="8545845" y="6119112"/>
                      <a:ext cx="154137" cy="911529"/>
                    </a:xfrm>
                    <a:custGeom>
                      <a:avLst/>
                      <a:gdLst>
                        <a:gd name="connsiteX0" fmla="*/ 102897 w 154137"/>
                        <a:gd name="connsiteY0" fmla="*/ 121357 h 911529"/>
                        <a:gd name="connsiteX1" fmla="*/ 59748 w 154137"/>
                        <a:gd name="connsiteY1" fmla="*/ 296652 h 911529"/>
                        <a:gd name="connsiteX2" fmla="*/ 35477 w 154137"/>
                        <a:gd name="connsiteY2" fmla="*/ 658027 h 911529"/>
                        <a:gd name="connsiteX3" fmla="*/ 30083 w 154137"/>
                        <a:gd name="connsiteY3" fmla="*/ 836018 h 911529"/>
                        <a:gd name="connsiteX4" fmla="*/ 30083 w 154137"/>
                        <a:gd name="connsiteY4" fmla="*/ 911530 h 911529"/>
                        <a:gd name="connsiteX5" fmla="*/ 3114 w 154137"/>
                        <a:gd name="connsiteY5" fmla="*/ 911530 h 911529"/>
                        <a:gd name="connsiteX6" fmla="*/ 3114 w 154137"/>
                        <a:gd name="connsiteY6" fmla="*/ 703874 h 911529"/>
                        <a:gd name="connsiteX7" fmla="*/ 24689 w 154137"/>
                        <a:gd name="connsiteY7" fmla="*/ 382951 h 911529"/>
                        <a:gd name="connsiteX8" fmla="*/ 46264 w 154137"/>
                        <a:gd name="connsiteY8" fmla="*/ 248109 h 911529"/>
                        <a:gd name="connsiteX9" fmla="*/ 124472 w 154137"/>
                        <a:gd name="connsiteY9" fmla="*/ 29665 h 911529"/>
                        <a:gd name="connsiteX10" fmla="*/ 146046 w 154137"/>
                        <a:gd name="connsiteY10" fmla="*/ 0 h 911529"/>
                        <a:gd name="connsiteX11" fmla="*/ 154137 w 154137"/>
                        <a:gd name="connsiteY11" fmla="*/ 2697 h 911529"/>
                        <a:gd name="connsiteX12" fmla="*/ 102897 w 154137"/>
                        <a:gd name="connsiteY12" fmla="*/ 121357 h 911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4137" h="911529">
                          <a:moveTo>
                            <a:pt x="102897" y="121357"/>
                          </a:moveTo>
                          <a:cubicBezTo>
                            <a:pt x="86716" y="177991"/>
                            <a:pt x="70535" y="237321"/>
                            <a:pt x="59748" y="296652"/>
                          </a:cubicBezTo>
                          <a:cubicBezTo>
                            <a:pt x="40870" y="415312"/>
                            <a:pt x="38173" y="536670"/>
                            <a:pt x="35477" y="658027"/>
                          </a:cubicBezTo>
                          <a:cubicBezTo>
                            <a:pt x="32780" y="717358"/>
                            <a:pt x="30083" y="776688"/>
                            <a:pt x="30083" y="836018"/>
                          </a:cubicBezTo>
                          <a:cubicBezTo>
                            <a:pt x="30083" y="860289"/>
                            <a:pt x="30083" y="887258"/>
                            <a:pt x="30083" y="911530"/>
                          </a:cubicBezTo>
                          <a:lnTo>
                            <a:pt x="3114" y="911530"/>
                          </a:lnTo>
                          <a:cubicBezTo>
                            <a:pt x="-2280" y="841412"/>
                            <a:pt x="417" y="773991"/>
                            <a:pt x="3114" y="703874"/>
                          </a:cubicBezTo>
                          <a:cubicBezTo>
                            <a:pt x="5811" y="596000"/>
                            <a:pt x="13901" y="490824"/>
                            <a:pt x="24689" y="382951"/>
                          </a:cubicBezTo>
                          <a:cubicBezTo>
                            <a:pt x="30083" y="337104"/>
                            <a:pt x="35477" y="293955"/>
                            <a:pt x="46264" y="248109"/>
                          </a:cubicBezTo>
                          <a:cubicBezTo>
                            <a:pt x="62445" y="169901"/>
                            <a:pt x="94806" y="102480"/>
                            <a:pt x="124472" y="29665"/>
                          </a:cubicBezTo>
                          <a:cubicBezTo>
                            <a:pt x="129866" y="18878"/>
                            <a:pt x="137956" y="8091"/>
                            <a:pt x="146046" y="0"/>
                          </a:cubicBezTo>
                          <a:cubicBezTo>
                            <a:pt x="148743" y="0"/>
                            <a:pt x="151440" y="0"/>
                            <a:pt x="154137" y="2697"/>
                          </a:cubicBezTo>
                          <a:cubicBezTo>
                            <a:pt x="148743" y="0"/>
                            <a:pt x="105594" y="110570"/>
                            <a:pt x="102897" y="121357"/>
                          </a:cubicBezTo>
                          <a:close/>
                        </a:path>
                      </a:pathLst>
                    </a:custGeom>
                    <a:solidFill>
                      <a:srgbClr val="043A32"/>
                    </a:solidFill>
                    <a:ln w="26947" cap="flat">
                      <a:noFill/>
                      <a:prstDash val="solid"/>
                      <a:miter/>
                    </a:ln>
                  </p:spPr>
                  <p:txBody>
                    <a:bodyPr rtlCol="1" anchor="ctr"/>
                    <a:lstStyle/>
                    <a:p>
                      <a:endParaRPr lang="ar-SA"/>
                    </a:p>
                  </p:txBody>
                </p:sp>
                <p:sp>
                  <p:nvSpPr>
                    <p:cNvPr id="933" name="شكل حر: شكل 1371">
                      <a:extLst>
                        <a:ext uri="{FF2B5EF4-FFF2-40B4-BE49-F238E27FC236}">
                          <a16:creationId xmlns:a16="http://schemas.microsoft.com/office/drawing/2014/main" id="{91D8B95C-4590-434B-828A-7C25CCA8E492}"/>
                        </a:ext>
                      </a:extLst>
                    </p:cNvPr>
                    <p:cNvSpPr/>
                    <p:nvPr/>
                  </p:nvSpPr>
                  <p:spPr>
                    <a:xfrm>
                      <a:off x="8484235" y="6413011"/>
                      <a:ext cx="59329" cy="617630"/>
                    </a:xfrm>
                    <a:custGeom>
                      <a:avLst/>
                      <a:gdLst>
                        <a:gd name="connsiteX0" fmla="*/ 48543 w 59329"/>
                        <a:gd name="connsiteY0" fmla="*/ 617631 h 617630"/>
                        <a:gd name="connsiteX1" fmla="*/ 0 w 59329"/>
                        <a:gd name="connsiteY1" fmla="*/ 617631 h 617630"/>
                        <a:gd name="connsiteX2" fmla="*/ 18877 w 59329"/>
                        <a:gd name="connsiteY2" fmla="*/ 358734 h 617630"/>
                        <a:gd name="connsiteX3" fmla="*/ 18877 w 59329"/>
                        <a:gd name="connsiteY3" fmla="*/ 56 h 617630"/>
                        <a:gd name="connsiteX4" fmla="*/ 59330 w 59329"/>
                        <a:gd name="connsiteY4" fmla="*/ 420761 h 617630"/>
                        <a:gd name="connsiteX5" fmla="*/ 48543 w 59329"/>
                        <a:gd name="connsiteY5" fmla="*/ 617631 h 617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329" h="617630">
                          <a:moveTo>
                            <a:pt x="48543" y="617631"/>
                          </a:moveTo>
                          <a:lnTo>
                            <a:pt x="0" y="617631"/>
                          </a:lnTo>
                          <a:cubicBezTo>
                            <a:pt x="8090" y="531332"/>
                            <a:pt x="16181" y="447730"/>
                            <a:pt x="18877" y="358734"/>
                          </a:cubicBezTo>
                          <a:cubicBezTo>
                            <a:pt x="18877" y="326372"/>
                            <a:pt x="16181" y="2752"/>
                            <a:pt x="18877" y="56"/>
                          </a:cubicBezTo>
                          <a:cubicBezTo>
                            <a:pt x="53937" y="-5338"/>
                            <a:pt x="59330" y="383006"/>
                            <a:pt x="59330" y="420761"/>
                          </a:cubicBezTo>
                          <a:cubicBezTo>
                            <a:pt x="56634" y="488182"/>
                            <a:pt x="53937" y="552906"/>
                            <a:pt x="48543" y="617631"/>
                          </a:cubicBezTo>
                          <a:close/>
                        </a:path>
                      </a:pathLst>
                    </a:custGeom>
                    <a:solidFill>
                      <a:srgbClr val="1F5C24"/>
                    </a:solidFill>
                    <a:ln w="26947" cap="flat">
                      <a:noFill/>
                      <a:prstDash val="solid"/>
                      <a:miter/>
                    </a:ln>
                  </p:spPr>
                  <p:txBody>
                    <a:bodyPr rtlCol="1" anchor="ctr"/>
                    <a:lstStyle/>
                    <a:p>
                      <a:endParaRPr lang="ar-SA"/>
                    </a:p>
                  </p:txBody>
                </p:sp>
                <p:sp>
                  <p:nvSpPr>
                    <p:cNvPr id="934" name="شكل حر: شكل 1372">
                      <a:extLst>
                        <a:ext uri="{FF2B5EF4-FFF2-40B4-BE49-F238E27FC236}">
                          <a16:creationId xmlns:a16="http://schemas.microsoft.com/office/drawing/2014/main" id="{AC92B2B9-8BAD-4A9A-B457-05D035F729D0}"/>
                        </a:ext>
                      </a:extLst>
                    </p:cNvPr>
                    <p:cNvSpPr/>
                    <p:nvPr/>
                  </p:nvSpPr>
                  <p:spPr>
                    <a:xfrm>
                      <a:off x="8503113" y="6413067"/>
                      <a:ext cx="40452" cy="617574"/>
                    </a:xfrm>
                    <a:custGeom>
                      <a:avLst/>
                      <a:gdLst>
                        <a:gd name="connsiteX0" fmla="*/ 29665 w 40452"/>
                        <a:gd name="connsiteY0" fmla="*/ 617575 h 617574"/>
                        <a:gd name="connsiteX1" fmla="*/ 5394 w 40452"/>
                        <a:gd name="connsiteY1" fmla="*/ 617575 h 617574"/>
                        <a:gd name="connsiteX2" fmla="*/ 0 w 40452"/>
                        <a:gd name="connsiteY2" fmla="*/ 0 h 617574"/>
                        <a:gd name="connsiteX3" fmla="*/ 40452 w 40452"/>
                        <a:gd name="connsiteY3" fmla="*/ 420706 h 617574"/>
                        <a:gd name="connsiteX4" fmla="*/ 29665 w 40452"/>
                        <a:gd name="connsiteY4" fmla="*/ 617575 h 617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52" h="617574">
                          <a:moveTo>
                            <a:pt x="29665" y="617575"/>
                          </a:moveTo>
                          <a:lnTo>
                            <a:pt x="5394" y="617575"/>
                          </a:lnTo>
                          <a:cubicBezTo>
                            <a:pt x="26968" y="412615"/>
                            <a:pt x="18878" y="204959"/>
                            <a:pt x="0" y="0"/>
                          </a:cubicBezTo>
                          <a:cubicBezTo>
                            <a:pt x="35059" y="0"/>
                            <a:pt x="40452" y="382950"/>
                            <a:pt x="40452" y="420706"/>
                          </a:cubicBezTo>
                          <a:cubicBezTo>
                            <a:pt x="37756" y="488126"/>
                            <a:pt x="35059" y="552850"/>
                            <a:pt x="29665" y="617575"/>
                          </a:cubicBezTo>
                          <a:close/>
                        </a:path>
                      </a:pathLst>
                    </a:custGeom>
                    <a:solidFill>
                      <a:srgbClr val="1F5C24"/>
                    </a:solidFill>
                    <a:ln w="26947" cap="flat">
                      <a:noFill/>
                      <a:prstDash val="solid"/>
                      <a:miter/>
                    </a:ln>
                  </p:spPr>
                  <p:txBody>
                    <a:bodyPr rtlCol="1" anchor="ctr"/>
                    <a:lstStyle/>
                    <a:p>
                      <a:endParaRPr lang="ar-SA"/>
                    </a:p>
                  </p:txBody>
                </p:sp>
                <p:sp>
                  <p:nvSpPr>
                    <p:cNvPr id="935" name="شكل حر: شكل 1373">
                      <a:extLst>
                        <a:ext uri="{FF2B5EF4-FFF2-40B4-BE49-F238E27FC236}">
                          <a16:creationId xmlns:a16="http://schemas.microsoft.com/office/drawing/2014/main" id="{0432FA0C-1EFA-4C7E-8800-D31A91906DEE}"/>
                        </a:ext>
                      </a:extLst>
                    </p:cNvPr>
                    <p:cNvSpPr/>
                    <p:nvPr/>
                  </p:nvSpPr>
                  <p:spPr>
                    <a:xfrm>
                      <a:off x="9665448" y="6379665"/>
                      <a:ext cx="423403" cy="653672"/>
                    </a:xfrm>
                    <a:custGeom>
                      <a:avLst/>
                      <a:gdLst>
                        <a:gd name="connsiteX0" fmla="*/ 215747 w 423403"/>
                        <a:gd name="connsiteY0" fmla="*/ 114306 h 653672"/>
                        <a:gd name="connsiteX1" fmla="*/ 83602 w 423403"/>
                        <a:gd name="connsiteY1" fmla="*/ 481075 h 653672"/>
                        <a:gd name="connsiteX2" fmla="*/ 70118 w 423403"/>
                        <a:gd name="connsiteY2" fmla="*/ 653672 h 653672"/>
                        <a:gd name="connsiteX3" fmla="*/ 0 w 423403"/>
                        <a:gd name="connsiteY3" fmla="*/ 653672 h 653672"/>
                        <a:gd name="connsiteX4" fmla="*/ 0 w 423403"/>
                        <a:gd name="connsiteY4" fmla="*/ 610524 h 653672"/>
                        <a:gd name="connsiteX5" fmla="*/ 0 w 423403"/>
                        <a:gd name="connsiteY5" fmla="*/ 607827 h 653672"/>
                        <a:gd name="connsiteX6" fmla="*/ 0 w 423403"/>
                        <a:gd name="connsiteY6" fmla="*/ 607827 h 653672"/>
                        <a:gd name="connsiteX7" fmla="*/ 43149 w 423403"/>
                        <a:gd name="connsiteY7" fmla="*/ 365112 h 653672"/>
                        <a:gd name="connsiteX8" fmla="*/ 148326 w 423403"/>
                        <a:gd name="connsiteY8" fmla="*/ 119700 h 653672"/>
                        <a:gd name="connsiteX9" fmla="*/ 296652 w 423403"/>
                        <a:gd name="connsiteY9" fmla="*/ 1039 h 653672"/>
                        <a:gd name="connsiteX10" fmla="*/ 423403 w 423403"/>
                        <a:gd name="connsiteY10" fmla="*/ 173637 h 653672"/>
                        <a:gd name="connsiteX11" fmla="*/ 215747 w 423403"/>
                        <a:gd name="connsiteY11" fmla="*/ 114306 h 653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3403" h="653672">
                          <a:moveTo>
                            <a:pt x="215747" y="114306"/>
                          </a:moveTo>
                          <a:cubicBezTo>
                            <a:pt x="145629" y="216786"/>
                            <a:pt x="110570" y="351628"/>
                            <a:pt x="83602" y="481075"/>
                          </a:cubicBezTo>
                          <a:cubicBezTo>
                            <a:pt x="72815" y="537709"/>
                            <a:pt x="70118" y="597040"/>
                            <a:pt x="70118" y="653672"/>
                          </a:cubicBezTo>
                          <a:lnTo>
                            <a:pt x="0" y="653672"/>
                          </a:lnTo>
                          <a:cubicBezTo>
                            <a:pt x="0" y="640188"/>
                            <a:pt x="0" y="624008"/>
                            <a:pt x="0" y="610524"/>
                          </a:cubicBezTo>
                          <a:cubicBezTo>
                            <a:pt x="0" y="618614"/>
                            <a:pt x="0" y="621311"/>
                            <a:pt x="0" y="607827"/>
                          </a:cubicBezTo>
                          <a:cubicBezTo>
                            <a:pt x="0" y="553890"/>
                            <a:pt x="0" y="588949"/>
                            <a:pt x="0" y="607827"/>
                          </a:cubicBezTo>
                          <a:cubicBezTo>
                            <a:pt x="0" y="524225"/>
                            <a:pt x="10787" y="440623"/>
                            <a:pt x="43149" y="365112"/>
                          </a:cubicBezTo>
                          <a:cubicBezTo>
                            <a:pt x="78208" y="284207"/>
                            <a:pt x="102480" y="189818"/>
                            <a:pt x="148326" y="119700"/>
                          </a:cubicBezTo>
                          <a:cubicBezTo>
                            <a:pt x="180688" y="65763"/>
                            <a:pt x="237322" y="-9748"/>
                            <a:pt x="296652" y="1039"/>
                          </a:cubicBezTo>
                          <a:cubicBezTo>
                            <a:pt x="358679" y="41492"/>
                            <a:pt x="393738" y="98125"/>
                            <a:pt x="423403" y="173637"/>
                          </a:cubicBezTo>
                          <a:cubicBezTo>
                            <a:pt x="369466" y="119700"/>
                            <a:pt x="272380" y="30704"/>
                            <a:pt x="215747" y="114306"/>
                          </a:cubicBezTo>
                          <a:close/>
                        </a:path>
                      </a:pathLst>
                    </a:custGeom>
                    <a:solidFill>
                      <a:srgbClr val="242D3E"/>
                    </a:solidFill>
                    <a:ln w="26947" cap="flat">
                      <a:noFill/>
                      <a:prstDash val="solid"/>
                      <a:miter/>
                    </a:ln>
                  </p:spPr>
                  <p:txBody>
                    <a:bodyPr rtlCol="1" anchor="ctr"/>
                    <a:lstStyle/>
                    <a:p>
                      <a:endParaRPr lang="ar-SA"/>
                    </a:p>
                  </p:txBody>
                </p:sp>
                <p:sp>
                  <p:nvSpPr>
                    <p:cNvPr id="936" name="شكل حر: شكل 1374">
                      <a:extLst>
                        <a:ext uri="{FF2B5EF4-FFF2-40B4-BE49-F238E27FC236}">
                          <a16:creationId xmlns:a16="http://schemas.microsoft.com/office/drawing/2014/main" id="{A5953D53-B596-487C-BF0D-D941A33382E2}"/>
                        </a:ext>
                      </a:extLst>
                    </p:cNvPr>
                    <p:cNvSpPr/>
                    <p:nvPr/>
                  </p:nvSpPr>
                  <p:spPr>
                    <a:xfrm>
                      <a:off x="9583485" y="6069760"/>
                      <a:ext cx="504808" cy="960881"/>
                    </a:xfrm>
                    <a:custGeom>
                      <a:avLst/>
                      <a:gdLst>
                        <a:gd name="connsiteX0" fmla="*/ 373221 w 504808"/>
                        <a:gd name="connsiteY0" fmla="*/ 176103 h 960881"/>
                        <a:gd name="connsiteX1" fmla="*/ 284225 w 504808"/>
                        <a:gd name="connsiteY1" fmla="*/ 111379 h 960881"/>
                        <a:gd name="connsiteX2" fmla="*/ 192533 w 504808"/>
                        <a:gd name="connsiteY2" fmla="*/ 157225 h 960881"/>
                        <a:gd name="connsiteX3" fmla="*/ 100841 w 504808"/>
                        <a:gd name="connsiteY3" fmla="*/ 723560 h 960881"/>
                        <a:gd name="connsiteX4" fmla="*/ 119719 w 504808"/>
                        <a:gd name="connsiteY4" fmla="*/ 960882 h 960881"/>
                        <a:gd name="connsiteX5" fmla="*/ 6452 w 504808"/>
                        <a:gd name="connsiteY5" fmla="*/ 960882 h 960881"/>
                        <a:gd name="connsiteX6" fmla="*/ 1058 w 504808"/>
                        <a:gd name="connsiteY6" fmla="*/ 723560 h 960881"/>
                        <a:gd name="connsiteX7" fmla="*/ 36117 w 504808"/>
                        <a:gd name="connsiteY7" fmla="*/ 310945 h 960881"/>
                        <a:gd name="connsiteX8" fmla="*/ 170959 w 504808"/>
                        <a:gd name="connsiteY8" fmla="*/ 57442 h 960881"/>
                        <a:gd name="connsiteX9" fmla="*/ 268044 w 504808"/>
                        <a:gd name="connsiteY9" fmla="*/ 8899 h 960881"/>
                        <a:gd name="connsiteX10" fmla="*/ 416370 w 504808"/>
                        <a:gd name="connsiteY10" fmla="*/ 43958 h 960881"/>
                        <a:gd name="connsiteX11" fmla="*/ 497275 w 504808"/>
                        <a:gd name="connsiteY11" fmla="*/ 197677 h 960881"/>
                        <a:gd name="connsiteX12" fmla="*/ 486488 w 504808"/>
                        <a:gd name="connsiteY12" fmla="*/ 405334 h 960881"/>
                        <a:gd name="connsiteX13" fmla="*/ 373221 w 504808"/>
                        <a:gd name="connsiteY13" fmla="*/ 176103 h 960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4808" h="960881">
                          <a:moveTo>
                            <a:pt x="373221" y="176103"/>
                          </a:moveTo>
                          <a:cubicBezTo>
                            <a:pt x="346253" y="146438"/>
                            <a:pt x="316588" y="127560"/>
                            <a:pt x="284225" y="111379"/>
                          </a:cubicBezTo>
                          <a:cubicBezTo>
                            <a:pt x="238380" y="89804"/>
                            <a:pt x="222199" y="108682"/>
                            <a:pt x="192533" y="157225"/>
                          </a:cubicBezTo>
                          <a:cubicBezTo>
                            <a:pt x="100841" y="302854"/>
                            <a:pt x="90054" y="545569"/>
                            <a:pt x="100841" y="723560"/>
                          </a:cubicBezTo>
                          <a:cubicBezTo>
                            <a:pt x="106234" y="801768"/>
                            <a:pt x="111628" y="882673"/>
                            <a:pt x="119719" y="960882"/>
                          </a:cubicBezTo>
                          <a:lnTo>
                            <a:pt x="6452" y="960882"/>
                          </a:lnTo>
                          <a:cubicBezTo>
                            <a:pt x="1058" y="879977"/>
                            <a:pt x="-1639" y="801768"/>
                            <a:pt x="1058" y="723560"/>
                          </a:cubicBezTo>
                          <a:cubicBezTo>
                            <a:pt x="3755" y="588718"/>
                            <a:pt x="-1639" y="440392"/>
                            <a:pt x="36117" y="310945"/>
                          </a:cubicBezTo>
                          <a:cubicBezTo>
                            <a:pt x="60389" y="232736"/>
                            <a:pt x="106234" y="103288"/>
                            <a:pt x="170959" y="57442"/>
                          </a:cubicBezTo>
                          <a:cubicBezTo>
                            <a:pt x="184443" y="27777"/>
                            <a:pt x="246470" y="14293"/>
                            <a:pt x="268044" y="8899"/>
                          </a:cubicBezTo>
                          <a:cubicBezTo>
                            <a:pt x="321981" y="-7282"/>
                            <a:pt x="373221" y="-4585"/>
                            <a:pt x="416370" y="43958"/>
                          </a:cubicBezTo>
                          <a:cubicBezTo>
                            <a:pt x="454126" y="84410"/>
                            <a:pt x="481095" y="141044"/>
                            <a:pt x="497275" y="197677"/>
                          </a:cubicBezTo>
                          <a:cubicBezTo>
                            <a:pt x="516153" y="267795"/>
                            <a:pt x="494579" y="337913"/>
                            <a:pt x="486488" y="405334"/>
                          </a:cubicBezTo>
                          <a:cubicBezTo>
                            <a:pt x="478398" y="316338"/>
                            <a:pt x="424461" y="235433"/>
                            <a:pt x="373221" y="176103"/>
                          </a:cubicBezTo>
                          <a:close/>
                        </a:path>
                      </a:pathLst>
                    </a:custGeom>
                    <a:solidFill>
                      <a:srgbClr val="315358"/>
                    </a:solidFill>
                    <a:ln w="26947" cap="flat">
                      <a:noFill/>
                      <a:prstDash val="solid"/>
                      <a:miter/>
                    </a:ln>
                  </p:spPr>
                  <p:txBody>
                    <a:bodyPr rtlCol="1" anchor="ctr"/>
                    <a:lstStyle/>
                    <a:p>
                      <a:endParaRPr lang="ar-SA"/>
                    </a:p>
                  </p:txBody>
                </p:sp>
                <p:sp>
                  <p:nvSpPr>
                    <p:cNvPr id="937" name="شكل حر: شكل 1375">
                      <a:extLst>
                        <a:ext uri="{FF2B5EF4-FFF2-40B4-BE49-F238E27FC236}">
                          <a16:creationId xmlns:a16="http://schemas.microsoft.com/office/drawing/2014/main" id="{CB5732EF-721C-4FBB-B41F-EE1FBB719DA1}"/>
                        </a:ext>
                      </a:extLst>
                    </p:cNvPr>
                    <p:cNvSpPr/>
                    <p:nvPr/>
                  </p:nvSpPr>
                  <p:spPr>
                    <a:xfrm>
                      <a:off x="9867710" y="6071180"/>
                      <a:ext cx="223279" cy="403913"/>
                    </a:xfrm>
                    <a:custGeom>
                      <a:avLst/>
                      <a:gdLst>
                        <a:gd name="connsiteX0" fmla="*/ 134842 w 223279"/>
                        <a:gd name="connsiteY0" fmla="*/ 136927 h 403913"/>
                        <a:gd name="connsiteX1" fmla="*/ 21575 w 223279"/>
                        <a:gd name="connsiteY1" fmla="*/ 20963 h 403913"/>
                        <a:gd name="connsiteX2" fmla="*/ 0 w 223279"/>
                        <a:gd name="connsiteY2" fmla="*/ 4782 h 403913"/>
                        <a:gd name="connsiteX3" fmla="*/ 134842 w 223279"/>
                        <a:gd name="connsiteY3" fmla="*/ 42538 h 403913"/>
                        <a:gd name="connsiteX4" fmla="*/ 215747 w 223279"/>
                        <a:gd name="connsiteY4" fmla="*/ 196257 h 403913"/>
                        <a:gd name="connsiteX5" fmla="*/ 204959 w 223279"/>
                        <a:gd name="connsiteY5" fmla="*/ 403913 h 403913"/>
                        <a:gd name="connsiteX6" fmla="*/ 204959 w 223279"/>
                        <a:gd name="connsiteY6" fmla="*/ 395823 h 403913"/>
                        <a:gd name="connsiteX7" fmla="*/ 134842 w 223279"/>
                        <a:gd name="connsiteY7" fmla="*/ 136927 h 40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3279" h="403913">
                          <a:moveTo>
                            <a:pt x="134842" y="136927"/>
                          </a:moveTo>
                          <a:cubicBezTo>
                            <a:pt x="97086" y="99171"/>
                            <a:pt x="64724" y="56022"/>
                            <a:pt x="21575" y="20963"/>
                          </a:cubicBezTo>
                          <a:cubicBezTo>
                            <a:pt x="13484" y="15569"/>
                            <a:pt x="8091" y="10176"/>
                            <a:pt x="0" y="4782"/>
                          </a:cubicBezTo>
                          <a:cubicBezTo>
                            <a:pt x="48543" y="-6005"/>
                            <a:pt x="94389" y="-611"/>
                            <a:pt x="134842" y="42538"/>
                          </a:cubicBezTo>
                          <a:cubicBezTo>
                            <a:pt x="172597" y="82990"/>
                            <a:pt x="199565" y="139624"/>
                            <a:pt x="215747" y="196257"/>
                          </a:cubicBezTo>
                          <a:cubicBezTo>
                            <a:pt x="234625" y="266375"/>
                            <a:pt x="213050" y="336493"/>
                            <a:pt x="204959" y="403913"/>
                          </a:cubicBezTo>
                          <a:cubicBezTo>
                            <a:pt x="204959" y="401216"/>
                            <a:pt x="204959" y="398519"/>
                            <a:pt x="204959" y="395823"/>
                          </a:cubicBezTo>
                          <a:cubicBezTo>
                            <a:pt x="196869" y="301434"/>
                            <a:pt x="196869" y="204348"/>
                            <a:pt x="134842" y="136927"/>
                          </a:cubicBezTo>
                          <a:close/>
                        </a:path>
                      </a:pathLst>
                    </a:custGeom>
                    <a:solidFill>
                      <a:srgbClr val="BDE665"/>
                    </a:solidFill>
                    <a:ln w="26947" cap="flat">
                      <a:noFill/>
                      <a:prstDash val="solid"/>
                      <a:miter/>
                    </a:ln>
                  </p:spPr>
                  <p:txBody>
                    <a:bodyPr rtlCol="1" anchor="ctr"/>
                    <a:lstStyle/>
                    <a:p>
                      <a:endParaRPr lang="ar-SA"/>
                    </a:p>
                  </p:txBody>
                </p:sp>
                <p:sp>
                  <p:nvSpPr>
                    <p:cNvPr id="938" name="شكل حر: شكل 1376">
                      <a:extLst>
                        <a:ext uri="{FF2B5EF4-FFF2-40B4-BE49-F238E27FC236}">
                          <a16:creationId xmlns:a16="http://schemas.microsoft.com/office/drawing/2014/main" id="{29748E27-02FE-4D7E-ABED-3CF0D271E938}"/>
                        </a:ext>
                      </a:extLst>
                    </p:cNvPr>
                    <p:cNvSpPr/>
                    <p:nvPr/>
                  </p:nvSpPr>
                  <p:spPr>
                    <a:xfrm>
                      <a:off x="9662751" y="6075963"/>
                      <a:ext cx="407221" cy="391040"/>
                    </a:xfrm>
                    <a:custGeom>
                      <a:avLst/>
                      <a:gdLst>
                        <a:gd name="connsiteX0" fmla="*/ 91693 w 407221"/>
                        <a:gd name="connsiteY0" fmla="*/ 51240 h 391040"/>
                        <a:gd name="connsiteX1" fmla="*/ 188778 w 407221"/>
                        <a:gd name="connsiteY1" fmla="*/ 2697 h 391040"/>
                        <a:gd name="connsiteX2" fmla="*/ 202262 w 407221"/>
                        <a:gd name="connsiteY2" fmla="*/ 0 h 391040"/>
                        <a:gd name="connsiteX3" fmla="*/ 223838 w 407221"/>
                        <a:gd name="connsiteY3" fmla="*/ 16181 h 391040"/>
                        <a:gd name="connsiteX4" fmla="*/ 337104 w 407221"/>
                        <a:gd name="connsiteY4" fmla="*/ 132145 h 391040"/>
                        <a:gd name="connsiteX5" fmla="*/ 407222 w 407221"/>
                        <a:gd name="connsiteY5" fmla="*/ 391041 h 391040"/>
                        <a:gd name="connsiteX6" fmla="*/ 293955 w 407221"/>
                        <a:gd name="connsiteY6" fmla="*/ 169901 h 391040"/>
                        <a:gd name="connsiteX7" fmla="*/ 213050 w 407221"/>
                        <a:gd name="connsiteY7" fmla="*/ 110570 h 391040"/>
                        <a:gd name="connsiteX8" fmla="*/ 75512 w 407221"/>
                        <a:gd name="connsiteY8" fmla="*/ 99783 h 391040"/>
                        <a:gd name="connsiteX9" fmla="*/ 0 w 407221"/>
                        <a:gd name="connsiteY9" fmla="*/ 188778 h 391040"/>
                        <a:gd name="connsiteX10" fmla="*/ 91693 w 407221"/>
                        <a:gd name="connsiteY10" fmla="*/ 51240 h 39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7221" h="391040">
                          <a:moveTo>
                            <a:pt x="91693" y="51240"/>
                          </a:moveTo>
                          <a:cubicBezTo>
                            <a:pt x="105177" y="21575"/>
                            <a:pt x="167204" y="8091"/>
                            <a:pt x="188778" y="2697"/>
                          </a:cubicBezTo>
                          <a:cubicBezTo>
                            <a:pt x="194172" y="2697"/>
                            <a:pt x="196869" y="0"/>
                            <a:pt x="202262" y="0"/>
                          </a:cubicBezTo>
                          <a:cubicBezTo>
                            <a:pt x="210353" y="5394"/>
                            <a:pt x="215747" y="10787"/>
                            <a:pt x="223838" y="16181"/>
                          </a:cubicBezTo>
                          <a:cubicBezTo>
                            <a:pt x="266987" y="51240"/>
                            <a:pt x="299349" y="94389"/>
                            <a:pt x="337104" y="132145"/>
                          </a:cubicBezTo>
                          <a:cubicBezTo>
                            <a:pt x="399132" y="202262"/>
                            <a:pt x="399132" y="299348"/>
                            <a:pt x="407222" y="391041"/>
                          </a:cubicBezTo>
                          <a:cubicBezTo>
                            <a:pt x="396435" y="304742"/>
                            <a:pt x="345195" y="226534"/>
                            <a:pt x="293955" y="169901"/>
                          </a:cubicBezTo>
                          <a:cubicBezTo>
                            <a:pt x="269683" y="142932"/>
                            <a:pt x="242715" y="124054"/>
                            <a:pt x="213050" y="110570"/>
                          </a:cubicBezTo>
                          <a:cubicBezTo>
                            <a:pt x="172598" y="78208"/>
                            <a:pt x="121357" y="59330"/>
                            <a:pt x="75512" y="99783"/>
                          </a:cubicBezTo>
                          <a:cubicBezTo>
                            <a:pt x="45846" y="126751"/>
                            <a:pt x="21575" y="156416"/>
                            <a:pt x="0" y="188778"/>
                          </a:cubicBezTo>
                          <a:cubicBezTo>
                            <a:pt x="24272" y="132145"/>
                            <a:pt x="56634" y="78208"/>
                            <a:pt x="91693" y="51240"/>
                          </a:cubicBezTo>
                          <a:close/>
                        </a:path>
                      </a:pathLst>
                    </a:custGeom>
                    <a:solidFill>
                      <a:srgbClr val="63B527"/>
                    </a:solidFill>
                    <a:ln w="26947" cap="flat">
                      <a:noFill/>
                      <a:prstDash val="solid"/>
                      <a:miter/>
                    </a:ln>
                  </p:spPr>
                  <p:txBody>
                    <a:bodyPr rtlCol="1" anchor="ctr"/>
                    <a:lstStyle/>
                    <a:p>
                      <a:endParaRPr lang="ar-SA"/>
                    </a:p>
                  </p:txBody>
                </p:sp>
                <p:sp>
                  <p:nvSpPr>
                    <p:cNvPr id="939" name="شكل حر: شكل 1377">
                      <a:extLst>
                        <a:ext uri="{FF2B5EF4-FFF2-40B4-BE49-F238E27FC236}">
                          <a16:creationId xmlns:a16="http://schemas.microsoft.com/office/drawing/2014/main" id="{190A0DEA-E472-4315-93F4-A2B65F836C88}"/>
                        </a:ext>
                      </a:extLst>
                    </p:cNvPr>
                    <p:cNvSpPr/>
                    <p:nvPr/>
                  </p:nvSpPr>
                  <p:spPr>
                    <a:xfrm>
                      <a:off x="9624995" y="6151474"/>
                      <a:ext cx="250805" cy="879167"/>
                    </a:xfrm>
                    <a:custGeom>
                      <a:avLst/>
                      <a:gdLst>
                        <a:gd name="connsiteX0" fmla="*/ 151023 w 250805"/>
                        <a:gd name="connsiteY0" fmla="*/ 75511 h 879167"/>
                        <a:gd name="connsiteX1" fmla="*/ 59331 w 250805"/>
                        <a:gd name="connsiteY1" fmla="*/ 641846 h 879167"/>
                        <a:gd name="connsiteX2" fmla="*/ 78208 w 250805"/>
                        <a:gd name="connsiteY2" fmla="*/ 879168 h 879167"/>
                        <a:gd name="connsiteX3" fmla="*/ 2697 w 250805"/>
                        <a:gd name="connsiteY3" fmla="*/ 879168 h 879167"/>
                        <a:gd name="connsiteX4" fmla="*/ 0 w 250805"/>
                        <a:gd name="connsiteY4" fmla="*/ 771294 h 879167"/>
                        <a:gd name="connsiteX5" fmla="*/ 24271 w 250805"/>
                        <a:gd name="connsiteY5" fmla="*/ 409919 h 879167"/>
                        <a:gd name="connsiteX6" fmla="*/ 167204 w 250805"/>
                        <a:gd name="connsiteY6" fmla="*/ 0 h 879167"/>
                        <a:gd name="connsiteX7" fmla="*/ 250806 w 250805"/>
                        <a:gd name="connsiteY7" fmla="*/ 35058 h 879167"/>
                        <a:gd name="connsiteX8" fmla="*/ 242715 w 250805"/>
                        <a:gd name="connsiteY8" fmla="*/ 29665 h 879167"/>
                        <a:gd name="connsiteX9" fmla="*/ 151023 w 250805"/>
                        <a:gd name="connsiteY9" fmla="*/ 75511 h 879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0805" h="879167">
                          <a:moveTo>
                            <a:pt x="151023" y="75511"/>
                          </a:moveTo>
                          <a:cubicBezTo>
                            <a:pt x="59331" y="221140"/>
                            <a:pt x="48543" y="463855"/>
                            <a:pt x="59331" y="641846"/>
                          </a:cubicBezTo>
                          <a:cubicBezTo>
                            <a:pt x="64724" y="720054"/>
                            <a:pt x="70118" y="800959"/>
                            <a:pt x="78208" y="879168"/>
                          </a:cubicBezTo>
                          <a:lnTo>
                            <a:pt x="2697" y="879168"/>
                          </a:lnTo>
                          <a:cubicBezTo>
                            <a:pt x="0" y="844108"/>
                            <a:pt x="0" y="809050"/>
                            <a:pt x="0" y="771294"/>
                          </a:cubicBezTo>
                          <a:cubicBezTo>
                            <a:pt x="5394" y="652633"/>
                            <a:pt x="13484" y="531276"/>
                            <a:pt x="24271" y="409919"/>
                          </a:cubicBezTo>
                          <a:cubicBezTo>
                            <a:pt x="35059" y="264289"/>
                            <a:pt x="64724" y="86299"/>
                            <a:pt x="167204" y="0"/>
                          </a:cubicBezTo>
                          <a:cubicBezTo>
                            <a:pt x="196869" y="0"/>
                            <a:pt x="226534" y="13484"/>
                            <a:pt x="250806" y="35058"/>
                          </a:cubicBezTo>
                          <a:cubicBezTo>
                            <a:pt x="248109" y="32362"/>
                            <a:pt x="245412" y="32362"/>
                            <a:pt x="242715" y="29665"/>
                          </a:cubicBezTo>
                          <a:cubicBezTo>
                            <a:pt x="196869" y="10787"/>
                            <a:pt x="180688" y="29665"/>
                            <a:pt x="151023" y="75511"/>
                          </a:cubicBezTo>
                          <a:close/>
                        </a:path>
                      </a:pathLst>
                    </a:custGeom>
                    <a:solidFill>
                      <a:srgbClr val="006400"/>
                    </a:solidFill>
                    <a:ln w="26947" cap="flat">
                      <a:noFill/>
                      <a:prstDash val="solid"/>
                      <a:miter/>
                    </a:ln>
                  </p:spPr>
                  <p:txBody>
                    <a:bodyPr rtlCol="1" anchor="ctr"/>
                    <a:lstStyle/>
                    <a:p>
                      <a:endParaRPr lang="ar-SA"/>
                    </a:p>
                  </p:txBody>
                </p:sp>
                <p:sp>
                  <p:nvSpPr>
                    <p:cNvPr id="940" name="شكل حر: شكل 1378">
                      <a:extLst>
                        <a:ext uri="{FF2B5EF4-FFF2-40B4-BE49-F238E27FC236}">
                          <a16:creationId xmlns:a16="http://schemas.microsoft.com/office/drawing/2014/main" id="{1207679F-D4E6-4C96-9B6F-3D3BDAC6177E}"/>
                        </a:ext>
                      </a:extLst>
                    </p:cNvPr>
                    <p:cNvSpPr/>
                    <p:nvPr/>
                  </p:nvSpPr>
                  <p:spPr>
                    <a:xfrm>
                      <a:off x="9877786" y="6075207"/>
                      <a:ext cx="205385" cy="329977"/>
                    </a:xfrm>
                    <a:custGeom>
                      <a:avLst/>
                      <a:gdLst>
                        <a:gd name="connsiteX0" fmla="*/ 24983 w 205385"/>
                        <a:gd name="connsiteY0" fmla="*/ 3452 h 329977"/>
                        <a:gd name="connsiteX1" fmla="*/ 105888 w 205385"/>
                        <a:gd name="connsiteY1" fmla="*/ 27724 h 329977"/>
                        <a:gd name="connsiteX2" fmla="*/ 159825 w 205385"/>
                        <a:gd name="connsiteY2" fmla="*/ 100538 h 329977"/>
                        <a:gd name="connsiteX3" fmla="*/ 197580 w 205385"/>
                        <a:gd name="connsiteY3" fmla="*/ 189533 h 329977"/>
                        <a:gd name="connsiteX4" fmla="*/ 202974 w 205385"/>
                        <a:gd name="connsiteY4" fmla="*/ 305497 h 329977"/>
                        <a:gd name="connsiteX5" fmla="*/ 202974 w 205385"/>
                        <a:gd name="connsiteY5" fmla="*/ 329769 h 329977"/>
                        <a:gd name="connsiteX6" fmla="*/ 194883 w 205385"/>
                        <a:gd name="connsiteY6" fmla="*/ 203018 h 329977"/>
                        <a:gd name="connsiteX7" fmla="*/ 157128 w 205385"/>
                        <a:gd name="connsiteY7" fmla="*/ 116719 h 329977"/>
                        <a:gd name="connsiteX8" fmla="*/ 108584 w 205385"/>
                        <a:gd name="connsiteY8" fmla="*/ 43904 h 329977"/>
                        <a:gd name="connsiteX9" fmla="*/ 711 w 205385"/>
                        <a:gd name="connsiteY9" fmla="*/ 755 h 329977"/>
                        <a:gd name="connsiteX10" fmla="*/ 24983 w 205385"/>
                        <a:gd name="connsiteY10" fmla="*/ 3452 h 329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5385" h="329977">
                          <a:moveTo>
                            <a:pt x="24983" y="3452"/>
                          </a:moveTo>
                          <a:cubicBezTo>
                            <a:pt x="51952" y="6149"/>
                            <a:pt x="81616" y="8846"/>
                            <a:pt x="105888" y="27724"/>
                          </a:cubicBezTo>
                          <a:cubicBezTo>
                            <a:pt x="127463" y="46601"/>
                            <a:pt x="143644" y="73570"/>
                            <a:pt x="159825" y="100538"/>
                          </a:cubicBezTo>
                          <a:cubicBezTo>
                            <a:pt x="173309" y="127506"/>
                            <a:pt x="186793" y="157172"/>
                            <a:pt x="197580" y="189533"/>
                          </a:cubicBezTo>
                          <a:cubicBezTo>
                            <a:pt x="208368" y="227289"/>
                            <a:pt x="205671" y="267741"/>
                            <a:pt x="202974" y="305497"/>
                          </a:cubicBezTo>
                          <a:cubicBezTo>
                            <a:pt x="202974" y="308194"/>
                            <a:pt x="202974" y="332466"/>
                            <a:pt x="202974" y="329769"/>
                          </a:cubicBezTo>
                          <a:cubicBezTo>
                            <a:pt x="205671" y="294710"/>
                            <a:pt x="202974" y="235380"/>
                            <a:pt x="194883" y="203018"/>
                          </a:cubicBezTo>
                          <a:cubicBezTo>
                            <a:pt x="186793" y="173352"/>
                            <a:pt x="170612" y="143687"/>
                            <a:pt x="157128" y="116719"/>
                          </a:cubicBezTo>
                          <a:cubicBezTo>
                            <a:pt x="143644" y="89751"/>
                            <a:pt x="127463" y="65479"/>
                            <a:pt x="108584" y="43904"/>
                          </a:cubicBezTo>
                          <a:cubicBezTo>
                            <a:pt x="84313" y="19633"/>
                            <a:pt x="30376" y="8846"/>
                            <a:pt x="711" y="755"/>
                          </a:cubicBezTo>
                          <a:cubicBezTo>
                            <a:pt x="-4682" y="-1942"/>
                            <a:pt x="22286" y="3452"/>
                            <a:pt x="24983" y="3452"/>
                          </a:cubicBezTo>
                          <a:close/>
                        </a:path>
                      </a:pathLst>
                    </a:custGeom>
                    <a:solidFill>
                      <a:srgbClr val="DCFB8E"/>
                    </a:solidFill>
                    <a:ln w="26947" cap="flat">
                      <a:noFill/>
                      <a:prstDash val="solid"/>
                      <a:miter/>
                    </a:ln>
                  </p:spPr>
                  <p:txBody>
                    <a:bodyPr rtlCol="1" anchor="ctr"/>
                    <a:lstStyle/>
                    <a:p>
                      <a:endParaRPr lang="ar-SA"/>
                    </a:p>
                  </p:txBody>
                </p:sp>
                <p:sp>
                  <p:nvSpPr>
                    <p:cNvPr id="941" name="شكل حر: شكل 1379">
                      <a:extLst>
                        <a:ext uri="{FF2B5EF4-FFF2-40B4-BE49-F238E27FC236}">
                          <a16:creationId xmlns:a16="http://schemas.microsoft.com/office/drawing/2014/main" id="{A49B9563-3865-472A-9B24-E388F8310666}"/>
                        </a:ext>
                      </a:extLst>
                    </p:cNvPr>
                    <p:cNvSpPr/>
                    <p:nvPr/>
                  </p:nvSpPr>
                  <p:spPr>
                    <a:xfrm>
                      <a:off x="9807645" y="6087403"/>
                      <a:ext cx="251962" cy="309555"/>
                    </a:xfrm>
                    <a:custGeom>
                      <a:avLst/>
                      <a:gdLst>
                        <a:gd name="connsiteX0" fmla="*/ 735 w 251962"/>
                        <a:gd name="connsiteY0" fmla="*/ 18225 h 309555"/>
                        <a:gd name="connsiteX1" fmla="*/ 138273 w 251962"/>
                        <a:gd name="connsiteY1" fmla="*/ 69465 h 309555"/>
                        <a:gd name="connsiteX2" fmla="*/ 197604 w 251962"/>
                        <a:gd name="connsiteY2" fmla="*/ 142279 h 309555"/>
                        <a:gd name="connsiteX3" fmla="*/ 235359 w 251962"/>
                        <a:gd name="connsiteY3" fmla="*/ 207003 h 309555"/>
                        <a:gd name="connsiteX4" fmla="*/ 251540 w 251962"/>
                        <a:gd name="connsiteY4" fmla="*/ 309483 h 309555"/>
                        <a:gd name="connsiteX5" fmla="*/ 189513 w 251962"/>
                        <a:gd name="connsiteY5" fmla="*/ 142279 h 309555"/>
                        <a:gd name="connsiteX6" fmla="*/ 138273 w 251962"/>
                        <a:gd name="connsiteY6" fmla="*/ 82949 h 309555"/>
                        <a:gd name="connsiteX7" fmla="*/ 6128 w 251962"/>
                        <a:gd name="connsiteY7" fmla="*/ 18225 h 309555"/>
                        <a:gd name="connsiteX8" fmla="*/ 735 w 251962"/>
                        <a:gd name="connsiteY8" fmla="*/ 18225 h 309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962" h="309555">
                          <a:moveTo>
                            <a:pt x="735" y="18225"/>
                          </a:moveTo>
                          <a:cubicBezTo>
                            <a:pt x="54672" y="-30318"/>
                            <a:pt x="105911" y="29012"/>
                            <a:pt x="138273" y="69465"/>
                          </a:cubicBezTo>
                          <a:cubicBezTo>
                            <a:pt x="159848" y="93736"/>
                            <a:pt x="178725" y="115311"/>
                            <a:pt x="197604" y="142279"/>
                          </a:cubicBezTo>
                          <a:cubicBezTo>
                            <a:pt x="213785" y="163854"/>
                            <a:pt x="224572" y="171945"/>
                            <a:pt x="235359" y="207003"/>
                          </a:cubicBezTo>
                          <a:cubicBezTo>
                            <a:pt x="243450" y="239365"/>
                            <a:pt x="254237" y="312180"/>
                            <a:pt x="251540" y="309483"/>
                          </a:cubicBezTo>
                          <a:cubicBezTo>
                            <a:pt x="243450" y="252850"/>
                            <a:pt x="240753" y="204307"/>
                            <a:pt x="189513" y="142279"/>
                          </a:cubicBezTo>
                          <a:cubicBezTo>
                            <a:pt x="173332" y="120705"/>
                            <a:pt x="154454" y="101827"/>
                            <a:pt x="138273" y="82949"/>
                          </a:cubicBezTo>
                          <a:cubicBezTo>
                            <a:pt x="100517" y="39800"/>
                            <a:pt x="57368" y="-6047"/>
                            <a:pt x="6128" y="18225"/>
                          </a:cubicBezTo>
                          <a:cubicBezTo>
                            <a:pt x="3431" y="18225"/>
                            <a:pt x="-1962" y="18225"/>
                            <a:pt x="735" y="18225"/>
                          </a:cubicBezTo>
                          <a:close/>
                        </a:path>
                      </a:pathLst>
                    </a:custGeom>
                    <a:solidFill>
                      <a:srgbClr val="DCFB8E">
                        <a:alpha val="30000"/>
                      </a:srgbClr>
                    </a:solidFill>
                    <a:ln w="26947" cap="flat">
                      <a:noFill/>
                      <a:prstDash val="solid"/>
                      <a:miter/>
                    </a:ln>
                  </p:spPr>
                  <p:txBody>
                    <a:bodyPr rtlCol="1" anchor="ctr"/>
                    <a:lstStyle/>
                    <a:p>
                      <a:endParaRPr lang="ar-SA"/>
                    </a:p>
                  </p:txBody>
                </p:sp>
                <p:sp>
                  <p:nvSpPr>
                    <p:cNvPr id="942" name="شكل حر: شكل 1380">
                      <a:extLst>
                        <a:ext uri="{FF2B5EF4-FFF2-40B4-BE49-F238E27FC236}">
                          <a16:creationId xmlns:a16="http://schemas.microsoft.com/office/drawing/2014/main" id="{2EDEDD6D-43AD-4E73-8FE1-8AC02F92F0B9}"/>
                        </a:ext>
                      </a:extLst>
                    </p:cNvPr>
                    <p:cNvSpPr/>
                    <p:nvPr/>
                  </p:nvSpPr>
                  <p:spPr>
                    <a:xfrm>
                      <a:off x="9530606" y="5733821"/>
                      <a:ext cx="275077" cy="1299516"/>
                    </a:xfrm>
                    <a:custGeom>
                      <a:avLst/>
                      <a:gdLst>
                        <a:gd name="connsiteX0" fmla="*/ 199565 w 275077"/>
                        <a:gd name="connsiteY0" fmla="*/ 180331 h 1299516"/>
                        <a:gd name="connsiteX1" fmla="*/ 134842 w 275077"/>
                        <a:gd name="connsiteY1" fmla="*/ 444621 h 1299516"/>
                        <a:gd name="connsiteX2" fmla="*/ 97086 w 275077"/>
                        <a:gd name="connsiteY2" fmla="*/ 989381 h 1299516"/>
                        <a:gd name="connsiteX3" fmla="*/ 88996 w 275077"/>
                        <a:gd name="connsiteY3" fmla="*/ 1259064 h 1299516"/>
                        <a:gd name="connsiteX4" fmla="*/ 88996 w 275077"/>
                        <a:gd name="connsiteY4" fmla="*/ 1299517 h 1299516"/>
                        <a:gd name="connsiteX5" fmla="*/ 0 w 275077"/>
                        <a:gd name="connsiteY5" fmla="*/ 1299517 h 1299516"/>
                        <a:gd name="connsiteX6" fmla="*/ 0 w 275077"/>
                        <a:gd name="connsiteY6" fmla="*/ 1191643 h 1299516"/>
                        <a:gd name="connsiteX7" fmla="*/ 0 w 275077"/>
                        <a:gd name="connsiteY7" fmla="*/ 1183553 h 1299516"/>
                        <a:gd name="connsiteX8" fmla="*/ 40452 w 275077"/>
                        <a:gd name="connsiteY8" fmla="*/ 485074 h 1299516"/>
                        <a:gd name="connsiteX9" fmla="*/ 137539 w 275077"/>
                        <a:gd name="connsiteY9" fmla="*/ 177634 h 1299516"/>
                        <a:gd name="connsiteX10" fmla="*/ 275077 w 275077"/>
                        <a:gd name="connsiteY10" fmla="*/ 5037 h 1299516"/>
                        <a:gd name="connsiteX11" fmla="*/ 199565 w 275077"/>
                        <a:gd name="connsiteY11" fmla="*/ 180331 h 1299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5077" h="1299516">
                          <a:moveTo>
                            <a:pt x="199565" y="180331"/>
                          </a:moveTo>
                          <a:cubicBezTo>
                            <a:pt x="175294" y="266630"/>
                            <a:pt x="148326" y="352929"/>
                            <a:pt x="134842" y="444621"/>
                          </a:cubicBezTo>
                          <a:cubicBezTo>
                            <a:pt x="105176" y="622612"/>
                            <a:pt x="102480" y="805997"/>
                            <a:pt x="97086" y="989381"/>
                          </a:cubicBezTo>
                          <a:cubicBezTo>
                            <a:pt x="94389" y="1078377"/>
                            <a:pt x="91692" y="1167372"/>
                            <a:pt x="88996" y="1259064"/>
                          </a:cubicBezTo>
                          <a:cubicBezTo>
                            <a:pt x="88996" y="1272548"/>
                            <a:pt x="88996" y="1286033"/>
                            <a:pt x="88996" y="1299517"/>
                          </a:cubicBezTo>
                          <a:lnTo>
                            <a:pt x="0" y="1299517"/>
                          </a:lnTo>
                          <a:cubicBezTo>
                            <a:pt x="0" y="1264458"/>
                            <a:pt x="0" y="1226703"/>
                            <a:pt x="0" y="1191643"/>
                          </a:cubicBezTo>
                          <a:cubicBezTo>
                            <a:pt x="0" y="1143101"/>
                            <a:pt x="0" y="1161978"/>
                            <a:pt x="0" y="1183553"/>
                          </a:cubicBezTo>
                          <a:cubicBezTo>
                            <a:pt x="0" y="951625"/>
                            <a:pt x="2697" y="711607"/>
                            <a:pt x="40452" y="485074"/>
                          </a:cubicBezTo>
                          <a:cubicBezTo>
                            <a:pt x="59331" y="374503"/>
                            <a:pt x="91692" y="274721"/>
                            <a:pt x="137539" y="177634"/>
                          </a:cubicBezTo>
                          <a:cubicBezTo>
                            <a:pt x="148326" y="153363"/>
                            <a:pt x="240018" y="-32719"/>
                            <a:pt x="275077" y="5037"/>
                          </a:cubicBezTo>
                          <a:cubicBezTo>
                            <a:pt x="269683" y="-3053"/>
                            <a:pt x="204959" y="164150"/>
                            <a:pt x="199565" y="180331"/>
                          </a:cubicBezTo>
                          <a:close/>
                        </a:path>
                      </a:pathLst>
                    </a:custGeom>
                    <a:solidFill>
                      <a:srgbClr val="115027"/>
                    </a:solidFill>
                    <a:ln w="26947" cap="flat">
                      <a:noFill/>
                      <a:prstDash val="solid"/>
                      <a:miter/>
                    </a:ln>
                  </p:spPr>
                  <p:txBody>
                    <a:bodyPr rtlCol="1" anchor="ctr"/>
                    <a:lstStyle/>
                    <a:p>
                      <a:endParaRPr lang="ar-SA"/>
                    </a:p>
                  </p:txBody>
                </p:sp>
                <p:sp>
                  <p:nvSpPr>
                    <p:cNvPr id="943" name="شكل حر: شكل 1381">
                      <a:extLst>
                        <a:ext uri="{FF2B5EF4-FFF2-40B4-BE49-F238E27FC236}">
                          <a16:creationId xmlns:a16="http://schemas.microsoft.com/office/drawing/2014/main" id="{9D14F2E5-1252-48D9-8305-49E152DE91C7}"/>
                        </a:ext>
                      </a:extLst>
                    </p:cNvPr>
                    <p:cNvSpPr/>
                    <p:nvPr/>
                  </p:nvSpPr>
                  <p:spPr>
                    <a:xfrm>
                      <a:off x="9773321" y="6407673"/>
                      <a:ext cx="310135" cy="148325"/>
                    </a:xfrm>
                    <a:custGeom>
                      <a:avLst/>
                      <a:gdLst>
                        <a:gd name="connsiteX0" fmla="*/ 37755 w 310135"/>
                        <a:gd name="connsiteY0" fmla="*/ 88995 h 148325"/>
                        <a:gd name="connsiteX1" fmla="*/ 105176 w 310135"/>
                        <a:gd name="connsiteY1" fmla="*/ 0 h 148325"/>
                        <a:gd name="connsiteX2" fmla="*/ 299349 w 310135"/>
                        <a:gd name="connsiteY2" fmla="*/ 113267 h 148325"/>
                        <a:gd name="connsiteX3" fmla="*/ 310136 w 310135"/>
                        <a:gd name="connsiteY3" fmla="*/ 142932 h 148325"/>
                        <a:gd name="connsiteX4" fmla="*/ 134842 w 310135"/>
                        <a:gd name="connsiteY4" fmla="*/ 56633 h 148325"/>
                        <a:gd name="connsiteX5" fmla="*/ 0 w 310135"/>
                        <a:gd name="connsiteY5" fmla="*/ 148326 h 148325"/>
                        <a:gd name="connsiteX6" fmla="*/ 37755 w 310135"/>
                        <a:gd name="connsiteY6" fmla="*/ 88995 h 148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0135" h="148325">
                          <a:moveTo>
                            <a:pt x="37755" y="88995"/>
                          </a:moveTo>
                          <a:cubicBezTo>
                            <a:pt x="53937" y="59330"/>
                            <a:pt x="78208" y="24271"/>
                            <a:pt x="105176" y="0"/>
                          </a:cubicBezTo>
                          <a:cubicBezTo>
                            <a:pt x="177991" y="0"/>
                            <a:pt x="248109" y="45846"/>
                            <a:pt x="299349" y="113267"/>
                          </a:cubicBezTo>
                          <a:cubicBezTo>
                            <a:pt x="304743" y="121357"/>
                            <a:pt x="307439" y="132145"/>
                            <a:pt x="310136" y="142932"/>
                          </a:cubicBezTo>
                          <a:cubicBezTo>
                            <a:pt x="266986" y="99783"/>
                            <a:pt x="194172" y="29665"/>
                            <a:pt x="134842" y="56633"/>
                          </a:cubicBezTo>
                          <a:cubicBezTo>
                            <a:pt x="83602" y="62027"/>
                            <a:pt x="37755" y="102479"/>
                            <a:pt x="0" y="148326"/>
                          </a:cubicBezTo>
                          <a:cubicBezTo>
                            <a:pt x="16181" y="126751"/>
                            <a:pt x="26968" y="107873"/>
                            <a:pt x="37755" y="88995"/>
                          </a:cubicBezTo>
                          <a:close/>
                        </a:path>
                      </a:pathLst>
                    </a:custGeom>
                    <a:solidFill>
                      <a:srgbClr val="417752"/>
                    </a:solidFill>
                    <a:ln w="26947" cap="flat">
                      <a:noFill/>
                      <a:prstDash val="solid"/>
                      <a:miter/>
                    </a:ln>
                  </p:spPr>
                  <p:txBody>
                    <a:bodyPr rtlCol="1" anchor="ctr"/>
                    <a:lstStyle/>
                    <a:p>
                      <a:endParaRPr lang="ar-SA"/>
                    </a:p>
                  </p:txBody>
                </p:sp>
                <p:sp>
                  <p:nvSpPr>
                    <p:cNvPr id="944" name="شكل حر: شكل 1382">
                      <a:extLst>
                        <a:ext uri="{FF2B5EF4-FFF2-40B4-BE49-F238E27FC236}">
                          <a16:creationId xmlns:a16="http://schemas.microsoft.com/office/drawing/2014/main" id="{30316665-03B7-4307-95D0-78CDAFFF22CB}"/>
                        </a:ext>
                      </a:extLst>
                    </p:cNvPr>
                    <p:cNvSpPr/>
                    <p:nvPr/>
                  </p:nvSpPr>
                  <p:spPr>
                    <a:xfrm>
                      <a:off x="9881194" y="6376818"/>
                      <a:ext cx="196869" cy="144121"/>
                    </a:xfrm>
                    <a:custGeom>
                      <a:avLst/>
                      <a:gdLst>
                        <a:gd name="connsiteX0" fmla="*/ 0 w 196869"/>
                        <a:gd name="connsiteY0" fmla="*/ 30855 h 144121"/>
                        <a:gd name="connsiteX1" fmla="*/ 80905 w 196869"/>
                        <a:gd name="connsiteY1" fmla="*/ 1189 h 144121"/>
                        <a:gd name="connsiteX2" fmla="*/ 196869 w 196869"/>
                        <a:gd name="connsiteY2" fmla="*/ 144122 h 144121"/>
                        <a:gd name="connsiteX3" fmla="*/ 0 w 196869"/>
                        <a:gd name="connsiteY3" fmla="*/ 30855 h 144121"/>
                      </a:gdLst>
                      <a:ahLst/>
                      <a:cxnLst>
                        <a:cxn ang="0">
                          <a:pos x="connsiteX0" y="connsiteY0"/>
                        </a:cxn>
                        <a:cxn ang="0">
                          <a:pos x="connsiteX1" y="connsiteY1"/>
                        </a:cxn>
                        <a:cxn ang="0">
                          <a:pos x="connsiteX2" y="connsiteY2"/>
                        </a:cxn>
                        <a:cxn ang="0">
                          <a:pos x="connsiteX3" y="connsiteY3"/>
                        </a:cxn>
                      </a:cxnLst>
                      <a:rect l="l" t="t" r="r" b="b"/>
                      <a:pathLst>
                        <a:path w="196869" h="144121">
                          <a:moveTo>
                            <a:pt x="0" y="30855"/>
                          </a:moveTo>
                          <a:cubicBezTo>
                            <a:pt x="24271" y="9280"/>
                            <a:pt x="51240" y="-4204"/>
                            <a:pt x="80905" y="1189"/>
                          </a:cubicBezTo>
                          <a:cubicBezTo>
                            <a:pt x="134842" y="36248"/>
                            <a:pt x="167204" y="82094"/>
                            <a:pt x="196869" y="144122"/>
                          </a:cubicBezTo>
                          <a:cubicBezTo>
                            <a:pt x="142933" y="76701"/>
                            <a:pt x="72815" y="33551"/>
                            <a:pt x="0" y="30855"/>
                          </a:cubicBezTo>
                          <a:close/>
                        </a:path>
                      </a:pathLst>
                    </a:custGeom>
                    <a:solidFill>
                      <a:srgbClr val="65B150"/>
                    </a:solidFill>
                    <a:ln w="26947" cap="flat">
                      <a:noFill/>
                      <a:prstDash val="solid"/>
                      <a:miter/>
                    </a:ln>
                  </p:spPr>
                  <p:txBody>
                    <a:bodyPr rtlCol="1" anchor="ctr"/>
                    <a:lstStyle/>
                    <a:p>
                      <a:endParaRPr lang="ar-SA"/>
                    </a:p>
                  </p:txBody>
                </p:sp>
                <p:sp>
                  <p:nvSpPr>
                    <p:cNvPr id="945" name="شكل حر: شكل 1383">
                      <a:extLst>
                        <a:ext uri="{FF2B5EF4-FFF2-40B4-BE49-F238E27FC236}">
                          <a16:creationId xmlns:a16="http://schemas.microsoft.com/office/drawing/2014/main" id="{95ACC771-DA4F-403B-BF32-510282FEC7F3}"/>
                        </a:ext>
                      </a:extLst>
                    </p:cNvPr>
                    <p:cNvSpPr/>
                    <p:nvPr/>
                  </p:nvSpPr>
                  <p:spPr>
                    <a:xfrm>
                      <a:off x="9530606" y="6895800"/>
                      <a:ext cx="26968" cy="26968"/>
                    </a:xfrm>
                    <a:custGeom>
                      <a:avLst/>
                      <a:gdLst>
                        <a:gd name="connsiteX0" fmla="*/ 0 w 26968"/>
                        <a:gd name="connsiteY0" fmla="*/ 0 h 26968"/>
                        <a:gd name="connsiteX1" fmla="*/ 0 w 26968"/>
                        <a:gd name="connsiteY1" fmla="*/ 0 h 26968"/>
                        <a:gd name="connsiteX2" fmla="*/ 0 w 26968"/>
                        <a:gd name="connsiteY2" fmla="*/ 0 h 26968"/>
                      </a:gdLst>
                      <a:ahLst/>
                      <a:cxnLst>
                        <a:cxn ang="0">
                          <a:pos x="connsiteX0" y="connsiteY0"/>
                        </a:cxn>
                        <a:cxn ang="0">
                          <a:pos x="connsiteX1" y="connsiteY1"/>
                        </a:cxn>
                        <a:cxn ang="0">
                          <a:pos x="connsiteX2" y="connsiteY2"/>
                        </a:cxn>
                      </a:cxnLst>
                      <a:rect l="l" t="t" r="r" b="b"/>
                      <a:pathLst>
                        <a:path w="26968" h="26968">
                          <a:moveTo>
                            <a:pt x="0" y="0"/>
                          </a:moveTo>
                          <a:cubicBezTo>
                            <a:pt x="0" y="0"/>
                            <a:pt x="0" y="0"/>
                            <a:pt x="0" y="0"/>
                          </a:cubicBezTo>
                          <a:cubicBezTo>
                            <a:pt x="0" y="0"/>
                            <a:pt x="0" y="0"/>
                            <a:pt x="0" y="0"/>
                          </a:cubicBezTo>
                          <a:close/>
                        </a:path>
                      </a:pathLst>
                    </a:custGeom>
                    <a:solidFill>
                      <a:srgbClr val="004D67">
                        <a:alpha val="60000"/>
                      </a:srgbClr>
                    </a:solidFill>
                    <a:ln w="26947" cap="flat">
                      <a:noFill/>
                      <a:prstDash val="solid"/>
                      <a:miter/>
                    </a:ln>
                  </p:spPr>
                  <p:txBody>
                    <a:bodyPr rtlCol="1" anchor="ctr"/>
                    <a:lstStyle/>
                    <a:p>
                      <a:endParaRPr lang="ar-SA"/>
                    </a:p>
                  </p:txBody>
                </p:sp>
                <p:sp>
                  <p:nvSpPr>
                    <p:cNvPr id="946" name="شكل حر: شكل 1384">
                      <a:extLst>
                        <a:ext uri="{FF2B5EF4-FFF2-40B4-BE49-F238E27FC236}">
                          <a16:creationId xmlns:a16="http://schemas.microsoft.com/office/drawing/2014/main" id="{17F92E98-98B3-4CCA-930D-DA0BC3CD9047}"/>
                        </a:ext>
                      </a:extLst>
                    </p:cNvPr>
                    <p:cNvSpPr/>
                    <p:nvPr/>
                  </p:nvSpPr>
                  <p:spPr>
                    <a:xfrm>
                      <a:off x="9530606" y="6895800"/>
                      <a:ext cx="26968" cy="8090"/>
                    </a:xfrm>
                    <a:custGeom>
                      <a:avLst/>
                      <a:gdLst>
                        <a:gd name="connsiteX0" fmla="*/ 0 w 26968"/>
                        <a:gd name="connsiteY0" fmla="*/ 8091 h 8090"/>
                        <a:gd name="connsiteX1" fmla="*/ 0 w 26968"/>
                        <a:gd name="connsiteY1" fmla="*/ 0 h 8090"/>
                        <a:gd name="connsiteX2" fmla="*/ 0 w 26968"/>
                        <a:gd name="connsiteY2" fmla="*/ 8091 h 8090"/>
                      </a:gdLst>
                      <a:ahLst/>
                      <a:cxnLst>
                        <a:cxn ang="0">
                          <a:pos x="connsiteX0" y="connsiteY0"/>
                        </a:cxn>
                        <a:cxn ang="0">
                          <a:pos x="connsiteX1" y="connsiteY1"/>
                        </a:cxn>
                        <a:cxn ang="0">
                          <a:pos x="connsiteX2" y="connsiteY2"/>
                        </a:cxn>
                      </a:cxnLst>
                      <a:rect l="l" t="t" r="r" b="b"/>
                      <a:pathLst>
                        <a:path w="26968" h="8090">
                          <a:moveTo>
                            <a:pt x="0" y="8091"/>
                          </a:moveTo>
                          <a:cubicBezTo>
                            <a:pt x="0" y="5394"/>
                            <a:pt x="0" y="0"/>
                            <a:pt x="0" y="0"/>
                          </a:cubicBezTo>
                          <a:cubicBezTo>
                            <a:pt x="0" y="0"/>
                            <a:pt x="0" y="2697"/>
                            <a:pt x="0" y="8091"/>
                          </a:cubicBezTo>
                          <a:close/>
                        </a:path>
                      </a:pathLst>
                    </a:custGeom>
                    <a:solidFill>
                      <a:srgbClr val="004D67">
                        <a:alpha val="60000"/>
                      </a:srgbClr>
                    </a:solidFill>
                    <a:ln w="26947" cap="flat">
                      <a:noFill/>
                      <a:prstDash val="solid"/>
                      <a:miter/>
                    </a:ln>
                  </p:spPr>
                  <p:txBody>
                    <a:bodyPr rtlCol="1" anchor="ctr"/>
                    <a:lstStyle/>
                    <a:p>
                      <a:endParaRPr lang="ar-SA"/>
                    </a:p>
                  </p:txBody>
                </p:sp>
                <p:sp>
                  <p:nvSpPr>
                    <p:cNvPr id="947" name="شكل حر: شكل 1385">
                      <a:extLst>
                        <a:ext uri="{FF2B5EF4-FFF2-40B4-BE49-F238E27FC236}">
                          <a16:creationId xmlns:a16="http://schemas.microsoft.com/office/drawing/2014/main" id="{56C7599D-BB00-4B7F-89ED-BD73F7326AF8}"/>
                        </a:ext>
                      </a:extLst>
                    </p:cNvPr>
                    <p:cNvSpPr/>
                    <p:nvPr/>
                  </p:nvSpPr>
                  <p:spPr>
                    <a:xfrm>
                      <a:off x="9530606" y="6903890"/>
                      <a:ext cx="26968" cy="26968"/>
                    </a:xfrm>
                    <a:custGeom>
                      <a:avLst/>
                      <a:gdLst>
                        <a:gd name="connsiteX0" fmla="*/ 0 w 26968"/>
                        <a:gd name="connsiteY0" fmla="*/ 0 h 26968"/>
                        <a:gd name="connsiteX1" fmla="*/ 0 w 26968"/>
                        <a:gd name="connsiteY1" fmla="*/ 0 h 26968"/>
                        <a:gd name="connsiteX2" fmla="*/ 0 w 26968"/>
                        <a:gd name="connsiteY2" fmla="*/ 0 h 26968"/>
                      </a:gdLst>
                      <a:ahLst/>
                      <a:cxnLst>
                        <a:cxn ang="0">
                          <a:pos x="connsiteX0" y="connsiteY0"/>
                        </a:cxn>
                        <a:cxn ang="0">
                          <a:pos x="connsiteX1" y="connsiteY1"/>
                        </a:cxn>
                        <a:cxn ang="0">
                          <a:pos x="connsiteX2" y="connsiteY2"/>
                        </a:cxn>
                      </a:cxnLst>
                      <a:rect l="l" t="t" r="r" b="b"/>
                      <a:pathLst>
                        <a:path w="26968" h="26968">
                          <a:moveTo>
                            <a:pt x="0" y="0"/>
                          </a:moveTo>
                          <a:lnTo>
                            <a:pt x="0" y="0"/>
                          </a:lnTo>
                          <a:lnTo>
                            <a:pt x="0" y="0"/>
                          </a:lnTo>
                          <a:close/>
                        </a:path>
                      </a:pathLst>
                    </a:custGeom>
                    <a:solidFill>
                      <a:srgbClr val="004D67">
                        <a:alpha val="60000"/>
                      </a:srgbClr>
                    </a:solidFill>
                    <a:ln w="26947" cap="flat">
                      <a:noFill/>
                      <a:prstDash val="solid"/>
                      <a:miter/>
                    </a:ln>
                  </p:spPr>
                  <p:txBody>
                    <a:bodyPr rtlCol="1" anchor="ctr"/>
                    <a:lstStyle/>
                    <a:p>
                      <a:endParaRPr lang="ar-SA"/>
                    </a:p>
                  </p:txBody>
                </p:sp>
                <p:sp>
                  <p:nvSpPr>
                    <p:cNvPr id="948" name="شكل حر: شكل 1386">
                      <a:extLst>
                        <a:ext uri="{FF2B5EF4-FFF2-40B4-BE49-F238E27FC236}">
                          <a16:creationId xmlns:a16="http://schemas.microsoft.com/office/drawing/2014/main" id="{788675C2-2A87-4B53-A820-1FA94230667E}"/>
                        </a:ext>
                      </a:extLst>
                    </p:cNvPr>
                    <p:cNvSpPr/>
                    <p:nvPr/>
                  </p:nvSpPr>
                  <p:spPr>
                    <a:xfrm>
                      <a:off x="9530606" y="6903890"/>
                      <a:ext cx="26968" cy="10787"/>
                    </a:xfrm>
                    <a:custGeom>
                      <a:avLst/>
                      <a:gdLst>
                        <a:gd name="connsiteX0" fmla="*/ 0 w 26968"/>
                        <a:gd name="connsiteY0" fmla="*/ 10787 h 10787"/>
                        <a:gd name="connsiteX1" fmla="*/ 0 w 26968"/>
                        <a:gd name="connsiteY1" fmla="*/ 0 h 10787"/>
                        <a:gd name="connsiteX2" fmla="*/ 0 w 26968"/>
                        <a:gd name="connsiteY2" fmla="*/ 10787 h 10787"/>
                      </a:gdLst>
                      <a:ahLst/>
                      <a:cxnLst>
                        <a:cxn ang="0">
                          <a:pos x="connsiteX0" y="connsiteY0"/>
                        </a:cxn>
                        <a:cxn ang="0">
                          <a:pos x="connsiteX1" y="connsiteY1"/>
                        </a:cxn>
                        <a:cxn ang="0">
                          <a:pos x="connsiteX2" y="connsiteY2"/>
                        </a:cxn>
                      </a:cxnLst>
                      <a:rect l="l" t="t" r="r" b="b"/>
                      <a:pathLst>
                        <a:path w="26968" h="10787">
                          <a:moveTo>
                            <a:pt x="0" y="10787"/>
                          </a:moveTo>
                          <a:cubicBezTo>
                            <a:pt x="0" y="5394"/>
                            <a:pt x="0" y="2697"/>
                            <a:pt x="0" y="0"/>
                          </a:cubicBezTo>
                          <a:cubicBezTo>
                            <a:pt x="0" y="2697"/>
                            <a:pt x="0" y="5394"/>
                            <a:pt x="0" y="10787"/>
                          </a:cubicBezTo>
                          <a:close/>
                        </a:path>
                      </a:pathLst>
                    </a:custGeom>
                    <a:solidFill>
                      <a:srgbClr val="004D67">
                        <a:alpha val="60000"/>
                      </a:srgbClr>
                    </a:solidFill>
                    <a:ln w="26947" cap="flat">
                      <a:noFill/>
                      <a:prstDash val="solid"/>
                      <a:miter/>
                    </a:ln>
                  </p:spPr>
                  <p:txBody>
                    <a:bodyPr rtlCol="1" anchor="ctr"/>
                    <a:lstStyle/>
                    <a:p>
                      <a:endParaRPr lang="ar-SA"/>
                    </a:p>
                  </p:txBody>
                </p:sp>
                <p:sp>
                  <p:nvSpPr>
                    <p:cNvPr id="949" name="شكل حر: شكل 1387">
                      <a:extLst>
                        <a:ext uri="{FF2B5EF4-FFF2-40B4-BE49-F238E27FC236}">
                          <a16:creationId xmlns:a16="http://schemas.microsoft.com/office/drawing/2014/main" id="{84B00587-61F9-45B8-92CE-7C9B3D85ABB2}"/>
                        </a:ext>
                      </a:extLst>
                    </p:cNvPr>
                    <p:cNvSpPr/>
                    <p:nvPr/>
                  </p:nvSpPr>
                  <p:spPr>
                    <a:xfrm>
                      <a:off x="9530606" y="6914677"/>
                      <a:ext cx="26968" cy="5393"/>
                    </a:xfrm>
                    <a:custGeom>
                      <a:avLst/>
                      <a:gdLst>
                        <a:gd name="connsiteX0" fmla="*/ 0 w 26968"/>
                        <a:gd name="connsiteY0" fmla="*/ 5394 h 5393"/>
                        <a:gd name="connsiteX1" fmla="*/ 0 w 26968"/>
                        <a:gd name="connsiteY1" fmla="*/ 0 h 5393"/>
                        <a:gd name="connsiteX2" fmla="*/ 0 w 26968"/>
                        <a:gd name="connsiteY2" fmla="*/ 5394 h 5393"/>
                      </a:gdLst>
                      <a:ahLst/>
                      <a:cxnLst>
                        <a:cxn ang="0">
                          <a:pos x="connsiteX0" y="connsiteY0"/>
                        </a:cxn>
                        <a:cxn ang="0">
                          <a:pos x="connsiteX1" y="connsiteY1"/>
                        </a:cxn>
                        <a:cxn ang="0">
                          <a:pos x="connsiteX2" y="connsiteY2"/>
                        </a:cxn>
                      </a:cxnLst>
                      <a:rect l="l" t="t" r="r" b="b"/>
                      <a:pathLst>
                        <a:path w="26968" h="5393">
                          <a:moveTo>
                            <a:pt x="0" y="5394"/>
                          </a:moveTo>
                          <a:cubicBezTo>
                            <a:pt x="0" y="2697"/>
                            <a:pt x="0" y="2697"/>
                            <a:pt x="0" y="0"/>
                          </a:cubicBezTo>
                          <a:cubicBezTo>
                            <a:pt x="0" y="2697"/>
                            <a:pt x="0" y="2697"/>
                            <a:pt x="0" y="5394"/>
                          </a:cubicBezTo>
                          <a:close/>
                        </a:path>
                      </a:pathLst>
                    </a:custGeom>
                    <a:solidFill>
                      <a:srgbClr val="004D67">
                        <a:alpha val="60000"/>
                      </a:srgbClr>
                    </a:solidFill>
                    <a:ln w="26947" cap="flat">
                      <a:noFill/>
                      <a:prstDash val="solid"/>
                      <a:miter/>
                    </a:ln>
                  </p:spPr>
                  <p:txBody>
                    <a:bodyPr rtlCol="1" anchor="ctr"/>
                    <a:lstStyle/>
                    <a:p>
                      <a:endParaRPr lang="ar-SA"/>
                    </a:p>
                  </p:txBody>
                </p:sp>
                <p:sp>
                  <p:nvSpPr>
                    <p:cNvPr id="950" name="شكل حر: شكل 1388">
                      <a:extLst>
                        <a:ext uri="{FF2B5EF4-FFF2-40B4-BE49-F238E27FC236}">
                          <a16:creationId xmlns:a16="http://schemas.microsoft.com/office/drawing/2014/main" id="{DB213BD1-69A0-45DD-A73D-AD3867FE2855}"/>
                        </a:ext>
                      </a:extLst>
                    </p:cNvPr>
                    <p:cNvSpPr/>
                    <p:nvPr/>
                  </p:nvSpPr>
                  <p:spPr>
                    <a:xfrm>
                      <a:off x="9530606" y="6952433"/>
                      <a:ext cx="26968" cy="26968"/>
                    </a:xfrm>
                    <a:custGeom>
                      <a:avLst/>
                      <a:gdLst>
                        <a:gd name="connsiteX0" fmla="*/ 0 w 26968"/>
                        <a:gd name="connsiteY0" fmla="*/ 0 h 26968"/>
                        <a:gd name="connsiteX1" fmla="*/ 0 w 26968"/>
                        <a:gd name="connsiteY1" fmla="*/ 0 h 26968"/>
                        <a:gd name="connsiteX2" fmla="*/ 0 w 26968"/>
                        <a:gd name="connsiteY2" fmla="*/ 0 h 26968"/>
                      </a:gdLst>
                      <a:ahLst/>
                      <a:cxnLst>
                        <a:cxn ang="0">
                          <a:pos x="connsiteX0" y="connsiteY0"/>
                        </a:cxn>
                        <a:cxn ang="0">
                          <a:pos x="connsiteX1" y="connsiteY1"/>
                        </a:cxn>
                        <a:cxn ang="0">
                          <a:pos x="connsiteX2" y="connsiteY2"/>
                        </a:cxn>
                      </a:cxnLst>
                      <a:rect l="l" t="t" r="r" b="b"/>
                      <a:pathLst>
                        <a:path w="26968" h="26968">
                          <a:moveTo>
                            <a:pt x="0" y="0"/>
                          </a:moveTo>
                          <a:lnTo>
                            <a:pt x="0" y="0"/>
                          </a:lnTo>
                          <a:lnTo>
                            <a:pt x="0" y="0"/>
                          </a:lnTo>
                          <a:close/>
                        </a:path>
                      </a:pathLst>
                    </a:custGeom>
                    <a:solidFill>
                      <a:srgbClr val="004D67">
                        <a:alpha val="60000"/>
                      </a:srgbClr>
                    </a:solidFill>
                    <a:ln w="26947" cap="flat">
                      <a:noFill/>
                      <a:prstDash val="solid"/>
                      <a:miter/>
                    </a:ln>
                  </p:spPr>
                  <p:txBody>
                    <a:bodyPr rtlCol="1" anchor="ctr"/>
                    <a:lstStyle/>
                    <a:p>
                      <a:endParaRPr lang="ar-SA"/>
                    </a:p>
                  </p:txBody>
                </p:sp>
                <p:sp>
                  <p:nvSpPr>
                    <p:cNvPr id="951" name="شكل حر: شكل 1389">
                      <a:extLst>
                        <a:ext uri="{FF2B5EF4-FFF2-40B4-BE49-F238E27FC236}">
                          <a16:creationId xmlns:a16="http://schemas.microsoft.com/office/drawing/2014/main" id="{E96E54FC-8714-4972-95E6-538BA81DE386}"/>
                        </a:ext>
                      </a:extLst>
                    </p:cNvPr>
                    <p:cNvSpPr/>
                    <p:nvPr/>
                  </p:nvSpPr>
                  <p:spPr>
                    <a:xfrm>
                      <a:off x="9578032" y="5733465"/>
                      <a:ext cx="230347" cy="1299872"/>
                    </a:xfrm>
                    <a:custGeom>
                      <a:avLst/>
                      <a:gdLst>
                        <a:gd name="connsiteX0" fmla="*/ 152139 w 230347"/>
                        <a:gd name="connsiteY0" fmla="*/ 180688 h 1299872"/>
                        <a:gd name="connsiteX1" fmla="*/ 87415 w 230347"/>
                        <a:gd name="connsiteY1" fmla="*/ 444977 h 1299872"/>
                        <a:gd name="connsiteX2" fmla="*/ 49660 w 230347"/>
                        <a:gd name="connsiteY2" fmla="*/ 989738 h 1299872"/>
                        <a:gd name="connsiteX3" fmla="*/ 41570 w 230347"/>
                        <a:gd name="connsiteY3" fmla="*/ 1259420 h 1299872"/>
                        <a:gd name="connsiteX4" fmla="*/ 41570 w 230347"/>
                        <a:gd name="connsiteY4" fmla="*/ 1299873 h 1299872"/>
                        <a:gd name="connsiteX5" fmla="*/ 1117 w 230347"/>
                        <a:gd name="connsiteY5" fmla="*/ 1299873 h 1299872"/>
                        <a:gd name="connsiteX6" fmla="*/ 3813 w 230347"/>
                        <a:gd name="connsiteY6" fmla="*/ 1059855 h 1299872"/>
                        <a:gd name="connsiteX7" fmla="*/ 36176 w 230347"/>
                        <a:gd name="connsiteY7" fmla="*/ 574425 h 1299872"/>
                        <a:gd name="connsiteX8" fmla="*/ 68538 w 230347"/>
                        <a:gd name="connsiteY8" fmla="*/ 372163 h 1299872"/>
                        <a:gd name="connsiteX9" fmla="*/ 187198 w 230347"/>
                        <a:gd name="connsiteY9" fmla="*/ 43149 h 1299872"/>
                        <a:gd name="connsiteX10" fmla="*/ 219560 w 230347"/>
                        <a:gd name="connsiteY10" fmla="*/ 0 h 1299872"/>
                        <a:gd name="connsiteX11" fmla="*/ 230348 w 230347"/>
                        <a:gd name="connsiteY11" fmla="*/ 5394 h 1299872"/>
                        <a:gd name="connsiteX12" fmla="*/ 152139 w 230347"/>
                        <a:gd name="connsiteY12" fmla="*/ 180688 h 129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0347" h="1299872">
                          <a:moveTo>
                            <a:pt x="152139" y="180688"/>
                          </a:moveTo>
                          <a:cubicBezTo>
                            <a:pt x="127868" y="266986"/>
                            <a:pt x="100899" y="353285"/>
                            <a:pt x="87415" y="444977"/>
                          </a:cubicBezTo>
                          <a:cubicBezTo>
                            <a:pt x="57750" y="622968"/>
                            <a:pt x="55054" y="806353"/>
                            <a:pt x="49660" y="989738"/>
                          </a:cubicBezTo>
                          <a:cubicBezTo>
                            <a:pt x="46963" y="1078733"/>
                            <a:pt x="44266" y="1167728"/>
                            <a:pt x="41570" y="1259420"/>
                          </a:cubicBezTo>
                          <a:cubicBezTo>
                            <a:pt x="41570" y="1272905"/>
                            <a:pt x="41570" y="1286389"/>
                            <a:pt x="41570" y="1299873"/>
                          </a:cubicBezTo>
                          <a:lnTo>
                            <a:pt x="1117" y="1299873"/>
                          </a:lnTo>
                          <a:cubicBezTo>
                            <a:pt x="-1580" y="1218968"/>
                            <a:pt x="1117" y="1140760"/>
                            <a:pt x="3813" y="1059855"/>
                          </a:cubicBezTo>
                          <a:cubicBezTo>
                            <a:pt x="9207" y="898045"/>
                            <a:pt x="19994" y="738932"/>
                            <a:pt x="36176" y="574425"/>
                          </a:cubicBezTo>
                          <a:cubicBezTo>
                            <a:pt x="44266" y="507004"/>
                            <a:pt x="52357" y="439583"/>
                            <a:pt x="68538" y="372163"/>
                          </a:cubicBezTo>
                          <a:cubicBezTo>
                            <a:pt x="95506" y="256199"/>
                            <a:pt x="141352" y="153719"/>
                            <a:pt x="187198" y="43149"/>
                          </a:cubicBezTo>
                          <a:cubicBezTo>
                            <a:pt x="195289" y="24271"/>
                            <a:pt x="206076" y="10787"/>
                            <a:pt x="219560" y="0"/>
                          </a:cubicBezTo>
                          <a:cubicBezTo>
                            <a:pt x="222257" y="0"/>
                            <a:pt x="227651" y="2697"/>
                            <a:pt x="230348" y="5394"/>
                          </a:cubicBezTo>
                          <a:cubicBezTo>
                            <a:pt x="222257" y="-2697"/>
                            <a:pt x="157533" y="164507"/>
                            <a:pt x="152139" y="180688"/>
                          </a:cubicBezTo>
                          <a:close/>
                        </a:path>
                      </a:pathLst>
                    </a:custGeom>
                    <a:solidFill>
                      <a:srgbClr val="043A32"/>
                    </a:solidFill>
                    <a:ln w="26947" cap="flat">
                      <a:noFill/>
                      <a:prstDash val="solid"/>
                      <a:miter/>
                    </a:ln>
                  </p:spPr>
                  <p:txBody>
                    <a:bodyPr rtlCol="1" anchor="ctr"/>
                    <a:lstStyle/>
                    <a:p>
                      <a:endParaRPr lang="ar-SA"/>
                    </a:p>
                  </p:txBody>
                </p:sp>
                <p:sp>
                  <p:nvSpPr>
                    <p:cNvPr id="952" name="شكل حر: شكل 1390">
                      <a:extLst>
                        <a:ext uri="{FF2B5EF4-FFF2-40B4-BE49-F238E27FC236}">
                          <a16:creationId xmlns:a16="http://schemas.microsoft.com/office/drawing/2014/main" id="{933A07F2-38DE-4FB1-AFC6-EEF1546ED6E3}"/>
                        </a:ext>
                      </a:extLst>
                    </p:cNvPr>
                    <p:cNvSpPr/>
                    <p:nvPr/>
                  </p:nvSpPr>
                  <p:spPr>
                    <a:xfrm>
                      <a:off x="9530606" y="6920071"/>
                      <a:ext cx="26968" cy="2696"/>
                    </a:xfrm>
                    <a:custGeom>
                      <a:avLst/>
                      <a:gdLst>
                        <a:gd name="connsiteX0" fmla="*/ 0 w 26968"/>
                        <a:gd name="connsiteY0" fmla="*/ 0 h 2696"/>
                        <a:gd name="connsiteX1" fmla="*/ 0 w 26968"/>
                        <a:gd name="connsiteY1" fmla="*/ 2697 h 2696"/>
                        <a:gd name="connsiteX2" fmla="*/ 0 w 26968"/>
                        <a:gd name="connsiteY2" fmla="*/ 2697 h 2696"/>
                        <a:gd name="connsiteX3" fmla="*/ 0 w 26968"/>
                        <a:gd name="connsiteY3" fmla="*/ 0 h 2696"/>
                      </a:gdLst>
                      <a:ahLst/>
                      <a:cxnLst>
                        <a:cxn ang="0">
                          <a:pos x="connsiteX0" y="connsiteY0"/>
                        </a:cxn>
                        <a:cxn ang="0">
                          <a:pos x="connsiteX1" y="connsiteY1"/>
                        </a:cxn>
                        <a:cxn ang="0">
                          <a:pos x="connsiteX2" y="connsiteY2"/>
                        </a:cxn>
                        <a:cxn ang="0">
                          <a:pos x="connsiteX3" y="connsiteY3"/>
                        </a:cxn>
                      </a:cxnLst>
                      <a:rect l="l" t="t" r="r" b="b"/>
                      <a:pathLst>
                        <a:path w="26968" h="2696">
                          <a:moveTo>
                            <a:pt x="0" y="0"/>
                          </a:moveTo>
                          <a:cubicBezTo>
                            <a:pt x="0" y="0"/>
                            <a:pt x="0" y="2697"/>
                            <a:pt x="0" y="2697"/>
                          </a:cubicBezTo>
                          <a:lnTo>
                            <a:pt x="0" y="2697"/>
                          </a:lnTo>
                          <a:cubicBezTo>
                            <a:pt x="0" y="2697"/>
                            <a:pt x="0" y="0"/>
                            <a:pt x="0" y="0"/>
                          </a:cubicBezTo>
                          <a:close/>
                        </a:path>
                      </a:pathLst>
                    </a:custGeom>
                    <a:solidFill>
                      <a:srgbClr val="004D67">
                        <a:alpha val="60000"/>
                      </a:srgbClr>
                    </a:solidFill>
                    <a:ln w="26947" cap="flat">
                      <a:noFill/>
                      <a:prstDash val="solid"/>
                      <a:miter/>
                    </a:ln>
                  </p:spPr>
                  <p:txBody>
                    <a:bodyPr rtlCol="1" anchor="ctr"/>
                    <a:lstStyle/>
                    <a:p>
                      <a:endParaRPr lang="ar-SA"/>
                    </a:p>
                  </p:txBody>
                </p:sp>
                <p:sp>
                  <p:nvSpPr>
                    <p:cNvPr id="953" name="شكل حر: شكل 1391">
                      <a:extLst>
                        <a:ext uri="{FF2B5EF4-FFF2-40B4-BE49-F238E27FC236}">
                          <a16:creationId xmlns:a16="http://schemas.microsoft.com/office/drawing/2014/main" id="{E4ED21B5-218A-49E5-AD57-1A05A5B1AC0F}"/>
                        </a:ext>
                      </a:extLst>
                    </p:cNvPr>
                    <p:cNvSpPr/>
                    <p:nvPr/>
                  </p:nvSpPr>
                  <p:spPr>
                    <a:xfrm>
                      <a:off x="9530606" y="6893103"/>
                      <a:ext cx="26968" cy="26968"/>
                    </a:xfrm>
                    <a:custGeom>
                      <a:avLst/>
                      <a:gdLst>
                        <a:gd name="connsiteX0" fmla="*/ 0 w 26968"/>
                        <a:gd name="connsiteY0" fmla="*/ 0 h 26968"/>
                        <a:gd name="connsiteX1" fmla="*/ 0 w 26968"/>
                        <a:gd name="connsiteY1" fmla="*/ 0 h 26968"/>
                        <a:gd name="connsiteX2" fmla="*/ 0 w 26968"/>
                        <a:gd name="connsiteY2" fmla="*/ 0 h 26968"/>
                      </a:gdLst>
                      <a:ahLst/>
                      <a:cxnLst>
                        <a:cxn ang="0">
                          <a:pos x="connsiteX0" y="connsiteY0"/>
                        </a:cxn>
                        <a:cxn ang="0">
                          <a:pos x="connsiteX1" y="connsiteY1"/>
                        </a:cxn>
                        <a:cxn ang="0">
                          <a:pos x="connsiteX2" y="connsiteY2"/>
                        </a:cxn>
                      </a:cxnLst>
                      <a:rect l="l" t="t" r="r" b="b"/>
                      <a:pathLst>
                        <a:path w="26968" h="26968">
                          <a:moveTo>
                            <a:pt x="0" y="0"/>
                          </a:moveTo>
                          <a:cubicBezTo>
                            <a:pt x="0" y="0"/>
                            <a:pt x="0" y="0"/>
                            <a:pt x="0" y="0"/>
                          </a:cubicBezTo>
                          <a:cubicBezTo>
                            <a:pt x="0" y="0"/>
                            <a:pt x="0" y="0"/>
                            <a:pt x="0" y="0"/>
                          </a:cubicBezTo>
                          <a:close/>
                        </a:path>
                      </a:pathLst>
                    </a:custGeom>
                    <a:solidFill>
                      <a:srgbClr val="004D67">
                        <a:alpha val="60000"/>
                      </a:srgbClr>
                    </a:solidFill>
                    <a:ln w="26947" cap="flat">
                      <a:noFill/>
                      <a:prstDash val="solid"/>
                      <a:miter/>
                    </a:ln>
                  </p:spPr>
                  <p:txBody>
                    <a:bodyPr rtlCol="1" anchor="ctr"/>
                    <a:lstStyle/>
                    <a:p>
                      <a:endParaRPr lang="ar-SA"/>
                    </a:p>
                  </p:txBody>
                </p:sp>
                <p:sp>
                  <p:nvSpPr>
                    <p:cNvPr id="954" name="شكل حر: شكل 1392">
                      <a:extLst>
                        <a:ext uri="{FF2B5EF4-FFF2-40B4-BE49-F238E27FC236}">
                          <a16:creationId xmlns:a16="http://schemas.microsoft.com/office/drawing/2014/main" id="{4142A137-5793-4305-9022-E5CF6ADEE8BC}"/>
                        </a:ext>
                      </a:extLst>
                    </p:cNvPr>
                    <p:cNvSpPr/>
                    <p:nvPr/>
                  </p:nvSpPr>
                  <p:spPr>
                    <a:xfrm>
                      <a:off x="9530606" y="6893103"/>
                      <a:ext cx="26968" cy="26968"/>
                    </a:xfrm>
                    <a:custGeom>
                      <a:avLst/>
                      <a:gdLst>
                        <a:gd name="connsiteX0" fmla="*/ 0 w 26968"/>
                        <a:gd name="connsiteY0" fmla="*/ 0 h 26968"/>
                        <a:gd name="connsiteX1" fmla="*/ 0 w 26968"/>
                        <a:gd name="connsiteY1" fmla="*/ 0 h 26968"/>
                        <a:gd name="connsiteX2" fmla="*/ 0 w 26968"/>
                        <a:gd name="connsiteY2" fmla="*/ 0 h 26968"/>
                      </a:gdLst>
                      <a:ahLst/>
                      <a:cxnLst>
                        <a:cxn ang="0">
                          <a:pos x="connsiteX0" y="connsiteY0"/>
                        </a:cxn>
                        <a:cxn ang="0">
                          <a:pos x="connsiteX1" y="connsiteY1"/>
                        </a:cxn>
                        <a:cxn ang="0">
                          <a:pos x="connsiteX2" y="connsiteY2"/>
                        </a:cxn>
                      </a:cxnLst>
                      <a:rect l="l" t="t" r="r" b="b"/>
                      <a:pathLst>
                        <a:path w="26968" h="26968">
                          <a:moveTo>
                            <a:pt x="0" y="0"/>
                          </a:moveTo>
                          <a:cubicBezTo>
                            <a:pt x="0" y="0"/>
                            <a:pt x="0" y="0"/>
                            <a:pt x="0" y="0"/>
                          </a:cubicBezTo>
                          <a:lnTo>
                            <a:pt x="0" y="0"/>
                          </a:lnTo>
                          <a:close/>
                        </a:path>
                      </a:pathLst>
                    </a:custGeom>
                    <a:solidFill>
                      <a:srgbClr val="004D67">
                        <a:alpha val="60000"/>
                      </a:srgbClr>
                    </a:solidFill>
                    <a:ln w="26947" cap="flat">
                      <a:noFill/>
                      <a:prstDash val="solid"/>
                      <a:miter/>
                    </a:ln>
                  </p:spPr>
                  <p:txBody>
                    <a:bodyPr rtlCol="1" anchor="ctr"/>
                    <a:lstStyle/>
                    <a:p>
                      <a:endParaRPr lang="ar-SA"/>
                    </a:p>
                  </p:txBody>
                </p:sp>
                <p:sp>
                  <p:nvSpPr>
                    <p:cNvPr id="955" name="شكل حر: شكل 1393">
                      <a:extLst>
                        <a:ext uri="{FF2B5EF4-FFF2-40B4-BE49-F238E27FC236}">
                          <a16:creationId xmlns:a16="http://schemas.microsoft.com/office/drawing/2014/main" id="{CDC7B353-B4C5-4FDC-AE08-59976FA36BEA}"/>
                        </a:ext>
                      </a:extLst>
                    </p:cNvPr>
                    <p:cNvSpPr/>
                    <p:nvPr/>
                  </p:nvSpPr>
                  <p:spPr>
                    <a:xfrm>
                      <a:off x="9490153" y="6172965"/>
                      <a:ext cx="78207" cy="857676"/>
                    </a:xfrm>
                    <a:custGeom>
                      <a:avLst/>
                      <a:gdLst>
                        <a:gd name="connsiteX0" fmla="*/ 0 w 78207"/>
                        <a:gd name="connsiteY0" fmla="*/ 857677 h 857676"/>
                        <a:gd name="connsiteX1" fmla="*/ 18878 w 78207"/>
                        <a:gd name="connsiteY1" fmla="*/ 539450 h 857676"/>
                        <a:gd name="connsiteX2" fmla="*/ 18878 w 78207"/>
                        <a:gd name="connsiteY2" fmla="*/ 83 h 857676"/>
                        <a:gd name="connsiteX3" fmla="*/ 78208 w 78207"/>
                        <a:gd name="connsiteY3" fmla="*/ 633839 h 857676"/>
                        <a:gd name="connsiteX4" fmla="*/ 70118 w 78207"/>
                        <a:gd name="connsiteY4" fmla="*/ 854980 h 857676"/>
                        <a:gd name="connsiteX5" fmla="*/ 0 w 78207"/>
                        <a:gd name="connsiteY5" fmla="*/ 854980 h 857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207" h="857676">
                          <a:moveTo>
                            <a:pt x="0" y="857677"/>
                          </a:moveTo>
                          <a:cubicBezTo>
                            <a:pt x="8091" y="752500"/>
                            <a:pt x="18878" y="647323"/>
                            <a:pt x="18878" y="539450"/>
                          </a:cubicBezTo>
                          <a:cubicBezTo>
                            <a:pt x="18878" y="490907"/>
                            <a:pt x="13484" y="2780"/>
                            <a:pt x="18878" y="83"/>
                          </a:cubicBezTo>
                          <a:cubicBezTo>
                            <a:pt x="70118" y="-8007"/>
                            <a:pt x="78208" y="574509"/>
                            <a:pt x="78208" y="633839"/>
                          </a:cubicBezTo>
                          <a:cubicBezTo>
                            <a:pt x="78208" y="706654"/>
                            <a:pt x="75512" y="782165"/>
                            <a:pt x="70118" y="854980"/>
                          </a:cubicBezTo>
                          <a:lnTo>
                            <a:pt x="0" y="854980"/>
                          </a:lnTo>
                          <a:close/>
                        </a:path>
                      </a:pathLst>
                    </a:custGeom>
                    <a:solidFill>
                      <a:srgbClr val="1F5C24"/>
                    </a:solidFill>
                    <a:ln w="26947" cap="flat">
                      <a:noFill/>
                      <a:prstDash val="solid"/>
                      <a:miter/>
                    </a:ln>
                  </p:spPr>
                  <p:txBody>
                    <a:bodyPr rtlCol="1" anchor="ctr"/>
                    <a:lstStyle/>
                    <a:p>
                      <a:endParaRPr lang="ar-SA"/>
                    </a:p>
                  </p:txBody>
                </p:sp>
                <p:sp>
                  <p:nvSpPr>
                    <p:cNvPr id="956" name="شكل حر: شكل 1394">
                      <a:extLst>
                        <a:ext uri="{FF2B5EF4-FFF2-40B4-BE49-F238E27FC236}">
                          <a16:creationId xmlns:a16="http://schemas.microsoft.com/office/drawing/2014/main" id="{9C21726B-3772-41A8-9569-2ADD974AAFB5}"/>
                        </a:ext>
                      </a:extLst>
                    </p:cNvPr>
                    <p:cNvSpPr/>
                    <p:nvPr/>
                  </p:nvSpPr>
                  <p:spPr>
                    <a:xfrm>
                      <a:off x="9511729" y="6175745"/>
                      <a:ext cx="59329" cy="854896"/>
                    </a:xfrm>
                    <a:custGeom>
                      <a:avLst/>
                      <a:gdLst>
                        <a:gd name="connsiteX0" fmla="*/ 13484 w 59329"/>
                        <a:gd name="connsiteY0" fmla="*/ 854896 h 854896"/>
                        <a:gd name="connsiteX1" fmla="*/ 0 w 59329"/>
                        <a:gd name="connsiteY1" fmla="*/ 0 h 854896"/>
                        <a:gd name="connsiteX2" fmla="*/ 59330 w 59329"/>
                        <a:gd name="connsiteY2" fmla="*/ 633756 h 854896"/>
                        <a:gd name="connsiteX3" fmla="*/ 51240 w 59329"/>
                        <a:gd name="connsiteY3" fmla="*/ 854896 h 854896"/>
                        <a:gd name="connsiteX4" fmla="*/ 13484 w 59329"/>
                        <a:gd name="connsiteY4" fmla="*/ 854896 h 854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29" h="854896">
                          <a:moveTo>
                            <a:pt x="13484" y="854896"/>
                          </a:moveTo>
                          <a:cubicBezTo>
                            <a:pt x="37755" y="571728"/>
                            <a:pt x="24271" y="285864"/>
                            <a:pt x="0" y="0"/>
                          </a:cubicBezTo>
                          <a:cubicBezTo>
                            <a:pt x="51240" y="0"/>
                            <a:pt x="59330" y="577122"/>
                            <a:pt x="59330" y="633756"/>
                          </a:cubicBezTo>
                          <a:cubicBezTo>
                            <a:pt x="59330" y="706570"/>
                            <a:pt x="56633" y="782082"/>
                            <a:pt x="51240" y="854896"/>
                          </a:cubicBezTo>
                          <a:lnTo>
                            <a:pt x="13484" y="854896"/>
                          </a:lnTo>
                          <a:close/>
                        </a:path>
                      </a:pathLst>
                    </a:custGeom>
                    <a:solidFill>
                      <a:srgbClr val="1F5C24"/>
                    </a:solidFill>
                    <a:ln w="26947" cap="flat">
                      <a:noFill/>
                      <a:prstDash val="solid"/>
                      <a:miter/>
                    </a:ln>
                  </p:spPr>
                  <p:txBody>
                    <a:bodyPr rtlCol="1" anchor="ctr"/>
                    <a:lstStyle/>
                    <a:p>
                      <a:endParaRPr lang="ar-SA"/>
                    </a:p>
                  </p:txBody>
                </p:sp>
                <p:sp>
                  <p:nvSpPr>
                    <p:cNvPr id="957" name="شكل حر: شكل 1395">
                      <a:extLst>
                        <a:ext uri="{FF2B5EF4-FFF2-40B4-BE49-F238E27FC236}">
                          <a16:creationId xmlns:a16="http://schemas.microsoft.com/office/drawing/2014/main" id="{E422DB96-8A2D-4DAA-872E-D8F07D963F7E}"/>
                        </a:ext>
                      </a:extLst>
                    </p:cNvPr>
                    <p:cNvSpPr/>
                    <p:nvPr/>
                  </p:nvSpPr>
                  <p:spPr>
                    <a:xfrm>
                      <a:off x="9389172" y="6450419"/>
                      <a:ext cx="338719" cy="580222"/>
                    </a:xfrm>
                    <a:custGeom>
                      <a:avLst/>
                      <a:gdLst>
                        <a:gd name="connsiteX0" fmla="*/ 246610 w 338719"/>
                        <a:gd name="connsiteY0" fmla="*/ 116367 h 580222"/>
                        <a:gd name="connsiteX1" fmla="*/ 187280 w 338719"/>
                        <a:gd name="connsiteY1" fmla="*/ 73218 h 580222"/>
                        <a:gd name="connsiteX2" fmla="*/ 125252 w 338719"/>
                        <a:gd name="connsiteY2" fmla="*/ 102883 h 580222"/>
                        <a:gd name="connsiteX3" fmla="*/ 65922 w 338719"/>
                        <a:gd name="connsiteY3" fmla="*/ 477743 h 580222"/>
                        <a:gd name="connsiteX4" fmla="*/ 74013 w 338719"/>
                        <a:gd name="connsiteY4" fmla="*/ 580223 h 580222"/>
                        <a:gd name="connsiteX5" fmla="*/ 1199 w 338719"/>
                        <a:gd name="connsiteY5" fmla="*/ 580223 h 580222"/>
                        <a:gd name="connsiteX6" fmla="*/ 1199 w 338719"/>
                        <a:gd name="connsiteY6" fmla="*/ 477743 h 580222"/>
                        <a:gd name="connsiteX7" fmla="*/ 25470 w 338719"/>
                        <a:gd name="connsiteY7" fmla="*/ 205363 h 580222"/>
                        <a:gd name="connsiteX8" fmla="*/ 114465 w 338719"/>
                        <a:gd name="connsiteY8" fmla="*/ 38159 h 580222"/>
                        <a:gd name="connsiteX9" fmla="*/ 179189 w 338719"/>
                        <a:gd name="connsiteY9" fmla="*/ 5797 h 580222"/>
                        <a:gd name="connsiteX10" fmla="*/ 278972 w 338719"/>
                        <a:gd name="connsiteY10" fmla="*/ 27372 h 580222"/>
                        <a:gd name="connsiteX11" fmla="*/ 332909 w 338719"/>
                        <a:gd name="connsiteY11" fmla="*/ 129851 h 580222"/>
                        <a:gd name="connsiteX12" fmla="*/ 327515 w 338719"/>
                        <a:gd name="connsiteY12" fmla="*/ 267390 h 580222"/>
                        <a:gd name="connsiteX13" fmla="*/ 246610 w 338719"/>
                        <a:gd name="connsiteY13" fmla="*/ 116367 h 580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8719" h="580222">
                          <a:moveTo>
                            <a:pt x="246610" y="116367"/>
                          </a:moveTo>
                          <a:cubicBezTo>
                            <a:pt x="230429" y="97489"/>
                            <a:pt x="208854" y="84005"/>
                            <a:pt x="187280" y="73218"/>
                          </a:cubicBezTo>
                          <a:cubicBezTo>
                            <a:pt x="154918" y="59733"/>
                            <a:pt x="146827" y="70521"/>
                            <a:pt x="125252" y="102883"/>
                          </a:cubicBezTo>
                          <a:cubicBezTo>
                            <a:pt x="63225" y="199969"/>
                            <a:pt x="57831" y="361779"/>
                            <a:pt x="65922" y="477743"/>
                          </a:cubicBezTo>
                          <a:cubicBezTo>
                            <a:pt x="68619" y="512802"/>
                            <a:pt x="71316" y="545163"/>
                            <a:pt x="74013" y="580223"/>
                          </a:cubicBezTo>
                          <a:lnTo>
                            <a:pt x="1199" y="580223"/>
                          </a:lnTo>
                          <a:cubicBezTo>
                            <a:pt x="1199" y="545163"/>
                            <a:pt x="-1498" y="512802"/>
                            <a:pt x="1199" y="477743"/>
                          </a:cubicBezTo>
                          <a:cubicBezTo>
                            <a:pt x="3895" y="388747"/>
                            <a:pt x="1199" y="288964"/>
                            <a:pt x="25470" y="205363"/>
                          </a:cubicBezTo>
                          <a:cubicBezTo>
                            <a:pt x="41651" y="151426"/>
                            <a:pt x="74013" y="67824"/>
                            <a:pt x="114465" y="38159"/>
                          </a:cubicBezTo>
                          <a:cubicBezTo>
                            <a:pt x="125252" y="19281"/>
                            <a:pt x="163009" y="11191"/>
                            <a:pt x="179189" y="5797"/>
                          </a:cubicBezTo>
                          <a:cubicBezTo>
                            <a:pt x="214248" y="-4990"/>
                            <a:pt x="249307" y="-2293"/>
                            <a:pt x="278972" y="27372"/>
                          </a:cubicBezTo>
                          <a:cubicBezTo>
                            <a:pt x="303243" y="54340"/>
                            <a:pt x="322122" y="92096"/>
                            <a:pt x="332909" y="129851"/>
                          </a:cubicBezTo>
                          <a:cubicBezTo>
                            <a:pt x="346393" y="175697"/>
                            <a:pt x="332909" y="221543"/>
                            <a:pt x="327515" y="267390"/>
                          </a:cubicBezTo>
                          <a:cubicBezTo>
                            <a:pt x="316728" y="208059"/>
                            <a:pt x="281669" y="154123"/>
                            <a:pt x="246610" y="116367"/>
                          </a:cubicBezTo>
                          <a:close/>
                        </a:path>
                      </a:pathLst>
                    </a:custGeom>
                    <a:solidFill>
                      <a:srgbClr val="315358"/>
                    </a:solidFill>
                    <a:ln w="26947" cap="flat">
                      <a:noFill/>
                      <a:prstDash val="solid"/>
                      <a:miter/>
                    </a:ln>
                  </p:spPr>
                  <p:txBody>
                    <a:bodyPr rtlCol="1" anchor="ctr"/>
                    <a:lstStyle/>
                    <a:p>
                      <a:endParaRPr lang="ar-SA"/>
                    </a:p>
                  </p:txBody>
                </p:sp>
                <p:sp>
                  <p:nvSpPr>
                    <p:cNvPr id="958" name="شكل حر: شكل 1396">
                      <a:extLst>
                        <a:ext uri="{FF2B5EF4-FFF2-40B4-BE49-F238E27FC236}">
                          <a16:creationId xmlns:a16="http://schemas.microsoft.com/office/drawing/2014/main" id="{194A03E3-09DD-4848-8E4A-9A5AF1FC6920}"/>
                        </a:ext>
                      </a:extLst>
                    </p:cNvPr>
                    <p:cNvSpPr/>
                    <p:nvPr/>
                  </p:nvSpPr>
                  <p:spPr>
                    <a:xfrm>
                      <a:off x="9576452" y="6447375"/>
                      <a:ext cx="148742" cy="267737"/>
                    </a:xfrm>
                    <a:custGeom>
                      <a:avLst/>
                      <a:gdLst>
                        <a:gd name="connsiteX0" fmla="*/ 88995 w 148742"/>
                        <a:gd name="connsiteY0" fmla="*/ 92443 h 267737"/>
                        <a:gd name="connsiteX1" fmla="*/ 13484 w 148742"/>
                        <a:gd name="connsiteY1" fmla="*/ 14235 h 267737"/>
                        <a:gd name="connsiteX2" fmla="*/ 0 w 148742"/>
                        <a:gd name="connsiteY2" fmla="*/ 3447 h 267737"/>
                        <a:gd name="connsiteX3" fmla="*/ 88995 w 148742"/>
                        <a:gd name="connsiteY3" fmla="*/ 27719 h 267737"/>
                        <a:gd name="connsiteX4" fmla="*/ 142932 w 148742"/>
                        <a:gd name="connsiteY4" fmla="*/ 130198 h 267737"/>
                        <a:gd name="connsiteX5" fmla="*/ 137539 w 148742"/>
                        <a:gd name="connsiteY5" fmla="*/ 267737 h 267737"/>
                        <a:gd name="connsiteX6" fmla="*/ 137539 w 148742"/>
                        <a:gd name="connsiteY6" fmla="*/ 262343 h 267737"/>
                        <a:gd name="connsiteX7" fmla="*/ 88995 w 148742"/>
                        <a:gd name="connsiteY7" fmla="*/ 92443 h 267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8742" h="267737">
                          <a:moveTo>
                            <a:pt x="88995" y="92443"/>
                          </a:moveTo>
                          <a:cubicBezTo>
                            <a:pt x="62027" y="65475"/>
                            <a:pt x="43149" y="38506"/>
                            <a:pt x="13484" y="14235"/>
                          </a:cubicBezTo>
                          <a:cubicBezTo>
                            <a:pt x="8090" y="11538"/>
                            <a:pt x="2697" y="6144"/>
                            <a:pt x="0" y="3447"/>
                          </a:cubicBezTo>
                          <a:cubicBezTo>
                            <a:pt x="32361" y="-4643"/>
                            <a:pt x="62027" y="751"/>
                            <a:pt x="88995" y="27719"/>
                          </a:cubicBezTo>
                          <a:cubicBezTo>
                            <a:pt x="113266" y="54687"/>
                            <a:pt x="132145" y="92443"/>
                            <a:pt x="142932" y="130198"/>
                          </a:cubicBezTo>
                          <a:cubicBezTo>
                            <a:pt x="156416" y="176045"/>
                            <a:pt x="142932" y="221891"/>
                            <a:pt x="137539" y="267737"/>
                          </a:cubicBezTo>
                          <a:cubicBezTo>
                            <a:pt x="137539" y="265040"/>
                            <a:pt x="137539" y="265040"/>
                            <a:pt x="137539" y="262343"/>
                          </a:cubicBezTo>
                          <a:cubicBezTo>
                            <a:pt x="129448" y="203013"/>
                            <a:pt x="129448" y="138289"/>
                            <a:pt x="88995" y="92443"/>
                          </a:cubicBezTo>
                          <a:close/>
                        </a:path>
                      </a:pathLst>
                    </a:custGeom>
                    <a:solidFill>
                      <a:srgbClr val="BDE665"/>
                    </a:solidFill>
                    <a:ln w="26947" cap="flat">
                      <a:noFill/>
                      <a:prstDash val="solid"/>
                      <a:miter/>
                    </a:ln>
                  </p:spPr>
                  <p:txBody>
                    <a:bodyPr rtlCol="1" anchor="ctr"/>
                    <a:lstStyle/>
                    <a:p>
                      <a:endParaRPr lang="ar-SA"/>
                    </a:p>
                  </p:txBody>
                </p:sp>
                <p:sp>
                  <p:nvSpPr>
                    <p:cNvPr id="959" name="شكل حر: شكل 1397">
                      <a:extLst>
                        <a:ext uri="{FF2B5EF4-FFF2-40B4-BE49-F238E27FC236}">
                          <a16:creationId xmlns:a16="http://schemas.microsoft.com/office/drawing/2014/main" id="{EB1BD4F0-E18A-4A22-96BE-56F0497480A0}"/>
                        </a:ext>
                      </a:extLst>
                    </p:cNvPr>
                    <p:cNvSpPr/>
                    <p:nvPr/>
                  </p:nvSpPr>
                  <p:spPr>
                    <a:xfrm>
                      <a:off x="9436217" y="6453519"/>
                      <a:ext cx="272380" cy="261592"/>
                    </a:xfrm>
                    <a:custGeom>
                      <a:avLst/>
                      <a:gdLst>
                        <a:gd name="connsiteX0" fmla="*/ 64724 w 272380"/>
                        <a:gd name="connsiteY0" fmla="*/ 35059 h 261592"/>
                        <a:gd name="connsiteX1" fmla="*/ 129448 w 272380"/>
                        <a:gd name="connsiteY1" fmla="*/ 2697 h 261592"/>
                        <a:gd name="connsiteX2" fmla="*/ 137539 w 272380"/>
                        <a:gd name="connsiteY2" fmla="*/ 0 h 261592"/>
                        <a:gd name="connsiteX3" fmla="*/ 151023 w 272380"/>
                        <a:gd name="connsiteY3" fmla="*/ 10787 h 261592"/>
                        <a:gd name="connsiteX4" fmla="*/ 226534 w 272380"/>
                        <a:gd name="connsiteY4" fmla="*/ 88996 h 261592"/>
                        <a:gd name="connsiteX5" fmla="*/ 272380 w 272380"/>
                        <a:gd name="connsiteY5" fmla="*/ 261593 h 261592"/>
                        <a:gd name="connsiteX6" fmla="*/ 196869 w 272380"/>
                        <a:gd name="connsiteY6" fmla="*/ 113267 h 261592"/>
                        <a:gd name="connsiteX7" fmla="*/ 142933 w 272380"/>
                        <a:gd name="connsiteY7" fmla="*/ 72814 h 261592"/>
                        <a:gd name="connsiteX8" fmla="*/ 51240 w 272380"/>
                        <a:gd name="connsiteY8" fmla="*/ 64724 h 261592"/>
                        <a:gd name="connsiteX9" fmla="*/ 0 w 272380"/>
                        <a:gd name="connsiteY9" fmla="*/ 124054 h 261592"/>
                        <a:gd name="connsiteX10" fmla="*/ 64724 w 272380"/>
                        <a:gd name="connsiteY10" fmla="*/ 35059 h 261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2380" h="261592">
                          <a:moveTo>
                            <a:pt x="64724" y="35059"/>
                          </a:moveTo>
                          <a:cubicBezTo>
                            <a:pt x="75512" y="16181"/>
                            <a:pt x="113267" y="8091"/>
                            <a:pt x="129448" y="2697"/>
                          </a:cubicBezTo>
                          <a:cubicBezTo>
                            <a:pt x="132145" y="2697"/>
                            <a:pt x="134842" y="0"/>
                            <a:pt x="137539" y="0"/>
                          </a:cubicBezTo>
                          <a:cubicBezTo>
                            <a:pt x="142933" y="2697"/>
                            <a:pt x="148326" y="5394"/>
                            <a:pt x="151023" y="10787"/>
                          </a:cubicBezTo>
                          <a:cubicBezTo>
                            <a:pt x="180688" y="35059"/>
                            <a:pt x="202262" y="62027"/>
                            <a:pt x="226534" y="88996"/>
                          </a:cubicBezTo>
                          <a:cubicBezTo>
                            <a:pt x="266986" y="134842"/>
                            <a:pt x="266986" y="199565"/>
                            <a:pt x="272380" y="261593"/>
                          </a:cubicBezTo>
                          <a:cubicBezTo>
                            <a:pt x="264290" y="204959"/>
                            <a:pt x="231928" y="151022"/>
                            <a:pt x="196869" y="113267"/>
                          </a:cubicBezTo>
                          <a:cubicBezTo>
                            <a:pt x="180688" y="94389"/>
                            <a:pt x="161810" y="83602"/>
                            <a:pt x="142933" y="72814"/>
                          </a:cubicBezTo>
                          <a:cubicBezTo>
                            <a:pt x="115964" y="51240"/>
                            <a:pt x="80905" y="37755"/>
                            <a:pt x="51240" y="64724"/>
                          </a:cubicBezTo>
                          <a:cubicBezTo>
                            <a:pt x="32362" y="83602"/>
                            <a:pt x="16181" y="102480"/>
                            <a:pt x="0" y="124054"/>
                          </a:cubicBezTo>
                          <a:cubicBezTo>
                            <a:pt x="18878" y="86299"/>
                            <a:pt x="40452" y="51240"/>
                            <a:pt x="64724" y="35059"/>
                          </a:cubicBezTo>
                          <a:close/>
                        </a:path>
                      </a:pathLst>
                    </a:custGeom>
                    <a:solidFill>
                      <a:srgbClr val="63B527"/>
                    </a:solidFill>
                    <a:ln w="26947" cap="flat">
                      <a:noFill/>
                      <a:prstDash val="solid"/>
                      <a:miter/>
                    </a:ln>
                  </p:spPr>
                  <p:txBody>
                    <a:bodyPr rtlCol="1" anchor="ctr"/>
                    <a:lstStyle/>
                    <a:p>
                      <a:endParaRPr lang="ar-SA"/>
                    </a:p>
                  </p:txBody>
                </p:sp>
                <p:sp>
                  <p:nvSpPr>
                    <p:cNvPr id="960" name="شكل حر: شكل 1398">
                      <a:extLst>
                        <a:ext uri="{FF2B5EF4-FFF2-40B4-BE49-F238E27FC236}">
                          <a16:creationId xmlns:a16="http://schemas.microsoft.com/office/drawing/2014/main" id="{E2313C51-F5DC-407A-85AE-68AC278945BC}"/>
                        </a:ext>
                      </a:extLst>
                    </p:cNvPr>
                    <p:cNvSpPr/>
                    <p:nvPr/>
                  </p:nvSpPr>
                  <p:spPr>
                    <a:xfrm>
                      <a:off x="9417339" y="6504759"/>
                      <a:ext cx="167203" cy="525882"/>
                    </a:xfrm>
                    <a:custGeom>
                      <a:avLst/>
                      <a:gdLst>
                        <a:gd name="connsiteX0" fmla="*/ 97085 w 167203"/>
                        <a:gd name="connsiteY0" fmla="*/ 48543 h 525882"/>
                        <a:gd name="connsiteX1" fmla="*/ 37755 w 167203"/>
                        <a:gd name="connsiteY1" fmla="*/ 423403 h 525882"/>
                        <a:gd name="connsiteX2" fmla="*/ 45846 w 167203"/>
                        <a:gd name="connsiteY2" fmla="*/ 525883 h 525882"/>
                        <a:gd name="connsiteX3" fmla="*/ 0 w 167203"/>
                        <a:gd name="connsiteY3" fmla="*/ 525883 h 525882"/>
                        <a:gd name="connsiteX4" fmla="*/ 0 w 167203"/>
                        <a:gd name="connsiteY4" fmla="*/ 512399 h 525882"/>
                        <a:gd name="connsiteX5" fmla="*/ 16180 w 167203"/>
                        <a:gd name="connsiteY5" fmla="*/ 272380 h 525882"/>
                        <a:gd name="connsiteX6" fmla="*/ 110569 w 167203"/>
                        <a:gd name="connsiteY6" fmla="*/ 0 h 525882"/>
                        <a:gd name="connsiteX7" fmla="*/ 167203 w 167203"/>
                        <a:gd name="connsiteY7" fmla="*/ 24272 h 525882"/>
                        <a:gd name="connsiteX8" fmla="*/ 161810 w 167203"/>
                        <a:gd name="connsiteY8" fmla="*/ 21575 h 525882"/>
                        <a:gd name="connsiteX9" fmla="*/ 97085 w 167203"/>
                        <a:gd name="connsiteY9" fmla="*/ 48543 h 525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203" h="525882">
                          <a:moveTo>
                            <a:pt x="97085" y="48543"/>
                          </a:moveTo>
                          <a:cubicBezTo>
                            <a:pt x="35058" y="145629"/>
                            <a:pt x="29665" y="307439"/>
                            <a:pt x="37755" y="423403"/>
                          </a:cubicBezTo>
                          <a:cubicBezTo>
                            <a:pt x="40452" y="458462"/>
                            <a:pt x="43149" y="490823"/>
                            <a:pt x="45846" y="525883"/>
                          </a:cubicBezTo>
                          <a:lnTo>
                            <a:pt x="0" y="525883"/>
                          </a:lnTo>
                          <a:cubicBezTo>
                            <a:pt x="0" y="520489"/>
                            <a:pt x="0" y="515095"/>
                            <a:pt x="0" y="512399"/>
                          </a:cubicBezTo>
                          <a:cubicBezTo>
                            <a:pt x="2696" y="434190"/>
                            <a:pt x="8090" y="353285"/>
                            <a:pt x="16180" y="272380"/>
                          </a:cubicBezTo>
                          <a:cubicBezTo>
                            <a:pt x="24271" y="175294"/>
                            <a:pt x="43149" y="56634"/>
                            <a:pt x="110569" y="0"/>
                          </a:cubicBezTo>
                          <a:cubicBezTo>
                            <a:pt x="129448" y="0"/>
                            <a:pt x="148326" y="8091"/>
                            <a:pt x="167203" y="24272"/>
                          </a:cubicBezTo>
                          <a:cubicBezTo>
                            <a:pt x="164506" y="24272"/>
                            <a:pt x="161810" y="21575"/>
                            <a:pt x="161810" y="21575"/>
                          </a:cubicBezTo>
                          <a:cubicBezTo>
                            <a:pt x="126751" y="5394"/>
                            <a:pt x="115963" y="16181"/>
                            <a:pt x="97085" y="48543"/>
                          </a:cubicBezTo>
                          <a:close/>
                        </a:path>
                      </a:pathLst>
                    </a:custGeom>
                    <a:solidFill>
                      <a:srgbClr val="006400"/>
                    </a:solidFill>
                    <a:ln w="26947" cap="flat">
                      <a:noFill/>
                      <a:prstDash val="solid"/>
                      <a:miter/>
                    </a:ln>
                  </p:spPr>
                  <p:txBody>
                    <a:bodyPr rtlCol="1" anchor="ctr"/>
                    <a:lstStyle/>
                    <a:p>
                      <a:endParaRPr lang="ar-SA"/>
                    </a:p>
                  </p:txBody>
                </p:sp>
                <p:sp>
                  <p:nvSpPr>
                    <p:cNvPr id="961" name="شكل حر: شكل 1399">
                      <a:extLst>
                        <a:ext uri="{FF2B5EF4-FFF2-40B4-BE49-F238E27FC236}">
                          <a16:creationId xmlns:a16="http://schemas.microsoft.com/office/drawing/2014/main" id="{73D29437-5C66-4DA5-A235-20905C16EC6E}"/>
                        </a:ext>
                      </a:extLst>
                    </p:cNvPr>
                    <p:cNvSpPr/>
                    <p:nvPr/>
                  </p:nvSpPr>
                  <p:spPr>
                    <a:xfrm>
                      <a:off x="9581583" y="6452845"/>
                      <a:ext cx="137801" cy="219117"/>
                    </a:xfrm>
                    <a:custGeom>
                      <a:avLst/>
                      <a:gdLst>
                        <a:gd name="connsiteX0" fmla="*/ 19141 w 137801"/>
                        <a:gd name="connsiteY0" fmla="*/ 674 h 219117"/>
                        <a:gd name="connsiteX1" fmla="*/ 73078 w 137801"/>
                        <a:gd name="connsiteY1" fmla="*/ 16855 h 219117"/>
                        <a:gd name="connsiteX2" fmla="*/ 108136 w 137801"/>
                        <a:gd name="connsiteY2" fmla="*/ 65398 h 219117"/>
                        <a:gd name="connsiteX3" fmla="*/ 132408 w 137801"/>
                        <a:gd name="connsiteY3" fmla="*/ 124728 h 219117"/>
                        <a:gd name="connsiteX4" fmla="*/ 135104 w 137801"/>
                        <a:gd name="connsiteY4" fmla="*/ 202937 h 219117"/>
                        <a:gd name="connsiteX5" fmla="*/ 135104 w 137801"/>
                        <a:gd name="connsiteY5" fmla="*/ 219118 h 219117"/>
                        <a:gd name="connsiteX6" fmla="*/ 129711 w 137801"/>
                        <a:gd name="connsiteY6" fmla="*/ 135516 h 219117"/>
                        <a:gd name="connsiteX7" fmla="*/ 105440 w 137801"/>
                        <a:gd name="connsiteY7" fmla="*/ 78882 h 219117"/>
                        <a:gd name="connsiteX8" fmla="*/ 73078 w 137801"/>
                        <a:gd name="connsiteY8" fmla="*/ 30339 h 219117"/>
                        <a:gd name="connsiteX9" fmla="*/ 263 w 137801"/>
                        <a:gd name="connsiteY9" fmla="*/ 3371 h 219117"/>
                        <a:gd name="connsiteX10" fmla="*/ 19141 w 137801"/>
                        <a:gd name="connsiteY10" fmla="*/ 674 h 219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801" h="219117">
                          <a:moveTo>
                            <a:pt x="19141" y="674"/>
                          </a:moveTo>
                          <a:cubicBezTo>
                            <a:pt x="38019" y="3371"/>
                            <a:pt x="56896" y="3371"/>
                            <a:pt x="73078" y="16855"/>
                          </a:cubicBezTo>
                          <a:cubicBezTo>
                            <a:pt x="86562" y="27643"/>
                            <a:pt x="97349" y="46520"/>
                            <a:pt x="108136" y="65398"/>
                          </a:cubicBezTo>
                          <a:cubicBezTo>
                            <a:pt x="116227" y="84276"/>
                            <a:pt x="127014" y="103154"/>
                            <a:pt x="132408" y="124728"/>
                          </a:cubicBezTo>
                          <a:cubicBezTo>
                            <a:pt x="140498" y="149000"/>
                            <a:pt x="137801" y="175968"/>
                            <a:pt x="135104" y="202937"/>
                          </a:cubicBezTo>
                          <a:cubicBezTo>
                            <a:pt x="135104" y="205633"/>
                            <a:pt x="135104" y="219118"/>
                            <a:pt x="135104" y="219118"/>
                          </a:cubicBezTo>
                          <a:cubicBezTo>
                            <a:pt x="137801" y="194846"/>
                            <a:pt x="135104" y="157091"/>
                            <a:pt x="129711" y="135516"/>
                          </a:cubicBezTo>
                          <a:cubicBezTo>
                            <a:pt x="124317" y="113941"/>
                            <a:pt x="113530" y="95063"/>
                            <a:pt x="105440" y="78882"/>
                          </a:cubicBezTo>
                          <a:cubicBezTo>
                            <a:pt x="97349" y="60005"/>
                            <a:pt x="86562" y="43823"/>
                            <a:pt x="73078" y="30339"/>
                          </a:cubicBezTo>
                          <a:cubicBezTo>
                            <a:pt x="56896" y="14158"/>
                            <a:pt x="19141" y="6068"/>
                            <a:pt x="263" y="3371"/>
                          </a:cubicBezTo>
                          <a:cubicBezTo>
                            <a:pt x="-2433" y="-2023"/>
                            <a:pt x="16444" y="674"/>
                            <a:pt x="19141" y="674"/>
                          </a:cubicBezTo>
                          <a:close/>
                        </a:path>
                      </a:pathLst>
                    </a:custGeom>
                    <a:solidFill>
                      <a:srgbClr val="DCFB8E"/>
                    </a:solidFill>
                    <a:ln w="26947" cap="flat">
                      <a:noFill/>
                      <a:prstDash val="solid"/>
                      <a:miter/>
                    </a:ln>
                  </p:spPr>
                  <p:txBody>
                    <a:bodyPr rtlCol="1" anchor="ctr"/>
                    <a:lstStyle/>
                    <a:p>
                      <a:endParaRPr lang="ar-SA"/>
                    </a:p>
                  </p:txBody>
                </p:sp>
                <p:sp>
                  <p:nvSpPr>
                    <p:cNvPr id="962" name="شكل حر: شكل 1400">
                      <a:extLst>
                        <a:ext uri="{FF2B5EF4-FFF2-40B4-BE49-F238E27FC236}">
                          <a16:creationId xmlns:a16="http://schemas.microsoft.com/office/drawing/2014/main" id="{D4C0B9D1-9F87-453C-A152-D8AB098BAE05}"/>
                        </a:ext>
                      </a:extLst>
                    </p:cNvPr>
                    <p:cNvSpPr/>
                    <p:nvPr/>
                  </p:nvSpPr>
                  <p:spPr>
                    <a:xfrm>
                      <a:off x="9536000" y="6460353"/>
                      <a:ext cx="167203" cy="203626"/>
                    </a:xfrm>
                    <a:custGeom>
                      <a:avLst/>
                      <a:gdLst>
                        <a:gd name="connsiteX0" fmla="*/ 0 w 167203"/>
                        <a:gd name="connsiteY0" fmla="*/ 12044 h 203626"/>
                        <a:gd name="connsiteX1" fmla="*/ 91692 w 167203"/>
                        <a:gd name="connsiteY1" fmla="*/ 44406 h 203626"/>
                        <a:gd name="connsiteX2" fmla="*/ 132145 w 167203"/>
                        <a:gd name="connsiteY2" fmla="*/ 92949 h 203626"/>
                        <a:gd name="connsiteX3" fmla="*/ 156416 w 167203"/>
                        <a:gd name="connsiteY3" fmla="*/ 136098 h 203626"/>
                        <a:gd name="connsiteX4" fmla="*/ 167203 w 167203"/>
                        <a:gd name="connsiteY4" fmla="*/ 203519 h 203626"/>
                        <a:gd name="connsiteX5" fmla="*/ 126751 w 167203"/>
                        <a:gd name="connsiteY5" fmla="*/ 92949 h 203626"/>
                        <a:gd name="connsiteX6" fmla="*/ 91692 w 167203"/>
                        <a:gd name="connsiteY6" fmla="*/ 52496 h 203626"/>
                        <a:gd name="connsiteX7" fmla="*/ 2697 w 167203"/>
                        <a:gd name="connsiteY7" fmla="*/ 9347 h 203626"/>
                        <a:gd name="connsiteX8" fmla="*/ 0 w 167203"/>
                        <a:gd name="connsiteY8" fmla="*/ 12044 h 20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203" h="203626">
                          <a:moveTo>
                            <a:pt x="0" y="12044"/>
                          </a:moveTo>
                          <a:cubicBezTo>
                            <a:pt x="35058" y="-20318"/>
                            <a:pt x="70118" y="20134"/>
                            <a:pt x="91692" y="44406"/>
                          </a:cubicBezTo>
                          <a:cubicBezTo>
                            <a:pt x="105176" y="60587"/>
                            <a:pt x="118660" y="76768"/>
                            <a:pt x="132145" y="92949"/>
                          </a:cubicBezTo>
                          <a:cubicBezTo>
                            <a:pt x="142932" y="106433"/>
                            <a:pt x="151023" y="114523"/>
                            <a:pt x="156416" y="136098"/>
                          </a:cubicBezTo>
                          <a:cubicBezTo>
                            <a:pt x="161810" y="157673"/>
                            <a:pt x="167203" y="206216"/>
                            <a:pt x="167203" y="203519"/>
                          </a:cubicBezTo>
                          <a:cubicBezTo>
                            <a:pt x="161810" y="165763"/>
                            <a:pt x="159113" y="133401"/>
                            <a:pt x="126751" y="92949"/>
                          </a:cubicBezTo>
                          <a:cubicBezTo>
                            <a:pt x="115963" y="79465"/>
                            <a:pt x="102479" y="65980"/>
                            <a:pt x="91692" y="52496"/>
                          </a:cubicBezTo>
                          <a:cubicBezTo>
                            <a:pt x="67421" y="25528"/>
                            <a:pt x="37755" y="-6834"/>
                            <a:pt x="2697" y="9347"/>
                          </a:cubicBezTo>
                          <a:cubicBezTo>
                            <a:pt x="2697" y="12044"/>
                            <a:pt x="0" y="12044"/>
                            <a:pt x="0" y="12044"/>
                          </a:cubicBezTo>
                          <a:close/>
                        </a:path>
                      </a:pathLst>
                    </a:custGeom>
                    <a:solidFill>
                      <a:srgbClr val="DCFB8E">
                        <a:alpha val="30000"/>
                      </a:srgbClr>
                    </a:solidFill>
                    <a:ln w="26947" cap="flat">
                      <a:noFill/>
                      <a:prstDash val="solid"/>
                      <a:miter/>
                    </a:ln>
                  </p:spPr>
                  <p:txBody>
                    <a:bodyPr rtlCol="1" anchor="ctr"/>
                    <a:lstStyle/>
                    <a:p>
                      <a:endParaRPr lang="ar-SA"/>
                    </a:p>
                  </p:txBody>
                </p:sp>
                <p:sp>
                  <p:nvSpPr>
                    <p:cNvPr id="963" name="شكل حر: شكل 1401">
                      <a:extLst>
                        <a:ext uri="{FF2B5EF4-FFF2-40B4-BE49-F238E27FC236}">
                          <a16:creationId xmlns:a16="http://schemas.microsoft.com/office/drawing/2014/main" id="{1282AC91-14E9-4E1C-9DE6-7B6CA94A61E3}"/>
                        </a:ext>
                      </a:extLst>
                    </p:cNvPr>
                    <p:cNvSpPr/>
                    <p:nvPr/>
                  </p:nvSpPr>
                  <p:spPr>
                    <a:xfrm>
                      <a:off x="9352615" y="6221152"/>
                      <a:ext cx="183385" cy="809489"/>
                    </a:xfrm>
                    <a:custGeom>
                      <a:avLst/>
                      <a:gdLst>
                        <a:gd name="connsiteX0" fmla="*/ 132145 w 183385"/>
                        <a:gd name="connsiteY0" fmla="*/ 124494 h 809489"/>
                        <a:gd name="connsiteX1" fmla="*/ 88996 w 183385"/>
                        <a:gd name="connsiteY1" fmla="*/ 299788 h 809489"/>
                        <a:gd name="connsiteX2" fmla="*/ 64725 w 183385"/>
                        <a:gd name="connsiteY2" fmla="*/ 661164 h 809489"/>
                        <a:gd name="connsiteX3" fmla="*/ 59331 w 183385"/>
                        <a:gd name="connsiteY3" fmla="*/ 809490 h 809489"/>
                        <a:gd name="connsiteX4" fmla="*/ 0 w 183385"/>
                        <a:gd name="connsiteY4" fmla="*/ 809490 h 809489"/>
                        <a:gd name="connsiteX5" fmla="*/ 0 w 183385"/>
                        <a:gd name="connsiteY5" fmla="*/ 806793 h 809489"/>
                        <a:gd name="connsiteX6" fmla="*/ 0 w 183385"/>
                        <a:gd name="connsiteY6" fmla="*/ 793309 h 809489"/>
                        <a:gd name="connsiteX7" fmla="*/ 0 w 183385"/>
                        <a:gd name="connsiteY7" fmla="*/ 782521 h 809489"/>
                        <a:gd name="connsiteX8" fmla="*/ 26968 w 183385"/>
                        <a:gd name="connsiteY8" fmla="*/ 324059 h 809489"/>
                        <a:gd name="connsiteX9" fmla="*/ 91693 w 183385"/>
                        <a:gd name="connsiteY9" fmla="*/ 119100 h 809489"/>
                        <a:gd name="connsiteX10" fmla="*/ 183385 w 183385"/>
                        <a:gd name="connsiteY10" fmla="*/ 3137 h 809489"/>
                        <a:gd name="connsiteX11" fmla="*/ 132145 w 183385"/>
                        <a:gd name="connsiteY11" fmla="*/ 124494 h 809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3385" h="809489">
                          <a:moveTo>
                            <a:pt x="132145" y="124494"/>
                          </a:moveTo>
                          <a:cubicBezTo>
                            <a:pt x="115964" y="181127"/>
                            <a:pt x="99783" y="240458"/>
                            <a:pt x="88996" y="299788"/>
                          </a:cubicBezTo>
                          <a:cubicBezTo>
                            <a:pt x="70118" y="418449"/>
                            <a:pt x="67421" y="539806"/>
                            <a:pt x="64725" y="661164"/>
                          </a:cubicBezTo>
                          <a:cubicBezTo>
                            <a:pt x="62028" y="709707"/>
                            <a:pt x="62028" y="760946"/>
                            <a:pt x="59331" y="809490"/>
                          </a:cubicBezTo>
                          <a:lnTo>
                            <a:pt x="0" y="809490"/>
                          </a:lnTo>
                          <a:cubicBezTo>
                            <a:pt x="0" y="809490"/>
                            <a:pt x="0" y="809490"/>
                            <a:pt x="0" y="806793"/>
                          </a:cubicBezTo>
                          <a:cubicBezTo>
                            <a:pt x="0" y="804096"/>
                            <a:pt x="0" y="798702"/>
                            <a:pt x="0" y="793309"/>
                          </a:cubicBezTo>
                          <a:cubicBezTo>
                            <a:pt x="0" y="763643"/>
                            <a:pt x="0" y="771733"/>
                            <a:pt x="0" y="782521"/>
                          </a:cubicBezTo>
                          <a:cubicBezTo>
                            <a:pt x="0" y="628802"/>
                            <a:pt x="2697" y="472385"/>
                            <a:pt x="26968" y="324059"/>
                          </a:cubicBezTo>
                          <a:cubicBezTo>
                            <a:pt x="37756" y="251245"/>
                            <a:pt x="62028" y="183824"/>
                            <a:pt x="91693" y="119100"/>
                          </a:cubicBezTo>
                          <a:cubicBezTo>
                            <a:pt x="99783" y="102919"/>
                            <a:pt x="159114" y="-21135"/>
                            <a:pt x="183385" y="3137"/>
                          </a:cubicBezTo>
                          <a:cubicBezTo>
                            <a:pt x="177991" y="3137"/>
                            <a:pt x="134842" y="113706"/>
                            <a:pt x="132145" y="124494"/>
                          </a:cubicBezTo>
                          <a:close/>
                        </a:path>
                      </a:pathLst>
                    </a:custGeom>
                    <a:solidFill>
                      <a:srgbClr val="115027"/>
                    </a:solidFill>
                    <a:ln w="26947" cap="flat">
                      <a:noFill/>
                      <a:prstDash val="solid"/>
                      <a:miter/>
                    </a:ln>
                  </p:spPr>
                  <p:txBody>
                    <a:bodyPr rtlCol="1" anchor="ctr"/>
                    <a:lstStyle/>
                    <a:p>
                      <a:endParaRPr lang="ar-SA"/>
                    </a:p>
                  </p:txBody>
                </p:sp>
                <p:sp>
                  <p:nvSpPr>
                    <p:cNvPr id="964" name="شكل حر: شكل 1402">
                      <a:extLst>
                        <a:ext uri="{FF2B5EF4-FFF2-40B4-BE49-F238E27FC236}">
                          <a16:creationId xmlns:a16="http://schemas.microsoft.com/office/drawing/2014/main" id="{B4830126-ED6C-46F3-8CE0-6F78DB0E8D2B}"/>
                        </a:ext>
                      </a:extLst>
                    </p:cNvPr>
                    <p:cNvSpPr/>
                    <p:nvPr/>
                  </p:nvSpPr>
                  <p:spPr>
                    <a:xfrm>
                      <a:off x="9384977" y="6224288"/>
                      <a:ext cx="156415" cy="806353"/>
                    </a:xfrm>
                    <a:custGeom>
                      <a:avLst/>
                      <a:gdLst>
                        <a:gd name="connsiteX0" fmla="*/ 99783 w 156415"/>
                        <a:gd name="connsiteY0" fmla="*/ 121357 h 806353"/>
                        <a:gd name="connsiteX1" fmla="*/ 56634 w 156415"/>
                        <a:gd name="connsiteY1" fmla="*/ 296652 h 806353"/>
                        <a:gd name="connsiteX2" fmla="*/ 32362 w 156415"/>
                        <a:gd name="connsiteY2" fmla="*/ 658027 h 806353"/>
                        <a:gd name="connsiteX3" fmla="*/ 26968 w 156415"/>
                        <a:gd name="connsiteY3" fmla="*/ 806353 h 806353"/>
                        <a:gd name="connsiteX4" fmla="*/ 0 w 156415"/>
                        <a:gd name="connsiteY4" fmla="*/ 806353 h 806353"/>
                        <a:gd name="connsiteX5" fmla="*/ 2697 w 156415"/>
                        <a:gd name="connsiteY5" fmla="*/ 703873 h 806353"/>
                        <a:gd name="connsiteX6" fmla="*/ 24271 w 156415"/>
                        <a:gd name="connsiteY6" fmla="*/ 382950 h 806353"/>
                        <a:gd name="connsiteX7" fmla="*/ 45846 w 156415"/>
                        <a:gd name="connsiteY7" fmla="*/ 248109 h 806353"/>
                        <a:gd name="connsiteX8" fmla="*/ 126751 w 156415"/>
                        <a:gd name="connsiteY8" fmla="*/ 29665 h 806353"/>
                        <a:gd name="connsiteX9" fmla="*/ 148326 w 156415"/>
                        <a:gd name="connsiteY9" fmla="*/ 0 h 806353"/>
                        <a:gd name="connsiteX10" fmla="*/ 156416 w 156415"/>
                        <a:gd name="connsiteY10" fmla="*/ 2697 h 806353"/>
                        <a:gd name="connsiteX11" fmla="*/ 99783 w 156415"/>
                        <a:gd name="connsiteY11" fmla="*/ 121357 h 806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6415" h="806353">
                          <a:moveTo>
                            <a:pt x="99783" y="121357"/>
                          </a:moveTo>
                          <a:cubicBezTo>
                            <a:pt x="83602" y="177991"/>
                            <a:pt x="67421" y="237321"/>
                            <a:pt x="56634" y="296652"/>
                          </a:cubicBezTo>
                          <a:cubicBezTo>
                            <a:pt x="37755" y="415312"/>
                            <a:pt x="35058" y="536670"/>
                            <a:pt x="32362" y="658027"/>
                          </a:cubicBezTo>
                          <a:cubicBezTo>
                            <a:pt x="29665" y="706570"/>
                            <a:pt x="29665" y="757810"/>
                            <a:pt x="26968" y="806353"/>
                          </a:cubicBezTo>
                          <a:lnTo>
                            <a:pt x="0" y="806353"/>
                          </a:lnTo>
                          <a:cubicBezTo>
                            <a:pt x="0" y="771294"/>
                            <a:pt x="0" y="738932"/>
                            <a:pt x="2697" y="703873"/>
                          </a:cubicBezTo>
                          <a:cubicBezTo>
                            <a:pt x="5394" y="596000"/>
                            <a:pt x="13484" y="490823"/>
                            <a:pt x="24271" y="382950"/>
                          </a:cubicBezTo>
                          <a:cubicBezTo>
                            <a:pt x="29665" y="337104"/>
                            <a:pt x="35058" y="293955"/>
                            <a:pt x="45846" y="248109"/>
                          </a:cubicBezTo>
                          <a:cubicBezTo>
                            <a:pt x="62027" y="169901"/>
                            <a:pt x="94389" y="102480"/>
                            <a:pt x="126751" y="29665"/>
                          </a:cubicBezTo>
                          <a:cubicBezTo>
                            <a:pt x="132145" y="16181"/>
                            <a:pt x="140236" y="8091"/>
                            <a:pt x="148326" y="0"/>
                          </a:cubicBezTo>
                          <a:cubicBezTo>
                            <a:pt x="151023" y="0"/>
                            <a:pt x="153720" y="0"/>
                            <a:pt x="156416" y="2697"/>
                          </a:cubicBezTo>
                          <a:cubicBezTo>
                            <a:pt x="145629" y="0"/>
                            <a:pt x="102479" y="110570"/>
                            <a:pt x="99783" y="121357"/>
                          </a:cubicBezTo>
                          <a:close/>
                        </a:path>
                      </a:pathLst>
                    </a:custGeom>
                    <a:solidFill>
                      <a:srgbClr val="043A32"/>
                    </a:solidFill>
                    <a:ln w="26947" cap="flat">
                      <a:noFill/>
                      <a:prstDash val="solid"/>
                      <a:miter/>
                    </a:ln>
                  </p:spPr>
                  <p:txBody>
                    <a:bodyPr rtlCol="1" anchor="ctr"/>
                    <a:lstStyle/>
                    <a:p>
                      <a:endParaRPr lang="ar-SA"/>
                    </a:p>
                  </p:txBody>
                </p:sp>
                <p:sp>
                  <p:nvSpPr>
                    <p:cNvPr id="965" name="شكل حر: شكل 1403">
                      <a:extLst>
                        <a:ext uri="{FF2B5EF4-FFF2-40B4-BE49-F238E27FC236}">
                          <a16:creationId xmlns:a16="http://schemas.microsoft.com/office/drawing/2014/main" id="{70387FC0-4031-4921-B220-D666D92BDE8E}"/>
                        </a:ext>
                      </a:extLst>
                    </p:cNvPr>
                    <p:cNvSpPr/>
                    <p:nvPr/>
                  </p:nvSpPr>
                  <p:spPr>
                    <a:xfrm>
                      <a:off x="9331040" y="6518187"/>
                      <a:ext cx="48542" cy="512454"/>
                    </a:xfrm>
                    <a:custGeom>
                      <a:avLst/>
                      <a:gdLst>
                        <a:gd name="connsiteX0" fmla="*/ 0 w 48542"/>
                        <a:gd name="connsiteY0" fmla="*/ 512454 h 512454"/>
                        <a:gd name="connsiteX1" fmla="*/ 8090 w 48542"/>
                        <a:gd name="connsiteY1" fmla="*/ 358734 h 512454"/>
                        <a:gd name="connsiteX2" fmla="*/ 8090 w 48542"/>
                        <a:gd name="connsiteY2" fmla="*/ 56 h 512454"/>
                        <a:gd name="connsiteX3" fmla="*/ 48543 w 48542"/>
                        <a:gd name="connsiteY3" fmla="*/ 420761 h 512454"/>
                        <a:gd name="connsiteX4" fmla="*/ 45846 w 48542"/>
                        <a:gd name="connsiteY4" fmla="*/ 512454 h 512454"/>
                        <a:gd name="connsiteX5" fmla="*/ 0 w 48542"/>
                        <a:gd name="connsiteY5" fmla="*/ 512454 h 512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542" h="512454">
                          <a:moveTo>
                            <a:pt x="0" y="512454"/>
                          </a:moveTo>
                          <a:cubicBezTo>
                            <a:pt x="5394" y="461214"/>
                            <a:pt x="8090" y="409974"/>
                            <a:pt x="8090" y="358734"/>
                          </a:cubicBezTo>
                          <a:cubicBezTo>
                            <a:pt x="8090" y="326373"/>
                            <a:pt x="5394" y="2753"/>
                            <a:pt x="8090" y="56"/>
                          </a:cubicBezTo>
                          <a:cubicBezTo>
                            <a:pt x="43149" y="-5338"/>
                            <a:pt x="48543" y="383006"/>
                            <a:pt x="48543" y="420761"/>
                          </a:cubicBezTo>
                          <a:cubicBezTo>
                            <a:pt x="48543" y="450427"/>
                            <a:pt x="48543" y="480092"/>
                            <a:pt x="45846" y="512454"/>
                          </a:cubicBezTo>
                          <a:lnTo>
                            <a:pt x="0" y="512454"/>
                          </a:lnTo>
                          <a:close/>
                        </a:path>
                      </a:pathLst>
                    </a:custGeom>
                    <a:solidFill>
                      <a:srgbClr val="1F5C24"/>
                    </a:solidFill>
                    <a:ln w="26947" cap="flat">
                      <a:noFill/>
                      <a:prstDash val="solid"/>
                      <a:miter/>
                    </a:ln>
                  </p:spPr>
                  <p:txBody>
                    <a:bodyPr rtlCol="1" anchor="ctr"/>
                    <a:lstStyle/>
                    <a:p>
                      <a:endParaRPr lang="ar-SA"/>
                    </a:p>
                  </p:txBody>
                </p:sp>
                <p:sp>
                  <p:nvSpPr>
                    <p:cNvPr id="966" name="شكل حر: شكل 1404">
                      <a:extLst>
                        <a:ext uri="{FF2B5EF4-FFF2-40B4-BE49-F238E27FC236}">
                          <a16:creationId xmlns:a16="http://schemas.microsoft.com/office/drawing/2014/main" id="{3C33E96A-1A74-4A29-AF99-C58A732D4DE0}"/>
                        </a:ext>
                      </a:extLst>
                    </p:cNvPr>
                    <p:cNvSpPr/>
                    <p:nvPr/>
                  </p:nvSpPr>
                  <p:spPr>
                    <a:xfrm>
                      <a:off x="9339131" y="6518243"/>
                      <a:ext cx="40452" cy="512398"/>
                    </a:xfrm>
                    <a:custGeom>
                      <a:avLst/>
                      <a:gdLst>
                        <a:gd name="connsiteX0" fmla="*/ 13484 w 40452"/>
                        <a:gd name="connsiteY0" fmla="*/ 512399 h 512398"/>
                        <a:gd name="connsiteX1" fmla="*/ 0 w 40452"/>
                        <a:gd name="connsiteY1" fmla="*/ 0 h 512398"/>
                        <a:gd name="connsiteX2" fmla="*/ 40452 w 40452"/>
                        <a:gd name="connsiteY2" fmla="*/ 420706 h 512398"/>
                        <a:gd name="connsiteX3" fmla="*/ 37756 w 40452"/>
                        <a:gd name="connsiteY3" fmla="*/ 512399 h 512398"/>
                        <a:gd name="connsiteX4" fmla="*/ 13484 w 40452"/>
                        <a:gd name="connsiteY4" fmla="*/ 512399 h 512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52" h="512398">
                          <a:moveTo>
                            <a:pt x="13484" y="512399"/>
                          </a:moveTo>
                          <a:cubicBezTo>
                            <a:pt x="24272" y="342498"/>
                            <a:pt x="16181" y="169901"/>
                            <a:pt x="0" y="0"/>
                          </a:cubicBezTo>
                          <a:cubicBezTo>
                            <a:pt x="35059" y="0"/>
                            <a:pt x="40452" y="382950"/>
                            <a:pt x="40452" y="420706"/>
                          </a:cubicBezTo>
                          <a:cubicBezTo>
                            <a:pt x="40452" y="450371"/>
                            <a:pt x="40452" y="480036"/>
                            <a:pt x="37756" y="512399"/>
                          </a:cubicBezTo>
                          <a:lnTo>
                            <a:pt x="13484" y="512399"/>
                          </a:lnTo>
                          <a:close/>
                        </a:path>
                      </a:pathLst>
                    </a:custGeom>
                    <a:solidFill>
                      <a:srgbClr val="1F5C24"/>
                    </a:solidFill>
                    <a:ln w="26947" cap="flat">
                      <a:noFill/>
                      <a:prstDash val="solid"/>
                      <a:miter/>
                    </a:ln>
                  </p:spPr>
                  <p:txBody>
                    <a:bodyPr rtlCol="1" anchor="ctr"/>
                    <a:lstStyle/>
                    <a:p>
                      <a:endParaRPr lang="ar-SA"/>
                    </a:p>
                  </p:txBody>
                </p:sp>
              </p:grpSp>
              <p:grpSp>
                <p:nvGrpSpPr>
                  <p:cNvPr id="832" name="رسم 4">
                    <a:extLst>
                      <a:ext uri="{FF2B5EF4-FFF2-40B4-BE49-F238E27FC236}">
                        <a16:creationId xmlns:a16="http://schemas.microsoft.com/office/drawing/2014/main" id="{898B95F1-476D-4B8D-A22D-4DF1CB15C641}"/>
                      </a:ext>
                    </a:extLst>
                  </p:cNvPr>
                  <p:cNvGrpSpPr/>
                  <p:nvPr/>
                </p:nvGrpSpPr>
                <p:grpSpPr>
                  <a:xfrm>
                    <a:off x="8797068" y="5884487"/>
                    <a:ext cx="1595967" cy="1148850"/>
                    <a:chOff x="8797068" y="5884487"/>
                    <a:chExt cx="1595967" cy="1148850"/>
                  </a:xfrm>
                  <a:solidFill>
                    <a:schemeClr val="accent1"/>
                  </a:solidFill>
                </p:grpSpPr>
                <p:sp>
                  <p:nvSpPr>
                    <p:cNvPr id="900" name="شكل حر: شكل 1406">
                      <a:extLst>
                        <a:ext uri="{FF2B5EF4-FFF2-40B4-BE49-F238E27FC236}">
                          <a16:creationId xmlns:a16="http://schemas.microsoft.com/office/drawing/2014/main" id="{2F5A8B95-7992-4ADE-8139-0993484357C8}"/>
                        </a:ext>
                      </a:extLst>
                    </p:cNvPr>
                    <p:cNvSpPr/>
                    <p:nvPr/>
                  </p:nvSpPr>
                  <p:spPr>
                    <a:xfrm>
                      <a:off x="8856398" y="6493568"/>
                      <a:ext cx="337521" cy="534376"/>
                    </a:xfrm>
                    <a:custGeom>
                      <a:avLst/>
                      <a:gdLst>
                        <a:gd name="connsiteX0" fmla="*/ 245412 w 337521"/>
                        <a:gd name="connsiteY0" fmla="*/ 116367 h 534376"/>
                        <a:gd name="connsiteX1" fmla="*/ 186081 w 337521"/>
                        <a:gd name="connsiteY1" fmla="*/ 73218 h 534376"/>
                        <a:gd name="connsiteX2" fmla="*/ 124054 w 337521"/>
                        <a:gd name="connsiteY2" fmla="*/ 102883 h 534376"/>
                        <a:gd name="connsiteX3" fmla="*/ 64724 w 337521"/>
                        <a:gd name="connsiteY3" fmla="*/ 477743 h 534376"/>
                        <a:gd name="connsiteX4" fmla="*/ 70118 w 337521"/>
                        <a:gd name="connsiteY4" fmla="*/ 534376 h 534376"/>
                        <a:gd name="connsiteX5" fmla="*/ 0 w 337521"/>
                        <a:gd name="connsiteY5" fmla="*/ 534376 h 534376"/>
                        <a:gd name="connsiteX6" fmla="*/ 0 w 337521"/>
                        <a:gd name="connsiteY6" fmla="*/ 477743 h 534376"/>
                        <a:gd name="connsiteX7" fmla="*/ 24271 w 337521"/>
                        <a:gd name="connsiteY7" fmla="*/ 205362 h 534376"/>
                        <a:gd name="connsiteX8" fmla="*/ 113267 w 337521"/>
                        <a:gd name="connsiteY8" fmla="*/ 38159 h 534376"/>
                        <a:gd name="connsiteX9" fmla="*/ 177991 w 337521"/>
                        <a:gd name="connsiteY9" fmla="*/ 5797 h 534376"/>
                        <a:gd name="connsiteX10" fmla="*/ 277774 w 337521"/>
                        <a:gd name="connsiteY10" fmla="*/ 27372 h 534376"/>
                        <a:gd name="connsiteX11" fmla="*/ 331711 w 337521"/>
                        <a:gd name="connsiteY11" fmla="*/ 129851 h 534376"/>
                        <a:gd name="connsiteX12" fmla="*/ 326317 w 337521"/>
                        <a:gd name="connsiteY12" fmla="*/ 267390 h 534376"/>
                        <a:gd name="connsiteX13" fmla="*/ 245412 w 337521"/>
                        <a:gd name="connsiteY13" fmla="*/ 116367 h 534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7521" h="534376">
                          <a:moveTo>
                            <a:pt x="245412" y="116367"/>
                          </a:moveTo>
                          <a:cubicBezTo>
                            <a:pt x="229231" y="97489"/>
                            <a:pt x="207656" y="84005"/>
                            <a:pt x="186081" y="73218"/>
                          </a:cubicBezTo>
                          <a:cubicBezTo>
                            <a:pt x="156417" y="59734"/>
                            <a:pt x="145629" y="70521"/>
                            <a:pt x="124054" y="102883"/>
                          </a:cubicBezTo>
                          <a:cubicBezTo>
                            <a:pt x="62028" y="199969"/>
                            <a:pt x="56634" y="361779"/>
                            <a:pt x="64724" y="477743"/>
                          </a:cubicBezTo>
                          <a:cubicBezTo>
                            <a:pt x="64724" y="496621"/>
                            <a:pt x="67421" y="515498"/>
                            <a:pt x="70118" y="534376"/>
                          </a:cubicBezTo>
                          <a:lnTo>
                            <a:pt x="0" y="534376"/>
                          </a:lnTo>
                          <a:cubicBezTo>
                            <a:pt x="0" y="515498"/>
                            <a:pt x="0" y="496621"/>
                            <a:pt x="0" y="477743"/>
                          </a:cubicBezTo>
                          <a:cubicBezTo>
                            <a:pt x="2697" y="388747"/>
                            <a:pt x="0" y="288964"/>
                            <a:pt x="24271" y="205362"/>
                          </a:cubicBezTo>
                          <a:cubicBezTo>
                            <a:pt x="40452" y="151426"/>
                            <a:pt x="72815" y="67824"/>
                            <a:pt x="113267" y="38159"/>
                          </a:cubicBezTo>
                          <a:cubicBezTo>
                            <a:pt x="121357" y="19281"/>
                            <a:pt x="161810" y="11190"/>
                            <a:pt x="177991" y="5797"/>
                          </a:cubicBezTo>
                          <a:cubicBezTo>
                            <a:pt x="213050" y="-4990"/>
                            <a:pt x="248109" y="-2294"/>
                            <a:pt x="277774" y="27372"/>
                          </a:cubicBezTo>
                          <a:cubicBezTo>
                            <a:pt x="302046" y="54340"/>
                            <a:pt x="320923" y="92095"/>
                            <a:pt x="331711" y="129851"/>
                          </a:cubicBezTo>
                          <a:cubicBezTo>
                            <a:pt x="345195" y="175697"/>
                            <a:pt x="331711" y="221543"/>
                            <a:pt x="326317" y="267390"/>
                          </a:cubicBezTo>
                          <a:cubicBezTo>
                            <a:pt x="312833" y="210756"/>
                            <a:pt x="277774" y="156820"/>
                            <a:pt x="245412" y="116367"/>
                          </a:cubicBezTo>
                          <a:close/>
                        </a:path>
                      </a:pathLst>
                    </a:custGeom>
                    <a:solidFill>
                      <a:srgbClr val="315358"/>
                    </a:solidFill>
                    <a:ln w="26947" cap="flat">
                      <a:noFill/>
                      <a:prstDash val="solid"/>
                      <a:miter/>
                    </a:ln>
                  </p:spPr>
                  <p:txBody>
                    <a:bodyPr rtlCol="1" anchor="ctr"/>
                    <a:lstStyle/>
                    <a:p>
                      <a:endParaRPr lang="ar-SA"/>
                    </a:p>
                  </p:txBody>
                </p:sp>
                <p:sp>
                  <p:nvSpPr>
                    <p:cNvPr id="901" name="شكل حر: شكل 1407">
                      <a:extLst>
                        <a:ext uri="{FF2B5EF4-FFF2-40B4-BE49-F238E27FC236}">
                          <a16:creationId xmlns:a16="http://schemas.microsoft.com/office/drawing/2014/main" id="{7A248549-0843-47CB-9D4E-C0CE84D0E4FE}"/>
                        </a:ext>
                      </a:extLst>
                    </p:cNvPr>
                    <p:cNvSpPr/>
                    <p:nvPr/>
                  </p:nvSpPr>
                  <p:spPr>
                    <a:xfrm>
                      <a:off x="8886063" y="6547908"/>
                      <a:ext cx="164506" cy="482733"/>
                    </a:xfrm>
                    <a:custGeom>
                      <a:avLst/>
                      <a:gdLst>
                        <a:gd name="connsiteX0" fmla="*/ 94389 w 164506"/>
                        <a:gd name="connsiteY0" fmla="*/ 51240 h 482733"/>
                        <a:gd name="connsiteX1" fmla="*/ 35058 w 164506"/>
                        <a:gd name="connsiteY1" fmla="*/ 426100 h 482733"/>
                        <a:gd name="connsiteX2" fmla="*/ 40452 w 164506"/>
                        <a:gd name="connsiteY2" fmla="*/ 482733 h 482733"/>
                        <a:gd name="connsiteX3" fmla="*/ 0 w 164506"/>
                        <a:gd name="connsiteY3" fmla="*/ 482733 h 482733"/>
                        <a:gd name="connsiteX4" fmla="*/ 13484 w 164506"/>
                        <a:gd name="connsiteY4" fmla="*/ 272380 h 482733"/>
                        <a:gd name="connsiteX5" fmla="*/ 107873 w 164506"/>
                        <a:gd name="connsiteY5" fmla="*/ 0 h 482733"/>
                        <a:gd name="connsiteX6" fmla="*/ 164507 w 164506"/>
                        <a:gd name="connsiteY6" fmla="*/ 21575 h 482733"/>
                        <a:gd name="connsiteX7" fmla="*/ 159113 w 164506"/>
                        <a:gd name="connsiteY7" fmla="*/ 18878 h 482733"/>
                        <a:gd name="connsiteX8" fmla="*/ 94389 w 164506"/>
                        <a:gd name="connsiteY8" fmla="*/ 51240 h 482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506" h="482733">
                          <a:moveTo>
                            <a:pt x="94389" y="51240"/>
                          </a:moveTo>
                          <a:cubicBezTo>
                            <a:pt x="32362" y="148326"/>
                            <a:pt x="26968" y="310136"/>
                            <a:pt x="35058" y="426100"/>
                          </a:cubicBezTo>
                          <a:cubicBezTo>
                            <a:pt x="35058" y="444977"/>
                            <a:pt x="37755" y="463855"/>
                            <a:pt x="40452" y="482733"/>
                          </a:cubicBezTo>
                          <a:lnTo>
                            <a:pt x="0" y="482733"/>
                          </a:lnTo>
                          <a:cubicBezTo>
                            <a:pt x="2697" y="412615"/>
                            <a:pt x="8090" y="342498"/>
                            <a:pt x="13484" y="272380"/>
                          </a:cubicBezTo>
                          <a:cubicBezTo>
                            <a:pt x="21574" y="175294"/>
                            <a:pt x="40452" y="56633"/>
                            <a:pt x="107873" y="0"/>
                          </a:cubicBezTo>
                          <a:cubicBezTo>
                            <a:pt x="126751" y="0"/>
                            <a:pt x="148326" y="8091"/>
                            <a:pt x="164507" y="21575"/>
                          </a:cubicBezTo>
                          <a:cubicBezTo>
                            <a:pt x="161810" y="21575"/>
                            <a:pt x="159113" y="18878"/>
                            <a:pt x="159113" y="18878"/>
                          </a:cubicBezTo>
                          <a:cubicBezTo>
                            <a:pt x="124054" y="5394"/>
                            <a:pt x="113267" y="18878"/>
                            <a:pt x="94389" y="51240"/>
                          </a:cubicBezTo>
                          <a:close/>
                        </a:path>
                      </a:pathLst>
                    </a:custGeom>
                    <a:solidFill>
                      <a:srgbClr val="006400"/>
                    </a:solidFill>
                    <a:ln w="26947" cap="flat">
                      <a:noFill/>
                      <a:prstDash val="solid"/>
                      <a:miter/>
                    </a:ln>
                  </p:spPr>
                  <p:txBody>
                    <a:bodyPr rtlCol="1" anchor="ctr"/>
                    <a:lstStyle/>
                    <a:p>
                      <a:endParaRPr lang="ar-SA"/>
                    </a:p>
                  </p:txBody>
                </p:sp>
                <p:sp>
                  <p:nvSpPr>
                    <p:cNvPr id="902" name="شكل حر: شكل 1408">
                      <a:extLst>
                        <a:ext uri="{FF2B5EF4-FFF2-40B4-BE49-F238E27FC236}">
                          <a16:creationId xmlns:a16="http://schemas.microsoft.com/office/drawing/2014/main" id="{74D50714-E237-4B98-9241-66C4C05CF501}"/>
                        </a:ext>
                      </a:extLst>
                    </p:cNvPr>
                    <p:cNvSpPr/>
                    <p:nvPr/>
                  </p:nvSpPr>
                  <p:spPr>
                    <a:xfrm>
                      <a:off x="8818642" y="6266998"/>
                      <a:ext cx="183384" cy="763643"/>
                    </a:xfrm>
                    <a:custGeom>
                      <a:avLst/>
                      <a:gdLst>
                        <a:gd name="connsiteX0" fmla="*/ 132145 w 183384"/>
                        <a:gd name="connsiteY0" fmla="*/ 121797 h 763643"/>
                        <a:gd name="connsiteX1" fmla="*/ 88995 w 183384"/>
                        <a:gd name="connsiteY1" fmla="*/ 297091 h 763643"/>
                        <a:gd name="connsiteX2" fmla="*/ 64724 w 183384"/>
                        <a:gd name="connsiteY2" fmla="*/ 658467 h 763643"/>
                        <a:gd name="connsiteX3" fmla="*/ 62027 w 183384"/>
                        <a:gd name="connsiteY3" fmla="*/ 763644 h 763643"/>
                        <a:gd name="connsiteX4" fmla="*/ 0 w 183384"/>
                        <a:gd name="connsiteY4" fmla="*/ 763644 h 763643"/>
                        <a:gd name="connsiteX5" fmla="*/ 26968 w 183384"/>
                        <a:gd name="connsiteY5" fmla="*/ 324059 h 763643"/>
                        <a:gd name="connsiteX6" fmla="*/ 91692 w 183384"/>
                        <a:gd name="connsiteY6" fmla="*/ 119100 h 763643"/>
                        <a:gd name="connsiteX7" fmla="*/ 183384 w 183384"/>
                        <a:gd name="connsiteY7" fmla="*/ 3136 h 763643"/>
                        <a:gd name="connsiteX8" fmla="*/ 132145 w 183384"/>
                        <a:gd name="connsiteY8" fmla="*/ 121797 h 763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384" h="763643">
                          <a:moveTo>
                            <a:pt x="132145" y="121797"/>
                          </a:moveTo>
                          <a:cubicBezTo>
                            <a:pt x="115963" y="178431"/>
                            <a:pt x="99783" y="237761"/>
                            <a:pt x="88995" y="297091"/>
                          </a:cubicBezTo>
                          <a:cubicBezTo>
                            <a:pt x="70118" y="415752"/>
                            <a:pt x="67421" y="537109"/>
                            <a:pt x="64724" y="658467"/>
                          </a:cubicBezTo>
                          <a:cubicBezTo>
                            <a:pt x="64724" y="693526"/>
                            <a:pt x="62027" y="728584"/>
                            <a:pt x="62027" y="763644"/>
                          </a:cubicBezTo>
                          <a:lnTo>
                            <a:pt x="0" y="763644"/>
                          </a:lnTo>
                          <a:cubicBezTo>
                            <a:pt x="0" y="618014"/>
                            <a:pt x="2697" y="466992"/>
                            <a:pt x="26968" y="324059"/>
                          </a:cubicBezTo>
                          <a:cubicBezTo>
                            <a:pt x="37755" y="251245"/>
                            <a:pt x="62027" y="183824"/>
                            <a:pt x="91692" y="119100"/>
                          </a:cubicBezTo>
                          <a:cubicBezTo>
                            <a:pt x="99783" y="102919"/>
                            <a:pt x="159113" y="-21135"/>
                            <a:pt x="183384" y="3136"/>
                          </a:cubicBezTo>
                          <a:cubicBezTo>
                            <a:pt x="177991" y="439"/>
                            <a:pt x="134842" y="111010"/>
                            <a:pt x="132145" y="121797"/>
                          </a:cubicBezTo>
                          <a:close/>
                        </a:path>
                      </a:pathLst>
                    </a:custGeom>
                    <a:solidFill>
                      <a:srgbClr val="115027"/>
                    </a:solidFill>
                    <a:ln w="26947" cap="flat">
                      <a:noFill/>
                      <a:prstDash val="solid"/>
                      <a:miter/>
                    </a:ln>
                  </p:spPr>
                  <p:txBody>
                    <a:bodyPr rtlCol="1" anchor="ctr"/>
                    <a:lstStyle/>
                    <a:p>
                      <a:endParaRPr lang="ar-SA"/>
                    </a:p>
                  </p:txBody>
                </p:sp>
                <p:sp>
                  <p:nvSpPr>
                    <p:cNvPr id="903" name="شكل حر: شكل 1409">
                      <a:extLst>
                        <a:ext uri="{FF2B5EF4-FFF2-40B4-BE49-F238E27FC236}">
                          <a16:creationId xmlns:a16="http://schemas.microsoft.com/office/drawing/2014/main" id="{B05B2324-653D-477A-8E91-ED471F7E9D38}"/>
                        </a:ext>
                      </a:extLst>
                    </p:cNvPr>
                    <p:cNvSpPr/>
                    <p:nvPr/>
                  </p:nvSpPr>
                  <p:spPr>
                    <a:xfrm>
                      <a:off x="8851005" y="6272831"/>
                      <a:ext cx="153718" cy="757810"/>
                    </a:xfrm>
                    <a:custGeom>
                      <a:avLst/>
                      <a:gdLst>
                        <a:gd name="connsiteX0" fmla="*/ 99782 w 153718"/>
                        <a:gd name="connsiteY0" fmla="*/ 115963 h 757810"/>
                        <a:gd name="connsiteX1" fmla="*/ 56633 w 153718"/>
                        <a:gd name="connsiteY1" fmla="*/ 291258 h 757810"/>
                        <a:gd name="connsiteX2" fmla="*/ 32361 w 153718"/>
                        <a:gd name="connsiteY2" fmla="*/ 652633 h 757810"/>
                        <a:gd name="connsiteX3" fmla="*/ 29665 w 153718"/>
                        <a:gd name="connsiteY3" fmla="*/ 757810 h 757810"/>
                        <a:gd name="connsiteX4" fmla="*/ 0 w 153718"/>
                        <a:gd name="connsiteY4" fmla="*/ 757810 h 757810"/>
                        <a:gd name="connsiteX5" fmla="*/ 2696 w 153718"/>
                        <a:gd name="connsiteY5" fmla="*/ 701177 h 757810"/>
                        <a:gd name="connsiteX6" fmla="*/ 24271 w 153718"/>
                        <a:gd name="connsiteY6" fmla="*/ 380253 h 757810"/>
                        <a:gd name="connsiteX7" fmla="*/ 45846 w 153718"/>
                        <a:gd name="connsiteY7" fmla="*/ 245412 h 757810"/>
                        <a:gd name="connsiteX8" fmla="*/ 124054 w 153718"/>
                        <a:gd name="connsiteY8" fmla="*/ 26968 h 757810"/>
                        <a:gd name="connsiteX9" fmla="*/ 145629 w 153718"/>
                        <a:gd name="connsiteY9" fmla="*/ 0 h 757810"/>
                        <a:gd name="connsiteX10" fmla="*/ 153719 w 153718"/>
                        <a:gd name="connsiteY10" fmla="*/ 2697 h 757810"/>
                        <a:gd name="connsiteX11" fmla="*/ 99782 w 153718"/>
                        <a:gd name="connsiteY11" fmla="*/ 115963 h 757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3718" h="757810">
                          <a:moveTo>
                            <a:pt x="99782" y="115963"/>
                          </a:moveTo>
                          <a:cubicBezTo>
                            <a:pt x="83601" y="172597"/>
                            <a:pt x="67421" y="231927"/>
                            <a:pt x="56633" y="291258"/>
                          </a:cubicBezTo>
                          <a:cubicBezTo>
                            <a:pt x="37755" y="409919"/>
                            <a:pt x="35058" y="531276"/>
                            <a:pt x="32361" y="652633"/>
                          </a:cubicBezTo>
                          <a:cubicBezTo>
                            <a:pt x="32361" y="687692"/>
                            <a:pt x="29665" y="722751"/>
                            <a:pt x="29665" y="757810"/>
                          </a:cubicBezTo>
                          <a:lnTo>
                            <a:pt x="0" y="757810"/>
                          </a:lnTo>
                          <a:cubicBezTo>
                            <a:pt x="0" y="738932"/>
                            <a:pt x="0" y="720054"/>
                            <a:pt x="2696" y="701177"/>
                          </a:cubicBezTo>
                          <a:cubicBezTo>
                            <a:pt x="5393" y="593303"/>
                            <a:pt x="13484" y="488126"/>
                            <a:pt x="24271" y="380253"/>
                          </a:cubicBezTo>
                          <a:cubicBezTo>
                            <a:pt x="29665" y="334407"/>
                            <a:pt x="35058" y="291258"/>
                            <a:pt x="45846" y="245412"/>
                          </a:cubicBezTo>
                          <a:cubicBezTo>
                            <a:pt x="62027" y="167204"/>
                            <a:pt x="94389" y="99783"/>
                            <a:pt x="124054" y="26968"/>
                          </a:cubicBezTo>
                          <a:cubicBezTo>
                            <a:pt x="129448" y="16181"/>
                            <a:pt x="137538" y="5394"/>
                            <a:pt x="145629" y="0"/>
                          </a:cubicBezTo>
                          <a:cubicBezTo>
                            <a:pt x="148326" y="0"/>
                            <a:pt x="151022" y="0"/>
                            <a:pt x="153719" y="2697"/>
                          </a:cubicBezTo>
                          <a:cubicBezTo>
                            <a:pt x="145629" y="-5394"/>
                            <a:pt x="102479" y="105176"/>
                            <a:pt x="99782" y="115963"/>
                          </a:cubicBezTo>
                          <a:close/>
                        </a:path>
                      </a:pathLst>
                    </a:custGeom>
                    <a:solidFill>
                      <a:srgbClr val="043A32"/>
                    </a:solidFill>
                    <a:ln w="26947" cap="flat">
                      <a:noFill/>
                      <a:prstDash val="solid"/>
                      <a:miter/>
                    </a:ln>
                  </p:spPr>
                  <p:txBody>
                    <a:bodyPr rtlCol="1" anchor="ctr"/>
                    <a:lstStyle/>
                    <a:p>
                      <a:endParaRPr lang="ar-SA"/>
                    </a:p>
                  </p:txBody>
                </p:sp>
                <p:sp>
                  <p:nvSpPr>
                    <p:cNvPr id="904" name="شكل حر: شكل 1410">
                      <a:extLst>
                        <a:ext uri="{FF2B5EF4-FFF2-40B4-BE49-F238E27FC236}">
                          <a16:creationId xmlns:a16="http://schemas.microsoft.com/office/drawing/2014/main" id="{F403B192-AC2D-4BE7-A558-A6BE3D0BE543}"/>
                        </a:ext>
                      </a:extLst>
                    </p:cNvPr>
                    <p:cNvSpPr/>
                    <p:nvPr/>
                  </p:nvSpPr>
                  <p:spPr>
                    <a:xfrm>
                      <a:off x="8797068" y="6561337"/>
                      <a:ext cx="47044" cy="469304"/>
                    </a:xfrm>
                    <a:custGeom>
                      <a:avLst/>
                      <a:gdLst>
                        <a:gd name="connsiteX0" fmla="*/ 45846 w 47044"/>
                        <a:gd name="connsiteY0" fmla="*/ 469305 h 469304"/>
                        <a:gd name="connsiteX1" fmla="*/ 0 w 47044"/>
                        <a:gd name="connsiteY1" fmla="*/ 469305 h 469304"/>
                        <a:gd name="connsiteX2" fmla="*/ 5393 w 47044"/>
                        <a:gd name="connsiteY2" fmla="*/ 358734 h 469304"/>
                        <a:gd name="connsiteX3" fmla="*/ 5393 w 47044"/>
                        <a:gd name="connsiteY3" fmla="*/ 56 h 469304"/>
                        <a:gd name="connsiteX4" fmla="*/ 45846 w 47044"/>
                        <a:gd name="connsiteY4" fmla="*/ 420761 h 469304"/>
                        <a:gd name="connsiteX5" fmla="*/ 45846 w 47044"/>
                        <a:gd name="connsiteY5" fmla="*/ 469305 h 469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044" h="469304">
                          <a:moveTo>
                            <a:pt x="45846" y="469305"/>
                          </a:moveTo>
                          <a:lnTo>
                            <a:pt x="0" y="469305"/>
                          </a:lnTo>
                          <a:cubicBezTo>
                            <a:pt x="2696" y="434245"/>
                            <a:pt x="5393" y="396490"/>
                            <a:pt x="5393" y="358734"/>
                          </a:cubicBezTo>
                          <a:cubicBezTo>
                            <a:pt x="5393" y="326372"/>
                            <a:pt x="2696" y="2752"/>
                            <a:pt x="5393" y="56"/>
                          </a:cubicBezTo>
                          <a:cubicBezTo>
                            <a:pt x="40452" y="-5338"/>
                            <a:pt x="45846" y="383006"/>
                            <a:pt x="45846" y="420761"/>
                          </a:cubicBezTo>
                          <a:cubicBezTo>
                            <a:pt x="48543" y="439639"/>
                            <a:pt x="45846" y="455821"/>
                            <a:pt x="45846" y="469305"/>
                          </a:cubicBezTo>
                          <a:close/>
                        </a:path>
                      </a:pathLst>
                    </a:custGeom>
                    <a:solidFill>
                      <a:srgbClr val="1F5C24"/>
                    </a:solidFill>
                    <a:ln w="26947" cap="flat">
                      <a:noFill/>
                      <a:prstDash val="solid"/>
                      <a:miter/>
                    </a:ln>
                  </p:spPr>
                  <p:txBody>
                    <a:bodyPr rtlCol="1" anchor="ctr"/>
                    <a:lstStyle/>
                    <a:p>
                      <a:endParaRPr lang="ar-SA"/>
                    </a:p>
                  </p:txBody>
                </p:sp>
                <p:sp>
                  <p:nvSpPr>
                    <p:cNvPr id="905" name="شكل حر: شكل 1411">
                      <a:extLst>
                        <a:ext uri="{FF2B5EF4-FFF2-40B4-BE49-F238E27FC236}">
                          <a16:creationId xmlns:a16="http://schemas.microsoft.com/office/drawing/2014/main" id="{41C083E0-92CD-4756-BC40-1685D193719C}"/>
                        </a:ext>
                      </a:extLst>
                    </p:cNvPr>
                    <p:cNvSpPr/>
                    <p:nvPr/>
                  </p:nvSpPr>
                  <p:spPr>
                    <a:xfrm>
                      <a:off x="8805158" y="6564089"/>
                      <a:ext cx="40452" cy="466552"/>
                    </a:xfrm>
                    <a:custGeom>
                      <a:avLst/>
                      <a:gdLst>
                        <a:gd name="connsiteX0" fmla="*/ 37755 w 40452"/>
                        <a:gd name="connsiteY0" fmla="*/ 466553 h 466552"/>
                        <a:gd name="connsiteX1" fmla="*/ 13484 w 40452"/>
                        <a:gd name="connsiteY1" fmla="*/ 466553 h 466552"/>
                        <a:gd name="connsiteX2" fmla="*/ 0 w 40452"/>
                        <a:gd name="connsiteY2" fmla="*/ 0 h 466552"/>
                        <a:gd name="connsiteX3" fmla="*/ 40452 w 40452"/>
                        <a:gd name="connsiteY3" fmla="*/ 420706 h 466552"/>
                        <a:gd name="connsiteX4" fmla="*/ 37755 w 40452"/>
                        <a:gd name="connsiteY4" fmla="*/ 466553 h 466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52" h="466552">
                          <a:moveTo>
                            <a:pt x="37755" y="466553"/>
                          </a:moveTo>
                          <a:lnTo>
                            <a:pt x="13484" y="466553"/>
                          </a:lnTo>
                          <a:cubicBezTo>
                            <a:pt x="18878" y="310136"/>
                            <a:pt x="13484" y="153720"/>
                            <a:pt x="0" y="0"/>
                          </a:cubicBezTo>
                          <a:cubicBezTo>
                            <a:pt x="35058" y="0"/>
                            <a:pt x="40452" y="382951"/>
                            <a:pt x="40452" y="420706"/>
                          </a:cubicBezTo>
                          <a:cubicBezTo>
                            <a:pt x="40452" y="436887"/>
                            <a:pt x="37755" y="453068"/>
                            <a:pt x="37755" y="466553"/>
                          </a:cubicBezTo>
                          <a:close/>
                        </a:path>
                      </a:pathLst>
                    </a:custGeom>
                    <a:solidFill>
                      <a:srgbClr val="1F5C24"/>
                    </a:solidFill>
                    <a:ln w="26947" cap="flat">
                      <a:noFill/>
                      <a:prstDash val="solid"/>
                      <a:miter/>
                    </a:ln>
                  </p:spPr>
                  <p:txBody>
                    <a:bodyPr rtlCol="1" anchor="ctr"/>
                    <a:lstStyle/>
                    <a:p>
                      <a:endParaRPr lang="ar-SA"/>
                    </a:p>
                  </p:txBody>
                </p:sp>
                <p:sp>
                  <p:nvSpPr>
                    <p:cNvPr id="906" name="شكل حر: شكل 1412">
                      <a:extLst>
                        <a:ext uri="{FF2B5EF4-FFF2-40B4-BE49-F238E27FC236}">
                          <a16:creationId xmlns:a16="http://schemas.microsoft.com/office/drawing/2014/main" id="{EF93362C-4473-4607-8E00-639DDC914B21}"/>
                        </a:ext>
                      </a:extLst>
                    </p:cNvPr>
                    <p:cNvSpPr/>
                    <p:nvPr/>
                  </p:nvSpPr>
                  <p:spPr>
                    <a:xfrm>
                      <a:off x="9975583" y="6528411"/>
                      <a:ext cx="415312" cy="502230"/>
                    </a:xfrm>
                    <a:custGeom>
                      <a:avLst/>
                      <a:gdLst>
                        <a:gd name="connsiteX0" fmla="*/ 207656 w 415312"/>
                        <a:gd name="connsiteY0" fmla="*/ 113887 h 502230"/>
                        <a:gd name="connsiteX1" fmla="*/ 75512 w 415312"/>
                        <a:gd name="connsiteY1" fmla="*/ 480656 h 502230"/>
                        <a:gd name="connsiteX2" fmla="*/ 72815 w 415312"/>
                        <a:gd name="connsiteY2" fmla="*/ 502231 h 502230"/>
                        <a:gd name="connsiteX3" fmla="*/ 0 w 415312"/>
                        <a:gd name="connsiteY3" fmla="*/ 502231 h 502230"/>
                        <a:gd name="connsiteX4" fmla="*/ 35059 w 415312"/>
                        <a:gd name="connsiteY4" fmla="*/ 364692 h 502230"/>
                        <a:gd name="connsiteX5" fmla="*/ 140236 w 415312"/>
                        <a:gd name="connsiteY5" fmla="*/ 119280 h 502230"/>
                        <a:gd name="connsiteX6" fmla="*/ 288561 w 415312"/>
                        <a:gd name="connsiteY6" fmla="*/ 620 h 502230"/>
                        <a:gd name="connsiteX7" fmla="*/ 415312 w 415312"/>
                        <a:gd name="connsiteY7" fmla="*/ 173217 h 502230"/>
                        <a:gd name="connsiteX8" fmla="*/ 207656 w 415312"/>
                        <a:gd name="connsiteY8" fmla="*/ 113887 h 502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5312" h="502230">
                          <a:moveTo>
                            <a:pt x="207656" y="113887"/>
                          </a:moveTo>
                          <a:cubicBezTo>
                            <a:pt x="137539" y="216367"/>
                            <a:pt x="102480" y="351208"/>
                            <a:pt x="75512" y="480656"/>
                          </a:cubicBezTo>
                          <a:cubicBezTo>
                            <a:pt x="72815" y="488747"/>
                            <a:pt x="72815" y="496837"/>
                            <a:pt x="72815" y="502231"/>
                          </a:cubicBezTo>
                          <a:lnTo>
                            <a:pt x="0" y="502231"/>
                          </a:lnTo>
                          <a:cubicBezTo>
                            <a:pt x="5394" y="453687"/>
                            <a:pt x="16181" y="407842"/>
                            <a:pt x="35059" y="364692"/>
                          </a:cubicBezTo>
                          <a:cubicBezTo>
                            <a:pt x="70118" y="283787"/>
                            <a:pt x="94389" y="189398"/>
                            <a:pt x="140236" y="119280"/>
                          </a:cubicBezTo>
                          <a:cubicBezTo>
                            <a:pt x="172597" y="65344"/>
                            <a:pt x="229231" y="-7471"/>
                            <a:pt x="288561" y="620"/>
                          </a:cubicBezTo>
                          <a:cubicBezTo>
                            <a:pt x="350588" y="41072"/>
                            <a:pt x="385648" y="97706"/>
                            <a:pt x="415312" y="173217"/>
                          </a:cubicBezTo>
                          <a:cubicBezTo>
                            <a:pt x="361375" y="121977"/>
                            <a:pt x="264290" y="30285"/>
                            <a:pt x="207656" y="113887"/>
                          </a:cubicBezTo>
                          <a:close/>
                        </a:path>
                      </a:pathLst>
                    </a:custGeom>
                    <a:solidFill>
                      <a:srgbClr val="242D3E"/>
                    </a:solidFill>
                    <a:ln w="26947" cap="flat">
                      <a:noFill/>
                      <a:prstDash val="solid"/>
                      <a:miter/>
                    </a:ln>
                  </p:spPr>
                  <p:txBody>
                    <a:bodyPr rtlCol="1" anchor="ctr"/>
                    <a:lstStyle/>
                    <a:p>
                      <a:endParaRPr lang="ar-SA"/>
                    </a:p>
                  </p:txBody>
                </p:sp>
                <p:sp>
                  <p:nvSpPr>
                    <p:cNvPr id="907" name="شكل حر: شكل 1413">
                      <a:extLst>
                        <a:ext uri="{FF2B5EF4-FFF2-40B4-BE49-F238E27FC236}">
                          <a16:creationId xmlns:a16="http://schemas.microsoft.com/office/drawing/2014/main" id="{AD13C183-C99B-4783-9267-EE44DED4BACA}"/>
                        </a:ext>
                      </a:extLst>
                    </p:cNvPr>
                    <p:cNvSpPr/>
                    <p:nvPr/>
                  </p:nvSpPr>
                  <p:spPr>
                    <a:xfrm>
                      <a:off x="9886588" y="6220783"/>
                      <a:ext cx="503750" cy="812555"/>
                    </a:xfrm>
                    <a:custGeom>
                      <a:avLst/>
                      <a:gdLst>
                        <a:gd name="connsiteX0" fmla="*/ 372163 w 503750"/>
                        <a:gd name="connsiteY0" fmla="*/ 176103 h 812555"/>
                        <a:gd name="connsiteX1" fmla="*/ 283167 w 503750"/>
                        <a:gd name="connsiteY1" fmla="*/ 111379 h 812555"/>
                        <a:gd name="connsiteX2" fmla="*/ 191475 w 503750"/>
                        <a:gd name="connsiteY2" fmla="*/ 157225 h 812555"/>
                        <a:gd name="connsiteX3" fmla="*/ 99782 w 503750"/>
                        <a:gd name="connsiteY3" fmla="*/ 723560 h 812555"/>
                        <a:gd name="connsiteX4" fmla="*/ 105176 w 503750"/>
                        <a:gd name="connsiteY4" fmla="*/ 812555 h 812555"/>
                        <a:gd name="connsiteX5" fmla="*/ 0 w 503750"/>
                        <a:gd name="connsiteY5" fmla="*/ 812555 h 812555"/>
                        <a:gd name="connsiteX6" fmla="*/ 0 w 503750"/>
                        <a:gd name="connsiteY6" fmla="*/ 723560 h 812555"/>
                        <a:gd name="connsiteX7" fmla="*/ 35058 w 503750"/>
                        <a:gd name="connsiteY7" fmla="*/ 310944 h 812555"/>
                        <a:gd name="connsiteX8" fmla="*/ 169900 w 503750"/>
                        <a:gd name="connsiteY8" fmla="*/ 57442 h 812555"/>
                        <a:gd name="connsiteX9" fmla="*/ 266986 w 503750"/>
                        <a:gd name="connsiteY9" fmla="*/ 8899 h 812555"/>
                        <a:gd name="connsiteX10" fmla="*/ 415312 w 503750"/>
                        <a:gd name="connsiteY10" fmla="*/ 43958 h 812555"/>
                        <a:gd name="connsiteX11" fmla="*/ 496217 w 503750"/>
                        <a:gd name="connsiteY11" fmla="*/ 197678 h 812555"/>
                        <a:gd name="connsiteX12" fmla="*/ 485430 w 503750"/>
                        <a:gd name="connsiteY12" fmla="*/ 405334 h 812555"/>
                        <a:gd name="connsiteX13" fmla="*/ 372163 w 503750"/>
                        <a:gd name="connsiteY13" fmla="*/ 176103 h 812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3750" h="812555">
                          <a:moveTo>
                            <a:pt x="372163" y="176103"/>
                          </a:moveTo>
                          <a:cubicBezTo>
                            <a:pt x="347891" y="146438"/>
                            <a:pt x="315529" y="127560"/>
                            <a:pt x="283167" y="111379"/>
                          </a:cubicBezTo>
                          <a:cubicBezTo>
                            <a:pt x="237321" y="89804"/>
                            <a:pt x="221140" y="108682"/>
                            <a:pt x="191475" y="157225"/>
                          </a:cubicBezTo>
                          <a:cubicBezTo>
                            <a:pt x="99782" y="302854"/>
                            <a:pt x="88995" y="545569"/>
                            <a:pt x="99782" y="723560"/>
                          </a:cubicBezTo>
                          <a:cubicBezTo>
                            <a:pt x="102479" y="753225"/>
                            <a:pt x="102479" y="782891"/>
                            <a:pt x="105176" y="812555"/>
                          </a:cubicBezTo>
                          <a:lnTo>
                            <a:pt x="0" y="812555"/>
                          </a:lnTo>
                          <a:cubicBezTo>
                            <a:pt x="0" y="782891"/>
                            <a:pt x="0" y="753225"/>
                            <a:pt x="0" y="723560"/>
                          </a:cubicBezTo>
                          <a:cubicBezTo>
                            <a:pt x="2697" y="588718"/>
                            <a:pt x="-2697" y="440393"/>
                            <a:pt x="35058" y="310944"/>
                          </a:cubicBezTo>
                          <a:cubicBezTo>
                            <a:pt x="59330" y="232736"/>
                            <a:pt x="105176" y="103288"/>
                            <a:pt x="169900" y="57442"/>
                          </a:cubicBezTo>
                          <a:cubicBezTo>
                            <a:pt x="183384" y="27777"/>
                            <a:pt x="245412" y="14293"/>
                            <a:pt x="266986" y="8899"/>
                          </a:cubicBezTo>
                          <a:cubicBezTo>
                            <a:pt x="320923" y="-7282"/>
                            <a:pt x="372163" y="-4585"/>
                            <a:pt x="415312" y="43958"/>
                          </a:cubicBezTo>
                          <a:cubicBezTo>
                            <a:pt x="453068" y="84411"/>
                            <a:pt x="480036" y="141044"/>
                            <a:pt x="496217" y="197678"/>
                          </a:cubicBezTo>
                          <a:cubicBezTo>
                            <a:pt x="515095" y="267795"/>
                            <a:pt x="493520" y="337913"/>
                            <a:pt x="485430" y="405334"/>
                          </a:cubicBezTo>
                          <a:cubicBezTo>
                            <a:pt x="477339" y="316338"/>
                            <a:pt x="423402" y="235433"/>
                            <a:pt x="372163" y="176103"/>
                          </a:cubicBezTo>
                          <a:close/>
                        </a:path>
                      </a:pathLst>
                    </a:custGeom>
                    <a:solidFill>
                      <a:srgbClr val="315358"/>
                    </a:solidFill>
                    <a:ln w="26947" cap="flat">
                      <a:noFill/>
                      <a:prstDash val="solid"/>
                      <a:miter/>
                    </a:ln>
                  </p:spPr>
                  <p:txBody>
                    <a:bodyPr rtlCol="1" anchor="ctr"/>
                    <a:lstStyle/>
                    <a:p>
                      <a:endParaRPr lang="ar-SA"/>
                    </a:p>
                  </p:txBody>
                </p:sp>
                <p:sp>
                  <p:nvSpPr>
                    <p:cNvPr id="908" name="شكل حر: شكل 1414">
                      <a:extLst>
                        <a:ext uri="{FF2B5EF4-FFF2-40B4-BE49-F238E27FC236}">
                          <a16:creationId xmlns:a16="http://schemas.microsoft.com/office/drawing/2014/main" id="{20B8A420-EF3A-4FBD-BA07-616EB57B2173}"/>
                        </a:ext>
                      </a:extLst>
                    </p:cNvPr>
                    <p:cNvSpPr/>
                    <p:nvPr/>
                  </p:nvSpPr>
                  <p:spPr>
                    <a:xfrm>
                      <a:off x="10169756" y="6219506"/>
                      <a:ext cx="223279" cy="403913"/>
                    </a:xfrm>
                    <a:custGeom>
                      <a:avLst/>
                      <a:gdLst>
                        <a:gd name="connsiteX0" fmla="*/ 134842 w 223279"/>
                        <a:gd name="connsiteY0" fmla="*/ 136927 h 403913"/>
                        <a:gd name="connsiteX1" fmla="*/ 21574 w 223279"/>
                        <a:gd name="connsiteY1" fmla="*/ 20963 h 403913"/>
                        <a:gd name="connsiteX2" fmla="*/ 0 w 223279"/>
                        <a:gd name="connsiteY2" fmla="*/ 4782 h 403913"/>
                        <a:gd name="connsiteX3" fmla="*/ 134842 w 223279"/>
                        <a:gd name="connsiteY3" fmla="*/ 42538 h 403913"/>
                        <a:gd name="connsiteX4" fmla="*/ 215747 w 223279"/>
                        <a:gd name="connsiteY4" fmla="*/ 196257 h 403913"/>
                        <a:gd name="connsiteX5" fmla="*/ 204959 w 223279"/>
                        <a:gd name="connsiteY5" fmla="*/ 403913 h 403913"/>
                        <a:gd name="connsiteX6" fmla="*/ 204959 w 223279"/>
                        <a:gd name="connsiteY6" fmla="*/ 395823 h 403913"/>
                        <a:gd name="connsiteX7" fmla="*/ 134842 w 223279"/>
                        <a:gd name="connsiteY7" fmla="*/ 136927 h 40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3279" h="403913">
                          <a:moveTo>
                            <a:pt x="134842" y="136927"/>
                          </a:moveTo>
                          <a:cubicBezTo>
                            <a:pt x="97086" y="99171"/>
                            <a:pt x="64724" y="56022"/>
                            <a:pt x="21574" y="20963"/>
                          </a:cubicBezTo>
                          <a:cubicBezTo>
                            <a:pt x="13484" y="15569"/>
                            <a:pt x="8090" y="10176"/>
                            <a:pt x="0" y="4782"/>
                          </a:cubicBezTo>
                          <a:cubicBezTo>
                            <a:pt x="48543" y="-6005"/>
                            <a:pt x="94389" y="-611"/>
                            <a:pt x="134842" y="42538"/>
                          </a:cubicBezTo>
                          <a:cubicBezTo>
                            <a:pt x="172597" y="82990"/>
                            <a:pt x="199565" y="139624"/>
                            <a:pt x="215747" y="196257"/>
                          </a:cubicBezTo>
                          <a:cubicBezTo>
                            <a:pt x="234624" y="266375"/>
                            <a:pt x="213050" y="336493"/>
                            <a:pt x="204959" y="403913"/>
                          </a:cubicBezTo>
                          <a:cubicBezTo>
                            <a:pt x="204959" y="401216"/>
                            <a:pt x="204959" y="398519"/>
                            <a:pt x="204959" y="395823"/>
                          </a:cubicBezTo>
                          <a:cubicBezTo>
                            <a:pt x="196868" y="304130"/>
                            <a:pt x="196868" y="207045"/>
                            <a:pt x="134842" y="136927"/>
                          </a:cubicBezTo>
                          <a:close/>
                        </a:path>
                      </a:pathLst>
                    </a:custGeom>
                    <a:solidFill>
                      <a:srgbClr val="BDE665"/>
                    </a:solidFill>
                    <a:ln w="26947" cap="flat">
                      <a:noFill/>
                      <a:prstDash val="solid"/>
                      <a:miter/>
                    </a:ln>
                  </p:spPr>
                  <p:txBody>
                    <a:bodyPr rtlCol="1" anchor="ctr"/>
                    <a:lstStyle/>
                    <a:p>
                      <a:endParaRPr lang="ar-SA"/>
                    </a:p>
                  </p:txBody>
                </p:sp>
                <p:sp>
                  <p:nvSpPr>
                    <p:cNvPr id="909" name="شكل حر: شكل 1415">
                      <a:extLst>
                        <a:ext uri="{FF2B5EF4-FFF2-40B4-BE49-F238E27FC236}">
                          <a16:creationId xmlns:a16="http://schemas.microsoft.com/office/drawing/2014/main" id="{879FF8E9-5A72-4B73-8BA1-BBFB3070A0AF}"/>
                        </a:ext>
                      </a:extLst>
                    </p:cNvPr>
                    <p:cNvSpPr/>
                    <p:nvPr/>
                  </p:nvSpPr>
                  <p:spPr>
                    <a:xfrm>
                      <a:off x="9964796" y="6226985"/>
                      <a:ext cx="407221" cy="391040"/>
                    </a:xfrm>
                    <a:custGeom>
                      <a:avLst/>
                      <a:gdLst>
                        <a:gd name="connsiteX0" fmla="*/ 91692 w 407221"/>
                        <a:gd name="connsiteY0" fmla="*/ 51240 h 391040"/>
                        <a:gd name="connsiteX1" fmla="*/ 188778 w 407221"/>
                        <a:gd name="connsiteY1" fmla="*/ 2697 h 391040"/>
                        <a:gd name="connsiteX2" fmla="*/ 202262 w 407221"/>
                        <a:gd name="connsiteY2" fmla="*/ 0 h 391040"/>
                        <a:gd name="connsiteX3" fmla="*/ 223837 w 407221"/>
                        <a:gd name="connsiteY3" fmla="*/ 16181 h 391040"/>
                        <a:gd name="connsiteX4" fmla="*/ 337104 w 407221"/>
                        <a:gd name="connsiteY4" fmla="*/ 132145 h 391040"/>
                        <a:gd name="connsiteX5" fmla="*/ 407222 w 407221"/>
                        <a:gd name="connsiteY5" fmla="*/ 391041 h 391040"/>
                        <a:gd name="connsiteX6" fmla="*/ 293955 w 407221"/>
                        <a:gd name="connsiteY6" fmla="*/ 169901 h 391040"/>
                        <a:gd name="connsiteX7" fmla="*/ 213050 w 407221"/>
                        <a:gd name="connsiteY7" fmla="*/ 110570 h 391040"/>
                        <a:gd name="connsiteX8" fmla="*/ 75511 w 407221"/>
                        <a:gd name="connsiteY8" fmla="*/ 99783 h 391040"/>
                        <a:gd name="connsiteX9" fmla="*/ 0 w 407221"/>
                        <a:gd name="connsiteY9" fmla="*/ 188778 h 391040"/>
                        <a:gd name="connsiteX10" fmla="*/ 91692 w 407221"/>
                        <a:gd name="connsiteY10" fmla="*/ 51240 h 39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7221" h="391040">
                          <a:moveTo>
                            <a:pt x="91692" y="51240"/>
                          </a:moveTo>
                          <a:cubicBezTo>
                            <a:pt x="105176" y="21575"/>
                            <a:pt x="167204" y="8091"/>
                            <a:pt x="188778" y="2697"/>
                          </a:cubicBezTo>
                          <a:cubicBezTo>
                            <a:pt x="194172" y="2697"/>
                            <a:pt x="196868" y="0"/>
                            <a:pt x="202262" y="0"/>
                          </a:cubicBezTo>
                          <a:cubicBezTo>
                            <a:pt x="210353" y="5394"/>
                            <a:pt x="215747" y="10788"/>
                            <a:pt x="223837" y="16181"/>
                          </a:cubicBezTo>
                          <a:cubicBezTo>
                            <a:pt x="266986" y="51240"/>
                            <a:pt x="299349" y="94389"/>
                            <a:pt x="337104" y="132145"/>
                          </a:cubicBezTo>
                          <a:cubicBezTo>
                            <a:pt x="399131" y="202262"/>
                            <a:pt x="399131" y="299349"/>
                            <a:pt x="407222" y="391041"/>
                          </a:cubicBezTo>
                          <a:cubicBezTo>
                            <a:pt x="396435" y="304742"/>
                            <a:pt x="345194" y="226534"/>
                            <a:pt x="293955" y="169901"/>
                          </a:cubicBezTo>
                          <a:cubicBezTo>
                            <a:pt x="269683" y="142932"/>
                            <a:pt x="242715" y="124054"/>
                            <a:pt x="213050" y="110570"/>
                          </a:cubicBezTo>
                          <a:cubicBezTo>
                            <a:pt x="172597" y="78208"/>
                            <a:pt x="121357" y="59331"/>
                            <a:pt x="75511" y="99783"/>
                          </a:cubicBezTo>
                          <a:cubicBezTo>
                            <a:pt x="45846" y="126751"/>
                            <a:pt x="21574" y="156416"/>
                            <a:pt x="0" y="188778"/>
                          </a:cubicBezTo>
                          <a:cubicBezTo>
                            <a:pt x="24271" y="132145"/>
                            <a:pt x="56634" y="78208"/>
                            <a:pt x="91692" y="51240"/>
                          </a:cubicBezTo>
                          <a:close/>
                        </a:path>
                      </a:pathLst>
                    </a:custGeom>
                    <a:solidFill>
                      <a:srgbClr val="63B527"/>
                    </a:solidFill>
                    <a:ln w="26947" cap="flat">
                      <a:noFill/>
                      <a:prstDash val="solid"/>
                      <a:miter/>
                    </a:ln>
                  </p:spPr>
                  <p:txBody>
                    <a:bodyPr rtlCol="1" anchor="ctr"/>
                    <a:lstStyle/>
                    <a:p>
                      <a:endParaRPr lang="ar-SA"/>
                    </a:p>
                  </p:txBody>
                </p:sp>
                <p:sp>
                  <p:nvSpPr>
                    <p:cNvPr id="910" name="شكل حر: شكل 1416">
                      <a:extLst>
                        <a:ext uri="{FF2B5EF4-FFF2-40B4-BE49-F238E27FC236}">
                          <a16:creationId xmlns:a16="http://schemas.microsoft.com/office/drawing/2014/main" id="{17E5F025-40F1-44FF-9A28-114CFEEC298C}"/>
                        </a:ext>
                      </a:extLst>
                    </p:cNvPr>
                    <p:cNvSpPr/>
                    <p:nvPr/>
                  </p:nvSpPr>
                  <p:spPr>
                    <a:xfrm>
                      <a:off x="9929738" y="6305193"/>
                      <a:ext cx="248108" cy="728144"/>
                    </a:xfrm>
                    <a:custGeom>
                      <a:avLst/>
                      <a:gdLst>
                        <a:gd name="connsiteX0" fmla="*/ 148326 w 248108"/>
                        <a:gd name="connsiteY0" fmla="*/ 72814 h 728144"/>
                        <a:gd name="connsiteX1" fmla="*/ 56633 w 248108"/>
                        <a:gd name="connsiteY1" fmla="*/ 639149 h 728144"/>
                        <a:gd name="connsiteX2" fmla="*/ 62027 w 248108"/>
                        <a:gd name="connsiteY2" fmla="*/ 728144 h 728144"/>
                        <a:gd name="connsiteX3" fmla="*/ 0 w 248108"/>
                        <a:gd name="connsiteY3" fmla="*/ 728144 h 728144"/>
                        <a:gd name="connsiteX4" fmla="*/ 21574 w 248108"/>
                        <a:gd name="connsiteY4" fmla="*/ 409919 h 728144"/>
                        <a:gd name="connsiteX5" fmla="*/ 164506 w 248108"/>
                        <a:gd name="connsiteY5" fmla="*/ 0 h 728144"/>
                        <a:gd name="connsiteX6" fmla="*/ 248108 w 248108"/>
                        <a:gd name="connsiteY6" fmla="*/ 35059 h 728144"/>
                        <a:gd name="connsiteX7" fmla="*/ 240018 w 248108"/>
                        <a:gd name="connsiteY7" fmla="*/ 29665 h 728144"/>
                        <a:gd name="connsiteX8" fmla="*/ 148326 w 248108"/>
                        <a:gd name="connsiteY8" fmla="*/ 72814 h 728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08" h="728144">
                          <a:moveTo>
                            <a:pt x="148326" y="72814"/>
                          </a:moveTo>
                          <a:cubicBezTo>
                            <a:pt x="56633" y="218443"/>
                            <a:pt x="45846" y="461158"/>
                            <a:pt x="56633" y="639149"/>
                          </a:cubicBezTo>
                          <a:cubicBezTo>
                            <a:pt x="59330" y="668815"/>
                            <a:pt x="59330" y="698480"/>
                            <a:pt x="62027" y="728144"/>
                          </a:cubicBezTo>
                          <a:lnTo>
                            <a:pt x="0" y="728144"/>
                          </a:lnTo>
                          <a:cubicBezTo>
                            <a:pt x="5393" y="622968"/>
                            <a:pt x="10787" y="517792"/>
                            <a:pt x="21574" y="409919"/>
                          </a:cubicBezTo>
                          <a:cubicBezTo>
                            <a:pt x="32361" y="264290"/>
                            <a:pt x="62027" y="86299"/>
                            <a:pt x="164506" y="0"/>
                          </a:cubicBezTo>
                          <a:cubicBezTo>
                            <a:pt x="194171" y="0"/>
                            <a:pt x="223837" y="13484"/>
                            <a:pt x="248108" y="35059"/>
                          </a:cubicBezTo>
                          <a:cubicBezTo>
                            <a:pt x="245411" y="32362"/>
                            <a:pt x="242715" y="32362"/>
                            <a:pt x="240018" y="29665"/>
                          </a:cubicBezTo>
                          <a:cubicBezTo>
                            <a:pt x="194171" y="5394"/>
                            <a:pt x="177990" y="24271"/>
                            <a:pt x="148326" y="72814"/>
                          </a:cubicBezTo>
                          <a:close/>
                        </a:path>
                      </a:pathLst>
                    </a:custGeom>
                    <a:solidFill>
                      <a:srgbClr val="006400"/>
                    </a:solidFill>
                    <a:ln w="26947" cap="flat">
                      <a:noFill/>
                      <a:prstDash val="solid"/>
                      <a:miter/>
                    </a:ln>
                  </p:spPr>
                  <p:txBody>
                    <a:bodyPr rtlCol="1" anchor="ctr"/>
                    <a:lstStyle/>
                    <a:p>
                      <a:endParaRPr lang="ar-SA"/>
                    </a:p>
                  </p:txBody>
                </p:sp>
                <p:sp>
                  <p:nvSpPr>
                    <p:cNvPr id="911" name="شكل حر: شكل 1417">
                      <a:extLst>
                        <a:ext uri="{FF2B5EF4-FFF2-40B4-BE49-F238E27FC236}">
                          <a16:creationId xmlns:a16="http://schemas.microsoft.com/office/drawing/2014/main" id="{79D88259-5785-4924-850E-7769046B9C8C}"/>
                        </a:ext>
                      </a:extLst>
                    </p:cNvPr>
                    <p:cNvSpPr/>
                    <p:nvPr/>
                  </p:nvSpPr>
                  <p:spPr>
                    <a:xfrm>
                      <a:off x="10177656" y="6225787"/>
                      <a:ext cx="204864" cy="327724"/>
                    </a:xfrm>
                    <a:custGeom>
                      <a:avLst/>
                      <a:gdLst>
                        <a:gd name="connsiteX0" fmla="*/ 27158 w 204864"/>
                        <a:gd name="connsiteY0" fmla="*/ 1198 h 327724"/>
                        <a:gd name="connsiteX1" fmla="*/ 108063 w 204864"/>
                        <a:gd name="connsiteY1" fmla="*/ 25470 h 327724"/>
                        <a:gd name="connsiteX2" fmla="*/ 159302 w 204864"/>
                        <a:gd name="connsiteY2" fmla="*/ 98285 h 327724"/>
                        <a:gd name="connsiteX3" fmla="*/ 197059 w 204864"/>
                        <a:gd name="connsiteY3" fmla="*/ 187280 h 327724"/>
                        <a:gd name="connsiteX4" fmla="*/ 202452 w 204864"/>
                        <a:gd name="connsiteY4" fmla="*/ 303244 h 327724"/>
                        <a:gd name="connsiteX5" fmla="*/ 202452 w 204864"/>
                        <a:gd name="connsiteY5" fmla="*/ 327515 h 327724"/>
                        <a:gd name="connsiteX6" fmla="*/ 194362 w 204864"/>
                        <a:gd name="connsiteY6" fmla="*/ 200764 h 327724"/>
                        <a:gd name="connsiteX7" fmla="*/ 156606 w 204864"/>
                        <a:gd name="connsiteY7" fmla="*/ 114466 h 327724"/>
                        <a:gd name="connsiteX8" fmla="*/ 108063 w 204864"/>
                        <a:gd name="connsiteY8" fmla="*/ 41651 h 327724"/>
                        <a:gd name="connsiteX9" fmla="*/ 189 w 204864"/>
                        <a:gd name="connsiteY9" fmla="*/ 1198 h 327724"/>
                        <a:gd name="connsiteX10" fmla="*/ 27158 w 204864"/>
                        <a:gd name="connsiteY10" fmla="*/ 1198 h 327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4864" h="327724">
                          <a:moveTo>
                            <a:pt x="27158" y="1198"/>
                          </a:moveTo>
                          <a:cubicBezTo>
                            <a:pt x="54126" y="3895"/>
                            <a:pt x="83791" y="6592"/>
                            <a:pt x="108063" y="25470"/>
                          </a:cubicBezTo>
                          <a:cubicBezTo>
                            <a:pt x="129638" y="44348"/>
                            <a:pt x="145818" y="71316"/>
                            <a:pt x="159302" y="98285"/>
                          </a:cubicBezTo>
                          <a:cubicBezTo>
                            <a:pt x="172786" y="125253"/>
                            <a:pt x="186271" y="154918"/>
                            <a:pt x="197059" y="187280"/>
                          </a:cubicBezTo>
                          <a:cubicBezTo>
                            <a:pt x="207846" y="225036"/>
                            <a:pt x="205149" y="265488"/>
                            <a:pt x="202452" y="303244"/>
                          </a:cubicBezTo>
                          <a:cubicBezTo>
                            <a:pt x="202452" y="305941"/>
                            <a:pt x="202452" y="330212"/>
                            <a:pt x="202452" y="327515"/>
                          </a:cubicBezTo>
                          <a:cubicBezTo>
                            <a:pt x="205149" y="292457"/>
                            <a:pt x="202452" y="233126"/>
                            <a:pt x="194362" y="200764"/>
                          </a:cubicBezTo>
                          <a:cubicBezTo>
                            <a:pt x="186271" y="171099"/>
                            <a:pt x="170090" y="141434"/>
                            <a:pt x="156606" y="114466"/>
                          </a:cubicBezTo>
                          <a:cubicBezTo>
                            <a:pt x="143122" y="87497"/>
                            <a:pt x="126941" y="63226"/>
                            <a:pt x="108063" y="41651"/>
                          </a:cubicBezTo>
                          <a:cubicBezTo>
                            <a:pt x="83791" y="17380"/>
                            <a:pt x="29855" y="6592"/>
                            <a:pt x="189" y="1198"/>
                          </a:cubicBezTo>
                          <a:cubicBezTo>
                            <a:pt x="-2508" y="-1498"/>
                            <a:pt x="24461" y="1198"/>
                            <a:pt x="27158" y="1198"/>
                          </a:cubicBezTo>
                          <a:close/>
                        </a:path>
                      </a:pathLst>
                    </a:custGeom>
                    <a:solidFill>
                      <a:srgbClr val="DCFB8E"/>
                    </a:solidFill>
                    <a:ln w="26947" cap="flat">
                      <a:noFill/>
                      <a:prstDash val="solid"/>
                      <a:miter/>
                    </a:ln>
                  </p:spPr>
                  <p:txBody>
                    <a:bodyPr rtlCol="1" anchor="ctr"/>
                    <a:lstStyle/>
                    <a:p>
                      <a:endParaRPr lang="ar-SA"/>
                    </a:p>
                  </p:txBody>
                </p:sp>
                <p:sp>
                  <p:nvSpPr>
                    <p:cNvPr id="912" name="شكل حر: شكل 1418">
                      <a:extLst>
                        <a:ext uri="{FF2B5EF4-FFF2-40B4-BE49-F238E27FC236}">
                          <a16:creationId xmlns:a16="http://schemas.microsoft.com/office/drawing/2014/main" id="{727D27D3-B6E3-43F0-B3DC-A3532B887702}"/>
                        </a:ext>
                      </a:extLst>
                    </p:cNvPr>
                    <p:cNvSpPr/>
                    <p:nvPr/>
                  </p:nvSpPr>
                  <p:spPr>
                    <a:xfrm>
                      <a:off x="10109690" y="6235728"/>
                      <a:ext cx="251963" cy="309555"/>
                    </a:xfrm>
                    <a:custGeom>
                      <a:avLst/>
                      <a:gdLst>
                        <a:gd name="connsiteX0" fmla="*/ 735 w 251963"/>
                        <a:gd name="connsiteY0" fmla="*/ 18225 h 309555"/>
                        <a:gd name="connsiteX1" fmla="*/ 138274 w 251963"/>
                        <a:gd name="connsiteY1" fmla="*/ 69465 h 309555"/>
                        <a:gd name="connsiteX2" fmla="*/ 197604 w 251963"/>
                        <a:gd name="connsiteY2" fmla="*/ 142279 h 309555"/>
                        <a:gd name="connsiteX3" fmla="*/ 235360 w 251963"/>
                        <a:gd name="connsiteY3" fmla="*/ 207003 h 309555"/>
                        <a:gd name="connsiteX4" fmla="*/ 251541 w 251963"/>
                        <a:gd name="connsiteY4" fmla="*/ 309483 h 309555"/>
                        <a:gd name="connsiteX5" fmla="*/ 189513 w 251963"/>
                        <a:gd name="connsiteY5" fmla="*/ 142279 h 309555"/>
                        <a:gd name="connsiteX6" fmla="*/ 138274 w 251963"/>
                        <a:gd name="connsiteY6" fmla="*/ 82949 h 309555"/>
                        <a:gd name="connsiteX7" fmla="*/ 6129 w 251963"/>
                        <a:gd name="connsiteY7" fmla="*/ 18225 h 309555"/>
                        <a:gd name="connsiteX8" fmla="*/ 735 w 251963"/>
                        <a:gd name="connsiteY8" fmla="*/ 18225 h 309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963" h="309555">
                          <a:moveTo>
                            <a:pt x="735" y="18225"/>
                          </a:moveTo>
                          <a:cubicBezTo>
                            <a:pt x="54672" y="-30318"/>
                            <a:pt x="105911" y="29012"/>
                            <a:pt x="138274" y="69465"/>
                          </a:cubicBezTo>
                          <a:cubicBezTo>
                            <a:pt x="159848" y="93736"/>
                            <a:pt x="178726" y="115311"/>
                            <a:pt x="197604" y="142279"/>
                          </a:cubicBezTo>
                          <a:cubicBezTo>
                            <a:pt x="213785" y="163854"/>
                            <a:pt x="224573" y="171945"/>
                            <a:pt x="235360" y="207003"/>
                          </a:cubicBezTo>
                          <a:cubicBezTo>
                            <a:pt x="243450" y="239365"/>
                            <a:pt x="254237" y="312180"/>
                            <a:pt x="251541" y="309483"/>
                          </a:cubicBezTo>
                          <a:cubicBezTo>
                            <a:pt x="243450" y="252850"/>
                            <a:pt x="240753" y="204307"/>
                            <a:pt x="189513" y="142279"/>
                          </a:cubicBezTo>
                          <a:cubicBezTo>
                            <a:pt x="173332" y="120705"/>
                            <a:pt x="154455" y="101827"/>
                            <a:pt x="138274" y="82949"/>
                          </a:cubicBezTo>
                          <a:cubicBezTo>
                            <a:pt x="103215" y="39800"/>
                            <a:pt x="57369" y="-6047"/>
                            <a:pt x="6129" y="18225"/>
                          </a:cubicBezTo>
                          <a:cubicBezTo>
                            <a:pt x="3432" y="18225"/>
                            <a:pt x="-1962" y="20922"/>
                            <a:pt x="735" y="18225"/>
                          </a:cubicBezTo>
                          <a:close/>
                        </a:path>
                      </a:pathLst>
                    </a:custGeom>
                    <a:solidFill>
                      <a:srgbClr val="DCFB8E">
                        <a:alpha val="30000"/>
                      </a:srgbClr>
                    </a:solidFill>
                    <a:ln w="26947" cap="flat">
                      <a:noFill/>
                      <a:prstDash val="solid"/>
                      <a:miter/>
                    </a:ln>
                  </p:spPr>
                  <p:txBody>
                    <a:bodyPr rtlCol="1" anchor="ctr"/>
                    <a:lstStyle/>
                    <a:p>
                      <a:endParaRPr lang="ar-SA"/>
                    </a:p>
                  </p:txBody>
                </p:sp>
                <p:sp>
                  <p:nvSpPr>
                    <p:cNvPr id="913" name="شكل حر: شكل 1419">
                      <a:extLst>
                        <a:ext uri="{FF2B5EF4-FFF2-40B4-BE49-F238E27FC236}">
                          <a16:creationId xmlns:a16="http://schemas.microsoft.com/office/drawing/2014/main" id="{44DEE8B2-6301-467A-8005-6186A68F8CA5}"/>
                        </a:ext>
                      </a:extLst>
                    </p:cNvPr>
                    <p:cNvSpPr/>
                    <p:nvPr/>
                  </p:nvSpPr>
                  <p:spPr>
                    <a:xfrm>
                      <a:off x="9832652" y="5884844"/>
                      <a:ext cx="275076" cy="1148494"/>
                    </a:xfrm>
                    <a:custGeom>
                      <a:avLst/>
                      <a:gdLst>
                        <a:gd name="connsiteX0" fmla="*/ 199565 w 275076"/>
                        <a:gd name="connsiteY0" fmla="*/ 180331 h 1148494"/>
                        <a:gd name="connsiteX1" fmla="*/ 134842 w 275076"/>
                        <a:gd name="connsiteY1" fmla="*/ 444621 h 1148494"/>
                        <a:gd name="connsiteX2" fmla="*/ 97086 w 275076"/>
                        <a:gd name="connsiteY2" fmla="*/ 989381 h 1148494"/>
                        <a:gd name="connsiteX3" fmla="*/ 91692 w 275076"/>
                        <a:gd name="connsiteY3" fmla="*/ 1148494 h 1148494"/>
                        <a:gd name="connsiteX4" fmla="*/ 0 w 275076"/>
                        <a:gd name="connsiteY4" fmla="*/ 1148494 h 1148494"/>
                        <a:gd name="connsiteX5" fmla="*/ 40452 w 275076"/>
                        <a:gd name="connsiteY5" fmla="*/ 485074 h 1148494"/>
                        <a:gd name="connsiteX6" fmla="*/ 137539 w 275076"/>
                        <a:gd name="connsiteY6" fmla="*/ 177635 h 1148494"/>
                        <a:gd name="connsiteX7" fmla="*/ 275076 w 275076"/>
                        <a:gd name="connsiteY7" fmla="*/ 5037 h 1148494"/>
                        <a:gd name="connsiteX8" fmla="*/ 199565 w 275076"/>
                        <a:gd name="connsiteY8" fmla="*/ 180331 h 1148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5076" h="1148494">
                          <a:moveTo>
                            <a:pt x="199565" y="180331"/>
                          </a:moveTo>
                          <a:cubicBezTo>
                            <a:pt x="175294" y="266630"/>
                            <a:pt x="148326" y="352929"/>
                            <a:pt x="134842" y="444621"/>
                          </a:cubicBezTo>
                          <a:cubicBezTo>
                            <a:pt x="105176" y="622612"/>
                            <a:pt x="102479" y="805997"/>
                            <a:pt x="97086" y="989381"/>
                          </a:cubicBezTo>
                          <a:cubicBezTo>
                            <a:pt x="94389" y="1043318"/>
                            <a:pt x="94389" y="1094558"/>
                            <a:pt x="91692" y="1148494"/>
                          </a:cubicBezTo>
                          <a:lnTo>
                            <a:pt x="0" y="1148494"/>
                          </a:lnTo>
                          <a:cubicBezTo>
                            <a:pt x="0" y="927354"/>
                            <a:pt x="5393" y="700820"/>
                            <a:pt x="40452" y="485074"/>
                          </a:cubicBezTo>
                          <a:cubicBezTo>
                            <a:pt x="59330" y="374504"/>
                            <a:pt x="91692" y="274721"/>
                            <a:pt x="137539" y="177635"/>
                          </a:cubicBezTo>
                          <a:cubicBezTo>
                            <a:pt x="148326" y="153363"/>
                            <a:pt x="240018" y="-32718"/>
                            <a:pt x="275076" y="5037"/>
                          </a:cubicBezTo>
                          <a:cubicBezTo>
                            <a:pt x="269683" y="-3053"/>
                            <a:pt x="204959" y="164151"/>
                            <a:pt x="199565" y="180331"/>
                          </a:cubicBezTo>
                          <a:close/>
                        </a:path>
                      </a:pathLst>
                    </a:custGeom>
                    <a:solidFill>
                      <a:srgbClr val="115027"/>
                    </a:solidFill>
                    <a:ln w="26947" cap="flat">
                      <a:noFill/>
                      <a:prstDash val="solid"/>
                      <a:miter/>
                    </a:ln>
                  </p:spPr>
                  <p:txBody>
                    <a:bodyPr rtlCol="1" anchor="ctr"/>
                    <a:lstStyle/>
                    <a:p>
                      <a:endParaRPr lang="ar-SA"/>
                    </a:p>
                  </p:txBody>
                </p:sp>
                <p:sp>
                  <p:nvSpPr>
                    <p:cNvPr id="914" name="شكل حر: شكل 1420">
                      <a:extLst>
                        <a:ext uri="{FF2B5EF4-FFF2-40B4-BE49-F238E27FC236}">
                          <a16:creationId xmlns:a16="http://schemas.microsoft.com/office/drawing/2014/main" id="{0BAFDA43-671D-4F6D-ACEF-94DC5DCBBBB7}"/>
                        </a:ext>
                      </a:extLst>
                    </p:cNvPr>
                    <p:cNvSpPr/>
                    <p:nvPr/>
                  </p:nvSpPr>
                  <p:spPr>
                    <a:xfrm>
                      <a:off x="10080760" y="6558695"/>
                      <a:ext cx="310135" cy="148325"/>
                    </a:xfrm>
                    <a:custGeom>
                      <a:avLst/>
                      <a:gdLst>
                        <a:gd name="connsiteX0" fmla="*/ 32362 w 310135"/>
                        <a:gd name="connsiteY0" fmla="*/ 88996 h 148325"/>
                        <a:gd name="connsiteX1" fmla="*/ 102480 w 310135"/>
                        <a:gd name="connsiteY1" fmla="*/ 0 h 148325"/>
                        <a:gd name="connsiteX2" fmla="*/ 296652 w 310135"/>
                        <a:gd name="connsiteY2" fmla="*/ 113267 h 148325"/>
                        <a:gd name="connsiteX3" fmla="*/ 310136 w 310135"/>
                        <a:gd name="connsiteY3" fmla="*/ 142932 h 148325"/>
                        <a:gd name="connsiteX4" fmla="*/ 134842 w 310135"/>
                        <a:gd name="connsiteY4" fmla="*/ 56634 h 148325"/>
                        <a:gd name="connsiteX5" fmla="*/ 0 w 310135"/>
                        <a:gd name="connsiteY5" fmla="*/ 148326 h 148325"/>
                        <a:gd name="connsiteX6" fmla="*/ 32362 w 310135"/>
                        <a:gd name="connsiteY6" fmla="*/ 88996 h 148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0135" h="148325">
                          <a:moveTo>
                            <a:pt x="32362" y="88996"/>
                          </a:moveTo>
                          <a:cubicBezTo>
                            <a:pt x="48543" y="59330"/>
                            <a:pt x="72815" y="24272"/>
                            <a:pt x="102480" y="0"/>
                          </a:cubicBezTo>
                          <a:cubicBezTo>
                            <a:pt x="175294" y="0"/>
                            <a:pt x="245412" y="45846"/>
                            <a:pt x="296652" y="113267"/>
                          </a:cubicBezTo>
                          <a:cubicBezTo>
                            <a:pt x="302046" y="121357"/>
                            <a:pt x="304743" y="132145"/>
                            <a:pt x="310136" y="142932"/>
                          </a:cubicBezTo>
                          <a:cubicBezTo>
                            <a:pt x="266987" y="99783"/>
                            <a:pt x="194172" y="32362"/>
                            <a:pt x="134842" y="56634"/>
                          </a:cubicBezTo>
                          <a:cubicBezTo>
                            <a:pt x="83602" y="62027"/>
                            <a:pt x="37756" y="102480"/>
                            <a:pt x="0" y="148326"/>
                          </a:cubicBezTo>
                          <a:cubicBezTo>
                            <a:pt x="10788" y="126751"/>
                            <a:pt x="21575" y="107873"/>
                            <a:pt x="32362" y="88996"/>
                          </a:cubicBezTo>
                          <a:close/>
                        </a:path>
                      </a:pathLst>
                    </a:custGeom>
                    <a:solidFill>
                      <a:srgbClr val="417752"/>
                    </a:solidFill>
                    <a:ln w="26947" cap="flat">
                      <a:noFill/>
                      <a:prstDash val="solid"/>
                      <a:miter/>
                    </a:ln>
                  </p:spPr>
                  <p:txBody>
                    <a:bodyPr rtlCol="1" anchor="ctr"/>
                    <a:lstStyle/>
                    <a:p>
                      <a:endParaRPr lang="ar-SA"/>
                    </a:p>
                  </p:txBody>
                </p:sp>
                <p:sp>
                  <p:nvSpPr>
                    <p:cNvPr id="915" name="شكل حر: شكل 1421">
                      <a:extLst>
                        <a:ext uri="{FF2B5EF4-FFF2-40B4-BE49-F238E27FC236}">
                          <a16:creationId xmlns:a16="http://schemas.microsoft.com/office/drawing/2014/main" id="{FE6C88CA-538D-47A1-ADA7-E4BC49151E1E}"/>
                        </a:ext>
                      </a:extLst>
                    </p:cNvPr>
                    <p:cNvSpPr/>
                    <p:nvPr/>
                  </p:nvSpPr>
                  <p:spPr>
                    <a:xfrm>
                      <a:off x="10183240" y="6527841"/>
                      <a:ext cx="196868" cy="144121"/>
                    </a:xfrm>
                    <a:custGeom>
                      <a:avLst/>
                      <a:gdLst>
                        <a:gd name="connsiteX0" fmla="*/ 0 w 196868"/>
                        <a:gd name="connsiteY0" fmla="*/ 30854 h 144121"/>
                        <a:gd name="connsiteX1" fmla="*/ 80905 w 196868"/>
                        <a:gd name="connsiteY1" fmla="*/ 1189 h 144121"/>
                        <a:gd name="connsiteX2" fmla="*/ 196868 w 196868"/>
                        <a:gd name="connsiteY2" fmla="*/ 144121 h 144121"/>
                        <a:gd name="connsiteX3" fmla="*/ 0 w 196868"/>
                        <a:gd name="connsiteY3" fmla="*/ 30854 h 144121"/>
                      </a:gdLst>
                      <a:ahLst/>
                      <a:cxnLst>
                        <a:cxn ang="0">
                          <a:pos x="connsiteX0" y="connsiteY0"/>
                        </a:cxn>
                        <a:cxn ang="0">
                          <a:pos x="connsiteX1" y="connsiteY1"/>
                        </a:cxn>
                        <a:cxn ang="0">
                          <a:pos x="connsiteX2" y="connsiteY2"/>
                        </a:cxn>
                        <a:cxn ang="0">
                          <a:pos x="connsiteX3" y="connsiteY3"/>
                        </a:cxn>
                      </a:cxnLst>
                      <a:rect l="l" t="t" r="r" b="b"/>
                      <a:pathLst>
                        <a:path w="196868" h="144121">
                          <a:moveTo>
                            <a:pt x="0" y="30854"/>
                          </a:moveTo>
                          <a:cubicBezTo>
                            <a:pt x="24271" y="9280"/>
                            <a:pt x="51240" y="-4205"/>
                            <a:pt x="80905" y="1189"/>
                          </a:cubicBezTo>
                          <a:cubicBezTo>
                            <a:pt x="134842" y="36248"/>
                            <a:pt x="167203" y="82094"/>
                            <a:pt x="196868" y="144121"/>
                          </a:cubicBezTo>
                          <a:cubicBezTo>
                            <a:pt x="142932" y="76700"/>
                            <a:pt x="72814" y="30854"/>
                            <a:pt x="0" y="30854"/>
                          </a:cubicBezTo>
                          <a:close/>
                        </a:path>
                      </a:pathLst>
                    </a:custGeom>
                    <a:solidFill>
                      <a:srgbClr val="65B150"/>
                    </a:solidFill>
                    <a:ln w="26947" cap="flat">
                      <a:noFill/>
                      <a:prstDash val="solid"/>
                      <a:miter/>
                    </a:ln>
                  </p:spPr>
                  <p:txBody>
                    <a:bodyPr rtlCol="1" anchor="ctr"/>
                    <a:lstStyle/>
                    <a:p>
                      <a:endParaRPr lang="ar-SA"/>
                    </a:p>
                  </p:txBody>
                </p:sp>
                <p:sp>
                  <p:nvSpPr>
                    <p:cNvPr id="916" name="شكل حر: شكل 1422">
                      <a:extLst>
                        <a:ext uri="{FF2B5EF4-FFF2-40B4-BE49-F238E27FC236}">
                          <a16:creationId xmlns:a16="http://schemas.microsoft.com/office/drawing/2014/main" id="{C186A121-6F72-4F9B-9EE2-58E987590F5A}"/>
                        </a:ext>
                      </a:extLst>
                    </p:cNvPr>
                    <p:cNvSpPr/>
                    <p:nvPr/>
                  </p:nvSpPr>
                  <p:spPr>
                    <a:xfrm>
                      <a:off x="9881194" y="5884487"/>
                      <a:ext cx="229230" cy="1148850"/>
                    </a:xfrm>
                    <a:custGeom>
                      <a:avLst/>
                      <a:gdLst>
                        <a:gd name="connsiteX0" fmla="*/ 151023 w 229230"/>
                        <a:gd name="connsiteY0" fmla="*/ 180688 h 1148850"/>
                        <a:gd name="connsiteX1" fmla="*/ 86299 w 229230"/>
                        <a:gd name="connsiteY1" fmla="*/ 444977 h 1148850"/>
                        <a:gd name="connsiteX2" fmla="*/ 48543 w 229230"/>
                        <a:gd name="connsiteY2" fmla="*/ 989738 h 1148850"/>
                        <a:gd name="connsiteX3" fmla="*/ 43149 w 229230"/>
                        <a:gd name="connsiteY3" fmla="*/ 1148851 h 1148850"/>
                        <a:gd name="connsiteX4" fmla="*/ 0 w 229230"/>
                        <a:gd name="connsiteY4" fmla="*/ 1148851 h 1148850"/>
                        <a:gd name="connsiteX5" fmla="*/ 2697 w 229230"/>
                        <a:gd name="connsiteY5" fmla="*/ 1059855 h 1148850"/>
                        <a:gd name="connsiteX6" fmla="*/ 35059 w 229230"/>
                        <a:gd name="connsiteY6" fmla="*/ 574425 h 1148850"/>
                        <a:gd name="connsiteX7" fmla="*/ 67421 w 229230"/>
                        <a:gd name="connsiteY7" fmla="*/ 372163 h 1148850"/>
                        <a:gd name="connsiteX8" fmla="*/ 186081 w 229230"/>
                        <a:gd name="connsiteY8" fmla="*/ 43149 h 1148850"/>
                        <a:gd name="connsiteX9" fmla="*/ 218444 w 229230"/>
                        <a:gd name="connsiteY9" fmla="*/ 0 h 1148850"/>
                        <a:gd name="connsiteX10" fmla="*/ 229231 w 229230"/>
                        <a:gd name="connsiteY10" fmla="*/ 5394 h 1148850"/>
                        <a:gd name="connsiteX11" fmla="*/ 151023 w 229230"/>
                        <a:gd name="connsiteY11" fmla="*/ 180688 h 114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9230" h="1148850">
                          <a:moveTo>
                            <a:pt x="151023" y="180688"/>
                          </a:moveTo>
                          <a:cubicBezTo>
                            <a:pt x="126751" y="266987"/>
                            <a:pt x="99783" y="353285"/>
                            <a:pt x="86299" y="444977"/>
                          </a:cubicBezTo>
                          <a:cubicBezTo>
                            <a:pt x="56634" y="622969"/>
                            <a:pt x="53937" y="806353"/>
                            <a:pt x="48543" y="989738"/>
                          </a:cubicBezTo>
                          <a:cubicBezTo>
                            <a:pt x="45846" y="1043674"/>
                            <a:pt x="45846" y="1094914"/>
                            <a:pt x="43149" y="1148851"/>
                          </a:cubicBezTo>
                          <a:lnTo>
                            <a:pt x="0" y="1148851"/>
                          </a:lnTo>
                          <a:cubicBezTo>
                            <a:pt x="0" y="1119186"/>
                            <a:pt x="2697" y="1089521"/>
                            <a:pt x="2697" y="1059855"/>
                          </a:cubicBezTo>
                          <a:cubicBezTo>
                            <a:pt x="8091" y="898045"/>
                            <a:pt x="18878" y="738932"/>
                            <a:pt x="35059" y="574425"/>
                          </a:cubicBezTo>
                          <a:cubicBezTo>
                            <a:pt x="43149" y="507005"/>
                            <a:pt x="51240" y="439584"/>
                            <a:pt x="67421" y="372163"/>
                          </a:cubicBezTo>
                          <a:cubicBezTo>
                            <a:pt x="94389" y="256199"/>
                            <a:pt x="140236" y="153719"/>
                            <a:pt x="186081" y="43149"/>
                          </a:cubicBezTo>
                          <a:cubicBezTo>
                            <a:pt x="194172" y="24272"/>
                            <a:pt x="204959" y="10788"/>
                            <a:pt x="218444" y="0"/>
                          </a:cubicBezTo>
                          <a:cubicBezTo>
                            <a:pt x="221141" y="0"/>
                            <a:pt x="226534" y="2697"/>
                            <a:pt x="229231" y="5394"/>
                          </a:cubicBezTo>
                          <a:cubicBezTo>
                            <a:pt x="221141" y="-2697"/>
                            <a:pt x="156417" y="164507"/>
                            <a:pt x="151023" y="180688"/>
                          </a:cubicBezTo>
                          <a:close/>
                        </a:path>
                      </a:pathLst>
                    </a:custGeom>
                    <a:solidFill>
                      <a:srgbClr val="043A32"/>
                    </a:solidFill>
                    <a:ln w="26947" cap="flat">
                      <a:noFill/>
                      <a:prstDash val="solid"/>
                      <a:miter/>
                    </a:ln>
                  </p:spPr>
                  <p:txBody>
                    <a:bodyPr rtlCol="1" anchor="ctr"/>
                    <a:lstStyle/>
                    <a:p>
                      <a:endParaRPr lang="ar-SA"/>
                    </a:p>
                  </p:txBody>
                </p:sp>
                <p:sp>
                  <p:nvSpPr>
                    <p:cNvPr id="917" name="شكل حر: شكل 1423">
                      <a:extLst>
                        <a:ext uri="{FF2B5EF4-FFF2-40B4-BE49-F238E27FC236}">
                          <a16:creationId xmlns:a16="http://schemas.microsoft.com/office/drawing/2014/main" id="{BF071894-6A89-47BE-86F5-477F347919A5}"/>
                        </a:ext>
                      </a:extLst>
                    </p:cNvPr>
                    <p:cNvSpPr/>
                    <p:nvPr/>
                  </p:nvSpPr>
                  <p:spPr>
                    <a:xfrm>
                      <a:off x="9805683" y="6323988"/>
                      <a:ext cx="67420" cy="706653"/>
                    </a:xfrm>
                    <a:custGeom>
                      <a:avLst/>
                      <a:gdLst>
                        <a:gd name="connsiteX0" fmla="*/ 67421 w 67420"/>
                        <a:gd name="connsiteY0" fmla="*/ 706654 h 706653"/>
                        <a:gd name="connsiteX1" fmla="*/ 0 w 67420"/>
                        <a:gd name="connsiteY1" fmla="*/ 706654 h 706653"/>
                        <a:gd name="connsiteX2" fmla="*/ 8090 w 67420"/>
                        <a:gd name="connsiteY2" fmla="*/ 539450 h 706653"/>
                        <a:gd name="connsiteX3" fmla="*/ 8090 w 67420"/>
                        <a:gd name="connsiteY3" fmla="*/ 83 h 706653"/>
                        <a:gd name="connsiteX4" fmla="*/ 67421 w 67420"/>
                        <a:gd name="connsiteY4" fmla="*/ 633839 h 706653"/>
                        <a:gd name="connsiteX5" fmla="*/ 67421 w 67420"/>
                        <a:gd name="connsiteY5" fmla="*/ 706654 h 706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420" h="706653">
                          <a:moveTo>
                            <a:pt x="67421" y="706654"/>
                          </a:moveTo>
                          <a:lnTo>
                            <a:pt x="0" y="706654"/>
                          </a:lnTo>
                          <a:cubicBezTo>
                            <a:pt x="2697" y="652717"/>
                            <a:pt x="8090" y="596084"/>
                            <a:pt x="8090" y="539450"/>
                          </a:cubicBezTo>
                          <a:cubicBezTo>
                            <a:pt x="8090" y="490907"/>
                            <a:pt x="2697" y="2780"/>
                            <a:pt x="8090" y="83"/>
                          </a:cubicBezTo>
                          <a:cubicBezTo>
                            <a:pt x="59330" y="-8007"/>
                            <a:pt x="67421" y="574509"/>
                            <a:pt x="67421" y="633839"/>
                          </a:cubicBezTo>
                          <a:cubicBezTo>
                            <a:pt x="67421" y="660808"/>
                            <a:pt x="67421" y="682382"/>
                            <a:pt x="67421" y="706654"/>
                          </a:cubicBezTo>
                          <a:close/>
                        </a:path>
                      </a:pathLst>
                    </a:custGeom>
                    <a:solidFill>
                      <a:srgbClr val="1F5C24"/>
                    </a:solidFill>
                    <a:ln w="26947" cap="flat">
                      <a:noFill/>
                      <a:prstDash val="solid"/>
                      <a:miter/>
                    </a:ln>
                  </p:spPr>
                  <p:txBody>
                    <a:bodyPr rtlCol="1" anchor="ctr"/>
                    <a:lstStyle/>
                    <a:p>
                      <a:endParaRPr lang="ar-SA"/>
                    </a:p>
                  </p:txBody>
                </p:sp>
                <p:sp>
                  <p:nvSpPr>
                    <p:cNvPr id="918" name="شكل حر: شكل 1424">
                      <a:extLst>
                        <a:ext uri="{FF2B5EF4-FFF2-40B4-BE49-F238E27FC236}">
                          <a16:creationId xmlns:a16="http://schemas.microsoft.com/office/drawing/2014/main" id="{09F5D45E-146A-4F00-92E7-6237BFB16289}"/>
                        </a:ext>
                      </a:extLst>
                    </p:cNvPr>
                    <p:cNvSpPr/>
                    <p:nvPr/>
                  </p:nvSpPr>
                  <p:spPr>
                    <a:xfrm>
                      <a:off x="9816470" y="6326768"/>
                      <a:ext cx="59330" cy="703873"/>
                    </a:xfrm>
                    <a:custGeom>
                      <a:avLst/>
                      <a:gdLst>
                        <a:gd name="connsiteX0" fmla="*/ 56634 w 59330"/>
                        <a:gd name="connsiteY0" fmla="*/ 703874 h 703873"/>
                        <a:gd name="connsiteX1" fmla="*/ 21574 w 59330"/>
                        <a:gd name="connsiteY1" fmla="*/ 703874 h 703873"/>
                        <a:gd name="connsiteX2" fmla="*/ 0 w 59330"/>
                        <a:gd name="connsiteY2" fmla="*/ 0 h 703873"/>
                        <a:gd name="connsiteX3" fmla="*/ 59331 w 59330"/>
                        <a:gd name="connsiteY3" fmla="*/ 633756 h 703873"/>
                        <a:gd name="connsiteX4" fmla="*/ 56634 w 59330"/>
                        <a:gd name="connsiteY4" fmla="*/ 703874 h 703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30" h="703873">
                          <a:moveTo>
                            <a:pt x="56634" y="703874"/>
                          </a:moveTo>
                          <a:lnTo>
                            <a:pt x="21574" y="703874"/>
                          </a:lnTo>
                          <a:cubicBezTo>
                            <a:pt x="29665" y="469249"/>
                            <a:pt x="18878" y="234624"/>
                            <a:pt x="0" y="0"/>
                          </a:cubicBezTo>
                          <a:cubicBezTo>
                            <a:pt x="51240" y="0"/>
                            <a:pt x="59331" y="577122"/>
                            <a:pt x="59331" y="633756"/>
                          </a:cubicBezTo>
                          <a:cubicBezTo>
                            <a:pt x="56634" y="658027"/>
                            <a:pt x="56634" y="679601"/>
                            <a:pt x="56634" y="703874"/>
                          </a:cubicBezTo>
                          <a:close/>
                        </a:path>
                      </a:pathLst>
                    </a:custGeom>
                    <a:solidFill>
                      <a:srgbClr val="1F5C24"/>
                    </a:solidFill>
                    <a:ln w="26947" cap="flat">
                      <a:noFill/>
                      <a:prstDash val="solid"/>
                      <a:miter/>
                    </a:ln>
                  </p:spPr>
                  <p:txBody>
                    <a:bodyPr rtlCol="1" anchor="ctr"/>
                    <a:lstStyle/>
                    <a:p>
                      <a:endParaRPr lang="ar-SA"/>
                    </a:p>
                  </p:txBody>
                </p:sp>
                <p:sp>
                  <p:nvSpPr>
                    <p:cNvPr id="919" name="شكل حر: شكل 1425">
                      <a:extLst>
                        <a:ext uri="{FF2B5EF4-FFF2-40B4-BE49-F238E27FC236}">
                          <a16:creationId xmlns:a16="http://schemas.microsoft.com/office/drawing/2014/main" id="{E2D5F973-A61F-4B90-BD4E-5B7FCD679C14}"/>
                        </a:ext>
                      </a:extLst>
                    </p:cNvPr>
                    <p:cNvSpPr/>
                    <p:nvPr/>
                  </p:nvSpPr>
                  <p:spPr>
                    <a:xfrm>
                      <a:off x="9692416" y="6596048"/>
                      <a:ext cx="337521" cy="431896"/>
                    </a:xfrm>
                    <a:custGeom>
                      <a:avLst/>
                      <a:gdLst>
                        <a:gd name="connsiteX0" fmla="*/ 245412 w 337521"/>
                        <a:gd name="connsiteY0" fmla="*/ 119064 h 431896"/>
                        <a:gd name="connsiteX1" fmla="*/ 186081 w 337521"/>
                        <a:gd name="connsiteY1" fmla="*/ 75914 h 431896"/>
                        <a:gd name="connsiteX2" fmla="*/ 124054 w 337521"/>
                        <a:gd name="connsiteY2" fmla="*/ 105580 h 431896"/>
                        <a:gd name="connsiteX3" fmla="*/ 62028 w 337521"/>
                        <a:gd name="connsiteY3" fmla="*/ 431897 h 431896"/>
                        <a:gd name="connsiteX4" fmla="*/ 0 w 337521"/>
                        <a:gd name="connsiteY4" fmla="*/ 431897 h 431896"/>
                        <a:gd name="connsiteX5" fmla="*/ 24271 w 337521"/>
                        <a:gd name="connsiteY5" fmla="*/ 205363 h 431896"/>
                        <a:gd name="connsiteX6" fmla="*/ 113267 w 337521"/>
                        <a:gd name="connsiteY6" fmla="*/ 38159 h 431896"/>
                        <a:gd name="connsiteX7" fmla="*/ 177991 w 337521"/>
                        <a:gd name="connsiteY7" fmla="*/ 5797 h 431896"/>
                        <a:gd name="connsiteX8" fmla="*/ 277774 w 337521"/>
                        <a:gd name="connsiteY8" fmla="*/ 27372 h 431896"/>
                        <a:gd name="connsiteX9" fmla="*/ 331711 w 337521"/>
                        <a:gd name="connsiteY9" fmla="*/ 129851 h 431896"/>
                        <a:gd name="connsiteX10" fmla="*/ 326317 w 337521"/>
                        <a:gd name="connsiteY10" fmla="*/ 267390 h 431896"/>
                        <a:gd name="connsiteX11" fmla="*/ 245412 w 337521"/>
                        <a:gd name="connsiteY11" fmla="*/ 119064 h 4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7521" h="431896">
                          <a:moveTo>
                            <a:pt x="245412" y="119064"/>
                          </a:moveTo>
                          <a:cubicBezTo>
                            <a:pt x="229231" y="100186"/>
                            <a:pt x="207656" y="86702"/>
                            <a:pt x="186081" y="75914"/>
                          </a:cubicBezTo>
                          <a:cubicBezTo>
                            <a:pt x="156417" y="62430"/>
                            <a:pt x="145629" y="73218"/>
                            <a:pt x="124054" y="105580"/>
                          </a:cubicBezTo>
                          <a:cubicBezTo>
                            <a:pt x="70118" y="189182"/>
                            <a:pt x="59331" y="321326"/>
                            <a:pt x="62028" y="431897"/>
                          </a:cubicBezTo>
                          <a:lnTo>
                            <a:pt x="0" y="431897"/>
                          </a:lnTo>
                          <a:cubicBezTo>
                            <a:pt x="0" y="356385"/>
                            <a:pt x="2697" y="275480"/>
                            <a:pt x="24271" y="205363"/>
                          </a:cubicBezTo>
                          <a:cubicBezTo>
                            <a:pt x="40452" y="151426"/>
                            <a:pt x="72815" y="67824"/>
                            <a:pt x="113267" y="38159"/>
                          </a:cubicBezTo>
                          <a:cubicBezTo>
                            <a:pt x="124054" y="19281"/>
                            <a:pt x="161810" y="11191"/>
                            <a:pt x="177991" y="5797"/>
                          </a:cubicBezTo>
                          <a:cubicBezTo>
                            <a:pt x="213050" y="-4991"/>
                            <a:pt x="248109" y="-2294"/>
                            <a:pt x="277774" y="27372"/>
                          </a:cubicBezTo>
                          <a:cubicBezTo>
                            <a:pt x="302046" y="54340"/>
                            <a:pt x="320923" y="92096"/>
                            <a:pt x="331711" y="129851"/>
                          </a:cubicBezTo>
                          <a:cubicBezTo>
                            <a:pt x="345195" y="175698"/>
                            <a:pt x="331711" y="221544"/>
                            <a:pt x="326317" y="267390"/>
                          </a:cubicBezTo>
                          <a:cubicBezTo>
                            <a:pt x="312833" y="213453"/>
                            <a:pt x="280470" y="159516"/>
                            <a:pt x="245412" y="119064"/>
                          </a:cubicBezTo>
                          <a:close/>
                        </a:path>
                      </a:pathLst>
                    </a:custGeom>
                    <a:solidFill>
                      <a:srgbClr val="315358"/>
                    </a:solidFill>
                    <a:ln w="26947" cap="flat">
                      <a:noFill/>
                      <a:prstDash val="solid"/>
                      <a:miter/>
                    </a:ln>
                  </p:spPr>
                  <p:txBody>
                    <a:bodyPr rtlCol="1" anchor="ctr"/>
                    <a:lstStyle/>
                    <a:p>
                      <a:endParaRPr lang="ar-SA"/>
                    </a:p>
                  </p:txBody>
                </p:sp>
                <p:sp>
                  <p:nvSpPr>
                    <p:cNvPr id="920" name="شكل حر: شكل 1426">
                      <a:extLst>
                        <a:ext uri="{FF2B5EF4-FFF2-40B4-BE49-F238E27FC236}">
                          <a16:creationId xmlns:a16="http://schemas.microsoft.com/office/drawing/2014/main" id="{FD3DA095-FE43-4B8E-93CF-F90378C2B91F}"/>
                        </a:ext>
                      </a:extLst>
                    </p:cNvPr>
                    <p:cNvSpPr/>
                    <p:nvPr/>
                  </p:nvSpPr>
                  <p:spPr>
                    <a:xfrm>
                      <a:off x="9878497" y="6598398"/>
                      <a:ext cx="148743" cy="267737"/>
                    </a:xfrm>
                    <a:custGeom>
                      <a:avLst/>
                      <a:gdLst>
                        <a:gd name="connsiteX0" fmla="*/ 88996 w 148743"/>
                        <a:gd name="connsiteY0" fmla="*/ 92443 h 267737"/>
                        <a:gd name="connsiteX1" fmla="*/ 13484 w 148743"/>
                        <a:gd name="connsiteY1" fmla="*/ 14235 h 267737"/>
                        <a:gd name="connsiteX2" fmla="*/ 0 w 148743"/>
                        <a:gd name="connsiteY2" fmla="*/ 3447 h 267737"/>
                        <a:gd name="connsiteX3" fmla="*/ 88996 w 148743"/>
                        <a:gd name="connsiteY3" fmla="*/ 27719 h 267737"/>
                        <a:gd name="connsiteX4" fmla="*/ 142933 w 148743"/>
                        <a:gd name="connsiteY4" fmla="*/ 130198 h 267737"/>
                        <a:gd name="connsiteX5" fmla="*/ 137539 w 148743"/>
                        <a:gd name="connsiteY5" fmla="*/ 267737 h 267737"/>
                        <a:gd name="connsiteX6" fmla="*/ 137539 w 148743"/>
                        <a:gd name="connsiteY6" fmla="*/ 262343 h 267737"/>
                        <a:gd name="connsiteX7" fmla="*/ 88996 w 148743"/>
                        <a:gd name="connsiteY7" fmla="*/ 92443 h 267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8743" h="267737">
                          <a:moveTo>
                            <a:pt x="88996" y="92443"/>
                          </a:moveTo>
                          <a:cubicBezTo>
                            <a:pt x="62028" y="65475"/>
                            <a:pt x="43149" y="38506"/>
                            <a:pt x="13484" y="14235"/>
                          </a:cubicBezTo>
                          <a:cubicBezTo>
                            <a:pt x="8091" y="11538"/>
                            <a:pt x="2697" y="6144"/>
                            <a:pt x="0" y="3447"/>
                          </a:cubicBezTo>
                          <a:cubicBezTo>
                            <a:pt x="32362" y="-4643"/>
                            <a:pt x="62028" y="750"/>
                            <a:pt x="88996" y="27719"/>
                          </a:cubicBezTo>
                          <a:cubicBezTo>
                            <a:pt x="113267" y="54687"/>
                            <a:pt x="132145" y="92443"/>
                            <a:pt x="142933" y="130198"/>
                          </a:cubicBezTo>
                          <a:cubicBezTo>
                            <a:pt x="156417" y="176045"/>
                            <a:pt x="142933" y="221891"/>
                            <a:pt x="137539" y="267737"/>
                          </a:cubicBezTo>
                          <a:cubicBezTo>
                            <a:pt x="137539" y="265040"/>
                            <a:pt x="137539" y="265040"/>
                            <a:pt x="137539" y="262343"/>
                          </a:cubicBezTo>
                          <a:cubicBezTo>
                            <a:pt x="129448" y="203013"/>
                            <a:pt x="129448" y="138289"/>
                            <a:pt x="88996" y="92443"/>
                          </a:cubicBezTo>
                          <a:close/>
                        </a:path>
                      </a:pathLst>
                    </a:custGeom>
                    <a:solidFill>
                      <a:srgbClr val="BDE665"/>
                    </a:solidFill>
                    <a:ln w="26947" cap="flat">
                      <a:noFill/>
                      <a:prstDash val="solid"/>
                      <a:miter/>
                    </a:ln>
                  </p:spPr>
                  <p:txBody>
                    <a:bodyPr rtlCol="1" anchor="ctr"/>
                    <a:lstStyle/>
                    <a:p>
                      <a:endParaRPr lang="ar-SA"/>
                    </a:p>
                  </p:txBody>
                </p:sp>
                <p:sp>
                  <p:nvSpPr>
                    <p:cNvPr id="921" name="شكل حر: شكل 1427">
                      <a:extLst>
                        <a:ext uri="{FF2B5EF4-FFF2-40B4-BE49-F238E27FC236}">
                          <a16:creationId xmlns:a16="http://schemas.microsoft.com/office/drawing/2014/main" id="{3EE14DCF-A944-4DF5-BBFF-A5482B449A2F}"/>
                        </a:ext>
                      </a:extLst>
                    </p:cNvPr>
                    <p:cNvSpPr/>
                    <p:nvPr/>
                  </p:nvSpPr>
                  <p:spPr>
                    <a:xfrm>
                      <a:off x="9738262" y="6601845"/>
                      <a:ext cx="272380" cy="261592"/>
                    </a:xfrm>
                    <a:custGeom>
                      <a:avLst/>
                      <a:gdLst>
                        <a:gd name="connsiteX0" fmla="*/ 64724 w 272380"/>
                        <a:gd name="connsiteY0" fmla="*/ 35059 h 261592"/>
                        <a:gd name="connsiteX1" fmla="*/ 129448 w 272380"/>
                        <a:gd name="connsiteY1" fmla="*/ 2697 h 261592"/>
                        <a:gd name="connsiteX2" fmla="*/ 137539 w 272380"/>
                        <a:gd name="connsiteY2" fmla="*/ 0 h 261592"/>
                        <a:gd name="connsiteX3" fmla="*/ 151023 w 272380"/>
                        <a:gd name="connsiteY3" fmla="*/ 10787 h 261592"/>
                        <a:gd name="connsiteX4" fmla="*/ 226534 w 272380"/>
                        <a:gd name="connsiteY4" fmla="*/ 88996 h 261592"/>
                        <a:gd name="connsiteX5" fmla="*/ 272380 w 272380"/>
                        <a:gd name="connsiteY5" fmla="*/ 261593 h 261592"/>
                        <a:gd name="connsiteX6" fmla="*/ 196868 w 272380"/>
                        <a:gd name="connsiteY6" fmla="*/ 113267 h 261592"/>
                        <a:gd name="connsiteX7" fmla="*/ 142932 w 272380"/>
                        <a:gd name="connsiteY7" fmla="*/ 72814 h 261592"/>
                        <a:gd name="connsiteX8" fmla="*/ 51240 w 272380"/>
                        <a:gd name="connsiteY8" fmla="*/ 64724 h 261592"/>
                        <a:gd name="connsiteX9" fmla="*/ 0 w 272380"/>
                        <a:gd name="connsiteY9" fmla="*/ 124054 h 261592"/>
                        <a:gd name="connsiteX10" fmla="*/ 64724 w 272380"/>
                        <a:gd name="connsiteY10" fmla="*/ 35059 h 261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2380" h="261592">
                          <a:moveTo>
                            <a:pt x="64724" y="35059"/>
                          </a:moveTo>
                          <a:cubicBezTo>
                            <a:pt x="75511" y="16181"/>
                            <a:pt x="113266" y="8091"/>
                            <a:pt x="129448" y="2697"/>
                          </a:cubicBezTo>
                          <a:cubicBezTo>
                            <a:pt x="132145" y="2697"/>
                            <a:pt x="134842" y="0"/>
                            <a:pt x="137539" y="0"/>
                          </a:cubicBezTo>
                          <a:cubicBezTo>
                            <a:pt x="142932" y="2697"/>
                            <a:pt x="148326" y="5394"/>
                            <a:pt x="151023" y="10787"/>
                          </a:cubicBezTo>
                          <a:cubicBezTo>
                            <a:pt x="180687" y="35059"/>
                            <a:pt x="202262" y="62027"/>
                            <a:pt x="226534" y="88996"/>
                          </a:cubicBezTo>
                          <a:cubicBezTo>
                            <a:pt x="269683" y="134842"/>
                            <a:pt x="266986" y="199565"/>
                            <a:pt x="272380" y="261593"/>
                          </a:cubicBezTo>
                          <a:cubicBezTo>
                            <a:pt x="264289" y="204959"/>
                            <a:pt x="231928" y="153719"/>
                            <a:pt x="196868" y="113267"/>
                          </a:cubicBezTo>
                          <a:cubicBezTo>
                            <a:pt x="180687" y="97086"/>
                            <a:pt x="161810" y="83602"/>
                            <a:pt x="142932" y="72814"/>
                          </a:cubicBezTo>
                          <a:cubicBezTo>
                            <a:pt x="115963" y="51240"/>
                            <a:pt x="80905" y="37755"/>
                            <a:pt x="51240" y="64724"/>
                          </a:cubicBezTo>
                          <a:cubicBezTo>
                            <a:pt x="32361" y="83602"/>
                            <a:pt x="16181" y="102480"/>
                            <a:pt x="0" y="124054"/>
                          </a:cubicBezTo>
                          <a:cubicBezTo>
                            <a:pt x="18877" y="88996"/>
                            <a:pt x="40452" y="53937"/>
                            <a:pt x="64724" y="35059"/>
                          </a:cubicBezTo>
                          <a:close/>
                        </a:path>
                      </a:pathLst>
                    </a:custGeom>
                    <a:solidFill>
                      <a:srgbClr val="63B527"/>
                    </a:solidFill>
                    <a:ln w="26947" cap="flat">
                      <a:noFill/>
                      <a:prstDash val="solid"/>
                      <a:miter/>
                    </a:ln>
                  </p:spPr>
                  <p:txBody>
                    <a:bodyPr rtlCol="1" anchor="ctr"/>
                    <a:lstStyle/>
                    <a:p>
                      <a:endParaRPr lang="ar-SA"/>
                    </a:p>
                  </p:txBody>
                </p:sp>
                <p:sp>
                  <p:nvSpPr>
                    <p:cNvPr id="922" name="شكل حر: شكل 1428">
                      <a:extLst>
                        <a:ext uri="{FF2B5EF4-FFF2-40B4-BE49-F238E27FC236}">
                          <a16:creationId xmlns:a16="http://schemas.microsoft.com/office/drawing/2014/main" id="{51B5A513-B945-42F8-94C7-D3590A703BC9}"/>
                        </a:ext>
                      </a:extLst>
                    </p:cNvPr>
                    <p:cNvSpPr/>
                    <p:nvPr/>
                  </p:nvSpPr>
                  <p:spPr>
                    <a:xfrm>
                      <a:off x="9724778" y="6653085"/>
                      <a:ext cx="159112" cy="377556"/>
                    </a:xfrm>
                    <a:custGeom>
                      <a:avLst/>
                      <a:gdLst>
                        <a:gd name="connsiteX0" fmla="*/ 91692 w 159112"/>
                        <a:gd name="connsiteY0" fmla="*/ 51240 h 377556"/>
                        <a:gd name="connsiteX1" fmla="*/ 29665 w 159112"/>
                        <a:gd name="connsiteY1" fmla="*/ 377557 h 377556"/>
                        <a:gd name="connsiteX2" fmla="*/ 0 w 159112"/>
                        <a:gd name="connsiteY2" fmla="*/ 377557 h 377556"/>
                        <a:gd name="connsiteX3" fmla="*/ 8090 w 159112"/>
                        <a:gd name="connsiteY3" fmla="*/ 272380 h 377556"/>
                        <a:gd name="connsiteX4" fmla="*/ 102479 w 159112"/>
                        <a:gd name="connsiteY4" fmla="*/ 0 h 377556"/>
                        <a:gd name="connsiteX5" fmla="*/ 159113 w 159112"/>
                        <a:gd name="connsiteY5" fmla="*/ 21575 h 377556"/>
                        <a:gd name="connsiteX6" fmla="*/ 153719 w 159112"/>
                        <a:gd name="connsiteY6" fmla="*/ 18878 h 377556"/>
                        <a:gd name="connsiteX7" fmla="*/ 91692 w 159112"/>
                        <a:gd name="connsiteY7" fmla="*/ 51240 h 377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112" h="377556">
                          <a:moveTo>
                            <a:pt x="91692" y="51240"/>
                          </a:moveTo>
                          <a:cubicBezTo>
                            <a:pt x="37755" y="134842"/>
                            <a:pt x="26968" y="266987"/>
                            <a:pt x="29665" y="377557"/>
                          </a:cubicBezTo>
                          <a:lnTo>
                            <a:pt x="0" y="377557"/>
                          </a:lnTo>
                          <a:cubicBezTo>
                            <a:pt x="2697" y="342498"/>
                            <a:pt x="5393" y="307439"/>
                            <a:pt x="8090" y="272380"/>
                          </a:cubicBezTo>
                          <a:cubicBezTo>
                            <a:pt x="16181" y="175294"/>
                            <a:pt x="35058" y="56634"/>
                            <a:pt x="102479" y="0"/>
                          </a:cubicBezTo>
                          <a:cubicBezTo>
                            <a:pt x="121357" y="0"/>
                            <a:pt x="140235" y="8091"/>
                            <a:pt x="159113" y="21575"/>
                          </a:cubicBezTo>
                          <a:cubicBezTo>
                            <a:pt x="156416" y="21575"/>
                            <a:pt x="156416" y="18878"/>
                            <a:pt x="153719" y="18878"/>
                          </a:cubicBezTo>
                          <a:cubicBezTo>
                            <a:pt x="121357" y="5394"/>
                            <a:pt x="110570" y="18878"/>
                            <a:pt x="91692" y="51240"/>
                          </a:cubicBezTo>
                          <a:close/>
                        </a:path>
                      </a:pathLst>
                    </a:custGeom>
                    <a:solidFill>
                      <a:srgbClr val="006400"/>
                    </a:solidFill>
                    <a:ln w="26947" cap="flat">
                      <a:noFill/>
                      <a:prstDash val="solid"/>
                      <a:miter/>
                    </a:ln>
                  </p:spPr>
                  <p:txBody>
                    <a:bodyPr rtlCol="1" anchor="ctr"/>
                    <a:lstStyle/>
                    <a:p>
                      <a:endParaRPr lang="ar-SA"/>
                    </a:p>
                  </p:txBody>
                </p:sp>
                <p:sp>
                  <p:nvSpPr>
                    <p:cNvPr id="923" name="شكل حر: شكل 1429">
                      <a:extLst>
                        <a:ext uri="{FF2B5EF4-FFF2-40B4-BE49-F238E27FC236}">
                          <a16:creationId xmlns:a16="http://schemas.microsoft.com/office/drawing/2014/main" id="{37A79192-4911-47B3-988B-CF78E1C9490F}"/>
                        </a:ext>
                      </a:extLst>
                    </p:cNvPr>
                    <p:cNvSpPr/>
                    <p:nvPr/>
                  </p:nvSpPr>
                  <p:spPr>
                    <a:xfrm>
                      <a:off x="9883628" y="6603867"/>
                      <a:ext cx="137801" cy="219117"/>
                    </a:xfrm>
                    <a:custGeom>
                      <a:avLst/>
                      <a:gdLst>
                        <a:gd name="connsiteX0" fmla="*/ 19141 w 137801"/>
                        <a:gd name="connsiteY0" fmla="*/ 674 h 219117"/>
                        <a:gd name="connsiteX1" fmla="*/ 73078 w 137801"/>
                        <a:gd name="connsiteY1" fmla="*/ 16855 h 219117"/>
                        <a:gd name="connsiteX2" fmla="*/ 108136 w 137801"/>
                        <a:gd name="connsiteY2" fmla="*/ 65398 h 219117"/>
                        <a:gd name="connsiteX3" fmla="*/ 132408 w 137801"/>
                        <a:gd name="connsiteY3" fmla="*/ 124729 h 219117"/>
                        <a:gd name="connsiteX4" fmla="*/ 135105 w 137801"/>
                        <a:gd name="connsiteY4" fmla="*/ 202937 h 219117"/>
                        <a:gd name="connsiteX5" fmla="*/ 135105 w 137801"/>
                        <a:gd name="connsiteY5" fmla="*/ 219118 h 219117"/>
                        <a:gd name="connsiteX6" fmla="*/ 129711 w 137801"/>
                        <a:gd name="connsiteY6" fmla="*/ 135516 h 219117"/>
                        <a:gd name="connsiteX7" fmla="*/ 105439 w 137801"/>
                        <a:gd name="connsiteY7" fmla="*/ 78882 h 219117"/>
                        <a:gd name="connsiteX8" fmla="*/ 73078 w 137801"/>
                        <a:gd name="connsiteY8" fmla="*/ 30339 h 219117"/>
                        <a:gd name="connsiteX9" fmla="*/ 263 w 137801"/>
                        <a:gd name="connsiteY9" fmla="*/ 3371 h 219117"/>
                        <a:gd name="connsiteX10" fmla="*/ 19141 w 137801"/>
                        <a:gd name="connsiteY10" fmla="*/ 674 h 219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801" h="219117">
                          <a:moveTo>
                            <a:pt x="19141" y="674"/>
                          </a:moveTo>
                          <a:cubicBezTo>
                            <a:pt x="38018" y="3371"/>
                            <a:pt x="56897" y="3371"/>
                            <a:pt x="73078" y="16855"/>
                          </a:cubicBezTo>
                          <a:cubicBezTo>
                            <a:pt x="86562" y="27642"/>
                            <a:pt x="97349" y="46521"/>
                            <a:pt x="108136" y="65398"/>
                          </a:cubicBezTo>
                          <a:cubicBezTo>
                            <a:pt x="116226" y="84276"/>
                            <a:pt x="127014" y="103154"/>
                            <a:pt x="132408" y="124729"/>
                          </a:cubicBezTo>
                          <a:cubicBezTo>
                            <a:pt x="140499" y="149000"/>
                            <a:pt x="137802" y="175968"/>
                            <a:pt x="135105" y="202937"/>
                          </a:cubicBezTo>
                          <a:cubicBezTo>
                            <a:pt x="135105" y="205634"/>
                            <a:pt x="135105" y="219118"/>
                            <a:pt x="135105" y="219118"/>
                          </a:cubicBezTo>
                          <a:cubicBezTo>
                            <a:pt x="137802" y="194846"/>
                            <a:pt x="135105" y="157090"/>
                            <a:pt x="129711" y="135516"/>
                          </a:cubicBezTo>
                          <a:cubicBezTo>
                            <a:pt x="124317" y="113941"/>
                            <a:pt x="113530" y="95063"/>
                            <a:pt x="105439" y="78882"/>
                          </a:cubicBezTo>
                          <a:cubicBezTo>
                            <a:pt x="97349" y="60005"/>
                            <a:pt x="86562" y="43824"/>
                            <a:pt x="73078" y="30339"/>
                          </a:cubicBezTo>
                          <a:cubicBezTo>
                            <a:pt x="56897" y="14158"/>
                            <a:pt x="19141" y="6068"/>
                            <a:pt x="263" y="3371"/>
                          </a:cubicBezTo>
                          <a:cubicBezTo>
                            <a:pt x="-2434" y="-2022"/>
                            <a:pt x="16444" y="674"/>
                            <a:pt x="19141" y="674"/>
                          </a:cubicBezTo>
                          <a:close/>
                        </a:path>
                      </a:pathLst>
                    </a:custGeom>
                    <a:solidFill>
                      <a:srgbClr val="DCFB8E"/>
                    </a:solidFill>
                    <a:ln w="26947" cap="flat">
                      <a:noFill/>
                      <a:prstDash val="solid"/>
                      <a:miter/>
                    </a:ln>
                  </p:spPr>
                  <p:txBody>
                    <a:bodyPr rtlCol="1" anchor="ctr"/>
                    <a:lstStyle/>
                    <a:p>
                      <a:endParaRPr lang="ar-SA"/>
                    </a:p>
                  </p:txBody>
                </p:sp>
                <p:sp>
                  <p:nvSpPr>
                    <p:cNvPr id="924" name="شكل حر: شكل 1430">
                      <a:extLst>
                        <a:ext uri="{FF2B5EF4-FFF2-40B4-BE49-F238E27FC236}">
                          <a16:creationId xmlns:a16="http://schemas.microsoft.com/office/drawing/2014/main" id="{D9887A9A-9CF8-4331-945E-036A9ECC9E61}"/>
                        </a:ext>
                      </a:extLst>
                    </p:cNvPr>
                    <p:cNvSpPr/>
                    <p:nvPr/>
                  </p:nvSpPr>
                  <p:spPr>
                    <a:xfrm>
                      <a:off x="9838045" y="6608679"/>
                      <a:ext cx="167203" cy="203626"/>
                    </a:xfrm>
                    <a:custGeom>
                      <a:avLst/>
                      <a:gdLst>
                        <a:gd name="connsiteX0" fmla="*/ 0 w 167203"/>
                        <a:gd name="connsiteY0" fmla="*/ 12044 h 203626"/>
                        <a:gd name="connsiteX1" fmla="*/ 91693 w 167203"/>
                        <a:gd name="connsiteY1" fmla="*/ 44406 h 203626"/>
                        <a:gd name="connsiteX2" fmla="*/ 132145 w 167203"/>
                        <a:gd name="connsiteY2" fmla="*/ 92949 h 203626"/>
                        <a:gd name="connsiteX3" fmla="*/ 156417 w 167203"/>
                        <a:gd name="connsiteY3" fmla="*/ 136098 h 203626"/>
                        <a:gd name="connsiteX4" fmla="*/ 167204 w 167203"/>
                        <a:gd name="connsiteY4" fmla="*/ 203519 h 203626"/>
                        <a:gd name="connsiteX5" fmla="*/ 126751 w 167203"/>
                        <a:gd name="connsiteY5" fmla="*/ 92949 h 203626"/>
                        <a:gd name="connsiteX6" fmla="*/ 91693 w 167203"/>
                        <a:gd name="connsiteY6" fmla="*/ 52496 h 203626"/>
                        <a:gd name="connsiteX7" fmla="*/ 2697 w 167203"/>
                        <a:gd name="connsiteY7" fmla="*/ 9347 h 203626"/>
                        <a:gd name="connsiteX8" fmla="*/ 0 w 167203"/>
                        <a:gd name="connsiteY8" fmla="*/ 12044 h 20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203" h="203626">
                          <a:moveTo>
                            <a:pt x="0" y="12044"/>
                          </a:moveTo>
                          <a:cubicBezTo>
                            <a:pt x="35059" y="-20318"/>
                            <a:pt x="70118" y="20134"/>
                            <a:pt x="91693" y="44406"/>
                          </a:cubicBezTo>
                          <a:cubicBezTo>
                            <a:pt x="105177" y="60587"/>
                            <a:pt x="118661" y="76768"/>
                            <a:pt x="132145" y="92949"/>
                          </a:cubicBezTo>
                          <a:cubicBezTo>
                            <a:pt x="142933" y="106433"/>
                            <a:pt x="151023" y="114523"/>
                            <a:pt x="156417" y="136098"/>
                          </a:cubicBezTo>
                          <a:cubicBezTo>
                            <a:pt x="161810" y="157673"/>
                            <a:pt x="167204" y="206216"/>
                            <a:pt x="167204" y="203519"/>
                          </a:cubicBezTo>
                          <a:cubicBezTo>
                            <a:pt x="161810" y="165763"/>
                            <a:pt x="159114" y="133401"/>
                            <a:pt x="126751" y="92949"/>
                          </a:cubicBezTo>
                          <a:cubicBezTo>
                            <a:pt x="115964" y="79465"/>
                            <a:pt x="102480" y="65980"/>
                            <a:pt x="91693" y="52496"/>
                          </a:cubicBezTo>
                          <a:cubicBezTo>
                            <a:pt x="67421" y="25528"/>
                            <a:pt x="37756" y="-6834"/>
                            <a:pt x="2697" y="9347"/>
                          </a:cubicBezTo>
                          <a:cubicBezTo>
                            <a:pt x="2697" y="12044"/>
                            <a:pt x="0" y="14741"/>
                            <a:pt x="0" y="12044"/>
                          </a:cubicBezTo>
                          <a:close/>
                        </a:path>
                      </a:pathLst>
                    </a:custGeom>
                    <a:solidFill>
                      <a:srgbClr val="DCFB8E">
                        <a:alpha val="30000"/>
                      </a:srgbClr>
                    </a:solidFill>
                    <a:ln w="26947" cap="flat">
                      <a:noFill/>
                      <a:prstDash val="solid"/>
                      <a:miter/>
                    </a:ln>
                  </p:spPr>
                  <p:txBody>
                    <a:bodyPr rtlCol="1" anchor="ctr"/>
                    <a:lstStyle/>
                    <a:p>
                      <a:endParaRPr lang="ar-SA"/>
                    </a:p>
                  </p:txBody>
                </p:sp>
                <p:sp>
                  <p:nvSpPr>
                    <p:cNvPr id="925" name="شكل حر: شكل 1431">
                      <a:extLst>
                        <a:ext uri="{FF2B5EF4-FFF2-40B4-BE49-F238E27FC236}">
                          <a16:creationId xmlns:a16="http://schemas.microsoft.com/office/drawing/2014/main" id="{383DF6ED-0BB9-4BC4-A87D-06142A3642F3}"/>
                        </a:ext>
                      </a:extLst>
                    </p:cNvPr>
                    <p:cNvSpPr/>
                    <p:nvPr/>
                  </p:nvSpPr>
                  <p:spPr>
                    <a:xfrm>
                      <a:off x="9654660" y="6372174"/>
                      <a:ext cx="183384" cy="658467"/>
                    </a:xfrm>
                    <a:custGeom>
                      <a:avLst/>
                      <a:gdLst>
                        <a:gd name="connsiteX0" fmla="*/ 132145 w 183384"/>
                        <a:gd name="connsiteY0" fmla="*/ 121797 h 658467"/>
                        <a:gd name="connsiteX1" fmla="*/ 88995 w 183384"/>
                        <a:gd name="connsiteY1" fmla="*/ 297091 h 658467"/>
                        <a:gd name="connsiteX2" fmla="*/ 64724 w 183384"/>
                        <a:gd name="connsiteY2" fmla="*/ 658467 h 658467"/>
                        <a:gd name="connsiteX3" fmla="*/ 0 w 183384"/>
                        <a:gd name="connsiteY3" fmla="*/ 658467 h 658467"/>
                        <a:gd name="connsiteX4" fmla="*/ 26968 w 183384"/>
                        <a:gd name="connsiteY4" fmla="*/ 324060 h 658467"/>
                        <a:gd name="connsiteX5" fmla="*/ 91692 w 183384"/>
                        <a:gd name="connsiteY5" fmla="*/ 119100 h 658467"/>
                        <a:gd name="connsiteX6" fmla="*/ 183384 w 183384"/>
                        <a:gd name="connsiteY6" fmla="*/ 3136 h 658467"/>
                        <a:gd name="connsiteX7" fmla="*/ 132145 w 183384"/>
                        <a:gd name="connsiteY7" fmla="*/ 121797 h 658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384" h="658467">
                          <a:moveTo>
                            <a:pt x="132145" y="121797"/>
                          </a:moveTo>
                          <a:cubicBezTo>
                            <a:pt x="115963" y="178431"/>
                            <a:pt x="99783" y="237761"/>
                            <a:pt x="88995" y="297091"/>
                          </a:cubicBezTo>
                          <a:cubicBezTo>
                            <a:pt x="70118" y="415752"/>
                            <a:pt x="67421" y="537110"/>
                            <a:pt x="64724" y="658467"/>
                          </a:cubicBezTo>
                          <a:lnTo>
                            <a:pt x="0" y="658467"/>
                          </a:lnTo>
                          <a:cubicBezTo>
                            <a:pt x="2697" y="545200"/>
                            <a:pt x="8090" y="431933"/>
                            <a:pt x="26968" y="324060"/>
                          </a:cubicBezTo>
                          <a:cubicBezTo>
                            <a:pt x="37755" y="251245"/>
                            <a:pt x="62027" y="183825"/>
                            <a:pt x="91692" y="119100"/>
                          </a:cubicBezTo>
                          <a:cubicBezTo>
                            <a:pt x="99783" y="102920"/>
                            <a:pt x="159113" y="-21135"/>
                            <a:pt x="183384" y="3136"/>
                          </a:cubicBezTo>
                          <a:cubicBezTo>
                            <a:pt x="177991" y="440"/>
                            <a:pt x="134842" y="111010"/>
                            <a:pt x="132145" y="121797"/>
                          </a:cubicBezTo>
                          <a:close/>
                        </a:path>
                      </a:pathLst>
                    </a:custGeom>
                    <a:solidFill>
                      <a:srgbClr val="115027"/>
                    </a:solidFill>
                    <a:ln w="26947" cap="flat">
                      <a:noFill/>
                      <a:prstDash val="solid"/>
                      <a:miter/>
                    </a:ln>
                  </p:spPr>
                  <p:txBody>
                    <a:bodyPr rtlCol="1" anchor="ctr"/>
                    <a:lstStyle/>
                    <a:p>
                      <a:endParaRPr lang="ar-SA"/>
                    </a:p>
                  </p:txBody>
                </p:sp>
                <p:sp>
                  <p:nvSpPr>
                    <p:cNvPr id="926" name="شكل حر: شكل 1432">
                      <a:extLst>
                        <a:ext uri="{FF2B5EF4-FFF2-40B4-BE49-F238E27FC236}">
                          <a16:creationId xmlns:a16="http://schemas.microsoft.com/office/drawing/2014/main" id="{D86CC8B3-7D52-4C4B-973F-A30DEC2D506B}"/>
                        </a:ext>
                      </a:extLst>
                    </p:cNvPr>
                    <p:cNvSpPr/>
                    <p:nvPr/>
                  </p:nvSpPr>
                  <p:spPr>
                    <a:xfrm>
                      <a:off x="9689719" y="6375311"/>
                      <a:ext cx="151022" cy="655330"/>
                    </a:xfrm>
                    <a:custGeom>
                      <a:avLst/>
                      <a:gdLst>
                        <a:gd name="connsiteX0" fmla="*/ 97086 w 151022"/>
                        <a:gd name="connsiteY0" fmla="*/ 118661 h 655330"/>
                        <a:gd name="connsiteX1" fmla="*/ 53937 w 151022"/>
                        <a:gd name="connsiteY1" fmla="*/ 293955 h 655330"/>
                        <a:gd name="connsiteX2" fmla="*/ 29665 w 151022"/>
                        <a:gd name="connsiteY2" fmla="*/ 655331 h 655330"/>
                        <a:gd name="connsiteX3" fmla="*/ 0 w 151022"/>
                        <a:gd name="connsiteY3" fmla="*/ 655331 h 655330"/>
                        <a:gd name="connsiteX4" fmla="*/ 18878 w 151022"/>
                        <a:gd name="connsiteY4" fmla="*/ 380254 h 655330"/>
                        <a:gd name="connsiteX5" fmla="*/ 40452 w 151022"/>
                        <a:gd name="connsiteY5" fmla="*/ 245412 h 655330"/>
                        <a:gd name="connsiteX6" fmla="*/ 121357 w 151022"/>
                        <a:gd name="connsiteY6" fmla="*/ 26968 h 655330"/>
                        <a:gd name="connsiteX7" fmla="*/ 142933 w 151022"/>
                        <a:gd name="connsiteY7" fmla="*/ 0 h 655330"/>
                        <a:gd name="connsiteX8" fmla="*/ 151023 w 151022"/>
                        <a:gd name="connsiteY8" fmla="*/ 2697 h 655330"/>
                        <a:gd name="connsiteX9" fmla="*/ 97086 w 151022"/>
                        <a:gd name="connsiteY9" fmla="*/ 118661 h 655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022" h="655330">
                          <a:moveTo>
                            <a:pt x="97086" y="118661"/>
                          </a:moveTo>
                          <a:cubicBezTo>
                            <a:pt x="80905" y="175294"/>
                            <a:pt x="64725" y="234625"/>
                            <a:pt x="53937" y="293955"/>
                          </a:cubicBezTo>
                          <a:cubicBezTo>
                            <a:pt x="35059" y="412615"/>
                            <a:pt x="32362" y="533973"/>
                            <a:pt x="29665" y="655331"/>
                          </a:cubicBezTo>
                          <a:lnTo>
                            <a:pt x="0" y="655331"/>
                          </a:lnTo>
                          <a:cubicBezTo>
                            <a:pt x="2697" y="563638"/>
                            <a:pt x="10788" y="474643"/>
                            <a:pt x="18878" y="380254"/>
                          </a:cubicBezTo>
                          <a:cubicBezTo>
                            <a:pt x="24272" y="334408"/>
                            <a:pt x="29665" y="291258"/>
                            <a:pt x="40452" y="245412"/>
                          </a:cubicBezTo>
                          <a:cubicBezTo>
                            <a:pt x="56634" y="167204"/>
                            <a:pt x="88996" y="99783"/>
                            <a:pt x="121357" y="26968"/>
                          </a:cubicBezTo>
                          <a:cubicBezTo>
                            <a:pt x="126751" y="16181"/>
                            <a:pt x="134842" y="5394"/>
                            <a:pt x="142933" y="0"/>
                          </a:cubicBezTo>
                          <a:cubicBezTo>
                            <a:pt x="145630" y="0"/>
                            <a:pt x="148326" y="0"/>
                            <a:pt x="151023" y="2697"/>
                          </a:cubicBezTo>
                          <a:cubicBezTo>
                            <a:pt x="142933" y="-2697"/>
                            <a:pt x="99783" y="107873"/>
                            <a:pt x="97086" y="118661"/>
                          </a:cubicBezTo>
                          <a:close/>
                        </a:path>
                      </a:pathLst>
                    </a:custGeom>
                    <a:solidFill>
                      <a:srgbClr val="043A32"/>
                    </a:solidFill>
                    <a:ln w="26947" cap="flat">
                      <a:noFill/>
                      <a:prstDash val="solid"/>
                      <a:miter/>
                    </a:ln>
                  </p:spPr>
                  <p:txBody>
                    <a:bodyPr rtlCol="1" anchor="ctr"/>
                    <a:lstStyle/>
                    <a:p>
                      <a:endParaRPr lang="ar-SA"/>
                    </a:p>
                  </p:txBody>
                </p:sp>
                <p:sp>
                  <p:nvSpPr>
                    <p:cNvPr id="927" name="شكل حر: شكل 1433">
                      <a:extLst>
                        <a:ext uri="{FF2B5EF4-FFF2-40B4-BE49-F238E27FC236}">
                          <a16:creationId xmlns:a16="http://schemas.microsoft.com/office/drawing/2014/main" id="{DF4110B5-AE6F-4987-89FC-071B8CB7A840}"/>
                        </a:ext>
                      </a:extLst>
                    </p:cNvPr>
                    <p:cNvSpPr/>
                    <p:nvPr/>
                  </p:nvSpPr>
                  <p:spPr>
                    <a:xfrm>
                      <a:off x="9639978" y="6666547"/>
                      <a:ext cx="38954" cy="364094"/>
                    </a:xfrm>
                    <a:custGeom>
                      <a:avLst/>
                      <a:gdLst>
                        <a:gd name="connsiteX0" fmla="*/ 1199 w 38954"/>
                        <a:gd name="connsiteY0" fmla="*/ 364095 h 364094"/>
                        <a:gd name="connsiteX1" fmla="*/ 1199 w 38954"/>
                        <a:gd name="connsiteY1" fmla="*/ 358701 h 364094"/>
                        <a:gd name="connsiteX2" fmla="*/ 1199 w 38954"/>
                        <a:gd name="connsiteY2" fmla="*/ 22 h 364094"/>
                        <a:gd name="connsiteX3" fmla="*/ 38954 w 38954"/>
                        <a:gd name="connsiteY3" fmla="*/ 361398 h 364094"/>
                        <a:gd name="connsiteX4" fmla="*/ 1199 w 38954"/>
                        <a:gd name="connsiteY4" fmla="*/ 361398 h 364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54" h="364094">
                          <a:moveTo>
                            <a:pt x="1199" y="364095"/>
                          </a:moveTo>
                          <a:cubicBezTo>
                            <a:pt x="1199" y="361398"/>
                            <a:pt x="1199" y="361398"/>
                            <a:pt x="1199" y="358701"/>
                          </a:cubicBezTo>
                          <a:cubicBezTo>
                            <a:pt x="1199" y="326339"/>
                            <a:pt x="-1498" y="2719"/>
                            <a:pt x="1199" y="22"/>
                          </a:cubicBezTo>
                          <a:cubicBezTo>
                            <a:pt x="28167" y="-2675"/>
                            <a:pt x="38954" y="242737"/>
                            <a:pt x="38954" y="361398"/>
                          </a:cubicBezTo>
                          <a:lnTo>
                            <a:pt x="1199" y="361398"/>
                          </a:lnTo>
                          <a:close/>
                        </a:path>
                      </a:pathLst>
                    </a:custGeom>
                    <a:solidFill>
                      <a:srgbClr val="1F5C24"/>
                    </a:solidFill>
                    <a:ln w="26947" cap="flat">
                      <a:noFill/>
                      <a:prstDash val="solid"/>
                      <a:miter/>
                    </a:ln>
                  </p:spPr>
                  <p:txBody>
                    <a:bodyPr rtlCol="1" anchor="ctr"/>
                    <a:lstStyle/>
                    <a:p>
                      <a:endParaRPr lang="ar-SA"/>
                    </a:p>
                  </p:txBody>
                </p:sp>
                <p:sp>
                  <p:nvSpPr>
                    <p:cNvPr id="928" name="شكل حر: شكل 1434">
                      <a:extLst>
                        <a:ext uri="{FF2B5EF4-FFF2-40B4-BE49-F238E27FC236}">
                          <a16:creationId xmlns:a16="http://schemas.microsoft.com/office/drawing/2014/main" id="{83CC15C0-08C0-4C4C-AB93-B5C64CEA05A7}"/>
                        </a:ext>
                      </a:extLst>
                    </p:cNvPr>
                    <p:cNvSpPr/>
                    <p:nvPr/>
                  </p:nvSpPr>
                  <p:spPr>
                    <a:xfrm>
                      <a:off x="9643873" y="6669266"/>
                      <a:ext cx="37755" cy="361375"/>
                    </a:xfrm>
                    <a:custGeom>
                      <a:avLst/>
                      <a:gdLst>
                        <a:gd name="connsiteX0" fmla="*/ 16181 w 37755"/>
                        <a:gd name="connsiteY0" fmla="*/ 361376 h 361375"/>
                        <a:gd name="connsiteX1" fmla="*/ 0 w 37755"/>
                        <a:gd name="connsiteY1" fmla="*/ 0 h 361375"/>
                        <a:gd name="connsiteX2" fmla="*/ 37755 w 37755"/>
                        <a:gd name="connsiteY2" fmla="*/ 361376 h 361375"/>
                        <a:gd name="connsiteX3" fmla="*/ 16181 w 37755"/>
                        <a:gd name="connsiteY3" fmla="*/ 361376 h 361375"/>
                      </a:gdLst>
                      <a:ahLst/>
                      <a:cxnLst>
                        <a:cxn ang="0">
                          <a:pos x="connsiteX0" y="connsiteY0"/>
                        </a:cxn>
                        <a:cxn ang="0">
                          <a:pos x="connsiteX1" y="connsiteY1"/>
                        </a:cxn>
                        <a:cxn ang="0">
                          <a:pos x="connsiteX2" y="connsiteY2"/>
                        </a:cxn>
                        <a:cxn ang="0">
                          <a:pos x="connsiteX3" y="connsiteY3"/>
                        </a:cxn>
                      </a:cxnLst>
                      <a:rect l="l" t="t" r="r" b="b"/>
                      <a:pathLst>
                        <a:path w="37755" h="361375">
                          <a:moveTo>
                            <a:pt x="16181" y="361376"/>
                          </a:moveTo>
                          <a:cubicBezTo>
                            <a:pt x="16181" y="240018"/>
                            <a:pt x="10787" y="118660"/>
                            <a:pt x="0" y="0"/>
                          </a:cubicBezTo>
                          <a:cubicBezTo>
                            <a:pt x="26968" y="0"/>
                            <a:pt x="35058" y="242715"/>
                            <a:pt x="37755" y="361376"/>
                          </a:cubicBezTo>
                          <a:lnTo>
                            <a:pt x="16181" y="361376"/>
                          </a:lnTo>
                          <a:close/>
                        </a:path>
                      </a:pathLst>
                    </a:custGeom>
                    <a:solidFill>
                      <a:srgbClr val="1F5C24"/>
                    </a:solidFill>
                    <a:ln w="26947" cap="flat">
                      <a:noFill/>
                      <a:prstDash val="solid"/>
                      <a:miter/>
                    </a:ln>
                  </p:spPr>
                  <p:txBody>
                    <a:bodyPr rtlCol="1" anchor="ctr"/>
                    <a:lstStyle/>
                    <a:p>
                      <a:endParaRPr lang="ar-SA"/>
                    </a:p>
                  </p:txBody>
                </p:sp>
              </p:grpSp>
              <p:grpSp>
                <p:nvGrpSpPr>
                  <p:cNvPr id="833" name="رسم 4">
                    <a:extLst>
                      <a:ext uri="{FF2B5EF4-FFF2-40B4-BE49-F238E27FC236}">
                        <a16:creationId xmlns:a16="http://schemas.microsoft.com/office/drawing/2014/main" id="{B9F2A466-F4A6-4C9D-8454-29CFBC79FBCF}"/>
                      </a:ext>
                    </a:extLst>
                  </p:cNvPr>
                  <p:cNvGrpSpPr/>
                  <p:nvPr/>
                </p:nvGrpSpPr>
                <p:grpSpPr>
                  <a:xfrm>
                    <a:off x="10428652" y="5849785"/>
                    <a:ext cx="561363" cy="1183552"/>
                    <a:chOff x="10428652" y="5849785"/>
                    <a:chExt cx="561363" cy="1183552"/>
                  </a:xfrm>
                  <a:solidFill>
                    <a:schemeClr val="accent1"/>
                  </a:solidFill>
                </p:grpSpPr>
                <p:sp>
                  <p:nvSpPr>
                    <p:cNvPr id="889" name="شكل حر: شكل 1436">
                      <a:extLst>
                        <a:ext uri="{FF2B5EF4-FFF2-40B4-BE49-F238E27FC236}">
                          <a16:creationId xmlns:a16="http://schemas.microsoft.com/office/drawing/2014/main" id="{FBF80214-2357-46D0-9340-0F8DF7AEABC7}"/>
                        </a:ext>
                      </a:extLst>
                    </p:cNvPr>
                    <p:cNvSpPr/>
                    <p:nvPr/>
                  </p:nvSpPr>
                  <p:spPr>
                    <a:xfrm>
                      <a:off x="10555402" y="6275528"/>
                      <a:ext cx="248108" cy="757809"/>
                    </a:xfrm>
                    <a:custGeom>
                      <a:avLst/>
                      <a:gdLst>
                        <a:gd name="connsiteX0" fmla="*/ 148326 w 248108"/>
                        <a:gd name="connsiteY0" fmla="*/ 72814 h 757809"/>
                        <a:gd name="connsiteX1" fmla="*/ 56634 w 248108"/>
                        <a:gd name="connsiteY1" fmla="*/ 639149 h 757809"/>
                        <a:gd name="connsiteX2" fmla="*/ 64724 w 248108"/>
                        <a:gd name="connsiteY2" fmla="*/ 757810 h 757809"/>
                        <a:gd name="connsiteX3" fmla="*/ 0 w 248108"/>
                        <a:gd name="connsiteY3" fmla="*/ 757810 h 757809"/>
                        <a:gd name="connsiteX4" fmla="*/ 21575 w 248108"/>
                        <a:gd name="connsiteY4" fmla="*/ 409919 h 757809"/>
                        <a:gd name="connsiteX5" fmla="*/ 164507 w 248108"/>
                        <a:gd name="connsiteY5" fmla="*/ 0 h 757809"/>
                        <a:gd name="connsiteX6" fmla="*/ 248109 w 248108"/>
                        <a:gd name="connsiteY6" fmla="*/ 35059 h 757809"/>
                        <a:gd name="connsiteX7" fmla="*/ 240018 w 248108"/>
                        <a:gd name="connsiteY7" fmla="*/ 29665 h 757809"/>
                        <a:gd name="connsiteX8" fmla="*/ 148326 w 248108"/>
                        <a:gd name="connsiteY8" fmla="*/ 72814 h 75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08" h="757809">
                          <a:moveTo>
                            <a:pt x="148326" y="72814"/>
                          </a:moveTo>
                          <a:cubicBezTo>
                            <a:pt x="56634" y="218444"/>
                            <a:pt x="45846" y="461159"/>
                            <a:pt x="56634" y="639149"/>
                          </a:cubicBezTo>
                          <a:cubicBezTo>
                            <a:pt x="59331" y="679602"/>
                            <a:pt x="62028" y="717357"/>
                            <a:pt x="64724" y="757810"/>
                          </a:cubicBezTo>
                          <a:lnTo>
                            <a:pt x="0" y="757810"/>
                          </a:lnTo>
                          <a:cubicBezTo>
                            <a:pt x="5394" y="641846"/>
                            <a:pt x="13484" y="525882"/>
                            <a:pt x="21575" y="409919"/>
                          </a:cubicBezTo>
                          <a:cubicBezTo>
                            <a:pt x="32362" y="264290"/>
                            <a:pt x="62028" y="86299"/>
                            <a:pt x="164507" y="0"/>
                          </a:cubicBezTo>
                          <a:cubicBezTo>
                            <a:pt x="194172" y="0"/>
                            <a:pt x="223838" y="13484"/>
                            <a:pt x="248109" y="35059"/>
                          </a:cubicBezTo>
                          <a:cubicBezTo>
                            <a:pt x="245412" y="32362"/>
                            <a:pt x="242715" y="32362"/>
                            <a:pt x="240018" y="29665"/>
                          </a:cubicBezTo>
                          <a:cubicBezTo>
                            <a:pt x="194172" y="5394"/>
                            <a:pt x="177991" y="24272"/>
                            <a:pt x="148326" y="72814"/>
                          </a:cubicBezTo>
                          <a:close/>
                        </a:path>
                      </a:pathLst>
                    </a:custGeom>
                    <a:solidFill>
                      <a:srgbClr val="006400"/>
                    </a:solidFill>
                    <a:ln w="26947" cap="flat">
                      <a:noFill/>
                      <a:prstDash val="solid"/>
                      <a:miter/>
                    </a:ln>
                  </p:spPr>
                  <p:txBody>
                    <a:bodyPr rtlCol="1" anchor="ctr"/>
                    <a:lstStyle/>
                    <a:p>
                      <a:endParaRPr lang="ar-SA"/>
                    </a:p>
                  </p:txBody>
                </p:sp>
                <p:sp>
                  <p:nvSpPr>
                    <p:cNvPr id="890" name="شكل حر: شكل 1437">
                      <a:extLst>
                        <a:ext uri="{FF2B5EF4-FFF2-40B4-BE49-F238E27FC236}">
                          <a16:creationId xmlns:a16="http://schemas.microsoft.com/office/drawing/2014/main" id="{4ABB7406-366D-4087-9148-A65641971FAA}"/>
                        </a:ext>
                      </a:extLst>
                    </p:cNvPr>
                    <p:cNvSpPr/>
                    <p:nvPr/>
                  </p:nvSpPr>
                  <p:spPr>
                    <a:xfrm>
                      <a:off x="10738052" y="6206063"/>
                      <a:ext cx="251962" cy="309555"/>
                    </a:xfrm>
                    <a:custGeom>
                      <a:avLst/>
                      <a:gdLst>
                        <a:gd name="connsiteX0" fmla="*/ 735 w 251962"/>
                        <a:gd name="connsiteY0" fmla="*/ 18225 h 309555"/>
                        <a:gd name="connsiteX1" fmla="*/ 138273 w 251962"/>
                        <a:gd name="connsiteY1" fmla="*/ 69465 h 309555"/>
                        <a:gd name="connsiteX2" fmla="*/ 197604 w 251962"/>
                        <a:gd name="connsiteY2" fmla="*/ 142279 h 309555"/>
                        <a:gd name="connsiteX3" fmla="*/ 235359 w 251962"/>
                        <a:gd name="connsiteY3" fmla="*/ 207003 h 309555"/>
                        <a:gd name="connsiteX4" fmla="*/ 251540 w 251962"/>
                        <a:gd name="connsiteY4" fmla="*/ 309483 h 309555"/>
                        <a:gd name="connsiteX5" fmla="*/ 189513 w 251962"/>
                        <a:gd name="connsiteY5" fmla="*/ 142279 h 309555"/>
                        <a:gd name="connsiteX6" fmla="*/ 138273 w 251962"/>
                        <a:gd name="connsiteY6" fmla="*/ 82949 h 309555"/>
                        <a:gd name="connsiteX7" fmla="*/ 6128 w 251962"/>
                        <a:gd name="connsiteY7" fmla="*/ 18225 h 309555"/>
                        <a:gd name="connsiteX8" fmla="*/ 735 w 251962"/>
                        <a:gd name="connsiteY8" fmla="*/ 18225 h 309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962" h="309555">
                          <a:moveTo>
                            <a:pt x="735" y="18225"/>
                          </a:moveTo>
                          <a:cubicBezTo>
                            <a:pt x="54672" y="-30318"/>
                            <a:pt x="103214" y="29012"/>
                            <a:pt x="138273" y="69465"/>
                          </a:cubicBezTo>
                          <a:cubicBezTo>
                            <a:pt x="159848" y="93736"/>
                            <a:pt x="178725" y="115311"/>
                            <a:pt x="197604" y="142279"/>
                          </a:cubicBezTo>
                          <a:cubicBezTo>
                            <a:pt x="213785" y="163854"/>
                            <a:pt x="224572" y="171944"/>
                            <a:pt x="235359" y="207003"/>
                          </a:cubicBezTo>
                          <a:cubicBezTo>
                            <a:pt x="243450" y="239365"/>
                            <a:pt x="254237" y="312180"/>
                            <a:pt x="251540" y="309483"/>
                          </a:cubicBezTo>
                          <a:cubicBezTo>
                            <a:pt x="243450" y="252849"/>
                            <a:pt x="240753" y="204306"/>
                            <a:pt x="189513" y="142279"/>
                          </a:cubicBezTo>
                          <a:cubicBezTo>
                            <a:pt x="173332" y="123401"/>
                            <a:pt x="154454" y="101827"/>
                            <a:pt x="138273" y="82949"/>
                          </a:cubicBezTo>
                          <a:cubicBezTo>
                            <a:pt x="103214" y="39800"/>
                            <a:pt x="57368" y="-6047"/>
                            <a:pt x="6128" y="18225"/>
                          </a:cubicBezTo>
                          <a:cubicBezTo>
                            <a:pt x="3431" y="18225"/>
                            <a:pt x="-1962" y="20922"/>
                            <a:pt x="735" y="18225"/>
                          </a:cubicBezTo>
                          <a:close/>
                        </a:path>
                      </a:pathLst>
                    </a:custGeom>
                    <a:solidFill>
                      <a:srgbClr val="DCFB8E">
                        <a:alpha val="30000"/>
                      </a:srgbClr>
                    </a:solidFill>
                    <a:ln w="26947" cap="flat">
                      <a:noFill/>
                      <a:prstDash val="solid"/>
                      <a:miter/>
                    </a:ln>
                  </p:spPr>
                  <p:txBody>
                    <a:bodyPr rtlCol="1" anchor="ctr"/>
                    <a:lstStyle/>
                    <a:p>
                      <a:endParaRPr lang="ar-SA"/>
                    </a:p>
                  </p:txBody>
                </p:sp>
                <p:sp>
                  <p:nvSpPr>
                    <p:cNvPr id="891" name="شكل حر: شكل 1438">
                      <a:extLst>
                        <a:ext uri="{FF2B5EF4-FFF2-40B4-BE49-F238E27FC236}">
                          <a16:creationId xmlns:a16="http://schemas.microsoft.com/office/drawing/2014/main" id="{1FBDBC79-0CCE-4BE6-9750-FFEF5F640204}"/>
                        </a:ext>
                      </a:extLst>
                    </p:cNvPr>
                    <p:cNvSpPr/>
                    <p:nvPr/>
                  </p:nvSpPr>
                  <p:spPr>
                    <a:xfrm>
                      <a:off x="10461013" y="5849785"/>
                      <a:ext cx="275077" cy="1180856"/>
                    </a:xfrm>
                    <a:custGeom>
                      <a:avLst/>
                      <a:gdLst>
                        <a:gd name="connsiteX0" fmla="*/ 199565 w 275077"/>
                        <a:gd name="connsiteY0" fmla="*/ 183028 h 1180856"/>
                        <a:gd name="connsiteX1" fmla="*/ 134842 w 275077"/>
                        <a:gd name="connsiteY1" fmla="*/ 447318 h 1180856"/>
                        <a:gd name="connsiteX2" fmla="*/ 97086 w 275077"/>
                        <a:gd name="connsiteY2" fmla="*/ 992078 h 1180856"/>
                        <a:gd name="connsiteX3" fmla="*/ 91692 w 275077"/>
                        <a:gd name="connsiteY3" fmla="*/ 1180857 h 1180856"/>
                        <a:gd name="connsiteX4" fmla="*/ 0 w 275077"/>
                        <a:gd name="connsiteY4" fmla="*/ 1180857 h 1180856"/>
                        <a:gd name="connsiteX5" fmla="*/ 40452 w 275077"/>
                        <a:gd name="connsiteY5" fmla="*/ 485073 h 1180856"/>
                        <a:gd name="connsiteX6" fmla="*/ 137539 w 275077"/>
                        <a:gd name="connsiteY6" fmla="*/ 177634 h 1180856"/>
                        <a:gd name="connsiteX7" fmla="*/ 275077 w 275077"/>
                        <a:gd name="connsiteY7" fmla="*/ 5037 h 1180856"/>
                        <a:gd name="connsiteX8" fmla="*/ 199565 w 275077"/>
                        <a:gd name="connsiteY8" fmla="*/ 183028 h 1180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5077" h="1180856">
                          <a:moveTo>
                            <a:pt x="199565" y="183028"/>
                          </a:moveTo>
                          <a:cubicBezTo>
                            <a:pt x="175294" y="269327"/>
                            <a:pt x="148326" y="355626"/>
                            <a:pt x="134842" y="447318"/>
                          </a:cubicBezTo>
                          <a:cubicBezTo>
                            <a:pt x="105176" y="625309"/>
                            <a:pt x="102480" y="808693"/>
                            <a:pt x="97086" y="992078"/>
                          </a:cubicBezTo>
                          <a:cubicBezTo>
                            <a:pt x="94389" y="1054105"/>
                            <a:pt x="91692" y="1118829"/>
                            <a:pt x="91692" y="1180857"/>
                          </a:cubicBezTo>
                          <a:lnTo>
                            <a:pt x="0" y="1180857"/>
                          </a:lnTo>
                          <a:cubicBezTo>
                            <a:pt x="0" y="951625"/>
                            <a:pt x="5394" y="711607"/>
                            <a:pt x="40452" y="485073"/>
                          </a:cubicBezTo>
                          <a:cubicBezTo>
                            <a:pt x="59331" y="374503"/>
                            <a:pt x="91692" y="274721"/>
                            <a:pt x="137539" y="177634"/>
                          </a:cubicBezTo>
                          <a:cubicBezTo>
                            <a:pt x="148326" y="153363"/>
                            <a:pt x="240018" y="-32719"/>
                            <a:pt x="275077" y="5037"/>
                          </a:cubicBezTo>
                          <a:cubicBezTo>
                            <a:pt x="269683" y="2340"/>
                            <a:pt x="202262" y="166847"/>
                            <a:pt x="199565" y="183028"/>
                          </a:cubicBezTo>
                          <a:close/>
                        </a:path>
                      </a:pathLst>
                    </a:custGeom>
                    <a:solidFill>
                      <a:srgbClr val="115027"/>
                    </a:solidFill>
                    <a:ln w="26947" cap="flat">
                      <a:noFill/>
                      <a:prstDash val="solid"/>
                      <a:miter/>
                    </a:ln>
                  </p:spPr>
                  <p:txBody>
                    <a:bodyPr rtlCol="1" anchor="ctr"/>
                    <a:lstStyle/>
                    <a:p>
                      <a:endParaRPr lang="ar-SA"/>
                    </a:p>
                  </p:txBody>
                </p:sp>
                <p:sp>
                  <p:nvSpPr>
                    <p:cNvPr id="892" name="شكل حر: شكل 1439">
                      <a:extLst>
                        <a:ext uri="{FF2B5EF4-FFF2-40B4-BE49-F238E27FC236}">
                          <a16:creationId xmlns:a16="http://schemas.microsoft.com/office/drawing/2014/main" id="{BDA15A9E-923C-41B6-A17D-BA7C7E6BDC10}"/>
                        </a:ext>
                      </a:extLst>
                    </p:cNvPr>
                    <p:cNvSpPr/>
                    <p:nvPr/>
                  </p:nvSpPr>
                  <p:spPr>
                    <a:xfrm>
                      <a:off x="10458316" y="7014460"/>
                      <a:ext cx="26968" cy="26968"/>
                    </a:xfrm>
                    <a:custGeom>
                      <a:avLst/>
                      <a:gdLst>
                        <a:gd name="connsiteX0" fmla="*/ 0 w 26968"/>
                        <a:gd name="connsiteY0" fmla="*/ 0 h 26968"/>
                        <a:gd name="connsiteX1" fmla="*/ 0 w 26968"/>
                        <a:gd name="connsiteY1" fmla="*/ 0 h 26968"/>
                        <a:gd name="connsiteX2" fmla="*/ 0 w 26968"/>
                        <a:gd name="connsiteY2" fmla="*/ 0 h 26968"/>
                      </a:gdLst>
                      <a:ahLst/>
                      <a:cxnLst>
                        <a:cxn ang="0">
                          <a:pos x="connsiteX0" y="connsiteY0"/>
                        </a:cxn>
                        <a:cxn ang="0">
                          <a:pos x="connsiteX1" y="connsiteY1"/>
                        </a:cxn>
                        <a:cxn ang="0">
                          <a:pos x="connsiteX2" y="connsiteY2"/>
                        </a:cxn>
                      </a:cxnLst>
                      <a:rect l="l" t="t" r="r" b="b"/>
                      <a:pathLst>
                        <a:path w="26968" h="26968">
                          <a:moveTo>
                            <a:pt x="0" y="0"/>
                          </a:moveTo>
                          <a:cubicBezTo>
                            <a:pt x="0" y="0"/>
                            <a:pt x="0" y="0"/>
                            <a:pt x="0" y="0"/>
                          </a:cubicBezTo>
                          <a:cubicBezTo>
                            <a:pt x="0" y="0"/>
                            <a:pt x="0" y="0"/>
                            <a:pt x="0" y="0"/>
                          </a:cubicBezTo>
                          <a:close/>
                        </a:path>
                      </a:pathLst>
                    </a:custGeom>
                    <a:solidFill>
                      <a:srgbClr val="004D67">
                        <a:alpha val="60000"/>
                      </a:srgbClr>
                    </a:solidFill>
                    <a:ln w="26947" cap="flat">
                      <a:noFill/>
                      <a:prstDash val="solid"/>
                      <a:miter/>
                    </a:ln>
                  </p:spPr>
                  <p:txBody>
                    <a:bodyPr rtlCol="1" anchor="ctr"/>
                    <a:lstStyle/>
                    <a:p>
                      <a:endParaRPr lang="ar-SA"/>
                    </a:p>
                  </p:txBody>
                </p:sp>
                <p:sp>
                  <p:nvSpPr>
                    <p:cNvPr id="893" name="شكل حر: شكل 1440">
                      <a:extLst>
                        <a:ext uri="{FF2B5EF4-FFF2-40B4-BE49-F238E27FC236}">
                          <a16:creationId xmlns:a16="http://schemas.microsoft.com/office/drawing/2014/main" id="{545F2695-9484-4E03-92EF-41DE5AFC3A5E}"/>
                        </a:ext>
                      </a:extLst>
                    </p:cNvPr>
                    <p:cNvSpPr/>
                    <p:nvPr/>
                  </p:nvSpPr>
                  <p:spPr>
                    <a:xfrm>
                      <a:off x="10458316" y="7014460"/>
                      <a:ext cx="26968" cy="8090"/>
                    </a:xfrm>
                    <a:custGeom>
                      <a:avLst/>
                      <a:gdLst>
                        <a:gd name="connsiteX0" fmla="*/ 0 w 26968"/>
                        <a:gd name="connsiteY0" fmla="*/ 8090 h 8090"/>
                        <a:gd name="connsiteX1" fmla="*/ 0 w 26968"/>
                        <a:gd name="connsiteY1" fmla="*/ 0 h 8090"/>
                        <a:gd name="connsiteX2" fmla="*/ 0 w 26968"/>
                        <a:gd name="connsiteY2" fmla="*/ 8090 h 8090"/>
                      </a:gdLst>
                      <a:ahLst/>
                      <a:cxnLst>
                        <a:cxn ang="0">
                          <a:pos x="connsiteX0" y="connsiteY0"/>
                        </a:cxn>
                        <a:cxn ang="0">
                          <a:pos x="connsiteX1" y="connsiteY1"/>
                        </a:cxn>
                        <a:cxn ang="0">
                          <a:pos x="connsiteX2" y="connsiteY2"/>
                        </a:cxn>
                      </a:cxnLst>
                      <a:rect l="l" t="t" r="r" b="b"/>
                      <a:pathLst>
                        <a:path w="26968" h="8090">
                          <a:moveTo>
                            <a:pt x="0" y="8090"/>
                          </a:moveTo>
                          <a:cubicBezTo>
                            <a:pt x="0" y="5393"/>
                            <a:pt x="0" y="0"/>
                            <a:pt x="0" y="0"/>
                          </a:cubicBezTo>
                          <a:cubicBezTo>
                            <a:pt x="0" y="2697"/>
                            <a:pt x="0" y="5393"/>
                            <a:pt x="0" y="8090"/>
                          </a:cubicBezTo>
                          <a:close/>
                        </a:path>
                      </a:pathLst>
                    </a:custGeom>
                    <a:solidFill>
                      <a:srgbClr val="004D67">
                        <a:alpha val="60000"/>
                      </a:srgbClr>
                    </a:solidFill>
                    <a:ln w="26947" cap="flat">
                      <a:noFill/>
                      <a:prstDash val="solid"/>
                      <a:miter/>
                    </a:ln>
                  </p:spPr>
                  <p:txBody>
                    <a:bodyPr rtlCol="1" anchor="ctr"/>
                    <a:lstStyle/>
                    <a:p>
                      <a:endParaRPr lang="ar-SA"/>
                    </a:p>
                  </p:txBody>
                </p:sp>
                <p:sp>
                  <p:nvSpPr>
                    <p:cNvPr id="894" name="شكل حر: شكل 1441">
                      <a:extLst>
                        <a:ext uri="{FF2B5EF4-FFF2-40B4-BE49-F238E27FC236}">
                          <a16:creationId xmlns:a16="http://schemas.microsoft.com/office/drawing/2014/main" id="{BE6D8197-75EF-43A0-AA36-DACA77FAC16C}"/>
                        </a:ext>
                      </a:extLst>
                    </p:cNvPr>
                    <p:cNvSpPr/>
                    <p:nvPr/>
                  </p:nvSpPr>
                  <p:spPr>
                    <a:xfrm>
                      <a:off x="10458316" y="7022551"/>
                      <a:ext cx="26968" cy="26968"/>
                    </a:xfrm>
                    <a:custGeom>
                      <a:avLst/>
                      <a:gdLst>
                        <a:gd name="connsiteX0" fmla="*/ 0 w 26968"/>
                        <a:gd name="connsiteY0" fmla="*/ 0 h 26968"/>
                        <a:gd name="connsiteX1" fmla="*/ 0 w 26968"/>
                        <a:gd name="connsiteY1" fmla="*/ 0 h 26968"/>
                        <a:gd name="connsiteX2" fmla="*/ 0 w 26968"/>
                        <a:gd name="connsiteY2" fmla="*/ 0 h 26968"/>
                      </a:gdLst>
                      <a:ahLst/>
                      <a:cxnLst>
                        <a:cxn ang="0">
                          <a:pos x="connsiteX0" y="connsiteY0"/>
                        </a:cxn>
                        <a:cxn ang="0">
                          <a:pos x="connsiteX1" y="connsiteY1"/>
                        </a:cxn>
                        <a:cxn ang="0">
                          <a:pos x="connsiteX2" y="connsiteY2"/>
                        </a:cxn>
                      </a:cxnLst>
                      <a:rect l="l" t="t" r="r" b="b"/>
                      <a:pathLst>
                        <a:path w="26968" h="26968">
                          <a:moveTo>
                            <a:pt x="0" y="0"/>
                          </a:moveTo>
                          <a:lnTo>
                            <a:pt x="0" y="0"/>
                          </a:lnTo>
                          <a:lnTo>
                            <a:pt x="0" y="0"/>
                          </a:lnTo>
                          <a:close/>
                        </a:path>
                      </a:pathLst>
                    </a:custGeom>
                    <a:solidFill>
                      <a:srgbClr val="004D67">
                        <a:alpha val="60000"/>
                      </a:srgbClr>
                    </a:solidFill>
                    <a:ln w="26947" cap="flat">
                      <a:noFill/>
                      <a:prstDash val="solid"/>
                      <a:miter/>
                    </a:ln>
                  </p:spPr>
                  <p:txBody>
                    <a:bodyPr rtlCol="1" anchor="ctr"/>
                    <a:lstStyle/>
                    <a:p>
                      <a:endParaRPr lang="ar-SA"/>
                    </a:p>
                  </p:txBody>
                </p:sp>
                <p:sp>
                  <p:nvSpPr>
                    <p:cNvPr id="895" name="شكل حر: شكل 1442">
                      <a:extLst>
                        <a:ext uri="{FF2B5EF4-FFF2-40B4-BE49-F238E27FC236}">
                          <a16:creationId xmlns:a16="http://schemas.microsoft.com/office/drawing/2014/main" id="{F88631D9-B170-4317-B6A3-51911173B63A}"/>
                        </a:ext>
                      </a:extLst>
                    </p:cNvPr>
                    <p:cNvSpPr/>
                    <p:nvPr/>
                  </p:nvSpPr>
                  <p:spPr>
                    <a:xfrm>
                      <a:off x="10509557" y="5852125"/>
                      <a:ext cx="229230" cy="1178516"/>
                    </a:xfrm>
                    <a:custGeom>
                      <a:avLst/>
                      <a:gdLst>
                        <a:gd name="connsiteX0" fmla="*/ 151022 w 229230"/>
                        <a:gd name="connsiteY0" fmla="*/ 180688 h 1178516"/>
                        <a:gd name="connsiteX1" fmla="*/ 86298 w 229230"/>
                        <a:gd name="connsiteY1" fmla="*/ 444977 h 1178516"/>
                        <a:gd name="connsiteX2" fmla="*/ 48543 w 229230"/>
                        <a:gd name="connsiteY2" fmla="*/ 989738 h 1178516"/>
                        <a:gd name="connsiteX3" fmla="*/ 43149 w 229230"/>
                        <a:gd name="connsiteY3" fmla="*/ 1178516 h 1178516"/>
                        <a:gd name="connsiteX4" fmla="*/ 0 w 229230"/>
                        <a:gd name="connsiteY4" fmla="*/ 1178516 h 1178516"/>
                        <a:gd name="connsiteX5" fmla="*/ 2696 w 229230"/>
                        <a:gd name="connsiteY5" fmla="*/ 1059855 h 1178516"/>
                        <a:gd name="connsiteX6" fmla="*/ 35058 w 229230"/>
                        <a:gd name="connsiteY6" fmla="*/ 574425 h 1178516"/>
                        <a:gd name="connsiteX7" fmla="*/ 67421 w 229230"/>
                        <a:gd name="connsiteY7" fmla="*/ 372163 h 1178516"/>
                        <a:gd name="connsiteX8" fmla="*/ 186081 w 229230"/>
                        <a:gd name="connsiteY8" fmla="*/ 43149 h 1178516"/>
                        <a:gd name="connsiteX9" fmla="*/ 218443 w 229230"/>
                        <a:gd name="connsiteY9" fmla="*/ 0 h 1178516"/>
                        <a:gd name="connsiteX10" fmla="*/ 229231 w 229230"/>
                        <a:gd name="connsiteY10" fmla="*/ 5394 h 1178516"/>
                        <a:gd name="connsiteX11" fmla="*/ 151022 w 229230"/>
                        <a:gd name="connsiteY11" fmla="*/ 180688 h 1178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9230" h="1178516">
                          <a:moveTo>
                            <a:pt x="151022" y="180688"/>
                          </a:moveTo>
                          <a:cubicBezTo>
                            <a:pt x="126751" y="266986"/>
                            <a:pt x="99782" y="353285"/>
                            <a:pt x="86298" y="444977"/>
                          </a:cubicBezTo>
                          <a:cubicBezTo>
                            <a:pt x="56633" y="622969"/>
                            <a:pt x="53937" y="806353"/>
                            <a:pt x="48543" y="989738"/>
                          </a:cubicBezTo>
                          <a:cubicBezTo>
                            <a:pt x="45846" y="1051765"/>
                            <a:pt x="43149" y="1116489"/>
                            <a:pt x="43149" y="1178516"/>
                          </a:cubicBezTo>
                          <a:lnTo>
                            <a:pt x="0" y="1178516"/>
                          </a:lnTo>
                          <a:cubicBezTo>
                            <a:pt x="0" y="1138064"/>
                            <a:pt x="2696" y="1097611"/>
                            <a:pt x="2696" y="1059855"/>
                          </a:cubicBezTo>
                          <a:cubicBezTo>
                            <a:pt x="8090" y="898045"/>
                            <a:pt x="18877" y="738932"/>
                            <a:pt x="35058" y="574425"/>
                          </a:cubicBezTo>
                          <a:cubicBezTo>
                            <a:pt x="43149" y="507005"/>
                            <a:pt x="51240" y="439584"/>
                            <a:pt x="67421" y="372163"/>
                          </a:cubicBezTo>
                          <a:cubicBezTo>
                            <a:pt x="94389" y="256199"/>
                            <a:pt x="140235" y="153719"/>
                            <a:pt x="186081" y="43149"/>
                          </a:cubicBezTo>
                          <a:cubicBezTo>
                            <a:pt x="194171" y="24271"/>
                            <a:pt x="204959" y="10787"/>
                            <a:pt x="218443" y="0"/>
                          </a:cubicBezTo>
                          <a:cubicBezTo>
                            <a:pt x="221140" y="0"/>
                            <a:pt x="226534" y="2697"/>
                            <a:pt x="229231" y="5394"/>
                          </a:cubicBezTo>
                          <a:cubicBezTo>
                            <a:pt x="221140" y="0"/>
                            <a:pt x="153719" y="164507"/>
                            <a:pt x="151022" y="180688"/>
                          </a:cubicBezTo>
                          <a:close/>
                        </a:path>
                      </a:pathLst>
                    </a:custGeom>
                    <a:solidFill>
                      <a:srgbClr val="043A32"/>
                    </a:solidFill>
                    <a:ln w="26947" cap="flat">
                      <a:noFill/>
                      <a:prstDash val="solid"/>
                      <a:miter/>
                    </a:ln>
                  </p:spPr>
                  <p:txBody>
                    <a:bodyPr rtlCol="1" anchor="ctr"/>
                    <a:lstStyle/>
                    <a:p>
                      <a:endParaRPr lang="ar-SA"/>
                    </a:p>
                  </p:txBody>
                </p:sp>
                <p:sp>
                  <p:nvSpPr>
                    <p:cNvPr id="896" name="شكل حر: شكل 1443">
                      <a:extLst>
                        <a:ext uri="{FF2B5EF4-FFF2-40B4-BE49-F238E27FC236}">
                          <a16:creationId xmlns:a16="http://schemas.microsoft.com/office/drawing/2014/main" id="{F68B5B61-0BEE-4720-B90B-EEB4230B0449}"/>
                        </a:ext>
                      </a:extLst>
                    </p:cNvPr>
                    <p:cNvSpPr/>
                    <p:nvPr/>
                  </p:nvSpPr>
                  <p:spPr>
                    <a:xfrm>
                      <a:off x="10458316" y="7013262"/>
                      <a:ext cx="0" cy="1198"/>
                    </a:xfrm>
                    <a:custGeom>
                      <a:avLst/>
                      <a:gdLst>
                        <a:gd name="connsiteX0" fmla="*/ 0 w 0"/>
                        <a:gd name="connsiteY0" fmla="*/ 1199 h 1198"/>
                        <a:gd name="connsiteX1" fmla="*/ 0 w 0"/>
                        <a:gd name="connsiteY1" fmla="*/ 1199 h 1198"/>
                        <a:gd name="connsiteX2" fmla="*/ 0 w 0"/>
                        <a:gd name="connsiteY2" fmla="*/ 1199 h 1198"/>
                      </a:gdLst>
                      <a:ahLst/>
                      <a:cxnLst>
                        <a:cxn ang="0">
                          <a:pos x="connsiteX0" y="connsiteY0"/>
                        </a:cxn>
                        <a:cxn ang="0">
                          <a:pos x="connsiteX1" y="connsiteY1"/>
                        </a:cxn>
                        <a:cxn ang="0">
                          <a:pos x="connsiteX2" y="connsiteY2"/>
                        </a:cxn>
                      </a:cxnLst>
                      <a:rect l="l" t="t" r="r" b="b"/>
                      <a:pathLst>
                        <a:path h="1198">
                          <a:moveTo>
                            <a:pt x="0" y="1199"/>
                          </a:moveTo>
                          <a:cubicBezTo>
                            <a:pt x="0" y="1199"/>
                            <a:pt x="0" y="1199"/>
                            <a:pt x="0" y="1199"/>
                          </a:cubicBezTo>
                          <a:cubicBezTo>
                            <a:pt x="0" y="-1498"/>
                            <a:pt x="0" y="1199"/>
                            <a:pt x="0" y="1199"/>
                          </a:cubicBezTo>
                          <a:close/>
                        </a:path>
                      </a:pathLst>
                    </a:custGeom>
                    <a:solidFill>
                      <a:srgbClr val="004D67">
                        <a:alpha val="60000"/>
                      </a:srgbClr>
                    </a:solidFill>
                    <a:ln w="26947" cap="flat">
                      <a:noFill/>
                      <a:prstDash val="solid"/>
                      <a:miter/>
                    </a:ln>
                  </p:spPr>
                  <p:txBody>
                    <a:bodyPr rtlCol="1" anchor="ctr"/>
                    <a:lstStyle/>
                    <a:p>
                      <a:endParaRPr lang="ar-SA"/>
                    </a:p>
                  </p:txBody>
                </p:sp>
                <p:sp>
                  <p:nvSpPr>
                    <p:cNvPr id="897" name="شكل حر: شكل 1444">
                      <a:extLst>
                        <a:ext uri="{FF2B5EF4-FFF2-40B4-BE49-F238E27FC236}">
                          <a16:creationId xmlns:a16="http://schemas.microsoft.com/office/drawing/2014/main" id="{969F0946-E360-40BF-9F12-EB7A1DB4D744}"/>
                        </a:ext>
                      </a:extLst>
                    </p:cNvPr>
                    <p:cNvSpPr/>
                    <p:nvPr/>
                  </p:nvSpPr>
                  <p:spPr>
                    <a:xfrm>
                      <a:off x="10458316" y="7011763"/>
                      <a:ext cx="26968" cy="26968"/>
                    </a:xfrm>
                    <a:custGeom>
                      <a:avLst/>
                      <a:gdLst>
                        <a:gd name="connsiteX0" fmla="*/ 0 w 26968"/>
                        <a:gd name="connsiteY0" fmla="*/ 0 h 26968"/>
                        <a:gd name="connsiteX1" fmla="*/ 0 w 26968"/>
                        <a:gd name="connsiteY1" fmla="*/ 0 h 26968"/>
                        <a:gd name="connsiteX2" fmla="*/ 0 w 26968"/>
                        <a:gd name="connsiteY2" fmla="*/ 0 h 26968"/>
                      </a:gdLst>
                      <a:ahLst/>
                      <a:cxnLst>
                        <a:cxn ang="0">
                          <a:pos x="connsiteX0" y="connsiteY0"/>
                        </a:cxn>
                        <a:cxn ang="0">
                          <a:pos x="connsiteX1" y="connsiteY1"/>
                        </a:cxn>
                        <a:cxn ang="0">
                          <a:pos x="connsiteX2" y="connsiteY2"/>
                        </a:cxn>
                      </a:cxnLst>
                      <a:rect l="l" t="t" r="r" b="b"/>
                      <a:pathLst>
                        <a:path w="26968" h="26968">
                          <a:moveTo>
                            <a:pt x="0" y="0"/>
                          </a:moveTo>
                          <a:cubicBezTo>
                            <a:pt x="0" y="0"/>
                            <a:pt x="0" y="0"/>
                            <a:pt x="0" y="0"/>
                          </a:cubicBezTo>
                          <a:lnTo>
                            <a:pt x="0" y="0"/>
                          </a:lnTo>
                          <a:close/>
                        </a:path>
                      </a:pathLst>
                    </a:custGeom>
                    <a:solidFill>
                      <a:srgbClr val="004D67">
                        <a:alpha val="60000"/>
                      </a:srgbClr>
                    </a:solidFill>
                    <a:ln w="26947" cap="flat">
                      <a:noFill/>
                      <a:prstDash val="solid"/>
                      <a:miter/>
                    </a:ln>
                  </p:spPr>
                  <p:txBody>
                    <a:bodyPr rtlCol="1" anchor="ctr"/>
                    <a:lstStyle/>
                    <a:p>
                      <a:endParaRPr lang="ar-SA"/>
                    </a:p>
                  </p:txBody>
                </p:sp>
                <p:sp>
                  <p:nvSpPr>
                    <p:cNvPr id="898" name="شكل حر: شكل 1445">
                      <a:extLst>
                        <a:ext uri="{FF2B5EF4-FFF2-40B4-BE49-F238E27FC236}">
                          <a16:creationId xmlns:a16="http://schemas.microsoft.com/office/drawing/2014/main" id="{851C64AC-EA32-4AF7-8E0D-3B67C55EFA19}"/>
                        </a:ext>
                      </a:extLst>
                    </p:cNvPr>
                    <p:cNvSpPr/>
                    <p:nvPr/>
                  </p:nvSpPr>
                  <p:spPr>
                    <a:xfrm>
                      <a:off x="10428652" y="6294322"/>
                      <a:ext cx="72139" cy="736319"/>
                    </a:xfrm>
                    <a:custGeom>
                      <a:avLst/>
                      <a:gdLst>
                        <a:gd name="connsiteX0" fmla="*/ 70117 w 72139"/>
                        <a:gd name="connsiteY0" fmla="*/ 736319 h 736319"/>
                        <a:gd name="connsiteX1" fmla="*/ 0 w 72139"/>
                        <a:gd name="connsiteY1" fmla="*/ 736319 h 736319"/>
                        <a:gd name="connsiteX2" fmla="*/ 10787 w 72139"/>
                        <a:gd name="connsiteY2" fmla="*/ 539450 h 736319"/>
                        <a:gd name="connsiteX3" fmla="*/ 10787 w 72139"/>
                        <a:gd name="connsiteY3" fmla="*/ 83 h 736319"/>
                        <a:gd name="connsiteX4" fmla="*/ 70117 w 72139"/>
                        <a:gd name="connsiteY4" fmla="*/ 633839 h 736319"/>
                        <a:gd name="connsiteX5" fmla="*/ 70117 w 72139"/>
                        <a:gd name="connsiteY5" fmla="*/ 736319 h 736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139" h="736319">
                          <a:moveTo>
                            <a:pt x="70117" y="736319"/>
                          </a:moveTo>
                          <a:lnTo>
                            <a:pt x="0" y="736319"/>
                          </a:lnTo>
                          <a:cubicBezTo>
                            <a:pt x="5393" y="671595"/>
                            <a:pt x="8090" y="606871"/>
                            <a:pt x="10787" y="539450"/>
                          </a:cubicBezTo>
                          <a:cubicBezTo>
                            <a:pt x="10787" y="490907"/>
                            <a:pt x="5393" y="2780"/>
                            <a:pt x="10787" y="83"/>
                          </a:cubicBezTo>
                          <a:cubicBezTo>
                            <a:pt x="62027" y="-8007"/>
                            <a:pt x="70117" y="574509"/>
                            <a:pt x="70117" y="633839"/>
                          </a:cubicBezTo>
                          <a:cubicBezTo>
                            <a:pt x="72814" y="668899"/>
                            <a:pt x="72814" y="703957"/>
                            <a:pt x="70117" y="736319"/>
                          </a:cubicBezTo>
                          <a:close/>
                        </a:path>
                      </a:pathLst>
                    </a:custGeom>
                    <a:solidFill>
                      <a:srgbClr val="1F5C24"/>
                    </a:solidFill>
                    <a:ln w="26947" cap="flat">
                      <a:noFill/>
                      <a:prstDash val="solid"/>
                      <a:miter/>
                    </a:ln>
                  </p:spPr>
                  <p:txBody>
                    <a:bodyPr rtlCol="1" anchor="ctr"/>
                    <a:lstStyle/>
                    <a:p>
                      <a:endParaRPr lang="ar-SA"/>
                    </a:p>
                  </p:txBody>
                </p:sp>
                <p:sp>
                  <p:nvSpPr>
                    <p:cNvPr id="899" name="شكل حر: شكل 1446">
                      <a:extLst>
                        <a:ext uri="{FF2B5EF4-FFF2-40B4-BE49-F238E27FC236}">
                          <a16:creationId xmlns:a16="http://schemas.microsoft.com/office/drawing/2014/main" id="{127F0588-18F2-444D-B07C-65210401B7A8}"/>
                        </a:ext>
                      </a:extLst>
                    </p:cNvPr>
                    <p:cNvSpPr/>
                    <p:nvPr/>
                  </p:nvSpPr>
                  <p:spPr>
                    <a:xfrm>
                      <a:off x="10442136" y="6294406"/>
                      <a:ext cx="59329" cy="736235"/>
                    </a:xfrm>
                    <a:custGeom>
                      <a:avLst/>
                      <a:gdLst>
                        <a:gd name="connsiteX0" fmla="*/ 56633 w 59329"/>
                        <a:gd name="connsiteY0" fmla="*/ 736236 h 736235"/>
                        <a:gd name="connsiteX1" fmla="*/ 21574 w 59329"/>
                        <a:gd name="connsiteY1" fmla="*/ 736236 h 736235"/>
                        <a:gd name="connsiteX2" fmla="*/ 0 w 59329"/>
                        <a:gd name="connsiteY2" fmla="*/ 0 h 736235"/>
                        <a:gd name="connsiteX3" fmla="*/ 59330 w 59329"/>
                        <a:gd name="connsiteY3" fmla="*/ 633756 h 736235"/>
                        <a:gd name="connsiteX4" fmla="*/ 56633 w 59329"/>
                        <a:gd name="connsiteY4" fmla="*/ 736236 h 7362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29" h="736235">
                          <a:moveTo>
                            <a:pt x="56633" y="736236"/>
                          </a:moveTo>
                          <a:lnTo>
                            <a:pt x="21574" y="736236"/>
                          </a:lnTo>
                          <a:cubicBezTo>
                            <a:pt x="32361" y="490824"/>
                            <a:pt x="21574" y="245412"/>
                            <a:pt x="0" y="0"/>
                          </a:cubicBezTo>
                          <a:cubicBezTo>
                            <a:pt x="51240" y="0"/>
                            <a:pt x="59330" y="577122"/>
                            <a:pt x="59330" y="633756"/>
                          </a:cubicBezTo>
                          <a:cubicBezTo>
                            <a:pt x="59330" y="668815"/>
                            <a:pt x="59330" y="703874"/>
                            <a:pt x="56633" y="736236"/>
                          </a:cubicBezTo>
                          <a:close/>
                        </a:path>
                      </a:pathLst>
                    </a:custGeom>
                    <a:solidFill>
                      <a:srgbClr val="1F5C24"/>
                    </a:solidFill>
                    <a:ln w="26947" cap="flat">
                      <a:noFill/>
                      <a:prstDash val="solid"/>
                      <a:miter/>
                    </a:ln>
                  </p:spPr>
                  <p:txBody>
                    <a:bodyPr rtlCol="1" anchor="ctr"/>
                    <a:lstStyle/>
                    <a:p>
                      <a:endParaRPr lang="ar-SA"/>
                    </a:p>
                  </p:txBody>
                </p:sp>
              </p:grpSp>
              <p:sp>
                <p:nvSpPr>
                  <p:cNvPr id="834" name="شكل حر: شكل 1447">
                    <a:extLst>
                      <a:ext uri="{FF2B5EF4-FFF2-40B4-BE49-F238E27FC236}">
                        <a16:creationId xmlns:a16="http://schemas.microsoft.com/office/drawing/2014/main" id="{9E90FB3C-2BF8-43F5-901A-0B20D3BB476F}"/>
                      </a:ext>
                    </a:extLst>
                  </p:cNvPr>
                  <p:cNvSpPr/>
                  <p:nvPr/>
                </p:nvSpPr>
                <p:spPr>
                  <a:xfrm>
                    <a:off x="10960601" y="6483184"/>
                    <a:ext cx="2022" cy="26968"/>
                  </a:xfrm>
                  <a:custGeom>
                    <a:avLst/>
                    <a:gdLst>
                      <a:gd name="connsiteX0" fmla="*/ 2023 w 2022"/>
                      <a:gd name="connsiteY0" fmla="*/ 0 h 26968"/>
                      <a:gd name="connsiteX1" fmla="*/ 2023 w 2022"/>
                      <a:gd name="connsiteY1" fmla="*/ 0 h 26968"/>
                      <a:gd name="connsiteX2" fmla="*/ 2023 w 2022"/>
                      <a:gd name="connsiteY2" fmla="*/ 0 h 26968"/>
                    </a:gdLst>
                    <a:ahLst/>
                    <a:cxnLst>
                      <a:cxn ang="0">
                        <a:pos x="connsiteX0" y="connsiteY0"/>
                      </a:cxn>
                      <a:cxn ang="0">
                        <a:pos x="connsiteX1" y="connsiteY1"/>
                      </a:cxn>
                      <a:cxn ang="0">
                        <a:pos x="connsiteX2" y="connsiteY2"/>
                      </a:cxn>
                    </a:cxnLst>
                    <a:rect l="l" t="t" r="r" b="b"/>
                    <a:pathLst>
                      <a:path w="2022" h="26968">
                        <a:moveTo>
                          <a:pt x="2023" y="0"/>
                        </a:moveTo>
                        <a:lnTo>
                          <a:pt x="2023" y="0"/>
                        </a:lnTo>
                        <a:cubicBezTo>
                          <a:pt x="-674" y="0"/>
                          <a:pt x="-674" y="0"/>
                          <a:pt x="2023" y="0"/>
                        </a:cubicBezTo>
                        <a:close/>
                      </a:path>
                    </a:pathLst>
                  </a:custGeom>
                  <a:solidFill>
                    <a:srgbClr val="004D67"/>
                  </a:solidFill>
                  <a:ln w="26947" cap="flat">
                    <a:noFill/>
                    <a:prstDash val="solid"/>
                    <a:miter/>
                  </a:ln>
                </p:spPr>
                <p:txBody>
                  <a:bodyPr rtlCol="1" anchor="ctr"/>
                  <a:lstStyle/>
                  <a:p>
                    <a:endParaRPr lang="ar-SA"/>
                  </a:p>
                </p:txBody>
              </p:sp>
              <p:grpSp>
                <p:nvGrpSpPr>
                  <p:cNvPr id="835" name="رسم 4">
                    <a:extLst>
                      <a:ext uri="{FF2B5EF4-FFF2-40B4-BE49-F238E27FC236}">
                        <a16:creationId xmlns:a16="http://schemas.microsoft.com/office/drawing/2014/main" id="{F8658180-4D63-49E0-BB52-CE4D1BF07E2B}"/>
                      </a:ext>
                    </a:extLst>
                  </p:cNvPr>
                  <p:cNvGrpSpPr/>
                  <p:nvPr/>
                </p:nvGrpSpPr>
                <p:grpSpPr>
                  <a:xfrm>
                    <a:off x="8354787" y="5749646"/>
                    <a:ext cx="1275602" cy="1283692"/>
                    <a:chOff x="8354787" y="5749646"/>
                    <a:chExt cx="1275602" cy="1283692"/>
                  </a:xfrm>
                  <a:solidFill>
                    <a:schemeClr val="accent1"/>
                  </a:solidFill>
                </p:grpSpPr>
                <p:sp>
                  <p:nvSpPr>
                    <p:cNvPr id="854" name="شكل حر: شكل 1449">
                      <a:extLst>
                        <a:ext uri="{FF2B5EF4-FFF2-40B4-BE49-F238E27FC236}">
                          <a16:creationId xmlns:a16="http://schemas.microsoft.com/office/drawing/2014/main" id="{A9A77C43-4FC4-4D6F-8D96-EAF76585364F}"/>
                        </a:ext>
                      </a:extLst>
                    </p:cNvPr>
                    <p:cNvSpPr/>
                    <p:nvPr/>
                  </p:nvSpPr>
                  <p:spPr>
                    <a:xfrm>
                      <a:off x="8354787" y="6151474"/>
                      <a:ext cx="380253" cy="879167"/>
                    </a:xfrm>
                    <a:custGeom>
                      <a:avLst/>
                      <a:gdLst>
                        <a:gd name="connsiteX0" fmla="*/ 320924 w 380253"/>
                        <a:gd name="connsiteY0" fmla="*/ 879168 h 879167"/>
                        <a:gd name="connsiteX1" fmla="*/ 264290 w 380253"/>
                        <a:gd name="connsiteY1" fmla="*/ 625665 h 879167"/>
                        <a:gd name="connsiteX2" fmla="*/ 164507 w 380253"/>
                        <a:gd name="connsiteY2" fmla="*/ 358678 h 879167"/>
                        <a:gd name="connsiteX3" fmla="*/ 59331 w 380253"/>
                        <a:gd name="connsiteY3" fmla="*/ 88995 h 879167"/>
                        <a:gd name="connsiteX4" fmla="*/ 0 w 380253"/>
                        <a:gd name="connsiteY4" fmla="*/ 0 h 879167"/>
                        <a:gd name="connsiteX5" fmla="*/ 142933 w 380253"/>
                        <a:gd name="connsiteY5" fmla="*/ 115963 h 879167"/>
                        <a:gd name="connsiteX6" fmla="*/ 272380 w 380253"/>
                        <a:gd name="connsiteY6" fmla="*/ 358678 h 879167"/>
                        <a:gd name="connsiteX7" fmla="*/ 380254 w 380253"/>
                        <a:gd name="connsiteY7" fmla="*/ 879168 h 879167"/>
                        <a:gd name="connsiteX8" fmla="*/ 320924 w 380253"/>
                        <a:gd name="connsiteY8" fmla="*/ 879168 h 879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253" h="879167">
                          <a:moveTo>
                            <a:pt x="320924" y="879168"/>
                          </a:moveTo>
                          <a:cubicBezTo>
                            <a:pt x="310136" y="792869"/>
                            <a:pt x="288561" y="706570"/>
                            <a:pt x="264290" y="625665"/>
                          </a:cubicBezTo>
                          <a:cubicBezTo>
                            <a:pt x="237322" y="531276"/>
                            <a:pt x="202262" y="444977"/>
                            <a:pt x="164507" y="358678"/>
                          </a:cubicBezTo>
                          <a:cubicBezTo>
                            <a:pt x="126751" y="272380"/>
                            <a:pt x="105177" y="164507"/>
                            <a:pt x="59331" y="88995"/>
                          </a:cubicBezTo>
                          <a:cubicBezTo>
                            <a:pt x="40452" y="59330"/>
                            <a:pt x="21575" y="26968"/>
                            <a:pt x="0" y="0"/>
                          </a:cubicBezTo>
                          <a:cubicBezTo>
                            <a:pt x="51240" y="29665"/>
                            <a:pt x="99783" y="59330"/>
                            <a:pt x="142933" y="115963"/>
                          </a:cubicBezTo>
                          <a:cubicBezTo>
                            <a:pt x="194172" y="186081"/>
                            <a:pt x="240019" y="266986"/>
                            <a:pt x="272380" y="358678"/>
                          </a:cubicBezTo>
                          <a:cubicBezTo>
                            <a:pt x="331711" y="525882"/>
                            <a:pt x="361376" y="701177"/>
                            <a:pt x="380254" y="879168"/>
                          </a:cubicBezTo>
                          <a:lnTo>
                            <a:pt x="320924" y="879168"/>
                          </a:lnTo>
                          <a:close/>
                        </a:path>
                      </a:pathLst>
                    </a:custGeom>
                    <a:solidFill>
                      <a:srgbClr val="115027"/>
                    </a:solidFill>
                    <a:ln w="26947" cap="flat">
                      <a:noFill/>
                      <a:prstDash val="solid"/>
                      <a:miter/>
                    </a:ln>
                  </p:spPr>
                  <p:txBody>
                    <a:bodyPr rtlCol="1" anchor="ctr"/>
                    <a:lstStyle/>
                    <a:p>
                      <a:endParaRPr lang="ar-SA"/>
                    </a:p>
                  </p:txBody>
                </p:sp>
                <p:sp>
                  <p:nvSpPr>
                    <p:cNvPr id="855" name="شكل حر: شكل 1450">
                      <a:extLst>
                        <a:ext uri="{FF2B5EF4-FFF2-40B4-BE49-F238E27FC236}">
                          <a16:creationId xmlns:a16="http://schemas.microsoft.com/office/drawing/2014/main" id="{4E7FDACF-D0DA-4296-BECB-A39963C3F671}"/>
                        </a:ext>
                      </a:extLst>
                    </p:cNvPr>
                    <p:cNvSpPr/>
                    <p:nvPr/>
                  </p:nvSpPr>
                  <p:spPr>
                    <a:xfrm>
                      <a:off x="8368271" y="6159564"/>
                      <a:ext cx="366769" cy="871077"/>
                    </a:xfrm>
                    <a:custGeom>
                      <a:avLst/>
                      <a:gdLst>
                        <a:gd name="connsiteX0" fmla="*/ 337104 w 366769"/>
                        <a:gd name="connsiteY0" fmla="*/ 871077 h 871077"/>
                        <a:gd name="connsiteX1" fmla="*/ 0 w 366769"/>
                        <a:gd name="connsiteY1" fmla="*/ 0 h 871077"/>
                        <a:gd name="connsiteX2" fmla="*/ 129448 w 366769"/>
                        <a:gd name="connsiteY2" fmla="*/ 107873 h 871077"/>
                        <a:gd name="connsiteX3" fmla="*/ 258896 w 366769"/>
                        <a:gd name="connsiteY3" fmla="*/ 350588 h 871077"/>
                        <a:gd name="connsiteX4" fmla="*/ 366769 w 366769"/>
                        <a:gd name="connsiteY4" fmla="*/ 871077 h 871077"/>
                        <a:gd name="connsiteX5" fmla="*/ 337104 w 366769"/>
                        <a:gd name="connsiteY5" fmla="*/ 871077 h 871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6769" h="871077">
                          <a:moveTo>
                            <a:pt x="337104" y="871077"/>
                          </a:moveTo>
                          <a:cubicBezTo>
                            <a:pt x="296652" y="531276"/>
                            <a:pt x="204959" y="194172"/>
                            <a:pt x="0" y="0"/>
                          </a:cubicBezTo>
                          <a:cubicBezTo>
                            <a:pt x="45846" y="26968"/>
                            <a:pt x="91693" y="56634"/>
                            <a:pt x="129448" y="107873"/>
                          </a:cubicBezTo>
                          <a:cubicBezTo>
                            <a:pt x="180688" y="177991"/>
                            <a:pt x="226535" y="258896"/>
                            <a:pt x="258896" y="350588"/>
                          </a:cubicBezTo>
                          <a:cubicBezTo>
                            <a:pt x="318227" y="517792"/>
                            <a:pt x="347892" y="693086"/>
                            <a:pt x="366769" y="871077"/>
                          </a:cubicBezTo>
                          <a:lnTo>
                            <a:pt x="337104" y="871077"/>
                          </a:lnTo>
                          <a:close/>
                        </a:path>
                      </a:pathLst>
                    </a:custGeom>
                    <a:solidFill>
                      <a:srgbClr val="11521E"/>
                    </a:solidFill>
                    <a:ln w="26947" cap="flat">
                      <a:noFill/>
                      <a:prstDash val="solid"/>
                      <a:miter/>
                    </a:ln>
                  </p:spPr>
                  <p:txBody>
                    <a:bodyPr rtlCol="1" anchor="ctr"/>
                    <a:lstStyle/>
                    <a:p>
                      <a:endParaRPr lang="ar-SA"/>
                    </a:p>
                  </p:txBody>
                </p:sp>
                <p:sp>
                  <p:nvSpPr>
                    <p:cNvPr id="856" name="شكل حر: شكل 1451">
                      <a:extLst>
                        <a:ext uri="{FF2B5EF4-FFF2-40B4-BE49-F238E27FC236}">
                          <a16:creationId xmlns:a16="http://schemas.microsoft.com/office/drawing/2014/main" id="{53620A5A-83AF-42D5-8F28-9667424A0A60}"/>
                        </a:ext>
                      </a:extLst>
                    </p:cNvPr>
                    <p:cNvSpPr/>
                    <p:nvPr/>
                  </p:nvSpPr>
                  <p:spPr>
                    <a:xfrm>
                      <a:off x="8466031" y="6239411"/>
                      <a:ext cx="228556" cy="551305"/>
                    </a:xfrm>
                    <a:custGeom>
                      <a:avLst/>
                      <a:gdLst>
                        <a:gd name="connsiteX0" fmla="*/ 2023 w 228556"/>
                        <a:gd name="connsiteY0" fmla="*/ 1058 h 551305"/>
                        <a:gd name="connsiteX1" fmla="*/ 39778 w 228556"/>
                        <a:gd name="connsiteY1" fmla="*/ 49601 h 551305"/>
                        <a:gd name="connsiteX2" fmla="*/ 77534 w 228556"/>
                        <a:gd name="connsiteY2" fmla="*/ 106235 h 551305"/>
                        <a:gd name="connsiteX3" fmla="*/ 136864 w 228556"/>
                        <a:gd name="connsiteY3" fmla="*/ 224895 h 551305"/>
                        <a:gd name="connsiteX4" fmla="*/ 215072 w 228556"/>
                        <a:gd name="connsiteY4" fmla="*/ 494578 h 551305"/>
                        <a:gd name="connsiteX5" fmla="*/ 228557 w 228556"/>
                        <a:gd name="connsiteY5" fmla="*/ 551212 h 551305"/>
                        <a:gd name="connsiteX6" fmla="*/ 134167 w 228556"/>
                        <a:gd name="connsiteY6" fmla="*/ 235683 h 551305"/>
                        <a:gd name="connsiteX7" fmla="*/ 74838 w 228556"/>
                        <a:gd name="connsiteY7" fmla="*/ 117022 h 551305"/>
                        <a:gd name="connsiteX8" fmla="*/ 2023 w 228556"/>
                        <a:gd name="connsiteY8" fmla="*/ 6452 h 551305"/>
                        <a:gd name="connsiteX9" fmla="*/ 2023 w 228556"/>
                        <a:gd name="connsiteY9" fmla="*/ 1058 h 551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556" h="551305">
                          <a:moveTo>
                            <a:pt x="2023" y="1058"/>
                          </a:moveTo>
                          <a:cubicBezTo>
                            <a:pt x="15507" y="14542"/>
                            <a:pt x="26294" y="30723"/>
                            <a:pt x="39778" y="49601"/>
                          </a:cubicBezTo>
                          <a:cubicBezTo>
                            <a:pt x="53262" y="68479"/>
                            <a:pt x="66747" y="87357"/>
                            <a:pt x="77534" y="106235"/>
                          </a:cubicBezTo>
                          <a:cubicBezTo>
                            <a:pt x="101806" y="141294"/>
                            <a:pt x="120683" y="181746"/>
                            <a:pt x="136864" y="224895"/>
                          </a:cubicBezTo>
                          <a:cubicBezTo>
                            <a:pt x="169227" y="308497"/>
                            <a:pt x="196195" y="402886"/>
                            <a:pt x="215072" y="494578"/>
                          </a:cubicBezTo>
                          <a:cubicBezTo>
                            <a:pt x="215072" y="497275"/>
                            <a:pt x="228557" y="553909"/>
                            <a:pt x="228557" y="551212"/>
                          </a:cubicBezTo>
                          <a:cubicBezTo>
                            <a:pt x="206982" y="462216"/>
                            <a:pt x="169227" y="319284"/>
                            <a:pt x="134167" y="235683"/>
                          </a:cubicBezTo>
                          <a:cubicBezTo>
                            <a:pt x="115290" y="192533"/>
                            <a:pt x="96412" y="152081"/>
                            <a:pt x="74838" y="117022"/>
                          </a:cubicBezTo>
                          <a:cubicBezTo>
                            <a:pt x="50565" y="79266"/>
                            <a:pt x="26294" y="41510"/>
                            <a:pt x="2023" y="6452"/>
                          </a:cubicBezTo>
                          <a:cubicBezTo>
                            <a:pt x="-674" y="1058"/>
                            <a:pt x="-674" y="-1639"/>
                            <a:pt x="2023" y="1058"/>
                          </a:cubicBezTo>
                          <a:close/>
                        </a:path>
                      </a:pathLst>
                    </a:custGeom>
                    <a:solidFill>
                      <a:srgbClr val="DCFB8E">
                        <a:alpha val="30000"/>
                      </a:srgbClr>
                    </a:solidFill>
                    <a:ln w="26947" cap="flat">
                      <a:noFill/>
                      <a:prstDash val="solid"/>
                      <a:miter/>
                    </a:ln>
                  </p:spPr>
                  <p:txBody>
                    <a:bodyPr rtlCol="1" anchor="ctr"/>
                    <a:lstStyle/>
                    <a:p>
                      <a:endParaRPr lang="ar-SA"/>
                    </a:p>
                  </p:txBody>
                </p:sp>
                <p:sp>
                  <p:nvSpPr>
                    <p:cNvPr id="857" name="شكل حر: شكل 1452">
                      <a:extLst>
                        <a:ext uri="{FF2B5EF4-FFF2-40B4-BE49-F238E27FC236}">
                          <a16:creationId xmlns:a16="http://schemas.microsoft.com/office/drawing/2014/main" id="{13818296-4886-42E5-A4C2-30B628DD94D2}"/>
                        </a:ext>
                      </a:extLst>
                    </p:cNvPr>
                    <p:cNvSpPr/>
                    <p:nvPr/>
                  </p:nvSpPr>
                  <p:spPr>
                    <a:xfrm>
                      <a:off x="8448059" y="6223230"/>
                      <a:ext cx="13021" cy="14542"/>
                    </a:xfrm>
                    <a:custGeom>
                      <a:avLst/>
                      <a:gdLst>
                        <a:gd name="connsiteX0" fmla="*/ 3814 w 13021"/>
                        <a:gd name="connsiteY0" fmla="*/ 1058 h 14542"/>
                        <a:gd name="connsiteX1" fmla="*/ 11905 w 13021"/>
                        <a:gd name="connsiteY1" fmla="*/ 9149 h 14542"/>
                        <a:gd name="connsiteX2" fmla="*/ 9208 w 13021"/>
                        <a:gd name="connsiteY2" fmla="*/ 14542 h 14542"/>
                        <a:gd name="connsiteX3" fmla="*/ 1117 w 13021"/>
                        <a:gd name="connsiteY3" fmla="*/ 6452 h 14542"/>
                        <a:gd name="connsiteX4" fmla="*/ 3814 w 13021"/>
                        <a:gd name="connsiteY4" fmla="*/ 1058 h 14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21" h="14542">
                          <a:moveTo>
                            <a:pt x="3814" y="1058"/>
                          </a:moveTo>
                          <a:cubicBezTo>
                            <a:pt x="6511" y="3755"/>
                            <a:pt x="9208" y="6452"/>
                            <a:pt x="11905" y="9149"/>
                          </a:cubicBezTo>
                          <a:cubicBezTo>
                            <a:pt x="14601" y="11845"/>
                            <a:pt x="11905" y="14542"/>
                            <a:pt x="9208" y="14542"/>
                          </a:cubicBezTo>
                          <a:cubicBezTo>
                            <a:pt x="6511" y="11845"/>
                            <a:pt x="3814" y="9149"/>
                            <a:pt x="1117" y="6452"/>
                          </a:cubicBezTo>
                          <a:cubicBezTo>
                            <a:pt x="-1579" y="1058"/>
                            <a:pt x="1117" y="-1639"/>
                            <a:pt x="3814" y="1058"/>
                          </a:cubicBezTo>
                          <a:close/>
                        </a:path>
                      </a:pathLst>
                    </a:custGeom>
                    <a:solidFill>
                      <a:srgbClr val="DCFB8E">
                        <a:alpha val="30000"/>
                      </a:srgbClr>
                    </a:solidFill>
                    <a:ln w="26947" cap="flat">
                      <a:noFill/>
                      <a:prstDash val="solid"/>
                      <a:miter/>
                    </a:ln>
                  </p:spPr>
                  <p:txBody>
                    <a:bodyPr rtlCol="1" anchor="ctr"/>
                    <a:lstStyle/>
                    <a:p>
                      <a:endParaRPr lang="ar-SA"/>
                    </a:p>
                  </p:txBody>
                </p:sp>
                <p:sp>
                  <p:nvSpPr>
                    <p:cNvPr id="858" name="شكل حر: شكل 1453">
                      <a:extLst>
                        <a:ext uri="{FF2B5EF4-FFF2-40B4-BE49-F238E27FC236}">
                          <a16:creationId xmlns:a16="http://schemas.microsoft.com/office/drawing/2014/main" id="{DC502B11-7067-4929-92C1-0D3B931155B0}"/>
                        </a:ext>
                      </a:extLst>
                    </p:cNvPr>
                    <p:cNvSpPr/>
                    <p:nvPr/>
                  </p:nvSpPr>
                  <p:spPr>
                    <a:xfrm>
                      <a:off x="8913031" y="6097537"/>
                      <a:ext cx="257739" cy="933104"/>
                    </a:xfrm>
                    <a:custGeom>
                      <a:avLst/>
                      <a:gdLst>
                        <a:gd name="connsiteX0" fmla="*/ 196868 w 257739"/>
                        <a:gd name="connsiteY0" fmla="*/ 933104 h 933104"/>
                        <a:gd name="connsiteX1" fmla="*/ 175294 w 257739"/>
                        <a:gd name="connsiteY1" fmla="*/ 682298 h 933104"/>
                        <a:gd name="connsiteX2" fmla="*/ 113267 w 257739"/>
                        <a:gd name="connsiteY2" fmla="*/ 393737 h 933104"/>
                        <a:gd name="connsiteX3" fmla="*/ 45846 w 257739"/>
                        <a:gd name="connsiteY3" fmla="*/ 102479 h 933104"/>
                        <a:gd name="connsiteX4" fmla="*/ 45846 w 257739"/>
                        <a:gd name="connsiteY4" fmla="*/ 102479 h 933104"/>
                        <a:gd name="connsiteX5" fmla="*/ 0 w 257739"/>
                        <a:gd name="connsiteY5" fmla="*/ 0 h 933104"/>
                        <a:gd name="connsiteX6" fmla="*/ 126751 w 257739"/>
                        <a:gd name="connsiteY6" fmla="*/ 145629 h 933104"/>
                        <a:gd name="connsiteX7" fmla="*/ 221141 w 257739"/>
                        <a:gd name="connsiteY7" fmla="*/ 415312 h 933104"/>
                        <a:gd name="connsiteX8" fmla="*/ 256199 w 257739"/>
                        <a:gd name="connsiteY8" fmla="*/ 930407 h 933104"/>
                        <a:gd name="connsiteX9" fmla="*/ 196868 w 257739"/>
                        <a:gd name="connsiteY9" fmla="*/ 930407 h 933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739" h="933104">
                          <a:moveTo>
                            <a:pt x="196868" y="933104"/>
                          </a:moveTo>
                          <a:cubicBezTo>
                            <a:pt x="196868" y="849502"/>
                            <a:pt x="188778" y="765900"/>
                            <a:pt x="175294" y="682298"/>
                          </a:cubicBezTo>
                          <a:cubicBezTo>
                            <a:pt x="159113" y="582516"/>
                            <a:pt x="137539" y="488126"/>
                            <a:pt x="113267" y="393737"/>
                          </a:cubicBezTo>
                          <a:cubicBezTo>
                            <a:pt x="86299" y="299348"/>
                            <a:pt x="80905" y="186081"/>
                            <a:pt x="45846" y="102479"/>
                          </a:cubicBezTo>
                          <a:cubicBezTo>
                            <a:pt x="48543" y="107873"/>
                            <a:pt x="56634" y="126751"/>
                            <a:pt x="45846" y="102479"/>
                          </a:cubicBezTo>
                          <a:cubicBezTo>
                            <a:pt x="29665" y="67421"/>
                            <a:pt x="16181" y="35058"/>
                            <a:pt x="0" y="0"/>
                          </a:cubicBezTo>
                          <a:cubicBezTo>
                            <a:pt x="45846" y="40452"/>
                            <a:pt x="94389" y="80905"/>
                            <a:pt x="126751" y="145629"/>
                          </a:cubicBezTo>
                          <a:cubicBezTo>
                            <a:pt x="169900" y="226534"/>
                            <a:pt x="202262" y="315529"/>
                            <a:pt x="221141" y="415312"/>
                          </a:cubicBezTo>
                          <a:cubicBezTo>
                            <a:pt x="253502" y="585213"/>
                            <a:pt x="261593" y="757810"/>
                            <a:pt x="256199" y="930407"/>
                          </a:cubicBezTo>
                          <a:lnTo>
                            <a:pt x="196868" y="930407"/>
                          </a:lnTo>
                          <a:close/>
                        </a:path>
                      </a:pathLst>
                    </a:custGeom>
                    <a:solidFill>
                      <a:srgbClr val="115027"/>
                    </a:solidFill>
                    <a:ln w="26947" cap="flat">
                      <a:noFill/>
                      <a:prstDash val="solid"/>
                      <a:miter/>
                    </a:ln>
                  </p:spPr>
                  <p:txBody>
                    <a:bodyPr rtlCol="1" anchor="ctr"/>
                    <a:lstStyle/>
                    <a:p>
                      <a:endParaRPr lang="ar-SA"/>
                    </a:p>
                  </p:txBody>
                </p:sp>
                <p:sp>
                  <p:nvSpPr>
                    <p:cNvPr id="859" name="شكل حر: شكل 1454">
                      <a:extLst>
                        <a:ext uri="{FF2B5EF4-FFF2-40B4-BE49-F238E27FC236}">
                          <a16:creationId xmlns:a16="http://schemas.microsoft.com/office/drawing/2014/main" id="{6D3E0F65-CA29-456B-A96B-6663C709F5C7}"/>
                        </a:ext>
                      </a:extLst>
                    </p:cNvPr>
                    <p:cNvSpPr/>
                    <p:nvPr/>
                  </p:nvSpPr>
                  <p:spPr>
                    <a:xfrm>
                      <a:off x="8923819" y="6111022"/>
                      <a:ext cx="246952" cy="919620"/>
                    </a:xfrm>
                    <a:custGeom>
                      <a:avLst/>
                      <a:gdLst>
                        <a:gd name="connsiteX0" fmla="*/ 215747 w 246952"/>
                        <a:gd name="connsiteY0" fmla="*/ 919620 h 919620"/>
                        <a:gd name="connsiteX1" fmla="*/ 0 w 246952"/>
                        <a:gd name="connsiteY1" fmla="*/ 0 h 919620"/>
                        <a:gd name="connsiteX2" fmla="*/ 115964 w 246952"/>
                        <a:gd name="connsiteY2" fmla="*/ 134842 h 919620"/>
                        <a:gd name="connsiteX3" fmla="*/ 210353 w 246952"/>
                        <a:gd name="connsiteY3" fmla="*/ 404525 h 919620"/>
                        <a:gd name="connsiteX4" fmla="*/ 245412 w 246952"/>
                        <a:gd name="connsiteY4" fmla="*/ 919620 h 919620"/>
                        <a:gd name="connsiteX5" fmla="*/ 215747 w 246952"/>
                        <a:gd name="connsiteY5" fmla="*/ 919620 h 919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952" h="919620">
                          <a:moveTo>
                            <a:pt x="215747" y="919620"/>
                          </a:moveTo>
                          <a:cubicBezTo>
                            <a:pt x="221141" y="577122"/>
                            <a:pt x="175294" y="231927"/>
                            <a:pt x="0" y="0"/>
                          </a:cubicBezTo>
                          <a:cubicBezTo>
                            <a:pt x="43149" y="37755"/>
                            <a:pt x="83602" y="75511"/>
                            <a:pt x="115964" y="134842"/>
                          </a:cubicBezTo>
                          <a:cubicBezTo>
                            <a:pt x="159113" y="215747"/>
                            <a:pt x="191475" y="304742"/>
                            <a:pt x="210353" y="404525"/>
                          </a:cubicBezTo>
                          <a:cubicBezTo>
                            <a:pt x="242715" y="574425"/>
                            <a:pt x="250806" y="747023"/>
                            <a:pt x="245412" y="919620"/>
                          </a:cubicBezTo>
                          <a:lnTo>
                            <a:pt x="215747" y="919620"/>
                          </a:lnTo>
                          <a:close/>
                        </a:path>
                      </a:pathLst>
                    </a:custGeom>
                    <a:solidFill>
                      <a:srgbClr val="11521E"/>
                    </a:solidFill>
                    <a:ln w="26947" cap="flat">
                      <a:noFill/>
                      <a:prstDash val="solid"/>
                      <a:miter/>
                    </a:ln>
                  </p:spPr>
                  <p:txBody>
                    <a:bodyPr rtlCol="1" anchor="ctr"/>
                    <a:lstStyle/>
                    <a:p>
                      <a:endParaRPr lang="ar-SA"/>
                    </a:p>
                  </p:txBody>
                </p:sp>
                <p:sp>
                  <p:nvSpPr>
                    <p:cNvPr id="860" name="شكل حر: شكل 1455">
                      <a:extLst>
                        <a:ext uri="{FF2B5EF4-FFF2-40B4-BE49-F238E27FC236}">
                          <a16:creationId xmlns:a16="http://schemas.microsoft.com/office/drawing/2014/main" id="{0BF3792B-59E6-4B59-88B5-1EFEF4975434}"/>
                        </a:ext>
                      </a:extLst>
                    </p:cNvPr>
                    <p:cNvSpPr/>
                    <p:nvPr/>
                  </p:nvSpPr>
                  <p:spPr>
                    <a:xfrm>
                      <a:off x="9007421" y="6209746"/>
                      <a:ext cx="153719" cy="599844"/>
                    </a:xfrm>
                    <a:custGeom>
                      <a:avLst/>
                      <a:gdLst>
                        <a:gd name="connsiteX0" fmla="*/ 5394 w 153719"/>
                        <a:gd name="connsiteY0" fmla="*/ 1058 h 599844"/>
                        <a:gd name="connsiteX1" fmla="*/ 35058 w 153719"/>
                        <a:gd name="connsiteY1" fmla="*/ 57691 h 599844"/>
                        <a:gd name="connsiteX2" fmla="*/ 64724 w 153719"/>
                        <a:gd name="connsiteY2" fmla="*/ 122416 h 599844"/>
                        <a:gd name="connsiteX3" fmla="*/ 107873 w 153719"/>
                        <a:gd name="connsiteY3" fmla="*/ 254560 h 599844"/>
                        <a:gd name="connsiteX4" fmla="*/ 148326 w 153719"/>
                        <a:gd name="connsiteY4" fmla="*/ 540425 h 599844"/>
                        <a:gd name="connsiteX5" fmla="*/ 153720 w 153719"/>
                        <a:gd name="connsiteY5" fmla="*/ 599755 h 599844"/>
                        <a:gd name="connsiteX6" fmla="*/ 102479 w 153719"/>
                        <a:gd name="connsiteY6" fmla="*/ 265348 h 599844"/>
                        <a:gd name="connsiteX7" fmla="*/ 59331 w 153719"/>
                        <a:gd name="connsiteY7" fmla="*/ 133203 h 599844"/>
                        <a:gd name="connsiteX8" fmla="*/ 0 w 153719"/>
                        <a:gd name="connsiteY8" fmla="*/ 6452 h 599844"/>
                        <a:gd name="connsiteX9" fmla="*/ 5394 w 153719"/>
                        <a:gd name="connsiteY9" fmla="*/ 1058 h 599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719" h="599844">
                          <a:moveTo>
                            <a:pt x="5394" y="1058"/>
                          </a:moveTo>
                          <a:cubicBezTo>
                            <a:pt x="16181" y="17239"/>
                            <a:pt x="26968" y="38814"/>
                            <a:pt x="35058" y="57691"/>
                          </a:cubicBezTo>
                          <a:cubicBezTo>
                            <a:pt x="45846" y="79266"/>
                            <a:pt x="56634" y="100841"/>
                            <a:pt x="64724" y="122416"/>
                          </a:cubicBezTo>
                          <a:cubicBezTo>
                            <a:pt x="83602" y="162868"/>
                            <a:pt x="97086" y="208714"/>
                            <a:pt x="107873" y="254560"/>
                          </a:cubicBezTo>
                          <a:cubicBezTo>
                            <a:pt x="129448" y="346253"/>
                            <a:pt x="142932" y="443338"/>
                            <a:pt x="148326" y="540425"/>
                          </a:cubicBezTo>
                          <a:cubicBezTo>
                            <a:pt x="148326" y="543121"/>
                            <a:pt x="153720" y="602452"/>
                            <a:pt x="153720" y="599755"/>
                          </a:cubicBezTo>
                          <a:cubicBezTo>
                            <a:pt x="142932" y="505366"/>
                            <a:pt x="126751" y="354343"/>
                            <a:pt x="102479" y="265348"/>
                          </a:cubicBezTo>
                          <a:cubicBezTo>
                            <a:pt x="91692" y="219501"/>
                            <a:pt x="75511" y="173655"/>
                            <a:pt x="59331" y="133203"/>
                          </a:cubicBezTo>
                          <a:cubicBezTo>
                            <a:pt x="40452" y="90054"/>
                            <a:pt x="21574" y="46904"/>
                            <a:pt x="0" y="6452"/>
                          </a:cubicBezTo>
                          <a:cubicBezTo>
                            <a:pt x="0" y="1058"/>
                            <a:pt x="2697" y="-1639"/>
                            <a:pt x="5394" y="1058"/>
                          </a:cubicBezTo>
                          <a:close/>
                        </a:path>
                      </a:pathLst>
                    </a:custGeom>
                    <a:solidFill>
                      <a:srgbClr val="DCFB8E">
                        <a:alpha val="30000"/>
                      </a:srgbClr>
                    </a:solidFill>
                    <a:ln w="26947" cap="flat">
                      <a:noFill/>
                      <a:prstDash val="solid"/>
                      <a:miter/>
                    </a:ln>
                  </p:spPr>
                  <p:txBody>
                    <a:bodyPr rtlCol="1" anchor="ctr"/>
                    <a:lstStyle/>
                    <a:p>
                      <a:endParaRPr lang="ar-SA"/>
                    </a:p>
                  </p:txBody>
                </p:sp>
                <p:sp>
                  <p:nvSpPr>
                    <p:cNvPr id="861" name="شكل حر: شكل 1456">
                      <a:extLst>
                        <a:ext uri="{FF2B5EF4-FFF2-40B4-BE49-F238E27FC236}">
                          <a16:creationId xmlns:a16="http://schemas.microsoft.com/office/drawing/2014/main" id="{9DFB50AF-FC7E-45FC-9B4F-712FEF74E302}"/>
                        </a:ext>
                      </a:extLst>
                    </p:cNvPr>
                    <p:cNvSpPr/>
                    <p:nvPr/>
                  </p:nvSpPr>
                  <p:spPr>
                    <a:xfrm>
                      <a:off x="8923819" y="6244880"/>
                      <a:ext cx="191475" cy="785761"/>
                    </a:xfrm>
                    <a:custGeom>
                      <a:avLst/>
                      <a:gdLst>
                        <a:gd name="connsiteX0" fmla="*/ 86299 w 191475"/>
                        <a:gd name="connsiteY0" fmla="*/ 785762 h 785761"/>
                        <a:gd name="connsiteX1" fmla="*/ 0 w 191475"/>
                        <a:gd name="connsiteY1" fmla="*/ 785762 h 785761"/>
                        <a:gd name="connsiteX2" fmla="*/ 2697 w 191475"/>
                        <a:gd name="connsiteY2" fmla="*/ 667100 h 785761"/>
                        <a:gd name="connsiteX3" fmla="*/ 2697 w 191475"/>
                        <a:gd name="connsiteY3" fmla="*/ 664404 h 785761"/>
                        <a:gd name="connsiteX4" fmla="*/ 40452 w 191475"/>
                        <a:gd name="connsiteY4" fmla="*/ 294938 h 785761"/>
                        <a:gd name="connsiteX5" fmla="*/ 97086 w 191475"/>
                        <a:gd name="connsiteY5" fmla="*/ 130431 h 785761"/>
                        <a:gd name="connsiteX6" fmla="*/ 191475 w 191475"/>
                        <a:gd name="connsiteY6" fmla="*/ 983 h 785761"/>
                        <a:gd name="connsiteX7" fmla="*/ 88996 w 191475"/>
                        <a:gd name="connsiteY7" fmla="*/ 726431 h 785761"/>
                        <a:gd name="connsiteX8" fmla="*/ 86299 w 191475"/>
                        <a:gd name="connsiteY8" fmla="*/ 785762 h 785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75" h="785761">
                          <a:moveTo>
                            <a:pt x="86299" y="785762"/>
                          </a:moveTo>
                          <a:lnTo>
                            <a:pt x="0" y="785762"/>
                          </a:lnTo>
                          <a:cubicBezTo>
                            <a:pt x="0" y="734521"/>
                            <a:pt x="2697" y="685979"/>
                            <a:pt x="2697" y="667100"/>
                          </a:cubicBezTo>
                          <a:cubicBezTo>
                            <a:pt x="2697" y="615861"/>
                            <a:pt x="2697" y="642829"/>
                            <a:pt x="2697" y="664404"/>
                          </a:cubicBezTo>
                          <a:cubicBezTo>
                            <a:pt x="2697" y="540350"/>
                            <a:pt x="13484" y="413598"/>
                            <a:pt x="40452" y="294938"/>
                          </a:cubicBezTo>
                          <a:cubicBezTo>
                            <a:pt x="53937" y="238304"/>
                            <a:pt x="72815" y="181671"/>
                            <a:pt x="97086" y="130431"/>
                          </a:cubicBezTo>
                          <a:cubicBezTo>
                            <a:pt x="102480" y="116947"/>
                            <a:pt x="183385" y="-12501"/>
                            <a:pt x="191475" y="983"/>
                          </a:cubicBezTo>
                          <a:cubicBezTo>
                            <a:pt x="186081" y="983"/>
                            <a:pt x="91692" y="661707"/>
                            <a:pt x="88996" y="726431"/>
                          </a:cubicBezTo>
                          <a:cubicBezTo>
                            <a:pt x="86299" y="737218"/>
                            <a:pt x="86299" y="758793"/>
                            <a:pt x="86299" y="785762"/>
                          </a:cubicBezTo>
                          <a:close/>
                        </a:path>
                      </a:pathLst>
                    </a:custGeom>
                    <a:solidFill>
                      <a:srgbClr val="003B18"/>
                    </a:solidFill>
                    <a:ln w="26947" cap="flat">
                      <a:noFill/>
                      <a:prstDash val="solid"/>
                      <a:miter/>
                    </a:ln>
                  </p:spPr>
                  <p:txBody>
                    <a:bodyPr rtlCol="1" anchor="ctr"/>
                    <a:lstStyle/>
                    <a:p>
                      <a:endParaRPr lang="ar-SA"/>
                    </a:p>
                  </p:txBody>
                </p:sp>
                <p:sp>
                  <p:nvSpPr>
                    <p:cNvPr id="862" name="شكل حر: شكل 1457">
                      <a:extLst>
                        <a:ext uri="{FF2B5EF4-FFF2-40B4-BE49-F238E27FC236}">
                          <a16:creationId xmlns:a16="http://schemas.microsoft.com/office/drawing/2014/main" id="{6C92819E-A138-440C-885E-1CBFF82029B7}"/>
                        </a:ext>
                      </a:extLst>
                    </p:cNvPr>
                    <p:cNvSpPr/>
                    <p:nvPr/>
                  </p:nvSpPr>
                  <p:spPr>
                    <a:xfrm>
                      <a:off x="8961574" y="6251257"/>
                      <a:ext cx="148325" cy="779384"/>
                    </a:xfrm>
                    <a:custGeom>
                      <a:avLst/>
                      <a:gdLst>
                        <a:gd name="connsiteX0" fmla="*/ 48543 w 148325"/>
                        <a:gd name="connsiteY0" fmla="*/ 779385 h 779384"/>
                        <a:gd name="connsiteX1" fmla="*/ 0 w 148325"/>
                        <a:gd name="connsiteY1" fmla="*/ 779385 h 779384"/>
                        <a:gd name="connsiteX2" fmla="*/ 75512 w 148325"/>
                        <a:gd name="connsiteY2" fmla="*/ 183385 h 779384"/>
                        <a:gd name="connsiteX3" fmla="*/ 148326 w 148325"/>
                        <a:gd name="connsiteY3" fmla="*/ 0 h 779384"/>
                        <a:gd name="connsiteX4" fmla="*/ 45846 w 148325"/>
                        <a:gd name="connsiteY4" fmla="*/ 722751 h 779384"/>
                        <a:gd name="connsiteX5" fmla="*/ 48543 w 148325"/>
                        <a:gd name="connsiteY5" fmla="*/ 779385 h 77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325" h="779384">
                          <a:moveTo>
                            <a:pt x="48543" y="779385"/>
                          </a:moveTo>
                          <a:lnTo>
                            <a:pt x="0" y="779385"/>
                          </a:lnTo>
                          <a:cubicBezTo>
                            <a:pt x="5394" y="577122"/>
                            <a:pt x="29665" y="377557"/>
                            <a:pt x="75512" y="183385"/>
                          </a:cubicBezTo>
                          <a:cubicBezTo>
                            <a:pt x="91693" y="118660"/>
                            <a:pt x="121357" y="59330"/>
                            <a:pt x="148326" y="0"/>
                          </a:cubicBezTo>
                          <a:cubicBezTo>
                            <a:pt x="137539" y="51240"/>
                            <a:pt x="51240" y="660724"/>
                            <a:pt x="45846" y="722751"/>
                          </a:cubicBezTo>
                          <a:cubicBezTo>
                            <a:pt x="48543" y="730841"/>
                            <a:pt x="48543" y="752417"/>
                            <a:pt x="48543" y="779385"/>
                          </a:cubicBezTo>
                          <a:close/>
                        </a:path>
                      </a:pathLst>
                    </a:custGeom>
                    <a:solidFill>
                      <a:srgbClr val="003B18"/>
                    </a:solidFill>
                    <a:ln w="26947" cap="flat">
                      <a:noFill/>
                      <a:prstDash val="solid"/>
                      <a:miter/>
                    </a:ln>
                  </p:spPr>
                  <p:txBody>
                    <a:bodyPr rtlCol="1" anchor="ctr"/>
                    <a:lstStyle/>
                    <a:p>
                      <a:endParaRPr lang="ar-SA"/>
                    </a:p>
                  </p:txBody>
                </p:sp>
                <p:sp>
                  <p:nvSpPr>
                    <p:cNvPr id="863" name="شكل حر: شكل 1458">
                      <a:extLst>
                        <a:ext uri="{FF2B5EF4-FFF2-40B4-BE49-F238E27FC236}">
                          <a16:creationId xmlns:a16="http://schemas.microsoft.com/office/drawing/2014/main" id="{E1E30719-AA78-4080-B692-C2D0D1DC9477}"/>
                        </a:ext>
                      </a:extLst>
                    </p:cNvPr>
                    <p:cNvSpPr/>
                    <p:nvPr/>
                  </p:nvSpPr>
                  <p:spPr>
                    <a:xfrm>
                      <a:off x="8500416" y="6069223"/>
                      <a:ext cx="320922" cy="961418"/>
                    </a:xfrm>
                    <a:custGeom>
                      <a:avLst/>
                      <a:gdLst>
                        <a:gd name="connsiteX0" fmla="*/ 296652 w 320922"/>
                        <a:gd name="connsiteY0" fmla="*/ 737581 h 961418"/>
                        <a:gd name="connsiteX1" fmla="*/ 320923 w 320922"/>
                        <a:gd name="connsiteY1" fmla="*/ 961418 h 961418"/>
                        <a:gd name="connsiteX2" fmla="*/ 221140 w 320922"/>
                        <a:gd name="connsiteY2" fmla="*/ 961418 h 961418"/>
                        <a:gd name="connsiteX3" fmla="*/ 204959 w 320922"/>
                        <a:gd name="connsiteY3" fmla="*/ 818486 h 961418"/>
                        <a:gd name="connsiteX4" fmla="*/ 0 w 320922"/>
                        <a:gd name="connsiteY4" fmla="*/ 1346 h 961418"/>
                        <a:gd name="connsiteX5" fmla="*/ 124054 w 320922"/>
                        <a:gd name="connsiteY5" fmla="*/ 133490 h 961418"/>
                        <a:gd name="connsiteX6" fmla="*/ 210353 w 320922"/>
                        <a:gd name="connsiteY6" fmla="*/ 311481 h 961418"/>
                        <a:gd name="connsiteX7" fmla="*/ 296652 w 320922"/>
                        <a:gd name="connsiteY7" fmla="*/ 737581 h 961418"/>
                        <a:gd name="connsiteX8" fmla="*/ 296652 w 320922"/>
                        <a:gd name="connsiteY8" fmla="*/ 737581 h 96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922" h="961418">
                          <a:moveTo>
                            <a:pt x="296652" y="737581"/>
                          </a:moveTo>
                          <a:cubicBezTo>
                            <a:pt x="302045" y="772639"/>
                            <a:pt x="315529" y="872422"/>
                            <a:pt x="320923" y="961418"/>
                          </a:cubicBezTo>
                          <a:lnTo>
                            <a:pt x="221140" y="961418"/>
                          </a:lnTo>
                          <a:cubicBezTo>
                            <a:pt x="213050" y="899391"/>
                            <a:pt x="210353" y="840061"/>
                            <a:pt x="204959" y="818486"/>
                          </a:cubicBezTo>
                          <a:cubicBezTo>
                            <a:pt x="191474" y="745671"/>
                            <a:pt x="5393" y="-1351"/>
                            <a:pt x="0" y="1346"/>
                          </a:cubicBezTo>
                          <a:cubicBezTo>
                            <a:pt x="5393" y="-14836"/>
                            <a:pt x="113266" y="120006"/>
                            <a:pt x="124054" y="133490"/>
                          </a:cubicBezTo>
                          <a:cubicBezTo>
                            <a:pt x="159113" y="187427"/>
                            <a:pt x="188778" y="249454"/>
                            <a:pt x="210353" y="311481"/>
                          </a:cubicBezTo>
                          <a:cubicBezTo>
                            <a:pt x="253502" y="446323"/>
                            <a:pt x="280470" y="591952"/>
                            <a:pt x="296652" y="737581"/>
                          </a:cubicBezTo>
                          <a:cubicBezTo>
                            <a:pt x="299348" y="756459"/>
                            <a:pt x="299348" y="748368"/>
                            <a:pt x="296652" y="737581"/>
                          </a:cubicBezTo>
                          <a:close/>
                        </a:path>
                      </a:pathLst>
                    </a:custGeom>
                    <a:solidFill>
                      <a:srgbClr val="003B18"/>
                    </a:solidFill>
                    <a:ln w="26947" cap="flat">
                      <a:noFill/>
                      <a:prstDash val="solid"/>
                      <a:miter/>
                    </a:ln>
                  </p:spPr>
                  <p:txBody>
                    <a:bodyPr rtlCol="1" anchor="ctr"/>
                    <a:lstStyle/>
                    <a:p>
                      <a:endParaRPr lang="ar-SA"/>
                    </a:p>
                  </p:txBody>
                </p:sp>
                <p:sp>
                  <p:nvSpPr>
                    <p:cNvPr id="864" name="شكل حر: شكل 1459">
                      <a:extLst>
                        <a:ext uri="{FF2B5EF4-FFF2-40B4-BE49-F238E27FC236}">
                          <a16:creationId xmlns:a16="http://schemas.microsoft.com/office/drawing/2014/main" id="{294179F1-9348-484B-B066-C2BE92444523}"/>
                        </a:ext>
                      </a:extLst>
                    </p:cNvPr>
                    <p:cNvSpPr/>
                    <p:nvPr/>
                  </p:nvSpPr>
                  <p:spPr>
                    <a:xfrm>
                      <a:off x="8500416" y="6075963"/>
                      <a:ext cx="275076" cy="957375"/>
                    </a:xfrm>
                    <a:custGeom>
                      <a:avLst/>
                      <a:gdLst>
                        <a:gd name="connsiteX0" fmla="*/ 221140 w 275076"/>
                        <a:gd name="connsiteY0" fmla="*/ 954679 h 957375"/>
                        <a:gd name="connsiteX1" fmla="*/ 204959 w 275076"/>
                        <a:gd name="connsiteY1" fmla="*/ 811746 h 957375"/>
                        <a:gd name="connsiteX2" fmla="*/ 0 w 275076"/>
                        <a:gd name="connsiteY2" fmla="*/ 0 h 957375"/>
                        <a:gd name="connsiteX3" fmla="*/ 105176 w 275076"/>
                        <a:gd name="connsiteY3" fmla="*/ 199565 h 957375"/>
                        <a:gd name="connsiteX4" fmla="*/ 275076 w 275076"/>
                        <a:gd name="connsiteY4" fmla="*/ 957375 h 957375"/>
                        <a:gd name="connsiteX5" fmla="*/ 221140 w 275076"/>
                        <a:gd name="connsiteY5" fmla="*/ 957375 h 957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5076" h="957375">
                          <a:moveTo>
                            <a:pt x="221140" y="954679"/>
                          </a:moveTo>
                          <a:cubicBezTo>
                            <a:pt x="213050" y="892651"/>
                            <a:pt x="210353" y="833322"/>
                            <a:pt x="204959" y="811746"/>
                          </a:cubicBezTo>
                          <a:cubicBezTo>
                            <a:pt x="191474" y="741629"/>
                            <a:pt x="21574" y="56633"/>
                            <a:pt x="0" y="0"/>
                          </a:cubicBezTo>
                          <a:cubicBezTo>
                            <a:pt x="37755" y="64724"/>
                            <a:pt x="78208" y="126751"/>
                            <a:pt x="105176" y="199565"/>
                          </a:cubicBezTo>
                          <a:cubicBezTo>
                            <a:pt x="191474" y="442280"/>
                            <a:pt x="245411" y="695783"/>
                            <a:pt x="275076" y="957375"/>
                          </a:cubicBezTo>
                          <a:lnTo>
                            <a:pt x="221140" y="957375"/>
                          </a:lnTo>
                          <a:close/>
                        </a:path>
                      </a:pathLst>
                    </a:custGeom>
                    <a:solidFill>
                      <a:srgbClr val="003B18"/>
                    </a:solidFill>
                    <a:ln w="26947" cap="flat">
                      <a:noFill/>
                      <a:prstDash val="solid"/>
                      <a:miter/>
                    </a:ln>
                  </p:spPr>
                  <p:txBody>
                    <a:bodyPr rtlCol="1" anchor="ctr"/>
                    <a:lstStyle/>
                    <a:p>
                      <a:endParaRPr lang="ar-SA"/>
                    </a:p>
                  </p:txBody>
                </p:sp>
                <p:sp>
                  <p:nvSpPr>
                    <p:cNvPr id="865" name="شكل حر: شكل 1460">
                      <a:extLst>
                        <a:ext uri="{FF2B5EF4-FFF2-40B4-BE49-F238E27FC236}">
                          <a16:creationId xmlns:a16="http://schemas.microsoft.com/office/drawing/2014/main" id="{B054BF78-8CE1-42DC-94CA-3BAF3667F60B}"/>
                        </a:ext>
                      </a:extLst>
                    </p:cNvPr>
                    <p:cNvSpPr/>
                    <p:nvPr/>
                  </p:nvSpPr>
                  <p:spPr>
                    <a:xfrm>
                      <a:off x="8586715" y="5749646"/>
                      <a:ext cx="400951" cy="1280995"/>
                    </a:xfrm>
                    <a:custGeom>
                      <a:avLst/>
                      <a:gdLst>
                        <a:gd name="connsiteX0" fmla="*/ 307439 w 400951"/>
                        <a:gd name="connsiteY0" fmla="*/ 1280996 h 1280995"/>
                        <a:gd name="connsiteX1" fmla="*/ 275077 w 400951"/>
                        <a:gd name="connsiteY1" fmla="*/ 887258 h 1280995"/>
                        <a:gd name="connsiteX2" fmla="*/ 177991 w 400951"/>
                        <a:gd name="connsiteY2" fmla="*/ 512398 h 1280995"/>
                        <a:gd name="connsiteX3" fmla="*/ 72815 w 400951"/>
                        <a:gd name="connsiteY3" fmla="*/ 132145 h 1280995"/>
                        <a:gd name="connsiteX4" fmla="*/ 72815 w 400951"/>
                        <a:gd name="connsiteY4" fmla="*/ 132145 h 1280995"/>
                        <a:gd name="connsiteX5" fmla="*/ 0 w 400951"/>
                        <a:gd name="connsiteY5" fmla="*/ 0 h 1280995"/>
                        <a:gd name="connsiteX6" fmla="*/ 196869 w 400951"/>
                        <a:gd name="connsiteY6" fmla="*/ 191475 h 1280995"/>
                        <a:gd name="connsiteX7" fmla="*/ 345195 w 400951"/>
                        <a:gd name="connsiteY7" fmla="*/ 542064 h 1280995"/>
                        <a:gd name="connsiteX8" fmla="*/ 396435 w 400951"/>
                        <a:gd name="connsiteY8" fmla="*/ 1280996 h 1280995"/>
                        <a:gd name="connsiteX9" fmla="*/ 307439 w 400951"/>
                        <a:gd name="connsiteY9" fmla="*/ 1280996 h 1280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0951" h="1280995">
                          <a:moveTo>
                            <a:pt x="307439" y="1280996"/>
                          </a:moveTo>
                          <a:cubicBezTo>
                            <a:pt x="312833" y="1148851"/>
                            <a:pt x="299349" y="1016706"/>
                            <a:pt x="275077" y="887258"/>
                          </a:cubicBezTo>
                          <a:cubicBezTo>
                            <a:pt x="250806" y="757810"/>
                            <a:pt x="218444" y="633756"/>
                            <a:pt x="177991" y="512398"/>
                          </a:cubicBezTo>
                          <a:cubicBezTo>
                            <a:pt x="137539" y="391041"/>
                            <a:pt x="129448" y="242715"/>
                            <a:pt x="72815" y="132145"/>
                          </a:cubicBezTo>
                          <a:cubicBezTo>
                            <a:pt x="75512" y="137539"/>
                            <a:pt x="88996" y="161810"/>
                            <a:pt x="72815" y="132145"/>
                          </a:cubicBezTo>
                          <a:cubicBezTo>
                            <a:pt x="48543" y="86299"/>
                            <a:pt x="26968" y="43149"/>
                            <a:pt x="0" y="0"/>
                          </a:cubicBezTo>
                          <a:cubicBezTo>
                            <a:pt x="72815" y="53937"/>
                            <a:pt x="142933" y="105177"/>
                            <a:pt x="196869" y="191475"/>
                          </a:cubicBezTo>
                          <a:cubicBezTo>
                            <a:pt x="261593" y="296652"/>
                            <a:pt x="312833" y="412615"/>
                            <a:pt x="345195" y="542064"/>
                          </a:cubicBezTo>
                          <a:cubicBezTo>
                            <a:pt x="401828" y="784779"/>
                            <a:pt x="407222" y="1032887"/>
                            <a:pt x="396435" y="1280996"/>
                          </a:cubicBezTo>
                          <a:lnTo>
                            <a:pt x="307439" y="1280996"/>
                          </a:lnTo>
                          <a:close/>
                        </a:path>
                      </a:pathLst>
                    </a:custGeom>
                    <a:solidFill>
                      <a:srgbClr val="115027"/>
                    </a:solidFill>
                    <a:ln w="26947" cap="flat">
                      <a:noFill/>
                      <a:prstDash val="solid"/>
                      <a:miter/>
                    </a:ln>
                  </p:spPr>
                  <p:txBody>
                    <a:bodyPr rtlCol="1" anchor="ctr"/>
                    <a:lstStyle/>
                    <a:p>
                      <a:endParaRPr lang="ar-SA"/>
                    </a:p>
                  </p:txBody>
                </p:sp>
                <p:sp>
                  <p:nvSpPr>
                    <p:cNvPr id="866" name="شكل حر: شكل 1461">
                      <a:extLst>
                        <a:ext uri="{FF2B5EF4-FFF2-40B4-BE49-F238E27FC236}">
                          <a16:creationId xmlns:a16="http://schemas.microsoft.com/office/drawing/2014/main" id="{22A4729D-42BD-4B4B-96BE-43D3BE47963F}"/>
                        </a:ext>
                      </a:extLst>
                    </p:cNvPr>
                    <p:cNvSpPr/>
                    <p:nvPr/>
                  </p:nvSpPr>
                  <p:spPr>
                    <a:xfrm>
                      <a:off x="8605593" y="5763130"/>
                      <a:ext cx="382072" cy="1267511"/>
                    </a:xfrm>
                    <a:custGeom>
                      <a:avLst/>
                      <a:gdLst>
                        <a:gd name="connsiteX0" fmla="*/ 331710 w 382072"/>
                        <a:gd name="connsiteY0" fmla="*/ 1267512 h 1267511"/>
                        <a:gd name="connsiteX1" fmla="*/ 0 w 382072"/>
                        <a:gd name="connsiteY1" fmla="*/ 0 h 1267511"/>
                        <a:gd name="connsiteX2" fmla="*/ 177991 w 382072"/>
                        <a:gd name="connsiteY2" fmla="*/ 175294 h 1267511"/>
                        <a:gd name="connsiteX3" fmla="*/ 326317 w 382072"/>
                        <a:gd name="connsiteY3" fmla="*/ 525882 h 1267511"/>
                        <a:gd name="connsiteX4" fmla="*/ 377557 w 382072"/>
                        <a:gd name="connsiteY4" fmla="*/ 1264815 h 1267511"/>
                        <a:gd name="connsiteX5" fmla="*/ 331710 w 382072"/>
                        <a:gd name="connsiteY5" fmla="*/ 1264815 h 126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2072" h="1267511">
                          <a:moveTo>
                            <a:pt x="331710" y="1267512"/>
                          </a:moveTo>
                          <a:cubicBezTo>
                            <a:pt x="347891" y="800959"/>
                            <a:pt x="283167" y="318226"/>
                            <a:pt x="0" y="0"/>
                          </a:cubicBezTo>
                          <a:cubicBezTo>
                            <a:pt x="67421" y="48543"/>
                            <a:pt x="129448" y="99783"/>
                            <a:pt x="177991" y="175294"/>
                          </a:cubicBezTo>
                          <a:cubicBezTo>
                            <a:pt x="242715" y="280471"/>
                            <a:pt x="293955" y="396434"/>
                            <a:pt x="326317" y="525882"/>
                          </a:cubicBezTo>
                          <a:cubicBezTo>
                            <a:pt x="382950" y="768597"/>
                            <a:pt x="388344" y="1016706"/>
                            <a:pt x="377557" y="1264815"/>
                          </a:cubicBezTo>
                          <a:lnTo>
                            <a:pt x="331710" y="1264815"/>
                          </a:lnTo>
                          <a:close/>
                        </a:path>
                      </a:pathLst>
                    </a:custGeom>
                    <a:solidFill>
                      <a:srgbClr val="11521E"/>
                    </a:solidFill>
                    <a:ln w="26947" cap="flat">
                      <a:noFill/>
                      <a:prstDash val="solid"/>
                      <a:miter/>
                    </a:ln>
                  </p:spPr>
                  <p:txBody>
                    <a:bodyPr rtlCol="1" anchor="ctr"/>
                    <a:lstStyle/>
                    <a:p>
                      <a:endParaRPr lang="ar-SA"/>
                    </a:p>
                  </p:txBody>
                </p:sp>
                <p:sp>
                  <p:nvSpPr>
                    <p:cNvPr id="867" name="شكل حر: شكل 1462">
                      <a:extLst>
                        <a:ext uri="{FF2B5EF4-FFF2-40B4-BE49-F238E27FC236}">
                          <a16:creationId xmlns:a16="http://schemas.microsoft.com/office/drawing/2014/main" id="{2EBF01DF-8CE7-432D-B860-1359D9FE53FD}"/>
                        </a:ext>
                      </a:extLst>
                    </p:cNvPr>
                    <p:cNvSpPr/>
                    <p:nvPr/>
                  </p:nvSpPr>
                  <p:spPr>
                    <a:xfrm>
                      <a:off x="8443404" y="6424830"/>
                      <a:ext cx="256578" cy="207685"/>
                    </a:xfrm>
                    <a:custGeom>
                      <a:avLst/>
                      <a:gdLst>
                        <a:gd name="connsiteX0" fmla="*/ 102858 w 256578"/>
                        <a:gd name="connsiteY0" fmla="*/ 7115 h 207685"/>
                        <a:gd name="connsiteX1" fmla="*/ 172976 w 256578"/>
                        <a:gd name="connsiteY1" fmla="*/ 7115 h 207685"/>
                        <a:gd name="connsiteX2" fmla="*/ 256578 w 256578"/>
                        <a:gd name="connsiteY2" fmla="*/ 106898 h 207685"/>
                        <a:gd name="connsiteX3" fmla="*/ 151402 w 256578"/>
                        <a:gd name="connsiteY3" fmla="*/ 61052 h 207685"/>
                        <a:gd name="connsiteX4" fmla="*/ 51619 w 256578"/>
                        <a:gd name="connsiteY4" fmla="*/ 160834 h 207685"/>
                        <a:gd name="connsiteX5" fmla="*/ 379 w 256578"/>
                        <a:gd name="connsiteY5" fmla="*/ 203984 h 207685"/>
                        <a:gd name="connsiteX6" fmla="*/ 102858 w 256578"/>
                        <a:gd name="connsiteY6" fmla="*/ 7115 h 20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6578" h="207685">
                          <a:moveTo>
                            <a:pt x="102858" y="7115"/>
                          </a:moveTo>
                          <a:cubicBezTo>
                            <a:pt x="124433" y="-976"/>
                            <a:pt x="146008" y="-3672"/>
                            <a:pt x="172976" y="7115"/>
                          </a:cubicBezTo>
                          <a:cubicBezTo>
                            <a:pt x="208035" y="20599"/>
                            <a:pt x="237700" y="61052"/>
                            <a:pt x="256578" y="106898"/>
                          </a:cubicBezTo>
                          <a:cubicBezTo>
                            <a:pt x="229610" y="58355"/>
                            <a:pt x="197247" y="28690"/>
                            <a:pt x="151402" y="61052"/>
                          </a:cubicBezTo>
                          <a:cubicBezTo>
                            <a:pt x="116342" y="88020"/>
                            <a:pt x="83981" y="125775"/>
                            <a:pt x="51619" y="160834"/>
                          </a:cubicBezTo>
                          <a:cubicBezTo>
                            <a:pt x="48922" y="163531"/>
                            <a:pt x="-5015" y="222862"/>
                            <a:pt x="379" y="203984"/>
                          </a:cubicBezTo>
                          <a:cubicBezTo>
                            <a:pt x="21953" y="131169"/>
                            <a:pt x="54316" y="58355"/>
                            <a:pt x="102858" y="7115"/>
                          </a:cubicBezTo>
                          <a:close/>
                        </a:path>
                      </a:pathLst>
                    </a:custGeom>
                    <a:solidFill>
                      <a:srgbClr val="284A55"/>
                    </a:solidFill>
                    <a:ln w="26947" cap="flat">
                      <a:noFill/>
                      <a:prstDash val="solid"/>
                      <a:miter/>
                    </a:ln>
                  </p:spPr>
                  <p:txBody>
                    <a:bodyPr rtlCol="1" anchor="ctr"/>
                    <a:lstStyle/>
                    <a:p>
                      <a:endParaRPr lang="ar-SA"/>
                    </a:p>
                  </p:txBody>
                </p:sp>
                <p:sp>
                  <p:nvSpPr>
                    <p:cNvPr id="868" name="شكل حر: شكل 1463">
                      <a:extLst>
                        <a:ext uri="{FF2B5EF4-FFF2-40B4-BE49-F238E27FC236}">
                          <a16:creationId xmlns:a16="http://schemas.microsoft.com/office/drawing/2014/main" id="{5A6738DD-8C5A-4F8C-BB94-A100F2AAF5AD}"/>
                        </a:ext>
                      </a:extLst>
                    </p:cNvPr>
                    <p:cNvSpPr/>
                    <p:nvPr/>
                  </p:nvSpPr>
                  <p:spPr>
                    <a:xfrm>
                      <a:off x="8543565" y="6375513"/>
                      <a:ext cx="340782" cy="657824"/>
                    </a:xfrm>
                    <a:custGeom>
                      <a:avLst/>
                      <a:gdLst>
                        <a:gd name="connsiteX0" fmla="*/ 256199 w 340782"/>
                        <a:gd name="connsiteY0" fmla="*/ 655128 h 657824"/>
                        <a:gd name="connsiteX1" fmla="*/ 207656 w 340782"/>
                        <a:gd name="connsiteY1" fmla="*/ 307237 h 657824"/>
                        <a:gd name="connsiteX2" fmla="*/ 153720 w 340782"/>
                        <a:gd name="connsiteY2" fmla="*/ 156214 h 657824"/>
                        <a:gd name="connsiteX3" fmla="*/ 70118 w 340782"/>
                        <a:gd name="connsiteY3" fmla="*/ 56431 h 657824"/>
                        <a:gd name="connsiteX4" fmla="*/ 0 w 340782"/>
                        <a:gd name="connsiteY4" fmla="*/ 56431 h 657824"/>
                        <a:gd name="connsiteX5" fmla="*/ 43149 w 340782"/>
                        <a:gd name="connsiteY5" fmla="*/ 21372 h 657824"/>
                        <a:gd name="connsiteX6" fmla="*/ 172598 w 340782"/>
                        <a:gd name="connsiteY6" fmla="*/ 13282 h 657824"/>
                        <a:gd name="connsiteX7" fmla="*/ 180688 w 340782"/>
                        <a:gd name="connsiteY7" fmla="*/ 24069 h 657824"/>
                        <a:gd name="connsiteX8" fmla="*/ 275077 w 340782"/>
                        <a:gd name="connsiteY8" fmla="*/ 183182 h 657824"/>
                        <a:gd name="connsiteX9" fmla="*/ 339801 w 340782"/>
                        <a:gd name="connsiteY9" fmla="*/ 657824 h 657824"/>
                        <a:gd name="connsiteX10" fmla="*/ 256199 w 340782"/>
                        <a:gd name="connsiteY10" fmla="*/ 657824 h 65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0782" h="657824">
                          <a:moveTo>
                            <a:pt x="256199" y="655128"/>
                          </a:moveTo>
                          <a:cubicBezTo>
                            <a:pt x="250806" y="536467"/>
                            <a:pt x="237322" y="420503"/>
                            <a:pt x="207656" y="307237"/>
                          </a:cubicBezTo>
                          <a:cubicBezTo>
                            <a:pt x="196869" y="269481"/>
                            <a:pt x="180688" y="204757"/>
                            <a:pt x="153720" y="156214"/>
                          </a:cubicBezTo>
                          <a:cubicBezTo>
                            <a:pt x="134842" y="110368"/>
                            <a:pt x="105177" y="67218"/>
                            <a:pt x="70118" y="56431"/>
                          </a:cubicBezTo>
                          <a:cubicBezTo>
                            <a:pt x="45846" y="45644"/>
                            <a:pt x="21575" y="48340"/>
                            <a:pt x="0" y="56431"/>
                          </a:cubicBezTo>
                          <a:cubicBezTo>
                            <a:pt x="13484" y="42947"/>
                            <a:pt x="26968" y="32160"/>
                            <a:pt x="43149" y="21372"/>
                          </a:cubicBezTo>
                          <a:cubicBezTo>
                            <a:pt x="86299" y="-5596"/>
                            <a:pt x="132145" y="-5596"/>
                            <a:pt x="172598" y="13282"/>
                          </a:cubicBezTo>
                          <a:cubicBezTo>
                            <a:pt x="175294" y="15979"/>
                            <a:pt x="177991" y="21372"/>
                            <a:pt x="180688" y="24069"/>
                          </a:cubicBezTo>
                          <a:cubicBezTo>
                            <a:pt x="213050" y="78006"/>
                            <a:pt x="253503" y="123852"/>
                            <a:pt x="275077" y="183182"/>
                          </a:cubicBezTo>
                          <a:cubicBezTo>
                            <a:pt x="329014" y="334205"/>
                            <a:pt x="345195" y="496015"/>
                            <a:pt x="339801" y="657824"/>
                          </a:cubicBezTo>
                          <a:lnTo>
                            <a:pt x="256199" y="657824"/>
                          </a:lnTo>
                          <a:close/>
                        </a:path>
                      </a:pathLst>
                    </a:custGeom>
                    <a:solidFill>
                      <a:srgbClr val="00374E"/>
                    </a:solidFill>
                    <a:ln w="26947" cap="flat">
                      <a:noFill/>
                      <a:prstDash val="solid"/>
                      <a:miter/>
                    </a:ln>
                  </p:spPr>
                  <p:txBody>
                    <a:bodyPr rtlCol="1" anchor="ctr"/>
                    <a:lstStyle/>
                    <a:p>
                      <a:endParaRPr lang="ar-SA"/>
                    </a:p>
                  </p:txBody>
                </p:sp>
                <p:sp>
                  <p:nvSpPr>
                    <p:cNvPr id="869" name="شكل حر: شكل 1464">
                      <a:extLst>
                        <a:ext uri="{FF2B5EF4-FFF2-40B4-BE49-F238E27FC236}">
                          <a16:creationId xmlns:a16="http://schemas.microsoft.com/office/drawing/2014/main" id="{C6BC8A0A-0A91-491D-B337-4DE02E0062EA}"/>
                        </a:ext>
                      </a:extLst>
                    </p:cNvPr>
                    <p:cNvSpPr/>
                    <p:nvPr/>
                  </p:nvSpPr>
                  <p:spPr>
                    <a:xfrm>
                      <a:off x="8716163" y="6386098"/>
                      <a:ext cx="213049" cy="644543"/>
                    </a:xfrm>
                    <a:custGeom>
                      <a:avLst/>
                      <a:gdLst>
                        <a:gd name="connsiteX0" fmla="*/ 167203 w 213049"/>
                        <a:gd name="connsiteY0" fmla="*/ 644543 h 644543"/>
                        <a:gd name="connsiteX1" fmla="*/ 102479 w 213049"/>
                        <a:gd name="connsiteY1" fmla="*/ 169901 h 644543"/>
                        <a:gd name="connsiteX2" fmla="*/ 8090 w 213049"/>
                        <a:gd name="connsiteY2" fmla="*/ 10787 h 644543"/>
                        <a:gd name="connsiteX3" fmla="*/ 0 w 213049"/>
                        <a:gd name="connsiteY3" fmla="*/ 0 h 644543"/>
                        <a:gd name="connsiteX4" fmla="*/ 105176 w 213049"/>
                        <a:gd name="connsiteY4" fmla="*/ 94389 h 644543"/>
                        <a:gd name="connsiteX5" fmla="*/ 199565 w 213049"/>
                        <a:gd name="connsiteY5" fmla="*/ 391041 h 644543"/>
                        <a:gd name="connsiteX6" fmla="*/ 210353 w 213049"/>
                        <a:gd name="connsiteY6" fmla="*/ 574425 h 644543"/>
                        <a:gd name="connsiteX7" fmla="*/ 213050 w 213049"/>
                        <a:gd name="connsiteY7" fmla="*/ 641846 h 644543"/>
                        <a:gd name="connsiteX8" fmla="*/ 167203 w 213049"/>
                        <a:gd name="connsiteY8" fmla="*/ 641846 h 644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049" h="644543">
                          <a:moveTo>
                            <a:pt x="167203" y="644543"/>
                          </a:moveTo>
                          <a:cubicBezTo>
                            <a:pt x="172597" y="482733"/>
                            <a:pt x="156416" y="320923"/>
                            <a:pt x="102479" y="169901"/>
                          </a:cubicBezTo>
                          <a:cubicBezTo>
                            <a:pt x="80905" y="110570"/>
                            <a:pt x="40452" y="67421"/>
                            <a:pt x="8090" y="10787"/>
                          </a:cubicBezTo>
                          <a:cubicBezTo>
                            <a:pt x="5393" y="8091"/>
                            <a:pt x="2696" y="2697"/>
                            <a:pt x="0" y="0"/>
                          </a:cubicBezTo>
                          <a:cubicBezTo>
                            <a:pt x="40452" y="18878"/>
                            <a:pt x="75511" y="53937"/>
                            <a:pt x="105176" y="94389"/>
                          </a:cubicBezTo>
                          <a:cubicBezTo>
                            <a:pt x="161810" y="177991"/>
                            <a:pt x="188778" y="283167"/>
                            <a:pt x="199565" y="391041"/>
                          </a:cubicBezTo>
                          <a:cubicBezTo>
                            <a:pt x="204959" y="453068"/>
                            <a:pt x="207656" y="515095"/>
                            <a:pt x="210353" y="574425"/>
                          </a:cubicBezTo>
                          <a:cubicBezTo>
                            <a:pt x="210353" y="596000"/>
                            <a:pt x="213050" y="617575"/>
                            <a:pt x="213050" y="641846"/>
                          </a:cubicBezTo>
                          <a:lnTo>
                            <a:pt x="167203" y="641846"/>
                          </a:lnTo>
                          <a:close/>
                        </a:path>
                      </a:pathLst>
                    </a:custGeom>
                    <a:solidFill>
                      <a:srgbClr val="007500"/>
                    </a:solidFill>
                    <a:ln w="26947" cap="flat">
                      <a:noFill/>
                      <a:prstDash val="solid"/>
                      <a:miter/>
                    </a:ln>
                  </p:spPr>
                  <p:txBody>
                    <a:bodyPr rtlCol="1" anchor="ctr"/>
                    <a:lstStyle/>
                    <a:p>
                      <a:endParaRPr lang="ar-SA"/>
                    </a:p>
                  </p:txBody>
                </p:sp>
                <p:sp>
                  <p:nvSpPr>
                    <p:cNvPr id="870" name="شكل حر: شكل 1465">
                      <a:extLst>
                        <a:ext uri="{FF2B5EF4-FFF2-40B4-BE49-F238E27FC236}">
                          <a16:creationId xmlns:a16="http://schemas.microsoft.com/office/drawing/2014/main" id="{5180F503-3258-456F-87A9-7142E3172A18}"/>
                        </a:ext>
                      </a:extLst>
                    </p:cNvPr>
                    <p:cNvSpPr/>
                    <p:nvPr/>
                  </p:nvSpPr>
                  <p:spPr>
                    <a:xfrm>
                      <a:off x="8739317" y="5894158"/>
                      <a:ext cx="238988" cy="775178"/>
                    </a:xfrm>
                    <a:custGeom>
                      <a:avLst/>
                      <a:gdLst>
                        <a:gd name="connsiteX0" fmla="*/ 3814 w 238988"/>
                        <a:gd name="connsiteY0" fmla="*/ 1117 h 775178"/>
                        <a:gd name="connsiteX1" fmla="*/ 52357 w 238988"/>
                        <a:gd name="connsiteY1" fmla="*/ 73932 h 775178"/>
                        <a:gd name="connsiteX2" fmla="*/ 100899 w 238988"/>
                        <a:gd name="connsiteY2" fmla="*/ 157533 h 775178"/>
                        <a:gd name="connsiteX3" fmla="*/ 168320 w 238988"/>
                        <a:gd name="connsiteY3" fmla="*/ 327434 h 775178"/>
                        <a:gd name="connsiteX4" fmla="*/ 233045 w 238988"/>
                        <a:gd name="connsiteY4" fmla="*/ 699597 h 775178"/>
                        <a:gd name="connsiteX5" fmla="*/ 238438 w 238988"/>
                        <a:gd name="connsiteY5" fmla="*/ 775108 h 775178"/>
                        <a:gd name="connsiteX6" fmla="*/ 160230 w 238988"/>
                        <a:gd name="connsiteY6" fmla="*/ 340918 h 775178"/>
                        <a:gd name="connsiteX7" fmla="*/ 92809 w 238988"/>
                        <a:gd name="connsiteY7" fmla="*/ 168321 h 775178"/>
                        <a:gd name="connsiteX8" fmla="*/ 1117 w 238988"/>
                        <a:gd name="connsiteY8" fmla="*/ 3814 h 775178"/>
                        <a:gd name="connsiteX9" fmla="*/ 3814 w 238988"/>
                        <a:gd name="connsiteY9" fmla="*/ 1117 h 775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988" h="775178">
                          <a:moveTo>
                            <a:pt x="3814" y="1117"/>
                          </a:moveTo>
                          <a:cubicBezTo>
                            <a:pt x="22691" y="22691"/>
                            <a:pt x="36176" y="49660"/>
                            <a:pt x="52357" y="73932"/>
                          </a:cubicBezTo>
                          <a:cubicBezTo>
                            <a:pt x="68538" y="100900"/>
                            <a:pt x="84719" y="130565"/>
                            <a:pt x="100899" y="157533"/>
                          </a:cubicBezTo>
                          <a:cubicBezTo>
                            <a:pt x="127868" y="211470"/>
                            <a:pt x="149443" y="268103"/>
                            <a:pt x="168320" y="327434"/>
                          </a:cubicBezTo>
                          <a:cubicBezTo>
                            <a:pt x="200683" y="446095"/>
                            <a:pt x="222257" y="575542"/>
                            <a:pt x="233045" y="699597"/>
                          </a:cubicBezTo>
                          <a:cubicBezTo>
                            <a:pt x="233045" y="702294"/>
                            <a:pt x="241135" y="777805"/>
                            <a:pt x="238438" y="775108"/>
                          </a:cubicBezTo>
                          <a:cubicBezTo>
                            <a:pt x="224954" y="653751"/>
                            <a:pt x="197986" y="456882"/>
                            <a:pt x="160230" y="340918"/>
                          </a:cubicBezTo>
                          <a:cubicBezTo>
                            <a:pt x="141352" y="281588"/>
                            <a:pt x="119778" y="222257"/>
                            <a:pt x="92809" y="168321"/>
                          </a:cubicBezTo>
                          <a:cubicBezTo>
                            <a:pt x="65841" y="111687"/>
                            <a:pt x="36176" y="55054"/>
                            <a:pt x="1117" y="3814"/>
                          </a:cubicBezTo>
                          <a:cubicBezTo>
                            <a:pt x="-1580" y="1117"/>
                            <a:pt x="1117" y="-1580"/>
                            <a:pt x="3814" y="1117"/>
                          </a:cubicBezTo>
                          <a:close/>
                        </a:path>
                      </a:pathLst>
                    </a:custGeom>
                    <a:solidFill>
                      <a:srgbClr val="DCFB8E">
                        <a:alpha val="30000"/>
                      </a:srgbClr>
                    </a:solidFill>
                    <a:ln w="26947" cap="flat">
                      <a:noFill/>
                      <a:prstDash val="solid"/>
                      <a:miter/>
                    </a:ln>
                  </p:spPr>
                  <p:txBody>
                    <a:bodyPr rtlCol="1" anchor="ctr"/>
                    <a:lstStyle/>
                    <a:p>
                      <a:endParaRPr lang="ar-SA"/>
                    </a:p>
                  </p:txBody>
                </p:sp>
                <p:sp>
                  <p:nvSpPr>
                    <p:cNvPr id="871" name="شكل حر: شكل 1466">
                      <a:extLst>
                        <a:ext uri="{FF2B5EF4-FFF2-40B4-BE49-F238E27FC236}">
                          <a16:creationId xmlns:a16="http://schemas.microsoft.com/office/drawing/2014/main" id="{DF7A2E6C-BA0A-49DE-AB35-8840E5571806}"/>
                        </a:ext>
                      </a:extLst>
                    </p:cNvPr>
                    <p:cNvSpPr/>
                    <p:nvPr/>
                  </p:nvSpPr>
                  <p:spPr>
                    <a:xfrm>
                      <a:off x="9064054" y="6270134"/>
                      <a:ext cx="566334" cy="760507"/>
                    </a:xfrm>
                    <a:custGeom>
                      <a:avLst/>
                      <a:gdLst>
                        <a:gd name="connsiteX0" fmla="*/ 315529 w 566334"/>
                        <a:gd name="connsiteY0" fmla="*/ 339801 h 760507"/>
                        <a:gd name="connsiteX1" fmla="*/ 161810 w 566334"/>
                        <a:gd name="connsiteY1" fmla="*/ 596000 h 760507"/>
                        <a:gd name="connsiteX2" fmla="*/ 99782 w 566334"/>
                        <a:gd name="connsiteY2" fmla="*/ 760507 h 760507"/>
                        <a:gd name="connsiteX3" fmla="*/ 0 w 566334"/>
                        <a:gd name="connsiteY3" fmla="*/ 760507 h 760507"/>
                        <a:gd name="connsiteX4" fmla="*/ 148326 w 566334"/>
                        <a:gd name="connsiteY4" fmla="*/ 310136 h 760507"/>
                        <a:gd name="connsiteX5" fmla="*/ 345194 w 566334"/>
                        <a:gd name="connsiteY5" fmla="*/ 86299 h 760507"/>
                        <a:gd name="connsiteX6" fmla="*/ 566335 w 566334"/>
                        <a:gd name="connsiteY6" fmla="*/ 0 h 760507"/>
                        <a:gd name="connsiteX7" fmla="*/ 477339 w 566334"/>
                        <a:gd name="connsiteY7" fmla="*/ 78208 h 760507"/>
                        <a:gd name="connsiteX8" fmla="*/ 315529 w 566334"/>
                        <a:gd name="connsiteY8" fmla="*/ 339801 h 760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6334" h="760507">
                          <a:moveTo>
                            <a:pt x="315529" y="339801"/>
                          </a:moveTo>
                          <a:cubicBezTo>
                            <a:pt x="258896" y="420706"/>
                            <a:pt x="204959" y="504308"/>
                            <a:pt x="161810" y="596000"/>
                          </a:cubicBezTo>
                          <a:cubicBezTo>
                            <a:pt x="137539" y="649937"/>
                            <a:pt x="115963" y="703874"/>
                            <a:pt x="99782" y="760507"/>
                          </a:cubicBezTo>
                          <a:lnTo>
                            <a:pt x="0" y="760507"/>
                          </a:lnTo>
                          <a:cubicBezTo>
                            <a:pt x="26968" y="601394"/>
                            <a:pt x="70118" y="450371"/>
                            <a:pt x="148326" y="310136"/>
                          </a:cubicBezTo>
                          <a:cubicBezTo>
                            <a:pt x="196868" y="221140"/>
                            <a:pt x="266986" y="148326"/>
                            <a:pt x="345194" y="86299"/>
                          </a:cubicBezTo>
                          <a:cubicBezTo>
                            <a:pt x="409918" y="37755"/>
                            <a:pt x="485430" y="18878"/>
                            <a:pt x="566335" y="0"/>
                          </a:cubicBezTo>
                          <a:cubicBezTo>
                            <a:pt x="533973" y="24271"/>
                            <a:pt x="504307" y="51240"/>
                            <a:pt x="477339" y="78208"/>
                          </a:cubicBezTo>
                          <a:cubicBezTo>
                            <a:pt x="404525" y="148326"/>
                            <a:pt x="372163" y="258896"/>
                            <a:pt x="315529" y="339801"/>
                          </a:cubicBezTo>
                          <a:close/>
                        </a:path>
                      </a:pathLst>
                    </a:custGeom>
                    <a:solidFill>
                      <a:srgbClr val="00374E"/>
                    </a:solidFill>
                    <a:ln w="26947" cap="flat">
                      <a:noFill/>
                      <a:prstDash val="solid"/>
                      <a:miter/>
                    </a:ln>
                  </p:spPr>
                  <p:txBody>
                    <a:bodyPr rtlCol="1" anchor="ctr"/>
                    <a:lstStyle/>
                    <a:p>
                      <a:endParaRPr lang="ar-SA"/>
                    </a:p>
                  </p:txBody>
                </p:sp>
                <p:sp>
                  <p:nvSpPr>
                    <p:cNvPr id="872" name="شكل حر: شكل 1467">
                      <a:extLst>
                        <a:ext uri="{FF2B5EF4-FFF2-40B4-BE49-F238E27FC236}">
                          <a16:creationId xmlns:a16="http://schemas.microsoft.com/office/drawing/2014/main" id="{94C72D66-B22F-4948-92C0-73AEF9C97801}"/>
                        </a:ext>
                      </a:extLst>
                    </p:cNvPr>
                    <p:cNvSpPr/>
                    <p:nvPr/>
                  </p:nvSpPr>
                  <p:spPr>
                    <a:xfrm>
                      <a:off x="9064054" y="6275528"/>
                      <a:ext cx="544759" cy="755113"/>
                    </a:xfrm>
                    <a:custGeom>
                      <a:avLst/>
                      <a:gdLst>
                        <a:gd name="connsiteX0" fmla="*/ 48543 w 544759"/>
                        <a:gd name="connsiteY0" fmla="*/ 755114 h 755113"/>
                        <a:gd name="connsiteX1" fmla="*/ 0 w 544759"/>
                        <a:gd name="connsiteY1" fmla="*/ 755114 h 755113"/>
                        <a:gd name="connsiteX2" fmla="*/ 148326 w 544759"/>
                        <a:gd name="connsiteY2" fmla="*/ 304742 h 755113"/>
                        <a:gd name="connsiteX3" fmla="*/ 345194 w 544759"/>
                        <a:gd name="connsiteY3" fmla="*/ 80905 h 755113"/>
                        <a:gd name="connsiteX4" fmla="*/ 544760 w 544759"/>
                        <a:gd name="connsiteY4" fmla="*/ 0 h 755113"/>
                        <a:gd name="connsiteX5" fmla="*/ 48543 w 544759"/>
                        <a:gd name="connsiteY5" fmla="*/ 755114 h 755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759" h="755113">
                          <a:moveTo>
                            <a:pt x="48543" y="755114"/>
                          </a:moveTo>
                          <a:lnTo>
                            <a:pt x="0" y="755114"/>
                          </a:lnTo>
                          <a:cubicBezTo>
                            <a:pt x="26968" y="596000"/>
                            <a:pt x="70118" y="444977"/>
                            <a:pt x="148326" y="304742"/>
                          </a:cubicBezTo>
                          <a:cubicBezTo>
                            <a:pt x="196868" y="215747"/>
                            <a:pt x="266986" y="142932"/>
                            <a:pt x="345194" y="80905"/>
                          </a:cubicBezTo>
                          <a:cubicBezTo>
                            <a:pt x="404525" y="35059"/>
                            <a:pt x="474643" y="16181"/>
                            <a:pt x="544760" y="0"/>
                          </a:cubicBezTo>
                          <a:cubicBezTo>
                            <a:pt x="253502" y="142932"/>
                            <a:pt x="113266" y="436887"/>
                            <a:pt x="48543" y="755114"/>
                          </a:cubicBezTo>
                          <a:close/>
                        </a:path>
                      </a:pathLst>
                    </a:custGeom>
                    <a:solidFill>
                      <a:srgbClr val="11521E"/>
                    </a:solidFill>
                    <a:ln w="26947" cap="flat">
                      <a:noFill/>
                      <a:prstDash val="solid"/>
                      <a:miter/>
                    </a:ln>
                  </p:spPr>
                  <p:txBody>
                    <a:bodyPr rtlCol="1" anchor="ctr"/>
                    <a:lstStyle/>
                    <a:p>
                      <a:endParaRPr lang="ar-SA"/>
                    </a:p>
                  </p:txBody>
                </p:sp>
                <p:sp>
                  <p:nvSpPr>
                    <p:cNvPr id="873" name="شكل حر: شكل 1468">
                      <a:extLst>
                        <a:ext uri="{FF2B5EF4-FFF2-40B4-BE49-F238E27FC236}">
                          <a16:creationId xmlns:a16="http://schemas.microsoft.com/office/drawing/2014/main" id="{0E8F3D17-D36A-4601-929C-6D64FB289DA4}"/>
                        </a:ext>
                      </a:extLst>
                    </p:cNvPr>
                    <p:cNvSpPr/>
                    <p:nvPr/>
                  </p:nvSpPr>
                  <p:spPr>
                    <a:xfrm>
                      <a:off x="9112597" y="6334858"/>
                      <a:ext cx="349008" cy="520488"/>
                    </a:xfrm>
                    <a:custGeom>
                      <a:avLst/>
                      <a:gdLst>
                        <a:gd name="connsiteX0" fmla="*/ 345195 w 349008"/>
                        <a:gd name="connsiteY0" fmla="*/ 0 h 520488"/>
                        <a:gd name="connsiteX1" fmla="*/ 288561 w 349008"/>
                        <a:gd name="connsiteY1" fmla="*/ 40452 h 520488"/>
                        <a:gd name="connsiteX2" fmla="*/ 229231 w 349008"/>
                        <a:gd name="connsiteY2" fmla="*/ 88996 h 520488"/>
                        <a:gd name="connsiteX3" fmla="*/ 137539 w 349008"/>
                        <a:gd name="connsiteY3" fmla="*/ 199566 h 520488"/>
                        <a:gd name="connsiteX4" fmla="*/ 18878 w 349008"/>
                        <a:gd name="connsiteY4" fmla="*/ 463856 h 520488"/>
                        <a:gd name="connsiteX5" fmla="*/ 0 w 349008"/>
                        <a:gd name="connsiteY5" fmla="*/ 520489 h 520488"/>
                        <a:gd name="connsiteX6" fmla="*/ 142933 w 349008"/>
                        <a:gd name="connsiteY6" fmla="*/ 213050 h 520488"/>
                        <a:gd name="connsiteX7" fmla="*/ 234625 w 349008"/>
                        <a:gd name="connsiteY7" fmla="*/ 102480 h 520488"/>
                        <a:gd name="connsiteX8" fmla="*/ 347891 w 349008"/>
                        <a:gd name="connsiteY8" fmla="*/ 2697 h 520488"/>
                        <a:gd name="connsiteX9" fmla="*/ 345195 w 349008"/>
                        <a:gd name="connsiteY9" fmla="*/ 0 h 52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9008" h="520488">
                          <a:moveTo>
                            <a:pt x="345195" y="0"/>
                          </a:moveTo>
                          <a:cubicBezTo>
                            <a:pt x="323620" y="10788"/>
                            <a:pt x="307439" y="26968"/>
                            <a:pt x="288561" y="40452"/>
                          </a:cubicBezTo>
                          <a:cubicBezTo>
                            <a:pt x="269683" y="56634"/>
                            <a:pt x="248109" y="72815"/>
                            <a:pt x="229231" y="88996"/>
                          </a:cubicBezTo>
                          <a:cubicBezTo>
                            <a:pt x="194172" y="121357"/>
                            <a:pt x="164507" y="159113"/>
                            <a:pt x="137539" y="199566"/>
                          </a:cubicBezTo>
                          <a:cubicBezTo>
                            <a:pt x="86299" y="280471"/>
                            <a:pt x="48543" y="372163"/>
                            <a:pt x="18878" y="463856"/>
                          </a:cubicBezTo>
                          <a:cubicBezTo>
                            <a:pt x="18878" y="466552"/>
                            <a:pt x="0" y="520489"/>
                            <a:pt x="0" y="520489"/>
                          </a:cubicBezTo>
                          <a:cubicBezTo>
                            <a:pt x="32362" y="431493"/>
                            <a:pt x="88996" y="288561"/>
                            <a:pt x="142933" y="213050"/>
                          </a:cubicBezTo>
                          <a:cubicBezTo>
                            <a:pt x="169901" y="172598"/>
                            <a:pt x="199565" y="134842"/>
                            <a:pt x="234625" y="102480"/>
                          </a:cubicBezTo>
                          <a:cubicBezTo>
                            <a:pt x="269683" y="67421"/>
                            <a:pt x="307439" y="35059"/>
                            <a:pt x="347891" y="2697"/>
                          </a:cubicBezTo>
                          <a:cubicBezTo>
                            <a:pt x="350588" y="2697"/>
                            <a:pt x="347891" y="0"/>
                            <a:pt x="345195" y="0"/>
                          </a:cubicBezTo>
                          <a:close/>
                        </a:path>
                      </a:pathLst>
                    </a:custGeom>
                    <a:solidFill>
                      <a:srgbClr val="DCFB8E">
                        <a:alpha val="30000"/>
                      </a:srgbClr>
                    </a:solidFill>
                    <a:ln w="26947" cap="flat">
                      <a:noFill/>
                      <a:prstDash val="solid"/>
                      <a:miter/>
                    </a:ln>
                  </p:spPr>
                  <p:txBody>
                    <a:bodyPr rtlCol="1" anchor="ctr"/>
                    <a:lstStyle/>
                    <a:p>
                      <a:endParaRPr lang="ar-SA"/>
                    </a:p>
                  </p:txBody>
                </p:sp>
                <p:sp>
                  <p:nvSpPr>
                    <p:cNvPr id="874" name="شكل حر: شكل 1469">
                      <a:extLst>
                        <a:ext uri="{FF2B5EF4-FFF2-40B4-BE49-F238E27FC236}">
                          <a16:creationId xmlns:a16="http://schemas.microsoft.com/office/drawing/2014/main" id="{6F208F20-E470-4019-AFB6-C4BD9966D853}"/>
                        </a:ext>
                      </a:extLst>
                    </p:cNvPr>
                    <p:cNvSpPr/>
                    <p:nvPr/>
                  </p:nvSpPr>
                  <p:spPr>
                    <a:xfrm>
                      <a:off x="9128778" y="6320696"/>
                      <a:ext cx="151022" cy="709945"/>
                    </a:xfrm>
                    <a:custGeom>
                      <a:avLst/>
                      <a:gdLst>
                        <a:gd name="connsiteX0" fmla="*/ 67421 w 151022"/>
                        <a:gd name="connsiteY0" fmla="*/ 709945 h 709945"/>
                        <a:gd name="connsiteX1" fmla="*/ 0 w 151022"/>
                        <a:gd name="connsiteY1" fmla="*/ 709945 h 709945"/>
                        <a:gd name="connsiteX2" fmla="*/ 2697 w 151022"/>
                        <a:gd name="connsiteY2" fmla="*/ 620949 h 709945"/>
                        <a:gd name="connsiteX3" fmla="*/ 2697 w 151022"/>
                        <a:gd name="connsiteY3" fmla="*/ 620949 h 709945"/>
                        <a:gd name="connsiteX4" fmla="*/ 32362 w 151022"/>
                        <a:gd name="connsiteY4" fmla="*/ 275755 h 709945"/>
                        <a:gd name="connsiteX5" fmla="*/ 78208 w 151022"/>
                        <a:gd name="connsiteY5" fmla="*/ 122035 h 709945"/>
                        <a:gd name="connsiteX6" fmla="*/ 151023 w 151022"/>
                        <a:gd name="connsiteY6" fmla="*/ 678 h 709945"/>
                        <a:gd name="connsiteX7" fmla="*/ 70118 w 151022"/>
                        <a:gd name="connsiteY7" fmla="*/ 672189 h 709945"/>
                        <a:gd name="connsiteX8" fmla="*/ 67421 w 151022"/>
                        <a:gd name="connsiteY8" fmla="*/ 709945 h 709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022" h="709945">
                          <a:moveTo>
                            <a:pt x="67421" y="709945"/>
                          </a:moveTo>
                          <a:lnTo>
                            <a:pt x="0" y="709945"/>
                          </a:lnTo>
                          <a:cubicBezTo>
                            <a:pt x="0" y="669493"/>
                            <a:pt x="2697" y="637131"/>
                            <a:pt x="2697" y="620949"/>
                          </a:cubicBezTo>
                          <a:cubicBezTo>
                            <a:pt x="2697" y="572407"/>
                            <a:pt x="2697" y="602072"/>
                            <a:pt x="2697" y="620949"/>
                          </a:cubicBezTo>
                          <a:cubicBezTo>
                            <a:pt x="2697" y="504986"/>
                            <a:pt x="10787" y="389022"/>
                            <a:pt x="32362" y="275755"/>
                          </a:cubicBezTo>
                          <a:cubicBezTo>
                            <a:pt x="43149" y="221819"/>
                            <a:pt x="56634" y="170578"/>
                            <a:pt x="78208" y="122035"/>
                          </a:cubicBezTo>
                          <a:cubicBezTo>
                            <a:pt x="83602" y="111248"/>
                            <a:pt x="145629" y="-10109"/>
                            <a:pt x="151023" y="678"/>
                          </a:cubicBezTo>
                          <a:cubicBezTo>
                            <a:pt x="148326" y="678"/>
                            <a:pt x="72815" y="612859"/>
                            <a:pt x="70118" y="672189"/>
                          </a:cubicBezTo>
                          <a:cubicBezTo>
                            <a:pt x="67421" y="682977"/>
                            <a:pt x="67421" y="696461"/>
                            <a:pt x="67421" y="709945"/>
                          </a:cubicBezTo>
                          <a:close/>
                        </a:path>
                      </a:pathLst>
                    </a:custGeom>
                    <a:solidFill>
                      <a:srgbClr val="003B18"/>
                    </a:solidFill>
                    <a:ln w="26947" cap="flat">
                      <a:noFill/>
                      <a:prstDash val="solid"/>
                      <a:miter/>
                    </a:ln>
                  </p:spPr>
                  <p:txBody>
                    <a:bodyPr rtlCol="1" anchor="ctr"/>
                    <a:lstStyle/>
                    <a:p>
                      <a:endParaRPr lang="ar-SA"/>
                    </a:p>
                  </p:txBody>
                </p:sp>
                <p:sp>
                  <p:nvSpPr>
                    <p:cNvPr id="875" name="شكل حر: شكل 1470">
                      <a:extLst>
                        <a:ext uri="{FF2B5EF4-FFF2-40B4-BE49-F238E27FC236}">
                          <a16:creationId xmlns:a16="http://schemas.microsoft.com/office/drawing/2014/main" id="{D2C612D0-6A0C-454A-A426-3183D476E049}"/>
                        </a:ext>
                      </a:extLst>
                    </p:cNvPr>
                    <p:cNvSpPr/>
                    <p:nvPr/>
                  </p:nvSpPr>
                  <p:spPr>
                    <a:xfrm>
                      <a:off x="9161140" y="6329465"/>
                      <a:ext cx="115963" cy="701176"/>
                    </a:xfrm>
                    <a:custGeom>
                      <a:avLst/>
                      <a:gdLst>
                        <a:gd name="connsiteX0" fmla="*/ 35058 w 115963"/>
                        <a:gd name="connsiteY0" fmla="*/ 701177 h 701176"/>
                        <a:gd name="connsiteX1" fmla="*/ 0 w 115963"/>
                        <a:gd name="connsiteY1" fmla="*/ 701177 h 701176"/>
                        <a:gd name="connsiteX2" fmla="*/ 59330 w 115963"/>
                        <a:gd name="connsiteY2" fmla="*/ 169901 h 701176"/>
                        <a:gd name="connsiteX3" fmla="*/ 115963 w 115963"/>
                        <a:gd name="connsiteY3" fmla="*/ 0 h 701176"/>
                        <a:gd name="connsiteX4" fmla="*/ 35058 w 115963"/>
                        <a:gd name="connsiteY4" fmla="*/ 668815 h 701176"/>
                        <a:gd name="connsiteX5" fmla="*/ 35058 w 115963"/>
                        <a:gd name="connsiteY5" fmla="*/ 701177 h 701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963" h="701176">
                          <a:moveTo>
                            <a:pt x="35058" y="701177"/>
                          </a:moveTo>
                          <a:lnTo>
                            <a:pt x="0" y="701177"/>
                          </a:lnTo>
                          <a:cubicBezTo>
                            <a:pt x="5393" y="520489"/>
                            <a:pt x="24271" y="342498"/>
                            <a:pt x="59330" y="169901"/>
                          </a:cubicBezTo>
                          <a:cubicBezTo>
                            <a:pt x="72814" y="110570"/>
                            <a:pt x="94389" y="56634"/>
                            <a:pt x="115963" y="0"/>
                          </a:cubicBezTo>
                          <a:cubicBezTo>
                            <a:pt x="107873" y="48543"/>
                            <a:pt x="40452" y="612181"/>
                            <a:pt x="35058" y="668815"/>
                          </a:cubicBezTo>
                          <a:cubicBezTo>
                            <a:pt x="35058" y="674209"/>
                            <a:pt x="35058" y="687693"/>
                            <a:pt x="35058" y="701177"/>
                          </a:cubicBezTo>
                          <a:close/>
                        </a:path>
                      </a:pathLst>
                    </a:custGeom>
                    <a:solidFill>
                      <a:srgbClr val="003B18"/>
                    </a:solidFill>
                    <a:ln w="26947" cap="flat">
                      <a:noFill/>
                      <a:prstDash val="solid"/>
                      <a:miter/>
                    </a:ln>
                  </p:spPr>
                  <p:txBody>
                    <a:bodyPr rtlCol="1" anchor="ctr"/>
                    <a:lstStyle/>
                    <a:p>
                      <a:endParaRPr lang="ar-SA"/>
                    </a:p>
                  </p:txBody>
                </p:sp>
                <p:sp>
                  <p:nvSpPr>
                    <p:cNvPr id="876" name="شكل حر: شكل 1471">
                      <a:extLst>
                        <a:ext uri="{FF2B5EF4-FFF2-40B4-BE49-F238E27FC236}">
                          <a16:creationId xmlns:a16="http://schemas.microsoft.com/office/drawing/2014/main" id="{EADA9996-0D6D-4106-9F60-301BEF1EE049}"/>
                        </a:ext>
                      </a:extLst>
                    </p:cNvPr>
                    <p:cNvSpPr/>
                    <p:nvPr/>
                  </p:nvSpPr>
                  <p:spPr>
                    <a:xfrm>
                      <a:off x="8715408" y="5867571"/>
                      <a:ext cx="17993" cy="20347"/>
                    </a:xfrm>
                    <a:custGeom>
                      <a:avLst/>
                      <a:gdLst>
                        <a:gd name="connsiteX0" fmla="*/ 3451 w 17993"/>
                        <a:gd name="connsiteY0" fmla="*/ 735 h 20347"/>
                        <a:gd name="connsiteX1" fmla="*/ 16936 w 17993"/>
                        <a:gd name="connsiteY1" fmla="*/ 14219 h 20347"/>
                        <a:gd name="connsiteX2" fmla="*/ 11542 w 17993"/>
                        <a:gd name="connsiteY2" fmla="*/ 19613 h 20347"/>
                        <a:gd name="connsiteX3" fmla="*/ 755 w 17993"/>
                        <a:gd name="connsiteY3" fmla="*/ 6129 h 20347"/>
                        <a:gd name="connsiteX4" fmla="*/ 3451 w 17993"/>
                        <a:gd name="connsiteY4" fmla="*/ 735 h 2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93" h="20347">
                          <a:moveTo>
                            <a:pt x="3451" y="735"/>
                          </a:moveTo>
                          <a:cubicBezTo>
                            <a:pt x="8845" y="6129"/>
                            <a:pt x="11542" y="8825"/>
                            <a:pt x="16936" y="14219"/>
                          </a:cubicBezTo>
                          <a:cubicBezTo>
                            <a:pt x="19633" y="16916"/>
                            <a:pt x="16936" y="22309"/>
                            <a:pt x="11542" y="19613"/>
                          </a:cubicBezTo>
                          <a:cubicBezTo>
                            <a:pt x="6148" y="14219"/>
                            <a:pt x="3451" y="11522"/>
                            <a:pt x="755" y="6129"/>
                          </a:cubicBezTo>
                          <a:cubicBezTo>
                            <a:pt x="-1942" y="3432"/>
                            <a:pt x="3451" y="-1962"/>
                            <a:pt x="3451" y="735"/>
                          </a:cubicBezTo>
                          <a:close/>
                        </a:path>
                      </a:pathLst>
                    </a:custGeom>
                    <a:solidFill>
                      <a:srgbClr val="DCFB8E">
                        <a:alpha val="30000"/>
                      </a:srgbClr>
                    </a:solidFill>
                    <a:ln w="26947" cap="flat">
                      <a:noFill/>
                      <a:prstDash val="solid"/>
                      <a:miter/>
                    </a:ln>
                  </p:spPr>
                  <p:txBody>
                    <a:bodyPr rtlCol="1" anchor="ctr"/>
                    <a:lstStyle/>
                    <a:p>
                      <a:endParaRPr lang="ar-SA"/>
                    </a:p>
                  </p:txBody>
                </p:sp>
                <p:sp>
                  <p:nvSpPr>
                    <p:cNvPr id="877" name="شكل حر: شكل 1472">
                      <a:extLst>
                        <a:ext uri="{FF2B5EF4-FFF2-40B4-BE49-F238E27FC236}">
                          <a16:creationId xmlns:a16="http://schemas.microsoft.com/office/drawing/2014/main" id="{C86E9D76-816D-48A7-8147-53DDCFE5EE78}"/>
                        </a:ext>
                      </a:extLst>
                    </p:cNvPr>
                    <p:cNvSpPr/>
                    <p:nvPr/>
                  </p:nvSpPr>
                  <p:spPr>
                    <a:xfrm>
                      <a:off x="8591754" y="6379674"/>
                      <a:ext cx="281375" cy="467685"/>
                    </a:xfrm>
                    <a:custGeom>
                      <a:avLst/>
                      <a:gdLst>
                        <a:gd name="connsiteX0" fmla="*/ 13839 w 281375"/>
                        <a:gd name="connsiteY0" fmla="*/ 11818 h 467685"/>
                        <a:gd name="connsiteX1" fmla="*/ 116318 w 281375"/>
                        <a:gd name="connsiteY1" fmla="*/ 14515 h 467685"/>
                        <a:gd name="connsiteX2" fmla="*/ 183739 w 281375"/>
                        <a:gd name="connsiteY2" fmla="*/ 111601 h 467685"/>
                        <a:gd name="connsiteX3" fmla="*/ 237676 w 281375"/>
                        <a:gd name="connsiteY3" fmla="*/ 235655 h 467685"/>
                        <a:gd name="connsiteX4" fmla="*/ 259251 w 281375"/>
                        <a:gd name="connsiteY4" fmla="*/ 321954 h 467685"/>
                        <a:gd name="connsiteX5" fmla="*/ 275431 w 281375"/>
                        <a:gd name="connsiteY5" fmla="*/ 413646 h 467685"/>
                        <a:gd name="connsiteX6" fmla="*/ 280825 w 281375"/>
                        <a:gd name="connsiteY6" fmla="*/ 467582 h 467685"/>
                        <a:gd name="connsiteX7" fmla="*/ 237676 w 281375"/>
                        <a:gd name="connsiteY7" fmla="*/ 257230 h 467685"/>
                        <a:gd name="connsiteX8" fmla="*/ 186436 w 281375"/>
                        <a:gd name="connsiteY8" fmla="*/ 133175 h 467685"/>
                        <a:gd name="connsiteX9" fmla="*/ 116318 w 281375"/>
                        <a:gd name="connsiteY9" fmla="*/ 36089 h 467685"/>
                        <a:gd name="connsiteX10" fmla="*/ 81260 w 281375"/>
                        <a:gd name="connsiteY10" fmla="*/ 14515 h 467685"/>
                        <a:gd name="connsiteX11" fmla="*/ 355 w 281375"/>
                        <a:gd name="connsiteY11" fmla="*/ 19908 h 467685"/>
                        <a:gd name="connsiteX12" fmla="*/ 13839 w 281375"/>
                        <a:gd name="connsiteY12" fmla="*/ 11818 h 46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1375" h="467685">
                          <a:moveTo>
                            <a:pt x="13839" y="11818"/>
                          </a:moveTo>
                          <a:cubicBezTo>
                            <a:pt x="48897" y="-1666"/>
                            <a:pt x="81260" y="-7060"/>
                            <a:pt x="116318" y="14515"/>
                          </a:cubicBezTo>
                          <a:cubicBezTo>
                            <a:pt x="127105" y="19908"/>
                            <a:pt x="159468" y="65755"/>
                            <a:pt x="183739" y="111601"/>
                          </a:cubicBezTo>
                          <a:cubicBezTo>
                            <a:pt x="205314" y="152053"/>
                            <a:pt x="224191" y="189809"/>
                            <a:pt x="237676" y="235655"/>
                          </a:cubicBezTo>
                          <a:cubicBezTo>
                            <a:pt x="245767" y="262623"/>
                            <a:pt x="251160" y="294985"/>
                            <a:pt x="259251" y="321954"/>
                          </a:cubicBezTo>
                          <a:cubicBezTo>
                            <a:pt x="264644" y="351619"/>
                            <a:pt x="272735" y="383981"/>
                            <a:pt x="275431" y="413646"/>
                          </a:cubicBezTo>
                          <a:cubicBezTo>
                            <a:pt x="275431" y="419040"/>
                            <a:pt x="283522" y="470279"/>
                            <a:pt x="280825" y="467582"/>
                          </a:cubicBezTo>
                          <a:cubicBezTo>
                            <a:pt x="272735" y="413646"/>
                            <a:pt x="248463" y="308470"/>
                            <a:pt x="237676" y="257230"/>
                          </a:cubicBezTo>
                          <a:cubicBezTo>
                            <a:pt x="226888" y="214080"/>
                            <a:pt x="205314" y="173628"/>
                            <a:pt x="186436" y="133175"/>
                          </a:cubicBezTo>
                          <a:cubicBezTo>
                            <a:pt x="170255" y="98116"/>
                            <a:pt x="143286" y="60361"/>
                            <a:pt x="116318" y="36089"/>
                          </a:cubicBezTo>
                          <a:cubicBezTo>
                            <a:pt x="102834" y="25302"/>
                            <a:pt x="97441" y="19908"/>
                            <a:pt x="81260" y="14515"/>
                          </a:cubicBezTo>
                          <a:cubicBezTo>
                            <a:pt x="59684" y="9121"/>
                            <a:pt x="21929" y="14515"/>
                            <a:pt x="355" y="19908"/>
                          </a:cubicBezTo>
                          <a:cubicBezTo>
                            <a:pt x="-2342" y="19908"/>
                            <a:pt x="11142" y="14515"/>
                            <a:pt x="13839" y="11818"/>
                          </a:cubicBezTo>
                          <a:close/>
                        </a:path>
                      </a:pathLst>
                    </a:custGeom>
                    <a:solidFill>
                      <a:srgbClr val="DCFB8E">
                        <a:alpha val="30000"/>
                      </a:srgbClr>
                    </a:solidFill>
                    <a:ln w="26947" cap="flat">
                      <a:noFill/>
                      <a:prstDash val="solid"/>
                      <a:miter/>
                    </a:ln>
                  </p:spPr>
                  <p:txBody>
                    <a:bodyPr rtlCol="1" anchor="ctr"/>
                    <a:lstStyle/>
                    <a:p>
                      <a:endParaRPr lang="ar-SA"/>
                    </a:p>
                  </p:txBody>
                </p:sp>
                <p:sp>
                  <p:nvSpPr>
                    <p:cNvPr id="878" name="شكل حر: شكل 1473">
                      <a:extLst>
                        <a:ext uri="{FF2B5EF4-FFF2-40B4-BE49-F238E27FC236}">
                          <a16:creationId xmlns:a16="http://schemas.microsoft.com/office/drawing/2014/main" id="{4F5888FB-CB54-40ED-8A7D-175D065261EE}"/>
                        </a:ext>
                      </a:extLst>
                    </p:cNvPr>
                    <p:cNvSpPr/>
                    <p:nvPr/>
                  </p:nvSpPr>
                  <p:spPr>
                    <a:xfrm>
                      <a:off x="8740080" y="6404976"/>
                      <a:ext cx="162521" cy="307800"/>
                    </a:xfrm>
                    <a:custGeom>
                      <a:avLst/>
                      <a:gdLst>
                        <a:gd name="connsiteX0" fmla="*/ 13839 w 162521"/>
                        <a:gd name="connsiteY0" fmla="*/ 10787 h 307800"/>
                        <a:gd name="connsiteX1" fmla="*/ 151377 w 162521"/>
                        <a:gd name="connsiteY1" fmla="*/ 253502 h 307800"/>
                        <a:gd name="connsiteX2" fmla="*/ 162165 w 162521"/>
                        <a:gd name="connsiteY2" fmla="*/ 307439 h 307800"/>
                        <a:gd name="connsiteX3" fmla="*/ 355 w 162521"/>
                        <a:gd name="connsiteY3" fmla="*/ 0 h 307800"/>
                        <a:gd name="connsiteX4" fmla="*/ 13839 w 162521"/>
                        <a:gd name="connsiteY4" fmla="*/ 10787 h 30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521" h="307800">
                          <a:moveTo>
                            <a:pt x="13839" y="10787"/>
                          </a:moveTo>
                          <a:cubicBezTo>
                            <a:pt x="86653" y="62027"/>
                            <a:pt x="121712" y="159113"/>
                            <a:pt x="151377" y="253502"/>
                          </a:cubicBezTo>
                          <a:cubicBezTo>
                            <a:pt x="151377" y="256199"/>
                            <a:pt x="164862" y="312833"/>
                            <a:pt x="162165" y="307439"/>
                          </a:cubicBezTo>
                          <a:cubicBezTo>
                            <a:pt x="132499" y="215747"/>
                            <a:pt x="65078" y="56634"/>
                            <a:pt x="355" y="0"/>
                          </a:cubicBezTo>
                          <a:cubicBezTo>
                            <a:pt x="-2342" y="0"/>
                            <a:pt x="11142" y="8091"/>
                            <a:pt x="13839" y="10787"/>
                          </a:cubicBezTo>
                          <a:close/>
                        </a:path>
                      </a:pathLst>
                    </a:custGeom>
                    <a:solidFill>
                      <a:srgbClr val="DCFB8E">
                        <a:alpha val="80000"/>
                      </a:srgbClr>
                    </a:solidFill>
                    <a:ln w="26947" cap="flat">
                      <a:noFill/>
                      <a:prstDash val="solid"/>
                      <a:miter/>
                    </a:ln>
                  </p:spPr>
                  <p:txBody>
                    <a:bodyPr rtlCol="1" anchor="ctr"/>
                    <a:lstStyle/>
                    <a:p>
                      <a:endParaRPr lang="ar-SA"/>
                    </a:p>
                  </p:txBody>
                </p:sp>
                <p:sp>
                  <p:nvSpPr>
                    <p:cNvPr id="879" name="شكل حر: شكل 1474">
                      <a:extLst>
                        <a:ext uri="{FF2B5EF4-FFF2-40B4-BE49-F238E27FC236}">
                          <a16:creationId xmlns:a16="http://schemas.microsoft.com/office/drawing/2014/main" id="{1B401F0A-EEFF-4847-9EF7-55CCFF7BEA9D}"/>
                        </a:ext>
                      </a:extLst>
                    </p:cNvPr>
                    <p:cNvSpPr/>
                    <p:nvPr/>
                  </p:nvSpPr>
                  <p:spPr>
                    <a:xfrm>
                      <a:off x="9333737" y="6808490"/>
                      <a:ext cx="156575" cy="138597"/>
                    </a:xfrm>
                    <a:custGeom>
                      <a:avLst/>
                      <a:gdLst>
                        <a:gd name="connsiteX0" fmla="*/ 102479 w 156575"/>
                        <a:gd name="connsiteY0" fmla="*/ 9102 h 138597"/>
                        <a:gd name="connsiteX1" fmla="*/ 59330 w 156575"/>
                        <a:gd name="connsiteY1" fmla="*/ 1011 h 138597"/>
                        <a:gd name="connsiteX2" fmla="*/ 0 w 156575"/>
                        <a:gd name="connsiteY2" fmla="*/ 49554 h 138597"/>
                        <a:gd name="connsiteX3" fmla="*/ 70118 w 156575"/>
                        <a:gd name="connsiteY3" fmla="*/ 36070 h 138597"/>
                        <a:gd name="connsiteX4" fmla="*/ 126751 w 156575"/>
                        <a:gd name="connsiteY4" fmla="*/ 106188 h 138597"/>
                        <a:gd name="connsiteX5" fmla="*/ 156416 w 156575"/>
                        <a:gd name="connsiteY5" fmla="*/ 135853 h 138597"/>
                        <a:gd name="connsiteX6" fmla="*/ 102479 w 156575"/>
                        <a:gd name="connsiteY6" fmla="*/ 9102 h 138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6575" h="138597">
                          <a:moveTo>
                            <a:pt x="102479" y="9102"/>
                          </a:moveTo>
                          <a:cubicBezTo>
                            <a:pt x="88995" y="1011"/>
                            <a:pt x="75511" y="-1686"/>
                            <a:pt x="59330" y="1011"/>
                          </a:cubicBezTo>
                          <a:cubicBezTo>
                            <a:pt x="35058" y="3708"/>
                            <a:pt x="16181" y="25283"/>
                            <a:pt x="0" y="49554"/>
                          </a:cubicBezTo>
                          <a:cubicBezTo>
                            <a:pt x="18877" y="25283"/>
                            <a:pt x="43149" y="11799"/>
                            <a:pt x="70118" y="36070"/>
                          </a:cubicBezTo>
                          <a:cubicBezTo>
                            <a:pt x="91692" y="54948"/>
                            <a:pt x="107873" y="81916"/>
                            <a:pt x="126751" y="106188"/>
                          </a:cubicBezTo>
                          <a:cubicBezTo>
                            <a:pt x="126751" y="108885"/>
                            <a:pt x="159113" y="149337"/>
                            <a:pt x="156416" y="135853"/>
                          </a:cubicBezTo>
                          <a:cubicBezTo>
                            <a:pt x="145629" y="92704"/>
                            <a:pt x="129448" y="44161"/>
                            <a:pt x="102479" y="9102"/>
                          </a:cubicBezTo>
                          <a:close/>
                        </a:path>
                      </a:pathLst>
                    </a:custGeom>
                    <a:solidFill>
                      <a:srgbClr val="284A55"/>
                    </a:solidFill>
                    <a:ln w="26947" cap="flat">
                      <a:noFill/>
                      <a:prstDash val="solid"/>
                      <a:miter/>
                    </a:ln>
                  </p:spPr>
                  <p:txBody>
                    <a:bodyPr rtlCol="1" anchor="ctr"/>
                    <a:lstStyle/>
                    <a:p>
                      <a:endParaRPr lang="ar-SA"/>
                    </a:p>
                  </p:txBody>
                </p:sp>
                <p:sp>
                  <p:nvSpPr>
                    <p:cNvPr id="880" name="شكل حر: شكل 1475">
                      <a:extLst>
                        <a:ext uri="{FF2B5EF4-FFF2-40B4-BE49-F238E27FC236}">
                          <a16:creationId xmlns:a16="http://schemas.microsoft.com/office/drawing/2014/main" id="{DF8256D2-191D-4E2D-8296-2966E7FD7AC3}"/>
                        </a:ext>
                      </a:extLst>
                    </p:cNvPr>
                    <p:cNvSpPr/>
                    <p:nvPr/>
                  </p:nvSpPr>
                  <p:spPr>
                    <a:xfrm>
                      <a:off x="9196199" y="6769763"/>
                      <a:ext cx="242714" cy="260878"/>
                    </a:xfrm>
                    <a:custGeom>
                      <a:avLst/>
                      <a:gdLst>
                        <a:gd name="connsiteX0" fmla="*/ 196868 w 242714"/>
                        <a:gd name="connsiteY0" fmla="*/ 39738 h 260878"/>
                        <a:gd name="connsiteX1" fmla="*/ 137539 w 242714"/>
                        <a:gd name="connsiteY1" fmla="*/ 88281 h 260878"/>
                        <a:gd name="connsiteX2" fmla="*/ 94389 w 242714"/>
                        <a:gd name="connsiteY2" fmla="*/ 171883 h 260878"/>
                        <a:gd name="connsiteX3" fmla="*/ 64724 w 242714"/>
                        <a:gd name="connsiteY3" fmla="*/ 260879 h 260878"/>
                        <a:gd name="connsiteX4" fmla="*/ 0 w 242714"/>
                        <a:gd name="connsiteY4" fmla="*/ 260879 h 260878"/>
                        <a:gd name="connsiteX5" fmla="*/ 62027 w 242714"/>
                        <a:gd name="connsiteY5" fmla="*/ 88281 h 260878"/>
                        <a:gd name="connsiteX6" fmla="*/ 132145 w 242714"/>
                        <a:gd name="connsiteY6" fmla="*/ 7376 h 260878"/>
                        <a:gd name="connsiteX7" fmla="*/ 137539 w 242714"/>
                        <a:gd name="connsiteY7" fmla="*/ 1982 h 260878"/>
                        <a:gd name="connsiteX8" fmla="*/ 218444 w 242714"/>
                        <a:gd name="connsiteY8" fmla="*/ 20860 h 260878"/>
                        <a:gd name="connsiteX9" fmla="*/ 242715 w 242714"/>
                        <a:gd name="connsiteY9" fmla="*/ 45132 h 260878"/>
                        <a:gd name="connsiteX10" fmla="*/ 196868 w 242714"/>
                        <a:gd name="connsiteY10" fmla="*/ 39738 h 260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2714" h="260878">
                          <a:moveTo>
                            <a:pt x="196868" y="39738"/>
                          </a:moveTo>
                          <a:cubicBezTo>
                            <a:pt x="172597" y="42435"/>
                            <a:pt x="153720" y="64009"/>
                            <a:pt x="137539" y="88281"/>
                          </a:cubicBezTo>
                          <a:cubicBezTo>
                            <a:pt x="118660" y="112552"/>
                            <a:pt x="102479" y="150308"/>
                            <a:pt x="94389" y="171883"/>
                          </a:cubicBezTo>
                          <a:cubicBezTo>
                            <a:pt x="80905" y="201548"/>
                            <a:pt x="72815" y="231213"/>
                            <a:pt x="64724" y="260879"/>
                          </a:cubicBezTo>
                          <a:lnTo>
                            <a:pt x="0" y="260879"/>
                          </a:lnTo>
                          <a:cubicBezTo>
                            <a:pt x="13484" y="201548"/>
                            <a:pt x="32362" y="142217"/>
                            <a:pt x="62027" y="88281"/>
                          </a:cubicBezTo>
                          <a:cubicBezTo>
                            <a:pt x="78208" y="55919"/>
                            <a:pt x="107873" y="34344"/>
                            <a:pt x="132145" y="7376"/>
                          </a:cubicBezTo>
                          <a:cubicBezTo>
                            <a:pt x="134842" y="4679"/>
                            <a:pt x="134842" y="4679"/>
                            <a:pt x="137539" y="1982"/>
                          </a:cubicBezTo>
                          <a:cubicBezTo>
                            <a:pt x="164507" y="-3412"/>
                            <a:pt x="191475" y="1982"/>
                            <a:pt x="218444" y="20860"/>
                          </a:cubicBezTo>
                          <a:cubicBezTo>
                            <a:pt x="226534" y="28951"/>
                            <a:pt x="234625" y="37041"/>
                            <a:pt x="242715" y="45132"/>
                          </a:cubicBezTo>
                          <a:cubicBezTo>
                            <a:pt x="226534" y="39738"/>
                            <a:pt x="213050" y="37041"/>
                            <a:pt x="196868" y="39738"/>
                          </a:cubicBezTo>
                          <a:close/>
                        </a:path>
                      </a:pathLst>
                    </a:custGeom>
                    <a:solidFill>
                      <a:srgbClr val="00374E"/>
                    </a:solidFill>
                    <a:ln w="26947" cap="flat">
                      <a:noFill/>
                      <a:prstDash val="solid"/>
                      <a:miter/>
                    </a:ln>
                  </p:spPr>
                  <p:txBody>
                    <a:bodyPr rtlCol="1" anchor="ctr"/>
                    <a:lstStyle/>
                    <a:p>
                      <a:endParaRPr lang="ar-SA"/>
                    </a:p>
                  </p:txBody>
                </p:sp>
                <p:sp>
                  <p:nvSpPr>
                    <p:cNvPr id="881" name="شكل حر: شكل 1476">
                      <a:extLst>
                        <a:ext uri="{FF2B5EF4-FFF2-40B4-BE49-F238E27FC236}">
                          <a16:creationId xmlns:a16="http://schemas.microsoft.com/office/drawing/2014/main" id="{29BE2F1E-9588-41CD-84DC-67933AD73A3D}"/>
                        </a:ext>
                      </a:extLst>
                    </p:cNvPr>
                    <p:cNvSpPr/>
                    <p:nvPr/>
                  </p:nvSpPr>
                  <p:spPr>
                    <a:xfrm>
                      <a:off x="9163837" y="6774442"/>
                      <a:ext cx="164506" cy="258895"/>
                    </a:xfrm>
                    <a:custGeom>
                      <a:avLst/>
                      <a:gdLst>
                        <a:gd name="connsiteX0" fmla="*/ 91693 w 164506"/>
                        <a:gd name="connsiteY0" fmla="*/ 86299 h 258895"/>
                        <a:gd name="connsiteX1" fmla="*/ 29665 w 164506"/>
                        <a:gd name="connsiteY1" fmla="*/ 258896 h 258895"/>
                        <a:gd name="connsiteX2" fmla="*/ 0 w 164506"/>
                        <a:gd name="connsiteY2" fmla="*/ 258896 h 258895"/>
                        <a:gd name="connsiteX3" fmla="*/ 10788 w 164506"/>
                        <a:gd name="connsiteY3" fmla="*/ 204959 h 258895"/>
                        <a:gd name="connsiteX4" fmla="*/ 91693 w 164506"/>
                        <a:gd name="connsiteY4" fmla="*/ 43149 h 258895"/>
                        <a:gd name="connsiteX5" fmla="*/ 164507 w 164506"/>
                        <a:gd name="connsiteY5" fmla="*/ 0 h 258895"/>
                        <a:gd name="connsiteX6" fmla="*/ 159114 w 164506"/>
                        <a:gd name="connsiteY6" fmla="*/ 5394 h 258895"/>
                        <a:gd name="connsiteX7" fmla="*/ 91693 w 164506"/>
                        <a:gd name="connsiteY7" fmla="*/ 86299 h 258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4506" h="258895">
                          <a:moveTo>
                            <a:pt x="91693" y="86299"/>
                          </a:moveTo>
                          <a:cubicBezTo>
                            <a:pt x="62028" y="140235"/>
                            <a:pt x="43149" y="196869"/>
                            <a:pt x="29665" y="258896"/>
                          </a:cubicBezTo>
                          <a:lnTo>
                            <a:pt x="0" y="258896"/>
                          </a:lnTo>
                          <a:cubicBezTo>
                            <a:pt x="2697" y="240018"/>
                            <a:pt x="5394" y="223837"/>
                            <a:pt x="10788" y="204959"/>
                          </a:cubicBezTo>
                          <a:cubicBezTo>
                            <a:pt x="26968" y="142932"/>
                            <a:pt x="48543" y="86299"/>
                            <a:pt x="91693" y="43149"/>
                          </a:cubicBezTo>
                          <a:cubicBezTo>
                            <a:pt x="113267" y="21575"/>
                            <a:pt x="137539" y="5394"/>
                            <a:pt x="164507" y="0"/>
                          </a:cubicBezTo>
                          <a:cubicBezTo>
                            <a:pt x="161810" y="2697"/>
                            <a:pt x="161810" y="2697"/>
                            <a:pt x="159114" y="5394"/>
                          </a:cubicBezTo>
                          <a:cubicBezTo>
                            <a:pt x="137539" y="32362"/>
                            <a:pt x="107873" y="53937"/>
                            <a:pt x="91693" y="86299"/>
                          </a:cubicBezTo>
                          <a:close/>
                        </a:path>
                      </a:pathLst>
                    </a:custGeom>
                    <a:solidFill>
                      <a:srgbClr val="007500"/>
                    </a:solidFill>
                    <a:ln w="26947" cap="flat">
                      <a:noFill/>
                      <a:prstDash val="solid"/>
                      <a:miter/>
                    </a:ln>
                  </p:spPr>
                  <p:txBody>
                    <a:bodyPr rtlCol="1" anchor="ctr"/>
                    <a:lstStyle/>
                    <a:p>
                      <a:endParaRPr lang="ar-SA"/>
                    </a:p>
                  </p:txBody>
                </p:sp>
                <p:sp>
                  <p:nvSpPr>
                    <p:cNvPr id="882" name="شكل حر: شكل 1477">
                      <a:extLst>
                        <a:ext uri="{FF2B5EF4-FFF2-40B4-BE49-F238E27FC236}">
                          <a16:creationId xmlns:a16="http://schemas.microsoft.com/office/drawing/2014/main" id="{5E279B25-8F34-41FE-9CDF-7806517A36DA}"/>
                        </a:ext>
                      </a:extLst>
                    </p:cNvPr>
                    <p:cNvSpPr/>
                    <p:nvPr/>
                  </p:nvSpPr>
                  <p:spPr>
                    <a:xfrm>
                      <a:off x="9201593" y="6773852"/>
                      <a:ext cx="210352" cy="246174"/>
                    </a:xfrm>
                    <a:custGeom>
                      <a:avLst/>
                      <a:gdLst>
                        <a:gd name="connsiteX0" fmla="*/ 199565 w 210352"/>
                        <a:gd name="connsiteY0" fmla="*/ 14074 h 246174"/>
                        <a:gd name="connsiteX1" fmla="*/ 134842 w 210352"/>
                        <a:gd name="connsiteY1" fmla="*/ 3287 h 246174"/>
                        <a:gd name="connsiteX2" fmla="*/ 86298 w 210352"/>
                        <a:gd name="connsiteY2" fmla="*/ 51830 h 246174"/>
                        <a:gd name="connsiteX3" fmla="*/ 43149 w 210352"/>
                        <a:gd name="connsiteY3" fmla="*/ 116554 h 246174"/>
                        <a:gd name="connsiteX4" fmla="*/ 24271 w 210352"/>
                        <a:gd name="connsiteY4" fmla="*/ 165096 h 246174"/>
                        <a:gd name="connsiteX5" fmla="*/ 8090 w 210352"/>
                        <a:gd name="connsiteY5" fmla="*/ 216337 h 246174"/>
                        <a:gd name="connsiteX6" fmla="*/ 0 w 210352"/>
                        <a:gd name="connsiteY6" fmla="*/ 246001 h 246174"/>
                        <a:gd name="connsiteX7" fmla="*/ 43149 w 210352"/>
                        <a:gd name="connsiteY7" fmla="*/ 127341 h 246174"/>
                        <a:gd name="connsiteX8" fmla="*/ 83601 w 210352"/>
                        <a:gd name="connsiteY8" fmla="*/ 59920 h 246174"/>
                        <a:gd name="connsiteX9" fmla="*/ 134842 w 210352"/>
                        <a:gd name="connsiteY9" fmla="*/ 11377 h 246174"/>
                        <a:gd name="connsiteX10" fmla="*/ 159113 w 210352"/>
                        <a:gd name="connsiteY10" fmla="*/ 3287 h 246174"/>
                        <a:gd name="connsiteX11" fmla="*/ 210353 w 210352"/>
                        <a:gd name="connsiteY11" fmla="*/ 14074 h 246174"/>
                        <a:gd name="connsiteX12" fmla="*/ 199565 w 210352"/>
                        <a:gd name="connsiteY12" fmla="*/ 14074 h 246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0352" h="246174">
                          <a:moveTo>
                            <a:pt x="199565" y="14074"/>
                          </a:moveTo>
                          <a:cubicBezTo>
                            <a:pt x="177990" y="3287"/>
                            <a:pt x="159113" y="-4804"/>
                            <a:pt x="134842" y="3287"/>
                          </a:cubicBezTo>
                          <a:cubicBezTo>
                            <a:pt x="126751" y="5983"/>
                            <a:pt x="102479" y="27558"/>
                            <a:pt x="86298" y="51830"/>
                          </a:cubicBezTo>
                          <a:cubicBezTo>
                            <a:pt x="70117" y="73404"/>
                            <a:pt x="53937" y="92282"/>
                            <a:pt x="43149" y="116554"/>
                          </a:cubicBezTo>
                          <a:cubicBezTo>
                            <a:pt x="37755" y="132735"/>
                            <a:pt x="29665" y="148916"/>
                            <a:pt x="24271" y="165096"/>
                          </a:cubicBezTo>
                          <a:cubicBezTo>
                            <a:pt x="18877" y="181277"/>
                            <a:pt x="13484" y="200156"/>
                            <a:pt x="8090" y="216337"/>
                          </a:cubicBezTo>
                          <a:cubicBezTo>
                            <a:pt x="8090" y="219033"/>
                            <a:pt x="0" y="248698"/>
                            <a:pt x="0" y="246001"/>
                          </a:cubicBezTo>
                          <a:cubicBezTo>
                            <a:pt x="8090" y="216337"/>
                            <a:pt x="29665" y="157006"/>
                            <a:pt x="43149" y="127341"/>
                          </a:cubicBezTo>
                          <a:cubicBezTo>
                            <a:pt x="53937" y="103069"/>
                            <a:pt x="70117" y="81495"/>
                            <a:pt x="83601" y="59920"/>
                          </a:cubicBezTo>
                          <a:cubicBezTo>
                            <a:pt x="97085" y="41042"/>
                            <a:pt x="115963" y="22164"/>
                            <a:pt x="134842" y="11377"/>
                          </a:cubicBezTo>
                          <a:cubicBezTo>
                            <a:pt x="142932" y="5983"/>
                            <a:pt x="148326" y="3287"/>
                            <a:pt x="159113" y="3287"/>
                          </a:cubicBezTo>
                          <a:cubicBezTo>
                            <a:pt x="172597" y="3287"/>
                            <a:pt x="196868" y="8680"/>
                            <a:pt x="210353" y="14074"/>
                          </a:cubicBezTo>
                          <a:cubicBezTo>
                            <a:pt x="210353" y="19467"/>
                            <a:pt x="202262" y="14074"/>
                            <a:pt x="199565" y="14074"/>
                          </a:cubicBezTo>
                          <a:close/>
                        </a:path>
                      </a:pathLst>
                    </a:custGeom>
                    <a:solidFill>
                      <a:srgbClr val="DCFB8E">
                        <a:alpha val="30000"/>
                      </a:srgbClr>
                    </a:solidFill>
                    <a:ln w="26947" cap="flat">
                      <a:noFill/>
                      <a:prstDash val="solid"/>
                      <a:miter/>
                    </a:ln>
                  </p:spPr>
                  <p:txBody>
                    <a:bodyPr rtlCol="1" anchor="ctr"/>
                    <a:lstStyle/>
                    <a:p>
                      <a:endParaRPr lang="ar-SA"/>
                    </a:p>
                  </p:txBody>
                </p:sp>
                <p:sp>
                  <p:nvSpPr>
                    <p:cNvPr id="883" name="شكل حر: شكل 1478">
                      <a:extLst>
                        <a:ext uri="{FF2B5EF4-FFF2-40B4-BE49-F238E27FC236}">
                          <a16:creationId xmlns:a16="http://schemas.microsoft.com/office/drawing/2014/main" id="{AC3DF586-A31F-44FA-9C11-506D5BFB49B2}"/>
                        </a:ext>
                      </a:extLst>
                    </p:cNvPr>
                    <p:cNvSpPr/>
                    <p:nvPr/>
                  </p:nvSpPr>
                  <p:spPr>
                    <a:xfrm>
                      <a:off x="9193502" y="6779836"/>
                      <a:ext cx="124054" cy="159286"/>
                    </a:xfrm>
                    <a:custGeom>
                      <a:avLst/>
                      <a:gdLst>
                        <a:gd name="connsiteX0" fmla="*/ 113267 w 124054"/>
                        <a:gd name="connsiteY0" fmla="*/ 5394 h 159286"/>
                        <a:gd name="connsiteX1" fmla="*/ 10787 w 124054"/>
                        <a:gd name="connsiteY1" fmla="*/ 129448 h 159286"/>
                        <a:gd name="connsiteX2" fmla="*/ 0 w 124054"/>
                        <a:gd name="connsiteY2" fmla="*/ 159113 h 159286"/>
                        <a:gd name="connsiteX3" fmla="*/ 124054 w 124054"/>
                        <a:gd name="connsiteY3" fmla="*/ 0 h 159286"/>
                        <a:gd name="connsiteX4" fmla="*/ 113267 w 124054"/>
                        <a:gd name="connsiteY4" fmla="*/ 5394 h 159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054" h="159286">
                          <a:moveTo>
                            <a:pt x="113267" y="5394"/>
                          </a:moveTo>
                          <a:cubicBezTo>
                            <a:pt x="64724" y="26968"/>
                            <a:pt x="35059" y="80905"/>
                            <a:pt x="10787" y="129448"/>
                          </a:cubicBezTo>
                          <a:cubicBezTo>
                            <a:pt x="10787" y="132145"/>
                            <a:pt x="0" y="161810"/>
                            <a:pt x="0" y="159113"/>
                          </a:cubicBezTo>
                          <a:cubicBezTo>
                            <a:pt x="24271" y="107873"/>
                            <a:pt x="78208" y="24272"/>
                            <a:pt x="124054" y="0"/>
                          </a:cubicBezTo>
                          <a:cubicBezTo>
                            <a:pt x="124054" y="0"/>
                            <a:pt x="113267" y="2697"/>
                            <a:pt x="113267" y="5394"/>
                          </a:cubicBezTo>
                          <a:close/>
                        </a:path>
                      </a:pathLst>
                    </a:custGeom>
                    <a:solidFill>
                      <a:srgbClr val="DCFB8E">
                        <a:alpha val="80000"/>
                      </a:srgbClr>
                    </a:solidFill>
                    <a:ln w="26947" cap="flat">
                      <a:noFill/>
                      <a:prstDash val="solid"/>
                      <a:miter/>
                    </a:ln>
                  </p:spPr>
                  <p:txBody>
                    <a:bodyPr rtlCol="1" anchor="ctr"/>
                    <a:lstStyle/>
                    <a:p>
                      <a:endParaRPr lang="ar-SA"/>
                    </a:p>
                  </p:txBody>
                </p:sp>
                <p:sp>
                  <p:nvSpPr>
                    <p:cNvPr id="884" name="شكل حر: شكل 1479">
                      <a:extLst>
                        <a:ext uri="{FF2B5EF4-FFF2-40B4-BE49-F238E27FC236}">
                          <a16:creationId xmlns:a16="http://schemas.microsoft.com/office/drawing/2014/main" id="{D000B70D-D442-409B-A7C1-F57E09A707F6}"/>
                        </a:ext>
                      </a:extLst>
                    </p:cNvPr>
                    <p:cNvSpPr/>
                    <p:nvPr/>
                  </p:nvSpPr>
                  <p:spPr>
                    <a:xfrm>
                      <a:off x="9201593" y="6584977"/>
                      <a:ext cx="205087" cy="203822"/>
                    </a:xfrm>
                    <a:custGeom>
                      <a:avLst/>
                      <a:gdLst>
                        <a:gd name="connsiteX0" fmla="*/ 132145 w 205087"/>
                        <a:gd name="connsiteY0" fmla="*/ 14171 h 203822"/>
                        <a:gd name="connsiteX1" fmla="*/ 75511 w 205087"/>
                        <a:gd name="connsiteY1" fmla="*/ 687 h 203822"/>
                        <a:gd name="connsiteX2" fmla="*/ 0 w 205087"/>
                        <a:gd name="connsiteY2" fmla="*/ 68108 h 203822"/>
                        <a:gd name="connsiteX3" fmla="*/ 88995 w 205087"/>
                        <a:gd name="connsiteY3" fmla="*/ 51927 h 203822"/>
                        <a:gd name="connsiteX4" fmla="*/ 164506 w 205087"/>
                        <a:gd name="connsiteY4" fmla="*/ 154407 h 203822"/>
                        <a:gd name="connsiteX5" fmla="*/ 204959 w 205087"/>
                        <a:gd name="connsiteY5" fmla="*/ 200253 h 203822"/>
                        <a:gd name="connsiteX6" fmla="*/ 132145 w 205087"/>
                        <a:gd name="connsiteY6" fmla="*/ 14171 h 203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5087" h="203822">
                          <a:moveTo>
                            <a:pt x="132145" y="14171"/>
                          </a:moveTo>
                          <a:cubicBezTo>
                            <a:pt x="115963" y="3384"/>
                            <a:pt x="97085" y="-2009"/>
                            <a:pt x="75511" y="687"/>
                          </a:cubicBezTo>
                          <a:cubicBezTo>
                            <a:pt x="45846" y="3384"/>
                            <a:pt x="18877" y="33049"/>
                            <a:pt x="0" y="68108"/>
                          </a:cubicBezTo>
                          <a:cubicBezTo>
                            <a:pt x="24271" y="33049"/>
                            <a:pt x="56633" y="14171"/>
                            <a:pt x="88995" y="51927"/>
                          </a:cubicBezTo>
                          <a:cubicBezTo>
                            <a:pt x="115963" y="81592"/>
                            <a:pt x="140235" y="119348"/>
                            <a:pt x="164506" y="154407"/>
                          </a:cubicBezTo>
                          <a:cubicBezTo>
                            <a:pt x="167203" y="157104"/>
                            <a:pt x="207656" y="219131"/>
                            <a:pt x="204959" y="200253"/>
                          </a:cubicBezTo>
                          <a:cubicBezTo>
                            <a:pt x="188778" y="135529"/>
                            <a:pt x="167203" y="65411"/>
                            <a:pt x="132145" y="14171"/>
                          </a:cubicBezTo>
                          <a:close/>
                        </a:path>
                      </a:pathLst>
                    </a:custGeom>
                    <a:solidFill>
                      <a:srgbClr val="284A55"/>
                    </a:solidFill>
                    <a:ln w="26947" cap="flat">
                      <a:noFill/>
                      <a:prstDash val="solid"/>
                      <a:miter/>
                    </a:ln>
                  </p:spPr>
                  <p:txBody>
                    <a:bodyPr rtlCol="1" anchor="ctr"/>
                    <a:lstStyle/>
                    <a:p>
                      <a:endParaRPr lang="ar-SA"/>
                    </a:p>
                  </p:txBody>
                </p:sp>
                <p:sp>
                  <p:nvSpPr>
                    <p:cNvPr id="885" name="شكل حر: شكل 1480">
                      <a:extLst>
                        <a:ext uri="{FF2B5EF4-FFF2-40B4-BE49-F238E27FC236}">
                          <a16:creationId xmlns:a16="http://schemas.microsoft.com/office/drawing/2014/main" id="{E5F8B5AD-63FA-43A6-985C-6641E70C9E15}"/>
                        </a:ext>
                      </a:extLst>
                    </p:cNvPr>
                    <p:cNvSpPr/>
                    <p:nvPr/>
                  </p:nvSpPr>
                  <p:spPr>
                    <a:xfrm>
                      <a:off x="9010118" y="6526112"/>
                      <a:ext cx="326316" cy="504529"/>
                    </a:xfrm>
                    <a:custGeom>
                      <a:avLst/>
                      <a:gdLst>
                        <a:gd name="connsiteX0" fmla="*/ 264289 w 326316"/>
                        <a:gd name="connsiteY0" fmla="*/ 59551 h 504529"/>
                        <a:gd name="connsiteX1" fmla="*/ 188778 w 326316"/>
                        <a:gd name="connsiteY1" fmla="*/ 126972 h 504529"/>
                        <a:gd name="connsiteX2" fmla="*/ 134842 w 326316"/>
                        <a:gd name="connsiteY2" fmla="*/ 242936 h 504529"/>
                        <a:gd name="connsiteX3" fmla="*/ 72814 w 326316"/>
                        <a:gd name="connsiteY3" fmla="*/ 504529 h 504529"/>
                        <a:gd name="connsiteX4" fmla="*/ 0 w 326316"/>
                        <a:gd name="connsiteY4" fmla="*/ 504529 h 504529"/>
                        <a:gd name="connsiteX5" fmla="*/ 88995 w 326316"/>
                        <a:gd name="connsiteY5" fmla="*/ 124276 h 504529"/>
                        <a:gd name="connsiteX6" fmla="*/ 177991 w 326316"/>
                        <a:gd name="connsiteY6" fmla="*/ 11008 h 504529"/>
                        <a:gd name="connsiteX7" fmla="*/ 186081 w 326316"/>
                        <a:gd name="connsiteY7" fmla="*/ 2918 h 504529"/>
                        <a:gd name="connsiteX8" fmla="*/ 293955 w 326316"/>
                        <a:gd name="connsiteY8" fmla="*/ 35280 h 504529"/>
                        <a:gd name="connsiteX9" fmla="*/ 326317 w 326316"/>
                        <a:gd name="connsiteY9" fmla="*/ 73036 h 504529"/>
                        <a:gd name="connsiteX10" fmla="*/ 264289 w 326316"/>
                        <a:gd name="connsiteY10" fmla="*/ 59551 h 504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6316" h="504529">
                          <a:moveTo>
                            <a:pt x="264289" y="59551"/>
                          </a:moveTo>
                          <a:cubicBezTo>
                            <a:pt x="234624" y="62248"/>
                            <a:pt x="207656" y="91913"/>
                            <a:pt x="188778" y="126972"/>
                          </a:cubicBezTo>
                          <a:cubicBezTo>
                            <a:pt x="164507" y="162031"/>
                            <a:pt x="145629" y="213271"/>
                            <a:pt x="134842" y="242936"/>
                          </a:cubicBezTo>
                          <a:cubicBezTo>
                            <a:pt x="105176" y="326538"/>
                            <a:pt x="86298" y="412836"/>
                            <a:pt x="72814" y="504529"/>
                          </a:cubicBezTo>
                          <a:lnTo>
                            <a:pt x="0" y="504529"/>
                          </a:lnTo>
                          <a:cubicBezTo>
                            <a:pt x="8090" y="369687"/>
                            <a:pt x="32361" y="237542"/>
                            <a:pt x="88995" y="124276"/>
                          </a:cubicBezTo>
                          <a:cubicBezTo>
                            <a:pt x="110570" y="78429"/>
                            <a:pt x="148326" y="48764"/>
                            <a:pt x="177991" y="11008"/>
                          </a:cubicBezTo>
                          <a:cubicBezTo>
                            <a:pt x="180687" y="8312"/>
                            <a:pt x="183384" y="5615"/>
                            <a:pt x="186081" y="2918"/>
                          </a:cubicBezTo>
                          <a:cubicBezTo>
                            <a:pt x="221140" y="-5172"/>
                            <a:pt x="258896" y="2918"/>
                            <a:pt x="293955" y="35280"/>
                          </a:cubicBezTo>
                          <a:cubicBezTo>
                            <a:pt x="304742" y="46067"/>
                            <a:pt x="315529" y="59551"/>
                            <a:pt x="326317" y="73036"/>
                          </a:cubicBezTo>
                          <a:cubicBezTo>
                            <a:pt x="304742" y="62248"/>
                            <a:pt x="285864" y="56855"/>
                            <a:pt x="264289" y="59551"/>
                          </a:cubicBezTo>
                          <a:close/>
                        </a:path>
                      </a:pathLst>
                    </a:custGeom>
                    <a:solidFill>
                      <a:srgbClr val="00374E"/>
                    </a:solidFill>
                    <a:ln w="26947" cap="flat">
                      <a:noFill/>
                      <a:prstDash val="solid"/>
                      <a:miter/>
                    </a:ln>
                  </p:spPr>
                  <p:txBody>
                    <a:bodyPr rtlCol="1" anchor="ctr"/>
                    <a:lstStyle/>
                    <a:p>
                      <a:endParaRPr lang="ar-SA"/>
                    </a:p>
                  </p:txBody>
                </p:sp>
                <p:sp>
                  <p:nvSpPr>
                    <p:cNvPr id="886" name="شكل حر: شكل 1481">
                      <a:extLst>
                        <a:ext uri="{FF2B5EF4-FFF2-40B4-BE49-F238E27FC236}">
                          <a16:creationId xmlns:a16="http://schemas.microsoft.com/office/drawing/2014/main" id="{2B8A0CEA-3812-4173-AE4B-344A63F8D9F0}"/>
                        </a:ext>
                      </a:extLst>
                    </p:cNvPr>
                    <p:cNvSpPr/>
                    <p:nvPr/>
                  </p:nvSpPr>
                  <p:spPr>
                    <a:xfrm>
                      <a:off x="8966968" y="6526334"/>
                      <a:ext cx="223836" cy="504308"/>
                    </a:xfrm>
                    <a:custGeom>
                      <a:avLst/>
                      <a:gdLst>
                        <a:gd name="connsiteX0" fmla="*/ 129448 w 223836"/>
                        <a:gd name="connsiteY0" fmla="*/ 124054 h 504308"/>
                        <a:gd name="connsiteX1" fmla="*/ 40452 w 223836"/>
                        <a:gd name="connsiteY1" fmla="*/ 504308 h 504308"/>
                        <a:gd name="connsiteX2" fmla="*/ 0 w 223836"/>
                        <a:gd name="connsiteY2" fmla="*/ 504308 h 504308"/>
                        <a:gd name="connsiteX3" fmla="*/ 8090 w 223836"/>
                        <a:gd name="connsiteY3" fmla="*/ 442280 h 504308"/>
                        <a:gd name="connsiteX4" fmla="*/ 29665 w 223836"/>
                        <a:gd name="connsiteY4" fmla="*/ 288561 h 504308"/>
                        <a:gd name="connsiteX5" fmla="*/ 129448 w 223836"/>
                        <a:gd name="connsiteY5" fmla="*/ 59330 h 504308"/>
                        <a:gd name="connsiteX6" fmla="*/ 223837 w 223836"/>
                        <a:gd name="connsiteY6" fmla="*/ 0 h 504308"/>
                        <a:gd name="connsiteX7" fmla="*/ 215747 w 223836"/>
                        <a:gd name="connsiteY7" fmla="*/ 8091 h 504308"/>
                        <a:gd name="connsiteX8" fmla="*/ 129448 w 223836"/>
                        <a:gd name="connsiteY8" fmla="*/ 124054 h 504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3836" h="504308">
                          <a:moveTo>
                            <a:pt x="129448" y="124054"/>
                          </a:moveTo>
                          <a:cubicBezTo>
                            <a:pt x="75511" y="237321"/>
                            <a:pt x="48543" y="369466"/>
                            <a:pt x="40452" y="504308"/>
                          </a:cubicBezTo>
                          <a:lnTo>
                            <a:pt x="0" y="504308"/>
                          </a:lnTo>
                          <a:cubicBezTo>
                            <a:pt x="2697" y="482733"/>
                            <a:pt x="5394" y="461159"/>
                            <a:pt x="8090" y="442280"/>
                          </a:cubicBezTo>
                          <a:cubicBezTo>
                            <a:pt x="13484" y="391041"/>
                            <a:pt x="18878" y="339801"/>
                            <a:pt x="29665" y="288561"/>
                          </a:cubicBezTo>
                          <a:cubicBezTo>
                            <a:pt x="45846" y="199565"/>
                            <a:pt x="75511" y="118660"/>
                            <a:pt x="129448" y="59330"/>
                          </a:cubicBezTo>
                          <a:cubicBezTo>
                            <a:pt x="156416" y="29665"/>
                            <a:pt x="188778" y="8091"/>
                            <a:pt x="223837" y="0"/>
                          </a:cubicBezTo>
                          <a:cubicBezTo>
                            <a:pt x="221141" y="2697"/>
                            <a:pt x="218444" y="5394"/>
                            <a:pt x="215747" y="8091"/>
                          </a:cubicBezTo>
                          <a:cubicBezTo>
                            <a:pt x="188778" y="51240"/>
                            <a:pt x="151023" y="78208"/>
                            <a:pt x="129448" y="124054"/>
                          </a:cubicBezTo>
                          <a:close/>
                        </a:path>
                      </a:pathLst>
                    </a:custGeom>
                    <a:solidFill>
                      <a:srgbClr val="007500"/>
                    </a:solidFill>
                    <a:ln w="26947" cap="flat">
                      <a:noFill/>
                      <a:prstDash val="solid"/>
                      <a:miter/>
                    </a:ln>
                  </p:spPr>
                  <p:txBody>
                    <a:bodyPr rtlCol="1" anchor="ctr"/>
                    <a:lstStyle/>
                    <a:p>
                      <a:endParaRPr lang="ar-SA"/>
                    </a:p>
                  </p:txBody>
                </p:sp>
                <p:sp>
                  <p:nvSpPr>
                    <p:cNvPr id="887" name="شكل حر: شكل 1482">
                      <a:extLst>
                        <a:ext uri="{FF2B5EF4-FFF2-40B4-BE49-F238E27FC236}">
                          <a16:creationId xmlns:a16="http://schemas.microsoft.com/office/drawing/2014/main" id="{37BD3BBC-9C97-4D0D-9CA7-E36B9FB1EE24}"/>
                        </a:ext>
                      </a:extLst>
                    </p:cNvPr>
                    <p:cNvSpPr/>
                    <p:nvPr/>
                  </p:nvSpPr>
                  <p:spPr>
                    <a:xfrm>
                      <a:off x="9031259" y="6530139"/>
                      <a:ext cx="265151" cy="349601"/>
                    </a:xfrm>
                    <a:custGeom>
                      <a:avLst/>
                      <a:gdLst>
                        <a:gd name="connsiteX0" fmla="*/ 253935 w 265151"/>
                        <a:gd name="connsiteY0" fmla="*/ 23163 h 349601"/>
                        <a:gd name="connsiteX1" fmla="*/ 167637 w 265151"/>
                        <a:gd name="connsiteY1" fmla="*/ 4285 h 349601"/>
                        <a:gd name="connsiteX2" fmla="*/ 105609 w 265151"/>
                        <a:gd name="connsiteY2" fmla="*/ 71706 h 349601"/>
                        <a:gd name="connsiteX3" fmla="*/ 51673 w 265151"/>
                        <a:gd name="connsiteY3" fmla="*/ 163398 h 349601"/>
                        <a:gd name="connsiteX4" fmla="*/ 27401 w 265151"/>
                        <a:gd name="connsiteY4" fmla="*/ 230819 h 349601"/>
                        <a:gd name="connsiteX5" fmla="*/ 8524 w 265151"/>
                        <a:gd name="connsiteY5" fmla="*/ 306331 h 349601"/>
                        <a:gd name="connsiteX6" fmla="*/ 433 w 265151"/>
                        <a:gd name="connsiteY6" fmla="*/ 349480 h 349601"/>
                        <a:gd name="connsiteX7" fmla="*/ 51673 w 265151"/>
                        <a:gd name="connsiteY7" fmla="*/ 182276 h 349601"/>
                        <a:gd name="connsiteX8" fmla="*/ 102913 w 265151"/>
                        <a:gd name="connsiteY8" fmla="*/ 87887 h 349601"/>
                        <a:gd name="connsiteX9" fmla="*/ 167637 w 265151"/>
                        <a:gd name="connsiteY9" fmla="*/ 20466 h 349601"/>
                        <a:gd name="connsiteX10" fmla="*/ 197302 w 265151"/>
                        <a:gd name="connsiteY10" fmla="*/ 9679 h 349601"/>
                        <a:gd name="connsiteX11" fmla="*/ 264723 w 265151"/>
                        <a:gd name="connsiteY11" fmla="*/ 28557 h 349601"/>
                        <a:gd name="connsiteX12" fmla="*/ 253935 w 265151"/>
                        <a:gd name="connsiteY12" fmla="*/ 23163 h 34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5151" h="349601">
                          <a:moveTo>
                            <a:pt x="253935" y="23163"/>
                          </a:moveTo>
                          <a:cubicBezTo>
                            <a:pt x="224270" y="4285"/>
                            <a:pt x="199998" y="-6502"/>
                            <a:pt x="167637" y="4285"/>
                          </a:cubicBezTo>
                          <a:cubicBezTo>
                            <a:pt x="156850" y="6982"/>
                            <a:pt x="127184" y="39344"/>
                            <a:pt x="105609" y="71706"/>
                          </a:cubicBezTo>
                          <a:cubicBezTo>
                            <a:pt x="84035" y="101371"/>
                            <a:pt x="65157" y="128340"/>
                            <a:pt x="51673" y="163398"/>
                          </a:cubicBezTo>
                          <a:cubicBezTo>
                            <a:pt x="43582" y="184973"/>
                            <a:pt x="35492" y="209245"/>
                            <a:pt x="27401" y="230819"/>
                          </a:cubicBezTo>
                          <a:cubicBezTo>
                            <a:pt x="19311" y="255091"/>
                            <a:pt x="13917" y="279362"/>
                            <a:pt x="8524" y="306331"/>
                          </a:cubicBezTo>
                          <a:cubicBezTo>
                            <a:pt x="8524" y="309028"/>
                            <a:pt x="-2264" y="352177"/>
                            <a:pt x="433" y="349480"/>
                          </a:cubicBezTo>
                          <a:cubicBezTo>
                            <a:pt x="11220" y="306331"/>
                            <a:pt x="38188" y="222729"/>
                            <a:pt x="51673" y="182276"/>
                          </a:cubicBezTo>
                          <a:cubicBezTo>
                            <a:pt x="62460" y="147218"/>
                            <a:pt x="84035" y="117552"/>
                            <a:pt x="102913" y="87887"/>
                          </a:cubicBezTo>
                          <a:cubicBezTo>
                            <a:pt x="119093" y="63616"/>
                            <a:pt x="143365" y="36647"/>
                            <a:pt x="167637" y="20466"/>
                          </a:cubicBezTo>
                          <a:cubicBezTo>
                            <a:pt x="178424" y="12376"/>
                            <a:pt x="183818" y="9679"/>
                            <a:pt x="197302" y="9679"/>
                          </a:cubicBezTo>
                          <a:cubicBezTo>
                            <a:pt x="216179" y="9679"/>
                            <a:pt x="245845" y="20466"/>
                            <a:pt x="264723" y="28557"/>
                          </a:cubicBezTo>
                          <a:cubicBezTo>
                            <a:pt x="267419" y="33950"/>
                            <a:pt x="256632" y="25860"/>
                            <a:pt x="253935" y="23163"/>
                          </a:cubicBezTo>
                          <a:close/>
                        </a:path>
                      </a:pathLst>
                    </a:custGeom>
                    <a:solidFill>
                      <a:srgbClr val="DCFB8E">
                        <a:alpha val="30000"/>
                      </a:srgbClr>
                    </a:solidFill>
                    <a:ln w="26947" cap="flat">
                      <a:noFill/>
                      <a:prstDash val="solid"/>
                      <a:miter/>
                    </a:ln>
                  </p:spPr>
                  <p:txBody>
                    <a:bodyPr rtlCol="1" anchor="ctr"/>
                    <a:lstStyle/>
                    <a:p>
                      <a:endParaRPr lang="ar-SA"/>
                    </a:p>
                  </p:txBody>
                </p:sp>
                <p:sp>
                  <p:nvSpPr>
                    <p:cNvPr id="888" name="شكل حر: شكل 1483">
                      <a:extLst>
                        <a:ext uri="{FF2B5EF4-FFF2-40B4-BE49-F238E27FC236}">
                          <a16:creationId xmlns:a16="http://schemas.microsoft.com/office/drawing/2014/main" id="{6A8B05AB-BDED-4E57-926D-FB630ABBC295}"/>
                        </a:ext>
                      </a:extLst>
                    </p:cNvPr>
                    <p:cNvSpPr/>
                    <p:nvPr/>
                  </p:nvSpPr>
                  <p:spPr>
                    <a:xfrm>
                      <a:off x="9018208" y="6539083"/>
                      <a:ext cx="156771" cy="224693"/>
                    </a:xfrm>
                    <a:custGeom>
                      <a:avLst/>
                      <a:gdLst>
                        <a:gd name="connsiteX0" fmla="*/ 142933 w 156771"/>
                        <a:gd name="connsiteY0" fmla="*/ 6129 h 224693"/>
                        <a:gd name="connsiteX1" fmla="*/ 13484 w 156771"/>
                        <a:gd name="connsiteY1" fmla="*/ 181423 h 224693"/>
                        <a:gd name="connsiteX2" fmla="*/ 0 w 156771"/>
                        <a:gd name="connsiteY2" fmla="*/ 224572 h 224693"/>
                        <a:gd name="connsiteX3" fmla="*/ 156417 w 156771"/>
                        <a:gd name="connsiteY3" fmla="*/ 735 h 224693"/>
                        <a:gd name="connsiteX4" fmla="*/ 142933 w 156771"/>
                        <a:gd name="connsiteY4" fmla="*/ 6129 h 2246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1" h="224693">
                          <a:moveTo>
                            <a:pt x="142933" y="6129"/>
                          </a:moveTo>
                          <a:cubicBezTo>
                            <a:pt x="80905" y="35794"/>
                            <a:pt x="43149" y="108608"/>
                            <a:pt x="13484" y="181423"/>
                          </a:cubicBezTo>
                          <a:cubicBezTo>
                            <a:pt x="13484" y="184120"/>
                            <a:pt x="0" y="227269"/>
                            <a:pt x="0" y="224572"/>
                          </a:cubicBezTo>
                          <a:cubicBezTo>
                            <a:pt x="29665" y="151758"/>
                            <a:pt x="97086" y="33097"/>
                            <a:pt x="156417" y="735"/>
                          </a:cubicBezTo>
                          <a:cubicBezTo>
                            <a:pt x="159113" y="-1962"/>
                            <a:pt x="145629" y="3432"/>
                            <a:pt x="142933" y="6129"/>
                          </a:cubicBezTo>
                          <a:close/>
                        </a:path>
                      </a:pathLst>
                    </a:custGeom>
                    <a:solidFill>
                      <a:srgbClr val="DCFB8E">
                        <a:alpha val="80000"/>
                      </a:srgbClr>
                    </a:solidFill>
                    <a:ln w="26947" cap="flat">
                      <a:noFill/>
                      <a:prstDash val="solid"/>
                      <a:miter/>
                    </a:ln>
                  </p:spPr>
                  <p:txBody>
                    <a:bodyPr rtlCol="1" anchor="ctr"/>
                    <a:lstStyle/>
                    <a:p>
                      <a:endParaRPr lang="ar-SA"/>
                    </a:p>
                  </p:txBody>
                </p:sp>
              </p:grpSp>
              <p:grpSp>
                <p:nvGrpSpPr>
                  <p:cNvPr id="836" name="رسم 4">
                    <a:extLst>
                      <a:ext uri="{FF2B5EF4-FFF2-40B4-BE49-F238E27FC236}">
                        <a16:creationId xmlns:a16="http://schemas.microsoft.com/office/drawing/2014/main" id="{4847C77A-F36D-4FF3-91BB-6F8B415B04AE}"/>
                      </a:ext>
                    </a:extLst>
                  </p:cNvPr>
                  <p:cNvGrpSpPr/>
                  <p:nvPr/>
                </p:nvGrpSpPr>
                <p:grpSpPr>
                  <a:xfrm>
                    <a:off x="10455620" y="6626116"/>
                    <a:ext cx="278447" cy="407221"/>
                    <a:chOff x="10455620" y="6626116"/>
                    <a:chExt cx="278447" cy="407221"/>
                  </a:xfrm>
                  <a:solidFill>
                    <a:schemeClr val="accent1"/>
                  </a:solidFill>
                </p:grpSpPr>
                <p:sp>
                  <p:nvSpPr>
                    <p:cNvPr id="849" name="شكل حر: شكل 1485">
                      <a:extLst>
                        <a:ext uri="{FF2B5EF4-FFF2-40B4-BE49-F238E27FC236}">
                          <a16:creationId xmlns:a16="http://schemas.microsoft.com/office/drawing/2014/main" id="{AE09D254-3590-493C-8BF9-DA747A70C1E4}"/>
                        </a:ext>
                      </a:extLst>
                    </p:cNvPr>
                    <p:cNvSpPr/>
                    <p:nvPr/>
                  </p:nvSpPr>
                  <p:spPr>
                    <a:xfrm>
                      <a:off x="10460832" y="6626793"/>
                      <a:ext cx="273235" cy="406545"/>
                    </a:xfrm>
                    <a:custGeom>
                      <a:avLst/>
                      <a:gdLst>
                        <a:gd name="connsiteX0" fmla="*/ 153901 w 273235"/>
                        <a:gd name="connsiteY0" fmla="*/ 403849 h 406545"/>
                        <a:gd name="connsiteX1" fmla="*/ 159294 w 273235"/>
                        <a:gd name="connsiteY1" fmla="*/ 212374 h 406545"/>
                        <a:gd name="connsiteX2" fmla="*/ 159294 w 273235"/>
                        <a:gd name="connsiteY2" fmla="*/ 209677 h 406545"/>
                        <a:gd name="connsiteX3" fmla="*/ 132326 w 273235"/>
                        <a:gd name="connsiteY3" fmla="*/ 61351 h 406545"/>
                        <a:gd name="connsiteX4" fmla="*/ 78389 w 273235"/>
                        <a:gd name="connsiteY4" fmla="*/ 115287 h 406545"/>
                        <a:gd name="connsiteX5" fmla="*/ 2878 w 273235"/>
                        <a:gd name="connsiteY5" fmla="*/ 220464 h 406545"/>
                        <a:gd name="connsiteX6" fmla="*/ 83783 w 273235"/>
                        <a:gd name="connsiteY6" fmla="*/ 28989 h 406545"/>
                        <a:gd name="connsiteX7" fmla="*/ 248290 w 273235"/>
                        <a:gd name="connsiteY7" fmla="*/ 72138 h 406545"/>
                        <a:gd name="connsiteX8" fmla="*/ 261774 w 273235"/>
                        <a:gd name="connsiteY8" fmla="*/ 406545 h 406545"/>
                        <a:gd name="connsiteX9" fmla="*/ 153901 w 273235"/>
                        <a:gd name="connsiteY9" fmla="*/ 406545 h 406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3235" h="406545">
                          <a:moveTo>
                            <a:pt x="153901" y="403849"/>
                          </a:moveTo>
                          <a:cubicBezTo>
                            <a:pt x="156598" y="339124"/>
                            <a:pt x="159294" y="277097"/>
                            <a:pt x="159294" y="212374"/>
                          </a:cubicBezTo>
                          <a:cubicBezTo>
                            <a:pt x="159294" y="228554"/>
                            <a:pt x="159294" y="244735"/>
                            <a:pt x="159294" y="209677"/>
                          </a:cubicBezTo>
                          <a:cubicBezTo>
                            <a:pt x="159294" y="161134"/>
                            <a:pt x="161991" y="104500"/>
                            <a:pt x="132326" y="61351"/>
                          </a:cubicBezTo>
                          <a:cubicBezTo>
                            <a:pt x="108054" y="74835"/>
                            <a:pt x="99964" y="99106"/>
                            <a:pt x="78389" y="115287"/>
                          </a:cubicBezTo>
                          <a:cubicBezTo>
                            <a:pt x="43330" y="139559"/>
                            <a:pt x="16362" y="185405"/>
                            <a:pt x="2878" y="220464"/>
                          </a:cubicBezTo>
                          <a:cubicBezTo>
                            <a:pt x="-10606" y="161134"/>
                            <a:pt x="24452" y="72138"/>
                            <a:pt x="83783" y="28989"/>
                          </a:cubicBezTo>
                          <a:cubicBezTo>
                            <a:pt x="161991" y="-30341"/>
                            <a:pt x="229412" y="10111"/>
                            <a:pt x="248290" y="72138"/>
                          </a:cubicBezTo>
                          <a:cubicBezTo>
                            <a:pt x="286045" y="180011"/>
                            <a:pt x="272561" y="293279"/>
                            <a:pt x="261774" y="406545"/>
                          </a:cubicBezTo>
                          <a:lnTo>
                            <a:pt x="153901" y="406545"/>
                          </a:lnTo>
                          <a:close/>
                        </a:path>
                      </a:pathLst>
                    </a:custGeom>
                    <a:solidFill>
                      <a:srgbClr val="003B18"/>
                    </a:solidFill>
                    <a:ln w="26947" cap="flat">
                      <a:noFill/>
                      <a:prstDash val="solid"/>
                      <a:miter/>
                    </a:ln>
                  </p:spPr>
                  <p:txBody>
                    <a:bodyPr rtlCol="1" anchor="ctr"/>
                    <a:lstStyle/>
                    <a:p>
                      <a:endParaRPr lang="ar-SA"/>
                    </a:p>
                  </p:txBody>
                </p:sp>
                <p:sp>
                  <p:nvSpPr>
                    <p:cNvPr id="850" name="شكل حر: شكل 1486">
                      <a:extLst>
                        <a:ext uri="{FF2B5EF4-FFF2-40B4-BE49-F238E27FC236}">
                          <a16:creationId xmlns:a16="http://schemas.microsoft.com/office/drawing/2014/main" id="{91E9298F-A9DE-4D00-86E1-0B3D80BCA843}"/>
                        </a:ext>
                      </a:extLst>
                    </p:cNvPr>
                    <p:cNvSpPr/>
                    <p:nvPr/>
                  </p:nvSpPr>
                  <p:spPr>
                    <a:xfrm>
                      <a:off x="10593158" y="6653085"/>
                      <a:ext cx="74858" cy="377556"/>
                    </a:xfrm>
                    <a:custGeom>
                      <a:avLst/>
                      <a:gdLst>
                        <a:gd name="connsiteX0" fmla="*/ 62028 w 74858"/>
                        <a:gd name="connsiteY0" fmla="*/ 377557 h 377556"/>
                        <a:gd name="connsiteX1" fmla="*/ 21575 w 74858"/>
                        <a:gd name="connsiteY1" fmla="*/ 377557 h 377556"/>
                        <a:gd name="connsiteX2" fmla="*/ 26968 w 74858"/>
                        <a:gd name="connsiteY2" fmla="*/ 183385 h 377556"/>
                        <a:gd name="connsiteX3" fmla="*/ 26968 w 74858"/>
                        <a:gd name="connsiteY3" fmla="*/ 186082 h 377556"/>
                        <a:gd name="connsiteX4" fmla="*/ 26968 w 74858"/>
                        <a:gd name="connsiteY4" fmla="*/ 183385 h 377556"/>
                        <a:gd name="connsiteX5" fmla="*/ 26968 w 74858"/>
                        <a:gd name="connsiteY5" fmla="*/ 183385 h 377556"/>
                        <a:gd name="connsiteX6" fmla="*/ 0 w 74858"/>
                        <a:gd name="connsiteY6" fmla="*/ 35059 h 377556"/>
                        <a:gd name="connsiteX7" fmla="*/ 0 w 74858"/>
                        <a:gd name="connsiteY7" fmla="*/ 35059 h 377556"/>
                        <a:gd name="connsiteX8" fmla="*/ 32362 w 74858"/>
                        <a:gd name="connsiteY8" fmla="*/ 0 h 377556"/>
                        <a:gd name="connsiteX9" fmla="*/ 72815 w 74858"/>
                        <a:gd name="connsiteY9" fmla="*/ 234624 h 377556"/>
                        <a:gd name="connsiteX10" fmla="*/ 62028 w 74858"/>
                        <a:gd name="connsiteY10" fmla="*/ 377557 h 377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858" h="377556">
                          <a:moveTo>
                            <a:pt x="62028" y="377557"/>
                          </a:moveTo>
                          <a:lnTo>
                            <a:pt x="21575" y="377557"/>
                          </a:lnTo>
                          <a:cubicBezTo>
                            <a:pt x="24272" y="312832"/>
                            <a:pt x="26968" y="248109"/>
                            <a:pt x="26968" y="183385"/>
                          </a:cubicBezTo>
                          <a:cubicBezTo>
                            <a:pt x="26968" y="183385"/>
                            <a:pt x="26968" y="183385"/>
                            <a:pt x="26968" y="186082"/>
                          </a:cubicBezTo>
                          <a:cubicBezTo>
                            <a:pt x="26968" y="186082"/>
                            <a:pt x="26968" y="183385"/>
                            <a:pt x="26968" y="183385"/>
                          </a:cubicBezTo>
                          <a:lnTo>
                            <a:pt x="26968" y="183385"/>
                          </a:lnTo>
                          <a:cubicBezTo>
                            <a:pt x="26968" y="134842"/>
                            <a:pt x="29665" y="78208"/>
                            <a:pt x="0" y="35059"/>
                          </a:cubicBezTo>
                          <a:cubicBezTo>
                            <a:pt x="0" y="35059"/>
                            <a:pt x="0" y="35059"/>
                            <a:pt x="0" y="35059"/>
                          </a:cubicBezTo>
                          <a:cubicBezTo>
                            <a:pt x="8091" y="21575"/>
                            <a:pt x="18878" y="10788"/>
                            <a:pt x="32362" y="0"/>
                          </a:cubicBezTo>
                          <a:cubicBezTo>
                            <a:pt x="75512" y="70118"/>
                            <a:pt x="78209" y="151023"/>
                            <a:pt x="72815" y="234624"/>
                          </a:cubicBezTo>
                          <a:cubicBezTo>
                            <a:pt x="64725" y="283168"/>
                            <a:pt x="62028" y="331711"/>
                            <a:pt x="62028" y="377557"/>
                          </a:cubicBezTo>
                          <a:close/>
                        </a:path>
                      </a:pathLst>
                    </a:custGeom>
                    <a:solidFill>
                      <a:srgbClr val="0B2E1D"/>
                    </a:solidFill>
                    <a:ln w="26947" cap="flat">
                      <a:noFill/>
                      <a:prstDash val="solid"/>
                      <a:miter/>
                    </a:ln>
                  </p:spPr>
                  <p:txBody>
                    <a:bodyPr rtlCol="1" anchor="ctr"/>
                    <a:lstStyle/>
                    <a:p>
                      <a:endParaRPr lang="ar-SA"/>
                    </a:p>
                  </p:txBody>
                </p:sp>
                <p:sp>
                  <p:nvSpPr>
                    <p:cNvPr id="851" name="شكل حر: شكل 1487">
                      <a:extLst>
                        <a:ext uri="{FF2B5EF4-FFF2-40B4-BE49-F238E27FC236}">
                          <a16:creationId xmlns:a16="http://schemas.microsoft.com/office/drawing/2014/main" id="{27F52F10-AB4D-48CA-92C0-0E0727DA86AE}"/>
                        </a:ext>
                      </a:extLst>
                    </p:cNvPr>
                    <p:cNvSpPr/>
                    <p:nvPr/>
                  </p:nvSpPr>
                  <p:spPr>
                    <a:xfrm>
                      <a:off x="10458316" y="6626116"/>
                      <a:ext cx="207656" cy="218443"/>
                    </a:xfrm>
                    <a:custGeom>
                      <a:avLst/>
                      <a:gdLst>
                        <a:gd name="connsiteX0" fmla="*/ 153720 w 207656"/>
                        <a:gd name="connsiteY0" fmla="*/ 0 h 218443"/>
                        <a:gd name="connsiteX1" fmla="*/ 207656 w 207656"/>
                        <a:gd name="connsiteY1" fmla="*/ 13484 h 218443"/>
                        <a:gd name="connsiteX2" fmla="*/ 204959 w 207656"/>
                        <a:gd name="connsiteY2" fmla="*/ 13484 h 218443"/>
                        <a:gd name="connsiteX3" fmla="*/ 132145 w 207656"/>
                        <a:gd name="connsiteY3" fmla="*/ 62027 h 218443"/>
                        <a:gd name="connsiteX4" fmla="*/ 78209 w 207656"/>
                        <a:gd name="connsiteY4" fmla="*/ 113267 h 218443"/>
                        <a:gd name="connsiteX5" fmla="*/ 2697 w 207656"/>
                        <a:gd name="connsiteY5" fmla="*/ 218444 h 218443"/>
                        <a:gd name="connsiteX6" fmla="*/ 0 w 207656"/>
                        <a:gd name="connsiteY6" fmla="*/ 199566 h 218443"/>
                        <a:gd name="connsiteX7" fmla="*/ 5394 w 207656"/>
                        <a:gd name="connsiteY7" fmla="*/ 188778 h 218443"/>
                        <a:gd name="connsiteX8" fmla="*/ 153720 w 207656"/>
                        <a:gd name="connsiteY8" fmla="*/ 0 h 218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656" h="218443">
                          <a:moveTo>
                            <a:pt x="153720" y="0"/>
                          </a:moveTo>
                          <a:cubicBezTo>
                            <a:pt x="172598" y="0"/>
                            <a:pt x="191475" y="5394"/>
                            <a:pt x="207656" y="13484"/>
                          </a:cubicBezTo>
                          <a:cubicBezTo>
                            <a:pt x="207656" y="13484"/>
                            <a:pt x="204959" y="13484"/>
                            <a:pt x="204959" y="13484"/>
                          </a:cubicBezTo>
                          <a:cubicBezTo>
                            <a:pt x="169901" y="18878"/>
                            <a:pt x="148326" y="37756"/>
                            <a:pt x="132145" y="62027"/>
                          </a:cubicBezTo>
                          <a:cubicBezTo>
                            <a:pt x="107873" y="75511"/>
                            <a:pt x="99783" y="99783"/>
                            <a:pt x="78209" y="113267"/>
                          </a:cubicBezTo>
                          <a:cubicBezTo>
                            <a:pt x="43149" y="137539"/>
                            <a:pt x="16181" y="183385"/>
                            <a:pt x="2697" y="218444"/>
                          </a:cubicBezTo>
                          <a:cubicBezTo>
                            <a:pt x="2697" y="213050"/>
                            <a:pt x="0" y="207656"/>
                            <a:pt x="0" y="199566"/>
                          </a:cubicBezTo>
                          <a:cubicBezTo>
                            <a:pt x="0" y="196869"/>
                            <a:pt x="2697" y="194172"/>
                            <a:pt x="5394" y="188778"/>
                          </a:cubicBezTo>
                          <a:cubicBezTo>
                            <a:pt x="45846" y="124054"/>
                            <a:pt x="72815" y="37756"/>
                            <a:pt x="153720" y="0"/>
                          </a:cubicBezTo>
                          <a:close/>
                        </a:path>
                      </a:pathLst>
                    </a:custGeom>
                    <a:solidFill>
                      <a:srgbClr val="64AF42"/>
                    </a:solidFill>
                    <a:ln w="26947" cap="flat">
                      <a:noFill/>
                      <a:prstDash val="solid"/>
                      <a:miter/>
                    </a:ln>
                  </p:spPr>
                  <p:txBody>
                    <a:bodyPr rtlCol="1" anchor="ctr"/>
                    <a:lstStyle/>
                    <a:p>
                      <a:endParaRPr lang="ar-SA"/>
                    </a:p>
                  </p:txBody>
                </p:sp>
                <p:sp>
                  <p:nvSpPr>
                    <p:cNvPr id="852" name="شكل حر: شكل 1488">
                      <a:extLst>
                        <a:ext uri="{FF2B5EF4-FFF2-40B4-BE49-F238E27FC236}">
                          <a16:creationId xmlns:a16="http://schemas.microsoft.com/office/drawing/2014/main" id="{EC563CE6-BD8B-4B3F-97BB-5CF5A0FB0CBA}"/>
                        </a:ext>
                      </a:extLst>
                    </p:cNvPr>
                    <p:cNvSpPr/>
                    <p:nvPr/>
                  </p:nvSpPr>
                  <p:spPr>
                    <a:xfrm>
                      <a:off x="10455620" y="6626116"/>
                      <a:ext cx="156415" cy="202262"/>
                    </a:xfrm>
                    <a:custGeom>
                      <a:avLst/>
                      <a:gdLst>
                        <a:gd name="connsiteX0" fmla="*/ 86298 w 156415"/>
                        <a:gd name="connsiteY0" fmla="*/ 29665 h 202262"/>
                        <a:gd name="connsiteX1" fmla="*/ 156416 w 156415"/>
                        <a:gd name="connsiteY1" fmla="*/ 0 h 202262"/>
                        <a:gd name="connsiteX2" fmla="*/ 5393 w 156415"/>
                        <a:gd name="connsiteY2" fmla="*/ 191475 h 202262"/>
                        <a:gd name="connsiteX3" fmla="*/ 0 w 156415"/>
                        <a:gd name="connsiteY3" fmla="*/ 202262 h 202262"/>
                        <a:gd name="connsiteX4" fmla="*/ 86298 w 156415"/>
                        <a:gd name="connsiteY4" fmla="*/ 29665 h 202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415" h="202262">
                          <a:moveTo>
                            <a:pt x="86298" y="29665"/>
                          </a:moveTo>
                          <a:cubicBezTo>
                            <a:pt x="110569" y="10788"/>
                            <a:pt x="134842" y="2697"/>
                            <a:pt x="156416" y="0"/>
                          </a:cubicBezTo>
                          <a:cubicBezTo>
                            <a:pt x="75511" y="37756"/>
                            <a:pt x="45846" y="124054"/>
                            <a:pt x="5393" y="191475"/>
                          </a:cubicBezTo>
                          <a:cubicBezTo>
                            <a:pt x="2696" y="194172"/>
                            <a:pt x="2696" y="196869"/>
                            <a:pt x="0" y="202262"/>
                          </a:cubicBezTo>
                          <a:cubicBezTo>
                            <a:pt x="0" y="142932"/>
                            <a:pt x="32361" y="67421"/>
                            <a:pt x="86298" y="29665"/>
                          </a:cubicBezTo>
                          <a:close/>
                        </a:path>
                      </a:pathLst>
                    </a:custGeom>
                    <a:solidFill>
                      <a:srgbClr val="72C500"/>
                    </a:solidFill>
                    <a:ln w="26947" cap="flat">
                      <a:noFill/>
                      <a:prstDash val="solid"/>
                      <a:miter/>
                    </a:ln>
                  </p:spPr>
                  <p:txBody>
                    <a:bodyPr rtlCol="1" anchor="ctr"/>
                    <a:lstStyle/>
                    <a:p>
                      <a:endParaRPr lang="ar-SA"/>
                    </a:p>
                  </p:txBody>
                </p:sp>
                <p:sp>
                  <p:nvSpPr>
                    <p:cNvPr id="853" name="شكل حر: شكل 1489">
                      <a:extLst>
                        <a:ext uri="{FF2B5EF4-FFF2-40B4-BE49-F238E27FC236}">
                          <a16:creationId xmlns:a16="http://schemas.microsoft.com/office/drawing/2014/main" id="{5AE2F1DC-B751-4FAF-BF81-9E8AE450771E}"/>
                        </a:ext>
                      </a:extLst>
                    </p:cNvPr>
                    <p:cNvSpPr/>
                    <p:nvPr/>
                  </p:nvSpPr>
                  <p:spPr>
                    <a:xfrm>
                      <a:off x="10458316" y="6636904"/>
                      <a:ext cx="113267" cy="172597"/>
                    </a:xfrm>
                    <a:custGeom>
                      <a:avLst/>
                      <a:gdLst>
                        <a:gd name="connsiteX0" fmla="*/ 16181 w 113267"/>
                        <a:gd name="connsiteY0" fmla="*/ 121357 h 172597"/>
                        <a:gd name="connsiteX1" fmla="*/ 40452 w 113267"/>
                        <a:gd name="connsiteY1" fmla="*/ 72814 h 172597"/>
                        <a:gd name="connsiteX2" fmla="*/ 53937 w 113267"/>
                        <a:gd name="connsiteY2" fmla="*/ 48543 h 172597"/>
                        <a:gd name="connsiteX3" fmla="*/ 70118 w 113267"/>
                        <a:gd name="connsiteY3" fmla="*/ 29665 h 172597"/>
                        <a:gd name="connsiteX4" fmla="*/ 113267 w 113267"/>
                        <a:gd name="connsiteY4" fmla="*/ 0 h 172597"/>
                        <a:gd name="connsiteX5" fmla="*/ 113267 w 113267"/>
                        <a:gd name="connsiteY5" fmla="*/ 0 h 172597"/>
                        <a:gd name="connsiteX6" fmla="*/ 72815 w 113267"/>
                        <a:gd name="connsiteY6" fmla="*/ 32362 h 172597"/>
                        <a:gd name="connsiteX7" fmla="*/ 56634 w 113267"/>
                        <a:gd name="connsiteY7" fmla="*/ 51240 h 172597"/>
                        <a:gd name="connsiteX8" fmla="*/ 43149 w 113267"/>
                        <a:gd name="connsiteY8" fmla="*/ 72814 h 172597"/>
                        <a:gd name="connsiteX9" fmla="*/ 29665 w 113267"/>
                        <a:gd name="connsiteY9" fmla="*/ 94389 h 172597"/>
                        <a:gd name="connsiteX10" fmla="*/ 18878 w 113267"/>
                        <a:gd name="connsiteY10" fmla="*/ 121357 h 172597"/>
                        <a:gd name="connsiteX11" fmla="*/ 2697 w 113267"/>
                        <a:gd name="connsiteY11" fmla="*/ 172597 h 172597"/>
                        <a:gd name="connsiteX12" fmla="*/ 0 w 113267"/>
                        <a:gd name="connsiteY12" fmla="*/ 172597 h 172597"/>
                        <a:gd name="connsiteX13" fmla="*/ 16181 w 113267"/>
                        <a:gd name="connsiteY13" fmla="*/ 121357 h 172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267" h="172597">
                          <a:moveTo>
                            <a:pt x="16181" y="121357"/>
                          </a:moveTo>
                          <a:cubicBezTo>
                            <a:pt x="21575" y="105176"/>
                            <a:pt x="29665" y="88995"/>
                            <a:pt x="40452" y="72814"/>
                          </a:cubicBezTo>
                          <a:cubicBezTo>
                            <a:pt x="45846" y="64724"/>
                            <a:pt x="48543" y="56633"/>
                            <a:pt x="53937" y="48543"/>
                          </a:cubicBezTo>
                          <a:cubicBezTo>
                            <a:pt x="59331" y="43149"/>
                            <a:pt x="64725" y="35058"/>
                            <a:pt x="70118" y="29665"/>
                          </a:cubicBezTo>
                          <a:cubicBezTo>
                            <a:pt x="83602" y="18878"/>
                            <a:pt x="97086" y="8090"/>
                            <a:pt x="113267" y="0"/>
                          </a:cubicBezTo>
                          <a:cubicBezTo>
                            <a:pt x="113267" y="0"/>
                            <a:pt x="113267" y="0"/>
                            <a:pt x="113267" y="0"/>
                          </a:cubicBezTo>
                          <a:cubicBezTo>
                            <a:pt x="97086" y="8090"/>
                            <a:pt x="83602" y="18878"/>
                            <a:pt x="72815" y="32362"/>
                          </a:cubicBezTo>
                          <a:cubicBezTo>
                            <a:pt x="67421" y="37755"/>
                            <a:pt x="59331" y="45846"/>
                            <a:pt x="56634" y="51240"/>
                          </a:cubicBezTo>
                          <a:cubicBezTo>
                            <a:pt x="51240" y="59330"/>
                            <a:pt x="48543" y="64724"/>
                            <a:pt x="43149" y="72814"/>
                          </a:cubicBezTo>
                          <a:cubicBezTo>
                            <a:pt x="37756" y="80905"/>
                            <a:pt x="32362" y="86299"/>
                            <a:pt x="29665" y="94389"/>
                          </a:cubicBezTo>
                          <a:cubicBezTo>
                            <a:pt x="24272" y="102479"/>
                            <a:pt x="21575" y="110570"/>
                            <a:pt x="18878" y="121357"/>
                          </a:cubicBezTo>
                          <a:cubicBezTo>
                            <a:pt x="10788" y="137538"/>
                            <a:pt x="5394" y="156416"/>
                            <a:pt x="2697" y="172597"/>
                          </a:cubicBezTo>
                          <a:cubicBezTo>
                            <a:pt x="2697" y="172597"/>
                            <a:pt x="0" y="172597"/>
                            <a:pt x="0" y="172597"/>
                          </a:cubicBezTo>
                          <a:cubicBezTo>
                            <a:pt x="2697" y="153719"/>
                            <a:pt x="10788" y="137538"/>
                            <a:pt x="16181" y="121357"/>
                          </a:cubicBezTo>
                          <a:close/>
                        </a:path>
                      </a:pathLst>
                    </a:custGeom>
                    <a:solidFill>
                      <a:srgbClr val="DCFB8E">
                        <a:alpha val="60000"/>
                      </a:srgbClr>
                    </a:solidFill>
                    <a:ln w="26947" cap="flat">
                      <a:noFill/>
                      <a:prstDash val="solid"/>
                      <a:miter/>
                    </a:ln>
                  </p:spPr>
                  <p:txBody>
                    <a:bodyPr rtlCol="1" anchor="ctr"/>
                    <a:lstStyle/>
                    <a:p>
                      <a:endParaRPr lang="ar-SA"/>
                    </a:p>
                  </p:txBody>
                </p:sp>
              </p:grpSp>
              <p:grpSp>
                <p:nvGrpSpPr>
                  <p:cNvPr id="837" name="رسم 4">
                    <a:extLst>
                      <a:ext uri="{FF2B5EF4-FFF2-40B4-BE49-F238E27FC236}">
                        <a16:creationId xmlns:a16="http://schemas.microsoft.com/office/drawing/2014/main" id="{96DC889C-95A4-4D5A-9DAA-2A7531ED78C6}"/>
                      </a:ext>
                    </a:extLst>
                  </p:cNvPr>
                  <p:cNvGrpSpPr/>
                  <p:nvPr/>
                </p:nvGrpSpPr>
                <p:grpSpPr>
                  <a:xfrm>
                    <a:off x="9695113" y="6807553"/>
                    <a:ext cx="230178" cy="223088"/>
                    <a:chOff x="9695113" y="6807553"/>
                    <a:chExt cx="230178" cy="223088"/>
                  </a:xfrm>
                  <a:solidFill>
                    <a:schemeClr val="accent1"/>
                  </a:solidFill>
                </p:grpSpPr>
                <p:sp>
                  <p:nvSpPr>
                    <p:cNvPr id="845" name="شكل حر: شكل 1491">
                      <a:extLst>
                        <a:ext uri="{FF2B5EF4-FFF2-40B4-BE49-F238E27FC236}">
                          <a16:creationId xmlns:a16="http://schemas.microsoft.com/office/drawing/2014/main" id="{C220C87A-FA1F-4128-9D27-43523173FFAE}"/>
                        </a:ext>
                      </a:extLst>
                    </p:cNvPr>
                    <p:cNvSpPr/>
                    <p:nvPr/>
                  </p:nvSpPr>
                  <p:spPr>
                    <a:xfrm>
                      <a:off x="9695113" y="6810250"/>
                      <a:ext cx="230178" cy="220391"/>
                    </a:xfrm>
                    <a:custGeom>
                      <a:avLst/>
                      <a:gdLst>
                        <a:gd name="connsiteX0" fmla="*/ 223837 w 230178"/>
                        <a:gd name="connsiteY0" fmla="*/ 107124 h 220391"/>
                        <a:gd name="connsiteX1" fmla="*/ 177991 w 230178"/>
                        <a:gd name="connsiteY1" fmla="*/ 53187 h 220391"/>
                        <a:gd name="connsiteX2" fmla="*/ 172597 w 230178"/>
                        <a:gd name="connsiteY2" fmla="*/ 53187 h 220391"/>
                        <a:gd name="connsiteX3" fmla="*/ 115963 w 230178"/>
                        <a:gd name="connsiteY3" fmla="*/ 128698 h 220391"/>
                        <a:gd name="connsiteX4" fmla="*/ 105176 w 230178"/>
                        <a:gd name="connsiteY4" fmla="*/ 220391 h 220391"/>
                        <a:gd name="connsiteX5" fmla="*/ 0 w 230178"/>
                        <a:gd name="connsiteY5" fmla="*/ 220391 h 220391"/>
                        <a:gd name="connsiteX6" fmla="*/ 51240 w 230178"/>
                        <a:gd name="connsiteY6" fmla="*/ 61278 h 220391"/>
                        <a:gd name="connsiteX7" fmla="*/ 94389 w 230178"/>
                        <a:gd name="connsiteY7" fmla="*/ 15432 h 220391"/>
                        <a:gd name="connsiteX8" fmla="*/ 229231 w 230178"/>
                        <a:gd name="connsiteY8" fmla="*/ 120608 h 220391"/>
                        <a:gd name="connsiteX9" fmla="*/ 223837 w 230178"/>
                        <a:gd name="connsiteY9" fmla="*/ 107124 h 220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78" h="220391">
                          <a:moveTo>
                            <a:pt x="223837" y="107124"/>
                          </a:moveTo>
                          <a:cubicBezTo>
                            <a:pt x="213050" y="82853"/>
                            <a:pt x="199565" y="58581"/>
                            <a:pt x="177991" y="53187"/>
                          </a:cubicBezTo>
                          <a:cubicBezTo>
                            <a:pt x="175294" y="53187"/>
                            <a:pt x="172597" y="53187"/>
                            <a:pt x="172597" y="53187"/>
                          </a:cubicBezTo>
                          <a:cubicBezTo>
                            <a:pt x="137539" y="31613"/>
                            <a:pt x="121357" y="101730"/>
                            <a:pt x="115963" y="128698"/>
                          </a:cubicBezTo>
                          <a:cubicBezTo>
                            <a:pt x="110570" y="158364"/>
                            <a:pt x="107873" y="188029"/>
                            <a:pt x="105176" y="220391"/>
                          </a:cubicBezTo>
                          <a:lnTo>
                            <a:pt x="0" y="220391"/>
                          </a:lnTo>
                          <a:cubicBezTo>
                            <a:pt x="5394" y="166455"/>
                            <a:pt x="21574" y="104427"/>
                            <a:pt x="51240" y="61278"/>
                          </a:cubicBezTo>
                          <a:cubicBezTo>
                            <a:pt x="62027" y="42400"/>
                            <a:pt x="78208" y="26219"/>
                            <a:pt x="94389" y="15432"/>
                          </a:cubicBezTo>
                          <a:cubicBezTo>
                            <a:pt x="156416" y="-27718"/>
                            <a:pt x="240018" y="23522"/>
                            <a:pt x="229231" y="120608"/>
                          </a:cubicBezTo>
                          <a:cubicBezTo>
                            <a:pt x="226534" y="115214"/>
                            <a:pt x="223837" y="112518"/>
                            <a:pt x="223837" y="107124"/>
                          </a:cubicBezTo>
                          <a:close/>
                        </a:path>
                      </a:pathLst>
                    </a:custGeom>
                    <a:solidFill>
                      <a:srgbClr val="006400"/>
                    </a:solidFill>
                    <a:ln w="26947" cap="flat">
                      <a:noFill/>
                      <a:prstDash val="solid"/>
                      <a:miter/>
                    </a:ln>
                  </p:spPr>
                  <p:txBody>
                    <a:bodyPr rtlCol="1" anchor="ctr"/>
                    <a:lstStyle/>
                    <a:p>
                      <a:endParaRPr lang="ar-SA"/>
                    </a:p>
                  </p:txBody>
                </p:sp>
                <p:sp>
                  <p:nvSpPr>
                    <p:cNvPr id="846" name="شكل حر: شكل 1492">
                      <a:extLst>
                        <a:ext uri="{FF2B5EF4-FFF2-40B4-BE49-F238E27FC236}">
                          <a16:creationId xmlns:a16="http://schemas.microsoft.com/office/drawing/2014/main" id="{B2262CD8-6B69-435F-B644-6DA89F2E0810}"/>
                        </a:ext>
                      </a:extLst>
                    </p:cNvPr>
                    <p:cNvSpPr/>
                    <p:nvPr/>
                  </p:nvSpPr>
                  <p:spPr>
                    <a:xfrm>
                      <a:off x="9746353" y="6807553"/>
                      <a:ext cx="178938" cy="120608"/>
                    </a:xfrm>
                    <a:custGeom>
                      <a:avLst/>
                      <a:gdLst>
                        <a:gd name="connsiteX0" fmla="*/ 21575 w 178938"/>
                        <a:gd name="connsiteY0" fmla="*/ 45097 h 120608"/>
                        <a:gd name="connsiteX1" fmla="*/ 0 w 178938"/>
                        <a:gd name="connsiteY1" fmla="*/ 61278 h 120608"/>
                        <a:gd name="connsiteX2" fmla="*/ 43149 w 178938"/>
                        <a:gd name="connsiteY2" fmla="*/ 15432 h 120608"/>
                        <a:gd name="connsiteX3" fmla="*/ 177991 w 178938"/>
                        <a:gd name="connsiteY3" fmla="*/ 120608 h 120608"/>
                        <a:gd name="connsiteX4" fmla="*/ 172597 w 178938"/>
                        <a:gd name="connsiteY4" fmla="*/ 109821 h 120608"/>
                        <a:gd name="connsiteX5" fmla="*/ 175294 w 178938"/>
                        <a:gd name="connsiteY5" fmla="*/ 115215 h 120608"/>
                        <a:gd name="connsiteX6" fmla="*/ 172597 w 178938"/>
                        <a:gd name="connsiteY6" fmla="*/ 109821 h 120608"/>
                        <a:gd name="connsiteX7" fmla="*/ 126751 w 178938"/>
                        <a:gd name="connsiteY7" fmla="*/ 55884 h 120608"/>
                        <a:gd name="connsiteX8" fmla="*/ 21575 w 178938"/>
                        <a:gd name="connsiteY8" fmla="*/ 45097 h 120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8938" h="120608">
                          <a:moveTo>
                            <a:pt x="21575" y="45097"/>
                          </a:moveTo>
                          <a:cubicBezTo>
                            <a:pt x="13484" y="50491"/>
                            <a:pt x="5394" y="55884"/>
                            <a:pt x="0" y="61278"/>
                          </a:cubicBezTo>
                          <a:cubicBezTo>
                            <a:pt x="10787" y="42400"/>
                            <a:pt x="26968" y="26219"/>
                            <a:pt x="43149" y="15432"/>
                          </a:cubicBezTo>
                          <a:cubicBezTo>
                            <a:pt x="105176" y="-27718"/>
                            <a:pt x="188778" y="23522"/>
                            <a:pt x="177991" y="120608"/>
                          </a:cubicBezTo>
                          <a:cubicBezTo>
                            <a:pt x="175294" y="117911"/>
                            <a:pt x="175294" y="112518"/>
                            <a:pt x="172597" y="109821"/>
                          </a:cubicBezTo>
                          <a:cubicBezTo>
                            <a:pt x="172597" y="112518"/>
                            <a:pt x="175294" y="115215"/>
                            <a:pt x="175294" y="115215"/>
                          </a:cubicBezTo>
                          <a:cubicBezTo>
                            <a:pt x="175294" y="112518"/>
                            <a:pt x="172597" y="109821"/>
                            <a:pt x="172597" y="109821"/>
                          </a:cubicBezTo>
                          <a:cubicBezTo>
                            <a:pt x="161810" y="85550"/>
                            <a:pt x="148326" y="61278"/>
                            <a:pt x="126751" y="55884"/>
                          </a:cubicBezTo>
                          <a:cubicBezTo>
                            <a:pt x="94389" y="34310"/>
                            <a:pt x="56634" y="26219"/>
                            <a:pt x="21575" y="45097"/>
                          </a:cubicBezTo>
                          <a:close/>
                        </a:path>
                      </a:pathLst>
                    </a:custGeom>
                    <a:solidFill>
                      <a:srgbClr val="2B8C40"/>
                    </a:solidFill>
                    <a:ln w="26947" cap="flat">
                      <a:noFill/>
                      <a:prstDash val="solid"/>
                      <a:miter/>
                    </a:ln>
                  </p:spPr>
                  <p:txBody>
                    <a:bodyPr rtlCol="1" anchor="ctr"/>
                    <a:lstStyle/>
                    <a:p>
                      <a:endParaRPr lang="ar-SA"/>
                    </a:p>
                  </p:txBody>
                </p:sp>
                <p:sp>
                  <p:nvSpPr>
                    <p:cNvPr id="847" name="شكل حر: شكل 1493">
                      <a:extLst>
                        <a:ext uri="{FF2B5EF4-FFF2-40B4-BE49-F238E27FC236}">
                          <a16:creationId xmlns:a16="http://schemas.microsoft.com/office/drawing/2014/main" id="{82242143-F72F-4BB0-A938-E8861D86DF82}"/>
                        </a:ext>
                      </a:extLst>
                    </p:cNvPr>
                    <p:cNvSpPr/>
                    <p:nvPr/>
                  </p:nvSpPr>
                  <p:spPr>
                    <a:xfrm>
                      <a:off x="9754444" y="6844560"/>
                      <a:ext cx="115963" cy="186081"/>
                    </a:xfrm>
                    <a:custGeom>
                      <a:avLst/>
                      <a:gdLst>
                        <a:gd name="connsiteX0" fmla="*/ 53937 w 115963"/>
                        <a:gd name="connsiteY0" fmla="*/ 94389 h 186081"/>
                        <a:gd name="connsiteX1" fmla="*/ 43149 w 115963"/>
                        <a:gd name="connsiteY1" fmla="*/ 186082 h 186081"/>
                        <a:gd name="connsiteX2" fmla="*/ 0 w 115963"/>
                        <a:gd name="connsiteY2" fmla="*/ 186082 h 186081"/>
                        <a:gd name="connsiteX3" fmla="*/ 78208 w 115963"/>
                        <a:gd name="connsiteY3" fmla="*/ 0 h 186081"/>
                        <a:gd name="connsiteX4" fmla="*/ 115963 w 115963"/>
                        <a:gd name="connsiteY4" fmla="*/ 18878 h 186081"/>
                        <a:gd name="connsiteX5" fmla="*/ 110569 w 115963"/>
                        <a:gd name="connsiteY5" fmla="*/ 18878 h 186081"/>
                        <a:gd name="connsiteX6" fmla="*/ 53937 w 115963"/>
                        <a:gd name="connsiteY6" fmla="*/ 94389 h 186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963" h="186081">
                          <a:moveTo>
                            <a:pt x="53937" y="94389"/>
                          </a:moveTo>
                          <a:cubicBezTo>
                            <a:pt x="48543" y="124054"/>
                            <a:pt x="45846" y="153719"/>
                            <a:pt x="43149" y="186082"/>
                          </a:cubicBezTo>
                          <a:lnTo>
                            <a:pt x="0" y="186082"/>
                          </a:lnTo>
                          <a:cubicBezTo>
                            <a:pt x="8090" y="110570"/>
                            <a:pt x="21574" y="26968"/>
                            <a:pt x="78208" y="0"/>
                          </a:cubicBezTo>
                          <a:cubicBezTo>
                            <a:pt x="91692" y="2697"/>
                            <a:pt x="102479" y="10787"/>
                            <a:pt x="115963" y="18878"/>
                          </a:cubicBezTo>
                          <a:cubicBezTo>
                            <a:pt x="113266" y="18878"/>
                            <a:pt x="110569" y="18878"/>
                            <a:pt x="110569" y="18878"/>
                          </a:cubicBezTo>
                          <a:cubicBezTo>
                            <a:pt x="75511" y="0"/>
                            <a:pt x="62027" y="67420"/>
                            <a:pt x="53937" y="94389"/>
                          </a:cubicBezTo>
                          <a:close/>
                        </a:path>
                      </a:pathLst>
                    </a:custGeom>
                    <a:solidFill>
                      <a:srgbClr val="003B18"/>
                    </a:solidFill>
                    <a:ln w="26947" cap="flat">
                      <a:noFill/>
                      <a:prstDash val="solid"/>
                      <a:miter/>
                    </a:ln>
                  </p:spPr>
                  <p:txBody>
                    <a:bodyPr rtlCol="1" anchor="ctr"/>
                    <a:lstStyle/>
                    <a:p>
                      <a:endParaRPr lang="ar-SA"/>
                    </a:p>
                  </p:txBody>
                </p:sp>
                <p:sp>
                  <p:nvSpPr>
                    <p:cNvPr id="848" name="شكل حر: شكل 1494">
                      <a:extLst>
                        <a:ext uri="{FF2B5EF4-FFF2-40B4-BE49-F238E27FC236}">
                          <a16:creationId xmlns:a16="http://schemas.microsoft.com/office/drawing/2014/main" id="{7553BE81-5935-4954-95A9-34B3256FE696}"/>
                        </a:ext>
                      </a:extLst>
                    </p:cNvPr>
                    <p:cNvSpPr/>
                    <p:nvPr/>
                  </p:nvSpPr>
                  <p:spPr>
                    <a:xfrm>
                      <a:off x="9772122" y="6813883"/>
                      <a:ext cx="152221" cy="103490"/>
                    </a:xfrm>
                    <a:custGeom>
                      <a:avLst/>
                      <a:gdLst>
                        <a:gd name="connsiteX0" fmla="*/ 1199 w 152221"/>
                        <a:gd name="connsiteY0" fmla="*/ 22586 h 103490"/>
                        <a:gd name="connsiteX1" fmla="*/ 22774 w 152221"/>
                        <a:gd name="connsiteY1" fmla="*/ 9102 h 103490"/>
                        <a:gd name="connsiteX2" fmla="*/ 52438 w 152221"/>
                        <a:gd name="connsiteY2" fmla="*/ 1011 h 103490"/>
                        <a:gd name="connsiteX3" fmla="*/ 100982 w 152221"/>
                        <a:gd name="connsiteY3" fmla="*/ 9102 h 103490"/>
                        <a:gd name="connsiteX4" fmla="*/ 136040 w 152221"/>
                        <a:gd name="connsiteY4" fmla="*/ 44161 h 103490"/>
                        <a:gd name="connsiteX5" fmla="*/ 146827 w 152221"/>
                        <a:gd name="connsiteY5" fmla="*/ 71129 h 103490"/>
                        <a:gd name="connsiteX6" fmla="*/ 152221 w 152221"/>
                        <a:gd name="connsiteY6" fmla="*/ 103491 h 103490"/>
                        <a:gd name="connsiteX7" fmla="*/ 152221 w 152221"/>
                        <a:gd name="connsiteY7" fmla="*/ 103491 h 103490"/>
                        <a:gd name="connsiteX8" fmla="*/ 146827 w 152221"/>
                        <a:gd name="connsiteY8" fmla="*/ 73826 h 103490"/>
                        <a:gd name="connsiteX9" fmla="*/ 136040 w 152221"/>
                        <a:gd name="connsiteY9" fmla="*/ 46857 h 103490"/>
                        <a:gd name="connsiteX10" fmla="*/ 100982 w 152221"/>
                        <a:gd name="connsiteY10" fmla="*/ 11799 h 103490"/>
                        <a:gd name="connsiteX11" fmla="*/ 52438 w 152221"/>
                        <a:gd name="connsiteY11" fmla="*/ 6405 h 103490"/>
                        <a:gd name="connsiteX12" fmla="*/ 28167 w 152221"/>
                        <a:gd name="connsiteY12" fmla="*/ 11799 h 103490"/>
                        <a:gd name="connsiteX13" fmla="*/ 1199 w 152221"/>
                        <a:gd name="connsiteY13" fmla="*/ 22586 h 103490"/>
                        <a:gd name="connsiteX14" fmla="*/ 1199 w 152221"/>
                        <a:gd name="connsiteY14" fmla="*/ 22586 h 10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2221" h="103490">
                          <a:moveTo>
                            <a:pt x="1199" y="22586"/>
                          </a:moveTo>
                          <a:cubicBezTo>
                            <a:pt x="9290" y="17192"/>
                            <a:pt x="14683" y="11799"/>
                            <a:pt x="22774" y="9102"/>
                          </a:cubicBezTo>
                          <a:cubicBezTo>
                            <a:pt x="30864" y="6405"/>
                            <a:pt x="41651" y="3708"/>
                            <a:pt x="52438" y="1011"/>
                          </a:cubicBezTo>
                          <a:cubicBezTo>
                            <a:pt x="68619" y="-1685"/>
                            <a:pt x="84801" y="1011"/>
                            <a:pt x="100982" y="9102"/>
                          </a:cubicBezTo>
                          <a:cubicBezTo>
                            <a:pt x="114466" y="17192"/>
                            <a:pt x="125253" y="27980"/>
                            <a:pt x="136040" y="44161"/>
                          </a:cubicBezTo>
                          <a:cubicBezTo>
                            <a:pt x="141434" y="52251"/>
                            <a:pt x="144131" y="60341"/>
                            <a:pt x="146827" y="71129"/>
                          </a:cubicBezTo>
                          <a:cubicBezTo>
                            <a:pt x="149524" y="81916"/>
                            <a:pt x="152221" y="92704"/>
                            <a:pt x="152221" y="103491"/>
                          </a:cubicBezTo>
                          <a:cubicBezTo>
                            <a:pt x="152221" y="103491"/>
                            <a:pt x="152221" y="103491"/>
                            <a:pt x="152221" y="103491"/>
                          </a:cubicBezTo>
                          <a:cubicBezTo>
                            <a:pt x="152221" y="92704"/>
                            <a:pt x="149524" y="81916"/>
                            <a:pt x="146827" y="73826"/>
                          </a:cubicBezTo>
                          <a:cubicBezTo>
                            <a:pt x="144131" y="65735"/>
                            <a:pt x="138737" y="54948"/>
                            <a:pt x="136040" y="46857"/>
                          </a:cubicBezTo>
                          <a:cubicBezTo>
                            <a:pt x="127950" y="30677"/>
                            <a:pt x="117163" y="19889"/>
                            <a:pt x="100982" y="11799"/>
                          </a:cubicBezTo>
                          <a:cubicBezTo>
                            <a:pt x="84801" y="3708"/>
                            <a:pt x="71316" y="3708"/>
                            <a:pt x="52438" y="6405"/>
                          </a:cubicBezTo>
                          <a:cubicBezTo>
                            <a:pt x="44348" y="9102"/>
                            <a:pt x="36258" y="9102"/>
                            <a:pt x="28167" y="11799"/>
                          </a:cubicBezTo>
                          <a:cubicBezTo>
                            <a:pt x="17380" y="14495"/>
                            <a:pt x="9290" y="19889"/>
                            <a:pt x="1199" y="22586"/>
                          </a:cubicBezTo>
                          <a:cubicBezTo>
                            <a:pt x="1199" y="25283"/>
                            <a:pt x="-1498" y="25283"/>
                            <a:pt x="1199" y="22586"/>
                          </a:cubicBezTo>
                          <a:close/>
                        </a:path>
                      </a:pathLst>
                    </a:custGeom>
                    <a:solidFill>
                      <a:srgbClr val="DCFB8E">
                        <a:alpha val="60000"/>
                      </a:srgbClr>
                    </a:solidFill>
                    <a:ln w="26947" cap="flat">
                      <a:noFill/>
                      <a:prstDash val="solid"/>
                      <a:miter/>
                    </a:ln>
                  </p:spPr>
                  <p:txBody>
                    <a:bodyPr rtlCol="1" anchor="ctr"/>
                    <a:lstStyle/>
                    <a:p>
                      <a:endParaRPr lang="ar-SA"/>
                    </a:p>
                  </p:txBody>
                </p:sp>
              </p:grpSp>
              <p:grpSp>
                <p:nvGrpSpPr>
                  <p:cNvPr id="838" name="رسم 4">
                    <a:extLst>
                      <a:ext uri="{FF2B5EF4-FFF2-40B4-BE49-F238E27FC236}">
                        <a16:creationId xmlns:a16="http://schemas.microsoft.com/office/drawing/2014/main" id="{E39AE193-F652-4B2F-9654-6D184946B958}"/>
                      </a:ext>
                    </a:extLst>
                  </p:cNvPr>
                  <p:cNvGrpSpPr/>
                  <p:nvPr/>
                </p:nvGrpSpPr>
                <p:grpSpPr>
                  <a:xfrm>
                    <a:off x="9700507" y="6547908"/>
                    <a:ext cx="275808" cy="485429"/>
                    <a:chOff x="9700507" y="6547908"/>
                    <a:chExt cx="275808" cy="485429"/>
                  </a:xfrm>
                  <a:solidFill>
                    <a:schemeClr val="accent1"/>
                  </a:solidFill>
                </p:grpSpPr>
                <p:sp>
                  <p:nvSpPr>
                    <p:cNvPr id="840" name="شكل حر: شكل 1496">
                      <a:extLst>
                        <a:ext uri="{FF2B5EF4-FFF2-40B4-BE49-F238E27FC236}">
                          <a16:creationId xmlns:a16="http://schemas.microsoft.com/office/drawing/2014/main" id="{BBDE770D-E6DA-4F68-BC7C-3807001DA832}"/>
                        </a:ext>
                      </a:extLst>
                    </p:cNvPr>
                    <p:cNvSpPr/>
                    <p:nvPr/>
                  </p:nvSpPr>
                  <p:spPr>
                    <a:xfrm>
                      <a:off x="9703022" y="6551281"/>
                      <a:ext cx="273292" cy="482056"/>
                    </a:xfrm>
                    <a:custGeom>
                      <a:avLst/>
                      <a:gdLst>
                        <a:gd name="connsiteX0" fmla="*/ 153901 w 273292"/>
                        <a:gd name="connsiteY0" fmla="*/ 479360 h 482056"/>
                        <a:gd name="connsiteX1" fmla="*/ 159295 w 273292"/>
                        <a:gd name="connsiteY1" fmla="*/ 209677 h 482056"/>
                        <a:gd name="connsiteX2" fmla="*/ 159295 w 273292"/>
                        <a:gd name="connsiteY2" fmla="*/ 209677 h 482056"/>
                        <a:gd name="connsiteX3" fmla="*/ 132326 w 273292"/>
                        <a:gd name="connsiteY3" fmla="*/ 61351 h 482056"/>
                        <a:gd name="connsiteX4" fmla="*/ 78390 w 273292"/>
                        <a:gd name="connsiteY4" fmla="*/ 115287 h 482056"/>
                        <a:gd name="connsiteX5" fmla="*/ 2878 w 273292"/>
                        <a:gd name="connsiteY5" fmla="*/ 220464 h 482056"/>
                        <a:gd name="connsiteX6" fmla="*/ 83783 w 273292"/>
                        <a:gd name="connsiteY6" fmla="*/ 28989 h 482056"/>
                        <a:gd name="connsiteX7" fmla="*/ 248290 w 273292"/>
                        <a:gd name="connsiteY7" fmla="*/ 72138 h 482056"/>
                        <a:gd name="connsiteX8" fmla="*/ 256380 w 273292"/>
                        <a:gd name="connsiteY8" fmla="*/ 482056 h 482056"/>
                        <a:gd name="connsiteX9" fmla="*/ 153901 w 273292"/>
                        <a:gd name="connsiteY9" fmla="*/ 482056 h 482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3292" h="482056">
                          <a:moveTo>
                            <a:pt x="153901" y="479360"/>
                          </a:moveTo>
                          <a:cubicBezTo>
                            <a:pt x="151204" y="390364"/>
                            <a:pt x="159295" y="298672"/>
                            <a:pt x="159295" y="209677"/>
                          </a:cubicBezTo>
                          <a:cubicBezTo>
                            <a:pt x="159295" y="225858"/>
                            <a:pt x="159295" y="244735"/>
                            <a:pt x="159295" y="209677"/>
                          </a:cubicBezTo>
                          <a:cubicBezTo>
                            <a:pt x="159295" y="161133"/>
                            <a:pt x="161991" y="104500"/>
                            <a:pt x="132326" y="61351"/>
                          </a:cubicBezTo>
                          <a:cubicBezTo>
                            <a:pt x="108054" y="74835"/>
                            <a:pt x="99964" y="99107"/>
                            <a:pt x="78390" y="115287"/>
                          </a:cubicBezTo>
                          <a:cubicBezTo>
                            <a:pt x="43330" y="139559"/>
                            <a:pt x="16362" y="185405"/>
                            <a:pt x="2878" y="220464"/>
                          </a:cubicBezTo>
                          <a:cubicBezTo>
                            <a:pt x="-10606" y="161133"/>
                            <a:pt x="24453" y="72138"/>
                            <a:pt x="83783" y="28989"/>
                          </a:cubicBezTo>
                          <a:cubicBezTo>
                            <a:pt x="161991" y="-30341"/>
                            <a:pt x="229412" y="10111"/>
                            <a:pt x="248290" y="72138"/>
                          </a:cubicBezTo>
                          <a:cubicBezTo>
                            <a:pt x="294136" y="204283"/>
                            <a:pt x="264471" y="344518"/>
                            <a:pt x="256380" y="482056"/>
                          </a:cubicBezTo>
                          <a:lnTo>
                            <a:pt x="153901" y="482056"/>
                          </a:lnTo>
                          <a:close/>
                        </a:path>
                      </a:pathLst>
                    </a:custGeom>
                    <a:solidFill>
                      <a:srgbClr val="003B18"/>
                    </a:solidFill>
                    <a:ln w="26947" cap="flat">
                      <a:noFill/>
                      <a:prstDash val="solid"/>
                      <a:miter/>
                    </a:ln>
                  </p:spPr>
                  <p:txBody>
                    <a:bodyPr rtlCol="1" anchor="ctr"/>
                    <a:lstStyle/>
                    <a:p>
                      <a:endParaRPr lang="ar-SA"/>
                    </a:p>
                  </p:txBody>
                </p:sp>
                <p:sp>
                  <p:nvSpPr>
                    <p:cNvPr id="841" name="شكل حر: شكل 1497">
                      <a:extLst>
                        <a:ext uri="{FF2B5EF4-FFF2-40B4-BE49-F238E27FC236}">
                          <a16:creationId xmlns:a16="http://schemas.microsoft.com/office/drawing/2014/main" id="{A607342B-4D81-4167-8C21-98DC881D6A47}"/>
                        </a:ext>
                      </a:extLst>
                    </p:cNvPr>
                    <p:cNvSpPr/>
                    <p:nvPr/>
                  </p:nvSpPr>
                  <p:spPr>
                    <a:xfrm>
                      <a:off x="9838045" y="6577573"/>
                      <a:ext cx="74858" cy="453068"/>
                    </a:xfrm>
                    <a:custGeom>
                      <a:avLst/>
                      <a:gdLst>
                        <a:gd name="connsiteX0" fmla="*/ 62028 w 74858"/>
                        <a:gd name="connsiteY0" fmla="*/ 453068 h 453068"/>
                        <a:gd name="connsiteX1" fmla="*/ 21575 w 74858"/>
                        <a:gd name="connsiteY1" fmla="*/ 453068 h 453068"/>
                        <a:gd name="connsiteX2" fmla="*/ 26968 w 74858"/>
                        <a:gd name="connsiteY2" fmla="*/ 183385 h 453068"/>
                        <a:gd name="connsiteX3" fmla="*/ 26968 w 74858"/>
                        <a:gd name="connsiteY3" fmla="*/ 183385 h 453068"/>
                        <a:gd name="connsiteX4" fmla="*/ 0 w 74858"/>
                        <a:gd name="connsiteY4" fmla="*/ 35059 h 453068"/>
                        <a:gd name="connsiteX5" fmla="*/ 0 w 74858"/>
                        <a:gd name="connsiteY5" fmla="*/ 35059 h 453068"/>
                        <a:gd name="connsiteX6" fmla="*/ 32362 w 74858"/>
                        <a:gd name="connsiteY6" fmla="*/ 0 h 453068"/>
                        <a:gd name="connsiteX7" fmla="*/ 72815 w 74858"/>
                        <a:gd name="connsiteY7" fmla="*/ 234625 h 453068"/>
                        <a:gd name="connsiteX8" fmla="*/ 62028 w 74858"/>
                        <a:gd name="connsiteY8" fmla="*/ 453068 h 453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58" h="453068">
                          <a:moveTo>
                            <a:pt x="62028" y="453068"/>
                          </a:moveTo>
                          <a:lnTo>
                            <a:pt x="21575" y="453068"/>
                          </a:lnTo>
                          <a:cubicBezTo>
                            <a:pt x="18878" y="364072"/>
                            <a:pt x="26968" y="272380"/>
                            <a:pt x="26968" y="183385"/>
                          </a:cubicBezTo>
                          <a:lnTo>
                            <a:pt x="26968" y="183385"/>
                          </a:lnTo>
                          <a:cubicBezTo>
                            <a:pt x="26968" y="134842"/>
                            <a:pt x="29665" y="78208"/>
                            <a:pt x="0" y="35059"/>
                          </a:cubicBezTo>
                          <a:cubicBezTo>
                            <a:pt x="0" y="35059"/>
                            <a:pt x="0" y="35059"/>
                            <a:pt x="0" y="35059"/>
                          </a:cubicBezTo>
                          <a:cubicBezTo>
                            <a:pt x="8091" y="21575"/>
                            <a:pt x="18878" y="10788"/>
                            <a:pt x="32362" y="0"/>
                          </a:cubicBezTo>
                          <a:cubicBezTo>
                            <a:pt x="75512" y="70118"/>
                            <a:pt x="78209" y="151023"/>
                            <a:pt x="72815" y="234625"/>
                          </a:cubicBezTo>
                          <a:cubicBezTo>
                            <a:pt x="62028" y="310136"/>
                            <a:pt x="59331" y="382951"/>
                            <a:pt x="62028" y="453068"/>
                          </a:cubicBezTo>
                          <a:close/>
                        </a:path>
                      </a:pathLst>
                    </a:custGeom>
                    <a:solidFill>
                      <a:srgbClr val="0B2E1D"/>
                    </a:solidFill>
                    <a:ln w="26947" cap="flat">
                      <a:noFill/>
                      <a:prstDash val="solid"/>
                      <a:miter/>
                    </a:ln>
                  </p:spPr>
                  <p:txBody>
                    <a:bodyPr rtlCol="1" anchor="ctr"/>
                    <a:lstStyle/>
                    <a:p>
                      <a:endParaRPr lang="ar-SA"/>
                    </a:p>
                  </p:txBody>
                </p:sp>
                <p:sp>
                  <p:nvSpPr>
                    <p:cNvPr id="842" name="شكل حر: شكل 1498">
                      <a:extLst>
                        <a:ext uri="{FF2B5EF4-FFF2-40B4-BE49-F238E27FC236}">
                          <a16:creationId xmlns:a16="http://schemas.microsoft.com/office/drawing/2014/main" id="{8C27754F-E2D3-475D-8C02-C3E4A23F9F25}"/>
                        </a:ext>
                      </a:extLst>
                    </p:cNvPr>
                    <p:cNvSpPr/>
                    <p:nvPr/>
                  </p:nvSpPr>
                  <p:spPr>
                    <a:xfrm>
                      <a:off x="9703203" y="6550605"/>
                      <a:ext cx="207656" cy="218443"/>
                    </a:xfrm>
                    <a:custGeom>
                      <a:avLst/>
                      <a:gdLst>
                        <a:gd name="connsiteX0" fmla="*/ 153720 w 207656"/>
                        <a:gd name="connsiteY0" fmla="*/ 0 h 218443"/>
                        <a:gd name="connsiteX1" fmla="*/ 207656 w 207656"/>
                        <a:gd name="connsiteY1" fmla="*/ 13484 h 218443"/>
                        <a:gd name="connsiteX2" fmla="*/ 204959 w 207656"/>
                        <a:gd name="connsiteY2" fmla="*/ 13484 h 218443"/>
                        <a:gd name="connsiteX3" fmla="*/ 132145 w 207656"/>
                        <a:gd name="connsiteY3" fmla="*/ 62027 h 218443"/>
                        <a:gd name="connsiteX4" fmla="*/ 78209 w 207656"/>
                        <a:gd name="connsiteY4" fmla="*/ 113267 h 218443"/>
                        <a:gd name="connsiteX5" fmla="*/ 2697 w 207656"/>
                        <a:gd name="connsiteY5" fmla="*/ 218444 h 218443"/>
                        <a:gd name="connsiteX6" fmla="*/ 0 w 207656"/>
                        <a:gd name="connsiteY6" fmla="*/ 199566 h 218443"/>
                        <a:gd name="connsiteX7" fmla="*/ 5394 w 207656"/>
                        <a:gd name="connsiteY7" fmla="*/ 188778 h 218443"/>
                        <a:gd name="connsiteX8" fmla="*/ 153720 w 207656"/>
                        <a:gd name="connsiteY8" fmla="*/ 0 h 218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656" h="218443">
                          <a:moveTo>
                            <a:pt x="153720" y="0"/>
                          </a:moveTo>
                          <a:cubicBezTo>
                            <a:pt x="172598" y="0"/>
                            <a:pt x="191475" y="5394"/>
                            <a:pt x="207656" y="13484"/>
                          </a:cubicBezTo>
                          <a:cubicBezTo>
                            <a:pt x="207656" y="13484"/>
                            <a:pt x="204959" y="13484"/>
                            <a:pt x="204959" y="13484"/>
                          </a:cubicBezTo>
                          <a:cubicBezTo>
                            <a:pt x="169901" y="18878"/>
                            <a:pt x="148326" y="37756"/>
                            <a:pt x="132145" y="62027"/>
                          </a:cubicBezTo>
                          <a:cubicBezTo>
                            <a:pt x="107873" y="75511"/>
                            <a:pt x="99783" y="99783"/>
                            <a:pt x="78209" y="113267"/>
                          </a:cubicBezTo>
                          <a:cubicBezTo>
                            <a:pt x="43149" y="137539"/>
                            <a:pt x="16181" y="183385"/>
                            <a:pt x="2697" y="218444"/>
                          </a:cubicBezTo>
                          <a:cubicBezTo>
                            <a:pt x="2697" y="213050"/>
                            <a:pt x="0" y="204959"/>
                            <a:pt x="0" y="199566"/>
                          </a:cubicBezTo>
                          <a:cubicBezTo>
                            <a:pt x="0" y="196869"/>
                            <a:pt x="2697" y="194172"/>
                            <a:pt x="5394" y="188778"/>
                          </a:cubicBezTo>
                          <a:cubicBezTo>
                            <a:pt x="43149" y="124054"/>
                            <a:pt x="72815" y="37756"/>
                            <a:pt x="153720" y="0"/>
                          </a:cubicBezTo>
                          <a:close/>
                        </a:path>
                      </a:pathLst>
                    </a:custGeom>
                    <a:solidFill>
                      <a:srgbClr val="64AF42"/>
                    </a:solidFill>
                    <a:ln w="26947" cap="flat">
                      <a:noFill/>
                      <a:prstDash val="solid"/>
                      <a:miter/>
                    </a:ln>
                  </p:spPr>
                  <p:txBody>
                    <a:bodyPr rtlCol="1" anchor="ctr"/>
                    <a:lstStyle/>
                    <a:p>
                      <a:endParaRPr lang="ar-SA"/>
                    </a:p>
                  </p:txBody>
                </p:sp>
                <p:sp>
                  <p:nvSpPr>
                    <p:cNvPr id="843" name="شكل حر: شكل 1499">
                      <a:extLst>
                        <a:ext uri="{FF2B5EF4-FFF2-40B4-BE49-F238E27FC236}">
                          <a16:creationId xmlns:a16="http://schemas.microsoft.com/office/drawing/2014/main" id="{F7BF730F-1ACD-477F-80C2-B7154B3ACDB1}"/>
                        </a:ext>
                      </a:extLst>
                    </p:cNvPr>
                    <p:cNvSpPr/>
                    <p:nvPr/>
                  </p:nvSpPr>
                  <p:spPr>
                    <a:xfrm>
                      <a:off x="9700507" y="6547908"/>
                      <a:ext cx="156415" cy="202262"/>
                    </a:xfrm>
                    <a:custGeom>
                      <a:avLst/>
                      <a:gdLst>
                        <a:gd name="connsiteX0" fmla="*/ 86298 w 156415"/>
                        <a:gd name="connsiteY0" fmla="*/ 29665 h 202262"/>
                        <a:gd name="connsiteX1" fmla="*/ 156416 w 156415"/>
                        <a:gd name="connsiteY1" fmla="*/ 0 h 202262"/>
                        <a:gd name="connsiteX2" fmla="*/ 5393 w 156415"/>
                        <a:gd name="connsiteY2" fmla="*/ 191475 h 202262"/>
                        <a:gd name="connsiteX3" fmla="*/ 0 w 156415"/>
                        <a:gd name="connsiteY3" fmla="*/ 202262 h 202262"/>
                        <a:gd name="connsiteX4" fmla="*/ 86298 w 156415"/>
                        <a:gd name="connsiteY4" fmla="*/ 29665 h 202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415" h="202262">
                          <a:moveTo>
                            <a:pt x="86298" y="29665"/>
                          </a:moveTo>
                          <a:cubicBezTo>
                            <a:pt x="110569" y="10787"/>
                            <a:pt x="134842" y="2697"/>
                            <a:pt x="156416" y="0"/>
                          </a:cubicBezTo>
                          <a:cubicBezTo>
                            <a:pt x="75511" y="37755"/>
                            <a:pt x="45846" y="124054"/>
                            <a:pt x="5393" y="191475"/>
                          </a:cubicBezTo>
                          <a:cubicBezTo>
                            <a:pt x="2696" y="194172"/>
                            <a:pt x="2696" y="196869"/>
                            <a:pt x="0" y="202262"/>
                          </a:cubicBezTo>
                          <a:cubicBezTo>
                            <a:pt x="0" y="145629"/>
                            <a:pt x="32361" y="70117"/>
                            <a:pt x="86298" y="29665"/>
                          </a:cubicBezTo>
                          <a:close/>
                        </a:path>
                      </a:pathLst>
                    </a:custGeom>
                    <a:solidFill>
                      <a:srgbClr val="72C500"/>
                    </a:solidFill>
                    <a:ln w="26947" cap="flat">
                      <a:noFill/>
                      <a:prstDash val="solid"/>
                      <a:miter/>
                    </a:ln>
                  </p:spPr>
                  <p:txBody>
                    <a:bodyPr rtlCol="1" anchor="ctr"/>
                    <a:lstStyle/>
                    <a:p>
                      <a:endParaRPr lang="ar-SA"/>
                    </a:p>
                  </p:txBody>
                </p:sp>
                <p:sp>
                  <p:nvSpPr>
                    <p:cNvPr id="844" name="شكل حر: شكل 1500">
                      <a:extLst>
                        <a:ext uri="{FF2B5EF4-FFF2-40B4-BE49-F238E27FC236}">
                          <a16:creationId xmlns:a16="http://schemas.microsoft.com/office/drawing/2014/main" id="{37BC20A9-E180-4E9C-AE2A-A520EDF0A361}"/>
                        </a:ext>
                      </a:extLst>
                    </p:cNvPr>
                    <p:cNvSpPr/>
                    <p:nvPr/>
                  </p:nvSpPr>
                  <p:spPr>
                    <a:xfrm>
                      <a:off x="9700507" y="6558695"/>
                      <a:ext cx="114465" cy="172597"/>
                    </a:xfrm>
                    <a:custGeom>
                      <a:avLst/>
                      <a:gdLst>
                        <a:gd name="connsiteX0" fmla="*/ 16180 w 114465"/>
                        <a:gd name="connsiteY0" fmla="*/ 121357 h 172597"/>
                        <a:gd name="connsiteX1" fmla="*/ 40452 w 114465"/>
                        <a:gd name="connsiteY1" fmla="*/ 72814 h 172597"/>
                        <a:gd name="connsiteX2" fmla="*/ 53937 w 114465"/>
                        <a:gd name="connsiteY2" fmla="*/ 48543 h 172597"/>
                        <a:gd name="connsiteX3" fmla="*/ 70117 w 114465"/>
                        <a:gd name="connsiteY3" fmla="*/ 29665 h 172597"/>
                        <a:gd name="connsiteX4" fmla="*/ 113266 w 114465"/>
                        <a:gd name="connsiteY4" fmla="*/ 0 h 172597"/>
                        <a:gd name="connsiteX5" fmla="*/ 113266 w 114465"/>
                        <a:gd name="connsiteY5" fmla="*/ 0 h 172597"/>
                        <a:gd name="connsiteX6" fmla="*/ 72814 w 114465"/>
                        <a:gd name="connsiteY6" fmla="*/ 32362 h 172597"/>
                        <a:gd name="connsiteX7" fmla="*/ 56633 w 114465"/>
                        <a:gd name="connsiteY7" fmla="*/ 51240 h 172597"/>
                        <a:gd name="connsiteX8" fmla="*/ 43149 w 114465"/>
                        <a:gd name="connsiteY8" fmla="*/ 72814 h 172597"/>
                        <a:gd name="connsiteX9" fmla="*/ 29665 w 114465"/>
                        <a:gd name="connsiteY9" fmla="*/ 94389 h 172597"/>
                        <a:gd name="connsiteX10" fmla="*/ 18877 w 114465"/>
                        <a:gd name="connsiteY10" fmla="*/ 121357 h 172597"/>
                        <a:gd name="connsiteX11" fmla="*/ 2696 w 114465"/>
                        <a:gd name="connsiteY11" fmla="*/ 172598 h 172597"/>
                        <a:gd name="connsiteX12" fmla="*/ 0 w 114465"/>
                        <a:gd name="connsiteY12" fmla="*/ 172598 h 172597"/>
                        <a:gd name="connsiteX13" fmla="*/ 16180 w 114465"/>
                        <a:gd name="connsiteY13" fmla="*/ 121357 h 172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4465" h="172597">
                          <a:moveTo>
                            <a:pt x="16180" y="121357"/>
                          </a:moveTo>
                          <a:cubicBezTo>
                            <a:pt x="21574" y="105177"/>
                            <a:pt x="29665" y="88996"/>
                            <a:pt x="40452" y="72814"/>
                          </a:cubicBezTo>
                          <a:cubicBezTo>
                            <a:pt x="45846" y="64724"/>
                            <a:pt x="48543" y="56634"/>
                            <a:pt x="53937" y="48543"/>
                          </a:cubicBezTo>
                          <a:cubicBezTo>
                            <a:pt x="59330" y="43149"/>
                            <a:pt x="64724" y="35059"/>
                            <a:pt x="70117" y="29665"/>
                          </a:cubicBezTo>
                          <a:cubicBezTo>
                            <a:pt x="83601" y="18878"/>
                            <a:pt x="97085" y="8091"/>
                            <a:pt x="113266" y="0"/>
                          </a:cubicBezTo>
                          <a:cubicBezTo>
                            <a:pt x="113266" y="0"/>
                            <a:pt x="115963" y="0"/>
                            <a:pt x="113266" y="0"/>
                          </a:cubicBezTo>
                          <a:cubicBezTo>
                            <a:pt x="97085" y="8091"/>
                            <a:pt x="83601" y="18878"/>
                            <a:pt x="72814" y="32362"/>
                          </a:cubicBezTo>
                          <a:cubicBezTo>
                            <a:pt x="67421" y="37756"/>
                            <a:pt x="59330" y="45846"/>
                            <a:pt x="56633" y="51240"/>
                          </a:cubicBezTo>
                          <a:cubicBezTo>
                            <a:pt x="51240" y="59330"/>
                            <a:pt x="48543" y="64724"/>
                            <a:pt x="43149" y="72814"/>
                          </a:cubicBezTo>
                          <a:cubicBezTo>
                            <a:pt x="37755" y="80905"/>
                            <a:pt x="32361" y="86299"/>
                            <a:pt x="29665" y="94389"/>
                          </a:cubicBezTo>
                          <a:cubicBezTo>
                            <a:pt x="24271" y="102480"/>
                            <a:pt x="21574" y="110570"/>
                            <a:pt x="18877" y="121357"/>
                          </a:cubicBezTo>
                          <a:cubicBezTo>
                            <a:pt x="13484" y="137539"/>
                            <a:pt x="5393" y="156416"/>
                            <a:pt x="2696" y="172598"/>
                          </a:cubicBezTo>
                          <a:cubicBezTo>
                            <a:pt x="2696" y="172598"/>
                            <a:pt x="0" y="172598"/>
                            <a:pt x="0" y="172598"/>
                          </a:cubicBezTo>
                          <a:cubicBezTo>
                            <a:pt x="5393" y="156416"/>
                            <a:pt x="10787" y="140235"/>
                            <a:pt x="16180" y="121357"/>
                          </a:cubicBezTo>
                          <a:close/>
                        </a:path>
                      </a:pathLst>
                    </a:custGeom>
                    <a:solidFill>
                      <a:srgbClr val="DCFB8E">
                        <a:alpha val="60000"/>
                      </a:srgbClr>
                    </a:solidFill>
                    <a:ln w="26947" cap="flat">
                      <a:noFill/>
                      <a:prstDash val="solid"/>
                      <a:miter/>
                    </a:ln>
                  </p:spPr>
                  <p:txBody>
                    <a:bodyPr rtlCol="1" anchor="ctr"/>
                    <a:lstStyle/>
                    <a:p>
                      <a:endParaRPr lang="ar-SA"/>
                    </a:p>
                  </p:txBody>
                </p:sp>
              </p:grpSp>
              <p:sp>
                <p:nvSpPr>
                  <p:cNvPr id="839" name="شكل حر: شكل 1501">
                    <a:extLst>
                      <a:ext uri="{FF2B5EF4-FFF2-40B4-BE49-F238E27FC236}">
                        <a16:creationId xmlns:a16="http://schemas.microsoft.com/office/drawing/2014/main" id="{96B5A286-7491-4FD6-B54B-517D1AB254B1}"/>
                      </a:ext>
                    </a:extLst>
                  </p:cNvPr>
                  <p:cNvSpPr/>
                  <p:nvPr/>
                </p:nvSpPr>
                <p:spPr>
                  <a:xfrm>
                    <a:off x="10849357" y="6604542"/>
                    <a:ext cx="113267" cy="172597"/>
                  </a:xfrm>
                  <a:custGeom>
                    <a:avLst/>
                    <a:gdLst>
                      <a:gd name="connsiteX0" fmla="*/ 16181 w 113267"/>
                      <a:gd name="connsiteY0" fmla="*/ 121357 h 172597"/>
                      <a:gd name="connsiteX1" fmla="*/ 40452 w 113267"/>
                      <a:gd name="connsiteY1" fmla="*/ 72815 h 172597"/>
                      <a:gd name="connsiteX2" fmla="*/ 53937 w 113267"/>
                      <a:gd name="connsiteY2" fmla="*/ 48543 h 172597"/>
                      <a:gd name="connsiteX3" fmla="*/ 70118 w 113267"/>
                      <a:gd name="connsiteY3" fmla="*/ 29665 h 172597"/>
                      <a:gd name="connsiteX4" fmla="*/ 113267 w 113267"/>
                      <a:gd name="connsiteY4" fmla="*/ 0 h 172597"/>
                      <a:gd name="connsiteX5" fmla="*/ 113267 w 113267"/>
                      <a:gd name="connsiteY5" fmla="*/ 0 h 172597"/>
                      <a:gd name="connsiteX6" fmla="*/ 72815 w 113267"/>
                      <a:gd name="connsiteY6" fmla="*/ 32362 h 172597"/>
                      <a:gd name="connsiteX7" fmla="*/ 56634 w 113267"/>
                      <a:gd name="connsiteY7" fmla="*/ 51240 h 172597"/>
                      <a:gd name="connsiteX8" fmla="*/ 43149 w 113267"/>
                      <a:gd name="connsiteY8" fmla="*/ 72815 h 172597"/>
                      <a:gd name="connsiteX9" fmla="*/ 29665 w 113267"/>
                      <a:gd name="connsiteY9" fmla="*/ 94389 h 172597"/>
                      <a:gd name="connsiteX10" fmla="*/ 18878 w 113267"/>
                      <a:gd name="connsiteY10" fmla="*/ 121357 h 172597"/>
                      <a:gd name="connsiteX11" fmla="*/ 2697 w 113267"/>
                      <a:gd name="connsiteY11" fmla="*/ 172598 h 172597"/>
                      <a:gd name="connsiteX12" fmla="*/ 0 w 113267"/>
                      <a:gd name="connsiteY12" fmla="*/ 172598 h 172597"/>
                      <a:gd name="connsiteX13" fmla="*/ 16181 w 113267"/>
                      <a:gd name="connsiteY13" fmla="*/ 121357 h 172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267" h="172597">
                        <a:moveTo>
                          <a:pt x="16181" y="121357"/>
                        </a:moveTo>
                        <a:cubicBezTo>
                          <a:pt x="21575" y="105177"/>
                          <a:pt x="29665" y="88996"/>
                          <a:pt x="40452" y="72815"/>
                        </a:cubicBezTo>
                        <a:cubicBezTo>
                          <a:pt x="45846" y="64724"/>
                          <a:pt x="48543" y="56634"/>
                          <a:pt x="53937" y="48543"/>
                        </a:cubicBezTo>
                        <a:cubicBezTo>
                          <a:pt x="59331" y="43149"/>
                          <a:pt x="64725" y="35059"/>
                          <a:pt x="70118" y="29665"/>
                        </a:cubicBezTo>
                        <a:cubicBezTo>
                          <a:pt x="83602" y="18878"/>
                          <a:pt x="97086" y="8091"/>
                          <a:pt x="113267" y="0"/>
                        </a:cubicBezTo>
                        <a:cubicBezTo>
                          <a:pt x="113267" y="0"/>
                          <a:pt x="113267" y="0"/>
                          <a:pt x="113267" y="0"/>
                        </a:cubicBezTo>
                        <a:cubicBezTo>
                          <a:pt x="97086" y="8091"/>
                          <a:pt x="83602" y="18878"/>
                          <a:pt x="72815" y="32362"/>
                        </a:cubicBezTo>
                        <a:cubicBezTo>
                          <a:pt x="67421" y="37756"/>
                          <a:pt x="59331" y="45846"/>
                          <a:pt x="56634" y="51240"/>
                        </a:cubicBezTo>
                        <a:cubicBezTo>
                          <a:pt x="51240" y="59331"/>
                          <a:pt x="48543" y="64724"/>
                          <a:pt x="43149" y="72815"/>
                        </a:cubicBezTo>
                        <a:cubicBezTo>
                          <a:pt x="37756" y="80905"/>
                          <a:pt x="32362" y="86299"/>
                          <a:pt x="29665" y="94389"/>
                        </a:cubicBezTo>
                        <a:cubicBezTo>
                          <a:pt x="24272" y="102480"/>
                          <a:pt x="21575" y="110570"/>
                          <a:pt x="18878" y="121357"/>
                        </a:cubicBezTo>
                        <a:cubicBezTo>
                          <a:pt x="13484" y="137539"/>
                          <a:pt x="5394" y="156416"/>
                          <a:pt x="2697" y="172598"/>
                        </a:cubicBezTo>
                        <a:cubicBezTo>
                          <a:pt x="2697" y="172598"/>
                          <a:pt x="0" y="172598"/>
                          <a:pt x="0" y="172598"/>
                        </a:cubicBezTo>
                        <a:cubicBezTo>
                          <a:pt x="5394" y="153720"/>
                          <a:pt x="10788" y="137539"/>
                          <a:pt x="16181" y="121357"/>
                        </a:cubicBezTo>
                        <a:close/>
                      </a:path>
                    </a:pathLst>
                  </a:custGeom>
                  <a:solidFill>
                    <a:srgbClr val="DCFB8E">
                      <a:alpha val="60000"/>
                    </a:srgbClr>
                  </a:solidFill>
                  <a:ln w="26947" cap="flat">
                    <a:noFill/>
                    <a:prstDash val="solid"/>
                    <a:miter/>
                  </a:ln>
                </p:spPr>
                <p:txBody>
                  <a:bodyPr rtlCol="1" anchor="ctr"/>
                  <a:lstStyle/>
                  <a:p>
                    <a:endParaRPr lang="ar-SA"/>
                  </a:p>
                </p:txBody>
              </p:sp>
            </p:grpSp>
            <p:grpSp>
              <p:nvGrpSpPr>
                <p:cNvPr id="118" name="رسم 4">
                  <a:extLst>
                    <a:ext uri="{FF2B5EF4-FFF2-40B4-BE49-F238E27FC236}">
                      <a16:creationId xmlns:a16="http://schemas.microsoft.com/office/drawing/2014/main" id="{F57C453B-4338-4588-A69F-2BDAD8CF6222}"/>
                    </a:ext>
                  </a:extLst>
                </p:cNvPr>
                <p:cNvGrpSpPr/>
                <p:nvPr/>
              </p:nvGrpSpPr>
              <p:grpSpPr>
                <a:xfrm>
                  <a:off x="5167131" y="5811673"/>
                  <a:ext cx="2802008" cy="1221664"/>
                  <a:chOff x="5167131" y="5811673"/>
                  <a:chExt cx="2802008" cy="1221664"/>
                </a:xfrm>
                <a:solidFill>
                  <a:schemeClr val="accent1"/>
                </a:solidFill>
              </p:grpSpPr>
              <p:grpSp>
                <p:nvGrpSpPr>
                  <p:cNvPr id="600" name="رسم 4">
                    <a:extLst>
                      <a:ext uri="{FF2B5EF4-FFF2-40B4-BE49-F238E27FC236}">
                        <a16:creationId xmlns:a16="http://schemas.microsoft.com/office/drawing/2014/main" id="{D922FA88-EEFB-41EC-A832-9B129C35F7B9}"/>
                      </a:ext>
                    </a:extLst>
                  </p:cNvPr>
                  <p:cNvGrpSpPr/>
                  <p:nvPr/>
                </p:nvGrpSpPr>
                <p:grpSpPr>
                  <a:xfrm>
                    <a:off x="6800805" y="5976180"/>
                    <a:ext cx="904045" cy="1057157"/>
                    <a:chOff x="6800805" y="5976180"/>
                    <a:chExt cx="904045" cy="1057157"/>
                  </a:xfrm>
                  <a:solidFill>
                    <a:schemeClr val="accent1"/>
                  </a:solidFill>
                </p:grpSpPr>
                <p:sp>
                  <p:nvSpPr>
                    <p:cNvPr id="798" name="شكل حر: شكل 1504">
                      <a:extLst>
                        <a:ext uri="{FF2B5EF4-FFF2-40B4-BE49-F238E27FC236}">
                          <a16:creationId xmlns:a16="http://schemas.microsoft.com/office/drawing/2014/main" id="{62538158-6D41-41B5-8985-953B2C81FECD}"/>
                        </a:ext>
                      </a:extLst>
                    </p:cNvPr>
                    <p:cNvSpPr/>
                    <p:nvPr/>
                  </p:nvSpPr>
                  <p:spPr>
                    <a:xfrm>
                      <a:off x="7445955" y="6002079"/>
                      <a:ext cx="258896" cy="1028562"/>
                    </a:xfrm>
                    <a:custGeom>
                      <a:avLst/>
                      <a:gdLst>
                        <a:gd name="connsiteX0" fmla="*/ 115963 w 258896"/>
                        <a:gd name="connsiteY0" fmla="*/ 1028563 h 1028562"/>
                        <a:gd name="connsiteX1" fmla="*/ 0 w 258896"/>
                        <a:gd name="connsiteY1" fmla="*/ 1028563 h 1028562"/>
                        <a:gd name="connsiteX2" fmla="*/ 2697 w 258896"/>
                        <a:gd name="connsiteY2" fmla="*/ 893721 h 1028562"/>
                        <a:gd name="connsiteX3" fmla="*/ 2697 w 258896"/>
                        <a:gd name="connsiteY3" fmla="*/ 893721 h 1028562"/>
                        <a:gd name="connsiteX4" fmla="*/ 53937 w 258896"/>
                        <a:gd name="connsiteY4" fmla="*/ 394806 h 1028562"/>
                        <a:gd name="connsiteX5" fmla="*/ 132145 w 258896"/>
                        <a:gd name="connsiteY5" fmla="*/ 173666 h 1028562"/>
                        <a:gd name="connsiteX6" fmla="*/ 258896 w 258896"/>
                        <a:gd name="connsiteY6" fmla="*/ 1069 h 1028562"/>
                        <a:gd name="connsiteX7" fmla="*/ 118660 w 258896"/>
                        <a:gd name="connsiteY7" fmla="*/ 971929 h 1028562"/>
                        <a:gd name="connsiteX8" fmla="*/ 115963 w 258896"/>
                        <a:gd name="connsiteY8" fmla="*/ 1028563 h 1028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896" h="1028562">
                          <a:moveTo>
                            <a:pt x="115963" y="1028563"/>
                          </a:moveTo>
                          <a:lnTo>
                            <a:pt x="0" y="1028563"/>
                          </a:lnTo>
                          <a:cubicBezTo>
                            <a:pt x="0" y="969232"/>
                            <a:pt x="2697" y="917992"/>
                            <a:pt x="2697" y="893721"/>
                          </a:cubicBezTo>
                          <a:cubicBezTo>
                            <a:pt x="2697" y="823603"/>
                            <a:pt x="2697" y="866752"/>
                            <a:pt x="2697" y="893721"/>
                          </a:cubicBezTo>
                          <a:cubicBezTo>
                            <a:pt x="2697" y="726517"/>
                            <a:pt x="16181" y="556616"/>
                            <a:pt x="53937" y="394806"/>
                          </a:cubicBezTo>
                          <a:cubicBezTo>
                            <a:pt x="72814" y="316598"/>
                            <a:pt x="97086" y="241087"/>
                            <a:pt x="132145" y="173666"/>
                          </a:cubicBezTo>
                          <a:cubicBezTo>
                            <a:pt x="140235" y="157485"/>
                            <a:pt x="248108" y="-15112"/>
                            <a:pt x="258896" y="1069"/>
                          </a:cubicBezTo>
                          <a:cubicBezTo>
                            <a:pt x="253502" y="-1628"/>
                            <a:pt x="126751" y="885630"/>
                            <a:pt x="118660" y="971929"/>
                          </a:cubicBezTo>
                          <a:cubicBezTo>
                            <a:pt x="115963" y="985413"/>
                            <a:pt x="115963" y="1004290"/>
                            <a:pt x="115963" y="1028563"/>
                          </a:cubicBezTo>
                          <a:close/>
                        </a:path>
                      </a:pathLst>
                    </a:custGeom>
                    <a:solidFill>
                      <a:srgbClr val="003B18"/>
                    </a:solidFill>
                    <a:ln w="26947" cap="flat">
                      <a:noFill/>
                      <a:prstDash val="solid"/>
                      <a:miter/>
                    </a:ln>
                  </p:spPr>
                  <p:txBody>
                    <a:bodyPr rtlCol="1" anchor="ctr"/>
                    <a:lstStyle/>
                    <a:p>
                      <a:endParaRPr lang="ar-SA"/>
                    </a:p>
                  </p:txBody>
                </p:sp>
                <p:sp>
                  <p:nvSpPr>
                    <p:cNvPr id="799" name="شكل حر: شكل 1505">
                      <a:extLst>
                        <a:ext uri="{FF2B5EF4-FFF2-40B4-BE49-F238E27FC236}">
                          <a16:creationId xmlns:a16="http://schemas.microsoft.com/office/drawing/2014/main" id="{341C2C6F-C2EF-4524-895E-BBBE4954C785}"/>
                        </a:ext>
                      </a:extLst>
                    </p:cNvPr>
                    <p:cNvSpPr/>
                    <p:nvPr/>
                  </p:nvSpPr>
                  <p:spPr>
                    <a:xfrm>
                      <a:off x="7499891" y="6008542"/>
                      <a:ext cx="199565" cy="1022099"/>
                    </a:xfrm>
                    <a:custGeom>
                      <a:avLst/>
                      <a:gdLst>
                        <a:gd name="connsiteX0" fmla="*/ 62027 w 199565"/>
                        <a:gd name="connsiteY0" fmla="*/ 1022100 h 1022099"/>
                        <a:gd name="connsiteX1" fmla="*/ 0 w 199565"/>
                        <a:gd name="connsiteY1" fmla="*/ 1022100 h 1022099"/>
                        <a:gd name="connsiteX2" fmla="*/ 102479 w 199565"/>
                        <a:gd name="connsiteY2" fmla="*/ 248109 h 1022099"/>
                        <a:gd name="connsiteX3" fmla="*/ 199565 w 199565"/>
                        <a:gd name="connsiteY3" fmla="*/ 0 h 1022099"/>
                        <a:gd name="connsiteX4" fmla="*/ 62027 w 199565"/>
                        <a:gd name="connsiteY4" fmla="*/ 968163 h 1022099"/>
                        <a:gd name="connsiteX5" fmla="*/ 62027 w 199565"/>
                        <a:gd name="connsiteY5" fmla="*/ 1022100 h 1022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565" h="1022099">
                          <a:moveTo>
                            <a:pt x="62027" y="1022100"/>
                          </a:moveTo>
                          <a:lnTo>
                            <a:pt x="0" y="1022100"/>
                          </a:lnTo>
                          <a:cubicBezTo>
                            <a:pt x="8090" y="760507"/>
                            <a:pt x="40452" y="501611"/>
                            <a:pt x="102479" y="248109"/>
                          </a:cubicBezTo>
                          <a:cubicBezTo>
                            <a:pt x="126751" y="161810"/>
                            <a:pt x="164507" y="83602"/>
                            <a:pt x="199565" y="0"/>
                          </a:cubicBezTo>
                          <a:cubicBezTo>
                            <a:pt x="183384" y="70117"/>
                            <a:pt x="67421" y="884561"/>
                            <a:pt x="62027" y="968163"/>
                          </a:cubicBezTo>
                          <a:cubicBezTo>
                            <a:pt x="62027" y="978950"/>
                            <a:pt x="62027" y="997828"/>
                            <a:pt x="62027" y="1022100"/>
                          </a:cubicBezTo>
                          <a:close/>
                        </a:path>
                      </a:pathLst>
                    </a:custGeom>
                    <a:solidFill>
                      <a:srgbClr val="003B18"/>
                    </a:solidFill>
                    <a:ln w="26947" cap="flat">
                      <a:noFill/>
                      <a:prstDash val="solid"/>
                      <a:miter/>
                    </a:ln>
                  </p:spPr>
                  <p:txBody>
                    <a:bodyPr rtlCol="1" anchor="ctr"/>
                    <a:lstStyle/>
                    <a:p>
                      <a:endParaRPr lang="ar-SA"/>
                    </a:p>
                  </p:txBody>
                </p:sp>
                <p:grpSp>
                  <p:nvGrpSpPr>
                    <p:cNvPr id="800" name="رسم 4">
                      <a:extLst>
                        <a:ext uri="{FF2B5EF4-FFF2-40B4-BE49-F238E27FC236}">
                          <a16:creationId xmlns:a16="http://schemas.microsoft.com/office/drawing/2014/main" id="{91A0C536-1882-4366-BBAA-575229C942B8}"/>
                        </a:ext>
                      </a:extLst>
                    </p:cNvPr>
                    <p:cNvGrpSpPr/>
                    <p:nvPr/>
                  </p:nvGrpSpPr>
                  <p:grpSpPr>
                    <a:xfrm>
                      <a:off x="7168180" y="5976180"/>
                      <a:ext cx="365354" cy="1054461"/>
                      <a:chOff x="7168180" y="5976180"/>
                      <a:chExt cx="365354" cy="1054461"/>
                    </a:xfrm>
                    <a:solidFill>
                      <a:srgbClr val="1F5C24"/>
                    </a:solidFill>
                  </p:grpSpPr>
                  <p:sp>
                    <p:nvSpPr>
                      <p:cNvPr id="804" name="شكل حر: شكل 1507">
                        <a:extLst>
                          <a:ext uri="{FF2B5EF4-FFF2-40B4-BE49-F238E27FC236}">
                            <a16:creationId xmlns:a16="http://schemas.microsoft.com/office/drawing/2014/main" id="{3A864AC0-3847-48CE-9D36-64C27459E10A}"/>
                          </a:ext>
                        </a:extLst>
                      </p:cNvPr>
                      <p:cNvSpPr/>
                      <p:nvPr/>
                    </p:nvSpPr>
                    <p:spPr>
                      <a:xfrm>
                        <a:off x="7168180" y="5976180"/>
                        <a:ext cx="362657" cy="1054461"/>
                      </a:xfrm>
                      <a:custGeom>
                        <a:avLst/>
                        <a:gdLst>
                          <a:gd name="connsiteX0" fmla="*/ 361376 w 362657"/>
                          <a:gd name="connsiteY0" fmla="*/ 1054462 h 1054461"/>
                          <a:gd name="connsiteX1" fmla="*/ 312833 w 362657"/>
                          <a:gd name="connsiteY1" fmla="*/ 490823 h 1054461"/>
                          <a:gd name="connsiteX2" fmla="*/ 177991 w 362657"/>
                          <a:gd name="connsiteY2" fmla="*/ 172597 h 1054461"/>
                          <a:gd name="connsiteX3" fmla="*/ 0 w 362657"/>
                          <a:gd name="connsiteY3" fmla="*/ 0 h 1054461"/>
                          <a:gd name="connsiteX4" fmla="*/ 64725 w 362657"/>
                          <a:gd name="connsiteY4" fmla="*/ 118660 h 1054461"/>
                          <a:gd name="connsiteX5" fmla="*/ 159114 w 362657"/>
                          <a:gd name="connsiteY5" fmla="*/ 461158 h 1054461"/>
                          <a:gd name="connsiteX6" fmla="*/ 248109 w 362657"/>
                          <a:gd name="connsiteY6" fmla="*/ 800959 h 1054461"/>
                          <a:gd name="connsiteX7" fmla="*/ 275077 w 362657"/>
                          <a:gd name="connsiteY7" fmla="*/ 1051765 h 1054461"/>
                          <a:gd name="connsiteX8" fmla="*/ 361376 w 362657"/>
                          <a:gd name="connsiteY8" fmla="*/ 1051765 h 1054461"/>
                          <a:gd name="connsiteX9" fmla="*/ 64725 w 362657"/>
                          <a:gd name="connsiteY9" fmla="*/ 121357 h 1054461"/>
                          <a:gd name="connsiteX10" fmla="*/ 64725 w 362657"/>
                          <a:gd name="connsiteY10" fmla="*/ 121357 h 1054461"/>
                          <a:gd name="connsiteX11" fmla="*/ 64725 w 362657"/>
                          <a:gd name="connsiteY11" fmla="*/ 121357 h 1054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2657" h="1054461">
                            <a:moveTo>
                              <a:pt x="361376" y="1054462"/>
                            </a:moveTo>
                            <a:cubicBezTo>
                              <a:pt x="366769" y="865683"/>
                              <a:pt x="355982" y="676905"/>
                              <a:pt x="312833" y="490823"/>
                            </a:cubicBezTo>
                            <a:cubicBezTo>
                              <a:pt x="285864" y="374860"/>
                              <a:pt x="237322" y="269683"/>
                              <a:pt x="177991" y="172597"/>
                            </a:cubicBezTo>
                            <a:cubicBezTo>
                              <a:pt x="129448" y="94389"/>
                              <a:pt x="67421" y="48543"/>
                              <a:pt x="0" y="0"/>
                            </a:cubicBezTo>
                            <a:cubicBezTo>
                              <a:pt x="24272" y="37755"/>
                              <a:pt x="43149" y="78208"/>
                              <a:pt x="64725" y="118660"/>
                            </a:cubicBezTo>
                            <a:cubicBezTo>
                              <a:pt x="115964" y="218443"/>
                              <a:pt x="124054" y="353285"/>
                              <a:pt x="159114" y="461158"/>
                            </a:cubicBezTo>
                            <a:cubicBezTo>
                              <a:pt x="194172" y="571728"/>
                              <a:pt x="226535" y="684995"/>
                              <a:pt x="248109" y="800959"/>
                            </a:cubicBezTo>
                            <a:cubicBezTo>
                              <a:pt x="261593" y="881864"/>
                              <a:pt x="272380" y="965466"/>
                              <a:pt x="275077" y="1051765"/>
                            </a:cubicBezTo>
                            <a:lnTo>
                              <a:pt x="361376" y="1051765"/>
                            </a:lnTo>
                            <a:close/>
                            <a:moveTo>
                              <a:pt x="64725" y="121357"/>
                            </a:moveTo>
                            <a:cubicBezTo>
                              <a:pt x="64725" y="121357"/>
                              <a:pt x="64725" y="121357"/>
                              <a:pt x="64725" y="121357"/>
                            </a:cubicBezTo>
                            <a:lnTo>
                              <a:pt x="64725" y="121357"/>
                            </a:lnTo>
                            <a:close/>
                          </a:path>
                        </a:pathLst>
                      </a:custGeom>
                      <a:solidFill>
                        <a:srgbClr val="1F5C24"/>
                      </a:solidFill>
                      <a:ln w="26947" cap="flat">
                        <a:noFill/>
                        <a:prstDash val="solid"/>
                        <a:miter/>
                      </a:ln>
                    </p:spPr>
                    <p:txBody>
                      <a:bodyPr rtlCol="1" anchor="ctr"/>
                      <a:lstStyle/>
                      <a:p>
                        <a:endParaRPr lang="ar-SA"/>
                      </a:p>
                    </p:txBody>
                  </p:sp>
                  <p:sp>
                    <p:nvSpPr>
                      <p:cNvPr id="805" name="شكل حر: شكل 1508">
                        <a:extLst>
                          <a:ext uri="{FF2B5EF4-FFF2-40B4-BE49-F238E27FC236}">
                            <a16:creationId xmlns:a16="http://schemas.microsoft.com/office/drawing/2014/main" id="{8CB76727-4D6C-4EB1-84C4-89FEFBB69B82}"/>
                          </a:ext>
                        </a:extLst>
                      </p:cNvPr>
                      <p:cNvSpPr/>
                      <p:nvPr/>
                    </p:nvSpPr>
                    <p:spPr>
                      <a:xfrm>
                        <a:off x="7187059" y="5989664"/>
                        <a:ext cx="346475" cy="1040977"/>
                      </a:xfrm>
                      <a:custGeom>
                        <a:avLst/>
                        <a:gdLst>
                          <a:gd name="connsiteX0" fmla="*/ 302046 w 346475"/>
                          <a:gd name="connsiteY0" fmla="*/ 1040978 h 1040977"/>
                          <a:gd name="connsiteX1" fmla="*/ 0 w 346475"/>
                          <a:gd name="connsiteY1" fmla="*/ 0 h 1040977"/>
                          <a:gd name="connsiteX2" fmla="*/ 161810 w 346475"/>
                          <a:gd name="connsiteY2" fmla="*/ 159113 h 1040977"/>
                          <a:gd name="connsiteX3" fmla="*/ 296652 w 346475"/>
                          <a:gd name="connsiteY3" fmla="*/ 477339 h 1040977"/>
                          <a:gd name="connsiteX4" fmla="*/ 345194 w 346475"/>
                          <a:gd name="connsiteY4" fmla="*/ 1040978 h 1040977"/>
                          <a:gd name="connsiteX5" fmla="*/ 302046 w 346475"/>
                          <a:gd name="connsiteY5" fmla="*/ 1040978 h 1040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6475" h="1040977">
                            <a:moveTo>
                              <a:pt x="302046" y="1040978"/>
                            </a:moveTo>
                            <a:cubicBezTo>
                              <a:pt x="304742" y="652633"/>
                              <a:pt x="234625" y="264289"/>
                              <a:pt x="0" y="0"/>
                            </a:cubicBezTo>
                            <a:cubicBezTo>
                              <a:pt x="59331" y="43149"/>
                              <a:pt x="115963" y="88995"/>
                              <a:pt x="161810" y="159113"/>
                            </a:cubicBezTo>
                            <a:cubicBezTo>
                              <a:pt x="221141" y="256199"/>
                              <a:pt x="266986" y="358678"/>
                              <a:pt x="296652" y="477339"/>
                            </a:cubicBezTo>
                            <a:cubicBezTo>
                              <a:pt x="339801" y="663421"/>
                              <a:pt x="350588" y="849502"/>
                              <a:pt x="345194" y="1040978"/>
                            </a:cubicBezTo>
                            <a:lnTo>
                              <a:pt x="302046" y="1040978"/>
                            </a:lnTo>
                            <a:close/>
                          </a:path>
                        </a:pathLst>
                      </a:custGeom>
                      <a:solidFill>
                        <a:srgbClr val="1F5C24"/>
                      </a:solidFill>
                      <a:ln w="26947" cap="flat">
                        <a:noFill/>
                        <a:prstDash val="solid"/>
                        <a:miter/>
                      </a:ln>
                    </p:spPr>
                    <p:txBody>
                      <a:bodyPr rtlCol="1" anchor="ctr"/>
                      <a:lstStyle/>
                      <a:p>
                        <a:endParaRPr lang="ar-SA"/>
                      </a:p>
                    </p:txBody>
                  </p:sp>
                </p:grpSp>
                <p:sp>
                  <p:nvSpPr>
                    <p:cNvPr id="801" name="شكل حر: شكل 1509">
                      <a:extLst>
                        <a:ext uri="{FF2B5EF4-FFF2-40B4-BE49-F238E27FC236}">
                          <a16:creationId xmlns:a16="http://schemas.microsoft.com/office/drawing/2014/main" id="{E0A5411D-6BED-471E-A289-A14617D027C2}"/>
                        </a:ext>
                      </a:extLst>
                    </p:cNvPr>
                    <p:cNvSpPr/>
                    <p:nvPr/>
                  </p:nvSpPr>
                  <p:spPr>
                    <a:xfrm>
                      <a:off x="6800805" y="6242127"/>
                      <a:ext cx="345800" cy="276218"/>
                    </a:xfrm>
                    <a:custGeom>
                      <a:avLst/>
                      <a:gdLst>
                        <a:gd name="connsiteX0" fmla="*/ 140841 w 345800"/>
                        <a:gd name="connsiteY0" fmla="*/ 9130 h 276218"/>
                        <a:gd name="connsiteX1" fmla="*/ 235231 w 345800"/>
                        <a:gd name="connsiteY1" fmla="*/ 9130 h 276218"/>
                        <a:gd name="connsiteX2" fmla="*/ 345801 w 345800"/>
                        <a:gd name="connsiteY2" fmla="*/ 143971 h 276218"/>
                        <a:gd name="connsiteX3" fmla="*/ 205565 w 345800"/>
                        <a:gd name="connsiteY3" fmla="*/ 81944 h 276218"/>
                        <a:gd name="connsiteX4" fmla="*/ 70724 w 345800"/>
                        <a:gd name="connsiteY4" fmla="*/ 214089 h 276218"/>
                        <a:gd name="connsiteX5" fmla="*/ 606 w 345800"/>
                        <a:gd name="connsiteY5" fmla="*/ 270723 h 276218"/>
                        <a:gd name="connsiteX6" fmla="*/ 140841 w 345800"/>
                        <a:gd name="connsiteY6" fmla="*/ 9130 h 276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5800" h="276218">
                          <a:moveTo>
                            <a:pt x="140841" y="9130"/>
                          </a:moveTo>
                          <a:cubicBezTo>
                            <a:pt x="170507" y="-1658"/>
                            <a:pt x="200172" y="-4354"/>
                            <a:pt x="235231" y="9130"/>
                          </a:cubicBezTo>
                          <a:cubicBezTo>
                            <a:pt x="283774" y="25311"/>
                            <a:pt x="321530" y="81944"/>
                            <a:pt x="345801" y="143971"/>
                          </a:cubicBezTo>
                          <a:cubicBezTo>
                            <a:pt x="310742" y="79247"/>
                            <a:pt x="264896" y="38795"/>
                            <a:pt x="205565" y="81944"/>
                          </a:cubicBezTo>
                          <a:cubicBezTo>
                            <a:pt x="157023" y="117003"/>
                            <a:pt x="113873" y="168243"/>
                            <a:pt x="70724" y="214089"/>
                          </a:cubicBezTo>
                          <a:cubicBezTo>
                            <a:pt x="68027" y="216786"/>
                            <a:pt x="-7484" y="297691"/>
                            <a:pt x="606" y="270723"/>
                          </a:cubicBezTo>
                          <a:cubicBezTo>
                            <a:pt x="32968" y="176333"/>
                            <a:pt x="76118" y="76551"/>
                            <a:pt x="140841" y="9130"/>
                          </a:cubicBezTo>
                          <a:close/>
                        </a:path>
                      </a:pathLst>
                    </a:custGeom>
                    <a:solidFill>
                      <a:srgbClr val="284A55"/>
                    </a:solidFill>
                    <a:ln w="26947" cap="flat">
                      <a:noFill/>
                      <a:prstDash val="solid"/>
                      <a:miter/>
                    </a:ln>
                  </p:spPr>
                  <p:txBody>
                    <a:bodyPr rtlCol="1" anchor="ctr"/>
                    <a:lstStyle/>
                    <a:p>
                      <a:endParaRPr lang="ar-SA"/>
                    </a:p>
                  </p:txBody>
                </p:sp>
                <p:sp>
                  <p:nvSpPr>
                    <p:cNvPr id="802" name="شكل حر: شكل 1510">
                      <a:extLst>
                        <a:ext uri="{FF2B5EF4-FFF2-40B4-BE49-F238E27FC236}">
                          <a16:creationId xmlns:a16="http://schemas.microsoft.com/office/drawing/2014/main" id="{4914C39E-9077-46EC-82EB-4B5049D6E9B9}"/>
                        </a:ext>
                      </a:extLst>
                    </p:cNvPr>
                    <p:cNvSpPr/>
                    <p:nvPr/>
                  </p:nvSpPr>
                  <p:spPr>
                    <a:xfrm>
                      <a:off x="6941647" y="6179354"/>
                      <a:ext cx="455985" cy="853983"/>
                    </a:xfrm>
                    <a:custGeom>
                      <a:avLst/>
                      <a:gdLst>
                        <a:gd name="connsiteX0" fmla="*/ 339801 w 455985"/>
                        <a:gd name="connsiteY0" fmla="*/ 851288 h 853983"/>
                        <a:gd name="connsiteX1" fmla="*/ 275077 w 455985"/>
                        <a:gd name="connsiteY1" fmla="*/ 411704 h 853983"/>
                        <a:gd name="connsiteX2" fmla="*/ 204959 w 455985"/>
                        <a:gd name="connsiteY2" fmla="*/ 209441 h 853983"/>
                        <a:gd name="connsiteX3" fmla="*/ 94389 w 455985"/>
                        <a:gd name="connsiteY3" fmla="*/ 74599 h 853983"/>
                        <a:gd name="connsiteX4" fmla="*/ 0 w 455985"/>
                        <a:gd name="connsiteY4" fmla="*/ 74599 h 853983"/>
                        <a:gd name="connsiteX5" fmla="*/ 56634 w 455985"/>
                        <a:gd name="connsiteY5" fmla="*/ 28753 h 853983"/>
                        <a:gd name="connsiteX6" fmla="*/ 229231 w 455985"/>
                        <a:gd name="connsiteY6" fmla="*/ 17966 h 853983"/>
                        <a:gd name="connsiteX7" fmla="*/ 240018 w 455985"/>
                        <a:gd name="connsiteY7" fmla="*/ 31450 h 853983"/>
                        <a:gd name="connsiteX8" fmla="*/ 366769 w 455985"/>
                        <a:gd name="connsiteY8" fmla="*/ 244500 h 853983"/>
                        <a:gd name="connsiteX9" fmla="*/ 455765 w 455985"/>
                        <a:gd name="connsiteY9" fmla="*/ 853984 h 853983"/>
                        <a:gd name="connsiteX10" fmla="*/ 339801 w 455985"/>
                        <a:gd name="connsiteY10" fmla="*/ 853984 h 853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5985" h="853983">
                          <a:moveTo>
                            <a:pt x="339801" y="851288"/>
                          </a:moveTo>
                          <a:cubicBezTo>
                            <a:pt x="331711" y="700265"/>
                            <a:pt x="312833" y="554636"/>
                            <a:pt x="275077" y="411704"/>
                          </a:cubicBezTo>
                          <a:cubicBezTo>
                            <a:pt x="261593" y="360464"/>
                            <a:pt x="240018" y="274165"/>
                            <a:pt x="204959" y="209441"/>
                          </a:cubicBezTo>
                          <a:cubicBezTo>
                            <a:pt x="177991" y="147414"/>
                            <a:pt x="140236" y="90781"/>
                            <a:pt x="94389" y="74599"/>
                          </a:cubicBezTo>
                          <a:cubicBezTo>
                            <a:pt x="59331" y="61115"/>
                            <a:pt x="29665" y="63812"/>
                            <a:pt x="0" y="74599"/>
                          </a:cubicBezTo>
                          <a:cubicBezTo>
                            <a:pt x="16181" y="55722"/>
                            <a:pt x="35059" y="42238"/>
                            <a:pt x="56634" y="28753"/>
                          </a:cubicBezTo>
                          <a:cubicBezTo>
                            <a:pt x="115964" y="-9002"/>
                            <a:pt x="175294" y="-6306"/>
                            <a:pt x="229231" y="17966"/>
                          </a:cubicBezTo>
                          <a:cubicBezTo>
                            <a:pt x="231928" y="23360"/>
                            <a:pt x="234625" y="28753"/>
                            <a:pt x="240018" y="31450"/>
                          </a:cubicBezTo>
                          <a:cubicBezTo>
                            <a:pt x="283167" y="104265"/>
                            <a:pt x="337104" y="166292"/>
                            <a:pt x="366769" y="244500"/>
                          </a:cubicBezTo>
                          <a:cubicBezTo>
                            <a:pt x="436887" y="438672"/>
                            <a:pt x="458462" y="646328"/>
                            <a:pt x="455765" y="853984"/>
                          </a:cubicBezTo>
                          <a:lnTo>
                            <a:pt x="339801" y="853984"/>
                          </a:lnTo>
                          <a:close/>
                        </a:path>
                      </a:pathLst>
                    </a:custGeom>
                    <a:solidFill>
                      <a:srgbClr val="115220"/>
                    </a:solidFill>
                    <a:ln w="26947" cap="flat">
                      <a:noFill/>
                      <a:prstDash val="solid"/>
                      <a:miter/>
                    </a:ln>
                  </p:spPr>
                  <p:txBody>
                    <a:bodyPr rtlCol="1" anchor="ctr"/>
                    <a:lstStyle/>
                    <a:p>
                      <a:endParaRPr lang="ar-SA"/>
                    </a:p>
                  </p:txBody>
                </p:sp>
                <p:sp>
                  <p:nvSpPr>
                    <p:cNvPr id="803" name="شكل حر: شكل 1511">
                      <a:extLst>
                        <a:ext uri="{FF2B5EF4-FFF2-40B4-BE49-F238E27FC236}">
                          <a16:creationId xmlns:a16="http://schemas.microsoft.com/office/drawing/2014/main" id="{FA902CD8-DD6C-4647-B899-27FD155D3E28}"/>
                        </a:ext>
                      </a:extLst>
                    </p:cNvPr>
                    <p:cNvSpPr/>
                    <p:nvPr/>
                  </p:nvSpPr>
                  <p:spPr>
                    <a:xfrm>
                      <a:off x="7168180" y="6194623"/>
                      <a:ext cx="283167" cy="836018"/>
                    </a:xfrm>
                    <a:custGeom>
                      <a:avLst/>
                      <a:gdLst>
                        <a:gd name="connsiteX0" fmla="*/ 226535 w 283167"/>
                        <a:gd name="connsiteY0" fmla="*/ 836019 h 836018"/>
                        <a:gd name="connsiteX1" fmla="*/ 137539 w 283167"/>
                        <a:gd name="connsiteY1" fmla="*/ 226534 h 836018"/>
                        <a:gd name="connsiteX2" fmla="*/ 10788 w 283167"/>
                        <a:gd name="connsiteY2" fmla="*/ 13484 h 836018"/>
                        <a:gd name="connsiteX3" fmla="*/ 0 w 283167"/>
                        <a:gd name="connsiteY3" fmla="*/ 0 h 836018"/>
                        <a:gd name="connsiteX4" fmla="*/ 140236 w 283167"/>
                        <a:gd name="connsiteY4" fmla="*/ 126751 h 836018"/>
                        <a:gd name="connsiteX5" fmla="*/ 266987 w 283167"/>
                        <a:gd name="connsiteY5" fmla="*/ 523186 h 836018"/>
                        <a:gd name="connsiteX6" fmla="*/ 280471 w 283167"/>
                        <a:gd name="connsiteY6" fmla="*/ 771294 h 836018"/>
                        <a:gd name="connsiteX7" fmla="*/ 283167 w 283167"/>
                        <a:gd name="connsiteY7" fmla="*/ 836019 h 836018"/>
                        <a:gd name="connsiteX8" fmla="*/ 226535 w 283167"/>
                        <a:gd name="connsiteY8" fmla="*/ 836019 h 836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3167" h="836018">
                          <a:moveTo>
                            <a:pt x="226535" y="836019"/>
                          </a:moveTo>
                          <a:cubicBezTo>
                            <a:pt x="231928" y="628362"/>
                            <a:pt x="207656" y="418009"/>
                            <a:pt x="137539" y="226534"/>
                          </a:cubicBezTo>
                          <a:cubicBezTo>
                            <a:pt x="110570" y="148326"/>
                            <a:pt x="53937" y="88996"/>
                            <a:pt x="10788" y="13484"/>
                          </a:cubicBezTo>
                          <a:cubicBezTo>
                            <a:pt x="8091" y="8091"/>
                            <a:pt x="5394" y="2697"/>
                            <a:pt x="0" y="0"/>
                          </a:cubicBezTo>
                          <a:cubicBezTo>
                            <a:pt x="53937" y="24272"/>
                            <a:pt x="102480" y="70118"/>
                            <a:pt x="140236" y="126751"/>
                          </a:cubicBezTo>
                          <a:cubicBezTo>
                            <a:pt x="218444" y="240018"/>
                            <a:pt x="253503" y="377557"/>
                            <a:pt x="266987" y="523186"/>
                          </a:cubicBezTo>
                          <a:cubicBezTo>
                            <a:pt x="275077" y="604091"/>
                            <a:pt x="277774" y="687692"/>
                            <a:pt x="280471" y="771294"/>
                          </a:cubicBezTo>
                          <a:cubicBezTo>
                            <a:pt x="280471" y="790172"/>
                            <a:pt x="283167" y="814443"/>
                            <a:pt x="283167" y="836019"/>
                          </a:cubicBezTo>
                          <a:lnTo>
                            <a:pt x="226535" y="836019"/>
                          </a:lnTo>
                          <a:close/>
                        </a:path>
                      </a:pathLst>
                    </a:custGeom>
                    <a:solidFill>
                      <a:srgbClr val="25981C"/>
                    </a:solidFill>
                    <a:ln w="26947" cap="flat">
                      <a:noFill/>
                      <a:prstDash val="solid"/>
                      <a:miter/>
                    </a:ln>
                  </p:spPr>
                  <p:txBody>
                    <a:bodyPr rtlCol="1" anchor="ctr"/>
                    <a:lstStyle/>
                    <a:p>
                      <a:endParaRPr lang="ar-SA"/>
                    </a:p>
                  </p:txBody>
                </p:sp>
              </p:grpSp>
              <p:grpSp>
                <p:nvGrpSpPr>
                  <p:cNvPr id="601" name="رسم 4">
                    <a:extLst>
                      <a:ext uri="{FF2B5EF4-FFF2-40B4-BE49-F238E27FC236}">
                        <a16:creationId xmlns:a16="http://schemas.microsoft.com/office/drawing/2014/main" id="{BC5ADA39-939A-4B5A-AF7D-2C482322CD11}"/>
                      </a:ext>
                    </a:extLst>
                  </p:cNvPr>
                  <p:cNvGrpSpPr/>
                  <p:nvPr/>
                </p:nvGrpSpPr>
                <p:grpSpPr>
                  <a:xfrm>
                    <a:off x="6698932" y="5962696"/>
                    <a:ext cx="1270208" cy="1070642"/>
                    <a:chOff x="6698932" y="5962696"/>
                    <a:chExt cx="1270208" cy="1070642"/>
                  </a:xfrm>
                  <a:solidFill>
                    <a:schemeClr val="accent1"/>
                  </a:solidFill>
                </p:grpSpPr>
                <p:sp>
                  <p:nvSpPr>
                    <p:cNvPr id="766" name="شكل حر: شكل 1513">
                      <a:extLst>
                        <a:ext uri="{FF2B5EF4-FFF2-40B4-BE49-F238E27FC236}">
                          <a16:creationId xmlns:a16="http://schemas.microsoft.com/office/drawing/2014/main" id="{BE284806-0459-4668-BC03-9C01EAC3D13F}"/>
                        </a:ext>
                      </a:extLst>
                    </p:cNvPr>
                    <p:cNvSpPr/>
                    <p:nvPr/>
                  </p:nvSpPr>
                  <p:spPr>
                    <a:xfrm>
                      <a:off x="6698932" y="6367221"/>
                      <a:ext cx="350588" cy="666117"/>
                    </a:xfrm>
                    <a:custGeom>
                      <a:avLst/>
                      <a:gdLst>
                        <a:gd name="connsiteX0" fmla="*/ 275077 w 350588"/>
                        <a:gd name="connsiteY0" fmla="*/ 663421 h 666117"/>
                        <a:gd name="connsiteX1" fmla="*/ 264290 w 350588"/>
                        <a:gd name="connsiteY1" fmla="*/ 625665 h 666117"/>
                        <a:gd name="connsiteX2" fmla="*/ 164507 w 350588"/>
                        <a:gd name="connsiteY2" fmla="*/ 358678 h 666117"/>
                        <a:gd name="connsiteX3" fmla="*/ 59331 w 350588"/>
                        <a:gd name="connsiteY3" fmla="*/ 88995 h 666117"/>
                        <a:gd name="connsiteX4" fmla="*/ 59331 w 350588"/>
                        <a:gd name="connsiteY4" fmla="*/ 88995 h 666117"/>
                        <a:gd name="connsiteX5" fmla="*/ 0 w 350588"/>
                        <a:gd name="connsiteY5" fmla="*/ 0 h 666117"/>
                        <a:gd name="connsiteX6" fmla="*/ 142932 w 350588"/>
                        <a:gd name="connsiteY6" fmla="*/ 115963 h 666117"/>
                        <a:gd name="connsiteX7" fmla="*/ 272380 w 350588"/>
                        <a:gd name="connsiteY7" fmla="*/ 358678 h 666117"/>
                        <a:gd name="connsiteX8" fmla="*/ 350588 w 350588"/>
                        <a:gd name="connsiteY8" fmla="*/ 666117 h 666117"/>
                        <a:gd name="connsiteX9" fmla="*/ 275077 w 350588"/>
                        <a:gd name="connsiteY9" fmla="*/ 666117 h 666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0588" h="666117">
                          <a:moveTo>
                            <a:pt x="275077" y="663421"/>
                          </a:moveTo>
                          <a:cubicBezTo>
                            <a:pt x="272380" y="649937"/>
                            <a:pt x="266986" y="636453"/>
                            <a:pt x="264290" y="625665"/>
                          </a:cubicBezTo>
                          <a:cubicBezTo>
                            <a:pt x="237322" y="531276"/>
                            <a:pt x="202262" y="444977"/>
                            <a:pt x="164507" y="358678"/>
                          </a:cubicBezTo>
                          <a:cubicBezTo>
                            <a:pt x="126751" y="272380"/>
                            <a:pt x="105177" y="164507"/>
                            <a:pt x="59331" y="88995"/>
                          </a:cubicBezTo>
                          <a:cubicBezTo>
                            <a:pt x="62027" y="94389"/>
                            <a:pt x="72815" y="110570"/>
                            <a:pt x="59331" y="88995"/>
                          </a:cubicBezTo>
                          <a:cubicBezTo>
                            <a:pt x="40452" y="59330"/>
                            <a:pt x="21575" y="29665"/>
                            <a:pt x="0" y="0"/>
                          </a:cubicBezTo>
                          <a:cubicBezTo>
                            <a:pt x="51240" y="29665"/>
                            <a:pt x="99783" y="59330"/>
                            <a:pt x="142932" y="115963"/>
                          </a:cubicBezTo>
                          <a:cubicBezTo>
                            <a:pt x="194172" y="186081"/>
                            <a:pt x="240018" y="264289"/>
                            <a:pt x="272380" y="358678"/>
                          </a:cubicBezTo>
                          <a:cubicBezTo>
                            <a:pt x="307439" y="458462"/>
                            <a:pt x="331711" y="560941"/>
                            <a:pt x="350588" y="666117"/>
                          </a:cubicBezTo>
                          <a:lnTo>
                            <a:pt x="275077" y="666117"/>
                          </a:lnTo>
                          <a:close/>
                        </a:path>
                      </a:pathLst>
                    </a:custGeom>
                    <a:solidFill>
                      <a:srgbClr val="115027"/>
                    </a:solidFill>
                    <a:ln w="26947" cap="flat">
                      <a:noFill/>
                      <a:prstDash val="solid"/>
                      <a:miter/>
                    </a:ln>
                  </p:spPr>
                  <p:txBody>
                    <a:bodyPr rtlCol="1" anchor="ctr"/>
                    <a:lstStyle/>
                    <a:p>
                      <a:endParaRPr lang="ar-SA"/>
                    </a:p>
                  </p:txBody>
                </p:sp>
                <p:sp>
                  <p:nvSpPr>
                    <p:cNvPr id="767" name="شكل حر: شكل 1514">
                      <a:extLst>
                        <a:ext uri="{FF2B5EF4-FFF2-40B4-BE49-F238E27FC236}">
                          <a16:creationId xmlns:a16="http://schemas.microsoft.com/office/drawing/2014/main" id="{74A3A19C-AC4B-4759-BE3B-73467EC04B5B}"/>
                        </a:ext>
                      </a:extLst>
                    </p:cNvPr>
                    <p:cNvSpPr/>
                    <p:nvPr/>
                  </p:nvSpPr>
                  <p:spPr>
                    <a:xfrm>
                      <a:off x="6709719" y="6375311"/>
                      <a:ext cx="337103" cy="658027"/>
                    </a:xfrm>
                    <a:custGeom>
                      <a:avLst/>
                      <a:gdLst>
                        <a:gd name="connsiteX0" fmla="*/ 304742 w 337103"/>
                        <a:gd name="connsiteY0" fmla="*/ 655331 h 658027"/>
                        <a:gd name="connsiteX1" fmla="*/ 0 w 337103"/>
                        <a:gd name="connsiteY1" fmla="*/ 0 h 658027"/>
                        <a:gd name="connsiteX2" fmla="*/ 129448 w 337103"/>
                        <a:gd name="connsiteY2" fmla="*/ 107873 h 658027"/>
                        <a:gd name="connsiteX3" fmla="*/ 258896 w 337103"/>
                        <a:gd name="connsiteY3" fmla="*/ 350588 h 658027"/>
                        <a:gd name="connsiteX4" fmla="*/ 337104 w 337103"/>
                        <a:gd name="connsiteY4" fmla="*/ 658027 h 658027"/>
                        <a:gd name="connsiteX5" fmla="*/ 304742 w 337103"/>
                        <a:gd name="connsiteY5" fmla="*/ 658027 h 658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7103" h="658027">
                          <a:moveTo>
                            <a:pt x="304742" y="655331"/>
                          </a:moveTo>
                          <a:cubicBezTo>
                            <a:pt x="253503" y="393738"/>
                            <a:pt x="161810" y="151023"/>
                            <a:pt x="0" y="0"/>
                          </a:cubicBezTo>
                          <a:cubicBezTo>
                            <a:pt x="45846" y="26968"/>
                            <a:pt x="91692" y="56634"/>
                            <a:pt x="129448" y="107873"/>
                          </a:cubicBezTo>
                          <a:cubicBezTo>
                            <a:pt x="180688" y="177991"/>
                            <a:pt x="226534" y="256199"/>
                            <a:pt x="258896" y="350588"/>
                          </a:cubicBezTo>
                          <a:cubicBezTo>
                            <a:pt x="293955" y="450371"/>
                            <a:pt x="318226" y="552851"/>
                            <a:pt x="337104" y="658027"/>
                          </a:cubicBezTo>
                          <a:lnTo>
                            <a:pt x="304742" y="658027"/>
                          </a:lnTo>
                          <a:close/>
                        </a:path>
                      </a:pathLst>
                    </a:custGeom>
                    <a:solidFill>
                      <a:srgbClr val="11521E"/>
                    </a:solidFill>
                    <a:ln w="26947" cap="flat">
                      <a:noFill/>
                      <a:prstDash val="solid"/>
                      <a:miter/>
                    </a:ln>
                  </p:spPr>
                  <p:txBody>
                    <a:bodyPr rtlCol="1" anchor="ctr"/>
                    <a:lstStyle/>
                    <a:p>
                      <a:endParaRPr lang="ar-SA"/>
                    </a:p>
                  </p:txBody>
                </p:sp>
                <p:sp>
                  <p:nvSpPr>
                    <p:cNvPr id="768" name="شكل حر: شكل 1515">
                      <a:extLst>
                        <a:ext uri="{FF2B5EF4-FFF2-40B4-BE49-F238E27FC236}">
                          <a16:creationId xmlns:a16="http://schemas.microsoft.com/office/drawing/2014/main" id="{6A2C4CD1-527A-4293-8231-04BD87EE5DAD}"/>
                        </a:ext>
                      </a:extLst>
                    </p:cNvPr>
                    <p:cNvSpPr/>
                    <p:nvPr/>
                  </p:nvSpPr>
                  <p:spPr>
                    <a:xfrm>
                      <a:off x="6807479" y="6452784"/>
                      <a:ext cx="228556" cy="550889"/>
                    </a:xfrm>
                    <a:custGeom>
                      <a:avLst/>
                      <a:gdLst>
                        <a:gd name="connsiteX0" fmla="*/ 2023 w 228556"/>
                        <a:gd name="connsiteY0" fmla="*/ 735 h 550889"/>
                        <a:gd name="connsiteX1" fmla="*/ 39778 w 228556"/>
                        <a:gd name="connsiteY1" fmla="*/ 49278 h 550889"/>
                        <a:gd name="connsiteX2" fmla="*/ 77534 w 228556"/>
                        <a:gd name="connsiteY2" fmla="*/ 105911 h 550889"/>
                        <a:gd name="connsiteX3" fmla="*/ 136864 w 228556"/>
                        <a:gd name="connsiteY3" fmla="*/ 224572 h 550889"/>
                        <a:gd name="connsiteX4" fmla="*/ 215072 w 228556"/>
                        <a:gd name="connsiteY4" fmla="*/ 494256 h 550889"/>
                        <a:gd name="connsiteX5" fmla="*/ 228557 w 228556"/>
                        <a:gd name="connsiteY5" fmla="*/ 550889 h 550889"/>
                        <a:gd name="connsiteX6" fmla="*/ 134167 w 228556"/>
                        <a:gd name="connsiteY6" fmla="*/ 235359 h 550889"/>
                        <a:gd name="connsiteX7" fmla="*/ 74837 w 228556"/>
                        <a:gd name="connsiteY7" fmla="*/ 116699 h 550889"/>
                        <a:gd name="connsiteX8" fmla="*/ 2023 w 228556"/>
                        <a:gd name="connsiteY8" fmla="*/ 6129 h 550889"/>
                        <a:gd name="connsiteX9" fmla="*/ 2023 w 228556"/>
                        <a:gd name="connsiteY9" fmla="*/ 735 h 550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556" h="550889">
                          <a:moveTo>
                            <a:pt x="2023" y="735"/>
                          </a:moveTo>
                          <a:cubicBezTo>
                            <a:pt x="15507" y="14219"/>
                            <a:pt x="26294" y="33097"/>
                            <a:pt x="39778" y="49278"/>
                          </a:cubicBezTo>
                          <a:cubicBezTo>
                            <a:pt x="53262" y="68156"/>
                            <a:pt x="66747" y="87034"/>
                            <a:pt x="77534" y="105911"/>
                          </a:cubicBezTo>
                          <a:cubicBezTo>
                            <a:pt x="101806" y="140970"/>
                            <a:pt x="120683" y="181423"/>
                            <a:pt x="136864" y="224572"/>
                          </a:cubicBezTo>
                          <a:cubicBezTo>
                            <a:pt x="169227" y="308174"/>
                            <a:pt x="196195" y="402563"/>
                            <a:pt x="215072" y="494256"/>
                          </a:cubicBezTo>
                          <a:cubicBezTo>
                            <a:pt x="215072" y="496953"/>
                            <a:pt x="228557" y="550889"/>
                            <a:pt x="228557" y="550889"/>
                          </a:cubicBezTo>
                          <a:cubicBezTo>
                            <a:pt x="206982" y="461893"/>
                            <a:pt x="169227" y="318961"/>
                            <a:pt x="134167" y="235359"/>
                          </a:cubicBezTo>
                          <a:cubicBezTo>
                            <a:pt x="115290" y="192210"/>
                            <a:pt x="96412" y="151757"/>
                            <a:pt x="74837" y="116699"/>
                          </a:cubicBezTo>
                          <a:cubicBezTo>
                            <a:pt x="50566" y="78943"/>
                            <a:pt x="26294" y="41188"/>
                            <a:pt x="2023" y="6129"/>
                          </a:cubicBezTo>
                          <a:cubicBezTo>
                            <a:pt x="-674" y="3432"/>
                            <a:pt x="-674" y="-1962"/>
                            <a:pt x="2023" y="735"/>
                          </a:cubicBezTo>
                          <a:close/>
                        </a:path>
                      </a:pathLst>
                    </a:custGeom>
                    <a:solidFill>
                      <a:srgbClr val="DCFB8E">
                        <a:alpha val="30000"/>
                      </a:srgbClr>
                    </a:solidFill>
                    <a:ln w="26947" cap="flat">
                      <a:noFill/>
                      <a:prstDash val="solid"/>
                      <a:miter/>
                    </a:ln>
                  </p:spPr>
                  <p:txBody>
                    <a:bodyPr rtlCol="1" anchor="ctr"/>
                    <a:lstStyle/>
                    <a:p>
                      <a:endParaRPr lang="ar-SA"/>
                    </a:p>
                  </p:txBody>
                </p:sp>
                <p:sp>
                  <p:nvSpPr>
                    <p:cNvPr id="769" name="شكل حر: شكل 1516">
                      <a:extLst>
                        <a:ext uri="{FF2B5EF4-FFF2-40B4-BE49-F238E27FC236}">
                          <a16:creationId xmlns:a16="http://schemas.microsoft.com/office/drawing/2014/main" id="{B39D378A-97F5-483A-AC5B-28569B8EE9CB}"/>
                        </a:ext>
                      </a:extLst>
                    </p:cNvPr>
                    <p:cNvSpPr/>
                    <p:nvPr/>
                  </p:nvSpPr>
                  <p:spPr>
                    <a:xfrm>
                      <a:off x="6790624" y="6436603"/>
                      <a:ext cx="11904" cy="14219"/>
                    </a:xfrm>
                    <a:custGeom>
                      <a:avLst/>
                      <a:gdLst>
                        <a:gd name="connsiteX0" fmla="*/ 2697 w 11904"/>
                        <a:gd name="connsiteY0" fmla="*/ 735 h 14219"/>
                        <a:gd name="connsiteX1" fmla="*/ 10787 w 11904"/>
                        <a:gd name="connsiteY1" fmla="*/ 8825 h 14219"/>
                        <a:gd name="connsiteX2" fmla="*/ 8091 w 11904"/>
                        <a:gd name="connsiteY2" fmla="*/ 14219 h 14219"/>
                        <a:gd name="connsiteX3" fmla="*/ 0 w 11904"/>
                        <a:gd name="connsiteY3" fmla="*/ 6128 h 14219"/>
                        <a:gd name="connsiteX4" fmla="*/ 2697 w 11904"/>
                        <a:gd name="connsiteY4" fmla="*/ 735 h 142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04" h="14219">
                          <a:moveTo>
                            <a:pt x="2697" y="735"/>
                          </a:moveTo>
                          <a:cubicBezTo>
                            <a:pt x="5394" y="3432"/>
                            <a:pt x="8091" y="6128"/>
                            <a:pt x="10787" y="8825"/>
                          </a:cubicBezTo>
                          <a:cubicBezTo>
                            <a:pt x="13484" y="11522"/>
                            <a:pt x="10787" y="14219"/>
                            <a:pt x="8091" y="14219"/>
                          </a:cubicBezTo>
                          <a:cubicBezTo>
                            <a:pt x="5394" y="11522"/>
                            <a:pt x="2697" y="8825"/>
                            <a:pt x="0" y="6128"/>
                          </a:cubicBezTo>
                          <a:cubicBezTo>
                            <a:pt x="0" y="3432"/>
                            <a:pt x="0" y="-1962"/>
                            <a:pt x="2697" y="735"/>
                          </a:cubicBezTo>
                          <a:close/>
                        </a:path>
                      </a:pathLst>
                    </a:custGeom>
                    <a:solidFill>
                      <a:srgbClr val="DCFB8E">
                        <a:alpha val="30000"/>
                      </a:srgbClr>
                    </a:solidFill>
                    <a:ln w="26947" cap="flat">
                      <a:noFill/>
                      <a:prstDash val="solid"/>
                      <a:miter/>
                    </a:ln>
                  </p:spPr>
                  <p:txBody>
                    <a:bodyPr rtlCol="1" anchor="ctr"/>
                    <a:lstStyle/>
                    <a:p>
                      <a:endParaRPr lang="ar-SA"/>
                    </a:p>
                  </p:txBody>
                </p:sp>
                <p:sp>
                  <p:nvSpPr>
                    <p:cNvPr id="770" name="شكل حر: شكل 1517">
                      <a:extLst>
                        <a:ext uri="{FF2B5EF4-FFF2-40B4-BE49-F238E27FC236}">
                          <a16:creationId xmlns:a16="http://schemas.microsoft.com/office/drawing/2014/main" id="{E152CF6A-4912-4B53-84EB-739969AFA7E3}"/>
                        </a:ext>
                      </a:extLst>
                    </p:cNvPr>
                    <p:cNvSpPr/>
                    <p:nvPr/>
                  </p:nvSpPr>
                  <p:spPr>
                    <a:xfrm>
                      <a:off x="7254479" y="6313284"/>
                      <a:ext cx="256199" cy="717357"/>
                    </a:xfrm>
                    <a:custGeom>
                      <a:avLst/>
                      <a:gdLst>
                        <a:gd name="connsiteX0" fmla="*/ 180688 w 256199"/>
                        <a:gd name="connsiteY0" fmla="*/ 717358 h 717357"/>
                        <a:gd name="connsiteX1" fmla="*/ 175294 w 256199"/>
                        <a:gd name="connsiteY1" fmla="*/ 682298 h 717357"/>
                        <a:gd name="connsiteX2" fmla="*/ 113267 w 256199"/>
                        <a:gd name="connsiteY2" fmla="*/ 393737 h 717357"/>
                        <a:gd name="connsiteX3" fmla="*/ 45846 w 256199"/>
                        <a:gd name="connsiteY3" fmla="*/ 102479 h 717357"/>
                        <a:gd name="connsiteX4" fmla="*/ 0 w 256199"/>
                        <a:gd name="connsiteY4" fmla="*/ 0 h 717357"/>
                        <a:gd name="connsiteX5" fmla="*/ 126751 w 256199"/>
                        <a:gd name="connsiteY5" fmla="*/ 145629 h 717357"/>
                        <a:gd name="connsiteX6" fmla="*/ 221141 w 256199"/>
                        <a:gd name="connsiteY6" fmla="*/ 415312 h 717357"/>
                        <a:gd name="connsiteX7" fmla="*/ 256199 w 256199"/>
                        <a:gd name="connsiteY7" fmla="*/ 717358 h 717357"/>
                        <a:gd name="connsiteX8" fmla="*/ 180688 w 256199"/>
                        <a:gd name="connsiteY8" fmla="*/ 717358 h 717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6199" h="717357">
                          <a:moveTo>
                            <a:pt x="180688" y="717358"/>
                          </a:moveTo>
                          <a:cubicBezTo>
                            <a:pt x="177991" y="706570"/>
                            <a:pt x="177991" y="693086"/>
                            <a:pt x="175294" y="682298"/>
                          </a:cubicBezTo>
                          <a:cubicBezTo>
                            <a:pt x="159113" y="582516"/>
                            <a:pt x="137539" y="488126"/>
                            <a:pt x="113267" y="393737"/>
                          </a:cubicBezTo>
                          <a:cubicBezTo>
                            <a:pt x="86299" y="299348"/>
                            <a:pt x="83602" y="186081"/>
                            <a:pt x="45846" y="102479"/>
                          </a:cubicBezTo>
                          <a:cubicBezTo>
                            <a:pt x="29665" y="67421"/>
                            <a:pt x="16181" y="32362"/>
                            <a:pt x="0" y="0"/>
                          </a:cubicBezTo>
                          <a:cubicBezTo>
                            <a:pt x="48543" y="40452"/>
                            <a:pt x="94389" y="80905"/>
                            <a:pt x="126751" y="145629"/>
                          </a:cubicBezTo>
                          <a:cubicBezTo>
                            <a:pt x="169900" y="226534"/>
                            <a:pt x="202262" y="315529"/>
                            <a:pt x="221141" y="415312"/>
                          </a:cubicBezTo>
                          <a:cubicBezTo>
                            <a:pt x="240018" y="515095"/>
                            <a:pt x="250805" y="614878"/>
                            <a:pt x="256199" y="717358"/>
                          </a:cubicBezTo>
                          <a:lnTo>
                            <a:pt x="180688" y="717358"/>
                          </a:lnTo>
                          <a:close/>
                        </a:path>
                      </a:pathLst>
                    </a:custGeom>
                    <a:solidFill>
                      <a:srgbClr val="115027"/>
                    </a:solidFill>
                    <a:ln w="26947" cap="flat">
                      <a:noFill/>
                      <a:prstDash val="solid"/>
                      <a:miter/>
                    </a:ln>
                  </p:spPr>
                  <p:txBody>
                    <a:bodyPr rtlCol="1" anchor="ctr"/>
                    <a:lstStyle/>
                    <a:p>
                      <a:endParaRPr lang="ar-SA"/>
                    </a:p>
                  </p:txBody>
                </p:sp>
                <p:sp>
                  <p:nvSpPr>
                    <p:cNvPr id="771" name="شكل حر: شكل 1518">
                      <a:extLst>
                        <a:ext uri="{FF2B5EF4-FFF2-40B4-BE49-F238E27FC236}">
                          <a16:creationId xmlns:a16="http://schemas.microsoft.com/office/drawing/2014/main" id="{BB486E9D-2C46-4D9D-A250-632F27CC8ADC}"/>
                        </a:ext>
                      </a:extLst>
                    </p:cNvPr>
                    <p:cNvSpPr/>
                    <p:nvPr/>
                  </p:nvSpPr>
                  <p:spPr>
                    <a:xfrm>
                      <a:off x="7267964" y="6324071"/>
                      <a:ext cx="245411" cy="706570"/>
                    </a:xfrm>
                    <a:custGeom>
                      <a:avLst/>
                      <a:gdLst>
                        <a:gd name="connsiteX0" fmla="*/ 210353 w 245411"/>
                        <a:gd name="connsiteY0" fmla="*/ 706571 h 706570"/>
                        <a:gd name="connsiteX1" fmla="*/ 0 w 245411"/>
                        <a:gd name="connsiteY1" fmla="*/ 0 h 706570"/>
                        <a:gd name="connsiteX2" fmla="*/ 115963 w 245411"/>
                        <a:gd name="connsiteY2" fmla="*/ 134842 h 706570"/>
                        <a:gd name="connsiteX3" fmla="*/ 210353 w 245411"/>
                        <a:gd name="connsiteY3" fmla="*/ 404525 h 706570"/>
                        <a:gd name="connsiteX4" fmla="*/ 245412 w 245411"/>
                        <a:gd name="connsiteY4" fmla="*/ 706571 h 706570"/>
                        <a:gd name="connsiteX5" fmla="*/ 210353 w 245411"/>
                        <a:gd name="connsiteY5" fmla="*/ 706571 h 706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411" h="706570">
                          <a:moveTo>
                            <a:pt x="210353" y="706571"/>
                          </a:moveTo>
                          <a:cubicBezTo>
                            <a:pt x="194172" y="439584"/>
                            <a:pt x="137539" y="183385"/>
                            <a:pt x="0" y="0"/>
                          </a:cubicBezTo>
                          <a:cubicBezTo>
                            <a:pt x="43149" y="37755"/>
                            <a:pt x="83602" y="75511"/>
                            <a:pt x="115963" y="134842"/>
                          </a:cubicBezTo>
                          <a:cubicBezTo>
                            <a:pt x="159113" y="215747"/>
                            <a:pt x="191475" y="304742"/>
                            <a:pt x="210353" y="404525"/>
                          </a:cubicBezTo>
                          <a:cubicBezTo>
                            <a:pt x="229231" y="504308"/>
                            <a:pt x="240018" y="604090"/>
                            <a:pt x="245412" y="706571"/>
                          </a:cubicBezTo>
                          <a:lnTo>
                            <a:pt x="210353" y="706571"/>
                          </a:lnTo>
                          <a:close/>
                        </a:path>
                      </a:pathLst>
                    </a:custGeom>
                    <a:solidFill>
                      <a:srgbClr val="11521E"/>
                    </a:solidFill>
                    <a:ln w="26947" cap="flat">
                      <a:noFill/>
                      <a:prstDash val="solid"/>
                      <a:miter/>
                    </a:ln>
                  </p:spPr>
                  <p:txBody>
                    <a:bodyPr rtlCol="1" anchor="ctr"/>
                    <a:lstStyle/>
                    <a:p>
                      <a:endParaRPr lang="ar-SA"/>
                    </a:p>
                  </p:txBody>
                </p:sp>
                <p:sp>
                  <p:nvSpPr>
                    <p:cNvPr id="772" name="شكل حر: شكل 1519">
                      <a:extLst>
                        <a:ext uri="{FF2B5EF4-FFF2-40B4-BE49-F238E27FC236}">
                          <a16:creationId xmlns:a16="http://schemas.microsoft.com/office/drawing/2014/main" id="{AFA8F92B-D2A1-4210-A0A6-76AA9592F024}"/>
                        </a:ext>
                      </a:extLst>
                    </p:cNvPr>
                    <p:cNvSpPr/>
                    <p:nvPr/>
                  </p:nvSpPr>
                  <p:spPr>
                    <a:xfrm>
                      <a:off x="7351565" y="6423119"/>
                      <a:ext cx="153718" cy="599520"/>
                    </a:xfrm>
                    <a:custGeom>
                      <a:avLst/>
                      <a:gdLst>
                        <a:gd name="connsiteX0" fmla="*/ 2697 w 153718"/>
                        <a:gd name="connsiteY0" fmla="*/ 735 h 599520"/>
                        <a:gd name="connsiteX1" fmla="*/ 32361 w 153718"/>
                        <a:gd name="connsiteY1" fmla="*/ 57369 h 599520"/>
                        <a:gd name="connsiteX2" fmla="*/ 64724 w 153718"/>
                        <a:gd name="connsiteY2" fmla="*/ 122092 h 599520"/>
                        <a:gd name="connsiteX3" fmla="*/ 107873 w 153718"/>
                        <a:gd name="connsiteY3" fmla="*/ 254237 h 599520"/>
                        <a:gd name="connsiteX4" fmla="*/ 148326 w 153718"/>
                        <a:gd name="connsiteY4" fmla="*/ 540102 h 599520"/>
                        <a:gd name="connsiteX5" fmla="*/ 153719 w 153718"/>
                        <a:gd name="connsiteY5" fmla="*/ 599432 h 599520"/>
                        <a:gd name="connsiteX6" fmla="*/ 102479 w 153718"/>
                        <a:gd name="connsiteY6" fmla="*/ 265025 h 599520"/>
                        <a:gd name="connsiteX7" fmla="*/ 59330 w 153718"/>
                        <a:gd name="connsiteY7" fmla="*/ 132880 h 599520"/>
                        <a:gd name="connsiteX8" fmla="*/ 0 w 153718"/>
                        <a:gd name="connsiteY8" fmla="*/ 6128 h 599520"/>
                        <a:gd name="connsiteX9" fmla="*/ 2697 w 153718"/>
                        <a:gd name="connsiteY9" fmla="*/ 735 h 599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718" h="599520">
                          <a:moveTo>
                            <a:pt x="2697" y="735"/>
                          </a:moveTo>
                          <a:cubicBezTo>
                            <a:pt x="13484" y="16916"/>
                            <a:pt x="24271" y="38491"/>
                            <a:pt x="32361" y="57369"/>
                          </a:cubicBezTo>
                          <a:cubicBezTo>
                            <a:pt x="43149" y="78943"/>
                            <a:pt x="53937" y="100518"/>
                            <a:pt x="64724" y="122092"/>
                          </a:cubicBezTo>
                          <a:cubicBezTo>
                            <a:pt x="83602" y="162545"/>
                            <a:pt x="97086" y="208391"/>
                            <a:pt x="107873" y="254237"/>
                          </a:cubicBezTo>
                          <a:cubicBezTo>
                            <a:pt x="129448" y="345930"/>
                            <a:pt x="142932" y="445712"/>
                            <a:pt x="148326" y="540102"/>
                          </a:cubicBezTo>
                          <a:cubicBezTo>
                            <a:pt x="148326" y="542798"/>
                            <a:pt x="153719" y="602129"/>
                            <a:pt x="153719" y="599432"/>
                          </a:cubicBezTo>
                          <a:cubicBezTo>
                            <a:pt x="142932" y="505043"/>
                            <a:pt x="126751" y="354020"/>
                            <a:pt x="102479" y="265025"/>
                          </a:cubicBezTo>
                          <a:cubicBezTo>
                            <a:pt x="91692" y="219179"/>
                            <a:pt x="75511" y="173332"/>
                            <a:pt x="59330" y="132880"/>
                          </a:cubicBezTo>
                          <a:cubicBezTo>
                            <a:pt x="40452" y="89730"/>
                            <a:pt x="21574" y="46581"/>
                            <a:pt x="0" y="6128"/>
                          </a:cubicBezTo>
                          <a:cubicBezTo>
                            <a:pt x="0" y="3432"/>
                            <a:pt x="0" y="-1962"/>
                            <a:pt x="2697" y="735"/>
                          </a:cubicBezTo>
                          <a:close/>
                        </a:path>
                      </a:pathLst>
                    </a:custGeom>
                    <a:solidFill>
                      <a:srgbClr val="DCFB8E">
                        <a:alpha val="30000"/>
                      </a:srgbClr>
                    </a:solidFill>
                    <a:ln w="26947" cap="flat">
                      <a:noFill/>
                      <a:prstDash val="solid"/>
                      <a:miter/>
                    </a:ln>
                  </p:spPr>
                  <p:txBody>
                    <a:bodyPr rtlCol="1" anchor="ctr"/>
                    <a:lstStyle/>
                    <a:p>
                      <a:endParaRPr lang="ar-SA"/>
                    </a:p>
                  </p:txBody>
                </p:sp>
                <p:sp>
                  <p:nvSpPr>
                    <p:cNvPr id="773" name="شكل حر: شكل 1520">
                      <a:extLst>
                        <a:ext uri="{FF2B5EF4-FFF2-40B4-BE49-F238E27FC236}">
                          <a16:creationId xmlns:a16="http://schemas.microsoft.com/office/drawing/2014/main" id="{E121DE46-10B6-493C-B3DD-FB56841918D7}"/>
                        </a:ext>
                      </a:extLst>
                    </p:cNvPr>
                    <p:cNvSpPr/>
                    <p:nvPr/>
                  </p:nvSpPr>
                  <p:spPr>
                    <a:xfrm>
                      <a:off x="7270660" y="6457930"/>
                      <a:ext cx="186081" cy="572712"/>
                    </a:xfrm>
                    <a:custGeom>
                      <a:avLst/>
                      <a:gdLst>
                        <a:gd name="connsiteX0" fmla="*/ 0 w 186081"/>
                        <a:gd name="connsiteY0" fmla="*/ 572712 h 572712"/>
                        <a:gd name="connsiteX1" fmla="*/ 35058 w 186081"/>
                        <a:gd name="connsiteY1" fmla="*/ 294938 h 572712"/>
                        <a:gd name="connsiteX2" fmla="*/ 91692 w 186081"/>
                        <a:gd name="connsiteY2" fmla="*/ 130431 h 572712"/>
                        <a:gd name="connsiteX3" fmla="*/ 186081 w 186081"/>
                        <a:gd name="connsiteY3" fmla="*/ 983 h 572712"/>
                        <a:gd name="connsiteX4" fmla="*/ 102479 w 186081"/>
                        <a:gd name="connsiteY4" fmla="*/ 572712 h 572712"/>
                        <a:gd name="connsiteX5" fmla="*/ 0 w 186081"/>
                        <a:gd name="connsiteY5" fmla="*/ 572712 h 572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081" h="572712">
                          <a:moveTo>
                            <a:pt x="0" y="572712"/>
                          </a:moveTo>
                          <a:cubicBezTo>
                            <a:pt x="5393" y="478323"/>
                            <a:pt x="16181" y="386630"/>
                            <a:pt x="35058" y="294938"/>
                          </a:cubicBezTo>
                          <a:cubicBezTo>
                            <a:pt x="48543" y="238305"/>
                            <a:pt x="67421" y="181671"/>
                            <a:pt x="91692" y="130431"/>
                          </a:cubicBezTo>
                          <a:cubicBezTo>
                            <a:pt x="97086" y="116947"/>
                            <a:pt x="177991" y="-12501"/>
                            <a:pt x="186081" y="983"/>
                          </a:cubicBezTo>
                          <a:cubicBezTo>
                            <a:pt x="183384" y="983"/>
                            <a:pt x="132145" y="356965"/>
                            <a:pt x="102479" y="572712"/>
                          </a:cubicBezTo>
                          <a:lnTo>
                            <a:pt x="0" y="572712"/>
                          </a:lnTo>
                          <a:close/>
                        </a:path>
                      </a:pathLst>
                    </a:custGeom>
                    <a:solidFill>
                      <a:srgbClr val="003B18"/>
                    </a:solidFill>
                    <a:ln w="26947" cap="flat">
                      <a:noFill/>
                      <a:prstDash val="solid"/>
                      <a:miter/>
                    </a:ln>
                  </p:spPr>
                  <p:txBody>
                    <a:bodyPr rtlCol="1" anchor="ctr"/>
                    <a:lstStyle/>
                    <a:p>
                      <a:endParaRPr lang="ar-SA"/>
                    </a:p>
                  </p:txBody>
                </p:sp>
                <p:sp>
                  <p:nvSpPr>
                    <p:cNvPr id="774" name="شكل حر: شكل 1521">
                      <a:extLst>
                        <a:ext uri="{FF2B5EF4-FFF2-40B4-BE49-F238E27FC236}">
                          <a16:creationId xmlns:a16="http://schemas.microsoft.com/office/drawing/2014/main" id="{84FC1360-E76C-4793-8C74-DAF37FD6CB5E}"/>
                        </a:ext>
                      </a:extLst>
                    </p:cNvPr>
                    <p:cNvSpPr/>
                    <p:nvPr/>
                  </p:nvSpPr>
                  <p:spPr>
                    <a:xfrm>
                      <a:off x="7319203" y="6464306"/>
                      <a:ext cx="137538" cy="566335"/>
                    </a:xfrm>
                    <a:custGeom>
                      <a:avLst/>
                      <a:gdLst>
                        <a:gd name="connsiteX0" fmla="*/ 0 w 137538"/>
                        <a:gd name="connsiteY0" fmla="*/ 566335 h 566335"/>
                        <a:gd name="connsiteX1" fmla="*/ 64724 w 137538"/>
                        <a:gd name="connsiteY1" fmla="*/ 183385 h 566335"/>
                        <a:gd name="connsiteX2" fmla="*/ 137539 w 137538"/>
                        <a:gd name="connsiteY2" fmla="*/ 0 h 566335"/>
                        <a:gd name="connsiteX3" fmla="*/ 53937 w 137538"/>
                        <a:gd name="connsiteY3" fmla="*/ 566335 h 566335"/>
                        <a:gd name="connsiteX4" fmla="*/ 0 w 137538"/>
                        <a:gd name="connsiteY4" fmla="*/ 566335 h 566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538" h="566335">
                          <a:moveTo>
                            <a:pt x="0" y="566335"/>
                          </a:moveTo>
                          <a:cubicBezTo>
                            <a:pt x="13484" y="436887"/>
                            <a:pt x="32362" y="310136"/>
                            <a:pt x="64724" y="183385"/>
                          </a:cubicBezTo>
                          <a:cubicBezTo>
                            <a:pt x="83602" y="118661"/>
                            <a:pt x="110570" y="59330"/>
                            <a:pt x="137539" y="0"/>
                          </a:cubicBezTo>
                          <a:cubicBezTo>
                            <a:pt x="129448" y="37756"/>
                            <a:pt x="80905" y="364072"/>
                            <a:pt x="53937" y="566335"/>
                          </a:cubicBezTo>
                          <a:lnTo>
                            <a:pt x="0" y="566335"/>
                          </a:lnTo>
                          <a:close/>
                        </a:path>
                      </a:pathLst>
                    </a:custGeom>
                    <a:solidFill>
                      <a:srgbClr val="003B18"/>
                    </a:solidFill>
                    <a:ln w="26947" cap="flat">
                      <a:noFill/>
                      <a:prstDash val="solid"/>
                      <a:miter/>
                    </a:ln>
                  </p:spPr>
                  <p:txBody>
                    <a:bodyPr rtlCol="1" anchor="ctr"/>
                    <a:lstStyle/>
                    <a:p>
                      <a:endParaRPr lang="ar-SA"/>
                    </a:p>
                  </p:txBody>
                </p:sp>
                <p:sp>
                  <p:nvSpPr>
                    <p:cNvPr id="775" name="شكل حر: شكل 1522">
                      <a:extLst>
                        <a:ext uri="{FF2B5EF4-FFF2-40B4-BE49-F238E27FC236}">
                          <a16:creationId xmlns:a16="http://schemas.microsoft.com/office/drawing/2014/main" id="{69E4EDC5-984F-4618-8F46-7B7243E88E47}"/>
                        </a:ext>
                      </a:extLst>
                    </p:cNvPr>
                    <p:cNvSpPr/>
                    <p:nvPr/>
                  </p:nvSpPr>
                  <p:spPr>
                    <a:xfrm>
                      <a:off x="6841864" y="6282273"/>
                      <a:ext cx="302045" cy="748368"/>
                    </a:xfrm>
                    <a:custGeom>
                      <a:avLst/>
                      <a:gdLst>
                        <a:gd name="connsiteX0" fmla="*/ 191475 w 302045"/>
                        <a:gd name="connsiteY0" fmla="*/ 748369 h 748368"/>
                        <a:gd name="connsiteX1" fmla="*/ 0 w 302045"/>
                        <a:gd name="connsiteY1" fmla="*/ 1346 h 748368"/>
                        <a:gd name="connsiteX2" fmla="*/ 124054 w 302045"/>
                        <a:gd name="connsiteY2" fmla="*/ 133490 h 748368"/>
                        <a:gd name="connsiteX3" fmla="*/ 210353 w 302045"/>
                        <a:gd name="connsiteY3" fmla="*/ 311481 h 748368"/>
                        <a:gd name="connsiteX4" fmla="*/ 299348 w 302045"/>
                        <a:gd name="connsiteY4" fmla="*/ 734884 h 748368"/>
                        <a:gd name="connsiteX5" fmla="*/ 302045 w 302045"/>
                        <a:gd name="connsiteY5" fmla="*/ 748369 h 748368"/>
                        <a:gd name="connsiteX6" fmla="*/ 191475 w 302045"/>
                        <a:gd name="connsiteY6" fmla="*/ 748369 h 748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2045" h="748368">
                          <a:moveTo>
                            <a:pt x="191475" y="748369"/>
                          </a:moveTo>
                          <a:cubicBezTo>
                            <a:pt x="142932" y="546106"/>
                            <a:pt x="5394" y="-1351"/>
                            <a:pt x="0" y="1346"/>
                          </a:cubicBezTo>
                          <a:cubicBezTo>
                            <a:pt x="5394" y="-14836"/>
                            <a:pt x="113267" y="120006"/>
                            <a:pt x="124054" y="133490"/>
                          </a:cubicBezTo>
                          <a:cubicBezTo>
                            <a:pt x="159113" y="187427"/>
                            <a:pt x="188779" y="249454"/>
                            <a:pt x="210353" y="311481"/>
                          </a:cubicBezTo>
                          <a:cubicBezTo>
                            <a:pt x="256200" y="446323"/>
                            <a:pt x="283168" y="589255"/>
                            <a:pt x="299348" y="734884"/>
                          </a:cubicBezTo>
                          <a:cubicBezTo>
                            <a:pt x="299348" y="745672"/>
                            <a:pt x="302045" y="748369"/>
                            <a:pt x="302045" y="748369"/>
                          </a:cubicBezTo>
                          <a:lnTo>
                            <a:pt x="191475" y="748369"/>
                          </a:lnTo>
                          <a:close/>
                        </a:path>
                      </a:pathLst>
                    </a:custGeom>
                    <a:solidFill>
                      <a:srgbClr val="003B18"/>
                    </a:solidFill>
                    <a:ln w="26947" cap="flat">
                      <a:noFill/>
                      <a:prstDash val="solid"/>
                      <a:miter/>
                    </a:ln>
                  </p:spPr>
                  <p:txBody>
                    <a:bodyPr rtlCol="1" anchor="ctr"/>
                    <a:lstStyle/>
                    <a:p>
                      <a:endParaRPr lang="ar-SA"/>
                    </a:p>
                  </p:txBody>
                </p:sp>
                <p:sp>
                  <p:nvSpPr>
                    <p:cNvPr id="776" name="شكل حر: شكل 1523">
                      <a:extLst>
                        <a:ext uri="{FF2B5EF4-FFF2-40B4-BE49-F238E27FC236}">
                          <a16:creationId xmlns:a16="http://schemas.microsoft.com/office/drawing/2014/main" id="{54BD8D64-0921-4410-830F-34BA02AD4590}"/>
                        </a:ext>
                      </a:extLst>
                    </p:cNvPr>
                    <p:cNvSpPr/>
                    <p:nvPr/>
                  </p:nvSpPr>
                  <p:spPr>
                    <a:xfrm>
                      <a:off x="6844561" y="6289012"/>
                      <a:ext cx="245411" cy="744325"/>
                    </a:xfrm>
                    <a:custGeom>
                      <a:avLst/>
                      <a:gdLst>
                        <a:gd name="connsiteX0" fmla="*/ 188778 w 245411"/>
                        <a:gd name="connsiteY0" fmla="*/ 741629 h 744325"/>
                        <a:gd name="connsiteX1" fmla="*/ 0 w 245411"/>
                        <a:gd name="connsiteY1" fmla="*/ 0 h 744325"/>
                        <a:gd name="connsiteX2" fmla="*/ 105177 w 245411"/>
                        <a:gd name="connsiteY2" fmla="*/ 199566 h 744325"/>
                        <a:gd name="connsiteX3" fmla="*/ 245412 w 245411"/>
                        <a:gd name="connsiteY3" fmla="*/ 744326 h 744325"/>
                        <a:gd name="connsiteX4" fmla="*/ 188778 w 245411"/>
                        <a:gd name="connsiteY4" fmla="*/ 744326 h 74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411" h="744325">
                          <a:moveTo>
                            <a:pt x="188778" y="741629"/>
                          </a:moveTo>
                          <a:cubicBezTo>
                            <a:pt x="142932" y="547457"/>
                            <a:pt x="16181" y="48543"/>
                            <a:pt x="0" y="0"/>
                          </a:cubicBezTo>
                          <a:cubicBezTo>
                            <a:pt x="37755" y="64724"/>
                            <a:pt x="78208" y="126751"/>
                            <a:pt x="105177" y="199566"/>
                          </a:cubicBezTo>
                          <a:cubicBezTo>
                            <a:pt x="167204" y="374860"/>
                            <a:pt x="213050" y="558244"/>
                            <a:pt x="245412" y="744326"/>
                          </a:cubicBezTo>
                          <a:lnTo>
                            <a:pt x="188778" y="744326"/>
                          </a:lnTo>
                          <a:close/>
                        </a:path>
                      </a:pathLst>
                    </a:custGeom>
                    <a:solidFill>
                      <a:srgbClr val="003B18"/>
                    </a:solidFill>
                    <a:ln w="26947" cap="flat">
                      <a:noFill/>
                      <a:prstDash val="solid"/>
                      <a:miter/>
                    </a:ln>
                  </p:spPr>
                  <p:txBody>
                    <a:bodyPr rtlCol="1" anchor="ctr"/>
                    <a:lstStyle/>
                    <a:p>
                      <a:endParaRPr lang="ar-SA"/>
                    </a:p>
                  </p:txBody>
                </p:sp>
                <p:sp>
                  <p:nvSpPr>
                    <p:cNvPr id="777" name="شكل حر: شكل 1524">
                      <a:extLst>
                        <a:ext uri="{FF2B5EF4-FFF2-40B4-BE49-F238E27FC236}">
                          <a16:creationId xmlns:a16="http://schemas.microsoft.com/office/drawing/2014/main" id="{B0D7925C-C807-4418-B4EC-DE99F4D5D187}"/>
                        </a:ext>
                      </a:extLst>
                    </p:cNvPr>
                    <p:cNvSpPr/>
                    <p:nvPr/>
                  </p:nvSpPr>
                  <p:spPr>
                    <a:xfrm>
                      <a:off x="6928162" y="5962696"/>
                      <a:ext cx="401827" cy="1067945"/>
                    </a:xfrm>
                    <a:custGeom>
                      <a:avLst/>
                      <a:gdLst>
                        <a:gd name="connsiteX0" fmla="*/ 299349 w 401827"/>
                        <a:gd name="connsiteY0" fmla="*/ 1067946 h 1067945"/>
                        <a:gd name="connsiteX1" fmla="*/ 275077 w 401827"/>
                        <a:gd name="connsiteY1" fmla="*/ 887258 h 1067945"/>
                        <a:gd name="connsiteX2" fmla="*/ 177991 w 401827"/>
                        <a:gd name="connsiteY2" fmla="*/ 512398 h 1067945"/>
                        <a:gd name="connsiteX3" fmla="*/ 72815 w 401827"/>
                        <a:gd name="connsiteY3" fmla="*/ 132145 h 1067945"/>
                        <a:gd name="connsiteX4" fmla="*/ 72815 w 401827"/>
                        <a:gd name="connsiteY4" fmla="*/ 132145 h 1067945"/>
                        <a:gd name="connsiteX5" fmla="*/ 0 w 401827"/>
                        <a:gd name="connsiteY5" fmla="*/ 0 h 1067945"/>
                        <a:gd name="connsiteX6" fmla="*/ 196869 w 401827"/>
                        <a:gd name="connsiteY6" fmla="*/ 191475 h 1067945"/>
                        <a:gd name="connsiteX7" fmla="*/ 345195 w 401827"/>
                        <a:gd name="connsiteY7" fmla="*/ 542063 h 1067945"/>
                        <a:gd name="connsiteX8" fmla="*/ 401828 w 401827"/>
                        <a:gd name="connsiteY8" fmla="*/ 1067946 h 1067945"/>
                        <a:gd name="connsiteX9" fmla="*/ 299349 w 401827"/>
                        <a:gd name="connsiteY9" fmla="*/ 1067946 h 1067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827" h="1067945">
                          <a:moveTo>
                            <a:pt x="299349" y="1067946"/>
                          </a:moveTo>
                          <a:cubicBezTo>
                            <a:pt x="293955" y="1005918"/>
                            <a:pt x="285864" y="946588"/>
                            <a:pt x="275077" y="887258"/>
                          </a:cubicBezTo>
                          <a:cubicBezTo>
                            <a:pt x="250806" y="757810"/>
                            <a:pt x="218444" y="633756"/>
                            <a:pt x="177991" y="512398"/>
                          </a:cubicBezTo>
                          <a:cubicBezTo>
                            <a:pt x="137539" y="391041"/>
                            <a:pt x="129448" y="242715"/>
                            <a:pt x="72815" y="132145"/>
                          </a:cubicBezTo>
                          <a:cubicBezTo>
                            <a:pt x="75512" y="140235"/>
                            <a:pt x="88996" y="161810"/>
                            <a:pt x="72815" y="132145"/>
                          </a:cubicBezTo>
                          <a:cubicBezTo>
                            <a:pt x="48543" y="88995"/>
                            <a:pt x="26968" y="43149"/>
                            <a:pt x="0" y="0"/>
                          </a:cubicBezTo>
                          <a:cubicBezTo>
                            <a:pt x="72815" y="53937"/>
                            <a:pt x="142933" y="105176"/>
                            <a:pt x="196869" y="191475"/>
                          </a:cubicBezTo>
                          <a:cubicBezTo>
                            <a:pt x="261593" y="296652"/>
                            <a:pt x="315530" y="412615"/>
                            <a:pt x="345195" y="542063"/>
                          </a:cubicBezTo>
                          <a:cubicBezTo>
                            <a:pt x="385648" y="714661"/>
                            <a:pt x="401828" y="889955"/>
                            <a:pt x="401828" y="1067946"/>
                          </a:cubicBezTo>
                          <a:lnTo>
                            <a:pt x="299349" y="1067946"/>
                          </a:lnTo>
                          <a:close/>
                        </a:path>
                      </a:pathLst>
                    </a:custGeom>
                    <a:solidFill>
                      <a:srgbClr val="115027"/>
                    </a:solidFill>
                    <a:ln w="26947" cap="flat">
                      <a:noFill/>
                      <a:prstDash val="solid"/>
                      <a:miter/>
                    </a:ln>
                  </p:spPr>
                  <p:txBody>
                    <a:bodyPr rtlCol="1" anchor="ctr"/>
                    <a:lstStyle/>
                    <a:p>
                      <a:endParaRPr lang="ar-SA"/>
                    </a:p>
                  </p:txBody>
                </p:sp>
                <p:sp>
                  <p:nvSpPr>
                    <p:cNvPr id="778" name="شكل حر: شكل 1525">
                      <a:extLst>
                        <a:ext uri="{FF2B5EF4-FFF2-40B4-BE49-F238E27FC236}">
                          <a16:creationId xmlns:a16="http://schemas.microsoft.com/office/drawing/2014/main" id="{8998C175-4129-4E06-9D7E-E4B7914465DB}"/>
                        </a:ext>
                      </a:extLst>
                    </p:cNvPr>
                    <p:cNvSpPr/>
                    <p:nvPr/>
                  </p:nvSpPr>
                  <p:spPr>
                    <a:xfrm>
                      <a:off x="6947041" y="5978876"/>
                      <a:ext cx="382949" cy="1051765"/>
                    </a:xfrm>
                    <a:custGeom>
                      <a:avLst/>
                      <a:gdLst>
                        <a:gd name="connsiteX0" fmla="*/ 334407 w 382949"/>
                        <a:gd name="connsiteY0" fmla="*/ 1051765 h 1051765"/>
                        <a:gd name="connsiteX1" fmla="*/ 0 w 382949"/>
                        <a:gd name="connsiteY1" fmla="*/ 0 h 1051765"/>
                        <a:gd name="connsiteX2" fmla="*/ 177991 w 382949"/>
                        <a:gd name="connsiteY2" fmla="*/ 175294 h 1051765"/>
                        <a:gd name="connsiteX3" fmla="*/ 326317 w 382949"/>
                        <a:gd name="connsiteY3" fmla="*/ 525882 h 1051765"/>
                        <a:gd name="connsiteX4" fmla="*/ 382950 w 382949"/>
                        <a:gd name="connsiteY4" fmla="*/ 1051765 h 1051765"/>
                        <a:gd name="connsiteX5" fmla="*/ 334407 w 382949"/>
                        <a:gd name="connsiteY5" fmla="*/ 1051765 h 1051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2949" h="1051765">
                          <a:moveTo>
                            <a:pt x="334407" y="1051765"/>
                          </a:moveTo>
                          <a:cubicBezTo>
                            <a:pt x="326317" y="655330"/>
                            <a:pt x="242715" y="266987"/>
                            <a:pt x="0" y="0"/>
                          </a:cubicBezTo>
                          <a:cubicBezTo>
                            <a:pt x="67421" y="48543"/>
                            <a:pt x="129448" y="99783"/>
                            <a:pt x="177991" y="175294"/>
                          </a:cubicBezTo>
                          <a:cubicBezTo>
                            <a:pt x="242715" y="280471"/>
                            <a:pt x="296652" y="396434"/>
                            <a:pt x="326317" y="525882"/>
                          </a:cubicBezTo>
                          <a:cubicBezTo>
                            <a:pt x="366769" y="698480"/>
                            <a:pt x="382950" y="873774"/>
                            <a:pt x="382950" y="1051765"/>
                          </a:cubicBezTo>
                          <a:lnTo>
                            <a:pt x="334407" y="1051765"/>
                          </a:lnTo>
                          <a:close/>
                        </a:path>
                      </a:pathLst>
                    </a:custGeom>
                    <a:solidFill>
                      <a:srgbClr val="11521E"/>
                    </a:solidFill>
                    <a:ln w="26947" cap="flat">
                      <a:noFill/>
                      <a:prstDash val="solid"/>
                      <a:miter/>
                    </a:ln>
                  </p:spPr>
                  <p:txBody>
                    <a:bodyPr rtlCol="1" anchor="ctr"/>
                    <a:lstStyle/>
                    <a:p>
                      <a:endParaRPr lang="ar-SA"/>
                    </a:p>
                  </p:txBody>
                </p:sp>
                <p:sp>
                  <p:nvSpPr>
                    <p:cNvPr id="779" name="شكل حر: شكل 1526">
                      <a:extLst>
                        <a:ext uri="{FF2B5EF4-FFF2-40B4-BE49-F238E27FC236}">
                          <a16:creationId xmlns:a16="http://schemas.microsoft.com/office/drawing/2014/main" id="{08E86386-101A-4DCC-8EF5-7EFFDEF12B9B}"/>
                        </a:ext>
                      </a:extLst>
                    </p:cNvPr>
                    <p:cNvSpPr/>
                    <p:nvPr/>
                  </p:nvSpPr>
                  <p:spPr>
                    <a:xfrm>
                      <a:off x="6784852" y="6637879"/>
                      <a:ext cx="256578" cy="207685"/>
                    </a:xfrm>
                    <a:custGeom>
                      <a:avLst/>
                      <a:gdLst>
                        <a:gd name="connsiteX0" fmla="*/ 102858 w 256578"/>
                        <a:gd name="connsiteY0" fmla="*/ 7115 h 207685"/>
                        <a:gd name="connsiteX1" fmla="*/ 172976 w 256578"/>
                        <a:gd name="connsiteY1" fmla="*/ 7115 h 207685"/>
                        <a:gd name="connsiteX2" fmla="*/ 256578 w 256578"/>
                        <a:gd name="connsiteY2" fmla="*/ 106898 h 207685"/>
                        <a:gd name="connsiteX3" fmla="*/ 151402 w 256578"/>
                        <a:gd name="connsiteY3" fmla="*/ 61051 h 207685"/>
                        <a:gd name="connsiteX4" fmla="*/ 51619 w 256578"/>
                        <a:gd name="connsiteY4" fmla="*/ 160835 h 207685"/>
                        <a:gd name="connsiteX5" fmla="*/ 379 w 256578"/>
                        <a:gd name="connsiteY5" fmla="*/ 203984 h 207685"/>
                        <a:gd name="connsiteX6" fmla="*/ 102858 w 256578"/>
                        <a:gd name="connsiteY6" fmla="*/ 7115 h 20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6578" h="207685">
                          <a:moveTo>
                            <a:pt x="102858" y="7115"/>
                          </a:moveTo>
                          <a:cubicBezTo>
                            <a:pt x="124433" y="-975"/>
                            <a:pt x="146008" y="-3672"/>
                            <a:pt x="172976" y="7115"/>
                          </a:cubicBezTo>
                          <a:cubicBezTo>
                            <a:pt x="208035" y="20599"/>
                            <a:pt x="237700" y="61051"/>
                            <a:pt x="256578" y="106898"/>
                          </a:cubicBezTo>
                          <a:cubicBezTo>
                            <a:pt x="229610" y="58355"/>
                            <a:pt x="197247" y="28690"/>
                            <a:pt x="151402" y="61051"/>
                          </a:cubicBezTo>
                          <a:cubicBezTo>
                            <a:pt x="116342" y="88020"/>
                            <a:pt x="83980" y="125776"/>
                            <a:pt x="51619" y="160835"/>
                          </a:cubicBezTo>
                          <a:cubicBezTo>
                            <a:pt x="48922" y="163531"/>
                            <a:pt x="-5015" y="222861"/>
                            <a:pt x="379" y="203984"/>
                          </a:cubicBezTo>
                          <a:cubicBezTo>
                            <a:pt x="21953" y="133866"/>
                            <a:pt x="54316" y="58355"/>
                            <a:pt x="102858" y="7115"/>
                          </a:cubicBezTo>
                          <a:close/>
                        </a:path>
                      </a:pathLst>
                    </a:custGeom>
                    <a:solidFill>
                      <a:srgbClr val="284A55"/>
                    </a:solidFill>
                    <a:ln w="26947" cap="flat">
                      <a:noFill/>
                      <a:prstDash val="solid"/>
                      <a:miter/>
                    </a:ln>
                  </p:spPr>
                  <p:txBody>
                    <a:bodyPr rtlCol="1" anchor="ctr"/>
                    <a:lstStyle/>
                    <a:p>
                      <a:endParaRPr lang="ar-SA"/>
                    </a:p>
                  </p:txBody>
                </p:sp>
                <p:sp>
                  <p:nvSpPr>
                    <p:cNvPr id="780" name="شكل حر: شكل 1527">
                      <a:extLst>
                        <a:ext uri="{FF2B5EF4-FFF2-40B4-BE49-F238E27FC236}">
                          <a16:creationId xmlns:a16="http://schemas.microsoft.com/office/drawing/2014/main" id="{56E6AB1B-5276-4EB7-83EE-37E664B21185}"/>
                        </a:ext>
                      </a:extLst>
                    </p:cNvPr>
                    <p:cNvSpPr/>
                    <p:nvPr/>
                  </p:nvSpPr>
                  <p:spPr>
                    <a:xfrm>
                      <a:off x="6887710" y="6591260"/>
                      <a:ext cx="331710" cy="442077"/>
                    </a:xfrm>
                    <a:custGeom>
                      <a:avLst/>
                      <a:gdLst>
                        <a:gd name="connsiteX0" fmla="*/ 234625 w 331710"/>
                        <a:gd name="connsiteY0" fmla="*/ 439382 h 442077"/>
                        <a:gd name="connsiteX1" fmla="*/ 207656 w 331710"/>
                        <a:gd name="connsiteY1" fmla="*/ 307237 h 442077"/>
                        <a:gd name="connsiteX2" fmla="*/ 153720 w 331710"/>
                        <a:gd name="connsiteY2" fmla="*/ 156214 h 442077"/>
                        <a:gd name="connsiteX3" fmla="*/ 70118 w 331710"/>
                        <a:gd name="connsiteY3" fmla="*/ 56431 h 442077"/>
                        <a:gd name="connsiteX4" fmla="*/ 0 w 331710"/>
                        <a:gd name="connsiteY4" fmla="*/ 56431 h 442077"/>
                        <a:gd name="connsiteX5" fmla="*/ 43149 w 331710"/>
                        <a:gd name="connsiteY5" fmla="*/ 21372 h 442077"/>
                        <a:gd name="connsiteX6" fmla="*/ 172597 w 331710"/>
                        <a:gd name="connsiteY6" fmla="*/ 13282 h 442077"/>
                        <a:gd name="connsiteX7" fmla="*/ 180688 w 331710"/>
                        <a:gd name="connsiteY7" fmla="*/ 24069 h 442077"/>
                        <a:gd name="connsiteX8" fmla="*/ 275077 w 331710"/>
                        <a:gd name="connsiteY8" fmla="*/ 183182 h 442077"/>
                        <a:gd name="connsiteX9" fmla="*/ 331711 w 331710"/>
                        <a:gd name="connsiteY9" fmla="*/ 442078 h 442077"/>
                        <a:gd name="connsiteX10" fmla="*/ 234625 w 331710"/>
                        <a:gd name="connsiteY10" fmla="*/ 442078 h 442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1710" h="442077">
                          <a:moveTo>
                            <a:pt x="234625" y="439382"/>
                          </a:moveTo>
                          <a:cubicBezTo>
                            <a:pt x="226534" y="393535"/>
                            <a:pt x="218444" y="350386"/>
                            <a:pt x="207656" y="307237"/>
                          </a:cubicBezTo>
                          <a:cubicBezTo>
                            <a:pt x="196869" y="269481"/>
                            <a:pt x="180688" y="204757"/>
                            <a:pt x="153720" y="156214"/>
                          </a:cubicBezTo>
                          <a:cubicBezTo>
                            <a:pt x="134842" y="110368"/>
                            <a:pt x="105176" y="67218"/>
                            <a:pt x="70118" y="56431"/>
                          </a:cubicBezTo>
                          <a:cubicBezTo>
                            <a:pt x="45846" y="45644"/>
                            <a:pt x="21575" y="48340"/>
                            <a:pt x="0" y="56431"/>
                          </a:cubicBezTo>
                          <a:cubicBezTo>
                            <a:pt x="13484" y="42947"/>
                            <a:pt x="26968" y="32160"/>
                            <a:pt x="43149" y="21372"/>
                          </a:cubicBezTo>
                          <a:cubicBezTo>
                            <a:pt x="86299" y="-5596"/>
                            <a:pt x="132145" y="-5596"/>
                            <a:pt x="172597" y="13282"/>
                          </a:cubicBezTo>
                          <a:cubicBezTo>
                            <a:pt x="175294" y="15979"/>
                            <a:pt x="177991" y="21372"/>
                            <a:pt x="180688" y="24069"/>
                          </a:cubicBezTo>
                          <a:cubicBezTo>
                            <a:pt x="213050" y="78006"/>
                            <a:pt x="253502" y="123852"/>
                            <a:pt x="275077" y="183182"/>
                          </a:cubicBezTo>
                          <a:cubicBezTo>
                            <a:pt x="304743" y="266784"/>
                            <a:pt x="323620" y="353083"/>
                            <a:pt x="331711" y="442078"/>
                          </a:cubicBezTo>
                          <a:lnTo>
                            <a:pt x="234625" y="442078"/>
                          </a:lnTo>
                          <a:close/>
                        </a:path>
                      </a:pathLst>
                    </a:custGeom>
                    <a:solidFill>
                      <a:srgbClr val="00374E"/>
                    </a:solidFill>
                    <a:ln w="26947" cap="flat">
                      <a:noFill/>
                      <a:prstDash val="solid"/>
                      <a:miter/>
                    </a:ln>
                  </p:spPr>
                  <p:txBody>
                    <a:bodyPr rtlCol="1" anchor="ctr"/>
                    <a:lstStyle/>
                    <a:p>
                      <a:endParaRPr lang="ar-SA"/>
                    </a:p>
                  </p:txBody>
                </p:sp>
                <p:sp>
                  <p:nvSpPr>
                    <p:cNvPr id="781" name="شكل حر: شكل 1528">
                      <a:extLst>
                        <a:ext uri="{FF2B5EF4-FFF2-40B4-BE49-F238E27FC236}">
                          <a16:creationId xmlns:a16="http://schemas.microsoft.com/office/drawing/2014/main" id="{C43F2C09-6569-4F2E-9925-7E62713EFAF1}"/>
                        </a:ext>
                      </a:extLst>
                    </p:cNvPr>
                    <p:cNvSpPr/>
                    <p:nvPr/>
                  </p:nvSpPr>
                  <p:spPr>
                    <a:xfrm>
                      <a:off x="7060307" y="6601845"/>
                      <a:ext cx="202262" cy="428796"/>
                    </a:xfrm>
                    <a:custGeom>
                      <a:avLst/>
                      <a:gdLst>
                        <a:gd name="connsiteX0" fmla="*/ 159114 w 202262"/>
                        <a:gd name="connsiteY0" fmla="*/ 428797 h 428796"/>
                        <a:gd name="connsiteX1" fmla="*/ 102480 w 202262"/>
                        <a:gd name="connsiteY1" fmla="*/ 169901 h 428796"/>
                        <a:gd name="connsiteX2" fmla="*/ 8091 w 202262"/>
                        <a:gd name="connsiteY2" fmla="*/ 10787 h 428796"/>
                        <a:gd name="connsiteX3" fmla="*/ 0 w 202262"/>
                        <a:gd name="connsiteY3" fmla="*/ 0 h 428796"/>
                        <a:gd name="connsiteX4" fmla="*/ 105177 w 202262"/>
                        <a:gd name="connsiteY4" fmla="*/ 94389 h 428796"/>
                        <a:gd name="connsiteX5" fmla="*/ 199566 w 202262"/>
                        <a:gd name="connsiteY5" fmla="*/ 391040 h 428796"/>
                        <a:gd name="connsiteX6" fmla="*/ 202262 w 202262"/>
                        <a:gd name="connsiteY6" fmla="*/ 428797 h 428796"/>
                        <a:gd name="connsiteX7" fmla="*/ 159114 w 202262"/>
                        <a:gd name="connsiteY7" fmla="*/ 428797 h 428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2262" h="428796">
                          <a:moveTo>
                            <a:pt x="159114" y="428797"/>
                          </a:moveTo>
                          <a:cubicBezTo>
                            <a:pt x="148326" y="339801"/>
                            <a:pt x="132145" y="250806"/>
                            <a:pt x="102480" y="169901"/>
                          </a:cubicBezTo>
                          <a:cubicBezTo>
                            <a:pt x="80905" y="110570"/>
                            <a:pt x="40452" y="67421"/>
                            <a:pt x="8091" y="10787"/>
                          </a:cubicBezTo>
                          <a:cubicBezTo>
                            <a:pt x="5394" y="8091"/>
                            <a:pt x="2697" y="2697"/>
                            <a:pt x="0" y="0"/>
                          </a:cubicBezTo>
                          <a:cubicBezTo>
                            <a:pt x="40452" y="18878"/>
                            <a:pt x="75512" y="53937"/>
                            <a:pt x="105177" y="94389"/>
                          </a:cubicBezTo>
                          <a:cubicBezTo>
                            <a:pt x="161810" y="177991"/>
                            <a:pt x="188778" y="283167"/>
                            <a:pt x="199566" y="391040"/>
                          </a:cubicBezTo>
                          <a:cubicBezTo>
                            <a:pt x="199566" y="404525"/>
                            <a:pt x="202262" y="415312"/>
                            <a:pt x="202262" y="428797"/>
                          </a:cubicBezTo>
                          <a:lnTo>
                            <a:pt x="159114" y="428797"/>
                          </a:lnTo>
                          <a:close/>
                        </a:path>
                      </a:pathLst>
                    </a:custGeom>
                    <a:solidFill>
                      <a:srgbClr val="007500"/>
                    </a:solidFill>
                    <a:ln w="26947" cap="flat">
                      <a:noFill/>
                      <a:prstDash val="solid"/>
                      <a:miter/>
                    </a:ln>
                  </p:spPr>
                  <p:txBody>
                    <a:bodyPr rtlCol="1" anchor="ctr"/>
                    <a:lstStyle/>
                    <a:p>
                      <a:endParaRPr lang="ar-SA"/>
                    </a:p>
                  </p:txBody>
                </p:sp>
                <p:sp>
                  <p:nvSpPr>
                    <p:cNvPr id="782" name="شكل حر: شكل 1529">
                      <a:extLst>
                        <a:ext uri="{FF2B5EF4-FFF2-40B4-BE49-F238E27FC236}">
                          <a16:creationId xmlns:a16="http://schemas.microsoft.com/office/drawing/2014/main" id="{4BDB3F8D-7E9E-46BE-8AB1-1D8EA8BBCE34}"/>
                        </a:ext>
                      </a:extLst>
                    </p:cNvPr>
                    <p:cNvSpPr/>
                    <p:nvPr/>
                  </p:nvSpPr>
                  <p:spPr>
                    <a:xfrm>
                      <a:off x="7081465" y="6107569"/>
                      <a:ext cx="240435" cy="774816"/>
                    </a:xfrm>
                    <a:custGeom>
                      <a:avLst/>
                      <a:gdLst>
                        <a:gd name="connsiteX0" fmla="*/ 3114 w 240435"/>
                        <a:gd name="connsiteY0" fmla="*/ 755 h 774816"/>
                        <a:gd name="connsiteX1" fmla="*/ 51657 w 240435"/>
                        <a:gd name="connsiteY1" fmla="*/ 73570 h 774816"/>
                        <a:gd name="connsiteX2" fmla="*/ 100200 w 240435"/>
                        <a:gd name="connsiteY2" fmla="*/ 157172 h 774816"/>
                        <a:gd name="connsiteX3" fmla="*/ 167620 w 240435"/>
                        <a:gd name="connsiteY3" fmla="*/ 327072 h 774816"/>
                        <a:gd name="connsiteX4" fmla="*/ 232345 w 240435"/>
                        <a:gd name="connsiteY4" fmla="*/ 699235 h 774816"/>
                        <a:gd name="connsiteX5" fmla="*/ 240435 w 240435"/>
                        <a:gd name="connsiteY5" fmla="*/ 774746 h 774816"/>
                        <a:gd name="connsiteX6" fmla="*/ 162227 w 240435"/>
                        <a:gd name="connsiteY6" fmla="*/ 340556 h 774816"/>
                        <a:gd name="connsiteX7" fmla="*/ 94806 w 240435"/>
                        <a:gd name="connsiteY7" fmla="*/ 167959 h 774816"/>
                        <a:gd name="connsiteX8" fmla="*/ 3114 w 240435"/>
                        <a:gd name="connsiteY8" fmla="*/ 3452 h 774816"/>
                        <a:gd name="connsiteX9" fmla="*/ 3114 w 240435"/>
                        <a:gd name="connsiteY9" fmla="*/ 755 h 774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0435" h="774816">
                          <a:moveTo>
                            <a:pt x="3114" y="755"/>
                          </a:moveTo>
                          <a:cubicBezTo>
                            <a:pt x="21992" y="22330"/>
                            <a:pt x="35476" y="49298"/>
                            <a:pt x="51657" y="73570"/>
                          </a:cubicBezTo>
                          <a:cubicBezTo>
                            <a:pt x="67838" y="100538"/>
                            <a:pt x="84019" y="130203"/>
                            <a:pt x="100200" y="157172"/>
                          </a:cubicBezTo>
                          <a:cubicBezTo>
                            <a:pt x="127168" y="211108"/>
                            <a:pt x="148743" y="267741"/>
                            <a:pt x="167620" y="327072"/>
                          </a:cubicBezTo>
                          <a:cubicBezTo>
                            <a:pt x="199983" y="445733"/>
                            <a:pt x="221557" y="575181"/>
                            <a:pt x="232345" y="699235"/>
                          </a:cubicBezTo>
                          <a:cubicBezTo>
                            <a:pt x="232345" y="701932"/>
                            <a:pt x="240435" y="777443"/>
                            <a:pt x="240435" y="774746"/>
                          </a:cubicBezTo>
                          <a:cubicBezTo>
                            <a:pt x="226951" y="653389"/>
                            <a:pt x="199983" y="456520"/>
                            <a:pt x="162227" y="340556"/>
                          </a:cubicBezTo>
                          <a:cubicBezTo>
                            <a:pt x="143349" y="281226"/>
                            <a:pt x="121775" y="221895"/>
                            <a:pt x="94806" y="167959"/>
                          </a:cubicBezTo>
                          <a:cubicBezTo>
                            <a:pt x="65141" y="111325"/>
                            <a:pt x="38173" y="54692"/>
                            <a:pt x="3114" y="3452"/>
                          </a:cubicBezTo>
                          <a:cubicBezTo>
                            <a:pt x="-2280" y="3452"/>
                            <a:pt x="417" y="-1942"/>
                            <a:pt x="3114" y="755"/>
                          </a:cubicBezTo>
                          <a:close/>
                        </a:path>
                      </a:pathLst>
                    </a:custGeom>
                    <a:solidFill>
                      <a:srgbClr val="DCFB8E">
                        <a:alpha val="30000"/>
                      </a:srgbClr>
                    </a:solidFill>
                    <a:ln w="26947" cap="flat">
                      <a:noFill/>
                      <a:prstDash val="solid"/>
                      <a:miter/>
                    </a:ln>
                  </p:spPr>
                  <p:txBody>
                    <a:bodyPr rtlCol="1" anchor="ctr"/>
                    <a:lstStyle/>
                    <a:p>
                      <a:endParaRPr lang="ar-SA"/>
                    </a:p>
                  </p:txBody>
                </p:sp>
                <p:sp>
                  <p:nvSpPr>
                    <p:cNvPr id="783" name="شكل حر: شكل 1530">
                      <a:extLst>
                        <a:ext uri="{FF2B5EF4-FFF2-40B4-BE49-F238E27FC236}">
                          <a16:creationId xmlns:a16="http://schemas.microsoft.com/office/drawing/2014/main" id="{4058C73F-85A1-4038-B0DF-E7B201C68DEB}"/>
                        </a:ext>
                      </a:extLst>
                    </p:cNvPr>
                    <p:cNvSpPr/>
                    <p:nvPr/>
                  </p:nvSpPr>
                  <p:spPr>
                    <a:xfrm>
                      <a:off x="7454045" y="6485881"/>
                      <a:ext cx="515095" cy="544760"/>
                    </a:xfrm>
                    <a:custGeom>
                      <a:avLst/>
                      <a:gdLst>
                        <a:gd name="connsiteX0" fmla="*/ 266986 w 515095"/>
                        <a:gd name="connsiteY0" fmla="*/ 337104 h 544760"/>
                        <a:gd name="connsiteX1" fmla="*/ 137539 w 515095"/>
                        <a:gd name="connsiteY1" fmla="*/ 544761 h 544760"/>
                        <a:gd name="connsiteX2" fmla="*/ 0 w 515095"/>
                        <a:gd name="connsiteY2" fmla="*/ 544761 h 544760"/>
                        <a:gd name="connsiteX3" fmla="*/ 97086 w 515095"/>
                        <a:gd name="connsiteY3" fmla="*/ 310136 h 544760"/>
                        <a:gd name="connsiteX4" fmla="*/ 293955 w 515095"/>
                        <a:gd name="connsiteY4" fmla="*/ 86299 h 544760"/>
                        <a:gd name="connsiteX5" fmla="*/ 515095 w 515095"/>
                        <a:gd name="connsiteY5" fmla="*/ 0 h 544760"/>
                        <a:gd name="connsiteX6" fmla="*/ 426100 w 515095"/>
                        <a:gd name="connsiteY6" fmla="*/ 78208 h 544760"/>
                        <a:gd name="connsiteX7" fmla="*/ 266986 w 515095"/>
                        <a:gd name="connsiteY7" fmla="*/ 337104 h 544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5095" h="544760">
                          <a:moveTo>
                            <a:pt x="266986" y="337104"/>
                          </a:moveTo>
                          <a:cubicBezTo>
                            <a:pt x="218444" y="404525"/>
                            <a:pt x="175294" y="471946"/>
                            <a:pt x="137539" y="544761"/>
                          </a:cubicBezTo>
                          <a:lnTo>
                            <a:pt x="0" y="544761"/>
                          </a:lnTo>
                          <a:cubicBezTo>
                            <a:pt x="24271" y="463856"/>
                            <a:pt x="56634" y="382950"/>
                            <a:pt x="97086" y="310136"/>
                          </a:cubicBezTo>
                          <a:cubicBezTo>
                            <a:pt x="145629" y="221140"/>
                            <a:pt x="215747" y="148326"/>
                            <a:pt x="293955" y="86299"/>
                          </a:cubicBezTo>
                          <a:cubicBezTo>
                            <a:pt x="358679" y="37755"/>
                            <a:pt x="434190" y="18878"/>
                            <a:pt x="515095" y="0"/>
                          </a:cubicBezTo>
                          <a:cubicBezTo>
                            <a:pt x="482733" y="24271"/>
                            <a:pt x="455765" y="51240"/>
                            <a:pt x="426100" y="78208"/>
                          </a:cubicBezTo>
                          <a:cubicBezTo>
                            <a:pt x="355982" y="145629"/>
                            <a:pt x="326317" y="256199"/>
                            <a:pt x="266986" y="337104"/>
                          </a:cubicBezTo>
                          <a:close/>
                        </a:path>
                      </a:pathLst>
                    </a:custGeom>
                    <a:solidFill>
                      <a:srgbClr val="00374E"/>
                    </a:solidFill>
                    <a:ln w="26947" cap="flat">
                      <a:noFill/>
                      <a:prstDash val="solid"/>
                      <a:miter/>
                    </a:ln>
                  </p:spPr>
                  <p:txBody>
                    <a:bodyPr rtlCol="1" anchor="ctr"/>
                    <a:lstStyle/>
                    <a:p>
                      <a:endParaRPr lang="ar-SA"/>
                    </a:p>
                  </p:txBody>
                </p:sp>
                <p:sp>
                  <p:nvSpPr>
                    <p:cNvPr id="784" name="شكل حر: شكل 1531">
                      <a:extLst>
                        <a:ext uri="{FF2B5EF4-FFF2-40B4-BE49-F238E27FC236}">
                          <a16:creationId xmlns:a16="http://schemas.microsoft.com/office/drawing/2014/main" id="{B53F6C11-2627-4ABB-B648-A94536D35892}"/>
                        </a:ext>
                      </a:extLst>
                    </p:cNvPr>
                    <p:cNvSpPr/>
                    <p:nvPr/>
                  </p:nvSpPr>
                  <p:spPr>
                    <a:xfrm>
                      <a:off x="7456742" y="6491275"/>
                      <a:ext cx="493520" cy="539366"/>
                    </a:xfrm>
                    <a:custGeom>
                      <a:avLst/>
                      <a:gdLst>
                        <a:gd name="connsiteX0" fmla="*/ 56634 w 493520"/>
                        <a:gd name="connsiteY0" fmla="*/ 539367 h 539366"/>
                        <a:gd name="connsiteX1" fmla="*/ 0 w 493520"/>
                        <a:gd name="connsiteY1" fmla="*/ 539367 h 539366"/>
                        <a:gd name="connsiteX2" fmla="*/ 97086 w 493520"/>
                        <a:gd name="connsiteY2" fmla="*/ 304742 h 539366"/>
                        <a:gd name="connsiteX3" fmla="*/ 293955 w 493520"/>
                        <a:gd name="connsiteY3" fmla="*/ 80905 h 539366"/>
                        <a:gd name="connsiteX4" fmla="*/ 493520 w 493520"/>
                        <a:gd name="connsiteY4" fmla="*/ 0 h 539366"/>
                        <a:gd name="connsiteX5" fmla="*/ 56634 w 493520"/>
                        <a:gd name="connsiteY5" fmla="*/ 539367 h 539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3520" h="539366">
                          <a:moveTo>
                            <a:pt x="56634" y="539367"/>
                          </a:moveTo>
                          <a:lnTo>
                            <a:pt x="0" y="539367"/>
                          </a:lnTo>
                          <a:cubicBezTo>
                            <a:pt x="24271" y="458462"/>
                            <a:pt x="56634" y="377557"/>
                            <a:pt x="97086" y="304742"/>
                          </a:cubicBezTo>
                          <a:cubicBezTo>
                            <a:pt x="145629" y="215747"/>
                            <a:pt x="215747" y="142932"/>
                            <a:pt x="293955" y="80905"/>
                          </a:cubicBezTo>
                          <a:cubicBezTo>
                            <a:pt x="353285" y="35059"/>
                            <a:pt x="423403" y="16181"/>
                            <a:pt x="493520" y="0"/>
                          </a:cubicBezTo>
                          <a:cubicBezTo>
                            <a:pt x="272380" y="107873"/>
                            <a:pt x="137539" y="307439"/>
                            <a:pt x="56634" y="539367"/>
                          </a:cubicBezTo>
                          <a:close/>
                        </a:path>
                      </a:pathLst>
                    </a:custGeom>
                    <a:solidFill>
                      <a:srgbClr val="11521E"/>
                    </a:solidFill>
                    <a:ln w="26947" cap="flat">
                      <a:noFill/>
                      <a:prstDash val="solid"/>
                      <a:miter/>
                    </a:ln>
                  </p:spPr>
                  <p:txBody>
                    <a:bodyPr rtlCol="1" anchor="ctr"/>
                    <a:lstStyle/>
                    <a:p>
                      <a:endParaRPr lang="ar-SA"/>
                    </a:p>
                  </p:txBody>
                </p:sp>
                <p:sp>
                  <p:nvSpPr>
                    <p:cNvPr id="785" name="شكل حر: شكل 1532">
                      <a:extLst>
                        <a:ext uri="{FF2B5EF4-FFF2-40B4-BE49-F238E27FC236}">
                          <a16:creationId xmlns:a16="http://schemas.microsoft.com/office/drawing/2014/main" id="{CC9AAF23-BC50-4F46-89C7-1002E9356B18}"/>
                        </a:ext>
                      </a:extLst>
                    </p:cNvPr>
                    <p:cNvSpPr/>
                    <p:nvPr/>
                  </p:nvSpPr>
                  <p:spPr>
                    <a:xfrm>
                      <a:off x="7467529" y="6549870"/>
                      <a:ext cx="335524" cy="480771"/>
                    </a:xfrm>
                    <a:custGeom>
                      <a:avLst/>
                      <a:gdLst>
                        <a:gd name="connsiteX0" fmla="*/ 221141 w 335524"/>
                        <a:gd name="connsiteY0" fmla="*/ 103215 h 480771"/>
                        <a:gd name="connsiteX1" fmla="*/ 129448 w 335524"/>
                        <a:gd name="connsiteY1" fmla="*/ 213785 h 480771"/>
                        <a:gd name="connsiteX2" fmla="*/ 2697 w 335524"/>
                        <a:gd name="connsiteY2" fmla="*/ 480772 h 480771"/>
                        <a:gd name="connsiteX3" fmla="*/ 0 w 335524"/>
                        <a:gd name="connsiteY3" fmla="*/ 480772 h 480771"/>
                        <a:gd name="connsiteX4" fmla="*/ 5394 w 335524"/>
                        <a:gd name="connsiteY4" fmla="*/ 464590 h 480771"/>
                        <a:gd name="connsiteX5" fmla="*/ 124054 w 335524"/>
                        <a:gd name="connsiteY5" fmla="*/ 200301 h 480771"/>
                        <a:gd name="connsiteX6" fmla="*/ 215747 w 335524"/>
                        <a:gd name="connsiteY6" fmla="*/ 89730 h 480771"/>
                        <a:gd name="connsiteX7" fmla="*/ 275077 w 335524"/>
                        <a:gd name="connsiteY7" fmla="*/ 41187 h 480771"/>
                        <a:gd name="connsiteX8" fmla="*/ 331711 w 335524"/>
                        <a:gd name="connsiteY8" fmla="*/ 735 h 480771"/>
                        <a:gd name="connsiteX9" fmla="*/ 334407 w 335524"/>
                        <a:gd name="connsiteY9" fmla="*/ 6129 h 480771"/>
                        <a:gd name="connsiteX10" fmla="*/ 221141 w 335524"/>
                        <a:gd name="connsiteY10" fmla="*/ 103215 h 480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5524" h="480771">
                          <a:moveTo>
                            <a:pt x="221141" y="103215"/>
                          </a:moveTo>
                          <a:cubicBezTo>
                            <a:pt x="186081" y="135577"/>
                            <a:pt x="156417" y="173332"/>
                            <a:pt x="129448" y="213785"/>
                          </a:cubicBezTo>
                          <a:cubicBezTo>
                            <a:pt x="83602" y="281206"/>
                            <a:pt x="35059" y="394473"/>
                            <a:pt x="2697" y="480772"/>
                          </a:cubicBezTo>
                          <a:lnTo>
                            <a:pt x="0" y="480772"/>
                          </a:lnTo>
                          <a:cubicBezTo>
                            <a:pt x="2697" y="472681"/>
                            <a:pt x="5394" y="467287"/>
                            <a:pt x="5394" y="464590"/>
                          </a:cubicBezTo>
                          <a:cubicBezTo>
                            <a:pt x="35059" y="372898"/>
                            <a:pt x="72815" y="281206"/>
                            <a:pt x="124054" y="200301"/>
                          </a:cubicBezTo>
                          <a:cubicBezTo>
                            <a:pt x="148326" y="159848"/>
                            <a:pt x="180688" y="122092"/>
                            <a:pt x="215747" y="89730"/>
                          </a:cubicBezTo>
                          <a:cubicBezTo>
                            <a:pt x="234625" y="73550"/>
                            <a:pt x="256199" y="57369"/>
                            <a:pt x="275077" y="41187"/>
                          </a:cubicBezTo>
                          <a:cubicBezTo>
                            <a:pt x="293955" y="25007"/>
                            <a:pt x="312833" y="11522"/>
                            <a:pt x="331711" y="735"/>
                          </a:cubicBezTo>
                          <a:cubicBezTo>
                            <a:pt x="334407" y="-1962"/>
                            <a:pt x="337104" y="3432"/>
                            <a:pt x="334407" y="6129"/>
                          </a:cubicBezTo>
                          <a:cubicBezTo>
                            <a:pt x="293955" y="35794"/>
                            <a:pt x="256199" y="68156"/>
                            <a:pt x="221141" y="103215"/>
                          </a:cubicBezTo>
                          <a:close/>
                        </a:path>
                      </a:pathLst>
                    </a:custGeom>
                    <a:solidFill>
                      <a:srgbClr val="DCFB8E">
                        <a:alpha val="30000"/>
                      </a:srgbClr>
                    </a:solidFill>
                    <a:ln w="26947" cap="flat">
                      <a:noFill/>
                      <a:prstDash val="solid"/>
                      <a:miter/>
                    </a:ln>
                  </p:spPr>
                  <p:txBody>
                    <a:bodyPr rtlCol="1" anchor="ctr"/>
                    <a:lstStyle/>
                    <a:p>
                      <a:endParaRPr lang="ar-SA"/>
                    </a:p>
                  </p:txBody>
                </p:sp>
                <p:sp>
                  <p:nvSpPr>
                    <p:cNvPr id="786" name="شكل حر: شكل 1533">
                      <a:extLst>
                        <a:ext uri="{FF2B5EF4-FFF2-40B4-BE49-F238E27FC236}">
                          <a16:creationId xmlns:a16="http://schemas.microsoft.com/office/drawing/2014/main" id="{6A7B7C09-D3D7-4F20-980E-4A1B3E662C83}"/>
                        </a:ext>
                      </a:extLst>
                    </p:cNvPr>
                    <p:cNvSpPr/>
                    <p:nvPr/>
                  </p:nvSpPr>
                  <p:spPr>
                    <a:xfrm>
                      <a:off x="7478316" y="6533746"/>
                      <a:ext cx="142932" cy="496895"/>
                    </a:xfrm>
                    <a:custGeom>
                      <a:avLst/>
                      <a:gdLst>
                        <a:gd name="connsiteX0" fmla="*/ 0 w 142932"/>
                        <a:gd name="connsiteY0" fmla="*/ 496895 h 496895"/>
                        <a:gd name="connsiteX1" fmla="*/ 24272 w 142932"/>
                        <a:gd name="connsiteY1" fmla="*/ 275755 h 496895"/>
                        <a:gd name="connsiteX2" fmla="*/ 70118 w 142932"/>
                        <a:gd name="connsiteY2" fmla="*/ 122035 h 496895"/>
                        <a:gd name="connsiteX3" fmla="*/ 142933 w 142932"/>
                        <a:gd name="connsiteY3" fmla="*/ 678 h 496895"/>
                        <a:gd name="connsiteX4" fmla="*/ 80905 w 142932"/>
                        <a:gd name="connsiteY4" fmla="*/ 494198 h 496895"/>
                        <a:gd name="connsiteX5" fmla="*/ 0 w 142932"/>
                        <a:gd name="connsiteY5" fmla="*/ 494198 h 496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932" h="496895">
                          <a:moveTo>
                            <a:pt x="0" y="496895"/>
                          </a:moveTo>
                          <a:cubicBezTo>
                            <a:pt x="5394" y="421384"/>
                            <a:pt x="10788" y="348569"/>
                            <a:pt x="24272" y="275755"/>
                          </a:cubicBezTo>
                          <a:cubicBezTo>
                            <a:pt x="35059" y="221818"/>
                            <a:pt x="48543" y="170579"/>
                            <a:pt x="70118" y="122035"/>
                          </a:cubicBezTo>
                          <a:cubicBezTo>
                            <a:pt x="75512" y="111248"/>
                            <a:pt x="137539" y="-10110"/>
                            <a:pt x="142933" y="678"/>
                          </a:cubicBezTo>
                          <a:cubicBezTo>
                            <a:pt x="140236" y="678"/>
                            <a:pt x="105177" y="291936"/>
                            <a:pt x="80905" y="494198"/>
                          </a:cubicBezTo>
                          <a:lnTo>
                            <a:pt x="0" y="494198"/>
                          </a:lnTo>
                          <a:close/>
                        </a:path>
                      </a:pathLst>
                    </a:custGeom>
                    <a:solidFill>
                      <a:srgbClr val="003B18"/>
                    </a:solidFill>
                    <a:ln w="26947" cap="flat">
                      <a:noFill/>
                      <a:prstDash val="solid"/>
                      <a:miter/>
                    </a:ln>
                  </p:spPr>
                  <p:txBody>
                    <a:bodyPr rtlCol="1" anchor="ctr"/>
                    <a:lstStyle/>
                    <a:p>
                      <a:endParaRPr lang="ar-SA"/>
                    </a:p>
                  </p:txBody>
                </p:sp>
                <p:sp>
                  <p:nvSpPr>
                    <p:cNvPr id="787" name="شكل حر: شكل 1534">
                      <a:extLst>
                        <a:ext uri="{FF2B5EF4-FFF2-40B4-BE49-F238E27FC236}">
                          <a16:creationId xmlns:a16="http://schemas.microsoft.com/office/drawing/2014/main" id="{9E3715D0-19B3-4A0F-ADC1-9742E4420602}"/>
                        </a:ext>
                      </a:extLst>
                    </p:cNvPr>
                    <p:cNvSpPr/>
                    <p:nvPr/>
                  </p:nvSpPr>
                  <p:spPr>
                    <a:xfrm>
                      <a:off x="7516072" y="6542515"/>
                      <a:ext cx="102479" cy="488126"/>
                    </a:xfrm>
                    <a:custGeom>
                      <a:avLst/>
                      <a:gdLst>
                        <a:gd name="connsiteX0" fmla="*/ 0 w 102479"/>
                        <a:gd name="connsiteY0" fmla="*/ 488127 h 488126"/>
                        <a:gd name="connsiteX1" fmla="*/ 45846 w 102479"/>
                        <a:gd name="connsiteY1" fmla="*/ 169900 h 488126"/>
                        <a:gd name="connsiteX2" fmla="*/ 102479 w 102479"/>
                        <a:gd name="connsiteY2" fmla="*/ 0 h 488126"/>
                        <a:gd name="connsiteX3" fmla="*/ 40452 w 102479"/>
                        <a:gd name="connsiteY3" fmla="*/ 488127 h 488126"/>
                        <a:gd name="connsiteX4" fmla="*/ 0 w 102479"/>
                        <a:gd name="connsiteY4" fmla="*/ 488127 h 488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79" h="488126">
                          <a:moveTo>
                            <a:pt x="0" y="488127"/>
                          </a:moveTo>
                          <a:cubicBezTo>
                            <a:pt x="10787" y="380254"/>
                            <a:pt x="24271" y="275077"/>
                            <a:pt x="45846" y="169900"/>
                          </a:cubicBezTo>
                          <a:cubicBezTo>
                            <a:pt x="59330" y="110570"/>
                            <a:pt x="80905" y="56633"/>
                            <a:pt x="102479" y="0"/>
                          </a:cubicBezTo>
                          <a:cubicBezTo>
                            <a:pt x="97085" y="32362"/>
                            <a:pt x="64724" y="302045"/>
                            <a:pt x="40452" y="488127"/>
                          </a:cubicBezTo>
                          <a:lnTo>
                            <a:pt x="0" y="488127"/>
                          </a:lnTo>
                          <a:close/>
                        </a:path>
                      </a:pathLst>
                    </a:custGeom>
                    <a:solidFill>
                      <a:srgbClr val="003B18"/>
                    </a:solidFill>
                    <a:ln w="26947" cap="flat">
                      <a:noFill/>
                      <a:prstDash val="solid"/>
                      <a:miter/>
                    </a:ln>
                  </p:spPr>
                  <p:txBody>
                    <a:bodyPr rtlCol="1" anchor="ctr"/>
                    <a:lstStyle/>
                    <a:p>
                      <a:endParaRPr lang="ar-SA"/>
                    </a:p>
                  </p:txBody>
                </p:sp>
                <p:sp>
                  <p:nvSpPr>
                    <p:cNvPr id="788" name="شكل حر: شكل 1535">
                      <a:extLst>
                        <a:ext uri="{FF2B5EF4-FFF2-40B4-BE49-F238E27FC236}">
                          <a16:creationId xmlns:a16="http://schemas.microsoft.com/office/drawing/2014/main" id="{17AB1CC3-53C1-49CB-8985-0F6AC501071A}"/>
                        </a:ext>
                      </a:extLst>
                    </p:cNvPr>
                    <p:cNvSpPr/>
                    <p:nvPr/>
                  </p:nvSpPr>
                  <p:spPr>
                    <a:xfrm>
                      <a:off x="7057611" y="6081356"/>
                      <a:ext cx="19935" cy="19612"/>
                    </a:xfrm>
                    <a:custGeom>
                      <a:avLst/>
                      <a:gdLst>
                        <a:gd name="connsiteX0" fmla="*/ 5393 w 19935"/>
                        <a:gd name="connsiteY0" fmla="*/ 0 h 19612"/>
                        <a:gd name="connsiteX1" fmla="*/ 18877 w 19935"/>
                        <a:gd name="connsiteY1" fmla="*/ 13484 h 19612"/>
                        <a:gd name="connsiteX2" fmla="*/ 13484 w 19935"/>
                        <a:gd name="connsiteY2" fmla="*/ 18878 h 19612"/>
                        <a:gd name="connsiteX3" fmla="*/ 0 w 19935"/>
                        <a:gd name="connsiteY3" fmla="*/ 5394 h 19612"/>
                        <a:gd name="connsiteX4" fmla="*/ 5393 w 19935"/>
                        <a:gd name="connsiteY4" fmla="*/ 0 h 19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35" h="19612">
                          <a:moveTo>
                            <a:pt x="5393" y="0"/>
                          </a:moveTo>
                          <a:cubicBezTo>
                            <a:pt x="10787" y="2697"/>
                            <a:pt x="13484" y="8091"/>
                            <a:pt x="18877" y="13484"/>
                          </a:cubicBezTo>
                          <a:cubicBezTo>
                            <a:pt x="21574" y="16181"/>
                            <a:pt x="18877" y="21575"/>
                            <a:pt x="13484" y="18878"/>
                          </a:cubicBezTo>
                          <a:cubicBezTo>
                            <a:pt x="8090" y="13484"/>
                            <a:pt x="5393" y="10787"/>
                            <a:pt x="0" y="5394"/>
                          </a:cubicBezTo>
                          <a:cubicBezTo>
                            <a:pt x="0" y="2697"/>
                            <a:pt x="2696" y="0"/>
                            <a:pt x="5393" y="0"/>
                          </a:cubicBezTo>
                          <a:close/>
                        </a:path>
                      </a:pathLst>
                    </a:custGeom>
                    <a:solidFill>
                      <a:srgbClr val="DCFB8E">
                        <a:alpha val="30000"/>
                      </a:srgbClr>
                    </a:solidFill>
                    <a:ln w="26947" cap="flat">
                      <a:noFill/>
                      <a:prstDash val="solid"/>
                      <a:miter/>
                    </a:ln>
                  </p:spPr>
                  <p:txBody>
                    <a:bodyPr rtlCol="1" anchor="ctr"/>
                    <a:lstStyle/>
                    <a:p>
                      <a:endParaRPr lang="ar-SA"/>
                    </a:p>
                  </p:txBody>
                </p:sp>
                <p:sp>
                  <p:nvSpPr>
                    <p:cNvPr id="789" name="شكل حر: شكل 1536">
                      <a:extLst>
                        <a:ext uri="{FF2B5EF4-FFF2-40B4-BE49-F238E27FC236}">
                          <a16:creationId xmlns:a16="http://schemas.microsoft.com/office/drawing/2014/main" id="{DEBA12FF-0663-46FB-96D4-E15A3BEE1270}"/>
                        </a:ext>
                      </a:extLst>
                    </p:cNvPr>
                    <p:cNvSpPr/>
                    <p:nvPr/>
                  </p:nvSpPr>
                  <p:spPr>
                    <a:xfrm>
                      <a:off x="6935004" y="6590027"/>
                      <a:ext cx="276326" cy="440614"/>
                    </a:xfrm>
                    <a:custGeom>
                      <a:avLst/>
                      <a:gdLst>
                        <a:gd name="connsiteX0" fmla="*/ 276326 w 276326"/>
                        <a:gd name="connsiteY0" fmla="*/ 440615 h 440614"/>
                        <a:gd name="connsiteX1" fmla="*/ 238571 w 276326"/>
                        <a:gd name="connsiteY1" fmla="*/ 257229 h 440614"/>
                        <a:gd name="connsiteX2" fmla="*/ 187331 w 276326"/>
                        <a:gd name="connsiteY2" fmla="*/ 133175 h 440614"/>
                        <a:gd name="connsiteX3" fmla="*/ 117213 w 276326"/>
                        <a:gd name="connsiteY3" fmla="*/ 36089 h 440614"/>
                        <a:gd name="connsiteX4" fmla="*/ 82155 w 276326"/>
                        <a:gd name="connsiteY4" fmla="*/ 14515 h 440614"/>
                        <a:gd name="connsiteX5" fmla="*/ 1250 w 276326"/>
                        <a:gd name="connsiteY5" fmla="*/ 19909 h 440614"/>
                        <a:gd name="connsiteX6" fmla="*/ 14734 w 276326"/>
                        <a:gd name="connsiteY6" fmla="*/ 11818 h 440614"/>
                        <a:gd name="connsiteX7" fmla="*/ 117213 w 276326"/>
                        <a:gd name="connsiteY7" fmla="*/ 14515 h 440614"/>
                        <a:gd name="connsiteX8" fmla="*/ 184634 w 276326"/>
                        <a:gd name="connsiteY8" fmla="*/ 111601 h 440614"/>
                        <a:gd name="connsiteX9" fmla="*/ 238571 w 276326"/>
                        <a:gd name="connsiteY9" fmla="*/ 235655 h 440614"/>
                        <a:gd name="connsiteX10" fmla="*/ 260145 w 276326"/>
                        <a:gd name="connsiteY10" fmla="*/ 321953 h 440614"/>
                        <a:gd name="connsiteX11" fmla="*/ 276326 w 276326"/>
                        <a:gd name="connsiteY11" fmla="*/ 413646 h 440614"/>
                        <a:gd name="connsiteX12" fmla="*/ 276326 w 276326"/>
                        <a:gd name="connsiteY12" fmla="*/ 440615 h 440614"/>
                        <a:gd name="connsiteX13" fmla="*/ 276326 w 276326"/>
                        <a:gd name="connsiteY13" fmla="*/ 440615 h 440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6326" h="440614">
                          <a:moveTo>
                            <a:pt x="276326" y="440615"/>
                          </a:moveTo>
                          <a:cubicBezTo>
                            <a:pt x="265539" y="383981"/>
                            <a:pt x="246661" y="303076"/>
                            <a:pt x="238571" y="257229"/>
                          </a:cubicBezTo>
                          <a:cubicBezTo>
                            <a:pt x="227784" y="214080"/>
                            <a:pt x="206208" y="173628"/>
                            <a:pt x="187331" y="133175"/>
                          </a:cubicBezTo>
                          <a:cubicBezTo>
                            <a:pt x="171150" y="98117"/>
                            <a:pt x="144182" y="60361"/>
                            <a:pt x="117213" y="36089"/>
                          </a:cubicBezTo>
                          <a:cubicBezTo>
                            <a:pt x="103729" y="25302"/>
                            <a:pt x="98335" y="19909"/>
                            <a:pt x="82155" y="14515"/>
                          </a:cubicBezTo>
                          <a:cubicBezTo>
                            <a:pt x="60580" y="9121"/>
                            <a:pt x="22824" y="14515"/>
                            <a:pt x="1250" y="19909"/>
                          </a:cubicBezTo>
                          <a:cubicBezTo>
                            <a:pt x="-4144" y="19909"/>
                            <a:pt x="9340" y="14515"/>
                            <a:pt x="14734" y="11818"/>
                          </a:cubicBezTo>
                          <a:cubicBezTo>
                            <a:pt x="49792" y="-1666"/>
                            <a:pt x="82155" y="-7060"/>
                            <a:pt x="117213" y="14515"/>
                          </a:cubicBezTo>
                          <a:cubicBezTo>
                            <a:pt x="128000" y="19909"/>
                            <a:pt x="160363" y="65755"/>
                            <a:pt x="184634" y="111601"/>
                          </a:cubicBezTo>
                          <a:cubicBezTo>
                            <a:pt x="206208" y="149356"/>
                            <a:pt x="225087" y="189809"/>
                            <a:pt x="238571" y="235655"/>
                          </a:cubicBezTo>
                          <a:cubicBezTo>
                            <a:pt x="246661" y="262623"/>
                            <a:pt x="252055" y="294985"/>
                            <a:pt x="260145" y="321953"/>
                          </a:cubicBezTo>
                          <a:cubicBezTo>
                            <a:pt x="265539" y="351619"/>
                            <a:pt x="270933" y="383981"/>
                            <a:pt x="276326" y="413646"/>
                          </a:cubicBezTo>
                          <a:cubicBezTo>
                            <a:pt x="273629" y="419039"/>
                            <a:pt x="276326" y="429827"/>
                            <a:pt x="276326" y="440615"/>
                          </a:cubicBezTo>
                          <a:lnTo>
                            <a:pt x="276326" y="440615"/>
                          </a:lnTo>
                          <a:close/>
                        </a:path>
                      </a:pathLst>
                    </a:custGeom>
                    <a:solidFill>
                      <a:srgbClr val="DCFB8E">
                        <a:alpha val="30000"/>
                      </a:srgbClr>
                    </a:solidFill>
                    <a:ln w="26947" cap="flat">
                      <a:noFill/>
                      <a:prstDash val="solid"/>
                      <a:miter/>
                    </a:ln>
                  </p:spPr>
                  <p:txBody>
                    <a:bodyPr rtlCol="1" anchor="ctr"/>
                    <a:lstStyle/>
                    <a:p>
                      <a:endParaRPr lang="ar-SA"/>
                    </a:p>
                  </p:txBody>
                </p:sp>
                <p:sp>
                  <p:nvSpPr>
                    <p:cNvPr id="790" name="شكل حر: شكل 1537">
                      <a:extLst>
                        <a:ext uri="{FF2B5EF4-FFF2-40B4-BE49-F238E27FC236}">
                          <a16:creationId xmlns:a16="http://schemas.microsoft.com/office/drawing/2014/main" id="{BF719461-7B65-4B29-946F-650F58EF104A}"/>
                        </a:ext>
                      </a:extLst>
                    </p:cNvPr>
                    <p:cNvSpPr/>
                    <p:nvPr/>
                  </p:nvSpPr>
                  <p:spPr>
                    <a:xfrm>
                      <a:off x="7083486" y="6618026"/>
                      <a:ext cx="163259" cy="307800"/>
                    </a:xfrm>
                    <a:custGeom>
                      <a:avLst/>
                      <a:gdLst>
                        <a:gd name="connsiteX0" fmla="*/ 14577 w 163259"/>
                        <a:gd name="connsiteY0" fmla="*/ 10788 h 307800"/>
                        <a:gd name="connsiteX1" fmla="*/ 152115 w 163259"/>
                        <a:gd name="connsiteY1" fmla="*/ 253503 h 307800"/>
                        <a:gd name="connsiteX2" fmla="*/ 162903 w 163259"/>
                        <a:gd name="connsiteY2" fmla="*/ 307439 h 307800"/>
                        <a:gd name="connsiteX3" fmla="*/ 1093 w 163259"/>
                        <a:gd name="connsiteY3" fmla="*/ 0 h 307800"/>
                        <a:gd name="connsiteX4" fmla="*/ 14577 w 163259"/>
                        <a:gd name="connsiteY4" fmla="*/ 10788 h 30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259" h="307800">
                          <a:moveTo>
                            <a:pt x="14577" y="10788"/>
                          </a:moveTo>
                          <a:cubicBezTo>
                            <a:pt x="87391" y="62027"/>
                            <a:pt x="122451" y="159113"/>
                            <a:pt x="152115" y="253503"/>
                          </a:cubicBezTo>
                          <a:cubicBezTo>
                            <a:pt x="152115" y="256199"/>
                            <a:pt x="165599" y="312833"/>
                            <a:pt x="162903" y="307439"/>
                          </a:cubicBezTo>
                          <a:cubicBezTo>
                            <a:pt x="133238" y="215747"/>
                            <a:pt x="65817" y="56634"/>
                            <a:pt x="1093" y="0"/>
                          </a:cubicBezTo>
                          <a:cubicBezTo>
                            <a:pt x="-4301" y="0"/>
                            <a:pt x="11880" y="10788"/>
                            <a:pt x="14577" y="10788"/>
                          </a:cubicBezTo>
                          <a:close/>
                        </a:path>
                      </a:pathLst>
                    </a:custGeom>
                    <a:solidFill>
                      <a:srgbClr val="DCFB8E">
                        <a:alpha val="80000"/>
                      </a:srgbClr>
                    </a:solidFill>
                    <a:ln w="26947" cap="flat">
                      <a:noFill/>
                      <a:prstDash val="solid"/>
                      <a:miter/>
                    </a:ln>
                  </p:spPr>
                  <p:txBody>
                    <a:bodyPr rtlCol="1" anchor="ctr"/>
                    <a:lstStyle/>
                    <a:p>
                      <a:endParaRPr lang="ar-SA"/>
                    </a:p>
                  </p:txBody>
                </p:sp>
                <p:sp>
                  <p:nvSpPr>
                    <p:cNvPr id="791" name="شكل حر: شكل 1538">
                      <a:extLst>
                        <a:ext uri="{FF2B5EF4-FFF2-40B4-BE49-F238E27FC236}">
                          <a16:creationId xmlns:a16="http://schemas.microsoft.com/office/drawing/2014/main" id="{16A7885F-89B6-4776-8CA3-8181B8A75AC8}"/>
                        </a:ext>
                      </a:extLst>
                    </p:cNvPr>
                    <p:cNvSpPr/>
                    <p:nvPr/>
                  </p:nvSpPr>
                  <p:spPr>
                    <a:xfrm>
                      <a:off x="7629339" y="6982813"/>
                      <a:ext cx="148325" cy="47828"/>
                    </a:xfrm>
                    <a:custGeom>
                      <a:avLst/>
                      <a:gdLst>
                        <a:gd name="connsiteX0" fmla="*/ 148326 w 148325"/>
                        <a:gd name="connsiteY0" fmla="*/ 47829 h 47828"/>
                        <a:gd name="connsiteX1" fmla="*/ 105176 w 148325"/>
                        <a:gd name="connsiteY1" fmla="*/ 39738 h 47828"/>
                        <a:gd name="connsiteX2" fmla="*/ 83602 w 148325"/>
                        <a:gd name="connsiteY2" fmla="*/ 47829 h 47828"/>
                        <a:gd name="connsiteX3" fmla="*/ 0 w 148325"/>
                        <a:gd name="connsiteY3" fmla="*/ 47829 h 47828"/>
                        <a:gd name="connsiteX4" fmla="*/ 37755 w 148325"/>
                        <a:gd name="connsiteY4" fmla="*/ 7376 h 47828"/>
                        <a:gd name="connsiteX5" fmla="*/ 43149 w 148325"/>
                        <a:gd name="connsiteY5" fmla="*/ 1982 h 47828"/>
                        <a:gd name="connsiteX6" fmla="*/ 124054 w 148325"/>
                        <a:gd name="connsiteY6" fmla="*/ 20861 h 47828"/>
                        <a:gd name="connsiteX7" fmla="*/ 148326 w 148325"/>
                        <a:gd name="connsiteY7" fmla="*/ 47829 h 47828"/>
                        <a:gd name="connsiteX8" fmla="*/ 148326 w 148325"/>
                        <a:gd name="connsiteY8" fmla="*/ 47829 h 47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325" h="47828">
                          <a:moveTo>
                            <a:pt x="148326" y="47829"/>
                          </a:moveTo>
                          <a:cubicBezTo>
                            <a:pt x="134842" y="39738"/>
                            <a:pt x="121357" y="37041"/>
                            <a:pt x="105176" y="39738"/>
                          </a:cubicBezTo>
                          <a:cubicBezTo>
                            <a:pt x="97086" y="39738"/>
                            <a:pt x="91692" y="42435"/>
                            <a:pt x="83602" y="47829"/>
                          </a:cubicBezTo>
                          <a:lnTo>
                            <a:pt x="0" y="47829"/>
                          </a:lnTo>
                          <a:cubicBezTo>
                            <a:pt x="13484" y="34345"/>
                            <a:pt x="24271" y="23557"/>
                            <a:pt x="37755" y="7376"/>
                          </a:cubicBezTo>
                          <a:cubicBezTo>
                            <a:pt x="40452" y="4679"/>
                            <a:pt x="40452" y="4679"/>
                            <a:pt x="43149" y="1982"/>
                          </a:cubicBezTo>
                          <a:cubicBezTo>
                            <a:pt x="70118" y="-3412"/>
                            <a:pt x="97086" y="1982"/>
                            <a:pt x="124054" y="20861"/>
                          </a:cubicBezTo>
                          <a:cubicBezTo>
                            <a:pt x="134842" y="31648"/>
                            <a:pt x="142933" y="39738"/>
                            <a:pt x="148326" y="47829"/>
                          </a:cubicBezTo>
                          <a:lnTo>
                            <a:pt x="148326" y="47829"/>
                          </a:lnTo>
                          <a:close/>
                        </a:path>
                      </a:pathLst>
                    </a:custGeom>
                    <a:solidFill>
                      <a:srgbClr val="00374E"/>
                    </a:solidFill>
                    <a:ln w="26947" cap="flat">
                      <a:noFill/>
                      <a:prstDash val="solid"/>
                      <a:miter/>
                    </a:ln>
                  </p:spPr>
                  <p:txBody>
                    <a:bodyPr rtlCol="1" anchor="ctr"/>
                    <a:lstStyle/>
                    <a:p>
                      <a:endParaRPr lang="ar-SA"/>
                    </a:p>
                  </p:txBody>
                </p:sp>
                <p:sp>
                  <p:nvSpPr>
                    <p:cNvPr id="792" name="شكل حر: شكل 1539">
                      <a:extLst>
                        <a:ext uri="{FF2B5EF4-FFF2-40B4-BE49-F238E27FC236}">
                          <a16:creationId xmlns:a16="http://schemas.microsoft.com/office/drawing/2014/main" id="{EF18B6C8-6532-4E9F-AC30-113E8B10AD92}"/>
                        </a:ext>
                      </a:extLst>
                    </p:cNvPr>
                    <p:cNvSpPr/>
                    <p:nvPr/>
                  </p:nvSpPr>
                  <p:spPr>
                    <a:xfrm>
                      <a:off x="7632036" y="6986902"/>
                      <a:ext cx="116506" cy="43739"/>
                    </a:xfrm>
                    <a:custGeom>
                      <a:avLst/>
                      <a:gdLst>
                        <a:gd name="connsiteX0" fmla="*/ 67421 w 116506"/>
                        <a:gd name="connsiteY0" fmla="*/ 8680 h 43739"/>
                        <a:gd name="connsiteX1" fmla="*/ 43149 w 116506"/>
                        <a:gd name="connsiteY1" fmla="*/ 16771 h 43739"/>
                        <a:gd name="connsiteX2" fmla="*/ 8090 w 116506"/>
                        <a:gd name="connsiteY2" fmla="*/ 43739 h 43739"/>
                        <a:gd name="connsiteX3" fmla="*/ 0 w 116506"/>
                        <a:gd name="connsiteY3" fmla="*/ 43739 h 43739"/>
                        <a:gd name="connsiteX4" fmla="*/ 43149 w 116506"/>
                        <a:gd name="connsiteY4" fmla="*/ 3287 h 43739"/>
                        <a:gd name="connsiteX5" fmla="*/ 107873 w 116506"/>
                        <a:gd name="connsiteY5" fmla="*/ 14074 h 43739"/>
                        <a:gd name="connsiteX6" fmla="*/ 115963 w 116506"/>
                        <a:gd name="connsiteY6" fmla="*/ 19467 h 43739"/>
                        <a:gd name="connsiteX7" fmla="*/ 67421 w 116506"/>
                        <a:gd name="connsiteY7" fmla="*/ 8680 h 43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506" h="43739">
                          <a:moveTo>
                            <a:pt x="67421" y="8680"/>
                          </a:moveTo>
                          <a:cubicBezTo>
                            <a:pt x="56634" y="8680"/>
                            <a:pt x="53937" y="11377"/>
                            <a:pt x="43149" y="16771"/>
                          </a:cubicBezTo>
                          <a:cubicBezTo>
                            <a:pt x="32362" y="24861"/>
                            <a:pt x="18878" y="32951"/>
                            <a:pt x="8090" y="43739"/>
                          </a:cubicBezTo>
                          <a:lnTo>
                            <a:pt x="0" y="43739"/>
                          </a:lnTo>
                          <a:cubicBezTo>
                            <a:pt x="16181" y="22164"/>
                            <a:pt x="37755" y="5983"/>
                            <a:pt x="43149" y="3287"/>
                          </a:cubicBezTo>
                          <a:cubicBezTo>
                            <a:pt x="67421" y="-4804"/>
                            <a:pt x="86299" y="3287"/>
                            <a:pt x="107873" y="14074"/>
                          </a:cubicBezTo>
                          <a:cubicBezTo>
                            <a:pt x="110570" y="16771"/>
                            <a:pt x="118660" y="22164"/>
                            <a:pt x="115963" y="19467"/>
                          </a:cubicBezTo>
                          <a:cubicBezTo>
                            <a:pt x="105176" y="14074"/>
                            <a:pt x="83602" y="5983"/>
                            <a:pt x="67421" y="8680"/>
                          </a:cubicBezTo>
                          <a:close/>
                        </a:path>
                      </a:pathLst>
                    </a:custGeom>
                    <a:solidFill>
                      <a:srgbClr val="DCFB8E">
                        <a:alpha val="30000"/>
                      </a:srgbClr>
                    </a:solidFill>
                    <a:ln w="26947" cap="flat">
                      <a:noFill/>
                      <a:prstDash val="solid"/>
                      <a:miter/>
                    </a:ln>
                  </p:spPr>
                  <p:txBody>
                    <a:bodyPr rtlCol="1" anchor="ctr"/>
                    <a:lstStyle/>
                    <a:p>
                      <a:endParaRPr lang="ar-SA"/>
                    </a:p>
                  </p:txBody>
                </p:sp>
                <p:sp>
                  <p:nvSpPr>
                    <p:cNvPr id="793" name="شكل حر: شكل 1540">
                      <a:extLst>
                        <a:ext uri="{FF2B5EF4-FFF2-40B4-BE49-F238E27FC236}">
                          <a16:creationId xmlns:a16="http://schemas.microsoft.com/office/drawing/2014/main" id="{E5B34B9C-53FC-4773-901A-7F645D86CD2D}"/>
                        </a:ext>
                      </a:extLst>
                    </p:cNvPr>
                    <p:cNvSpPr/>
                    <p:nvPr/>
                  </p:nvSpPr>
                  <p:spPr>
                    <a:xfrm>
                      <a:off x="7543041" y="6798027"/>
                      <a:ext cx="205087" cy="203821"/>
                    </a:xfrm>
                    <a:custGeom>
                      <a:avLst/>
                      <a:gdLst>
                        <a:gd name="connsiteX0" fmla="*/ 132145 w 205087"/>
                        <a:gd name="connsiteY0" fmla="*/ 14171 h 203821"/>
                        <a:gd name="connsiteX1" fmla="*/ 75511 w 205087"/>
                        <a:gd name="connsiteY1" fmla="*/ 687 h 203821"/>
                        <a:gd name="connsiteX2" fmla="*/ 0 w 205087"/>
                        <a:gd name="connsiteY2" fmla="*/ 68108 h 203821"/>
                        <a:gd name="connsiteX3" fmla="*/ 88995 w 205087"/>
                        <a:gd name="connsiteY3" fmla="*/ 51927 h 203821"/>
                        <a:gd name="connsiteX4" fmla="*/ 164506 w 205087"/>
                        <a:gd name="connsiteY4" fmla="*/ 154406 h 203821"/>
                        <a:gd name="connsiteX5" fmla="*/ 204959 w 205087"/>
                        <a:gd name="connsiteY5" fmla="*/ 200253 h 203821"/>
                        <a:gd name="connsiteX6" fmla="*/ 132145 w 205087"/>
                        <a:gd name="connsiteY6" fmla="*/ 14171 h 203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5087" h="203821">
                          <a:moveTo>
                            <a:pt x="132145" y="14171"/>
                          </a:moveTo>
                          <a:cubicBezTo>
                            <a:pt x="115963" y="3384"/>
                            <a:pt x="97085" y="-2010"/>
                            <a:pt x="75511" y="687"/>
                          </a:cubicBezTo>
                          <a:cubicBezTo>
                            <a:pt x="45846" y="3384"/>
                            <a:pt x="18877" y="33049"/>
                            <a:pt x="0" y="68108"/>
                          </a:cubicBezTo>
                          <a:cubicBezTo>
                            <a:pt x="24271" y="33049"/>
                            <a:pt x="56633" y="14171"/>
                            <a:pt x="88995" y="51927"/>
                          </a:cubicBezTo>
                          <a:cubicBezTo>
                            <a:pt x="115963" y="81592"/>
                            <a:pt x="140235" y="119348"/>
                            <a:pt x="164506" y="154406"/>
                          </a:cubicBezTo>
                          <a:cubicBezTo>
                            <a:pt x="167203" y="157103"/>
                            <a:pt x="207656" y="219131"/>
                            <a:pt x="204959" y="200253"/>
                          </a:cubicBezTo>
                          <a:cubicBezTo>
                            <a:pt x="188778" y="135529"/>
                            <a:pt x="169900" y="68108"/>
                            <a:pt x="132145" y="14171"/>
                          </a:cubicBezTo>
                          <a:close/>
                        </a:path>
                      </a:pathLst>
                    </a:custGeom>
                    <a:solidFill>
                      <a:srgbClr val="284A55"/>
                    </a:solidFill>
                    <a:ln w="26947" cap="flat">
                      <a:noFill/>
                      <a:prstDash val="solid"/>
                      <a:miter/>
                    </a:ln>
                  </p:spPr>
                  <p:txBody>
                    <a:bodyPr rtlCol="1" anchor="ctr"/>
                    <a:lstStyle/>
                    <a:p>
                      <a:endParaRPr lang="ar-SA"/>
                    </a:p>
                  </p:txBody>
                </p:sp>
                <p:sp>
                  <p:nvSpPr>
                    <p:cNvPr id="794" name="شكل حر: شكل 1541">
                      <a:extLst>
                        <a:ext uri="{FF2B5EF4-FFF2-40B4-BE49-F238E27FC236}">
                          <a16:creationId xmlns:a16="http://schemas.microsoft.com/office/drawing/2014/main" id="{5986CBA4-E60D-4181-B6B1-DB1A856CEC20}"/>
                        </a:ext>
                      </a:extLst>
                    </p:cNvPr>
                    <p:cNvSpPr/>
                    <p:nvPr/>
                  </p:nvSpPr>
                  <p:spPr>
                    <a:xfrm>
                      <a:off x="7381231" y="6739480"/>
                      <a:ext cx="296651" cy="291161"/>
                    </a:xfrm>
                    <a:custGeom>
                      <a:avLst/>
                      <a:gdLst>
                        <a:gd name="connsiteX0" fmla="*/ 234624 w 296651"/>
                        <a:gd name="connsiteY0" fmla="*/ 59234 h 291161"/>
                        <a:gd name="connsiteX1" fmla="*/ 159113 w 296651"/>
                        <a:gd name="connsiteY1" fmla="*/ 126655 h 291161"/>
                        <a:gd name="connsiteX2" fmla="*/ 105176 w 296651"/>
                        <a:gd name="connsiteY2" fmla="*/ 242618 h 291161"/>
                        <a:gd name="connsiteX3" fmla="*/ 88995 w 296651"/>
                        <a:gd name="connsiteY3" fmla="*/ 291162 h 291161"/>
                        <a:gd name="connsiteX4" fmla="*/ 0 w 296651"/>
                        <a:gd name="connsiteY4" fmla="*/ 291162 h 291161"/>
                        <a:gd name="connsiteX5" fmla="*/ 59330 w 296651"/>
                        <a:gd name="connsiteY5" fmla="*/ 123958 h 291161"/>
                        <a:gd name="connsiteX6" fmla="*/ 148326 w 296651"/>
                        <a:gd name="connsiteY6" fmla="*/ 10691 h 291161"/>
                        <a:gd name="connsiteX7" fmla="*/ 156416 w 296651"/>
                        <a:gd name="connsiteY7" fmla="*/ 2601 h 291161"/>
                        <a:gd name="connsiteX8" fmla="*/ 264289 w 296651"/>
                        <a:gd name="connsiteY8" fmla="*/ 34962 h 291161"/>
                        <a:gd name="connsiteX9" fmla="*/ 296652 w 296651"/>
                        <a:gd name="connsiteY9" fmla="*/ 72718 h 291161"/>
                        <a:gd name="connsiteX10" fmla="*/ 234624 w 296651"/>
                        <a:gd name="connsiteY10" fmla="*/ 59234 h 291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6651" h="291161">
                          <a:moveTo>
                            <a:pt x="234624" y="59234"/>
                          </a:moveTo>
                          <a:cubicBezTo>
                            <a:pt x="204959" y="61931"/>
                            <a:pt x="177990" y="91596"/>
                            <a:pt x="159113" y="126655"/>
                          </a:cubicBezTo>
                          <a:cubicBezTo>
                            <a:pt x="134842" y="161714"/>
                            <a:pt x="115963" y="212953"/>
                            <a:pt x="105176" y="242618"/>
                          </a:cubicBezTo>
                          <a:cubicBezTo>
                            <a:pt x="99782" y="258800"/>
                            <a:pt x="94389" y="274981"/>
                            <a:pt x="88995" y="291162"/>
                          </a:cubicBezTo>
                          <a:lnTo>
                            <a:pt x="0" y="291162"/>
                          </a:lnTo>
                          <a:cubicBezTo>
                            <a:pt x="13484" y="231831"/>
                            <a:pt x="32361" y="175198"/>
                            <a:pt x="59330" y="123958"/>
                          </a:cubicBezTo>
                          <a:cubicBezTo>
                            <a:pt x="80905" y="80809"/>
                            <a:pt x="118660" y="51144"/>
                            <a:pt x="148326" y="10691"/>
                          </a:cubicBezTo>
                          <a:cubicBezTo>
                            <a:pt x="151022" y="7994"/>
                            <a:pt x="153719" y="5298"/>
                            <a:pt x="156416" y="2601"/>
                          </a:cubicBezTo>
                          <a:cubicBezTo>
                            <a:pt x="191474" y="-5490"/>
                            <a:pt x="229231" y="5298"/>
                            <a:pt x="264289" y="34962"/>
                          </a:cubicBezTo>
                          <a:cubicBezTo>
                            <a:pt x="275076" y="45750"/>
                            <a:pt x="285864" y="59234"/>
                            <a:pt x="296652" y="72718"/>
                          </a:cubicBezTo>
                          <a:cubicBezTo>
                            <a:pt x="277773" y="61931"/>
                            <a:pt x="258895" y="56537"/>
                            <a:pt x="234624" y="59234"/>
                          </a:cubicBezTo>
                          <a:close/>
                        </a:path>
                      </a:pathLst>
                    </a:custGeom>
                    <a:solidFill>
                      <a:srgbClr val="00374E"/>
                    </a:solidFill>
                    <a:ln w="26947" cap="flat">
                      <a:noFill/>
                      <a:prstDash val="solid"/>
                      <a:miter/>
                    </a:ln>
                  </p:spPr>
                  <p:txBody>
                    <a:bodyPr rtlCol="1" anchor="ctr"/>
                    <a:lstStyle/>
                    <a:p>
                      <a:endParaRPr lang="ar-SA"/>
                    </a:p>
                  </p:txBody>
                </p:sp>
                <p:sp>
                  <p:nvSpPr>
                    <p:cNvPr id="795" name="شكل حر: شكل 1542">
                      <a:extLst>
                        <a:ext uri="{FF2B5EF4-FFF2-40B4-BE49-F238E27FC236}">
                          <a16:creationId xmlns:a16="http://schemas.microsoft.com/office/drawing/2014/main" id="{DE1AFAAB-02E7-444A-BCC2-4AACA5F2E932}"/>
                        </a:ext>
                      </a:extLst>
                    </p:cNvPr>
                    <p:cNvSpPr/>
                    <p:nvPr/>
                  </p:nvSpPr>
                  <p:spPr>
                    <a:xfrm>
                      <a:off x="7340778" y="6742080"/>
                      <a:ext cx="194171" cy="288561"/>
                    </a:xfrm>
                    <a:custGeom>
                      <a:avLst/>
                      <a:gdLst>
                        <a:gd name="connsiteX0" fmla="*/ 99782 w 194171"/>
                        <a:gd name="connsiteY0" fmla="*/ 121357 h 288561"/>
                        <a:gd name="connsiteX1" fmla="*/ 40452 w 194171"/>
                        <a:gd name="connsiteY1" fmla="*/ 288561 h 288561"/>
                        <a:gd name="connsiteX2" fmla="*/ 0 w 194171"/>
                        <a:gd name="connsiteY2" fmla="*/ 288561 h 288561"/>
                        <a:gd name="connsiteX3" fmla="*/ 0 w 194171"/>
                        <a:gd name="connsiteY3" fmla="*/ 288561 h 288561"/>
                        <a:gd name="connsiteX4" fmla="*/ 99782 w 194171"/>
                        <a:gd name="connsiteY4" fmla="*/ 59330 h 288561"/>
                        <a:gd name="connsiteX5" fmla="*/ 194171 w 194171"/>
                        <a:gd name="connsiteY5" fmla="*/ 0 h 288561"/>
                        <a:gd name="connsiteX6" fmla="*/ 186081 w 194171"/>
                        <a:gd name="connsiteY6" fmla="*/ 8091 h 288561"/>
                        <a:gd name="connsiteX7" fmla="*/ 99782 w 194171"/>
                        <a:gd name="connsiteY7" fmla="*/ 121357 h 288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4171" h="288561">
                          <a:moveTo>
                            <a:pt x="99782" y="121357"/>
                          </a:moveTo>
                          <a:cubicBezTo>
                            <a:pt x="75511" y="172597"/>
                            <a:pt x="56633" y="229231"/>
                            <a:pt x="40452" y="288561"/>
                          </a:cubicBezTo>
                          <a:lnTo>
                            <a:pt x="0" y="288561"/>
                          </a:lnTo>
                          <a:cubicBezTo>
                            <a:pt x="0" y="288561"/>
                            <a:pt x="0" y="288561"/>
                            <a:pt x="0" y="288561"/>
                          </a:cubicBezTo>
                          <a:cubicBezTo>
                            <a:pt x="16180" y="199565"/>
                            <a:pt x="45846" y="118660"/>
                            <a:pt x="99782" y="59330"/>
                          </a:cubicBezTo>
                          <a:cubicBezTo>
                            <a:pt x="126751" y="29665"/>
                            <a:pt x="159113" y="8091"/>
                            <a:pt x="194171" y="0"/>
                          </a:cubicBezTo>
                          <a:cubicBezTo>
                            <a:pt x="191474" y="2697"/>
                            <a:pt x="188778" y="5394"/>
                            <a:pt x="186081" y="8091"/>
                          </a:cubicBezTo>
                          <a:cubicBezTo>
                            <a:pt x="159113" y="48543"/>
                            <a:pt x="121357" y="78208"/>
                            <a:pt x="99782" y="121357"/>
                          </a:cubicBezTo>
                          <a:close/>
                        </a:path>
                      </a:pathLst>
                    </a:custGeom>
                    <a:solidFill>
                      <a:srgbClr val="007500"/>
                    </a:solidFill>
                    <a:ln w="26947" cap="flat">
                      <a:noFill/>
                      <a:prstDash val="solid"/>
                      <a:miter/>
                    </a:ln>
                  </p:spPr>
                  <p:txBody>
                    <a:bodyPr rtlCol="1" anchor="ctr"/>
                    <a:lstStyle/>
                    <a:p>
                      <a:endParaRPr lang="ar-SA"/>
                    </a:p>
                  </p:txBody>
                </p:sp>
                <p:sp>
                  <p:nvSpPr>
                    <p:cNvPr id="796" name="شكل حر: شكل 1543">
                      <a:extLst>
                        <a:ext uri="{FF2B5EF4-FFF2-40B4-BE49-F238E27FC236}">
                          <a16:creationId xmlns:a16="http://schemas.microsoft.com/office/drawing/2014/main" id="{E19D6CCB-5F07-4209-AC47-20322EBA3A93}"/>
                        </a:ext>
                      </a:extLst>
                    </p:cNvPr>
                    <p:cNvSpPr/>
                    <p:nvPr/>
                  </p:nvSpPr>
                  <p:spPr>
                    <a:xfrm>
                      <a:off x="7386624" y="6745885"/>
                      <a:ext cx="253931" cy="287452"/>
                    </a:xfrm>
                    <a:custGeom>
                      <a:avLst/>
                      <a:gdLst>
                        <a:gd name="connsiteX0" fmla="*/ 183385 w 253931"/>
                        <a:gd name="connsiteY0" fmla="*/ 9679 h 287452"/>
                        <a:gd name="connsiteX1" fmla="*/ 153720 w 253931"/>
                        <a:gd name="connsiteY1" fmla="*/ 20466 h 287452"/>
                        <a:gd name="connsiteX2" fmla="*/ 88996 w 253931"/>
                        <a:gd name="connsiteY2" fmla="*/ 87887 h 287452"/>
                        <a:gd name="connsiteX3" fmla="*/ 37755 w 253931"/>
                        <a:gd name="connsiteY3" fmla="*/ 182276 h 287452"/>
                        <a:gd name="connsiteX4" fmla="*/ 5394 w 253931"/>
                        <a:gd name="connsiteY4" fmla="*/ 287453 h 287452"/>
                        <a:gd name="connsiteX5" fmla="*/ 0 w 253931"/>
                        <a:gd name="connsiteY5" fmla="*/ 287453 h 287452"/>
                        <a:gd name="connsiteX6" fmla="*/ 16181 w 253931"/>
                        <a:gd name="connsiteY6" fmla="*/ 233516 h 287452"/>
                        <a:gd name="connsiteX7" fmla="*/ 40452 w 253931"/>
                        <a:gd name="connsiteY7" fmla="*/ 166095 h 287452"/>
                        <a:gd name="connsiteX8" fmla="*/ 94389 w 253931"/>
                        <a:gd name="connsiteY8" fmla="*/ 71706 h 287452"/>
                        <a:gd name="connsiteX9" fmla="*/ 156417 w 253931"/>
                        <a:gd name="connsiteY9" fmla="*/ 4285 h 287452"/>
                        <a:gd name="connsiteX10" fmla="*/ 242715 w 253931"/>
                        <a:gd name="connsiteY10" fmla="*/ 23163 h 287452"/>
                        <a:gd name="connsiteX11" fmla="*/ 253502 w 253931"/>
                        <a:gd name="connsiteY11" fmla="*/ 31254 h 287452"/>
                        <a:gd name="connsiteX12" fmla="*/ 183385 w 253931"/>
                        <a:gd name="connsiteY12" fmla="*/ 9679 h 28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3931" h="287452">
                          <a:moveTo>
                            <a:pt x="183385" y="9679"/>
                          </a:moveTo>
                          <a:cubicBezTo>
                            <a:pt x="169901" y="9679"/>
                            <a:pt x="164507" y="12376"/>
                            <a:pt x="153720" y="20466"/>
                          </a:cubicBezTo>
                          <a:cubicBezTo>
                            <a:pt x="129448" y="33950"/>
                            <a:pt x="105176" y="60919"/>
                            <a:pt x="88996" y="87887"/>
                          </a:cubicBezTo>
                          <a:cubicBezTo>
                            <a:pt x="70118" y="117552"/>
                            <a:pt x="48543" y="147218"/>
                            <a:pt x="37755" y="182276"/>
                          </a:cubicBezTo>
                          <a:cubicBezTo>
                            <a:pt x="29665" y="206548"/>
                            <a:pt x="16181" y="249697"/>
                            <a:pt x="5394" y="287453"/>
                          </a:cubicBezTo>
                          <a:lnTo>
                            <a:pt x="0" y="287453"/>
                          </a:lnTo>
                          <a:cubicBezTo>
                            <a:pt x="5394" y="268575"/>
                            <a:pt x="10787" y="249697"/>
                            <a:pt x="16181" y="233516"/>
                          </a:cubicBezTo>
                          <a:cubicBezTo>
                            <a:pt x="21575" y="211942"/>
                            <a:pt x="32362" y="187670"/>
                            <a:pt x="40452" y="166095"/>
                          </a:cubicBezTo>
                          <a:cubicBezTo>
                            <a:pt x="53937" y="131037"/>
                            <a:pt x="72815" y="101371"/>
                            <a:pt x="94389" y="71706"/>
                          </a:cubicBezTo>
                          <a:cubicBezTo>
                            <a:pt x="118660" y="39344"/>
                            <a:pt x="148326" y="6982"/>
                            <a:pt x="156417" y="4285"/>
                          </a:cubicBezTo>
                          <a:cubicBezTo>
                            <a:pt x="186081" y="-6502"/>
                            <a:pt x="213050" y="4285"/>
                            <a:pt x="242715" y="23163"/>
                          </a:cubicBezTo>
                          <a:cubicBezTo>
                            <a:pt x="245412" y="25860"/>
                            <a:pt x="256199" y="33950"/>
                            <a:pt x="253502" y="31254"/>
                          </a:cubicBezTo>
                          <a:cubicBezTo>
                            <a:pt x="231928" y="20466"/>
                            <a:pt x="202262" y="9679"/>
                            <a:pt x="183385" y="9679"/>
                          </a:cubicBezTo>
                          <a:close/>
                        </a:path>
                      </a:pathLst>
                    </a:custGeom>
                    <a:solidFill>
                      <a:srgbClr val="DCFB8E">
                        <a:alpha val="30000"/>
                      </a:srgbClr>
                    </a:solidFill>
                    <a:ln w="26947" cap="flat">
                      <a:noFill/>
                      <a:prstDash val="solid"/>
                      <a:miter/>
                    </a:ln>
                  </p:spPr>
                  <p:txBody>
                    <a:bodyPr rtlCol="1" anchor="ctr"/>
                    <a:lstStyle/>
                    <a:p>
                      <a:endParaRPr lang="ar-SA"/>
                    </a:p>
                  </p:txBody>
                </p:sp>
                <p:sp>
                  <p:nvSpPr>
                    <p:cNvPr id="797" name="شكل حر: شكل 1544">
                      <a:extLst>
                        <a:ext uri="{FF2B5EF4-FFF2-40B4-BE49-F238E27FC236}">
                          <a16:creationId xmlns:a16="http://schemas.microsoft.com/office/drawing/2014/main" id="{8FEAA840-EC3B-4710-9A0A-B2051F1F1943}"/>
                        </a:ext>
                      </a:extLst>
                    </p:cNvPr>
                    <p:cNvSpPr/>
                    <p:nvPr/>
                  </p:nvSpPr>
                  <p:spPr>
                    <a:xfrm>
                      <a:off x="7359656" y="6752867"/>
                      <a:ext cx="156771" cy="223958"/>
                    </a:xfrm>
                    <a:custGeom>
                      <a:avLst/>
                      <a:gdLst>
                        <a:gd name="connsiteX0" fmla="*/ 142933 w 156771"/>
                        <a:gd name="connsiteY0" fmla="*/ 5394 h 223958"/>
                        <a:gd name="connsiteX1" fmla="*/ 13484 w 156771"/>
                        <a:gd name="connsiteY1" fmla="*/ 180688 h 223958"/>
                        <a:gd name="connsiteX2" fmla="*/ 0 w 156771"/>
                        <a:gd name="connsiteY2" fmla="*/ 223838 h 223958"/>
                        <a:gd name="connsiteX3" fmla="*/ 156417 w 156771"/>
                        <a:gd name="connsiteY3" fmla="*/ 0 h 223958"/>
                        <a:gd name="connsiteX4" fmla="*/ 142933 w 156771"/>
                        <a:gd name="connsiteY4" fmla="*/ 5394 h 223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1" h="223958">
                          <a:moveTo>
                            <a:pt x="142933" y="5394"/>
                          </a:moveTo>
                          <a:cubicBezTo>
                            <a:pt x="80905" y="35059"/>
                            <a:pt x="43149" y="107873"/>
                            <a:pt x="13484" y="180688"/>
                          </a:cubicBezTo>
                          <a:cubicBezTo>
                            <a:pt x="13484" y="183385"/>
                            <a:pt x="0" y="226534"/>
                            <a:pt x="0" y="223838"/>
                          </a:cubicBezTo>
                          <a:cubicBezTo>
                            <a:pt x="29665" y="151023"/>
                            <a:pt x="97086" y="32362"/>
                            <a:pt x="156417" y="0"/>
                          </a:cubicBezTo>
                          <a:cubicBezTo>
                            <a:pt x="159113" y="0"/>
                            <a:pt x="145629" y="5394"/>
                            <a:pt x="142933" y="5394"/>
                          </a:cubicBezTo>
                          <a:close/>
                        </a:path>
                      </a:pathLst>
                    </a:custGeom>
                    <a:solidFill>
                      <a:srgbClr val="DCFB8E">
                        <a:alpha val="80000"/>
                      </a:srgbClr>
                    </a:solidFill>
                    <a:ln w="26947" cap="flat">
                      <a:noFill/>
                      <a:prstDash val="solid"/>
                      <a:miter/>
                    </a:ln>
                  </p:spPr>
                  <p:txBody>
                    <a:bodyPr rtlCol="1" anchor="ctr"/>
                    <a:lstStyle/>
                    <a:p>
                      <a:endParaRPr lang="ar-SA"/>
                    </a:p>
                  </p:txBody>
                </p:sp>
              </p:grpSp>
              <p:grpSp>
                <p:nvGrpSpPr>
                  <p:cNvPr id="602" name="رسم 4">
                    <a:extLst>
                      <a:ext uri="{FF2B5EF4-FFF2-40B4-BE49-F238E27FC236}">
                        <a16:creationId xmlns:a16="http://schemas.microsoft.com/office/drawing/2014/main" id="{5B6294A0-DBCC-44EA-83D3-C6766503DF67}"/>
                      </a:ext>
                    </a:extLst>
                  </p:cNvPr>
                  <p:cNvGrpSpPr/>
                  <p:nvPr/>
                </p:nvGrpSpPr>
                <p:grpSpPr>
                  <a:xfrm>
                    <a:off x="5607777" y="6259347"/>
                    <a:ext cx="535607" cy="773990"/>
                    <a:chOff x="5607777" y="6259347"/>
                    <a:chExt cx="535607" cy="773990"/>
                  </a:xfrm>
                  <a:solidFill>
                    <a:schemeClr val="accent1"/>
                  </a:solidFill>
                </p:grpSpPr>
                <p:sp>
                  <p:nvSpPr>
                    <p:cNvPr id="760" name="شكل حر: شكل 1546">
                      <a:extLst>
                        <a:ext uri="{FF2B5EF4-FFF2-40B4-BE49-F238E27FC236}">
                          <a16:creationId xmlns:a16="http://schemas.microsoft.com/office/drawing/2014/main" id="{D65A77BB-431C-4297-BE67-A0F49D9DA530}"/>
                        </a:ext>
                      </a:extLst>
                    </p:cNvPr>
                    <p:cNvSpPr/>
                    <p:nvPr/>
                  </p:nvSpPr>
                  <p:spPr>
                    <a:xfrm>
                      <a:off x="5607777" y="6457564"/>
                      <a:ext cx="368403" cy="575773"/>
                    </a:xfrm>
                    <a:custGeom>
                      <a:avLst/>
                      <a:gdLst>
                        <a:gd name="connsiteX0" fmla="*/ 284802 w 368403"/>
                        <a:gd name="connsiteY0" fmla="*/ 573077 h 575773"/>
                        <a:gd name="connsiteX1" fmla="*/ 249743 w 368403"/>
                        <a:gd name="connsiteY1" fmla="*/ 395086 h 575773"/>
                        <a:gd name="connsiteX2" fmla="*/ 149960 w 368403"/>
                        <a:gd name="connsiteY2" fmla="*/ 109222 h 575773"/>
                        <a:gd name="connsiteX3" fmla="*/ 149960 w 368403"/>
                        <a:gd name="connsiteY3" fmla="*/ 109222 h 575773"/>
                        <a:gd name="connsiteX4" fmla="*/ 149960 w 368403"/>
                        <a:gd name="connsiteY4" fmla="*/ 109222 h 575773"/>
                        <a:gd name="connsiteX5" fmla="*/ 1634 w 368403"/>
                        <a:gd name="connsiteY5" fmla="*/ 109222 h 575773"/>
                        <a:gd name="connsiteX6" fmla="*/ 44784 w 368403"/>
                        <a:gd name="connsiteY6" fmla="*/ 36407 h 575773"/>
                        <a:gd name="connsiteX7" fmla="*/ 141869 w 368403"/>
                        <a:gd name="connsiteY7" fmla="*/ 4045 h 575773"/>
                        <a:gd name="connsiteX8" fmla="*/ 300983 w 368403"/>
                        <a:gd name="connsiteY8" fmla="*/ 165855 h 575773"/>
                        <a:gd name="connsiteX9" fmla="*/ 368404 w 368403"/>
                        <a:gd name="connsiteY9" fmla="*/ 575773 h 575773"/>
                        <a:gd name="connsiteX10" fmla="*/ 284802 w 368403"/>
                        <a:gd name="connsiteY10" fmla="*/ 575773 h 575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8403" h="575773">
                          <a:moveTo>
                            <a:pt x="284802" y="573077"/>
                          </a:moveTo>
                          <a:cubicBezTo>
                            <a:pt x="274014" y="513747"/>
                            <a:pt x="263227" y="454416"/>
                            <a:pt x="249743" y="395086"/>
                          </a:cubicBezTo>
                          <a:cubicBezTo>
                            <a:pt x="230865" y="308787"/>
                            <a:pt x="211987" y="163158"/>
                            <a:pt x="149960" y="109222"/>
                          </a:cubicBezTo>
                          <a:cubicBezTo>
                            <a:pt x="149960" y="109222"/>
                            <a:pt x="152657" y="111919"/>
                            <a:pt x="149960" y="109222"/>
                          </a:cubicBezTo>
                          <a:cubicBezTo>
                            <a:pt x="147263" y="109222"/>
                            <a:pt x="149960" y="109222"/>
                            <a:pt x="149960" y="109222"/>
                          </a:cubicBezTo>
                          <a:cubicBezTo>
                            <a:pt x="104114" y="68769"/>
                            <a:pt x="47480" y="68769"/>
                            <a:pt x="1634" y="109222"/>
                          </a:cubicBezTo>
                          <a:cubicBezTo>
                            <a:pt x="-9153" y="95738"/>
                            <a:pt x="36693" y="47194"/>
                            <a:pt x="44784" y="36407"/>
                          </a:cubicBezTo>
                          <a:cubicBezTo>
                            <a:pt x="71752" y="4045"/>
                            <a:pt x="106810" y="-6742"/>
                            <a:pt x="141869" y="4045"/>
                          </a:cubicBezTo>
                          <a:cubicBezTo>
                            <a:pt x="211987" y="25620"/>
                            <a:pt x="268620" y="87647"/>
                            <a:pt x="300983" y="165855"/>
                          </a:cubicBezTo>
                          <a:cubicBezTo>
                            <a:pt x="352222" y="292606"/>
                            <a:pt x="357616" y="432842"/>
                            <a:pt x="368404" y="575773"/>
                          </a:cubicBezTo>
                          <a:lnTo>
                            <a:pt x="284802" y="575773"/>
                          </a:lnTo>
                          <a:close/>
                        </a:path>
                      </a:pathLst>
                    </a:custGeom>
                    <a:solidFill>
                      <a:srgbClr val="1F5C24"/>
                    </a:solidFill>
                    <a:ln w="26947" cap="flat">
                      <a:noFill/>
                      <a:prstDash val="solid"/>
                      <a:miter/>
                    </a:ln>
                  </p:spPr>
                  <p:txBody>
                    <a:bodyPr rtlCol="1" anchor="ctr"/>
                    <a:lstStyle/>
                    <a:p>
                      <a:endParaRPr lang="ar-SA"/>
                    </a:p>
                  </p:txBody>
                </p:sp>
                <p:sp>
                  <p:nvSpPr>
                    <p:cNvPr id="761" name="شكل حر: شكل 1547">
                      <a:extLst>
                        <a:ext uri="{FF2B5EF4-FFF2-40B4-BE49-F238E27FC236}">
                          <a16:creationId xmlns:a16="http://schemas.microsoft.com/office/drawing/2014/main" id="{88351574-8F6C-406D-AFEF-ED54B16FF364}"/>
                        </a:ext>
                      </a:extLst>
                    </p:cNvPr>
                    <p:cNvSpPr/>
                    <p:nvPr/>
                  </p:nvSpPr>
                  <p:spPr>
                    <a:xfrm>
                      <a:off x="5706498" y="6457141"/>
                      <a:ext cx="272379" cy="576196"/>
                    </a:xfrm>
                    <a:custGeom>
                      <a:avLst/>
                      <a:gdLst>
                        <a:gd name="connsiteX0" fmla="*/ 234624 w 272379"/>
                        <a:gd name="connsiteY0" fmla="*/ 573500 h 576196"/>
                        <a:gd name="connsiteX1" fmla="*/ 231927 w 272379"/>
                        <a:gd name="connsiteY1" fmla="*/ 541138 h 576196"/>
                        <a:gd name="connsiteX2" fmla="*/ 151022 w 272379"/>
                        <a:gd name="connsiteY2" fmla="*/ 136613 h 576196"/>
                        <a:gd name="connsiteX3" fmla="*/ 0 w 272379"/>
                        <a:gd name="connsiteY3" fmla="*/ 1772 h 576196"/>
                        <a:gd name="connsiteX4" fmla="*/ 45846 w 272379"/>
                        <a:gd name="connsiteY4" fmla="*/ 4469 h 576196"/>
                        <a:gd name="connsiteX5" fmla="*/ 204959 w 272379"/>
                        <a:gd name="connsiteY5" fmla="*/ 166278 h 576196"/>
                        <a:gd name="connsiteX6" fmla="*/ 272380 w 272379"/>
                        <a:gd name="connsiteY6" fmla="*/ 576197 h 576196"/>
                        <a:gd name="connsiteX7" fmla="*/ 234624 w 272379"/>
                        <a:gd name="connsiteY7" fmla="*/ 576197 h 576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2379" h="576196">
                          <a:moveTo>
                            <a:pt x="234624" y="573500"/>
                          </a:moveTo>
                          <a:cubicBezTo>
                            <a:pt x="234624" y="562712"/>
                            <a:pt x="231927" y="551925"/>
                            <a:pt x="231927" y="541138"/>
                          </a:cubicBezTo>
                          <a:cubicBezTo>
                            <a:pt x="221140" y="400903"/>
                            <a:pt x="196868" y="271455"/>
                            <a:pt x="151022" y="136613"/>
                          </a:cubicBezTo>
                          <a:cubicBezTo>
                            <a:pt x="124054" y="61102"/>
                            <a:pt x="64724" y="12559"/>
                            <a:pt x="0" y="1772"/>
                          </a:cubicBezTo>
                          <a:cubicBezTo>
                            <a:pt x="13484" y="-925"/>
                            <a:pt x="29665" y="-925"/>
                            <a:pt x="45846" y="4469"/>
                          </a:cubicBezTo>
                          <a:cubicBezTo>
                            <a:pt x="115963" y="26043"/>
                            <a:pt x="172597" y="88070"/>
                            <a:pt x="204959" y="166278"/>
                          </a:cubicBezTo>
                          <a:cubicBezTo>
                            <a:pt x="256199" y="293030"/>
                            <a:pt x="261593" y="433265"/>
                            <a:pt x="272380" y="576197"/>
                          </a:cubicBezTo>
                          <a:lnTo>
                            <a:pt x="234624" y="576197"/>
                          </a:lnTo>
                          <a:close/>
                        </a:path>
                      </a:pathLst>
                    </a:custGeom>
                    <a:solidFill>
                      <a:srgbClr val="25981C"/>
                    </a:solidFill>
                    <a:ln w="26947" cap="flat">
                      <a:noFill/>
                      <a:prstDash val="solid"/>
                      <a:miter/>
                    </a:ln>
                  </p:spPr>
                  <p:txBody>
                    <a:bodyPr rtlCol="1" anchor="ctr"/>
                    <a:lstStyle/>
                    <a:p>
                      <a:endParaRPr lang="ar-SA"/>
                    </a:p>
                  </p:txBody>
                </p:sp>
                <p:sp>
                  <p:nvSpPr>
                    <p:cNvPr id="762" name="شكل حر: شكل 1548">
                      <a:extLst>
                        <a:ext uri="{FF2B5EF4-FFF2-40B4-BE49-F238E27FC236}">
                          <a16:creationId xmlns:a16="http://schemas.microsoft.com/office/drawing/2014/main" id="{FEDB407D-F76E-43FC-8839-7EC1A400C00C}"/>
                        </a:ext>
                      </a:extLst>
                    </p:cNvPr>
                    <p:cNvSpPr/>
                    <p:nvPr/>
                  </p:nvSpPr>
                  <p:spPr>
                    <a:xfrm>
                      <a:off x="5964169" y="6259347"/>
                      <a:ext cx="176518" cy="773990"/>
                    </a:xfrm>
                    <a:custGeom>
                      <a:avLst/>
                      <a:gdLst>
                        <a:gd name="connsiteX0" fmla="*/ 90220 w 176518"/>
                        <a:gd name="connsiteY0" fmla="*/ 733538 h 773990"/>
                        <a:gd name="connsiteX1" fmla="*/ 87523 w 176518"/>
                        <a:gd name="connsiteY1" fmla="*/ 773991 h 773990"/>
                        <a:gd name="connsiteX2" fmla="*/ 1225 w 176518"/>
                        <a:gd name="connsiteY2" fmla="*/ 773991 h 773990"/>
                        <a:gd name="connsiteX3" fmla="*/ 20102 w 176518"/>
                        <a:gd name="connsiteY3" fmla="*/ 361375 h 773990"/>
                        <a:gd name="connsiteX4" fmla="*/ 165732 w 176518"/>
                        <a:gd name="connsiteY4" fmla="*/ 10787 h 773990"/>
                        <a:gd name="connsiteX5" fmla="*/ 176519 w 176518"/>
                        <a:gd name="connsiteY5" fmla="*/ 0 h 773990"/>
                        <a:gd name="connsiteX6" fmla="*/ 114492 w 176518"/>
                        <a:gd name="connsiteY6" fmla="*/ 350588 h 773990"/>
                        <a:gd name="connsiteX7" fmla="*/ 90220 w 176518"/>
                        <a:gd name="connsiteY7" fmla="*/ 733538 h 773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6518" h="773990">
                          <a:moveTo>
                            <a:pt x="90220" y="733538"/>
                          </a:moveTo>
                          <a:cubicBezTo>
                            <a:pt x="90220" y="747022"/>
                            <a:pt x="87523" y="760506"/>
                            <a:pt x="87523" y="773991"/>
                          </a:cubicBezTo>
                          <a:lnTo>
                            <a:pt x="1225" y="773991"/>
                          </a:lnTo>
                          <a:cubicBezTo>
                            <a:pt x="-1472" y="636452"/>
                            <a:pt x="-1472" y="498914"/>
                            <a:pt x="20102" y="361375"/>
                          </a:cubicBezTo>
                          <a:cubicBezTo>
                            <a:pt x="41677" y="223837"/>
                            <a:pt x="74039" y="97086"/>
                            <a:pt x="165732" y="10787"/>
                          </a:cubicBezTo>
                          <a:cubicBezTo>
                            <a:pt x="168428" y="8090"/>
                            <a:pt x="173822" y="5394"/>
                            <a:pt x="176519" y="0"/>
                          </a:cubicBezTo>
                          <a:cubicBezTo>
                            <a:pt x="127976" y="105176"/>
                            <a:pt x="117189" y="234624"/>
                            <a:pt x="114492" y="350588"/>
                          </a:cubicBezTo>
                          <a:cubicBezTo>
                            <a:pt x="109098" y="480036"/>
                            <a:pt x="103704" y="604090"/>
                            <a:pt x="90220" y="733538"/>
                          </a:cubicBezTo>
                          <a:close/>
                        </a:path>
                      </a:pathLst>
                    </a:custGeom>
                    <a:solidFill>
                      <a:srgbClr val="115027"/>
                    </a:solidFill>
                    <a:ln w="26947" cap="flat">
                      <a:noFill/>
                      <a:prstDash val="solid"/>
                      <a:miter/>
                    </a:ln>
                  </p:spPr>
                  <p:txBody>
                    <a:bodyPr rtlCol="1" anchor="ctr"/>
                    <a:lstStyle/>
                    <a:p>
                      <a:endParaRPr lang="ar-SA"/>
                    </a:p>
                  </p:txBody>
                </p:sp>
                <p:sp>
                  <p:nvSpPr>
                    <p:cNvPr id="763" name="شكل حر: شكل 1549">
                      <a:extLst>
                        <a:ext uri="{FF2B5EF4-FFF2-40B4-BE49-F238E27FC236}">
                          <a16:creationId xmlns:a16="http://schemas.microsoft.com/office/drawing/2014/main" id="{68367E83-E044-424C-9866-F5AE0FD16A25}"/>
                        </a:ext>
                      </a:extLst>
                    </p:cNvPr>
                    <p:cNvSpPr/>
                    <p:nvPr/>
                  </p:nvSpPr>
                  <p:spPr>
                    <a:xfrm>
                      <a:off x="6003149" y="6259347"/>
                      <a:ext cx="140235" cy="773990"/>
                    </a:xfrm>
                    <a:custGeom>
                      <a:avLst/>
                      <a:gdLst>
                        <a:gd name="connsiteX0" fmla="*/ 51240 w 140235"/>
                        <a:gd name="connsiteY0" fmla="*/ 733538 h 773990"/>
                        <a:gd name="connsiteX1" fmla="*/ 48543 w 140235"/>
                        <a:gd name="connsiteY1" fmla="*/ 773991 h 773990"/>
                        <a:gd name="connsiteX2" fmla="*/ 0 w 140235"/>
                        <a:gd name="connsiteY2" fmla="*/ 773991 h 773990"/>
                        <a:gd name="connsiteX3" fmla="*/ 10787 w 140235"/>
                        <a:gd name="connsiteY3" fmla="*/ 493520 h 773990"/>
                        <a:gd name="connsiteX4" fmla="*/ 129448 w 140235"/>
                        <a:gd name="connsiteY4" fmla="*/ 10787 h 773990"/>
                        <a:gd name="connsiteX5" fmla="*/ 140235 w 140235"/>
                        <a:gd name="connsiteY5" fmla="*/ 0 h 773990"/>
                        <a:gd name="connsiteX6" fmla="*/ 78208 w 140235"/>
                        <a:gd name="connsiteY6" fmla="*/ 350588 h 773990"/>
                        <a:gd name="connsiteX7" fmla="*/ 51240 w 140235"/>
                        <a:gd name="connsiteY7" fmla="*/ 733538 h 773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235" h="773990">
                          <a:moveTo>
                            <a:pt x="51240" y="733538"/>
                          </a:moveTo>
                          <a:cubicBezTo>
                            <a:pt x="51240" y="747022"/>
                            <a:pt x="48543" y="760506"/>
                            <a:pt x="48543" y="773991"/>
                          </a:cubicBezTo>
                          <a:lnTo>
                            <a:pt x="0" y="773991"/>
                          </a:lnTo>
                          <a:cubicBezTo>
                            <a:pt x="2697" y="682298"/>
                            <a:pt x="8090" y="587909"/>
                            <a:pt x="10787" y="493520"/>
                          </a:cubicBezTo>
                          <a:cubicBezTo>
                            <a:pt x="16181" y="315529"/>
                            <a:pt x="40452" y="142932"/>
                            <a:pt x="129448" y="10787"/>
                          </a:cubicBezTo>
                          <a:cubicBezTo>
                            <a:pt x="132145" y="8090"/>
                            <a:pt x="137538" y="5394"/>
                            <a:pt x="140235" y="0"/>
                          </a:cubicBezTo>
                          <a:cubicBezTo>
                            <a:pt x="91692" y="105176"/>
                            <a:pt x="80905" y="234624"/>
                            <a:pt x="78208" y="350588"/>
                          </a:cubicBezTo>
                          <a:cubicBezTo>
                            <a:pt x="70117" y="480036"/>
                            <a:pt x="64724" y="604090"/>
                            <a:pt x="51240" y="733538"/>
                          </a:cubicBezTo>
                          <a:close/>
                        </a:path>
                      </a:pathLst>
                    </a:custGeom>
                    <a:solidFill>
                      <a:srgbClr val="1F5C24"/>
                    </a:solidFill>
                    <a:ln w="26947" cap="flat">
                      <a:noFill/>
                      <a:prstDash val="solid"/>
                      <a:miter/>
                    </a:ln>
                  </p:spPr>
                  <p:txBody>
                    <a:bodyPr rtlCol="1" anchor="ctr"/>
                    <a:lstStyle/>
                    <a:p>
                      <a:endParaRPr lang="ar-SA"/>
                    </a:p>
                  </p:txBody>
                </p:sp>
                <p:sp>
                  <p:nvSpPr>
                    <p:cNvPr id="764" name="شكل حر: شكل 1550">
                      <a:extLst>
                        <a:ext uri="{FF2B5EF4-FFF2-40B4-BE49-F238E27FC236}">
                          <a16:creationId xmlns:a16="http://schemas.microsoft.com/office/drawing/2014/main" id="{2EBA6D35-36A7-4F65-BEE7-0CB008ACE6B7}"/>
                        </a:ext>
                      </a:extLst>
                    </p:cNvPr>
                    <p:cNvSpPr/>
                    <p:nvPr/>
                  </p:nvSpPr>
                  <p:spPr>
                    <a:xfrm>
                      <a:off x="5637984" y="6462528"/>
                      <a:ext cx="289208" cy="469832"/>
                    </a:xfrm>
                    <a:custGeom>
                      <a:avLst/>
                      <a:gdLst>
                        <a:gd name="connsiteX0" fmla="*/ 14577 w 289208"/>
                        <a:gd name="connsiteY0" fmla="*/ 36838 h 469832"/>
                        <a:gd name="connsiteX1" fmla="*/ 55030 w 289208"/>
                        <a:gd name="connsiteY1" fmla="*/ 1779 h 469832"/>
                        <a:gd name="connsiteX2" fmla="*/ 108966 w 289208"/>
                        <a:gd name="connsiteY2" fmla="*/ 9869 h 469832"/>
                        <a:gd name="connsiteX3" fmla="*/ 195265 w 289208"/>
                        <a:gd name="connsiteY3" fmla="*/ 90774 h 469832"/>
                        <a:gd name="connsiteX4" fmla="*/ 246505 w 289208"/>
                        <a:gd name="connsiteY4" fmla="*/ 225616 h 469832"/>
                        <a:gd name="connsiteX5" fmla="*/ 281564 w 289208"/>
                        <a:gd name="connsiteY5" fmla="*/ 390123 h 469832"/>
                        <a:gd name="connsiteX6" fmla="*/ 278867 w 289208"/>
                        <a:gd name="connsiteY6" fmla="*/ 390123 h 469832"/>
                        <a:gd name="connsiteX7" fmla="*/ 246505 w 289208"/>
                        <a:gd name="connsiteY7" fmla="*/ 239100 h 469832"/>
                        <a:gd name="connsiteX8" fmla="*/ 197962 w 289208"/>
                        <a:gd name="connsiteY8" fmla="*/ 106955 h 469832"/>
                        <a:gd name="connsiteX9" fmla="*/ 119754 w 289208"/>
                        <a:gd name="connsiteY9" fmla="*/ 23353 h 469832"/>
                        <a:gd name="connsiteX10" fmla="*/ 68514 w 289208"/>
                        <a:gd name="connsiteY10" fmla="*/ 7172 h 469832"/>
                        <a:gd name="connsiteX11" fmla="*/ 1093 w 289208"/>
                        <a:gd name="connsiteY11" fmla="*/ 53019 h 469832"/>
                        <a:gd name="connsiteX12" fmla="*/ 14577 w 289208"/>
                        <a:gd name="connsiteY12" fmla="*/ 36838 h 46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9208" h="469832">
                          <a:moveTo>
                            <a:pt x="14577" y="36838"/>
                          </a:moveTo>
                          <a:cubicBezTo>
                            <a:pt x="28061" y="23353"/>
                            <a:pt x="38849" y="7172"/>
                            <a:pt x="55030" y="1779"/>
                          </a:cubicBezTo>
                          <a:cubicBezTo>
                            <a:pt x="71211" y="-3615"/>
                            <a:pt x="92785" y="4476"/>
                            <a:pt x="108966" y="9869"/>
                          </a:cubicBezTo>
                          <a:cubicBezTo>
                            <a:pt x="144025" y="26050"/>
                            <a:pt x="173690" y="55715"/>
                            <a:pt x="195265" y="90774"/>
                          </a:cubicBezTo>
                          <a:cubicBezTo>
                            <a:pt x="219536" y="131227"/>
                            <a:pt x="233021" y="179770"/>
                            <a:pt x="246505" y="225616"/>
                          </a:cubicBezTo>
                          <a:cubicBezTo>
                            <a:pt x="262686" y="279553"/>
                            <a:pt x="273473" y="333489"/>
                            <a:pt x="281564" y="390123"/>
                          </a:cubicBezTo>
                          <a:cubicBezTo>
                            <a:pt x="281564" y="392819"/>
                            <a:pt x="300441" y="568114"/>
                            <a:pt x="278867" y="390123"/>
                          </a:cubicBezTo>
                          <a:cubicBezTo>
                            <a:pt x="273473" y="338883"/>
                            <a:pt x="259989" y="290340"/>
                            <a:pt x="246505" y="239100"/>
                          </a:cubicBezTo>
                          <a:cubicBezTo>
                            <a:pt x="233021" y="193254"/>
                            <a:pt x="219536" y="147408"/>
                            <a:pt x="197962" y="106955"/>
                          </a:cubicBezTo>
                          <a:cubicBezTo>
                            <a:pt x="179084" y="71896"/>
                            <a:pt x="152116" y="39535"/>
                            <a:pt x="119754" y="23353"/>
                          </a:cubicBezTo>
                          <a:cubicBezTo>
                            <a:pt x="103572" y="15263"/>
                            <a:pt x="84695" y="7172"/>
                            <a:pt x="68514" y="7172"/>
                          </a:cubicBezTo>
                          <a:cubicBezTo>
                            <a:pt x="46939" y="7172"/>
                            <a:pt x="14577" y="36838"/>
                            <a:pt x="1093" y="53019"/>
                          </a:cubicBezTo>
                          <a:cubicBezTo>
                            <a:pt x="-4301" y="55715"/>
                            <a:pt x="11880" y="39535"/>
                            <a:pt x="14577" y="36838"/>
                          </a:cubicBezTo>
                          <a:close/>
                        </a:path>
                      </a:pathLst>
                    </a:custGeom>
                    <a:solidFill>
                      <a:srgbClr val="DCFB8E">
                        <a:alpha val="50000"/>
                      </a:srgbClr>
                    </a:solidFill>
                    <a:ln w="26947" cap="flat">
                      <a:noFill/>
                      <a:prstDash val="solid"/>
                      <a:miter/>
                    </a:ln>
                  </p:spPr>
                  <p:txBody>
                    <a:bodyPr rtlCol="1" anchor="ctr"/>
                    <a:lstStyle/>
                    <a:p>
                      <a:endParaRPr lang="ar-SA"/>
                    </a:p>
                  </p:txBody>
                </p:sp>
                <p:sp>
                  <p:nvSpPr>
                    <p:cNvPr id="765" name="شكل حر: شكل 1551">
                      <a:extLst>
                        <a:ext uri="{FF2B5EF4-FFF2-40B4-BE49-F238E27FC236}">
                          <a16:creationId xmlns:a16="http://schemas.microsoft.com/office/drawing/2014/main" id="{EB0C6CD9-9233-4465-8AB9-2BA42C4620E3}"/>
                        </a:ext>
                      </a:extLst>
                    </p:cNvPr>
                    <p:cNvSpPr/>
                    <p:nvPr/>
                  </p:nvSpPr>
                  <p:spPr>
                    <a:xfrm>
                      <a:off x="6013936" y="6297103"/>
                      <a:ext cx="107873" cy="544805"/>
                    </a:xfrm>
                    <a:custGeom>
                      <a:avLst/>
                      <a:gdLst>
                        <a:gd name="connsiteX0" fmla="*/ 0 w 107873"/>
                        <a:gd name="connsiteY0" fmla="*/ 544760 h 544805"/>
                        <a:gd name="connsiteX1" fmla="*/ 16181 w 107873"/>
                        <a:gd name="connsiteY1" fmla="*/ 307439 h 544805"/>
                        <a:gd name="connsiteX2" fmla="*/ 32362 w 107873"/>
                        <a:gd name="connsiteY2" fmla="*/ 194172 h 544805"/>
                        <a:gd name="connsiteX3" fmla="*/ 64724 w 107873"/>
                        <a:gd name="connsiteY3" fmla="*/ 86299 h 544805"/>
                        <a:gd name="connsiteX4" fmla="*/ 105176 w 107873"/>
                        <a:gd name="connsiteY4" fmla="*/ 0 h 544805"/>
                        <a:gd name="connsiteX5" fmla="*/ 107873 w 107873"/>
                        <a:gd name="connsiteY5" fmla="*/ 2697 h 544805"/>
                        <a:gd name="connsiteX6" fmla="*/ 40452 w 107873"/>
                        <a:gd name="connsiteY6" fmla="*/ 199565 h 544805"/>
                        <a:gd name="connsiteX7" fmla="*/ 24271 w 107873"/>
                        <a:gd name="connsiteY7" fmla="*/ 318226 h 544805"/>
                        <a:gd name="connsiteX8" fmla="*/ 13484 w 107873"/>
                        <a:gd name="connsiteY8" fmla="*/ 428796 h 544805"/>
                        <a:gd name="connsiteX9" fmla="*/ 0 w 107873"/>
                        <a:gd name="connsiteY9" fmla="*/ 544760 h 544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873" h="544805">
                          <a:moveTo>
                            <a:pt x="0" y="544760"/>
                          </a:moveTo>
                          <a:cubicBezTo>
                            <a:pt x="2697" y="504308"/>
                            <a:pt x="10787" y="347891"/>
                            <a:pt x="16181" y="307439"/>
                          </a:cubicBezTo>
                          <a:cubicBezTo>
                            <a:pt x="18878" y="269683"/>
                            <a:pt x="26968" y="231928"/>
                            <a:pt x="32362" y="194172"/>
                          </a:cubicBezTo>
                          <a:cubicBezTo>
                            <a:pt x="40452" y="156416"/>
                            <a:pt x="51240" y="121357"/>
                            <a:pt x="64724" y="86299"/>
                          </a:cubicBezTo>
                          <a:cubicBezTo>
                            <a:pt x="75511" y="53937"/>
                            <a:pt x="86299" y="24271"/>
                            <a:pt x="105176" y="0"/>
                          </a:cubicBezTo>
                          <a:cubicBezTo>
                            <a:pt x="105176" y="0"/>
                            <a:pt x="107873" y="0"/>
                            <a:pt x="107873" y="2697"/>
                          </a:cubicBezTo>
                          <a:cubicBezTo>
                            <a:pt x="70118" y="59330"/>
                            <a:pt x="53937" y="132145"/>
                            <a:pt x="40452" y="199565"/>
                          </a:cubicBezTo>
                          <a:cubicBezTo>
                            <a:pt x="32362" y="237321"/>
                            <a:pt x="26968" y="277774"/>
                            <a:pt x="24271" y="318226"/>
                          </a:cubicBezTo>
                          <a:cubicBezTo>
                            <a:pt x="18878" y="355982"/>
                            <a:pt x="16181" y="388344"/>
                            <a:pt x="13484" y="428796"/>
                          </a:cubicBezTo>
                          <a:cubicBezTo>
                            <a:pt x="8091" y="428796"/>
                            <a:pt x="0" y="547457"/>
                            <a:pt x="0" y="544760"/>
                          </a:cubicBezTo>
                          <a:close/>
                        </a:path>
                      </a:pathLst>
                    </a:custGeom>
                    <a:solidFill>
                      <a:srgbClr val="DCFB8E">
                        <a:alpha val="30000"/>
                      </a:srgbClr>
                    </a:solidFill>
                    <a:ln w="26947" cap="flat">
                      <a:noFill/>
                      <a:prstDash val="solid"/>
                      <a:miter/>
                    </a:ln>
                  </p:spPr>
                  <p:txBody>
                    <a:bodyPr rtlCol="1" anchor="ctr"/>
                    <a:lstStyle/>
                    <a:p>
                      <a:endParaRPr lang="ar-SA"/>
                    </a:p>
                  </p:txBody>
                </p:sp>
              </p:grpSp>
              <p:sp>
                <p:nvSpPr>
                  <p:cNvPr id="603" name="شكل حر: شكل 1552">
                    <a:extLst>
                      <a:ext uri="{FF2B5EF4-FFF2-40B4-BE49-F238E27FC236}">
                        <a16:creationId xmlns:a16="http://schemas.microsoft.com/office/drawing/2014/main" id="{D6285151-C45F-40BA-8B91-065741F7C414}"/>
                      </a:ext>
                    </a:extLst>
                  </p:cNvPr>
                  <p:cNvSpPr/>
                  <p:nvPr/>
                </p:nvSpPr>
                <p:spPr>
                  <a:xfrm>
                    <a:off x="5543492" y="6134987"/>
                    <a:ext cx="7785" cy="14099"/>
                  </a:xfrm>
                  <a:custGeom>
                    <a:avLst/>
                    <a:gdLst>
                      <a:gd name="connsiteX0" fmla="*/ 3893 w 7785"/>
                      <a:gd name="connsiteY0" fmla="*/ 8396 h 14099"/>
                      <a:gd name="connsiteX1" fmla="*/ 3893 w 7785"/>
                      <a:gd name="connsiteY1" fmla="*/ 8396 h 14099"/>
                      <a:gd name="connsiteX2" fmla="*/ 3893 w 7785"/>
                      <a:gd name="connsiteY2" fmla="*/ 8396 h 14099"/>
                    </a:gdLst>
                    <a:ahLst/>
                    <a:cxnLst>
                      <a:cxn ang="0">
                        <a:pos x="connsiteX0" y="connsiteY0"/>
                      </a:cxn>
                      <a:cxn ang="0">
                        <a:pos x="connsiteX1" y="connsiteY1"/>
                      </a:cxn>
                      <a:cxn ang="0">
                        <a:pos x="connsiteX2" y="connsiteY2"/>
                      </a:cxn>
                    </a:cxnLst>
                    <a:rect l="l" t="t" r="r" b="b"/>
                    <a:pathLst>
                      <a:path w="7785" h="14099">
                        <a:moveTo>
                          <a:pt x="3893" y="8396"/>
                        </a:moveTo>
                        <a:cubicBezTo>
                          <a:pt x="-9592" y="-18572"/>
                          <a:pt x="17377" y="29971"/>
                          <a:pt x="3893" y="8396"/>
                        </a:cubicBezTo>
                        <a:lnTo>
                          <a:pt x="3893" y="8396"/>
                        </a:lnTo>
                        <a:close/>
                      </a:path>
                    </a:pathLst>
                  </a:custGeom>
                  <a:solidFill>
                    <a:srgbClr val="004D67"/>
                  </a:solidFill>
                  <a:ln w="26947" cap="flat">
                    <a:noFill/>
                    <a:prstDash val="solid"/>
                    <a:miter/>
                  </a:ln>
                </p:spPr>
                <p:txBody>
                  <a:bodyPr rtlCol="1" anchor="ctr"/>
                  <a:lstStyle/>
                  <a:p>
                    <a:endParaRPr lang="ar-SA"/>
                  </a:p>
                </p:txBody>
              </p:sp>
              <p:sp>
                <p:nvSpPr>
                  <p:cNvPr id="604" name="شكل حر: شكل 1553">
                    <a:extLst>
                      <a:ext uri="{FF2B5EF4-FFF2-40B4-BE49-F238E27FC236}">
                        <a16:creationId xmlns:a16="http://schemas.microsoft.com/office/drawing/2014/main" id="{92E9A62A-2FC4-43D8-B85C-D4C820131639}"/>
                      </a:ext>
                    </a:extLst>
                  </p:cNvPr>
                  <p:cNvSpPr/>
                  <p:nvPr/>
                </p:nvSpPr>
                <p:spPr>
                  <a:xfrm>
                    <a:off x="5803583" y="6656456"/>
                    <a:ext cx="26968" cy="2022"/>
                  </a:xfrm>
                  <a:custGeom>
                    <a:avLst/>
                    <a:gdLst>
                      <a:gd name="connsiteX0" fmla="*/ 0 w 26968"/>
                      <a:gd name="connsiteY0" fmla="*/ 2022 h 2022"/>
                      <a:gd name="connsiteX1" fmla="*/ 0 w 26968"/>
                      <a:gd name="connsiteY1" fmla="*/ 2022 h 2022"/>
                      <a:gd name="connsiteX2" fmla="*/ 0 w 26968"/>
                      <a:gd name="connsiteY2" fmla="*/ 2022 h 2022"/>
                    </a:gdLst>
                    <a:ahLst/>
                    <a:cxnLst>
                      <a:cxn ang="0">
                        <a:pos x="connsiteX0" y="connsiteY0"/>
                      </a:cxn>
                      <a:cxn ang="0">
                        <a:pos x="connsiteX1" y="connsiteY1"/>
                      </a:cxn>
                      <a:cxn ang="0">
                        <a:pos x="connsiteX2" y="connsiteY2"/>
                      </a:cxn>
                    </a:cxnLst>
                    <a:rect l="l" t="t" r="r" b="b"/>
                    <a:pathLst>
                      <a:path w="26968" h="2022">
                        <a:moveTo>
                          <a:pt x="0" y="2022"/>
                        </a:moveTo>
                        <a:cubicBezTo>
                          <a:pt x="0" y="-674"/>
                          <a:pt x="0" y="-674"/>
                          <a:pt x="0" y="2022"/>
                        </a:cubicBezTo>
                        <a:cubicBezTo>
                          <a:pt x="0" y="-674"/>
                          <a:pt x="0" y="-674"/>
                          <a:pt x="0" y="2022"/>
                        </a:cubicBezTo>
                        <a:close/>
                      </a:path>
                    </a:pathLst>
                  </a:custGeom>
                  <a:solidFill>
                    <a:srgbClr val="004D67">
                      <a:alpha val="80000"/>
                    </a:srgbClr>
                  </a:solidFill>
                  <a:ln w="26947" cap="flat">
                    <a:noFill/>
                    <a:prstDash val="solid"/>
                    <a:miter/>
                  </a:ln>
                </p:spPr>
                <p:txBody>
                  <a:bodyPr rtlCol="1" anchor="ctr"/>
                  <a:lstStyle/>
                  <a:p>
                    <a:endParaRPr lang="ar-SA"/>
                  </a:p>
                </p:txBody>
              </p:sp>
              <p:sp>
                <p:nvSpPr>
                  <p:cNvPr id="605" name="شكل حر: شكل 1554">
                    <a:extLst>
                      <a:ext uri="{FF2B5EF4-FFF2-40B4-BE49-F238E27FC236}">
                        <a16:creationId xmlns:a16="http://schemas.microsoft.com/office/drawing/2014/main" id="{45FF18C3-1A61-442B-8848-955223EC101B}"/>
                      </a:ext>
                    </a:extLst>
                  </p:cNvPr>
                  <p:cNvSpPr/>
                  <p:nvPr/>
                </p:nvSpPr>
                <p:spPr>
                  <a:xfrm>
                    <a:off x="5803583" y="6653085"/>
                    <a:ext cx="26968" cy="26968"/>
                  </a:xfrm>
                  <a:custGeom>
                    <a:avLst/>
                    <a:gdLst>
                      <a:gd name="connsiteX0" fmla="*/ 0 w 26968"/>
                      <a:gd name="connsiteY0" fmla="*/ 0 h 26968"/>
                      <a:gd name="connsiteX1" fmla="*/ 0 w 26968"/>
                      <a:gd name="connsiteY1" fmla="*/ 0 h 26968"/>
                      <a:gd name="connsiteX2" fmla="*/ 0 w 26968"/>
                      <a:gd name="connsiteY2" fmla="*/ 0 h 26968"/>
                    </a:gdLst>
                    <a:ahLst/>
                    <a:cxnLst>
                      <a:cxn ang="0">
                        <a:pos x="connsiteX0" y="connsiteY0"/>
                      </a:cxn>
                      <a:cxn ang="0">
                        <a:pos x="connsiteX1" y="connsiteY1"/>
                      </a:cxn>
                      <a:cxn ang="0">
                        <a:pos x="connsiteX2" y="connsiteY2"/>
                      </a:cxn>
                    </a:cxnLst>
                    <a:rect l="l" t="t" r="r" b="b"/>
                    <a:pathLst>
                      <a:path w="26968" h="26968">
                        <a:moveTo>
                          <a:pt x="0" y="0"/>
                        </a:moveTo>
                        <a:cubicBezTo>
                          <a:pt x="0" y="0"/>
                          <a:pt x="0" y="0"/>
                          <a:pt x="0" y="0"/>
                        </a:cubicBezTo>
                        <a:cubicBezTo>
                          <a:pt x="0" y="0"/>
                          <a:pt x="0" y="0"/>
                          <a:pt x="0" y="0"/>
                        </a:cubicBezTo>
                        <a:close/>
                      </a:path>
                    </a:pathLst>
                  </a:custGeom>
                  <a:solidFill>
                    <a:srgbClr val="004D67">
                      <a:alpha val="80000"/>
                    </a:srgbClr>
                  </a:solidFill>
                  <a:ln w="26947" cap="flat">
                    <a:noFill/>
                    <a:prstDash val="solid"/>
                    <a:miter/>
                  </a:ln>
                </p:spPr>
                <p:txBody>
                  <a:bodyPr rtlCol="1" anchor="ctr"/>
                  <a:lstStyle/>
                  <a:p>
                    <a:endParaRPr lang="ar-SA"/>
                  </a:p>
                </p:txBody>
              </p:sp>
              <p:sp>
                <p:nvSpPr>
                  <p:cNvPr id="606" name="شكل حر: شكل 1555">
                    <a:extLst>
                      <a:ext uri="{FF2B5EF4-FFF2-40B4-BE49-F238E27FC236}">
                        <a16:creationId xmlns:a16="http://schemas.microsoft.com/office/drawing/2014/main" id="{CC79A6E0-FAF2-4531-BC87-CA3A1794D694}"/>
                      </a:ext>
                    </a:extLst>
                  </p:cNvPr>
                  <p:cNvSpPr/>
                  <p:nvPr/>
                </p:nvSpPr>
                <p:spPr>
                  <a:xfrm>
                    <a:off x="5803583" y="6653085"/>
                    <a:ext cx="26968" cy="26968"/>
                  </a:xfrm>
                  <a:custGeom>
                    <a:avLst/>
                    <a:gdLst>
                      <a:gd name="connsiteX0" fmla="*/ 0 w 26968"/>
                      <a:gd name="connsiteY0" fmla="*/ 0 h 26968"/>
                      <a:gd name="connsiteX1" fmla="*/ 0 w 26968"/>
                      <a:gd name="connsiteY1" fmla="*/ 0 h 26968"/>
                      <a:gd name="connsiteX2" fmla="*/ 0 w 26968"/>
                      <a:gd name="connsiteY2" fmla="*/ 0 h 26968"/>
                    </a:gdLst>
                    <a:ahLst/>
                    <a:cxnLst>
                      <a:cxn ang="0">
                        <a:pos x="connsiteX0" y="connsiteY0"/>
                      </a:cxn>
                      <a:cxn ang="0">
                        <a:pos x="connsiteX1" y="connsiteY1"/>
                      </a:cxn>
                      <a:cxn ang="0">
                        <a:pos x="connsiteX2" y="connsiteY2"/>
                      </a:cxn>
                    </a:cxnLst>
                    <a:rect l="l" t="t" r="r" b="b"/>
                    <a:pathLst>
                      <a:path w="26968" h="26968">
                        <a:moveTo>
                          <a:pt x="0" y="0"/>
                        </a:moveTo>
                        <a:lnTo>
                          <a:pt x="0" y="0"/>
                        </a:lnTo>
                        <a:lnTo>
                          <a:pt x="0" y="0"/>
                        </a:lnTo>
                        <a:close/>
                      </a:path>
                    </a:pathLst>
                  </a:custGeom>
                  <a:solidFill>
                    <a:srgbClr val="004D67">
                      <a:alpha val="80000"/>
                    </a:srgbClr>
                  </a:solidFill>
                  <a:ln w="26947" cap="flat">
                    <a:noFill/>
                    <a:prstDash val="solid"/>
                    <a:miter/>
                  </a:ln>
                </p:spPr>
                <p:txBody>
                  <a:bodyPr rtlCol="1" anchor="ctr"/>
                  <a:lstStyle/>
                  <a:p>
                    <a:endParaRPr lang="ar-SA"/>
                  </a:p>
                </p:txBody>
              </p:sp>
              <p:sp>
                <p:nvSpPr>
                  <p:cNvPr id="607" name="شكل حر: شكل 1556">
                    <a:extLst>
                      <a:ext uri="{FF2B5EF4-FFF2-40B4-BE49-F238E27FC236}">
                        <a16:creationId xmlns:a16="http://schemas.microsoft.com/office/drawing/2014/main" id="{922C5231-138B-4D26-9213-61243CA023EA}"/>
                      </a:ext>
                    </a:extLst>
                  </p:cNvPr>
                  <p:cNvSpPr/>
                  <p:nvPr/>
                </p:nvSpPr>
                <p:spPr>
                  <a:xfrm>
                    <a:off x="5803583" y="6658478"/>
                    <a:ext cx="26968" cy="10787"/>
                  </a:xfrm>
                  <a:custGeom>
                    <a:avLst/>
                    <a:gdLst>
                      <a:gd name="connsiteX0" fmla="*/ 0 w 26968"/>
                      <a:gd name="connsiteY0" fmla="*/ 0 h 10787"/>
                      <a:gd name="connsiteX1" fmla="*/ 0 w 26968"/>
                      <a:gd name="connsiteY1" fmla="*/ 10788 h 10787"/>
                      <a:gd name="connsiteX2" fmla="*/ 0 w 26968"/>
                      <a:gd name="connsiteY2" fmla="*/ 10788 h 10787"/>
                      <a:gd name="connsiteX3" fmla="*/ 0 w 26968"/>
                      <a:gd name="connsiteY3" fmla="*/ 0 h 10787"/>
                    </a:gdLst>
                    <a:ahLst/>
                    <a:cxnLst>
                      <a:cxn ang="0">
                        <a:pos x="connsiteX0" y="connsiteY0"/>
                      </a:cxn>
                      <a:cxn ang="0">
                        <a:pos x="connsiteX1" y="connsiteY1"/>
                      </a:cxn>
                      <a:cxn ang="0">
                        <a:pos x="connsiteX2" y="connsiteY2"/>
                      </a:cxn>
                      <a:cxn ang="0">
                        <a:pos x="connsiteX3" y="connsiteY3"/>
                      </a:cxn>
                    </a:cxnLst>
                    <a:rect l="l" t="t" r="r" b="b"/>
                    <a:pathLst>
                      <a:path w="26968" h="10787">
                        <a:moveTo>
                          <a:pt x="0" y="0"/>
                        </a:moveTo>
                        <a:cubicBezTo>
                          <a:pt x="0" y="2697"/>
                          <a:pt x="0" y="5394"/>
                          <a:pt x="0" y="10788"/>
                        </a:cubicBezTo>
                        <a:cubicBezTo>
                          <a:pt x="0" y="10788"/>
                          <a:pt x="0" y="10788"/>
                          <a:pt x="0" y="10788"/>
                        </a:cubicBezTo>
                        <a:cubicBezTo>
                          <a:pt x="0" y="5394"/>
                          <a:pt x="0" y="0"/>
                          <a:pt x="0" y="0"/>
                        </a:cubicBezTo>
                        <a:close/>
                      </a:path>
                    </a:pathLst>
                  </a:custGeom>
                  <a:solidFill>
                    <a:srgbClr val="004D67">
                      <a:alpha val="80000"/>
                    </a:srgbClr>
                  </a:solidFill>
                  <a:ln w="26947" cap="flat">
                    <a:noFill/>
                    <a:prstDash val="solid"/>
                    <a:miter/>
                  </a:ln>
                </p:spPr>
                <p:txBody>
                  <a:bodyPr rtlCol="1" anchor="ctr"/>
                  <a:lstStyle/>
                  <a:p>
                    <a:endParaRPr lang="ar-SA"/>
                  </a:p>
                </p:txBody>
              </p:sp>
              <p:sp>
                <p:nvSpPr>
                  <p:cNvPr id="608" name="شكل حر: شكل 1557">
                    <a:extLst>
                      <a:ext uri="{FF2B5EF4-FFF2-40B4-BE49-F238E27FC236}">
                        <a16:creationId xmlns:a16="http://schemas.microsoft.com/office/drawing/2014/main" id="{1AD960E8-8DAE-4C0B-9BAD-BCFFF45B7C12}"/>
                      </a:ext>
                    </a:extLst>
                  </p:cNvPr>
                  <p:cNvSpPr/>
                  <p:nvPr/>
                </p:nvSpPr>
                <p:spPr>
                  <a:xfrm>
                    <a:off x="5803583" y="6655782"/>
                    <a:ext cx="26968" cy="26968"/>
                  </a:xfrm>
                  <a:custGeom>
                    <a:avLst/>
                    <a:gdLst>
                      <a:gd name="connsiteX0" fmla="*/ 0 w 26968"/>
                      <a:gd name="connsiteY0" fmla="*/ 0 h 26968"/>
                      <a:gd name="connsiteX1" fmla="*/ 0 w 26968"/>
                      <a:gd name="connsiteY1" fmla="*/ 0 h 26968"/>
                      <a:gd name="connsiteX2" fmla="*/ 0 w 26968"/>
                      <a:gd name="connsiteY2" fmla="*/ 0 h 26968"/>
                    </a:gdLst>
                    <a:ahLst/>
                    <a:cxnLst>
                      <a:cxn ang="0">
                        <a:pos x="connsiteX0" y="connsiteY0"/>
                      </a:cxn>
                      <a:cxn ang="0">
                        <a:pos x="connsiteX1" y="connsiteY1"/>
                      </a:cxn>
                      <a:cxn ang="0">
                        <a:pos x="connsiteX2" y="connsiteY2"/>
                      </a:cxn>
                    </a:cxnLst>
                    <a:rect l="l" t="t" r="r" b="b"/>
                    <a:pathLst>
                      <a:path w="26968" h="26968">
                        <a:moveTo>
                          <a:pt x="0" y="0"/>
                        </a:moveTo>
                        <a:cubicBezTo>
                          <a:pt x="0" y="0"/>
                          <a:pt x="0" y="0"/>
                          <a:pt x="0" y="0"/>
                        </a:cubicBezTo>
                        <a:cubicBezTo>
                          <a:pt x="0" y="0"/>
                          <a:pt x="0" y="0"/>
                          <a:pt x="0" y="0"/>
                        </a:cubicBezTo>
                        <a:close/>
                      </a:path>
                    </a:pathLst>
                  </a:custGeom>
                  <a:solidFill>
                    <a:srgbClr val="004D67">
                      <a:alpha val="80000"/>
                    </a:srgbClr>
                  </a:solidFill>
                  <a:ln w="26947" cap="flat">
                    <a:noFill/>
                    <a:prstDash val="solid"/>
                    <a:miter/>
                  </a:ln>
                </p:spPr>
                <p:txBody>
                  <a:bodyPr rtlCol="1" anchor="ctr"/>
                  <a:lstStyle/>
                  <a:p>
                    <a:endParaRPr lang="ar-SA"/>
                  </a:p>
                </p:txBody>
              </p:sp>
              <p:sp>
                <p:nvSpPr>
                  <p:cNvPr id="609" name="شكل حر: شكل 1558">
                    <a:extLst>
                      <a:ext uri="{FF2B5EF4-FFF2-40B4-BE49-F238E27FC236}">
                        <a16:creationId xmlns:a16="http://schemas.microsoft.com/office/drawing/2014/main" id="{45D530E4-6B00-439F-A5DC-205A683CC788}"/>
                      </a:ext>
                    </a:extLst>
                  </p:cNvPr>
                  <p:cNvSpPr/>
                  <p:nvPr/>
                </p:nvSpPr>
                <p:spPr>
                  <a:xfrm>
                    <a:off x="5803583" y="6653085"/>
                    <a:ext cx="26968" cy="26968"/>
                  </a:xfrm>
                  <a:custGeom>
                    <a:avLst/>
                    <a:gdLst>
                      <a:gd name="connsiteX0" fmla="*/ 0 w 26968"/>
                      <a:gd name="connsiteY0" fmla="*/ 0 h 26968"/>
                      <a:gd name="connsiteX1" fmla="*/ 0 w 26968"/>
                      <a:gd name="connsiteY1" fmla="*/ 0 h 26968"/>
                      <a:gd name="connsiteX2" fmla="*/ 0 w 26968"/>
                      <a:gd name="connsiteY2" fmla="*/ 0 h 26968"/>
                    </a:gdLst>
                    <a:ahLst/>
                    <a:cxnLst>
                      <a:cxn ang="0">
                        <a:pos x="connsiteX0" y="connsiteY0"/>
                      </a:cxn>
                      <a:cxn ang="0">
                        <a:pos x="connsiteX1" y="connsiteY1"/>
                      </a:cxn>
                      <a:cxn ang="0">
                        <a:pos x="connsiteX2" y="connsiteY2"/>
                      </a:cxn>
                    </a:cxnLst>
                    <a:rect l="l" t="t" r="r" b="b"/>
                    <a:pathLst>
                      <a:path w="26968" h="26968">
                        <a:moveTo>
                          <a:pt x="0" y="0"/>
                        </a:moveTo>
                        <a:cubicBezTo>
                          <a:pt x="0" y="0"/>
                          <a:pt x="0" y="0"/>
                          <a:pt x="0" y="0"/>
                        </a:cubicBezTo>
                        <a:cubicBezTo>
                          <a:pt x="0" y="0"/>
                          <a:pt x="0" y="0"/>
                          <a:pt x="0" y="0"/>
                        </a:cubicBezTo>
                        <a:close/>
                      </a:path>
                    </a:pathLst>
                  </a:custGeom>
                  <a:solidFill>
                    <a:srgbClr val="004D67">
                      <a:alpha val="80000"/>
                    </a:srgbClr>
                  </a:solidFill>
                  <a:ln w="26947" cap="flat">
                    <a:noFill/>
                    <a:prstDash val="solid"/>
                    <a:miter/>
                  </a:ln>
                </p:spPr>
                <p:txBody>
                  <a:bodyPr rtlCol="1" anchor="ctr"/>
                  <a:lstStyle/>
                  <a:p>
                    <a:endParaRPr lang="ar-SA"/>
                  </a:p>
                </p:txBody>
              </p:sp>
              <p:sp>
                <p:nvSpPr>
                  <p:cNvPr id="610" name="شكل حر: شكل 1559">
                    <a:extLst>
                      <a:ext uri="{FF2B5EF4-FFF2-40B4-BE49-F238E27FC236}">
                        <a16:creationId xmlns:a16="http://schemas.microsoft.com/office/drawing/2014/main" id="{A28E24F8-937E-437D-ADFC-5453B8530F74}"/>
                      </a:ext>
                    </a:extLst>
                  </p:cNvPr>
                  <p:cNvSpPr/>
                  <p:nvPr/>
                </p:nvSpPr>
                <p:spPr>
                  <a:xfrm>
                    <a:off x="5803583" y="6655782"/>
                    <a:ext cx="26968" cy="26968"/>
                  </a:xfrm>
                  <a:custGeom>
                    <a:avLst/>
                    <a:gdLst>
                      <a:gd name="connsiteX0" fmla="*/ 0 w 26968"/>
                      <a:gd name="connsiteY0" fmla="*/ 0 h 26968"/>
                      <a:gd name="connsiteX1" fmla="*/ 0 w 26968"/>
                      <a:gd name="connsiteY1" fmla="*/ 0 h 26968"/>
                      <a:gd name="connsiteX2" fmla="*/ 0 w 26968"/>
                      <a:gd name="connsiteY2" fmla="*/ 0 h 26968"/>
                    </a:gdLst>
                    <a:ahLst/>
                    <a:cxnLst>
                      <a:cxn ang="0">
                        <a:pos x="connsiteX0" y="connsiteY0"/>
                      </a:cxn>
                      <a:cxn ang="0">
                        <a:pos x="connsiteX1" y="connsiteY1"/>
                      </a:cxn>
                      <a:cxn ang="0">
                        <a:pos x="connsiteX2" y="connsiteY2"/>
                      </a:cxn>
                    </a:cxnLst>
                    <a:rect l="l" t="t" r="r" b="b"/>
                    <a:pathLst>
                      <a:path w="26968" h="26968">
                        <a:moveTo>
                          <a:pt x="0" y="0"/>
                        </a:moveTo>
                        <a:cubicBezTo>
                          <a:pt x="0" y="0"/>
                          <a:pt x="0" y="0"/>
                          <a:pt x="0" y="0"/>
                        </a:cubicBezTo>
                        <a:cubicBezTo>
                          <a:pt x="0" y="0"/>
                          <a:pt x="0" y="0"/>
                          <a:pt x="0" y="0"/>
                        </a:cubicBezTo>
                        <a:close/>
                      </a:path>
                    </a:pathLst>
                  </a:custGeom>
                  <a:solidFill>
                    <a:srgbClr val="004D67">
                      <a:alpha val="80000"/>
                    </a:srgbClr>
                  </a:solidFill>
                  <a:ln w="26947" cap="flat">
                    <a:noFill/>
                    <a:prstDash val="solid"/>
                    <a:miter/>
                  </a:ln>
                </p:spPr>
                <p:txBody>
                  <a:bodyPr rtlCol="1" anchor="ctr"/>
                  <a:lstStyle/>
                  <a:p>
                    <a:endParaRPr lang="ar-SA"/>
                  </a:p>
                </p:txBody>
              </p:sp>
              <p:sp>
                <p:nvSpPr>
                  <p:cNvPr id="611" name="شكل حر: شكل 1560">
                    <a:extLst>
                      <a:ext uri="{FF2B5EF4-FFF2-40B4-BE49-F238E27FC236}">
                        <a16:creationId xmlns:a16="http://schemas.microsoft.com/office/drawing/2014/main" id="{D0FA5765-E04D-41D3-A26B-93EB4AF0748C}"/>
                      </a:ext>
                    </a:extLst>
                  </p:cNvPr>
                  <p:cNvSpPr/>
                  <p:nvPr/>
                </p:nvSpPr>
                <p:spPr>
                  <a:xfrm>
                    <a:off x="5803583" y="6655782"/>
                    <a:ext cx="26968" cy="26968"/>
                  </a:xfrm>
                  <a:custGeom>
                    <a:avLst/>
                    <a:gdLst>
                      <a:gd name="connsiteX0" fmla="*/ 0 w 26968"/>
                      <a:gd name="connsiteY0" fmla="*/ 0 h 26968"/>
                      <a:gd name="connsiteX1" fmla="*/ 0 w 26968"/>
                      <a:gd name="connsiteY1" fmla="*/ 0 h 26968"/>
                      <a:gd name="connsiteX2" fmla="*/ 0 w 26968"/>
                      <a:gd name="connsiteY2" fmla="*/ 0 h 26968"/>
                    </a:gdLst>
                    <a:ahLst/>
                    <a:cxnLst>
                      <a:cxn ang="0">
                        <a:pos x="connsiteX0" y="connsiteY0"/>
                      </a:cxn>
                      <a:cxn ang="0">
                        <a:pos x="connsiteX1" y="connsiteY1"/>
                      </a:cxn>
                      <a:cxn ang="0">
                        <a:pos x="connsiteX2" y="connsiteY2"/>
                      </a:cxn>
                    </a:cxnLst>
                    <a:rect l="l" t="t" r="r" b="b"/>
                    <a:pathLst>
                      <a:path w="26968" h="26968">
                        <a:moveTo>
                          <a:pt x="0" y="0"/>
                        </a:moveTo>
                        <a:lnTo>
                          <a:pt x="0" y="0"/>
                        </a:lnTo>
                        <a:lnTo>
                          <a:pt x="0" y="0"/>
                        </a:lnTo>
                        <a:close/>
                      </a:path>
                    </a:pathLst>
                  </a:custGeom>
                  <a:solidFill>
                    <a:srgbClr val="004D67">
                      <a:alpha val="80000"/>
                    </a:srgbClr>
                  </a:solidFill>
                  <a:ln w="26947" cap="flat">
                    <a:noFill/>
                    <a:prstDash val="solid"/>
                    <a:miter/>
                  </a:ln>
                </p:spPr>
                <p:txBody>
                  <a:bodyPr rtlCol="1" anchor="ctr"/>
                  <a:lstStyle/>
                  <a:p>
                    <a:endParaRPr lang="ar-SA"/>
                  </a:p>
                </p:txBody>
              </p:sp>
              <p:sp>
                <p:nvSpPr>
                  <p:cNvPr id="612" name="شكل حر: شكل 1561">
                    <a:extLst>
                      <a:ext uri="{FF2B5EF4-FFF2-40B4-BE49-F238E27FC236}">
                        <a16:creationId xmlns:a16="http://schemas.microsoft.com/office/drawing/2014/main" id="{6DAECD56-383E-4208-94CE-D227632BB3D4}"/>
                      </a:ext>
                    </a:extLst>
                  </p:cNvPr>
                  <p:cNvSpPr/>
                  <p:nvPr/>
                </p:nvSpPr>
                <p:spPr>
                  <a:xfrm>
                    <a:off x="5800887" y="6693537"/>
                    <a:ext cx="26968" cy="1198"/>
                  </a:xfrm>
                  <a:custGeom>
                    <a:avLst/>
                    <a:gdLst>
                      <a:gd name="connsiteX0" fmla="*/ 0 w 26968"/>
                      <a:gd name="connsiteY0" fmla="*/ 0 h 1198"/>
                      <a:gd name="connsiteX1" fmla="*/ 0 w 26968"/>
                      <a:gd name="connsiteY1" fmla="*/ 0 h 1198"/>
                      <a:gd name="connsiteX2" fmla="*/ 0 w 26968"/>
                      <a:gd name="connsiteY2" fmla="*/ 0 h 1198"/>
                    </a:gdLst>
                    <a:ahLst/>
                    <a:cxnLst>
                      <a:cxn ang="0">
                        <a:pos x="connsiteX0" y="connsiteY0"/>
                      </a:cxn>
                      <a:cxn ang="0">
                        <a:pos x="connsiteX1" y="connsiteY1"/>
                      </a:cxn>
                      <a:cxn ang="0">
                        <a:pos x="connsiteX2" y="connsiteY2"/>
                      </a:cxn>
                    </a:cxnLst>
                    <a:rect l="l" t="t" r="r" b="b"/>
                    <a:pathLst>
                      <a:path w="26968" h="1198">
                        <a:moveTo>
                          <a:pt x="0" y="0"/>
                        </a:moveTo>
                        <a:cubicBezTo>
                          <a:pt x="0" y="0"/>
                          <a:pt x="0" y="2697"/>
                          <a:pt x="0" y="0"/>
                        </a:cubicBezTo>
                        <a:cubicBezTo>
                          <a:pt x="0" y="2697"/>
                          <a:pt x="0" y="0"/>
                          <a:pt x="0" y="0"/>
                        </a:cubicBezTo>
                        <a:close/>
                      </a:path>
                    </a:pathLst>
                  </a:custGeom>
                  <a:solidFill>
                    <a:srgbClr val="004D67">
                      <a:alpha val="80000"/>
                    </a:srgbClr>
                  </a:solidFill>
                  <a:ln w="26947" cap="flat">
                    <a:noFill/>
                    <a:prstDash val="solid"/>
                    <a:miter/>
                  </a:ln>
                </p:spPr>
                <p:txBody>
                  <a:bodyPr rtlCol="1" anchor="ctr"/>
                  <a:lstStyle/>
                  <a:p>
                    <a:endParaRPr lang="ar-SA"/>
                  </a:p>
                </p:txBody>
              </p:sp>
              <p:sp>
                <p:nvSpPr>
                  <p:cNvPr id="613" name="شكل حر: شكل 1562">
                    <a:extLst>
                      <a:ext uri="{FF2B5EF4-FFF2-40B4-BE49-F238E27FC236}">
                        <a16:creationId xmlns:a16="http://schemas.microsoft.com/office/drawing/2014/main" id="{BCAE9850-E770-4E67-89E2-0C0B41D72DD3}"/>
                      </a:ext>
                    </a:extLst>
                  </p:cNvPr>
                  <p:cNvSpPr/>
                  <p:nvPr/>
                </p:nvSpPr>
                <p:spPr>
                  <a:xfrm>
                    <a:off x="5803583" y="6669266"/>
                    <a:ext cx="26968" cy="2696"/>
                  </a:xfrm>
                  <a:custGeom>
                    <a:avLst/>
                    <a:gdLst>
                      <a:gd name="connsiteX0" fmla="*/ 0 w 26968"/>
                      <a:gd name="connsiteY0" fmla="*/ 0 h 2696"/>
                      <a:gd name="connsiteX1" fmla="*/ 0 w 26968"/>
                      <a:gd name="connsiteY1" fmla="*/ 0 h 2696"/>
                      <a:gd name="connsiteX2" fmla="*/ 0 w 26968"/>
                      <a:gd name="connsiteY2" fmla="*/ 2697 h 2696"/>
                      <a:gd name="connsiteX3" fmla="*/ 0 w 26968"/>
                      <a:gd name="connsiteY3" fmla="*/ 0 h 2696"/>
                    </a:gdLst>
                    <a:ahLst/>
                    <a:cxnLst>
                      <a:cxn ang="0">
                        <a:pos x="connsiteX0" y="connsiteY0"/>
                      </a:cxn>
                      <a:cxn ang="0">
                        <a:pos x="connsiteX1" y="connsiteY1"/>
                      </a:cxn>
                      <a:cxn ang="0">
                        <a:pos x="connsiteX2" y="connsiteY2"/>
                      </a:cxn>
                      <a:cxn ang="0">
                        <a:pos x="connsiteX3" y="connsiteY3"/>
                      </a:cxn>
                    </a:cxnLst>
                    <a:rect l="l" t="t" r="r" b="b"/>
                    <a:pathLst>
                      <a:path w="26968" h="2696">
                        <a:moveTo>
                          <a:pt x="0" y="0"/>
                        </a:moveTo>
                        <a:cubicBezTo>
                          <a:pt x="0" y="0"/>
                          <a:pt x="0" y="0"/>
                          <a:pt x="0" y="0"/>
                        </a:cubicBezTo>
                        <a:cubicBezTo>
                          <a:pt x="0" y="0"/>
                          <a:pt x="0" y="2697"/>
                          <a:pt x="0" y="2697"/>
                        </a:cubicBezTo>
                        <a:cubicBezTo>
                          <a:pt x="0" y="0"/>
                          <a:pt x="0" y="0"/>
                          <a:pt x="0" y="0"/>
                        </a:cubicBezTo>
                        <a:close/>
                      </a:path>
                    </a:pathLst>
                  </a:custGeom>
                  <a:solidFill>
                    <a:srgbClr val="004D67">
                      <a:alpha val="80000"/>
                    </a:srgbClr>
                  </a:solidFill>
                  <a:ln w="26947" cap="flat">
                    <a:noFill/>
                    <a:prstDash val="solid"/>
                    <a:miter/>
                  </a:ln>
                </p:spPr>
                <p:txBody>
                  <a:bodyPr rtlCol="1" anchor="ctr"/>
                  <a:lstStyle/>
                  <a:p>
                    <a:endParaRPr lang="ar-SA"/>
                  </a:p>
                </p:txBody>
              </p:sp>
              <p:sp>
                <p:nvSpPr>
                  <p:cNvPr id="614" name="شكل حر: شكل 1563">
                    <a:extLst>
                      <a:ext uri="{FF2B5EF4-FFF2-40B4-BE49-F238E27FC236}">
                        <a16:creationId xmlns:a16="http://schemas.microsoft.com/office/drawing/2014/main" id="{7FDCBAD7-4FD4-4CCB-9F5E-49BB08C4DA96}"/>
                      </a:ext>
                    </a:extLst>
                  </p:cNvPr>
                  <p:cNvSpPr/>
                  <p:nvPr/>
                </p:nvSpPr>
                <p:spPr>
                  <a:xfrm>
                    <a:off x="5803583" y="6671962"/>
                    <a:ext cx="26968" cy="13484"/>
                  </a:xfrm>
                  <a:custGeom>
                    <a:avLst/>
                    <a:gdLst>
                      <a:gd name="connsiteX0" fmla="*/ 0 w 26968"/>
                      <a:gd name="connsiteY0" fmla="*/ 0 h 13484"/>
                      <a:gd name="connsiteX1" fmla="*/ 0 w 26968"/>
                      <a:gd name="connsiteY1" fmla="*/ 13484 h 13484"/>
                      <a:gd name="connsiteX2" fmla="*/ 0 w 26968"/>
                      <a:gd name="connsiteY2" fmla="*/ 0 h 13484"/>
                    </a:gdLst>
                    <a:ahLst/>
                    <a:cxnLst>
                      <a:cxn ang="0">
                        <a:pos x="connsiteX0" y="connsiteY0"/>
                      </a:cxn>
                      <a:cxn ang="0">
                        <a:pos x="connsiteX1" y="connsiteY1"/>
                      </a:cxn>
                      <a:cxn ang="0">
                        <a:pos x="connsiteX2" y="connsiteY2"/>
                      </a:cxn>
                    </a:cxnLst>
                    <a:rect l="l" t="t" r="r" b="b"/>
                    <a:pathLst>
                      <a:path w="26968" h="13484">
                        <a:moveTo>
                          <a:pt x="0" y="0"/>
                        </a:moveTo>
                        <a:cubicBezTo>
                          <a:pt x="0" y="5394"/>
                          <a:pt x="0" y="8091"/>
                          <a:pt x="0" y="13484"/>
                        </a:cubicBezTo>
                        <a:cubicBezTo>
                          <a:pt x="0" y="8091"/>
                          <a:pt x="0" y="5394"/>
                          <a:pt x="0" y="0"/>
                        </a:cubicBezTo>
                        <a:close/>
                      </a:path>
                    </a:pathLst>
                  </a:custGeom>
                  <a:solidFill>
                    <a:srgbClr val="004D67">
                      <a:alpha val="80000"/>
                    </a:srgbClr>
                  </a:solidFill>
                  <a:ln w="26947" cap="flat">
                    <a:noFill/>
                    <a:prstDash val="solid"/>
                    <a:miter/>
                  </a:ln>
                </p:spPr>
                <p:txBody>
                  <a:bodyPr rtlCol="1" anchor="ctr"/>
                  <a:lstStyle/>
                  <a:p>
                    <a:endParaRPr lang="ar-SA"/>
                  </a:p>
                </p:txBody>
              </p:sp>
              <p:sp>
                <p:nvSpPr>
                  <p:cNvPr id="615" name="شكل حر: شكل 1564">
                    <a:extLst>
                      <a:ext uri="{FF2B5EF4-FFF2-40B4-BE49-F238E27FC236}">
                        <a16:creationId xmlns:a16="http://schemas.microsoft.com/office/drawing/2014/main" id="{C676129F-31FE-4569-9969-202A178C1213}"/>
                      </a:ext>
                    </a:extLst>
                  </p:cNvPr>
                  <p:cNvSpPr/>
                  <p:nvPr/>
                </p:nvSpPr>
                <p:spPr>
                  <a:xfrm>
                    <a:off x="5803583" y="6688144"/>
                    <a:ext cx="26968" cy="26968"/>
                  </a:xfrm>
                  <a:custGeom>
                    <a:avLst/>
                    <a:gdLst>
                      <a:gd name="connsiteX0" fmla="*/ 0 w 26968"/>
                      <a:gd name="connsiteY0" fmla="*/ 0 h 26968"/>
                      <a:gd name="connsiteX1" fmla="*/ 0 w 26968"/>
                      <a:gd name="connsiteY1" fmla="*/ 0 h 26968"/>
                      <a:gd name="connsiteX2" fmla="*/ 0 w 26968"/>
                      <a:gd name="connsiteY2" fmla="*/ 0 h 26968"/>
                    </a:gdLst>
                    <a:ahLst/>
                    <a:cxnLst>
                      <a:cxn ang="0">
                        <a:pos x="connsiteX0" y="connsiteY0"/>
                      </a:cxn>
                      <a:cxn ang="0">
                        <a:pos x="connsiteX1" y="connsiteY1"/>
                      </a:cxn>
                      <a:cxn ang="0">
                        <a:pos x="connsiteX2" y="connsiteY2"/>
                      </a:cxn>
                    </a:cxnLst>
                    <a:rect l="l" t="t" r="r" b="b"/>
                    <a:pathLst>
                      <a:path w="26968" h="26968">
                        <a:moveTo>
                          <a:pt x="0" y="0"/>
                        </a:moveTo>
                        <a:cubicBezTo>
                          <a:pt x="0" y="0"/>
                          <a:pt x="0" y="0"/>
                          <a:pt x="0" y="0"/>
                        </a:cubicBezTo>
                        <a:cubicBezTo>
                          <a:pt x="0" y="0"/>
                          <a:pt x="0" y="0"/>
                          <a:pt x="0" y="0"/>
                        </a:cubicBezTo>
                        <a:close/>
                      </a:path>
                    </a:pathLst>
                  </a:custGeom>
                  <a:solidFill>
                    <a:srgbClr val="004D67">
                      <a:alpha val="80000"/>
                    </a:srgbClr>
                  </a:solidFill>
                  <a:ln w="26947" cap="flat">
                    <a:noFill/>
                    <a:prstDash val="solid"/>
                    <a:miter/>
                  </a:ln>
                </p:spPr>
                <p:txBody>
                  <a:bodyPr rtlCol="1" anchor="ctr"/>
                  <a:lstStyle/>
                  <a:p>
                    <a:endParaRPr lang="ar-SA"/>
                  </a:p>
                </p:txBody>
              </p:sp>
              <p:sp>
                <p:nvSpPr>
                  <p:cNvPr id="616" name="شكل حر: شكل 1565">
                    <a:extLst>
                      <a:ext uri="{FF2B5EF4-FFF2-40B4-BE49-F238E27FC236}">
                        <a16:creationId xmlns:a16="http://schemas.microsoft.com/office/drawing/2014/main" id="{E8BFAF3B-3C57-4098-B6D9-09BBAF82E958}"/>
                      </a:ext>
                    </a:extLst>
                  </p:cNvPr>
                  <p:cNvSpPr/>
                  <p:nvPr/>
                </p:nvSpPr>
                <p:spPr>
                  <a:xfrm>
                    <a:off x="5802385" y="6690841"/>
                    <a:ext cx="1198" cy="2696"/>
                  </a:xfrm>
                  <a:custGeom>
                    <a:avLst/>
                    <a:gdLst>
                      <a:gd name="connsiteX0" fmla="*/ 1198 w 1198"/>
                      <a:gd name="connsiteY0" fmla="*/ 0 h 2696"/>
                      <a:gd name="connsiteX1" fmla="*/ 1198 w 1198"/>
                      <a:gd name="connsiteY1" fmla="*/ 2697 h 2696"/>
                      <a:gd name="connsiteX2" fmla="*/ 1198 w 1198"/>
                      <a:gd name="connsiteY2" fmla="*/ 0 h 2696"/>
                    </a:gdLst>
                    <a:ahLst/>
                    <a:cxnLst>
                      <a:cxn ang="0">
                        <a:pos x="connsiteX0" y="connsiteY0"/>
                      </a:cxn>
                      <a:cxn ang="0">
                        <a:pos x="connsiteX1" y="connsiteY1"/>
                      </a:cxn>
                      <a:cxn ang="0">
                        <a:pos x="connsiteX2" y="connsiteY2"/>
                      </a:cxn>
                    </a:cxnLst>
                    <a:rect l="l" t="t" r="r" b="b"/>
                    <a:pathLst>
                      <a:path w="1198" h="2696">
                        <a:moveTo>
                          <a:pt x="1198" y="0"/>
                        </a:moveTo>
                        <a:cubicBezTo>
                          <a:pt x="1198" y="2697"/>
                          <a:pt x="1198" y="2697"/>
                          <a:pt x="1198" y="2697"/>
                        </a:cubicBezTo>
                        <a:cubicBezTo>
                          <a:pt x="-1498" y="2697"/>
                          <a:pt x="1198" y="0"/>
                          <a:pt x="1198" y="0"/>
                        </a:cubicBezTo>
                        <a:close/>
                      </a:path>
                    </a:pathLst>
                  </a:custGeom>
                  <a:solidFill>
                    <a:srgbClr val="004D67">
                      <a:alpha val="80000"/>
                    </a:srgbClr>
                  </a:solidFill>
                  <a:ln w="26947" cap="flat">
                    <a:noFill/>
                    <a:prstDash val="solid"/>
                    <a:miter/>
                  </a:ln>
                </p:spPr>
                <p:txBody>
                  <a:bodyPr rtlCol="1" anchor="ctr"/>
                  <a:lstStyle/>
                  <a:p>
                    <a:endParaRPr lang="ar-SA"/>
                  </a:p>
                </p:txBody>
              </p:sp>
              <p:grpSp>
                <p:nvGrpSpPr>
                  <p:cNvPr id="617" name="رسم 4">
                    <a:extLst>
                      <a:ext uri="{FF2B5EF4-FFF2-40B4-BE49-F238E27FC236}">
                        <a16:creationId xmlns:a16="http://schemas.microsoft.com/office/drawing/2014/main" id="{00018C34-FE6F-4D5A-8003-4C47F3363BD6}"/>
                      </a:ext>
                    </a:extLst>
                  </p:cNvPr>
                  <p:cNvGrpSpPr/>
                  <p:nvPr/>
                </p:nvGrpSpPr>
                <p:grpSpPr>
                  <a:xfrm>
                    <a:off x="5879095" y="6930135"/>
                    <a:ext cx="196868" cy="103203"/>
                    <a:chOff x="5879095" y="6930135"/>
                    <a:chExt cx="196868" cy="103203"/>
                  </a:xfrm>
                  <a:solidFill>
                    <a:schemeClr val="accent1"/>
                  </a:solidFill>
                </p:grpSpPr>
                <p:sp>
                  <p:nvSpPr>
                    <p:cNvPr id="756" name="شكل حر: شكل 1567">
                      <a:extLst>
                        <a:ext uri="{FF2B5EF4-FFF2-40B4-BE49-F238E27FC236}">
                          <a16:creationId xmlns:a16="http://schemas.microsoft.com/office/drawing/2014/main" id="{D83DEAE3-AE90-46B0-8B4A-6899BA084EE3}"/>
                        </a:ext>
                      </a:extLst>
                    </p:cNvPr>
                    <p:cNvSpPr/>
                    <p:nvPr/>
                  </p:nvSpPr>
                  <p:spPr>
                    <a:xfrm>
                      <a:off x="5879095" y="6932832"/>
                      <a:ext cx="196868" cy="100506"/>
                    </a:xfrm>
                    <a:custGeom>
                      <a:avLst/>
                      <a:gdLst>
                        <a:gd name="connsiteX0" fmla="*/ 188778 w 196868"/>
                        <a:gd name="connsiteY0" fmla="*/ 97810 h 100506"/>
                        <a:gd name="connsiteX1" fmla="*/ 145629 w 196868"/>
                        <a:gd name="connsiteY1" fmla="*/ 51964 h 100506"/>
                        <a:gd name="connsiteX2" fmla="*/ 140235 w 196868"/>
                        <a:gd name="connsiteY2" fmla="*/ 51964 h 100506"/>
                        <a:gd name="connsiteX3" fmla="*/ 91692 w 196868"/>
                        <a:gd name="connsiteY3" fmla="*/ 97810 h 100506"/>
                        <a:gd name="connsiteX4" fmla="*/ 0 w 196868"/>
                        <a:gd name="connsiteY4" fmla="*/ 97810 h 100506"/>
                        <a:gd name="connsiteX5" fmla="*/ 18878 w 196868"/>
                        <a:gd name="connsiteY5" fmla="*/ 60054 h 100506"/>
                        <a:gd name="connsiteX6" fmla="*/ 62027 w 196868"/>
                        <a:gd name="connsiteY6" fmla="*/ 14208 h 100506"/>
                        <a:gd name="connsiteX7" fmla="*/ 196869 w 196868"/>
                        <a:gd name="connsiteY7" fmla="*/ 100506 h 100506"/>
                        <a:gd name="connsiteX8" fmla="*/ 188778 w 196868"/>
                        <a:gd name="connsiteY8" fmla="*/ 100506 h 100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868" h="100506">
                          <a:moveTo>
                            <a:pt x="188778" y="97810"/>
                          </a:moveTo>
                          <a:cubicBezTo>
                            <a:pt x="180688" y="76235"/>
                            <a:pt x="167204" y="57358"/>
                            <a:pt x="145629" y="51964"/>
                          </a:cubicBezTo>
                          <a:cubicBezTo>
                            <a:pt x="142932" y="51964"/>
                            <a:pt x="140235" y="51964"/>
                            <a:pt x="140235" y="51964"/>
                          </a:cubicBezTo>
                          <a:cubicBezTo>
                            <a:pt x="115964" y="38479"/>
                            <a:pt x="99783" y="68145"/>
                            <a:pt x="91692" y="97810"/>
                          </a:cubicBezTo>
                          <a:lnTo>
                            <a:pt x="0" y="97810"/>
                          </a:lnTo>
                          <a:cubicBezTo>
                            <a:pt x="5394" y="84326"/>
                            <a:pt x="13484" y="70842"/>
                            <a:pt x="18878" y="60054"/>
                          </a:cubicBezTo>
                          <a:cubicBezTo>
                            <a:pt x="29665" y="41176"/>
                            <a:pt x="45846" y="24995"/>
                            <a:pt x="62027" y="14208"/>
                          </a:cubicBezTo>
                          <a:cubicBezTo>
                            <a:pt x="118660" y="-23547"/>
                            <a:pt x="196869" y="16905"/>
                            <a:pt x="196869" y="100506"/>
                          </a:cubicBezTo>
                          <a:lnTo>
                            <a:pt x="188778" y="100506"/>
                          </a:lnTo>
                          <a:close/>
                        </a:path>
                      </a:pathLst>
                    </a:custGeom>
                    <a:solidFill>
                      <a:srgbClr val="006400"/>
                    </a:solidFill>
                    <a:ln w="26947" cap="flat">
                      <a:noFill/>
                      <a:prstDash val="solid"/>
                      <a:miter/>
                    </a:ln>
                  </p:spPr>
                  <p:txBody>
                    <a:bodyPr rtlCol="1" anchor="ctr"/>
                    <a:lstStyle/>
                    <a:p>
                      <a:endParaRPr lang="ar-SA"/>
                    </a:p>
                  </p:txBody>
                </p:sp>
                <p:sp>
                  <p:nvSpPr>
                    <p:cNvPr id="757" name="شكل حر: شكل 1568">
                      <a:extLst>
                        <a:ext uri="{FF2B5EF4-FFF2-40B4-BE49-F238E27FC236}">
                          <a16:creationId xmlns:a16="http://schemas.microsoft.com/office/drawing/2014/main" id="{33A7E333-3F61-42A1-8766-9C1CC545DC0E}"/>
                        </a:ext>
                      </a:extLst>
                    </p:cNvPr>
                    <p:cNvSpPr/>
                    <p:nvPr/>
                  </p:nvSpPr>
                  <p:spPr>
                    <a:xfrm>
                      <a:off x="5897972" y="6930135"/>
                      <a:ext cx="177991" cy="100507"/>
                    </a:xfrm>
                    <a:custGeom>
                      <a:avLst/>
                      <a:gdLst>
                        <a:gd name="connsiteX0" fmla="*/ 169901 w 177991"/>
                        <a:gd name="connsiteY0" fmla="*/ 100507 h 100507"/>
                        <a:gd name="connsiteX1" fmla="*/ 126751 w 177991"/>
                        <a:gd name="connsiteY1" fmla="*/ 54661 h 100507"/>
                        <a:gd name="connsiteX2" fmla="*/ 21575 w 177991"/>
                        <a:gd name="connsiteY2" fmla="*/ 43873 h 100507"/>
                        <a:gd name="connsiteX3" fmla="*/ 0 w 177991"/>
                        <a:gd name="connsiteY3" fmla="*/ 60055 h 100507"/>
                        <a:gd name="connsiteX4" fmla="*/ 43149 w 177991"/>
                        <a:gd name="connsiteY4" fmla="*/ 14208 h 100507"/>
                        <a:gd name="connsiteX5" fmla="*/ 177991 w 177991"/>
                        <a:gd name="connsiteY5" fmla="*/ 100507 h 100507"/>
                        <a:gd name="connsiteX6" fmla="*/ 169901 w 177991"/>
                        <a:gd name="connsiteY6" fmla="*/ 100507 h 100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991" h="100507">
                          <a:moveTo>
                            <a:pt x="169901" y="100507"/>
                          </a:moveTo>
                          <a:cubicBezTo>
                            <a:pt x="161810" y="78932"/>
                            <a:pt x="148326" y="60055"/>
                            <a:pt x="126751" y="54661"/>
                          </a:cubicBezTo>
                          <a:cubicBezTo>
                            <a:pt x="94389" y="30389"/>
                            <a:pt x="59330" y="22298"/>
                            <a:pt x="21575" y="43873"/>
                          </a:cubicBezTo>
                          <a:cubicBezTo>
                            <a:pt x="13484" y="49267"/>
                            <a:pt x="5394" y="54661"/>
                            <a:pt x="0" y="60055"/>
                          </a:cubicBezTo>
                          <a:cubicBezTo>
                            <a:pt x="10788" y="41176"/>
                            <a:pt x="26968" y="24995"/>
                            <a:pt x="43149" y="14208"/>
                          </a:cubicBezTo>
                          <a:cubicBezTo>
                            <a:pt x="99783" y="-23547"/>
                            <a:pt x="177991" y="16905"/>
                            <a:pt x="177991" y="100507"/>
                          </a:cubicBezTo>
                          <a:lnTo>
                            <a:pt x="169901" y="100507"/>
                          </a:lnTo>
                          <a:close/>
                        </a:path>
                      </a:pathLst>
                    </a:custGeom>
                    <a:solidFill>
                      <a:srgbClr val="2B8C40"/>
                    </a:solidFill>
                    <a:ln w="26947" cap="flat">
                      <a:noFill/>
                      <a:prstDash val="solid"/>
                      <a:miter/>
                    </a:ln>
                  </p:spPr>
                  <p:txBody>
                    <a:bodyPr rtlCol="1" anchor="ctr"/>
                    <a:lstStyle/>
                    <a:p>
                      <a:endParaRPr lang="ar-SA"/>
                    </a:p>
                  </p:txBody>
                </p:sp>
                <p:sp>
                  <p:nvSpPr>
                    <p:cNvPr id="758" name="شكل حر: شكل 1569">
                      <a:extLst>
                        <a:ext uri="{FF2B5EF4-FFF2-40B4-BE49-F238E27FC236}">
                          <a16:creationId xmlns:a16="http://schemas.microsoft.com/office/drawing/2014/main" id="{0DA09653-C2BE-4A56-BFEF-A55F84769A22}"/>
                        </a:ext>
                      </a:extLst>
                    </p:cNvPr>
                    <p:cNvSpPr/>
                    <p:nvPr/>
                  </p:nvSpPr>
                  <p:spPr>
                    <a:xfrm>
                      <a:off x="5935728" y="6965917"/>
                      <a:ext cx="91692" cy="64724"/>
                    </a:xfrm>
                    <a:custGeom>
                      <a:avLst/>
                      <a:gdLst>
                        <a:gd name="connsiteX0" fmla="*/ 35058 w 91692"/>
                        <a:gd name="connsiteY0" fmla="*/ 64725 h 64724"/>
                        <a:gd name="connsiteX1" fmla="*/ 0 w 91692"/>
                        <a:gd name="connsiteY1" fmla="*/ 64725 h 64724"/>
                        <a:gd name="connsiteX2" fmla="*/ 53937 w 91692"/>
                        <a:gd name="connsiteY2" fmla="*/ 0 h 64724"/>
                        <a:gd name="connsiteX3" fmla="*/ 91692 w 91692"/>
                        <a:gd name="connsiteY3" fmla="*/ 18878 h 64724"/>
                        <a:gd name="connsiteX4" fmla="*/ 86299 w 91692"/>
                        <a:gd name="connsiteY4" fmla="*/ 18878 h 64724"/>
                        <a:gd name="connsiteX5" fmla="*/ 35058 w 91692"/>
                        <a:gd name="connsiteY5" fmla="*/ 64725 h 64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692" h="64724">
                          <a:moveTo>
                            <a:pt x="35058" y="64725"/>
                          </a:moveTo>
                          <a:lnTo>
                            <a:pt x="0" y="64725"/>
                          </a:lnTo>
                          <a:cubicBezTo>
                            <a:pt x="10787" y="35059"/>
                            <a:pt x="29665" y="13484"/>
                            <a:pt x="53937" y="0"/>
                          </a:cubicBezTo>
                          <a:cubicBezTo>
                            <a:pt x="67421" y="2697"/>
                            <a:pt x="78208" y="10788"/>
                            <a:pt x="91692" y="18878"/>
                          </a:cubicBezTo>
                          <a:cubicBezTo>
                            <a:pt x="88995" y="18878"/>
                            <a:pt x="86299" y="18878"/>
                            <a:pt x="86299" y="18878"/>
                          </a:cubicBezTo>
                          <a:cubicBezTo>
                            <a:pt x="59330" y="5394"/>
                            <a:pt x="43149" y="35059"/>
                            <a:pt x="35058" y="64725"/>
                          </a:cubicBezTo>
                          <a:close/>
                        </a:path>
                      </a:pathLst>
                    </a:custGeom>
                    <a:solidFill>
                      <a:srgbClr val="003B18"/>
                    </a:solidFill>
                    <a:ln w="26947" cap="flat">
                      <a:noFill/>
                      <a:prstDash val="solid"/>
                      <a:miter/>
                    </a:ln>
                  </p:spPr>
                  <p:txBody>
                    <a:bodyPr rtlCol="1" anchor="ctr"/>
                    <a:lstStyle/>
                    <a:p>
                      <a:endParaRPr lang="ar-SA"/>
                    </a:p>
                  </p:txBody>
                </p:sp>
                <p:sp>
                  <p:nvSpPr>
                    <p:cNvPr id="759" name="شكل حر: شكل 1570">
                      <a:extLst>
                        <a:ext uri="{FF2B5EF4-FFF2-40B4-BE49-F238E27FC236}">
                          <a16:creationId xmlns:a16="http://schemas.microsoft.com/office/drawing/2014/main" id="{2E59D90D-CA13-4091-87B9-21D82B9C11B2}"/>
                        </a:ext>
                      </a:extLst>
                    </p:cNvPr>
                    <p:cNvSpPr/>
                    <p:nvPr/>
                  </p:nvSpPr>
                  <p:spPr>
                    <a:xfrm>
                      <a:off x="5926439" y="6935241"/>
                      <a:ext cx="146827" cy="95400"/>
                    </a:xfrm>
                    <a:custGeom>
                      <a:avLst/>
                      <a:gdLst>
                        <a:gd name="connsiteX0" fmla="*/ 146827 w 146827"/>
                        <a:gd name="connsiteY0" fmla="*/ 95401 h 95400"/>
                        <a:gd name="connsiteX1" fmla="*/ 144131 w 146827"/>
                        <a:gd name="connsiteY1" fmla="*/ 71128 h 95400"/>
                        <a:gd name="connsiteX2" fmla="*/ 133343 w 146827"/>
                        <a:gd name="connsiteY2" fmla="*/ 44160 h 95400"/>
                        <a:gd name="connsiteX3" fmla="*/ 98284 w 146827"/>
                        <a:gd name="connsiteY3" fmla="*/ 9102 h 95400"/>
                        <a:gd name="connsiteX4" fmla="*/ 49742 w 146827"/>
                        <a:gd name="connsiteY4" fmla="*/ 3708 h 95400"/>
                        <a:gd name="connsiteX5" fmla="*/ 25470 w 146827"/>
                        <a:gd name="connsiteY5" fmla="*/ 9102 h 95400"/>
                        <a:gd name="connsiteX6" fmla="*/ 1199 w 146827"/>
                        <a:gd name="connsiteY6" fmla="*/ 22586 h 95400"/>
                        <a:gd name="connsiteX7" fmla="*/ 1199 w 146827"/>
                        <a:gd name="connsiteY7" fmla="*/ 19889 h 95400"/>
                        <a:gd name="connsiteX8" fmla="*/ 22773 w 146827"/>
                        <a:gd name="connsiteY8" fmla="*/ 6405 h 95400"/>
                        <a:gd name="connsiteX9" fmla="*/ 52438 w 146827"/>
                        <a:gd name="connsiteY9" fmla="*/ 1011 h 95400"/>
                        <a:gd name="connsiteX10" fmla="*/ 100981 w 146827"/>
                        <a:gd name="connsiteY10" fmla="*/ 9102 h 95400"/>
                        <a:gd name="connsiteX11" fmla="*/ 136040 w 146827"/>
                        <a:gd name="connsiteY11" fmla="*/ 44160 h 95400"/>
                        <a:gd name="connsiteX12" fmla="*/ 146827 w 146827"/>
                        <a:gd name="connsiteY12" fmla="*/ 71128 h 95400"/>
                        <a:gd name="connsiteX13" fmla="*/ 146827 w 146827"/>
                        <a:gd name="connsiteY13" fmla="*/ 95401 h 95400"/>
                        <a:gd name="connsiteX14" fmla="*/ 146827 w 146827"/>
                        <a:gd name="connsiteY14" fmla="*/ 95401 h 9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6827" h="95400">
                          <a:moveTo>
                            <a:pt x="146827" y="95401"/>
                          </a:moveTo>
                          <a:cubicBezTo>
                            <a:pt x="146827" y="87310"/>
                            <a:pt x="144131" y="79219"/>
                            <a:pt x="144131" y="71128"/>
                          </a:cubicBezTo>
                          <a:cubicBezTo>
                            <a:pt x="141434" y="63038"/>
                            <a:pt x="136040" y="52251"/>
                            <a:pt x="133343" y="44160"/>
                          </a:cubicBezTo>
                          <a:cubicBezTo>
                            <a:pt x="125253" y="27980"/>
                            <a:pt x="114466" y="17192"/>
                            <a:pt x="98284" y="9102"/>
                          </a:cubicBezTo>
                          <a:cubicBezTo>
                            <a:pt x="82104" y="1011"/>
                            <a:pt x="68619" y="1011"/>
                            <a:pt x="49742" y="3708"/>
                          </a:cubicBezTo>
                          <a:cubicBezTo>
                            <a:pt x="41651" y="6405"/>
                            <a:pt x="33561" y="6405"/>
                            <a:pt x="25470" y="9102"/>
                          </a:cubicBezTo>
                          <a:cubicBezTo>
                            <a:pt x="17379" y="11799"/>
                            <a:pt x="9289" y="17192"/>
                            <a:pt x="1199" y="22586"/>
                          </a:cubicBezTo>
                          <a:cubicBezTo>
                            <a:pt x="1199" y="22586"/>
                            <a:pt x="-1498" y="22586"/>
                            <a:pt x="1199" y="19889"/>
                          </a:cubicBezTo>
                          <a:cubicBezTo>
                            <a:pt x="9289" y="14496"/>
                            <a:pt x="14683" y="9102"/>
                            <a:pt x="22773" y="6405"/>
                          </a:cubicBezTo>
                          <a:cubicBezTo>
                            <a:pt x="30864" y="3708"/>
                            <a:pt x="41651" y="1011"/>
                            <a:pt x="52438" y="1011"/>
                          </a:cubicBezTo>
                          <a:cubicBezTo>
                            <a:pt x="68619" y="-1686"/>
                            <a:pt x="84800" y="1011"/>
                            <a:pt x="100981" y="9102"/>
                          </a:cubicBezTo>
                          <a:cubicBezTo>
                            <a:pt x="114466" y="17192"/>
                            <a:pt x="125253" y="27980"/>
                            <a:pt x="136040" y="44160"/>
                          </a:cubicBezTo>
                          <a:cubicBezTo>
                            <a:pt x="141434" y="52251"/>
                            <a:pt x="144131" y="60341"/>
                            <a:pt x="146827" y="71128"/>
                          </a:cubicBezTo>
                          <a:cubicBezTo>
                            <a:pt x="146827" y="79219"/>
                            <a:pt x="146827" y="87310"/>
                            <a:pt x="146827" y="95401"/>
                          </a:cubicBezTo>
                          <a:lnTo>
                            <a:pt x="146827" y="95401"/>
                          </a:lnTo>
                          <a:close/>
                        </a:path>
                      </a:pathLst>
                    </a:custGeom>
                    <a:solidFill>
                      <a:srgbClr val="DCFB8E">
                        <a:alpha val="60000"/>
                      </a:srgbClr>
                    </a:solidFill>
                    <a:ln w="26947" cap="flat">
                      <a:noFill/>
                      <a:prstDash val="solid"/>
                      <a:miter/>
                    </a:ln>
                  </p:spPr>
                  <p:txBody>
                    <a:bodyPr rtlCol="1" anchor="ctr"/>
                    <a:lstStyle/>
                    <a:p>
                      <a:endParaRPr lang="ar-SA"/>
                    </a:p>
                  </p:txBody>
                </p:sp>
              </p:grpSp>
              <p:grpSp>
                <p:nvGrpSpPr>
                  <p:cNvPr id="618" name="رسم 4">
                    <a:extLst>
                      <a:ext uri="{FF2B5EF4-FFF2-40B4-BE49-F238E27FC236}">
                        <a16:creationId xmlns:a16="http://schemas.microsoft.com/office/drawing/2014/main" id="{4B21D5D8-46FF-418A-A853-11D09D0CA44E}"/>
                      </a:ext>
                    </a:extLst>
                  </p:cNvPr>
                  <p:cNvGrpSpPr/>
                  <p:nvPr/>
                </p:nvGrpSpPr>
                <p:grpSpPr>
                  <a:xfrm>
                    <a:off x="5506932" y="6059781"/>
                    <a:ext cx="316203" cy="970860"/>
                    <a:chOff x="5506932" y="6059781"/>
                    <a:chExt cx="316203" cy="970860"/>
                  </a:xfrm>
                  <a:solidFill>
                    <a:schemeClr val="accent1"/>
                  </a:solidFill>
                </p:grpSpPr>
                <p:sp>
                  <p:nvSpPr>
                    <p:cNvPr id="752" name="شكل حر: شكل 1572">
                      <a:extLst>
                        <a:ext uri="{FF2B5EF4-FFF2-40B4-BE49-F238E27FC236}">
                          <a16:creationId xmlns:a16="http://schemas.microsoft.com/office/drawing/2014/main" id="{2B831987-E8FC-475C-8DBE-FE7C2DBADC45}"/>
                        </a:ext>
                      </a:extLst>
                    </p:cNvPr>
                    <p:cNvSpPr/>
                    <p:nvPr/>
                  </p:nvSpPr>
                  <p:spPr>
                    <a:xfrm>
                      <a:off x="5506932" y="6059781"/>
                      <a:ext cx="316203" cy="970860"/>
                    </a:xfrm>
                    <a:custGeom>
                      <a:avLst/>
                      <a:gdLst>
                        <a:gd name="connsiteX0" fmla="*/ 226534 w 316203"/>
                        <a:gd name="connsiteY0" fmla="*/ 970860 h 970860"/>
                        <a:gd name="connsiteX1" fmla="*/ 221140 w 316203"/>
                        <a:gd name="connsiteY1" fmla="*/ 809050 h 970860"/>
                        <a:gd name="connsiteX2" fmla="*/ 40452 w 316203"/>
                        <a:gd name="connsiteY2" fmla="*/ 83602 h 970860"/>
                        <a:gd name="connsiteX3" fmla="*/ 37756 w 316203"/>
                        <a:gd name="connsiteY3" fmla="*/ 78208 h 970860"/>
                        <a:gd name="connsiteX4" fmla="*/ 0 w 316203"/>
                        <a:gd name="connsiteY4" fmla="*/ 0 h 970860"/>
                        <a:gd name="connsiteX5" fmla="*/ 299349 w 316203"/>
                        <a:gd name="connsiteY5" fmla="*/ 563638 h 970860"/>
                        <a:gd name="connsiteX6" fmla="*/ 315529 w 316203"/>
                        <a:gd name="connsiteY6" fmla="*/ 970860 h 970860"/>
                        <a:gd name="connsiteX7" fmla="*/ 226534 w 316203"/>
                        <a:gd name="connsiteY7" fmla="*/ 970860 h 970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6203" h="970860">
                          <a:moveTo>
                            <a:pt x="226534" y="970860"/>
                          </a:moveTo>
                          <a:cubicBezTo>
                            <a:pt x="223837" y="916924"/>
                            <a:pt x="221140" y="862987"/>
                            <a:pt x="221140" y="809050"/>
                          </a:cubicBezTo>
                          <a:cubicBezTo>
                            <a:pt x="213050" y="558244"/>
                            <a:pt x="175294" y="280471"/>
                            <a:pt x="40452" y="83602"/>
                          </a:cubicBezTo>
                          <a:cubicBezTo>
                            <a:pt x="40452" y="80905"/>
                            <a:pt x="37756" y="78208"/>
                            <a:pt x="37756" y="78208"/>
                          </a:cubicBezTo>
                          <a:cubicBezTo>
                            <a:pt x="24272" y="51240"/>
                            <a:pt x="10788" y="26968"/>
                            <a:pt x="0" y="0"/>
                          </a:cubicBezTo>
                          <a:cubicBezTo>
                            <a:pt x="164507" y="113267"/>
                            <a:pt x="275077" y="337104"/>
                            <a:pt x="299349" y="563638"/>
                          </a:cubicBezTo>
                          <a:cubicBezTo>
                            <a:pt x="312833" y="695783"/>
                            <a:pt x="318226" y="833322"/>
                            <a:pt x="315529" y="970860"/>
                          </a:cubicBezTo>
                          <a:lnTo>
                            <a:pt x="226534" y="970860"/>
                          </a:lnTo>
                          <a:close/>
                        </a:path>
                      </a:pathLst>
                    </a:custGeom>
                    <a:solidFill>
                      <a:srgbClr val="11521E"/>
                    </a:solidFill>
                    <a:ln w="26947" cap="flat">
                      <a:noFill/>
                      <a:prstDash val="solid"/>
                      <a:miter/>
                    </a:ln>
                  </p:spPr>
                  <p:txBody>
                    <a:bodyPr rtlCol="1" anchor="ctr"/>
                    <a:lstStyle/>
                    <a:p>
                      <a:endParaRPr lang="ar-SA"/>
                    </a:p>
                  </p:txBody>
                </p:sp>
                <p:sp>
                  <p:nvSpPr>
                    <p:cNvPr id="753" name="شكل حر: شكل 1573">
                      <a:extLst>
                        <a:ext uri="{FF2B5EF4-FFF2-40B4-BE49-F238E27FC236}">
                          <a16:creationId xmlns:a16="http://schemas.microsoft.com/office/drawing/2014/main" id="{19690F45-66A7-44B2-BB20-6EC53A51A2A0}"/>
                        </a:ext>
                      </a:extLst>
                    </p:cNvPr>
                    <p:cNvSpPr/>
                    <p:nvPr/>
                  </p:nvSpPr>
                  <p:spPr>
                    <a:xfrm>
                      <a:off x="5509629" y="6067872"/>
                      <a:ext cx="270178" cy="962769"/>
                    </a:xfrm>
                    <a:custGeom>
                      <a:avLst/>
                      <a:gdLst>
                        <a:gd name="connsiteX0" fmla="*/ 223837 w 270178"/>
                        <a:gd name="connsiteY0" fmla="*/ 962770 h 962769"/>
                        <a:gd name="connsiteX1" fmla="*/ 218443 w 270178"/>
                        <a:gd name="connsiteY1" fmla="*/ 800959 h 962769"/>
                        <a:gd name="connsiteX2" fmla="*/ 37755 w 270178"/>
                        <a:gd name="connsiteY2" fmla="*/ 75511 h 962769"/>
                        <a:gd name="connsiteX3" fmla="*/ 35059 w 270178"/>
                        <a:gd name="connsiteY3" fmla="*/ 70118 h 962769"/>
                        <a:gd name="connsiteX4" fmla="*/ 0 w 270178"/>
                        <a:gd name="connsiteY4" fmla="*/ 0 h 962769"/>
                        <a:gd name="connsiteX5" fmla="*/ 183385 w 270178"/>
                        <a:gd name="connsiteY5" fmla="*/ 258896 h 962769"/>
                        <a:gd name="connsiteX6" fmla="*/ 240018 w 270178"/>
                        <a:gd name="connsiteY6" fmla="*/ 466552 h 962769"/>
                        <a:gd name="connsiteX7" fmla="*/ 269683 w 270178"/>
                        <a:gd name="connsiteY7" fmla="*/ 960073 h 962769"/>
                        <a:gd name="connsiteX8" fmla="*/ 223837 w 270178"/>
                        <a:gd name="connsiteY8" fmla="*/ 960073 h 962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178" h="962769">
                          <a:moveTo>
                            <a:pt x="223837" y="962770"/>
                          </a:moveTo>
                          <a:cubicBezTo>
                            <a:pt x="221140" y="908833"/>
                            <a:pt x="218443" y="854896"/>
                            <a:pt x="218443" y="800959"/>
                          </a:cubicBezTo>
                          <a:cubicBezTo>
                            <a:pt x="210353" y="550154"/>
                            <a:pt x="172597" y="272380"/>
                            <a:pt x="37755" y="75511"/>
                          </a:cubicBezTo>
                          <a:cubicBezTo>
                            <a:pt x="51240" y="94389"/>
                            <a:pt x="26968" y="53937"/>
                            <a:pt x="35059" y="70118"/>
                          </a:cubicBezTo>
                          <a:cubicBezTo>
                            <a:pt x="24271" y="45846"/>
                            <a:pt x="10787" y="24271"/>
                            <a:pt x="0" y="0"/>
                          </a:cubicBezTo>
                          <a:cubicBezTo>
                            <a:pt x="75511" y="70118"/>
                            <a:pt x="142932" y="153719"/>
                            <a:pt x="183385" y="258896"/>
                          </a:cubicBezTo>
                          <a:cubicBezTo>
                            <a:pt x="210353" y="326317"/>
                            <a:pt x="229231" y="393738"/>
                            <a:pt x="240018" y="466552"/>
                          </a:cubicBezTo>
                          <a:cubicBezTo>
                            <a:pt x="264290" y="631059"/>
                            <a:pt x="272380" y="798263"/>
                            <a:pt x="269683" y="960073"/>
                          </a:cubicBezTo>
                          <a:lnTo>
                            <a:pt x="223837" y="960073"/>
                          </a:lnTo>
                          <a:close/>
                        </a:path>
                      </a:pathLst>
                    </a:custGeom>
                    <a:solidFill>
                      <a:srgbClr val="1F5C24"/>
                    </a:solidFill>
                    <a:ln w="26947" cap="flat">
                      <a:noFill/>
                      <a:prstDash val="solid"/>
                      <a:miter/>
                    </a:ln>
                  </p:spPr>
                  <p:txBody>
                    <a:bodyPr rtlCol="1" anchor="ctr"/>
                    <a:lstStyle/>
                    <a:p>
                      <a:endParaRPr lang="ar-SA"/>
                    </a:p>
                  </p:txBody>
                </p:sp>
                <p:sp>
                  <p:nvSpPr>
                    <p:cNvPr id="754" name="شكل حر: شكل 1574">
                      <a:extLst>
                        <a:ext uri="{FF2B5EF4-FFF2-40B4-BE49-F238E27FC236}">
                          <a16:creationId xmlns:a16="http://schemas.microsoft.com/office/drawing/2014/main" id="{2B3AD7C0-15AC-4B5D-933D-6814F3A20D84}"/>
                        </a:ext>
                      </a:extLst>
                    </p:cNvPr>
                    <p:cNvSpPr/>
                    <p:nvPr/>
                  </p:nvSpPr>
                  <p:spPr>
                    <a:xfrm>
                      <a:off x="5523040" y="6089447"/>
                      <a:ext cx="246683" cy="647387"/>
                    </a:xfrm>
                    <a:custGeom>
                      <a:avLst/>
                      <a:gdLst>
                        <a:gd name="connsiteX0" fmla="*/ 73 w 246683"/>
                        <a:gd name="connsiteY0" fmla="*/ 0 h 647387"/>
                        <a:gd name="connsiteX1" fmla="*/ 172670 w 246683"/>
                        <a:gd name="connsiteY1" fmla="*/ 256199 h 647387"/>
                        <a:gd name="connsiteX2" fmla="*/ 218516 w 246683"/>
                        <a:gd name="connsiteY2" fmla="*/ 428796 h 647387"/>
                        <a:gd name="connsiteX3" fmla="*/ 245484 w 246683"/>
                        <a:gd name="connsiteY3" fmla="*/ 612181 h 647387"/>
                        <a:gd name="connsiteX4" fmla="*/ 245484 w 246683"/>
                        <a:gd name="connsiteY4" fmla="*/ 647240 h 647387"/>
                        <a:gd name="connsiteX5" fmla="*/ 210426 w 246683"/>
                        <a:gd name="connsiteY5" fmla="*/ 434190 h 647387"/>
                        <a:gd name="connsiteX6" fmla="*/ 164580 w 246683"/>
                        <a:gd name="connsiteY6" fmla="*/ 264290 h 647387"/>
                        <a:gd name="connsiteX7" fmla="*/ 97159 w 246683"/>
                        <a:gd name="connsiteY7" fmla="*/ 126751 h 647387"/>
                        <a:gd name="connsiteX8" fmla="*/ 73 w 246683"/>
                        <a:gd name="connsiteY8" fmla="*/ 0 h 647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6683" h="647387">
                          <a:moveTo>
                            <a:pt x="73" y="0"/>
                          </a:moveTo>
                          <a:cubicBezTo>
                            <a:pt x="72887" y="64724"/>
                            <a:pt x="134915" y="153719"/>
                            <a:pt x="172670" y="256199"/>
                          </a:cubicBezTo>
                          <a:cubicBezTo>
                            <a:pt x="191548" y="310136"/>
                            <a:pt x="205032" y="369466"/>
                            <a:pt x="218516" y="428796"/>
                          </a:cubicBezTo>
                          <a:cubicBezTo>
                            <a:pt x="232000" y="488126"/>
                            <a:pt x="242788" y="550154"/>
                            <a:pt x="245484" y="612181"/>
                          </a:cubicBezTo>
                          <a:cubicBezTo>
                            <a:pt x="245484" y="614878"/>
                            <a:pt x="248181" y="649936"/>
                            <a:pt x="245484" y="647240"/>
                          </a:cubicBezTo>
                          <a:cubicBezTo>
                            <a:pt x="237394" y="587910"/>
                            <a:pt x="223910" y="490823"/>
                            <a:pt x="210426" y="434190"/>
                          </a:cubicBezTo>
                          <a:cubicBezTo>
                            <a:pt x="196942" y="377557"/>
                            <a:pt x="183458" y="318226"/>
                            <a:pt x="164580" y="264290"/>
                          </a:cubicBezTo>
                          <a:cubicBezTo>
                            <a:pt x="148399" y="215747"/>
                            <a:pt x="124127" y="167204"/>
                            <a:pt x="97159" y="126751"/>
                          </a:cubicBezTo>
                          <a:cubicBezTo>
                            <a:pt x="70190" y="80905"/>
                            <a:pt x="-2624" y="0"/>
                            <a:pt x="73" y="0"/>
                          </a:cubicBezTo>
                          <a:close/>
                        </a:path>
                      </a:pathLst>
                    </a:custGeom>
                    <a:solidFill>
                      <a:srgbClr val="DCFB8E">
                        <a:alpha val="30000"/>
                      </a:srgbClr>
                    </a:solidFill>
                    <a:ln w="26947" cap="flat">
                      <a:noFill/>
                      <a:prstDash val="solid"/>
                      <a:miter/>
                    </a:ln>
                  </p:spPr>
                  <p:txBody>
                    <a:bodyPr rtlCol="1" anchor="ctr"/>
                    <a:lstStyle/>
                    <a:p>
                      <a:endParaRPr lang="ar-SA"/>
                    </a:p>
                  </p:txBody>
                </p:sp>
                <p:sp>
                  <p:nvSpPr>
                    <p:cNvPr id="755" name="شكل حر: شكل 1575">
                      <a:extLst>
                        <a:ext uri="{FF2B5EF4-FFF2-40B4-BE49-F238E27FC236}">
                          <a16:creationId xmlns:a16="http://schemas.microsoft.com/office/drawing/2014/main" id="{6EF5EF38-78F8-4C47-B72E-90A06EDB06E1}"/>
                        </a:ext>
                      </a:extLst>
                    </p:cNvPr>
                    <p:cNvSpPr/>
                    <p:nvPr/>
                  </p:nvSpPr>
                  <p:spPr>
                    <a:xfrm>
                      <a:off x="5704475" y="6558695"/>
                      <a:ext cx="2022" cy="1198"/>
                    </a:xfrm>
                    <a:custGeom>
                      <a:avLst/>
                      <a:gdLst>
                        <a:gd name="connsiteX0" fmla="*/ 2023 w 2022"/>
                        <a:gd name="connsiteY0" fmla="*/ 0 h 1198"/>
                        <a:gd name="connsiteX1" fmla="*/ 2023 w 2022"/>
                        <a:gd name="connsiteY1" fmla="*/ 0 h 1198"/>
                        <a:gd name="connsiteX2" fmla="*/ 2023 w 2022"/>
                        <a:gd name="connsiteY2" fmla="*/ 0 h 1198"/>
                      </a:gdLst>
                      <a:ahLst/>
                      <a:cxnLst>
                        <a:cxn ang="0">
                          <a:pos x="connsiteX0" y="connsiteY0"/>
                        </a:cxn>
                        <a:cxn ang="0">
                          <a:pos x="connsiteX1" y="connsiteY1"/>
                        </a:cxn>
                        <a:cxn ang="0">
                          <a:pos x="connsiteX2" y="connsiteY2"/>
                        </a:cxn>
                      </a:cxnLst>
                      <a:rect l="l" t="t" r="r" b="b"/>
                      <a:pathLst>
                        <a:path w="2022" h="1198">
                          <a:moveTo>
                            <a:pt x="2023" y="0"/>
                          </a:moveTo>
                          <a:cubicBezTo>
                            <a:pt x="2023" y="0"/>
                            <a:pt x="2023" y="2697"/>
                            <a:pt x="2023" y="0"/>
                          </a:cubicBezTo>
                          <a:cubicBezTo>
                            <a:pt x="-674" y="2697"/>
                            <a:pt x="-674" y="0"/>
                            <a:pt x="2023" y="0"/>
                          </a:cubicBezTo>
                          <a:close/>
                        </a:path>
                      </a:pathLst>
                    </a:custGeom>
                    <a:solidFill>
                      <a:srgbClr val="DCFB8E">
                        <a:alpha val="60000"/>
                      </a:srgbClr>
                    </a:solidFill>
                    <a:ln w="26947" cap="flat">
                      <a:noFill/>
                      <a:prstDash val="solid"/>
                      <a:miter/>
                    </a:ln>
                  </p:spPr>
                  <p:txBody>
                    <a:bodyPr rtlCol="1" anchor="ctr"/>
                    <a:lstStyle/>
                    <a:p>
                      <a:endParaRPr lang="ar-SA"/>
                    </a:p>
                  </p:txBody>
                </p:sp>
              </p:grpSp>
              <p:grpSp>
                <p:nvGrpSpPr>
                  <p:cNvPr id="619" name="رسم 4">
                    <a:extLst>
                      <a:ext uri="{FF2B5EF4-FFF2-40B4-BE49-F238E27FC236}">
                        <a16:creationId xmlns:a16="http://schemas.microsoft.com/office/drawing/2014/main" id="{8D1A15EC-FF09-43C9-AE26-0815560F2D3C}"/>
                      </a:ext>
                    </a:extLst>
                  </p:cNvPr>
                  <p:cNvGrpSpPr/>
                  <p:nvPr/>
                </p:nvGrpSpPr>
                <p:grpSpPr>
                  <a:xfrm>
                    <a:off x="5666045" y="6382901"/>
                    <a:ext cx="235904" cy="650436"/>
                    <a:chOff x="5666045" y="6382901"/>
                    <a:chExt cx="235904" cy="650436"/>
                  </a:xfrm>
                  <a:solidFill>
                    <a:schemeClr val="accent1"/>
                  </a:solidFill>
                </p:grpSpPr>
                <p:sp>
                  <p:nvSpPr>
                    <p:cNvPr id="747" name="شكل حر: شكل 1577">
                      <a:extLst>
                        <a:ext uri="{FF2B5EF4-FFF2-40B4-BE49-F238E27FC236}">
                          <a16:creationId xmlns:a16="http://schemas.microsoft.com/office/drawing/2014/main" id="{FEB20850-23CB-411A-AFEF-63A866E9E78C}"/>
                        </a:ext>
                      </a:extLst>
                    </p:cNvPr>
                    <p:cNvSpPr/>
                    <p:nvPr/>
                  </p:nvSpPr>
                  <p:spPr>
                    <a:xfrm>
                      <a:off x="5667583" y="6383540"/>
                      <a:ext cx="234366" cy="649798"/>
                    </a:xfrm>
                    <a:custGeom>
                      <a:avLst/>
                      <a:gdLst>
                        <a:gd name="connsiteX0" fmla="*/ 203421 w 234366"/>
                        <a:gd name="connsiteY0" fmla="*/ 647102 h 649798"/>
                        <a:gd name="connsiteX1" fmla="*/ 222299 w 234366"/>
                        <a:gd name="connsiteY1" fmla="*/ 110432 h 649798"/>
                        <a:gd name="connsiteX2" fmla="*/ 82064 w 234366"/>
                        <a:gd name="connsiteY2" fmla="*/ 26830 h 649798"/>
                        <a:gd name="connsiteX3" fmla="*/ 1159 w 234366"/>
                        <a:gd name="connsiteY3" fmla="*/ 272242 h 649798"/>
                        <a:gd name="connsiteX4" fmla="*/ 73973 w 234366"/>
                        <a:gd name="connsiteY4" fmla="*/ 145491 h 649798"/>
                        <a:gd name="connsiteX5" fmla="*/ 125213 w 234366"/>
                        <a:gd name="connsiteY5" fmla="*/ 83464 h 649798"/>
                        <a:gd name="connsiteX6" fmla="*/ 138697 w 234366"/>
                        <a:gd name="connsiteY6" fmla="*/ 285726 h 649798"/>
                        <a:gd name="connsiteX7" fmla="*/ 138697 w 234366"/>
                        <a:gd name="connsiteY7" fmla="*/ 285726 h 649798"/>
                        <a:gd name="connsiteX8" fmla="*/ 117122 w 234366"/>
                        <a:gd name="connsiteY8" fmla="*/ 649798 h 649798"/>
                        <a:gd name="connsiteX9" fmla="*/ 203421 w 234366"/>
                        <a:gd name="connsiteY9" fmla="*/ 649798 h 649798"/>
                        <a:gd name="connsiteX10" fmla="*/ 133304 w 234366"/>
                        <a:gd name="connsiteY10" fmla="*/ 309997 h 649798"/>
                        <a:gd name="connsiteX11" fmla="*/ 133304 w 234366"/>
                        <a:gd name="connsiteY11" fmla="*/ 309997 h 649798"/>
                        <a:gd name="connsiteX12" fmla="*/ 133304 w 234366"/>
                        <a:gd name="connsiteY12" fmla="*/ 309997 h 64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4366" h="649798">
                          <a:moveTo>
                            <a:pt x="203421" y="647102"/>
                          </a:moveTo>
                          <a:cubicBezTo>
                            <a:pt x="219602" y="469111"/>
                            <a:pt x="251964" y="288423"/>
                            <a:pt x="222299" y="110432"/>
                          </a:cubicBezTo>
                          <a:cubicBezTo>
                            <a:pt x="208815" y="24133"/>
                            <a:pt x="154878" y="-37894"/>
                            <a:pt x="82064" y="26830"/>
                          </a:cubicBezTo>
                          <a:cubicBezTo>
                            <a:pt x="28127" y="75373"/>
                            <a:pt x="-6932" y="188640"/>
                            <a:pt x="1159" y="272242"/>
                          </a:cubicBezTo>
                          <a:cubicBezTo>
                            <a:pt x="14643" y="229093"/>
                            <a:pt x="41611" y="169762"/>
                            <a:pt x="73973" y="145491"/>
                          </a:cubicBezTo>
                          <a:cubicBezTo>
                            <a:pt x="92851" y="129310"/>
                            <a:pt x="100941" y="96948"/>
                            <a:pt x="125213" y="83464"/>
                          </a:cubicBezTo>
                          <a:cubicBezTo>
                            <a:pt x="146788" y="145491"/>
                            <a:pt x="141394" y="218305"/>
                            <a:pt x="138697" y="285726"/>
                          </a:cubicBezTo>
                          <a:cubicBezTo>
                            <a:pt x="138697" y="272242"/>
                            <a:pt x="138697" y="264151"/>
                            <a:pt x="138697" y="285726"/>
                          </a:cubicBezTo>
                          <a:cubicBezTo>
                            <a:pt x="133304" y="407084"/>
                            <a:pt x="122516" y="528441"/>
                            <a:pt x="117122" y="649798"/>
                          </a:cubicBezTo>
                          <a:lnTo>
                            <a:pt x="203421" y="649798"/>
                          </a:lnTo>
                          <a:close/>
                          <a:moveTo>
                            <a:pt x="133304" y="309997"/>
                          </a:moveTo>
                          <a:cubicBezTo>
                            <a:pt x="133304" y="312694"/>
                            <a:pt x="133304" y="312694"/>
                            <a:pt x="133304" y="309997"/>
                          </a:cubicBezTo>
                          <a:lnTo>
                            <a:pt x="133304" y="309997"/>
                          </a:lnTo>
                          <a:close/>
                        </a:path>
                      </a:pathLst>
                    </a:custGeom>
                    <a:solidFill>
                      <a:srgbClr val="003B18"/>
                    </a:solidFill>
                    <a:ln w="26947" cap="flat">
                      <a:noFill/>
                      <a:prstDash val="solid"/>
                      <a:miter/>
                    </a:ln>
                  </p:spPr>
                  <p:txBody>
                    <a:bodyPr rtlCol="1" anchor="ctr"/>
                    <a:lstStyle/>
                    <a:p>
                      <a:endParaRPr lang="ar-SA"/>
                    </a:p>
                  </p:txBody>
                </p:sp>
                <p:sp>
                  <p:nvSpPr>
                    <p:cNvPr id="748" name="شكل حر: شكل 1578">
                      <a:extLst>
                        <a:ext uri="{FF2B5EF4-FFF2-40B4-BE49-F238E27FC236}">
                          <a16:creationId xmlns:a16="http://schemas.microsoft.com/office/drawing/2014/main" id="{0E7BAEA6-1BDC-46A8-A589-45E1A14E48D2}"/>
                        </a:ext>
                      </a:extLst>
                    </p:cNvPr>
                    <p:cNvSpPr/>
                    <p:nvPr/>
                  </p:nvSpPr>
                  <p:spPr>
                    <a:xfrm>
                      <a:off x="5782009" y="6423854"/>
                      <a:ext cx="63968" cy="606787"/>
                    </a:xfrm>
                    <a:custGeom>
                      <a:avLst/>
                      <a:gdLst>
                        <a:gd name="connsiteX0" fmla="*/ 35059 w 63968"/>
                        <a:gd name="connsiteY0" fmla="*/ 606788 h 606787"/>
                        <a:gd name="connsiteX1" fmla="*/ 0 w 63968"/>
                        <a:gd name="connsiteY1" fmla="*/ 606788 h 606787"/>
                        <a:gd name="connsiteX2" fmla="*/ 21575 w 63968"/>
                        <a:gd name="connsiteY2" fmla="*/ 242715 h 606787"/>
                        <a:gd name="connsiteX3" fmla="*/ 21575 w 63968"/>
                        <a:gd name="connsiteY3" fmla="*/ 242715 h 606787"/>
                        <a:gd name="connsiteX4" fmla="*/ 21575 w 63968"/>
                        <a:gd name="connsiteY4" fmla="*/ 242715 h 606787"/>
                        <a:gd name="connsiteX5" fmla="*/ 8091 w 63968"/>
                        <a:gd name="connsiteY5" fmla="*/ 40452 h 606787"/>
                        <a:gd name="connsiteX6" fmla="*/ 8091 w 63968"/>
                        <a:gd name="connsiteY6" fmla="*/ 40452 h 606787"/>
                        <a:gd name="connsiteX7" fmla="*/ 37756 w 63968"/>
                        <a:gd name="connsiteY7" fmla="*/ 0 h 606787"/>
                        <a:gd name="connsiteX8" fmla="*/ 56634 w 63968"/>
                        <a:gd name="connsiteY8" fmla="*/ 320923 h 606787"/>
                        <a:gd name="connsiteX9" fmla="*/ 35059 w 63968"/>
                        <a:gd name="connsiteY9" fmla="*/ 606788 h 606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968" h="606787">
                          <a:moveTo>
                            <a:pt x="35059" y="606788"/>
                          </a:moveTo>
                          <a:lnTo>
                            <a:pt x="0" y="606788"/>
                          </a:lnTo>
                          <a:cubicBezTo>
                            <a:pt x="5394" y="485430"/>
                            <a:pt x="16181" y="364072"/>
                            <a:pt x="21575" y="242715"/>
                          </a:cubicBezTo>
                          <a:cubicBezTo>
                            <a:pt x="21575" y="242715"/>
                            <a:pt x="21575" y="242715"/>
                            <a:pt x="21575" y="242715"/>
                          </a:cubicBezTo>
                          <a:lnTo>
                            <a:pt x="21575" y="242715"/>
                          </a:lnTo>
                          <a:cubicBezTo>
                            <a:pt x="24272" y="177991"/>
                            <a:pt x="29665" y="102480"/>
                            <a:pt x="8091" y="40452"/>
                          </a:cubicBezTo>
                          <a:cubicBezTo>
                            <a:pt x="8091" y="40452"/>
                            <a:pt x="8091" y="40452"/>
                            <a:pt x="8091" y="40452"/>
                          </a:cubicBezTo>
                          <a:cubicBezTo>
                            <a:pt x="16181" y="24272"/>
                            <a:pt x="24272" y="10788"/>
                            <a:pt x="37756" y="0"/>
                          </a:cubicBezTo>
                          <a:cubicBezTo>
                            <a:pt x="70118" y="102480"/>
                            <a:pt x="67421" y="210353"/>
                            <a:pt x="56634" y="320923"/>
                          </a:cubicBezTo>
                          <a:cubicBezTo>
                            <a:pt x="45846" y="418009"/>
                            <a:pt x="37756" y="512399"/>
                            <a:pt x="35059" y="606788"/>
                          </a:cubicBezTo>
                          <a:close/>
                        </a:path>
                      </a:pathLst>
                    </a:custGeom>
                    <a:solidFill>
                      <a:srgbClr val="0B2E1D"/>
                    </a:solidFill>
                    <a:ln w="26947" cap="flat">
                      <a:noFill/>
                      <a:prstDash val="solid"/>
                      <a:miter/>
                    </a:ln>
                  </p:spPr>
                  <p:txBody>
                    <a:bodyPr rtlCol="1" anchor="ctr"/>
                    <a:lstStyle/>
                    <a:p>
                      <a:endParaRPr lang="ar-SA"/>
                    </a:p>
                  </p:txBody>
                </p:sp>
                <p:sp>
                  <p:nvSpPr>
                    <p:cNvPr id="749" name="شكل حر: شكل 1579">
                      <a:extLst>
                        <a:ext uri="{FF2B5EF4-FFF2-40B4-BE49-F238E27FC236}">
                          <a16:creationId xmlns:a16="http://schemas.microsoft.com/office/drawing/2014/main" id="{8EE724DD-E2FE-40FA-8192-8D39C03E7559}"/>
                        </a:ext>
                      </a:extLst>
                    </p:cNvPr>
                    <p:cNvSpPr/>
                    <p:nvPr/>
                  </p:nvSpPr>
                  <p:spPr>
                    <a:xfrm>
                      <a:off x="5666045" y="6383401"/>
                      <a:ext cx="188778" cy="272380"/>
                    </a:xfrm>
                    <a:custGeom>
                      <a:avLst/>
                      <a:gdLst>
                        <a:gd name="connsiteX0" fmla="*/ 145629 w 188778"/>
                        <a:gd name="connsiteY0" fmla="*/ 0 h 272380"/>
                        <a:gd name="connsiteX1" fmla="*/ 188778 w 188778"/>
                        <a:gd name="connsiteY1" fmla="*/ 29665 h 272380"/>
                        <a:gd name="connsiteX2" fmla="*/ 186081 w 188778"/>
                        <a:gd name="connsiteY2" fmla="*/ 29665 h 272380"/>
                        <a:gd name="connsiteX3" fmla="*/ 121357 w 188778"/>
                        <a:gd name="connsiteY3" fmla="*/ 83602 h 272380"/>
                        <a:gd name="connsiteX4" fmla="*/ 72814 w 188778"/>
                        <a:gd name="connsiteY4" fmla="*/ 145629 h 272380"/>
                        <a:gd name="connsiteX5" fmla="*/ 0 w 188778"/>
                        <a:gd name="connsiteY5" fmla="*/ 272380 h 272380"/>
                        <a:gd name="connsiteX6" fmla="*/ 0 w 188778"/>
                        <a:gd name="connsiteY6" fmla="*/ 248109 h 272380"/>
                        <a:gd name="connsiteX7" fmla="*/ 5394 w 188778"/>
                        <a:gd name="connsiteY7" fmla="*/ 234624 h 272380"/>
                        <a:gd name="connsiteX8" fmla="*/ 145629 w 188778"/>
                        <a:gd name="connsiteY8" fmla="*/ 0 h 272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778" h="272380">
                          <a:moveTo>
                            <a:pt x="145629" y="0"/>
                          </a:moveTo>
                          <a:cubicBezTo>
                            <a:pt x="161810" y="2697"/>
                            <a:pt x="177991" y="13484"/>
                            <a:pt x="188778" y="29665"/>
                          </a:cubicBezTo>
                          <a:cubicBezTo>
                            <a:pt x="188778" y="29665"/>
                            <a:pt x="186081" y="29665"/>
                            <a:pt x="186081" y="29665"/>
                          </a:cubicBezTo>
                          <a:cubicBezTo>
                            <a:pt x="153719" y="29665"/>
                            <a:pt x="134842" y="53937"/>
                            <a:pt x="121357" y="83602"/>
                          </a:cubicBezTo>
                          <a:cubicBezTo>
                            <a:pt x="99783" y="99783"/>
                            <a:pt x="91692" y="129448"/>
                            <a:pt x="72814" y="145629"/>
                          </a:cubicBezTo>
                          <a:cubicBezTo>
                            <a:pt x="40452" y="172598"/>
                            <a:pt x="16181" y="229231"/>
                            <a:pt x="0" y="272380"/>
                          </a:cubicBezTo>
                          <a:cubicBezTo>
                            <a:pt x="0" y="264290"/>
                            <a:pt x="0" y="256199"/>
                            <a:pt x="0" y="248109"/>
                          </a:cubicBezTo>
                          <a:cubicBezTo>
                            <a:pt x="0" y="242715"/>
                            <a:pt x="2697" y="240018"/>
                            <a:pt x="5394" y="234624"/>
                          </a:cubicBezTo>
                          <a:cubicBezTo>
                            <a:pt x="43149" y="151023"/>
                            <a:pt x="72814" y="37756"/>
                            <a:pt x="145629" y="0"/>
                          </a:cubicBezTo>
                          <a:close/>
                        </a:path>
                      </a:pathLst>
                    </a:custGeom>
                    <a:solidFill>
                      <a:srgbClr val="64AF42"/>
                    </a:solidFill>
                    <a:ln w="26947" cap="flat">
                      <a:noFill/>
                      <a:prstDash val="solid"/>
                      <a:miter/>
                    </a:ln>
                  </p:spPr>
                  <p:txBody>
                    <a:bodyPr rtlCol="1" anchor="ctr"/>
                    <a:lstStyle/>
                    <a:p>
                      <a:endParaRPr lang="ar-SA"/>
                    </a:p>
                  </p:txBody>
                </p:sp>
                <p:sp>
                  <p:nvSpPr>
                    <p:cNvPr id="750" name="شكل حر: شكل 1580">
                      <a:extLst>
                        <a:ext uri="{FF2B5EF4-FFF2-40B4-BE49-F238E27FC236}">
                          <a16:creationId xmlns:a16="http://schemas.microsoft.com/office/drawing/2014/main" id="{54911280-DCDD-4D1D-80AE-02935885534C}"/>
                        </a:ext>
                      </a:extLst>
                    </p:cNvPr>
                    <p:cNvSpPr/>
                    <p:nvPr/>
                  </p:nvSpPr>
                  <p:spPr>
                    <a:xfrm>
                      <a:off x="5666045" y="6382901"/>
                      <a:ext cx="145628" cy="248608"/>
                    </a:xfrm>
                    <a:custGeom>
                      <a:avLst/>
                      <a:gdLst>
                        <a:gd name="connsiteX0" fmla="*/ 83602 w 145628"/>
                        <a:gd name="connsiteY0" fmla="*/ 27469 h 248608"/>
                        <a:gd name="connsiteX1" fmla="*/ 145629 w 145628"/>
                        <a:gd name="connsiteY1" fmla="*/ 500 h 248608"/>
                        <a:gd name="connsiteX2" fmla="*/ 5394 w 145628"/>
                        <a:gd name="connsiteY2" fmla="*/ 235125 h 248608"/>
                        <a:gd name="connsiteX3" fmla="*/ 0 w 145628"/>
                        <a:gd name="connsiteY3" fmla="*/ 248609 h 248608"/>
                        <a:gd name="connsiteX4" fmla="*/ 83602 w 145628"/>
                        <a:gd name="connsiteY4" fmla="*/ 27469 h 248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628" h="248608">
                          <a:moveTo>
                            <a:pt x="83602" y="27469"/>
                          </a:moveTo>
                          <a:cubicBezTo>
                            <a:pt x="107873" y="5894"/>
                            <a:pt x="126751" y="-2196"/>
                            <a:pt x="145629" y="500"/>
                          </a:cubicBezTo>
                          <a:cubicBezTo>
                            <a:pt x="72814" y="38256"/>
                            <a:pt x="43149" y="148826"/>
                            <a:pt x="5394" y="235125"/>
                          </a:cubicBezTo>
                          <a:cubicBezTo>
                            <a:pt x="2697" y="240519"/>
                            <a:pt x="2697" y="243215"/>
                            <a:pt x="0" y="248609"/>
                          </a:cubicBezTo>
                          <a:cubicBezTo>
                            <a:pt x="2697" y="167704"/>
                            <a:pt x="35058" y="70618"/>
                            <a:pt x="83602" y="27469"/>
                          </a:cubicBezTo>
                          <a:close/>
                        </a:path>
                      </a:pathLst>
                    </a:custGeom>
                    <a:solidFill>
                      <a:srgbClr val="72C500"/>
                    </a:solidFill>
                    <a:ln w="26947" cap="flat">
                      <a:noFill/>
                      <a:prstDash val="solid"/>
                      <a:miter/>
                    </a:ln>
                  </p:spPr>
                  <p:txBody>
                    <a:bodyPr rtlCol="1" anchor="ctr"/>
                    <a:lstStyle/>
                    <a:p>
                      <a:endParaRPr lang="ar-SA"/>
                    </a:p>
                  </p:txBody>
                </p:sp>
                <p:sp>
                  <p:nvSpPr>
                    <p:cNvPr id="751" name="شكل حر: شكل 1581">
                      <a:extLst>
                        <a:ext uri="{FF2B5EF4-FFF2-40B4-BE49-F238E27FC236}">
                          <a16:creationId xmlns:a16="http://schemas.microsoft.com/office/drawing/2014/main" id="{73DD504C-FD90-4E92-A8ED-C341A15BE651}"/>
                        </a:ext>
                      </a:extLst>
                    </p:cNvPr>
                    <p:cNvSpPr/>
                    <p:nvPr/>
                  </p:nvSpPr>
                  <p:spPr>
                    <a:xfrm>
                      <a:off x="5668742" y="6391492"/>
                      <a:ext cx="107873" cy="214248"/>
                    </a:xfrm>
                    <a:custGeom>
                      <a:avLst/>
                      <a:gdLst>
                        <a:gd name="connsiteX0" fmla="*/ 16181 w 107873"/>
                        <a:gd name="connsiteY0" fmla="*/ 145629 h 214248"/>
                        <a:gd name="connsiteX1" fmla="*/ 40452 w 107873"/>
                        <a:gd name="connsiteY1" fmla="*/ 86299 h 214248"/>
                        <a:gd name="connsiteX2" fmla="*/ 53937 w 107873"/>
                        <a:gd name="connsiteY2" fmla="*/ 56634 h 214248"/>
                        <a:gd name="connsiteX3" fmla="*/ 70118 w 107873"/>
                        <a:gd name="connsiteY3" fmla="*/ 35059 h 214248"/>
                        <a:gd name="connsiteX4" fmla="*/ 107873 w 107873"/>
                        <a:gd name="connsiteY4" fmla="*/ 0 h 214248"/>
                        <a:gd name="connsiteX5" fmla="*/ 107873 w 107873"/>
                        <a:gd name="connsiteY5" fmla="*/ 0 h 214248"/>
                        <a:gd name="connsiteX6" fmla="*/ 70118 w 107873"/>
                        <a:gd name="connsiteY6" fmla="*/ 35059 h 214248"/>
                        <a:gd name="connsiteX7" fmla="*/ 53937 w 107873"/>
                        <a:gd name="connsiteY7" fmla="*/ 59330 h 214248"/>
                        <a:gd name="connsiteX8" fmla="*/ 40452 w 107873"/>
                        <a:gd name="connsiteY8" fmla="*/ 86299 h 214248"/>
                        <a:gd name="connsiteX9" fmla="*/ 26968 w 107873"/>
                        <a:gd name="connsiteY9" fmla="*/ 113267 h 214248"/>
                        <a:gd name="connsiteX10" fmla="*/ 16181 w 107873"/>
                        <a:gd name="connsiteY10" fmla="*/ 145629 h 214248"/>
                        <a:gd name="connsiteX11" fmla="*/ 2697 w 107873"/>
                        <a:gd name="connsiteY11" fmla="*/ 213050 h 214248"/>
                        <a:gd name="connsiteX12" fmla="*/ 0 w 107873"/>
                        <a:gd name="connsiteY12" fmla="*/ 213050 h 214248"/>
                        <a:gd name="connsiteX13" fmla="*/ 16181 w 107873"/>
                        <a:gd name="connsiteY13" fmla="*/ 145629 h 214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7873" h="214248">
                          <a:moveTo>
                            <a:pt x="16181" y="145629"/>
                          </a:moveTo>
                          <a:cubicBezTo>
                            <a:pt x="21575" y="124054"/>
                            <a:pt x="29665" y="105176"/>
                            <a:pt x="40452" y="86299"/>
                          </a:cubicBezTo>
                          <a:cubicBezTo>
                            <a:pt x="45846" y="78208"/>
                            <a:pt x="48543" y="67421"/>
                            <a:pt x="53937" y="56634"/>
                          </a:cubicBezTo>
                          <a:cubicBezTo>
                            <a:pt x="59330" y="48543"/>
                            <a:pt x="64724" y="40452"/>
                            <a:pt x="70118" y="35059"/>
                          </a:cubicBezTo>
                          <a:cubicBezTo>
                            <a:pt x="80905" y="21575"/>
                            <a:pt x="94389" y="10787"/>
                            <a:pt x="107873" y="0"/>
                          </a:cubicBezTo>
                          <a:cubicBezTo>
                            <a:pt x="107873" y="0"/>
                            <a:pt x="107873" y="0"/>
                            <a:pt x="107873" y="0"/>
                          </a:cubicBezTo>
                          <a:cubicBezTo>
                            <a:pt x="94389" y="10787"/>
                            <a:pt x="80905" y="21575"/>
                            <a:pt x="70118" y="35059"/>
                          </a:cubicBezTo>
                          <a:cubicBezTo>
                            <a:pt x="64724" y="43149"/>
                            <a:pt x="59330" y="51240"/>
                            <a:pt x="53937" y="59330"/>
                          </a:cubicBezTo>
                          <a:cubicBezTo>
                            <a:pt x="48543" y="67421"/>
                            <a:pt x="45846" y="78208"/>
                            <a:pt x="40452" y="86299"/>
                          </a:cubicBezTo>
                          <a:cubicBezTo>
                            <a:pt x="35059" y="94389"/>
                            <a:pt x="29665" y="102480"/>
                            <a:pt x="26968" y="113267"/>
                          </a:cubicBezTo>
                          <a:cubicBezTo>
                            <a:pt x="26968" y="124054"/>
                            <a:pt x="21575" y="134842"/>
                            <a:pt x="16181" y="145629"/>
                          </a:cubicBezTo>
                          <a:cubicBezTo>
                            <a:pt x="10788" y="167204"/>
                            <a:pt x="5394" y="188778"/>
                            <a:pt x="2697" y="213050"/>
                          </a:cubicBezTo>
                          <a:cubicBezTo>
                            <a:pt x="2697" y="215747"/>
                            <a:pt x="0" y="213050"/>
                            <a:pt x="0" y="213050"/>
                          </a:cubicBezTo>
                          <a:cubicBezTo>
                            <a:pt x="2697" y="188778"/>
                            <a:pt x="10788" y="167204"/>
                            <a:pt x="16181" y="145629"/>
                          </a:cubicBezTo>
                          <a:close/>
                        </a:path>
                      </a:pathLst>
                    </a:custGeom>
                    <a:solidFill>
                      <a:srgbClr val="DCFB8E">
                        <a:alpha val="60000"/>
                      </a:srgbClr>
                    </a:solidFill>
                    <a:ln w="26947" cap="flat">
                      <a:noFill/>
                      <a:prstDash val="solid"/>
                      <a:miter/>
                    </a:ln>
                  </p:spPr>
                  <p:txBody>
                    <a:bodyPr rtlCol="1" anchor="ctr"/>
                    <a:lstStyle/>
                    <a:p>
                      <a:endParaRPr lang="ar-SA"/>
                    </a:p>
                  </p:txBody>
                </p:sp>
              </p:grpSp>
              <p:grpSp>
                <p:nvGrpSpPr>
                  <p:cNvPr id="620" name="رسم 4">
                    <a:extLst>
                      <a:ext uri="{FF2B5EF4-FFF2-40B4-BE49-F238E27FC236}">
                        <a16:creationId xmlns:a16="http://schemas.microsoft.com/office/drawing/2014/main" id="{7E6ED76E-ED55-467F-B21F-32B64EAB2B12}"/>
                      </a:ext>
                    </a:extLst>
                  </p:cNvPr>
                  <p:cNvGrpSpPr/>
                  <p:nvPr/>
                </p:nvGrpSpPr>
                <p:grpSpPr>
                  <a:xfrm>
                    <a:off x="6099629" y="6000451"/>
                    <a:ext cx="949891" cy="1032886"/>
                    <a:chOff x="6099629" y="6000451"/>
                    <a:chExt cx="949891" cy="1032886"/>
                  </a:xfrm>
                  <a:solidFill>
                    <a:schemeClr val="accent1"/>
                  </a:solidFill>
                </p:grpSpPr>
                <p:sp>
                  <p:nvSpPr>
                    <p:cNvPr id="740" name="شكل حر: شكل 1583">
                      <a:extLst>
                        <a:ext uri="{FF2B5EF4-FFF2-40B4-BE49-F238E27FC236}">
                          <a16:creationId xmlns:a16="http://schemas.microsoft.com/office/drawing/2014/main" id="{7188D2BC-5FC6-41C5-874D-F29FA751EA5B}"/>
                        </a:ext>
                      </a:extLst>
                    </p:cNvPr>
                    <p:cNvSpPr/>
                    <p:nvPr/>
                  </p:nvSpPr>
                  <p:spPr>
                    <a:xfrm>
                      <a:off x="6839167" y="6342068"/>
                      <a:ext cx="210352" cy="688573"/>
                    </a:xfrm>
                    <a:custGeom>
                      <a:avLst/>
                      <a:gdLst>
                        <a:gd name="connsiteX0" fmla="*/ 0 w 210352"/>
                        <a:gd name="connsiteY0" fmla="*/ 688573 h 688573"/>
                        <a:gd name="connsiteX1" fmla="*/ 40452 w 210352"/>
                        <a:gd name="connsiteY1" fmla="*/ 329894 h 688573"/>
                        <a:gd name="connsiteX2" fmla="*/ 105176 w 210352"/>
                        <a:gd name="connsiteY2" fmla="*/ 146510 h 688573"/>
                        <a:gd name="connsiteX3" fmla="*/ 210353 w 210352"/>
                        <a:gd name="connsiteY3" fmla="*/ 881 h 688573"/>
                        <a:gd name="connsiteX4" fmla="*/ 110570 w 210352"/>
                        <a:gd name="connsiteY4" fmla="*/ 688573 h 688573"/>
                        <a:gd name="connsiteX5" fmla="*/ 0 w 210352"/>
                        <a:gd name="connsiteY5" fmla="*/ 688573 h 688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52" h="688573">
                          <a:moveTo>
                            <a:pt x="0" y="688573"/>
                          </a:moveTo>
                          <a:cubicBezTo>
                            <a:pt x="2697" y="567216"/>
                            <a:pt x="16181" y="445858"/>
                            <a:pt x="40452" y="329894"/>
                          </a:cubicBezTo>
                          <a:cubicBezTo>
                            <a:pt x="53937" y="265170"/>
                            <a:pt x="75511" y="203143"/>
                            <a:pt x="105176" y="146510"/>
                          </a:cubicBezTo>
                          <a:cubicBezTo>
                            <a:pt x="113266" y="133026"/>
                            <a:pt x="202262" y="-12604"/>
                            <a:pt x="210353" y="881"/>
                          </a:cubicBezTo>
                          <a:cubicBezTo>
                            <a:pt x="204959" y="881"/>
                            <a:pt x="140235" y="456646"/>
                            <a:pt x="110570" y="688573"/>
                          </a:cubicBezTo>
                          <a:lnTo>
                            <a:pt x="0" y="688573"/>
                          </a:lnTo>
                          <a:close/>
                        </a:path>
                      </a:pathLst>
                    </a:custGeom>
                    <a:solidFill>
                      <a:srgbClr val="003B18"/>
                    </a:solidFill>
                    <a:ln w="26947" cap="flat">
                      <a:noFill/>
                      <a:prstDash val="solid"/>
                      <a:miter/>
                    </a:ln>
                  </p:spPr>
                  <p:txBody>
                    <a:bodyPr rtlCol="1" anchor="ctr"/>
                    <a:lstStyle/>
                    <a:p>
                      <a:endParaRPr lang="ar-SA"/>
                    </a:p>
                  </p:txBody>
                </p:sp>
                <p:sp>
                  <p:nvSpPr>
                    <p:cNvPr id="741" name="شكل حر: شكل 1584">
                      <a:extLst>
                        <a:ext uri="{FF2B5EF4-FFF2-40B4-BE49-F238E27FC236}">
                          <a16:creationId xmlns:a16="http://schemas.microsoft.com/office/drawing/2014/main" id="{3CFC478B-BA9A-412C-9A30-00343EC2D05D}"/>
                        </a:ext>
                      </a:extLst>
                    </p:cNvPr>
                    <p:cNvSpPr/>
                    <p:nvPr/>
                  </p:nvSpPr>
                  <p:spPr>
                    <a:xfrm>
                      <a:off x="6893104" y="6345646"/>
                      <a:ext cx="156415" cy="684995"/>
                    </a:xfrm>
                    <a:custGeom>
                      <a:avLst/>
                      <a:gdLst>
                        <a:gd name="connsiteX0" fmla="*/ 0 w 156415"/>
                        <a:gd name="connsiteY0" fmla="*/ 684996 h 684995"/>
                        <a:gd name="connsiteX1" fmla="*/ 75511 w 156415"/>
                        <a:gd name="connsiteY1" fmla="*/ 207656 h 684995"/>
                        <a:gd name="connsiteX2" fmla="*/ 156416 w 156415"/>
                        <a:gd name="connsiteY2" fmla="*/ 0 h 684995"/>
                        <a:gd name="connsiteX3" fmla="*/ 56634 w 156415"/>
                        <a:gd name="connsiteY3" fmla="*/ 682299 h 684995"/>
                        <a:gd name="connsiteX4" fmla="*/ 0 w 156415"/>
                        <a:gd name="connsiteY4" fmla="*/ 682299 h 6849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415" h="684995">
                          <a:moveTo>
                            <a:pt x="0" y="684996"/>
                          </a:moveTo>
                          <a:cubicBezTo>
                            <a:pt x="13484" y="523185"/>
                            <a:pt x="37755" y="364072"/>
                            <a:pt x="75511" y="207656"/>
                          </a:cubicBezTo>
                          <a:cubicBezTo>
                            <a:pt x="94389" y="134842"/>
                            <a:pt x="126751" y="70117"/>
                            <a:pt x="156416" y="0"/>
                          </a:cubicBezTo>
                          <a:cubicBezTo>
                            <a:pt x="145629" y="45846"/>
                            <a:pt x="86298" y="466552"/>
                            <a:pt x="56634" y="682299"/>
                          </a:cubicBezTo>
                          <a:lnTo>
                            <a:pt x="0" y="682299"/>
                          </a:lnTo>
                          <a:close/>
                        </a:path>
                      </a:pathLst>
                    </a:custGeom>
                    <a:solidFill>
                      <a:srgbClr val="003B18"/>
                    </a:solidFill>
                    <a:ln w="26947" cap="flat">
                      <a:noFill/>
                      <a:prstDash val="solid"/>
                      <a:miter/>
                    </a:ln>
                  </p:spPr>
                  <p:txBody>
                    <a:bodyPr rtlCol="1" anchor="ctr"/>
                    <a:lstStyle/>
                    <a:p>
                      <a:endParaRPr lang="ar-SA"/>
                    </a:p>
                  </p:txBody>
                </p:sp>
                <p:sp>
                  <p:nvSpPr>
                    <p:cNvPr id="742" name="شكل حر: شكل 1585">
                      <a:extLst>
                        <a:ext uri="{FF2B5EF4-FFF2-40B4-BE49-F238E27FC236}">
                          <a16:creationId xmlns:a16="http://schemas.microsoft.com/office/drawing/2014/main" id="{9CFFEC7B-6562-4B2E-B1F4-0FCEBE48FA24}"/>
                        </a:ext>
                      </a:extLst>
                    </p:cNvPr>
                    <p:cNvSpPr/>
                    <p:nvPr/>
                  </p:nvSpPr>
                  <p:spPr>
                    <a:xfrm>
                      <a:off x="6423855" y="6000451"/>
                      <a:ext cx="407221" cy="1030190"/>
                    </a:xfrm>
                    <a:custGeom>
                      <a:avLst/>
                      <a:gdLst>
                        <a:gd name="connsiteX0" fmla="*/ 299349 w 407221"/>
                        <a:gd name="connsiteY0" fmla="*/ 1030190 h 1030190"/>
                        <a:gd name="connsiteX1" fmla="*/ 280471 w 407221"/>
                        <a:gd name="connsiteY1" fmla="*/ 906136 h 1030190"/>
                        <a:gd name="connsiteX2" fmla="*/ 180688 w 407221"/>
                        <a:gd name="connsiteY2" fmla="*/ 523185 h 1030190"/>
                        <a:gd name="connsiteX3" fmla="*/ 72814 w 407221"/>
                        <a:gd name="connsiteY3" fmla="*/ 134842 h 1030190"/>
                        <a:gd name="connsiteX4" fmla="*/ 0 w 407221"/>
                        <a:gd name="connsiteY4" fmla="*/ 0 h 1030190"/>
                        <a:gd name="connsiteX5" fmla="*/ 199566 w 407221"/>
                        <a:gd name="connsiteY5" fmla="*/ 194172 h 1030190"/>
                        <a:gd name="connsiteX6" fmla="*/ 350588 w 407221"/>
                        <a:gd name="connsiteY6" fmla="*/ 552851 h 1030190"/>
                        <a:gd name="connsiteX7" fmla="*/ 407222 w 407221"/>
                        <a:gd name="connsiteY7" fmla="*/ 1030190 h 1030190"/>
                        <a:gd name="connsiteX8" fmla="*/ 299349 w 407221"/>
                        <a:gd name="connsiteY8" fmla="*/ 1030190 h 103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7221" h="1030190">
                          <a:moveTo>
                            <a:pt x="299349" y="1030190"/>
                          </a:moveTo>
                          <a:cubicBezTo>
                            <a:pt x="293955" y="989738"/>
                            <a:pt x="288561" y="946588"/>
                            <a:pt x="280471" y="906136"/>
                          </a:cubicBezTo>
                          <a:cubicBezTo>
                            <a:pt x="256199" y="773991"/>
                            <a:pt x="221140" y="647240"/>
                            <a:pt x="180688" y="523185"/>
                          </a:cubicBezTo>
                          <a:cubicBezTo>
                            <a:pt x="140235" y="399131"/>
                            <a:pt x="132145" y="248109"/>
                            <a:pt x="72814" y="134842"/>
                          </a:cubicBezTo>
                          <a:cubicBezTo>
                            <a:pt x="48543" y="88996"/>
                            <a:pt x="24272" y="43149"/>
                            <a:pt x="0" y="0"/>
                          </a:cubicBezTo>
                          <a:cubicBezTo>
                            <a:pt x="75511" y="53937"/>
                            <a:pt x="145629" y="107873"/>
                            <a:pt x="199566" y="194172"/>
                          </a:cubicBezTo>
                          <a:cubicBezTo>
                            <a:pt x="266987" y="302045"/>
                            <a:pt x="318226" y="420706"/>
                            <a:pt x="350588" y="552851"/>
                          </a:cubicBezTo>
                          <a:cubicBezTo>
                            <a:pt x="388344" y="709267"/>
                            <a:pt x="404525" y="868380"/>
                            <a:pt x="407222" y="1030190"/>
                          </a:cubicBezTo>
                          <a:lnTo>
                            <a:pt x="299349" y="1030190"/>
                          </a:lnTo>
                          <a:close/>
                        </a:path>
                      </a:pathLst>
                    </a:custGeom>
                    <a:solidFill>
                      <a:srgbClr val="1F5C24"/>
                    </a:solidFill>
                    <a:ln w="26947" cap="flat">
                      <a:noFill/>
                      <a:prstDash val="solid"/>
                      <a:miter/>
                    </a:ln>
                  </p:spPr>
                  <p:txBody>
                    <a:bodyPr rtlCol="1" anchor="ctr"/>
                    <a:lstStyle/>
                    <a:p>
                      <a:endParaRPr lang="ar-SA"/>
                    </a:p>
                  </p:txBody>
                </p:sp>
                <p:sp>
                  <p:nvSpPr>
                    <p:cNvPr id="743" name="شكل حر: شكل 1586">
                      <a:extLst>
                        <a:ext uri="{FF2B5EF4-FFF2-40B4-BE49-F238E27FC236}">
                          <a16:creationId xmlns:a16="http://schemas.microsoft.com/office/drawing/2014/main" id="{DD654D20-C280-4894-B69E-72141CA0D341}"/>
                        </a:ext>
                      </a:extLst>
                    </p:cNvPr>
                    <p:cNvSpPr/>
                    <p:nvPr/>
                  </p:nvSpPr>
                  <p:spPr>
                    <a:xfrm>
                      <a:off x="6442733" y="6016632"/>
                      <a:ext cx="388344" cy="1016705"/>
                    </a:xfrm>
                    <a:custGeom>
                      <a:avLst/>
                      <a:gdLst>
                        <a:gd name="connsiteX0" fmla="*/ 337104 w 388344"/>
                        <a:gd name="connsiteY0" fmla="*/ 1014009 h 1016705"/>
                        <a:gd name="connsiteX1" fmla="*/ 0 w 388344"/>
                        <a:gd name="connsiteY1" fmla="*/ 0 h 1016705"/>
                        <a:gd name="connsiteX2" fmla="*/ 180688 w 388344"/>
                        <a:gd name="connsiteY2" fmla="*/ 180688 h 1016705"/>
                        <a:gd name="connsiteX3" fmla="*/ 331711 w 388344"/>
                        <a:gd name="connsiteY3" fmla="*/ 539367 h 1016705"/>
                        <a:gd name="connsiteX4" fmla="*/ 388344 w 388344"/>
                        <a:gd name="connsiteY4" fmla="*/ 1016705 h 1016705"/>
                        <a:gd name="connsiteX5" fmla="*/ 337104 w 388344"/>
                        <a:gd name="connsiteY5" fmla="*/ 1016705 h 101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8344" h="1016705">
                          <a:moveTo>
                            <a:pt x="337104" y="1014009"/>
                          </a:moveTo>
                          <a:cubicBezTo>
                            <a:pt x="320923" y="631059"/>
                            <a:pt x="231928" y="258896"/>
                            <a:pt x="0" y="0"/>
                          </a:cubicBezTo>
                          <a:cubicBezTo>
                            <a:pt x="67421" y="51240"/>
                            <a:pt x="132145" y="99783"/>
                            <a:pt x="180688" y="180688"/>
                          </a:cubicBezTo>
                          <a:cubicBezTo>
                            <a:pt x="248109" y="288561"/>
                            <a:pt x="299349" y="407222"/>
                            <a:pt x="331711" y="539367"/>
                          </a:cubicBezTo>
                          <a:cubicBezTo>
                            <a:pt x="369466" y="695783"/>
                            <a:pt x="385647" y="854896"/>
                            <a:pt x="388344" y="1016705"/>
                          </a:cubicBezTo>
                          <a:lnTo>
                            <a:pt x="337104" y="1016705"/>
                          </a:lnTo>
                          <a:close/>
                        </a:path>
                      </a:pathLst>
                    </a:custGeom>
                    <a:solidFill>
                      <a:srgbClr val="1F5C24"/>
                    </a:solidFill>
                    <a:ln w="26947" cap="flat">
                      <a:noFill/>
                      <a:prstDash val="solid"/>
                      <a:miter/>
                    </a:ln>
                  </p:spPr>
                  <p:txBody>
                    <a:bodyPr rtlCol="1" anchor="ctr"/>
                    <a:lstStyle/>
                    <a:p>
                      <a:endParaRPr lang="ar-SA"/>
                    </a:p>
                  </p:txBody>
                </p:sp>
                <p:sp>
                  <p:nvSpPr>
                    <p:cNvPr id="744" name="شكل حر: شكل 1587">
                      <a:extLst>
                        <a:ext uri="{FF2B5EF4-FFF2-40B4-BE49-F238E27FC236}">
                          <a16:creationId xmlns:a16="http://schemas.microsoft.com/office/drawing/2014/main" id="{7097F56F-5524-4317-8978-37E17CA0E102}"/>
                        </a:ext>
                      </a:extLst>
                    </p:cNvPr>
                    <p:cNvSpPr/>
                    <p:nvPr/>
                  </p:nvSpPr>
                  <p:spPr>
                    <a:xfrm>
                      <a:off x="6099629" y="6436299"/>
                      <a:ext cx="345800" cy="276218"/>
                    </a:xfrm>
                    <a:custGeom>
                      <a:avLst/>
                      <a:gdLst>
                        <a:gd name="connsiteX0" fmla="*/ 140841 w 345800"/>
                        <a:gd name="connsiteY0" fmla="*/ 9130 h 276218"/>
                        <a:gd name="connsiteX1" fmla="*/ 235231 w 345800"/>
                        <a:gd name="connsiteY1" fmla="*/ 9130 h 276218"/>
                        <a:gd name="connsiteX2" fmla="*/ 345801 w 345800"/>
                        <a:gd name="connsiteY2" fmla="*/ 143971 h 276218"/>
                        <a:gd name="connsiteX3" fmla="*/ 205566 w 345800"/>
                        <a:gd name="connsiteY3" fmla="*/ 81944 h 276218"/>
                        <a:gd name="connsiteX4" fmla="*/ 70724 w 345800"/>
                        <a:gd name="connsiteY4" fmla="*/ 214089 h 276218"/>
                        <a:gd name="connsiteX5" fmla="*/ 606 w 345800"/>
                        <a:gd name="connsiteY5" fmla="*/ 270722 h 276218"/>
                        <a:gd name="connsiteX6" fmla="*/ 140841 w 345800"/>
                        <a:gd name="connsiteY6" fmla="*/ 9130 h 276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5800" h="276218">
                          <a:moveTo>
                            <a:pt x="140841" y="9130"/>
                          </a:moveTo>
                          <a:cubicBezTo>
                            <a:pt x="170507" y="-1657"/>
                            <a:pt x="200172" y="-4354"/>
                            <a:pt x="235231" y="9130"/>
                          </a:cubicBezTo>
                          <a:cubicBezTo>
                            <a:pt x="283774" y="25311"/>
                            <a:pt x="321530" y="81944"/>
                            <a:pt x="345801" y="143971"/>
                          </a:cubicBezTo>
                          <a:cubicBezTo>
                            <a:pt x="310742" y="79247"/>
                            <a:pt x="264896" y="38795"/>
                            <a:pt x="205566" y="81944"/>
                          </a:cubicBezTo>
                          <a:cubicBezTo>
                            <a:pt x="157023" y="117003"/>
                            <a:pt x="113873" y="168243"/>
                            <a:pt x="70724" y="214089"/>
                          </a:cubicBezTo>
                          <a:cubicBezTo>
                            <a:pt x="68027" y="216786"/>
                            <a:pt x="-7484" y="297691"/>
                            <a:pt x="606" y="270722"/>
                          </a:cubicBezTo>
                          <a:cubicBezTo>
                            <a:pt x="32968" y="176333"/>
                            <a:pt x="76118" y="76550"/>
                            <a:pt x="140841" y="9130"/>
                          </a:cubicBezTo>
                          <a:close/>
                        </a:path>
                      </a:pathLst>
                    </a:custGeom>
                    <a:solidFill>
                      <a:srgbClr val="284A55"/>
                    </a:solidFill>
                    <a:ln w="26947" cap="flat">
                      <a:noFill/>
                      <a:prstDash val="solid"/>
                      <a:miter/>
                    </a:ln>
                  </p:spPr>
                  <p:txBody>
                    <a:bodyPr rtlCol="1" anchor="ctr"/>
                    <a:lstStyle/>
                    <a:p>
                      <a:endParaRPr lang="ar-SA"/>
                    </a:p>
                  </p:txBody>
                </p:sp>
                <p:sp>
                  <p:nvSpPr>
                    <p:cNvPr id="745" name="شكل حر: شكل 1588">
                      <a:extLst>
                        <a:ext uri="{FF2B5EF4-FFF2-40B4-BE49-F238E27FC236}">
                          <a16:creationId xmlns:a16="http://schemas.microsoft.com/office/drawing/2014/main" id="{E5AD695D-6FE1-42A2-9C25-68E15B633522}"/>
                        </a:ext>
                      </a:extLst>
                    </p:cNvPr>
                    <p:cNvSpPr/>
                    <p:nvPr/>
                  </p:nvSpPr>
                  <p:spPr>
                    <a:xfrm>
                      <a:off x="6243167" y="6370829"/>
                      <a:ext cx="450370" cy="662508"/>
                    </a:xfrm>
                    <a:custGeom>
                      <a:avLst/>
                      <a:gdLst>
                        <a:gd name="connsiteX0" fmla="*/ 320923 w 450370"/>
                        <a:gd name="connsiteY0" fmla="*/ 659813 h 662508"/>
                        <a:gd name="connsiteX1" fmla="*/ 275077 w 450370"/>
                        <a:gd name="connsiteY1" fmla="*/ 414401 h 662508"/>
                        <a:gd name="connsiteX2" fmla="*/ 204959 w 450370"/>
                        <a:gd name="connsiteY2" fmla="*/ 209441 h 662508"/>
                        <a:gd name="connsiteX3" fmla="*/ 94389 w 450370"/>
                        <a:gd name="connsiteY3" fmla="*/ 74600 h 662508"/>
                        <a:gd name="connsiteX4" fmla="*/ 0 w 450370"/>
                        <a:gd name="connsiteY4" fmla="*/ 74600 h 662508"/>
                        <a:gd name="connsiteX5" fmla="*/ 56634 w 450370"/>
                        <a:gd name="connsiteY5" fmla="*/ 28754 h 662508"/>
                        <a:gd name="connsiteX6" fmla="*/ 229231 w 450370"/>
                        <a:gd name="connsiteY6" fmla="*/ 17966 h 662508"/>
                        <a:gd name="connsiteX7" fmla="*/ 240018 w 450370"/>
                        <a:gd name="connsiteY7" fmla="*/ 31450 h 662508"/>
                        <a:gd name="connsiteX8" fmla="*/ 366769 w 450370"/>
                        <a:gd name="connsiteY8" fmla="*/ 244500 h 662508"/>
                        <a:gd name="connsiteX9" fmla="*/ 450371 w 450370"/>
                        <a:gd name="connsiteY9" fmla="*/ 662509 h 662508"/>
                        <a:gd name="connsiteX10" fmla="*/ 320923 w 450370"/>
                        <a:gd name="connsiteY10" fmla="*/ 662509 h 662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0370" h="662508">
                          <a:moveTo>
                            <a:pt x="320923" y="659813"/>
                          </a:moveTo>
                          <a:cubicBezTo>
                            <a:pt x="310136" y="576211"/>
                            <a:pt x="293955" y="495306"/>
                            <a:pt x="275077" y="414401"/>
                          </a:cubicBezTo>
                          <a:cubicBezTo>
                            <a:pt x="261593" y="363161"/>
                            <a:pt x="240018" y="276862"/>
                            <a:pt x="204959" y="209441"/>
                          </a:cubicBezTo>
                          <a:cubicBezTo>
                            <a:pt x="177991" y="147414"/>
                            <a:pt x="140235" y="90781"/>
                            <a:pt x="94389" y="74600"/>
                          </a:cubicBezTo>
                          <a:cubicBezTo>
                            <a:pt x="59330" y="61116"/>
                            <a:pt x="29665" y="63813"/>
                            <a:pt x="0" y="74600"/>
                          </a:cubicBezTo>
                          <a:cubicBezTo>
                            <a:pt x="16181" y="55722"/>
                            <a:pt x="35059" y="42238"/>
                            <a:pt x="56634" y="28754"/>
                          </a:cubicBezTo>
                          <a:cubicBezTo>
                            <a:pt x="115964" y="-9002"/>
                            <a:pt x="175294" y="-6305"/>
                            <a:pt x="229231" y="17966"/>
                          </a:cubicBezTo>
                          <a:cubicBezTo>
                            <a:pt x="231928" y="23360"/>
                            <a:pt x="234624" y="28754"/>
                            <a:pt x="240018" y="31450"/>
                          </a:cubicBezTo>
                          <a:cubicBezTo>
                            <a:pt x="280470" y="104265"/>
                            <a:pt x="337104" y="166292"/>
                            <a:pt x="366769" y="244500"/>
                          </a:cubicBezTo>
                          <a:cubicBezTo>
                            <a:pt x="415312" y="376645"/>
                            <a:pt x="439584" y="519577"/>
                            <a:pt x="450371" y="662509"/>
                          </a:cubicBezTo>
                          <a:lnTo>
                            <a:pt x="320923" y="662509"/>
                          </a:lnTo>
                          <a:close/>
                        </a:path>
                      </a:pathLst>
                    </a:custGeom>
                    <a:solidFill>
                      <a:srgbClr val="115220"/>
                    </a:solidFill>
                    <a:ln w="26947" cap="flat">
                      <a:noFill/>
                      <a:prstDash val="solid"/>
                      <a:miter/>
                    </a:ln>
                  </p:spPr>
                  <p:txBody>
                    <a:bodyPr rtlCol="1" anchor="ctr"/>
                    <a:lstStyle/>
                    <a:p>
                      <a:endParaRPr lang="ar-SA"/>
                    </a:p>
                  </p:txBody>
                </p:sp>
                <p:sp>
                  <p:nvSpPr>
                    <p:cNvPr id="746" name="شكل حر: شكل 1589">
                      <a:extLst>
                        <a:ext uri="{FF2B5EF4-FFF2-40B4-BE49-F238E27FC236}">
                          <a16:creationId xmlns:a16="http://schemas.microsoft.com/office/drawing/2014/main" id="{96AA2FE6-3064-480A-A844-58434701B17C}"/>
                        </a:ext>
                      </a:extLst>
                    </p:cNvPr>
                    <p:cNvSpPr/>
                    <p:nvPr/>
                  </p:nvSpPr>
                  <p:spPr>
                    <a:xfrm>
                      <a:off x="6469701" y="6386098"/>
                      <a:ext cx="277773" cy="644543"/>
                    </a:xfrm>
                    <a:custGeom>
                      <a:avLst/>
                      <a:gdLst>
                        <a:gd name="connsiteX0" fmla="*/ 221141 w 277773"/>
                        <a:gd name="connsiteY0" fmla="*/ 644543 h 644543"/>
                        <a:gd name="connsiteX1" fmla="*/ 137539 w 277773"/>
                        <a:gd name="connsiteY1" fmla="*/ 226534 h 644543"/>
                        <a:gd name="connsiteX2" fmla="*/ 10788 w 277773"/>
                        <a:gd name="connsiteY2" fmla="*/ 13484 h 644543"/>
                        <a:gd name="connsiteX3" fmla="*/ 0 w 277773"/>
                        <a:gd name="connsiteY3" fmla="*/ 0 h 644543"/>
                        <a:gd name="connsiteX4" fmla="*/ 140236 w 277773"/>
                        <a:gd name="connsiteY4" fmla="*/ 126751 h 644543"/>
                        <a:gd name="connsiteX5" fmla="*/ 269683 w 277773"/>
                        <a:gd name="connsiteY5" fmla="*/ 523186 h 644543"/>
                        <a:gd name="connsiteX6" fmla="*/ 277774 w 277773"/>
                        <a:gd name="connsiteY6" fmla="*/ 641846 h 644543"/>
                        <a:gd name="connsiteX7" fmla="*/ 221141 w 277773"/>
                        <a:gd name="connsiteY7" fmla="*/ 641846 h 644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7773" h="644543">
                          <a:moveTo>
                            <a:pt x="221141" y="644543"/>
                          </a:moveTo>
                          <a:cubicBezTo>
                            <a:pt x="210353" y="501611"/>
                            <a:pt x="186082" y="361375"/>
                            <a:pt x="137539" y="226534"/>
                          </a:cubicBezTo>
                          <a:cubicBezTo>
                            <a:pt x="110570" y="148326"/>
                            <a:pt x="53937" y="88996"/>
                            <a:pt x="10788" y="13484"/>
                          </a:cubicBezTo>
                          <a:cubicBezTo>
                            <a:pt x="8091" y="8091"/>
                            <a:pt x="5394" y="2697"/>
                            <a:pt x="0" y="0"/>
                          </a:cubicBezTo>
                          <a:cubicBezTo>
                            <a:pt x="53937" y="24271"/>
                            <a:pt x="102480" y="70117"/>
                            <a:pt x="140236" y="126751"/>
                          </a:cubicBezTo>
                          <a:cubicBezTo>
                            <a:pt x="218444" y="240018"/>
                            <a:pt x="253503" y="377557"/>
                            <a:pt x="269683" y="523186"/>
                          </a:cubicBezTo>
                          <a:cubicBezTo>
                            <a:pt x="275077" y="563638"/>
                            <a:pt x="277774" y="601394"/>
                            <a:pt x="277774" y="641846"/>
                          </a:cubicBezTo>
                          <a:lnTo>
                            <a:pt x="221141" y="641846"/>
                          </a:lnTo>
                          <a:close/>
                        </a:path>
                      </a:pathLst>
                    </a:custGeom>
                    <a:solidFill>
                      <a:srgbClr val="25981C"/>
                    </a:solidFill>
                    <a:ln w="26947" cap="flat">
                      <a:noFill/>
                      <a:prstDash val="solid"/>
                      <a:miter/>
                    </a:ln>
                  </p:spPr>
                  <p:txBody>
                    <a:bodyPr rtlCol="1" anchor="ctr"/>
                    <a:lstStyle/>
                    <a:p>
                      <a:endParaRPr lang="ar-SA"/>
                    </a:p>
                  </p:txBody>
                </p:sp>
              </p:grpSp>
              <p:grpSp>
                <p:nvGrpSpPr>
                  <p:cNvPr id="621" name="رسم 4">
                    <a:extLst>
                      <a:ext uri="{FF2B5EF4-FFF2-40B4-BE49-F238E27FC236}">
                        <a16:creationId xmlns:a16="http://schemas.microsoft.com/office/drawing/2014/main" id="{9B23CCAF-202E-4157-AC9E-B8AFE3D25E58}"/>
                      </a:ext>
                    </a:extLst>
                  </p:cNvPr>
                  <p:cNvGrpSpPr/>
                  <p:nvPr/>
                </p:nvGrpSpPr>
                <p:grpSpPr>
                  <a:xfrm>
                    <a:off x="5264217" y="6161192"/>
                    <a:ext cx="256199" cy="869449"/>
                    <a:chOff x="5264217" y="6161192"/>
                    <a:chExt cx="256199" cy="869449"/>
                  </a:xfrm>
                  <a:solidFill>
                    <a:srgbClr val="003B18"/>
                  </a:solidFill>
                </p:grpSpPr>
                <p:sp>
                  <p:nvSpPr>
                    <p:cNvPr id="738" name="شكل حر: شكل 1591">
                      <a:extLst>
                        <a:ext uri="{FF2B5EF4-FFF2-40B4-BE49-F238E27FC236}">
                          <a16:creationId xmlns:a16="http://schemas.microsoft.com/office/drawing/2014/main" id="{A0A397D6-C332-443B-BC3C-D3EC841DE0A3}"/>
                        </a:ext>
                      </a:extLst>
                    </p:cNvPr>
                    <p:cNvSpPr/>
                    <p:nvPr/>
                  </p:nvSpPr>
                  <p:spPr>
                    <a:xfrm>
                      <a:off x="5264217" y="6161192"/>
                      <a:ext cx="256199" cy="869449"/>
                    </a:xfrm>
                    <a:custGeom>
                      <a:avLst/>
                      <a:gdLst>
                        <a:gd name="connsiteX0" fmla="*/ 0 w 256199"/>
                        <a:gd name="connsiteY0" fmla="*/ 869450 h 869449"/>
                        <a:gd name="connsiteX1" fmla="*/ 51240 w 256199"/>
                        <a:gd name="connsiteY1" fmla="*/ 394807 h 869449"/>
                        <a:gd name="connsiteX2" fmla="*/ 129448 w 256199"/>
                        <a:gd name="connsiteY2" fmla="*/ 173666 h 869449"/>
                        <a:gd name="connsiteX3" fmla="*/ 256199 w 256199"/>
                        <a:gd name="connsiteY3" fmla="*/ 1069 h 869449"/>
                        <a:gd name="connsiteX4" fmla="*/ 129448 w 256199"/>
                        <a:gd name="connsiteY4" fmla="*/ 869450 h 869449"/>
                        <a:gd name="connsiteX5" fmla="*/ 0 w 256199"/>
                        <a:gd name="connsiteY5" fmla="*/ 869450 h 869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6199" h="869449">
                          <a:moveTo>
                            <a:pt x="0" y="869450"/>
                          </a:moveTo>
                          <a:cubicBezTo>
                            <a:pt x="2697" y="710336"/>
                            <a:pt x="16181" y="548526"/>
                            <a:pt x="51240" y="394807"/>
                          </a:cubicBezTo>
                          <a:cubicBezTo>
                            <a:pt x="70118" y="316598"/>
                            <a:pt x="94389" y="241087"/>
                            <a:pt x="129448" y="173666"/>
                          </a:cubicBezTo>
                          <a:cubicBezTo>
                            <a:pt x="137539" y="157486"/>
                            <a:pt x="245412" y="-15112"/>
                            <a:pt x="256199" y="1069"/>
                          </a:cubicBezTo>
                          <a:cubicBezTo>
                            <a:pt x="250806" y="1069"/>
                            <a:pt x="161810" y="615947"/>
                            <a:pt x="129448" y="869450"/>
                          </a:cubicBezTo>
                          <a:lnTo>
                            <a:pt x="0" y="869450"/>
                          </a:lnTo>
                          <a:close/>
                        </a:path>
                      </a:pathLst>
                    </a:custGeom>
                    <a:solidFill>
                      <a:srgbClr val="003B18"/>
                    </a:solidFill>
                    <a:ln w="26947" cap="flat">
                      <a:noFill/>
                      <a:prstDash val="solid"/>
                      <a:miter/>
                    </a:ln>
                  </p:spPr>
                  <p:txBody>
                    <a:bodyPr rtlCol="1" anchor="ctr"/>
                    <a:lstStyle/>
                    <a:p>
                      <a:endParaRPr lang="ar-SA"/>
                    </a:p>
                  </p:txBody>
                </p:sp>
                <p:sp>
                  <p:nvSpPr>
                    <p:cNvPr id="739" name="شكل حر: شكل 1592">
                      <a:extLst>
                        <a:ext uri="{FF2B5EF4-FFF2-40B4-BE49-F238E27FC236}">
                          <a16:creationId xmlns:a16="http://schemas.microsoft.com/office/drawing/2014/main" id="{D349F00E-1B55-4094-A81A-B76A7E1532BD}"/>
                        </a:ext>
                      </a:extLst>
                    </p:cNvPr>
                    <p:cNvSpPr/>
                    <p:nvPr/>
                  </p:nvSpPr>
                  <p:spPr>
                    <a:xfrm>
                      <a:off x="5323547" y="6164958"/>
                      <a:ext cx="191475" cy="865683"/>
                    </a:xfrm>
                    <a:custGeom>
                      <a:avLst/>
                      <a:gdLst>
                        <a:gd name="connsiteX0" fmla="*/ 0 w 191475"/>
                        <a:gd name="connsiteY0" fmla="*/ 865683 h 865683"/>
                        <a:gd name="connsiteX1" fmla="*/ 94389 w 191475"/>
                        <a:gd name="connsiteY1" fmla="*/ 248109 h 865683"/>
                        <a:gd name="connsiteX2" fmla="*/ 191475 w 191475"/>
                        <a:gd name="connsiteY2" fmla="*/ 0 h 865683"/>
                        <a:gd name="connsiteX3" fmla="*/ 64724 w 191475"/>
                        <a:gd name="connsiteY3" fmla="*/ 865683 h 865683"/>
                        <a:gd name="connsiteX4" fmla="*/ 0 w 191475"/>
                        <a:gd name="connsiteY4" fmla="*/ 865683 h 865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75" h="865683">
                          <a:moveTo>
                            <a:pt x="0" y="865683"/>
                          </a:moveTo>
                          <a:cubicBezTo>
                            <a:pt x="13484" y="658027"/>
                            <a:pt x="43149" y="450371"/>
                            <a:pt x="94389" y="248109"/>
                          </a:cubicBezTo>
                          <a:cubicBezTo>
                            <a:pt x="118661" y="161810"/>
                            <a:pt x="156416" y="83602"/>
                            <a:pt x="191475" y="0"/>
                          </a:cubicBezTo>
                          <a:cubicBezTo>
                            <a:pt x="177991" y="56633"/>
                            <a:pt x="97086" y="622968"/>
                            <a:pt x="64724" y="865683"/>
                          </a:cubicBezTo>
                          <a:lnTo>
                            <a:pt x="0" y="865683"/>
                          </a:lnTo>
                          <a:close/>
                        </a:path>
                      </a:pathLst>
                    </a:custGeom>
                    <a:solidFill>
                      <a:srgbClr val="003B18"/>
                    </a:solidFill>
                    <a:ln w="26947" cap="flat">
                      <a:noFill/>
                      <a:prstDash val="solid"/>
                      <a:miter/>
                    </a:ln>
                  </p:spPr>
                  <p:txBody>
                    <a:bodyPr rtlCol="1" anchor="ctr"/>
                    <a:lstStyle/>
                    <a:p>
                      <a:endParaRPr lang="ar-SA"/>
                    </a:p>
                  </p:txBody>
                </p:sp>
              </p:grpSp>
              <p:grpSp>
                <p:nvGrpSpPr>
                  <p:cNvPr id="622" name="رسم 4">
                    <a:extLst>
                      <a:ext uri="{FF2B5EF4-FFF2-40B4-BE49-F238E27FC236}">
                        <a16:creationId xmlns:a16="http://schemas.microsoft.com/office/drawing/2014/main" id="{B69C8BF6-6439-4230-A0B5-A532538F8450}"/>
                      </a:ext>
                    </a:extLst>
                  </p:cNvPr>
                  <p:cNvGrpSpPr/>
                  <p:nvPr/>
                </p:nvGrpSpPr>
                <p:grpSpPr>
                  <a:xfrm>
                    <a:off x="6067346" y="6351039"/>
                    <a:ext cx="469775" cy="682298"/>
                    <a:chOff x="6067346" y="6351039"/>
                    <a:chExt cx="469775" cy="682298"/>
                  </a:xfrm>
                  <a:solidFill>
                    <a:schemeClr val="accent1"/>
                  </a:solidFill>
                </p:grpSpPr>
                <p:sp>
                  <p:nvSpPr>
                    <p:cNvPr id="731" name="شكل حر: شكل 1594">
                      <a:extLst>
                        <a:ext uri="{FF2B5EF4-FFF2-40B4-BE49-F238E27FC236}">
                          <a16:creationId xmlns:a16="http://schemas.microsoft.com/office/drawing/2014/main" id="{E40F70B9-65EA-44CF-A8F4-6AF4D185F6C0}"/>
                        </a:ext>
                      </a:extLst>
                    </p:cNvPr>
                    <p:cNvSpPr/>
                    <p:nvPr/>
                  </p:nvSpPr>
                  <p:spPr>
                    <a:xfrm>
                      <a:off x="6410371" y="6698411"/>
                      <a:ext cx="126751" cy="334926"/>
                    </a:xfrm>
                    <a:custGeom>
                      <a:avLst/>
                      <a:gdLst>
                        <a:gd name="connsiteX0" fmla="*/ 0 w 126751"/>
                        <a:gd name="connsiteY0" fmla="*/ 332230 h 334926"/>
                        <a:gd name="connsiteX1" fmla="*/ 21575 w 126751"/>
                        <a:gd name="connsiteY1" fmla="*/ 202782 h 334926"/>
                        <a:gd name="connsiteX2" fmla="*/ 62027 w 126751"/>
                        <a:gd name="connsiteY2" fmla="*/ 89515 h 334926"/>
                        <a:gd name="connsiteX3" fmla="*/ 126751 w 126751"/>
                        <a:gd name="connsiteY3" fmla="*/ 519 h 334926"/>
                        <a:gd name="connsiteX4" fmla="*/ 75511 w 126751"/>
                        <a:gd name="connsiteY4" fmla="*/ 334926 h 334926"/>
                        <a:gd name="connsiteX5" fmla="*/ 0 w 126751"/>
                        <a:gd name="connsiteY5" fmla="*/ 334926 h 334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751" h="334926">
                          <a:moveTo>
                            <a:pt x="0" y="332230"/>
                          </a:moveTo>
                          <a:cubicBezTo>
                            <a:pt x="5394" y="289081"/>
                            <a:pt x="10788" y="245931"/>
                            <a:pt x="21575" y="202782"/>
                          </a:cubicBezTo>
                          <a:cubicBezTo>
                            <a:pt x="29665" y="162329"/>
                            <a:pt x="43149" y="124574"/>
                            <a:pt x="62027" y="89515"/>
                          </a:cubicBezTo>
                          <a:cubicBezTo>
                            <a:pt x="67421" y="81424"/>
                            <a:pt x="121357" y="-7571"/>
                            <a:pt x="126751" y="519"/>
                          </a:cubicBezTo>
                          <a:cubicBezTo>
                            <a:pt x="124054" y="519"/>
                            <a:pt x="97086" y="186601"/>
                            <a:pt x="75511" y="334926"/>
                          </a:cubicBezTo>
                          <a:lnTo>
                            <a:pt x="0" y="334926"/>
                          </a:lnTo>
                          <a:close/>
                        </a:path>
                      </a:pathLst>
                    </a:custGeom>
                    <a:solidFill>
                      <a:srgbClr val="003B18"/>
                    </a:solidFill>
                    <a:ln w="26947" cap="flat">
                      <a:noFill/>
                      <a:prstDash val="solid"/>
                      <a:miter/>
                    </a:ln>
                  </p:spPr>
                  <p:txBody>
                    <a:bodyPr rtlCol="1" anchor="ctr"/>
                    <a:lstStyle/>
                    <a:p>
                      <a:endParaRPr lang="ar-SA"/>
                    </a:p>
                  </p:txBody>
                </p:sp>
                <p:sp>
                  <p:nvSpPr>
                    <p:cNvPr id="732" name="شكل حر: شكل 1595">
                      <a:extLst>
                        <a:ext uri="{FF2B5EF4-FFF2-40B4-BE49-F238E27FC236}">
                          <a16:creationId xmlns:a16="http://schemas.microsoft.com/office/drawing/2014/main" id="{09D77AFD-59DC-4492-94E4-8D16F31F6C92}"/>
                        </a:ext>
                      </a:extLst>
                    </p:cNvPr>
                    <p:cNvSpPr/>
                    <p:nvPr/>
                  </p:nvSpPr>
                  <p:spPr>
                    <a:xfrm>
                      <a:off x="6448127" y="6698931"/>
                      <a:ext cx="88995" cy="331710"/>
                    </a:xfrm>
                    <a:custGeom>
                      <a:avLst/>
                      <a:gdLst>
                        <a:gd name="connsiteX0" fmla="*/ 0 w 88995"/>
                        <a:gd name="connsiteY0" fmla="*/ 331711 h 331710"/>
                        <a:gd name="connsiteX1" fmla="*/ 37755 w 88995"/>
                        <a:gd name="connsiteY1" fmla="*/ 129448 h 331710"/>
                        <a:gd name="connsiteX2" fmla="*/ 88995 w 88995"/>
                        <a:gd name="connsiteY2" fmla="*/ 0 h 331710"/>
                        <a:gd name="connsiteX3" fmla="*/ 40452 w 88995"/>
                        <a:gd name="connsiteY3" fmla="*/ 331711 h 331710"/>
                        <a:gd name="connsiteX4" fmla="*/ 0 w 88995"/>
                        <a:gd name="connsiteY4" fmla="*/ 331711 h 331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995" h="331710">
                          <a:moveTo>
                            <a:pt x="0" y="331711"/>
                          </a:moveTo>
                          <a:cubicBezTo>
                            <a:pt x="8090" y="264290"/>
                            <a:pt x="21574" y="194172"/>
                            <a:pt x="37755" y="129448"/>
                          </a:cubicBezTo>
                          <a:cubicBezTo>
                            <a:pt x="51240" y="83602"/>
                            <a:pt x="70117" y="43149"/>
                            <a:pt x="88995" y="0"/>
                          </a:cubicBezTo>
                          <a:cubicBezTo>
                            <a:pt x="83602" y="21575"/>
                            <a:pt x="59330" y="194172"/>
                            <a:pt x="40452" y="331711"/>
                          </a:cubicBezTo>
                          <a:lnTo>
                            <a:pt x="0" y="331711"/>
                          </a:lnTo>
                          <a:close/>
                        </a:path>
                      </a:pathLst>
                    </a:custGeom>
                    <a:solidFill>
                      <a:srgbClr val="003B18"/>
                    </a:solidFill>
                    <a:ln w="26947" cap="flat">
                      <a:noFill/>
                      <a:prstDash val="solid"/>
                      <a:miter/>
                    </a:ln>
                  </p:spPr>
                  <p:txBody>
                    <a:bodyPr rtlCol="1" anchor="ctr"/>
                    <a:lstStyle/>
                    <a:p>
                      <a:endParaRPr lang="ar-SA"/>
                    </a:p>
                  </p:txBody>
                </p:sp>
                <p:sp>
                  <p:nvSpPr>
                    <p:cNvPr id="733" name="شكل حر: شكل 1596">
                      <a:extLst>
                        <a:ext uri="{FF2B5EF4-FFF2-40B4-BE49-F238E27FC236}">
                          <a16:creationId xmlns:a16="http://schemas.microsoft.com/office/drawing/2014/main" id="{1FD220A4-82D9-42B9-97B5-B50AC45AC168}"/>
                        </a:ext>
                      </a:extLst>
                    </p:cNvPr>
                    <p:cNvSpPr/>
                    <p:nvPr/>
                  </p:nvSpPr>
                  <p:spPr>
                    <a:xfrm>
                      <a:off x="6170353" y="6351039"/>
                      <a:ext cx="277773" cy="679602"/>
                    </a:xfrm>
                    <a:custGeom>
                      <a:avLst/>
                      <a:gdLst>
                        <a:gd name="connsiteX0" fmla="*/ 199565 w 277773"/>
                        <a:gd name="connsiteY0" fmla="*/ 679602 h 679602"/>
                        <a:gd name="connsiteX1" fmla="*/ 188778 w 277773"/>
                        <a:gd name="connsiteY1" fmla="*/ 617575 h 679602"/>
                        <a:gd name="connsiteX2" fmla="*/ 121357 w 277773"/>
                        <a:gd name="connsiteY2" fmla="*/ 355982 h 679602"/>
                        <a:gd name="connsiteX3" fmla="*/ 48543 w 277773"/>
                        <a:gd name="connsiteY3" fmla="*/ 91692 h 679602"/>
                        <a:gd name="connsiteX4" fmla="*/ 48543 w 277773"/>
                        <a:gd name="connsiteY4" fmla="*/ 91692 h 679602"/>
                        <a:gd name="connsiteX5" fmla="*/ 0 w 277773"/>
                        <a:gd name="connsiteY5" fmla="*/ 0 h 679602"/>
                        <a:gd name="connsiteX6" fmla="*/ 137538 w 277773"/>
                        <a:gd name="connsiteY6" fmla="*/ 132145 h 679602"/>
                        <a:gd name="connsiteX7" fmla="*/ 240018 w 277773"/>
                        <a:gd name="connsiteY7" fmla="*/ 374860 h 679602"/>
                        <a:gd name="connsiteX8" fmla="*/ 277774 w 277773"/>
                        <a:gd name="connsiteY8" fmla="*/ 676905 h 679602"/>
                        <a:gd name="connsiteX9" fmla="*/ 199565 w 277773"/>
                        <a:gd name="connsiteY9" fmla="*/ 676905 h 679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7773" h="679602">
                          <a:moveTo>
                            <a:pt x="199565" y="679602"/>
                          </a:moveTo>
                          <a:cubicBezTo>
                            <a:pt x="196869" y="658027"/>
                            <a:pt x="194172" y="636453"/>
                            <a:pt x="188778" y="617575"/>
                          </a:cubicBezTo>
                          <a:cubicBezTo>
                            <a:pt x="172597" y="528579"/>
                            <a:pt x="148326" y="442280"/>
                            <a:pt x="121357" y="355982"/>
                          </a:cubicBezTo>
                          <a:cubicBezTo>
                            <a:pt x="94389" y="272380"/>
                            <a:pt x="88996" y="169901"/>
                            <a:pt x="48543" y="91692"/>
                          </a:cubicBezTo>
                          <a:cubicBezTo>
                            <a:pt x="51240" y="97086"/>
                            <a:pt x="59330" y="113267"/>
                            <a:pt x="48543" y="91692"/>
                          </a:cubicBezTo>
                          <a:cubicBezTo>
                            <a:pt x="32362" y="62027"/>
                            <a:pt x="16181" y="29665"/>
                            <a:pt x="0" y="0"/>
                          </a:cubicBezTo>
                          <a:cubicBezTo>
                            <a:pt x="51240" y="37755"/>
                            <a:pt x="99783" y="72814"/>
                            <a:pt x="137538" y="132145"/>
                          </a:cubicBezTo>
                          <a:cubicBezTo>
                            <a:pt x="183385" y="204959"/>
                            <a:pt x="218443" y="285864"/>
                            <a:pt x="240018" y="374860"/>
                          </a:cubicBezTo>
                          <a:cubicBezTo>
                            <a:pt x="264290" y="474643"/>
                            <a:pt x="275077" y="577122"/>
                            <a:pt x="277774" y="676905"/>
                          </a:cubicBezTo>
                          <a:lnTo>
                            <a:pt x="199565" y="676905"/>
                          </a:lnTo>
                          <a:close/>
                        </a:path>
                      </a:pathLst>
                    </a:custGeom>
                    <a:solidFill>
                      <a:srgbClr val="1F5C24"/>
                    </a:solidFill>
                    <a:ln w="26947" cap="flat">
                      <a:noFill/>
                      <a:prstDash val="solid"/>
                      <a:miter/>
                    </a:ln>
                  </p:spPr>
                  <p:txBody>
                    <a:bodyPr rtlCol="1" anchor="ctr"/>
                    <a:lstStyle/>
                    <a:p>
                      <a:endParaRPr lang="ar-SA"/>
                    </a:p>
                  </p:txBody>
                </p:sp>
                <p:sp>
                  <p:nvSpPr>
                    <p:cNvPr id="734" name="شكل حر: شكل 1597">
                      <a:extLst>
                        <a:ext uri="{FF2B5EF4-FFF2-40B4-BE49-F238E27FC236}">
                          <a16:creationId xmlns:a16="http://schemas.microsoft.com/office/drawing/2014/main" id="{345707E3-2A82-4F19-908C-191ECCEBEEF9}"/>
                        </a:ext>
                      </a:extLst>
                    </p:cNvPr>
                    <p:cNvSpPr/>
                    <p:nvPr/>
                  </p:nvSpPr>
                  <p:spPr>
                    <a:xfrm>
                      <a:off x="6183837" y="6361827"/>
                      <a:ext cx="264289" cy="668814"/>
                    </a:xfrm>
                    <a:custGeom>
                      <a:avLst/>
                      <a:gdLst>
                        <a:gd name="connsiteX0" fmla="*/ 229231 w 264289"/>
                        <a:gd name="connsiteY0" fmla="*/ 668815 h 668814"/>
                        <a:gd name="connsiteX1" fmla="*/ 0 w 264289"/>
                        <a:gd name="connsiteY1" fmla="*/ 0 h 668814"/>
                        <a:gd name="connsiteX2" fmla="*/ 124054 w 264289"/>
                        <a:gd name="connsiteY2" fmla="*/ 121357 h 668814"/>
                        <a:gd name="connsiteX3" fmla="*/ 226534 w 264289"/>
                        <a:gd name="connsiteY3" fmla="*/ 364072 h 668814"/>
                        <a:gd name="connsiteX4" fmla="*/ 264290 w 264289"/>
                        <a:gd name="connsiteY4" fmla="*/ 666118 h 668814"/>
                        <a:gd name="connsiteX5" fmla="*/ 229231 w 264289"/>
                        <a:gd name="connsiteY5" fmla="*/ 666118 h 668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4289" h="668814">
                          <a:moveTo>
                            <a:pt x="229231" y="668815"/>
                          </a:moveTo>
                          <a:cubicBezTo>
                            <a:pt x="215747" y="415312"/>
                            <a:pt x="153719" y="172598"/>
                            <a:pt x="0" y="0"/>
                          </a:cubicBezTo>
                          <a:cubicBezTo>
                            <a:pt x="45846" y="35059"/>
                            <a:pt x="88996" y="67421"/>
                            <a:pt x="124054" y="121357"/>
                          </a:cubicBezTo>
                          <a:cubicBezTo>
                            <a:pt x="169901" y="194172"/>
                            <a:pt x="204959" y="275077"/>
                            <a:pt x="226534" y="364072"/>
                          </a:cubicBezTo>
                          <a:cubicBezTo>
                            <a:pt x="250806" y="463856"/>
                            <a:pt x="261593" y="566335"/>
                            <a:pt x="264290" y="666118"/>
                          </a:cubicBezTo>
                          <a:lnTo>
                            <a:pt x="229231" y="666118"/>
                          </a:lnTo>
                          <a:close/>
                        </a:path>
                      </a:pathLst>
                    </a:custGeom>
                    <a:solidFill>
                      <a:srgbClr val="1F5C24"/>
                    </a:solidFill>
                    <a:ln w="26947" cap="flat">
                      <a:noFill/>
                      <a:prstDash val="solid"/>
                      <a:miter/>
                    </a:ln>
                  </p:spPr>
                  <p:txBody>
                    <a:bodyPr rtlCol="1" anchor="ctr"/>
                    <a:lstStyle/>
                    <a:p>
                      <a:endParaRPr lang="ar-SA"/>
                    </a:p>
                  </p:txBody>
                </p:sp>
                <p:sp>
                  <p:nvSpPr>
                    <p:cNvPr id="735" name="شكل حر: شكل 1598">
                      <a:extLst>
                        <a:ext uri="{FF2B5EF4-FFF2-40B4-BE49-F238E27FC236}">
                          <a16:creationId xmlns:a16="http://schemas.microsoft.com/office/drawing/2014/main" id="{65DABBB5-A8FB-48A2-9BE9-0DB0976457B8}"/>
                        </a:ext>
                      </a:extLst>
                    </p:cNvPr>
                    <p:cNvSpPr/>
                    <p:nvPr/>
                  </p:nvSpPr>
                  <p:spPr>
                    <a:xfrm>
                      <a:off x="6067346" y="6820576"/>
                      <a:ext cx="178517" cy="145388"/>
                    </a:xfrm>
                    <a:custGeom>
                      <a:avLst/>
                      <a:gdLst>
                        <a:gd name="connsiteX0" fmla="*/ 73341 w 178517"/>
                        <a:gd name="connsiteY0" fmla="*/ 5106 h 145388"/>
                        <a:gd name="connsiteX1" fmla="*/ 121884 w 178517"/>
                        <a:gd name="connsiteY1" fmla="*/ 5106 h 145388"/>
                        <a:gd name="connsiteX2" fmla="*/ 178518 w 178517"/>
                        <a:gd name="connsiteY2" fmla="*/ 75224 h 145388"/>
                        <a:gd name="connsiteX3" fmla="*/ 105703 w 178517"/>
                        <a:gd name="connsiteY3" fmla="*/ 42862 h 145388"/>
                        <a:gd name="connsiteX4" fmla="*/ 35585 w 178517"/>
                        <a:gd name="connsiteY4" fmla="*/ 112980 h 145388"/>
                        <a:gd name="connsiteX5" fmla="*/ 527 w 178517"/>
                        <a:gd name="connsiteY5" fmla="*/ 142645 h 145388"/>
                        <a:gd name="connsiteX6" fmla="*/ 73341 w 178517"/>
                        <a:gd name="connsiteY6" fmla="*/ 5106 h 145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517" h="145388">
                          <a:moveTo>
                            <a:pt x="73341" y="5106"/>
                          </a:moveTo>
                          <a:cubicBezTo>
                            <a:pt x="89522" y="-288"/>
                            <a:pt x="103006" y="-2984"/>
                            <a:pt x="121884" y="5106"/>
                          </a:cubicBezTo>
                          <a:cubicBezTo>
                            <a:pt x="146155" y="13196"/>
                            <a:pt x="165034" y="42862"/>
                            <a:pt x="178518" y="75224"/>
                          </a:cubicBezTo>
                          <a:cubicBezTo>
                            <a:pt x="159640" y="42862"/>
                            <a:pt x="135368" y="21287"/>
                            <a:pt x="105703" y="42862"/>
                          </a:cubicBezTo>
                          <a:cubicBezTo>
                            <a:pt x="81432" y="61740"/>
                            <a:pt x="57160" y="88708"/>
                            <a:pt x="35585" y="112980"/>
                          </a:cubicBezTo>
                          <a:cubicBezTo>
                            <a:pt x="32888" y="115677"/>
                            <a:pt x="-4867" y="156129"/>
                            <a:pt x="527" y="142645"/>
                          </a:cubicBezTo>
                          <a:cubicBezTo>
                            <a:pt x="19404" y="91404"/>
                            <a:pt x="40979" y="40165"/>
                            <a:pt x="73341" y="5106"/>
                          </a:cubicBezTo>
                          <a:close/>
                        </a:path>
                      </a:pathLst>
                    </a:custGeom>
                    <a:solidFill>
                      <a:srgbClr val="284A55"/>
                    </a:solidFill>
                    <a:ln w="26947" cap="flat">
                      <a:noFill/>
                      <a:prstDash val="solid"/>
                      <a:miter/>
                    </a:ln>
                  </p:spPr>
                  <p:txBody>
                    <a:bodyPr rtlCol="1" anchor="ctr"/>
                    <a:lstStyle/>
                    <a:p>
                      <a:endParaRPr lang="ar-SA"/>
                    </a:p>
                  </p:txBody>
                </p:sp>
                <p:sp>
                  <p:nvSpPr>
                    <p:cNvPr id="736" name="شكل حر: شكل 1599">
                      <a:extLst>
                        <a:ext uri="{FF2B5EF4-FFF2-40B4-BE49-F238E27FC236}">
                          <a16:creationId xmlns:a16="http://schemas.microsoft.com/office/drawing/2014/main" id="{87DC8EC3-695E-42E8-A665-517616893917}"/>
                        </a:ext>
                      </a:extLst>
                    </p:cNvPr>
                    <p:cNvSpPr/>
                    <p:nvPr/>
                  </p:nvSpPr>
                  <p:spPr>
                    <a:xfrm>
                      <a:off x="6143384" y="6786493"/>
                      <a:ext cx="221140" cy="246844"/>
                    </a:xfrm>
                    <a:custGeom>
                      <a:avLst/>
                      <a:gdLst>
                        <a:gd name="connsiteX0" fmla="*/ 148326 w 221140"/>
                        <a:gd name="connsiteY0" fmla="*/ 244148 h 246844"/>
                        <a:gd name="connsiteX1" fmla="*/ 142932 w 221140"/>
                        <a:gd name="connsiteY1" fmla="*/ 214483 h 246844"/>
                        <a:gd name="connsiteX2" fmla="*/ 105176 w 221140"/>
                        <a:gd name="connsiteY2" fmla="*/ 109306 h 246844"/>
                        <a:gd name="connsiteX3" fmla="*/ 48543 w 221140"/>
                        <a:gd name="connsiteY3" fmla="*/ 39189 h 246844"/>
                        <a:gd name="connsiteX4" fmla="*/ 0 w 221140"/>
                        <a:gd name="connsiteY4" fmla="*/ 39189 h 246844"/>
                        <a:gd name="connsiteX5" fmla="*/ 29665 w 221140"/>
                        <a:gd name="connsiteY5" fmla="*/ 14917 h 246844"/>
                        <a:gd name="connsiteX6" fmla="*/ 118660 w 221140"/>
                        <a:gd name="connsiteY6" fmla="*/ 9524 h 246844"/>
                        <a:gd name="connsiteX7" fmla="*/ 124054 w 221140"/>
                        <a:gd name="connsiteY7" fmla="*/ 17614 h 246844"/>
                        <a:gd name="connsiteX8" fmla="*/ 188778 w 221140"/>
                        <a:gd name="connsiteY8" fmla="*/ 128184 h 246844"/>
                        <a:gd name="connsiteX9" fmla="*/ 221140 w 221140"/>
                        <a:gd name="connsiteY9" fmla="*/ 246845 h 246844"/>
                        <a:gd name="connsiteX10" fmla="*/ 148326 w 221140"/>
                        <a:gd name="connsiteY10" fmla="*/ 246845 h 246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1140" h="246844">
                          <a:moveTo>
                            <a:pt x="148326" y="244148"/>
                          </a:moveTo>
                          <a:cubicBezTo>
                            <a:pt x="145629" y="233360"/>
                            <a:pt x="142932" y="225270"/>
                            <a:pt x="142932" y="214483"/>
                          </a:cubicBezTo>
                          <a:cubicBezTo>
                            <a:pt x="134842" y="187515"/>
                            <a:pt x="124054" y="141668"/>
                            <a:pt x="105176" y="109306"/>
                          </a:cubicBezTo>
                          <a:cubicBezTo>
                            <a:pt x="91692" y="76944"/>
                            <a:pt x="72814" y="47279"/>
                            <a:pt x="48543" y="39189"/>
                          </a:cubicBezTo>
                          <a:cubicBezTo>
                            <a:pt x="29665" y="31098"/>
                            <a:pt x="16181" y="33795"/>
                            <a:pt x="0" y="39189"/>
                          </a:cubicBezTo>
                          <a:cubicBezTo>
                            <a:pt x="8091" y="31098"/>
                            <a:pt x="18878" y="23008"/>
                            <a:pt x="29665" y="14917"/>
                          </a:cubicBezTo>
                          <a:cubicBezTo>
                            <a:pt x="59330" y="-3961"/>
                            <a:pt x="91692" y="-3961"/>
                            <a:pt x="118660" y="9524"/>
                          </a:cubicBezTo>
                          <a:cubicBezTo>
                            <a:pt x="121357" y="12221"/>
                            <a:pt x="121357" y="14917"/>
                            <a:pt x="124054" y="17614"/>
                          </a:cubicBezTo>
                          <a:cubicBezTo>
                            <a:pt x="145629" y="55370"/>
                            <a:pt x="175294" y="87732"/>
                            <a:pt x="188778" y="128184"/>
                          </a:cubicBezTo>
                          <a:cubicBezTo>
                            <a:pt x="202262" y="165940"/>
                            <a:pt x="213050" y="206392"/>
                            <a:pt x="221140" y="246845"/>
                          </a:cubicBezTo>
                          <a:lnTo>
                            <a:pt x="148326" y="246845"/>
                          </a:lnTo>
                          <a:close/>
                        </a:path>
                      </a:pathLst>
                    </a:custGeom>
                    <a:solidFill>
                      <a:srgbClr val="115220"/>
                    </a:solidFill>
                    <a:ln w="26947" cap="flat">
                      <a:noFill/>
                      <a:prstDash val="solid"/>
                      <a:miter/>
                    </a:ln>
                  </p:spPr>
                  <p:txBody>
                    <a:bodyPr rtlCol="1" anchor="ctr"/>
                    <a:lstStyle/>
                    <a:p>
                      <a:endParaRPr lang="ar-SA"/>
                    </a:p>
                  </p:txBody>
                </p:sp>
                <p:sp>
                  <p:nvSpPr>
                    <p:cNvPr id="737" name="شكل حر: شكل 1600">
                      <a:extLst>
                        <a:ext uri="{FF2B5EF4-FFF2-40B4-BE49-F238E27FC236}">
                          <a16:creationId xmlns:a16="http://schemas.microsoft.com/office/drawing/2014/main" id="{831EEFE8-08FA-44CE-ACD0-18462FD346A9}"/>
                        </a:ext>
                      </a:extLst>
                    </p:cNvPr>
                    <p:cNvSpPr/>
                    <p:nvPr/>
                  </p:nvSpPr>
                  <p:spPr>
                    <a:xfrm>
                      <a:off x="6259348" y="6793320"/>
                      <a:ext cx="134841" cy="237321"/>
                    </a:xfrm>
                    <a:custGeom>
                      <a:avLst/>
                      <a:gdLst>
                        <a:gd name="connsiteX0" fmla="*/ 102479 w 134841"/>
                        <a:gd name="connsiteY0" fmla="*/ 237322 h 237321"/>
                        <a:gd name="connsiteX1" fmla="*/ 70117 w 134841"/>
                        <a:gd name="connsiteY1" fmla="*/ 118660 h 237321"/>
                        <a:gd name="connsiteX2" fmla="*/ 5394 w 134841"/>
                        <a:gd name="connsiteY2" fmla="*/ 8091 h 237321"/>
                        <a:gd name="connsiteX3" fmla="*/ 0 w 134841"/>
                        <a:gd name="connsiteY3" fmla="*/ 0 h 237321"/>
                        <a:gd name="connsiteX4" fmla="*/ 72814 w 134841"/>
                        <a:gd name="connsiteY4" fmla="*/ 67421 h 237321"/>
                        <a:gd name="connsiteX5" fmla="*/ 134842 w 134841"/>
                        <a:gd name="connsiteY5" fmla="*/ 237322 h 237321"/>
                        <a:gd name="connsiteX6" fmla="*/ 102479 w 134841"/>
                        <a:gd name="connsiteY6" fmla="*/ 237322 h 237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841" h="237321">
                          <a:moveTo>
                            <a:pt x="102479" y="237322"/>
                          </a:moveTo>
                          <a:cubicBezTo>
                            <a:pt x="94389" y="196869"/>
                            <a:pt x="86299" y="156417"/>
                            <a:pt x="70117" y="118660"/>
                          </a:cubicBezTo>
                          <a:cubicBezTo>
                            <a:pt x="56633" y="78208"/>
                            <a:pt x="26968" y="45846"/>
                            <a:pt x="5394" y="8091"/>
                          </a:cubicBezTo>
                          <a:cubicBezTo>
                            <a:pt x="2697" y="5394"/>
                            <a:pt x="2697" y="2697"/>
                            <a:pt x="0" y="0"/>
                          </a:cubicBezTo>
                          <a:cubicBezTo>
                            <a:pt x="26968" y="13484"/>
                            <a:pt x="53937" y="37756"/>
                            <a:pt x="72814" y="67421"/>
                          </a:cubicBezTo>
                          <a:cubicBezTo>
                            <a:pt x="105176" y="115964"/>
                            <a:pt x="124054" y="175294"/>
                            <a:pt x="134842" y="237322"/>
                          </a:cubicBezTo>
                          <a:lnTo>
                            <a:pt x="102479" y="237322"/>
                          </a:lnTo>
                          <a:close/>
                        </a:path>
                      </a:pathLst>
                    </a:custGeom>
                    <a:solidFill>
                      <a:srgbClr val="25981C"/>
                    </a:solidFill>
                    <a:ln w="26947" cap="flat">
                      <a:noFill/>
                      <a:prstDash val="solid"/>
                      <a:miter/>
                    </a:ln>
                  </p:spPr>
                  <p:txBody>
                    <a:bodyPr rtlCol="1" anchor="ctr"/>
                    <a:lstStyle/>
                    <a:p>
                      <a:endParaRPr lang="ar-SA"/>
                    </a:p>
                  </p:txBody>
                </p:sp>
              </p:grpSp>
              <p:grpSp>
                <p:nvGrpSpPr>
                  <p:cNvPr id="623" name="رسم 4">
                    <a:extLst>
                      <a:ext uri="{FF2B5EF4-FFF2-40B4-BE49-F238E27FC236}">
                        <a16:creationId xmlns:a16="http://schemas.microsoft.com/office/drawing/2014/main" id="{9E7844B4-549F-4F89-87B8-0D6D6ED6DF2F}"/>
                      </a:ext>
                    </a:extLst>
                  </p:cNvPr>
                  <p:cNvGrpSpPr/>
                  <p:nvPr/>
                </p:nvGrpSpPr>
                <p:grpSpPr>
                  <a:xfrm>
                    <a:off x="5180615" y="6421157"/>
                    <a:ext cx="366768" cy="612180"/>
                    <a:chOff x="5180615" y="6421157"/>
                    <a:chExt cx="366768" cy="612180"/>
                  </a:xfrm>
                  <a:solidFill>
                    <a:schemeClr val="accent1"/>
                  </a:solidFill>
                </p:grpSpPr>
                <p:sp>
                  <p:nvSpPr>
                    <p:cNvPr id="726" name="شكل حر: شكل 1602">
                      <a:extLst>
                        <a:ext uri="{FF2B5EF4-FFF2-40B4-BE49-F238E27FC236}">
                          <a16:creationId xmlns:a16="http://schemas.microsoft.com/office/drawing/2014/main" id="{563D0FF8-97DE-4F5C-9370-E54E0C7652D1}"/>
                        </a:ext>
                      </a:extLst>
                    </p:cNvPr>
                    <p:cNvSpPr/>
                    <p:nvPr/>
                  </p:nvSpPr>
                  <p:spPr>
                    <a:xfrm>
                      <a:off x="5431420" y="6768529"/>
                      <a:ext cx="115963" cy="264808"/>
                    </a:xfrm>
                    <a:custGeom>
                      <a:avLst/>
                      <a:gdLst>
                        <a:gd name="connsiteX0" fmla="*/ 0 w 115963"/>
                        <a:gd name="connsiteY0" fmla="*/ 262112 h 264808"/>
                        <a:gd name="connsiteX1" fmla="*/ 10788 w 115963"/>
                        <a:gd name="connsiteY1" fmla="*/ 202782 h 264808"/>
                        <a:gd name="connsiteX2" fmla="*/ 51240 w 115963"/>
                        <a:gd name="connsiteY2" fmla="*/ 89515 h 264808"/>
                        <a:gd name="connsiteX3" fmla="*/ 115964 w 115963"/>
                        <a:gd name="connsiteY3" fmla="*/ 519 h 264808"/>
                        <a:gd name="connsiteX4" fmla="*/ 75511 w 115963"/>
                        <a:gd name="connsiteY4" fmla="*/ 264809 h 264808"/>
                        <a:gd name="connsiteX5" fmla="*/ 0 w 115963"/>
                        <a:gd name="connsiteY5" fmla="*/ 264809 h 264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963" h="264808">
                          <a:moveTo>
                            <a:pt x="0" y="262112"/>
                          </a:moveTo>
                          <a:cubicBezTo>
                            <a:pt x="2697" y="243234"/>
                            <a:pt x="8091" y="221660"/>
                            <a:pt x="10788" y="202782"/>
                          </a:cubicBezTo>
                          <a:cubicBezTo>
                            <a:pt x="18878" y="162329"/>
                            <a:pt x="32362" y="124574"/>
                            <a:pt x="51240" y="89515"/>
                          </a:cubicBezTo>
                          <a:cubicBezTo>
                            <a:pt x="56634" y="81424"/>
                            <a:pt x="110570" y="-7571"/>
                            <a:pt x="115964" y="519"/>
                          </a:cubicBezTo>
                          <a:cubicBezTo>
                            <a:pt x="113267" y="519"/>
                            <a:pt x="94389" y="135361"/>
                            <a:pt x="75511" y="264809"/>
                          </a:cubicBezTo>
                          <a:lnTo>
                            <a:pt x="0" y="264809"/>
                          </a:lnTo>
                          <a:close/>
                        </a:path>
                      </a:pathLst>
                    </a:custGeom>
                    <a:solidFill>
                      <a:srgbClr val="003B18"/>
                    </a:solidFill>
                    <a:ln w="26947" cap="flat">
                      <a:noFill/>
                      <a:prstDash val="solid"/>
                      <a:miter/>
                    </a:ln>
                  </p:spPr>
                  <p:txBody>
                    <a:bodyPr rtlCol="1" anchor="ctr"/>
                    <a:lstStyle/>
                    <a:p>
                      <a:endParaRPr lang="ar-SA"/>
                    </a:p>
                  </p:txBody>
                </p:sp>
                <p:sp>
                  <p:nvSpPr>
                    <p:cNvPr id="727" name="شكل حر: شكل 1603">
                      <a:extLst>
                        <a:ext uri="{FF2B5EF4-FFF2-40B4-BE49-F238E27FC236}">
                          <a16:creationId xmlns:a16="http://schemas.microsoft.com/office/drawing/2014/main" id="{D01977EC-0F27-4D3F-BE0C-9691CEB6761C}"/>
                        </a:ext>
                      </a:extLst>
                    </p:cNvPr>
                    <p:cNvSpPr/>
                    <p:nvPr/>
                  </p:nvSpPr>
                  <p:spPr>
                    <a:xfrm>
                      <a:off x="5469176" y="6766352"/>
                      <a:ext cx="78207" cy="264290"/>
                    </a:xfrm>
                    <a:custGeom>
                      <a:avLst/>
                      <a:gdLst>
                        <a:gd name="connsiteX0" fmla="*/ 0 w 78207"/>
                        <a:gd name="connsiteY0" fmla="*/ 264290 h 264290"/>
                        <a:gd name="connsiteX1" fmla="*/ 26968 w 78207"/>
                        <a:gd name="connsiteY1" fmla="*/ 129448 h 264290"/>
                        <a:gd name="connsiteX2" fmla="*/ 78208 w 78207"/>
                        <a:gd name="connsiteY2" fmla="*/ 0 h 264290"/>
                        <a:gd name="connsiteX3" fmla="*/ 37755 w 78207"/>
                        <a:gd name="connsiteY3" fmla="*/ 261593 h 264290"/>
                        <a:gd name="connsiteX4" fmla="*/ 0 w 78207"/>
                        <a:gd name="connsiteY4" fmla="*/ 261593 h 26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07" h="264290">
                          <a:moveTo>
                            <a:pt x="0" y="264290"/>
                          </a:moveTo>
                          <a:cubicBezTo>
                            <a:pt x="8091" y="218444"/>
                            <a:pt x="16181" y="175294"/>
                            <a:pt x="26968" y="129448"/>
                          </a:cubicBezTo>
                          <a:cubicBezTo>
                            <a:pt x="40452" y="83602"/>
                            <a:pt x="59330" y="43149"/>
                            <a:pt x="78208" y="0"/>
                          </a:cubicBezTo>
                          <a:cubicBezTo>
                            <a:pt x="72814" y="18878"/>
                            <a:pt x="56633" y="142933"/>
                            <a:pt x="37755" y="261593"/>
                          </a:cubicBezTo>
                          <a:lnTo>
                            <a:pt x="0" y="261593"/>
                          </a:lnTo>
                          <a:close/>
                        </a:path>
                      </a:pathLst>
                    </a:custGeom>
                    <a:solidFill>
                      <a:srgbClr val="003B18"/>
                    </a:solidFill>
                    <a:ln w="26947" cap="flat">
                      <a:noFill/>
                      <a:prstDash val="solid"/>
                      <a:miter/>
                    </a:ln>
                  </p:spPr>
                  <p:txBody>
                    <a:bodyPr rtlCol="1" anchor="ctr"/>
                    <a:lstStyle/>
                    <a:p>
                      <a:endParaRPr lang="ar-SA"/>
                    </a:p>
                  </p:txBody>
                </p:sp>
                <p:sp>
                  <p:nvSpPr>
                    <p:cNvPr id="728" name="شكل حر: شكل 1604">
                      <a:extLst>
                        <a:ext uri="{FF2B5EF4-FFF2-40B4-BE49-F238E27FC236}">
                          <a16:creationId xmlns:a16="http://schemas.microsoft.com/office/drawing/2014/main" id="{5958109B-BE82-4169-9350-7D9D782F3F66}"/>
                        </a:ext>
                      </a:extLst>
                    </p:cNvPr>
                    <p:cNvSpPr/>
                    <p:nvPr/>
                  </p:nvSpPr>
                  <p:spPr>
                    <a:xfrm>
                      <a:off x="5180615" y="6421157"/>
                      <a:ext cx="275076" cy="609484"/>
                    </a:xfrm>
                    <a:custGeom>
                      <a:avLst/>
                      <a:gdLst>
                        <a:gd name="connsiteX0" fmla="*/ 188778 w 275076"/>
                        <a:gd name="connsiteY0" fmla="*/ 609484 h 609484"/>
                        <a:gd name="connsiteX1" fmla="*/ 121357 w 275076"/>
                        <a:gd name="connsiteY1" fmla="*/ 355982 h 609484"/>
                        <a:gd name="connsiteX2" fmla="*/ 48543 w 275076"/>
                        <a:gd name="connsiteY2" fmla="*/ 91692 h 609484"/>
                        <a:gd name="connsiteX3" fmla="*/ 0 w 275076"/>
                        <a:gd name="connsiteY3" fmla="*/ 0 h 609484"/>
                        <a:gd name="connsiteX4" fmla="*/ 137538 w 275076"/>
                        <a:gd name="connsiteY4" fmla="*/ 132145 h 609484"/>
                        <a:gd name="connsiteX5" fmla="*/ 240018 w 275076"/>
                        <a:gd name="connsiteY5" fmla="*/ 374860 h 609484"/>
                        <a:gd name="connsiteX6" fmla="*/ 275077 w 275076"/>
                        <a:gd name="connsiteY6" fmla="*/ 606787 h 609484"/>
                        <a:gd name="connsiteX7" fmla="*/ 188778 w 275076"/>
                        <a:gd name="connsiteY7" fmla="*/ 606787 h 609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5076" h="609484">
                          <a:moveTo>
                            <a:pt x="188778" y="609484"/>
                          </a:moveTo>
                          <a:cubicBezTo>
                            <a:pt x="172597" y="523185"/>
                            <a:pt x="148326" y="439583"/>
                            <a:pt x="121357" y="355982"/>
                          </a:cubicBezTo>
                          <a:cubicBezTo>
                            <a:pt x="94389" y="272380"/>
                            <a:pt x="88995" y="169900"/>
                            <a:pt x="48543" y="91692"/>
                          </a:cubicBezTo>
                          <a:cubicBezTo>
                            <a:pt x="32362" y="62027"/>
                            <a:pt x="16181" y="29665"/>
                            <a:pt x="0" y="0"/>
                          </a:cubicBezTo>
                          <a:cubicBezTo>
                            <a:pt x="51240" y="37755"/>
                            <a:pt x="99783" y="72814"/>
                            <a:pt x="137538" y="132145"/>
                          </a:cubicBezTo>
                          <a:cubicBezTo>
                            <a:pt x="183384" y="204959"/>
                            <a:pt x="218443" y="285864"/>
                            <a:pt x="240018" y="374860"/>
                          </a:cubicBezTo>
                          <a:cubicBezTo>
                            <a:pt x="258896" y="453068"/>
                            <a:pt x="269683" y="528579"/>
                            <a:pt x="275077" y="606787"/>
                          </a:cubicBezTo>
                          <a:lnTo>
                            <a:pt x="188778" y="606787"/>
                          </a:lnTo>
                          <a:close/>
                        </a:path>
                      </a:pathLst>
                    </a:custGeom>
                    <a:solidFill>
                      <a:srgbClr val="1F5C24"/>
                    </a:solidFill>
                    <a:ln w="26947" cap="flat">
                      <a:noFill/>
                      <a:prstDash val="solid"/>
                      <a:miter/>
                    </a:ln>
                  </p:spPr>
                  <p:txBody>
                    <a:bodyPr rtlCol="1" anchor="ctr"/>
                    <a:lstStyle/>
                    <a:p>
                      <a:endParaRPr lang="ar-SA"/>
                    </a:p>
                  </p:txBody>
                </p:sp>
                <p:sp>
                  <p:nvSpPr>
                    <p:cNvPr id="729" name="شكل حر: شكل 1605">
                      <a:extLst>
                        <a:ext uri="{FF2B5EF4-FFF2-40B4-BE49-F238E27FC236}">
                          <a16:creationId xmlns:a16="http://schemas.microsoft.com/office/drawing/2014/main" id="{E9FAA471-4CFF-442E-A661-BD7D3980C1AD}"/>
                        </a:ext>
                      </a:extLst>
                    </p:cNvPr>
                    <p:cNvSpPr/>
                    <p:nvPr/>
                  </p:nvSpPr>
                  <p:spPr>
                    <a:xfrm>
                      <a:off x="5194099" y="6431944"/>
                      <a:ext cx="261592" cy="598697"/>
                    </a:xfrm>
                    <a:custGeom>
                      <a:avLst/>
                      <a:gdLst>
                        <a:gd name="connsiteX0" fmla="*/ 223837 w 261592"/>
                        <a:gd name="connsiteY0" fmla="*/ 598697 h 598697"/>
                        <a:gd name="connsiteX1" fmla="*/ 0 w 261592"/>
                        <a:gd name="connsiteY1" fmla="*/ 0 h 598697"/>
                        <a:gd name="connsiteX2" fmla="*/ 124054 w 261592"/>
                        <a:gd name="connsiteY2" fmla="*/ 121357 h 598697"/>
                        <a:gd name="connsiteX3" fmla="*/ 226534 w 261592"/>
                        <a:gd name="connsiteY3" fmla="*/ 364072 h 598697"/>
                        <a:gd name="connsiteX4" fmla="*/ 261593 w 261592"/>
                        <a:gd name="connsiteY4" fmla="*/ 596000 h 598697"/>
                        <a:gd name="connsiteX5" fmla="*/ 223837 w 261592"/>
                        <a:gd name="connsiteY5" fmla="*/ 596000 h 598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592" h="598697">
                          <a:moveTo>
                            <a:pt x="223837" y="598697"/>
                          </a:moveTo>
                          <a:cubicBezTo>
                            <a:pt x="202262" y="372163"/>
                            <a:pt x="140235" y="156416"/>
                            <a:pt x="0" y="0"/>
                          </a:cubicBezTo>
                          <a:cubicBezTo>
                            <a:pt x="45846" y="35059"/>
                            <a:pt x="88995" y="67421"/>
                            <a:pt x="124054" y="121357"/>
                          </a:cubicBezTo>
                          <a:cubicBezTo>
                            <a:pt x="169900" y="194172"/>
                            <a:pt x="204959" y="275077"/>
                            <a:pt x="226534" y="364072"/>
                          </a:cubicBezTo>
                          <a:cubicBezTo>
                            <a:pt x="245412" y="442280"/>
                            <a:pt x="256199" y="517792"/>
                            <a:pt x="261593" y="596000"/>
                          </a:cubicBezTo>
                          <a:lnTo>
                            <a:pt x="223837" y="596000"/>
                          </a:lnTo>
                          <a:close/>
                        </a:path>
                      </a:pathLst>
                    </a:custGeom>
                    <a:solidFill>
                      <a:srgbClr val="1F5C24"/>
                    </a:solidFill>
                    <a:ln w="26947" cap="flat">
                      <a:noFill/>
                      <a:prstDash val="solid"/>
                      <a:miter/>
                    </a:ln>
                  </p:spPr>
                  <p:txBody>
                    <a:bodyPr rtlCol="1" anchor="ctr"/>
                    <a:lstStyle/>
                    <a:p>
                      <a:endParaRPr lang="ar-SA"/>
                    </a:p>
                  </p:txBody>
                </p:sp>
                <p:sp>
                  <p:nvSpPr>
                    <p:cNvPr id="730" name="شكل حر: شكل 1606">
                      <a:extLst>
                        <a:ext uri="{FF2B5EF4-FFF2-40B4-BE49-F238E27FC236}">
                          <a16:creationId xmlns:a16="http://schemas.microsoft.com/office/drawing/2014/main" id="{BD469CEE-9F11-4F96-B36E-702F79025867}"/>
                        </a:ext>
                      </a:extLst>
                    </p:cNvPr>
                    <p:cNvSpPr/>
                    <p:nvPr/>
                  </p:nvSpPr>
                  <p:spPr>
                    <a:xfrm>
                      <a:off x="5269610" y="6863438"/>
                      <a:ext cx="118660" cy="167203"/>
                    </a:xfrm>
                    <a:custGeom>
                      <a:avLst/>
                      <a:gdLst>
                        <a:gd name="connsiteX0" fmla="*/ 86299 w 118660"/>
                        <a:gd name="connsiteY0" fmla="*/ 167204 h 167203"/>
                        <a:gd name="connsiteX1" fmla="*/ 70118 w 118660"/>
                        <a:gd name="connsiteY1" fmla="*/ 118660 h 167203"/>
                        <a:gd name="connsiteX2" fmla="*/ 5394 w 118660"/>
                        <a:gd name="connsiteY2" fmla="*/ 8091 h 167203"/>
                        <a:gd name="connsiteX3" fmla="*/ 0 w 118660"/>
                        <a:gd name="connsiteY3" fmla="*/ 0 h 167203"/>
                        <a:gd name="connsiteX4" fmla="*/ 72815 w 118660"/>
                        <a:gd name="connsiteY4" fmla="*/ 67421 h 167203"/>
                        <a:gd name="connsiteX5" fmla="*/ 118661 w 118660"/>
                        <a:gd name="connsiteY5" fmla="*/ 167204 h 167203"/>
                        <a:gd name="connsiteX6" fmla="*/ 86299 w 118660"/>
                        <a:gd name="connsiteY6" fmla="*/ 167204 h 167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660" h="167203">
                          <a:moveTo>
                            <a:pt x="86299" y="167204"/>
                          </a:moveTo>
                          <a:cubicBezTo>
                            <a:pt x="80905" y="151023"/>
                            <a:pt x="75511" y="134842"/>
                            <a:pt x="70118" y="118660"/>
                          </a:cubicBezTo>
                          <a:cubicBezTo>
                            <a:pt x="56634" y="78208"/>
                            <a:pt x="26968" y="45846"/>
                            <a:pt x="5394" y="8091"/>
                          </a:cubicBezTo>
                          <a:cubicBezTo>
                            <a:pt x="2697" y="5394"/>
                            <a:pt x="2697" y="2697"/>
                            <a:pt x="0" y="0"/>
                          </a:cubicBezTo>
                          <a:cubicBezTo>
                            <a:pt x="26968" y="13484"/>
                            <a:pt x="53937" y="37755"/>
                            <a:pt x="72815" y="67421"/>
                          </a:cubicBezTo>
                          <a:cubicBezTo>
                            <a:pt x="94389" y="97086"/>
                            <a:pt x="107873" y="132145"/>
                            <a:pt x="118661" y="167204"/>
                          </a:cubicBezTo>
                          <a:lnTo>
                            <a:pt x="86299" y="167204"/>
                          </a:lnTo>
                          <a:close/>
                        </a:path>
                      </a:pathLst>
                    </a:custGeom>
                    <a:solidFill>
                      <a:srgbClr val="25981C"/>
                    </a:solidFill>
                    <a:ln w="26947" cap="flat">
                      <a:noFill/>
                      <a:prstDash val="solid"/>
                      <a:miter/>
                    </a:ln>
                  </p:spPr>
                  <p:txBody>
                    <a:bodyPr rtlCol="1" anchor="ctr"/>
                    <a:lstStyle/>
                    <a:p>
                      <a:endParaRPr lang="ar-SA"/>
                    </a:p>
                  </p:txBody>
                </p:sp>
              </p:grpSp>
              <p:grpSp>
                <p:nvGrpSpPr>
                  <p:cNvPr id="624" name="رسم 4">
                    <a:extLst>
                      <a:ext uri="{FF2B5EF4-FFF2-40B4-BE49-F238E27FC236}">
                        <a16:creationId xmlns:a16="http://schemas.microsoft.com/office/drawing/2014/main" id="{5C2B1E08-ED32-48BF-A45F-73231CD56DE0}"/>
                      </a:ext>
                    </a:extLst>
                  </p:cNvPr>
                  <p:cNvGrpSpPr/>
                  <p:nvPr/>
                </p:nvGrpSpPr>
                <p:grpSpPr>
                  <a:xfrm>
                    <a:off x="5927811" y="5935727"/>
                    <a:ext cx="792694" cy="1097610"/>
                    <a:chOff x="5927811" y="5935727"/>
                    <a:chExt cx="792694" cy="1097610"/>
                  </a:xfrm>
                  <a:solidFill>
                    <a:schemeClr val="accent1"/>
                  </a:solidFill>
                </p:grpSpPr>
                <p:sp>
                  <p:nvSpPr>
                    <p:cNvPr id="715" name="شكل حر: شكل 1608">
                      <a:extLst>
                        <a:ext uri="{FF2B5EF4-FFF2-40B4-BE49-F238E27FC236}">
                          <a16:creationId xmlns:a16="http://schemas.microsoft.com/office/drawing/2014/main" id="{F5C903B2-8AFA-454B-BB6F-00847DD626C8}"/>
                        </a:ext>
                      </a:extLst>
                    </p:cNvPr>
                    <p:cNvSpPr/>
                    <p:nvPr/>
                  </p:nvSpPr>
                  <p:spPr>
                    <a:xfrm>
                      <a:off x="5927811" y="6459503"/>
                      <a:ext cx="349283" cy="571138"/>
                    </a:xfrm>
                    <a:custGeom>
                      <a:avLst/>
                      <a:gdLst>
                        <a:gd name="connsiteX0" fmla="*/ 237148 w 349283"/>
                        <a:gd name="connsiteY0" fmla="*/ 571138 h 571138"/>
                        <a:gd name="connsiteX1" fmla="*/ 207482 w 349283"/>
                        <a:gd name="connsiteY1" fmla="*/ 331120 h 571138"/>
                        <a:gd name="connsiteX2" fmla="*/ 156243 w 349283"/>
                        <a:gd name="connsiteY2" fmla="*/ 153129 h 571138"/>
                        <a:gd name="connsiteX3" fmla="*/ 121184 w 349283"/>
                        <a:gd name="connsiteY3" fmla="*/ 85708 h 571138"/>
                        <a:gd name="connsiteX4" fmla="*/ 67247 w 349283"/>
                        <a:gd name="connsiteY4" fmla="*/ 83011 h 571138"/>
                        <a:gd name="connsiteX5" fmla="*/ 67247 w 349283"/>
                        <a:gd name="connsiteY5" fmla="*/ 83011 h 571138"/>
                        <a:gd name="connsiteX6" fmla="*/ 2523 w 349283"/>
                        <a:gd name="connsiteY6" fmla="*/ 161219 h 571138"/>
                        <a:gd name="connsiteX7" fmla="*/ 13310 w 349283"/>
                        <a:gd name="connsiteY7" fmla="*/ 69527 h 571138"/>
                        <a:gd name="connsiteX8" fmla="*/ 102306 w 349283"/>
                        <a:gd name="connsiteY8" fmla="*/ 12894 h 571138"/>
                        <a:gd name="connsiteX9" fmla="*/ 277600 w 349283"/>
                        <a:gd name="connsiteY9" fmla="*/ 118070 h 571138"/>
                        <a:gd name="connsiteX10" fmla="*/ 345021 w 349283"/>
                        <a:gd name="connsiteY10" fmla="*/ 568441 h 571138"/>
                        <a:gd name="connsiteX11" fmla="*/ 237148 w 349283"/>
                        <a:gd name="connsiteY11" fmla="*/ 568441 h 571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9283" h="571138">
                          <a:moveTo>
                            <a:pt x="237148" y="571138"/>
                          </a:moveTo>
                          <a:cubicBezTo>
                            <a:pt x="231754" y="490233"/>
                            <a:pt x="223663" y="409328"/>
                            <a:pt x="207482" y="331120"/>
                          </a:cubicBezTo>
                          <a:cubicBezTo>
                            <a:pt x="193998" y="271790"/>
                            <a:pt x="180514" y="209763"/>
                            <a:pt x="156243" y="153129"/>
                          </a:cubicBezTo>
                          <a:cubicBezTo>
                            <a:pt x="145455" y="128858"/>
                            <a:pt x="134668" y="107283"/>
                            <a:pt x="121184" y="85708"/>
                          </a:cubicBezTo>
                          <a:cubicBezTo>
                            <a:pt x="102306" y="56043"/>
                            <a:pt x="91518" y="72224"/>
                            <a:pt x="67247" y="83011"/>
                          </a:cubicBezTo>
                          <a:cubicBezTo>
                            <a:pt x="64550" y="83011"/>
                            <a:pt x="67247" y="83011"/>
                            <a:pt x="67247" y="83011"/>
                          </a:cubicBezTo>
                          <a:cubicBezTo>
                            <a:pt x="37582" y="96496"/>
                            <a:pt x="16007" y="126161"/>
                            <a:pt x="2523" y="161219"/>
                          </a:cubicBezTo>
                          <a:cubicBezTo>
                            <a:pt x="-5567" y="142342"/>
                            <a:pt x="7917" y="88405"/>
                            <a:pt x="13310" y="69527"/>
                          </a:cubicBezTo>
                          <a:cubicBezTo>
                            <a:pt x="26795" y="23681"/>
                            <a:pt x="64550" y="4803"/>
                            <a:pt x="102306" y="12894"/>
                          </a:cubicBezTo>
                          <a:cubicBezTo>
                            <a:pt x="167030" y="-30256"/>
                            <a:pt x="253328" y="42559"/>
                            <a:pt x="277600" y="118070"/>
                          </a:cubicBezTo>
                          <a:cubicBezTo>
                            <a:pt x="350415" y="247518"/>
                            <a:pt x="355808" y="409328"/>
                            <a:pt x="345021" y="568441"/>
                          </a:cubicBezTo>
                          <a:lnTo>
                            <a:pt x="237148" y="568441"/>
                          </a:lnTo>
                          <a:close/>
                        </a:path>
                      </a:pathLst>
                    </a:custGeom>
                    <a:solidFill>
                      <a:srgbClr val="284A55"/>
                    </a:solidFill>
                    <a:ln w="26947" cap="flat">
                      <a:noFill/>
                      <a:prstDash val="solid"/>
                      <a:miter/>
                    </a:ln>
                  </p:spPr>
                  <p:txBody>
                    <a:bodyPr rtlCol="1" anchor="ctr"/>
                    <a:lstStyle/>
                    <a:p>
                      <a:endParaRPr lang="ar-SA"/>
                    </a:p>
                  </p:txBody>
                </p:sp>
                <p:sp>
                  <p:nvSpPr>
                    <p:cNvPr id="716" name="شكل حر: شكل 1609">
                      <a:extLst>
                        <a:ext uri="{FF2B5EF4-FFF2-40B4-BE49-F238E27FC236}">
                          <a16:creationId xmlns:a16="http://schemas.microsoft.com/office/drawing/2014/main" id="{F372BC30-2581-4BD4-8D72-BB33DE357688}"/>
                        </a:ext>
                      </a:extLst>
                    </p:cNvPr>
                    <p:cNvSpPr/>
                    <p:nvPr/>
                  </p:nvSpPr>
                  <p:spPr>
                    <a:xfrm>
                      <a:off x="6046298" y="6460209"/>
                      <a:ext cx="230796" cy="570432"/>
                    </a:xfrm>
                    <a:custGeom>
                      <a:avLst/>
                      <a:gdLst>
                        <a:gd name="connsiteX0" fmla="*/ 177991 w 230796"/>
                        <a:gd name="connsiteY0" fmla="*/ 570433 h 570432"/>
                        <a:gd name="connsiteX1" fmla="*/ 177991 w 230796"/>
                        <a:gd name="connsiteY1" fmla="*/ 513799 h 570432"/>
                        <a:gd name="connsiteX2" fmla="*/ 151023 w 230796"/>
                        <a:gd name="connsiteY2" fmla="*/ 303446 h 570432"/>
                        <a:gd name="connsiteX3" fmla="*/ 0 w 230796"/>
                        <a:gd name="connsiteY3" fmla="*/ 4098 h 570432"/>
                        <a:gd name="connsiteX4" fmla="*/ 159113 w 230796"/>
                        <a:gd name="connsiteY4" fmla="*/ 117365 h 570432"/>
                        <a:gd name="connsiteX5" fmla="*/ 226534 w 230796"/>
                        <a:gd name="connsiteY5" fmla="*/ 567736 h 570432"/>
                        <a:gd name="connsiteX6" fmla="*/ 177991 w 230796"/>
                        <a:gd name="connsiteY6" fmla="*/ 567736 h 57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796" h="570432">
                          <a:moveTo>
                            <a:pt x="177991" y="570433"/>
                          </a:moveTo>
                          <a:cubicBezTo>
                            <a:pt x="177991" y="551555"/>
                            <a:pt x="177991" y="532677"/>
                            <a:pt x="177991" y="513799"/>
                          </a:cubicBezTo>
                          <a:cubicBezTo>
                            <a:pt x="177991" y="443681"/>
                            <a:pt x="167204" y="376261"/>
                            <a:pt x="151023" y="303446"/>
                          </a:cubicBezTo>
                          <a:cubicBezTo>
                            <a:pt x="126751" y="190179"/>
                            <a:pt x="88996" y="55338"/>
                            <a:pt x="0" y="4098"/>
                          </a:cubicBezTo>
                          <a:cubicBezTo>
                            <a:pt x="62027" y="-17477"/>
                            <a:pt x="134842" y="49944"/>
                            <a:pt x="159113" y="117365"/>
                          </a:cubicBezTo>
                          <a:cubicBezTo>
                            <a:pt x="231928" y="246813"/>
                            <a:pt x="237321" y="408623"/>
                            <a:pt x="226534" y="567736"/>
                          </a:cubicBezTo>
                          <a:lnTo>
                            <a:pt x="177991" y="567736"/>
                          </a:lnTo>
                          <a:close/>
                        </a:path>
                      </a:pathLst>
                    </a:custGeom>
                    <a:solidFill>
                      <a:srgbClr val="003B18"/>
                    </a:solidFill>
                    <a:ln w="26947" cap="flat">
                      <a:noFill/>
                      <a:prstDash val="solid"/>
                      <a:miter/>
                    </a:ln>
                  </p:spPr>
                  <p:txBody>
                    <a:bodyPr rtlCol="1" anchor="ctr"/>
                    <a:lstStyle/>
                    <a:p>
                      <a:endParaRPr lang="ar-SA"/>
                    </a:p>
                  </p:txBody>
                </p:sp>
                <p:sp>
                  <p:nvSpPr>
                    <p:cNvPr id="717" name="شكل حر: شكل 1610">
                      <a:extLst>
                        <a:ext uri="{FF2B5EF4-FFF2-40B4-BE49-F238E27FC236}">
                          <a16:creationId xmlns:a16="http://schemas.microsoft.com/office/drawing/2014/main" id="{77166D55-89EA-4504-BDA9-55B8727E040B}"/>
                        </a:ext>
                      </a:extLst>
                    </p:cNvPr>
                    <p:cNvSpPr/>
                    <p:nvPr/>
                  </p:nvSpPr>
                  <p:spPr>
                    <a:xfrm>
                      <a:off x="5984271" y="6461610"/>
                      <a:ext cx="240018" cy="569031"/>
                    </a:xfrm>
                    <a:custGeom>
                      <a:avLst/>
                      <a:gdLst>
                        <a:gd name="connsiteX0" fmla="*/ 180688 w 240018"/>
                        <a:gd name="connsiteY0" fmla="*/ 569032 h 569031"/>
                        <a:gd name="connsiteX1" fmla="*/ 151023 w 240018"/>
                        <a:gd name="connsiteY1" fmla="*/ 329014 h 569031"/>
                        <a:gd name="connsiteX2" fmla="*/ 99783 w 240018"/>
                        <a:gd name="connsiteY2" fmla="*/ 151022 h 569031"/>
                        <a:gd name="connsiteX3" fmla="*/ 64724 w 240018"/>
                        <a:gd name="connsiteY3" fmla="*/ 83602 h 569031"/>
                        <a:gd name="connsiteX4" fmla="*/ 53937 w 240018"/>
                        <a:gd name="connsiteY4" fmla="*/ 70117 h 569031"/>
                        <a:gd name="connsiteX5" fmla="*/ 0 w 240018"/>
                        <a:gd name="connsiteY5" fmla="*/ 13484 h 569031"/>
                        <a:gd name="connsiteX6" fmla="*/ 45846 w 240018"/>
                        <a:gd name="connsiteY6" fmla="*/ 8090 h 569031"/>
                        <a:gd name="connsiteX7" fmla="*/ 62027 w 240018"/>
                        <a:gd name="connsiteY7" fmla="*/ 0 h 569031"/>
                        <a:gd name="connsiteX8" fmla="*/ 213050 w 240018"/>
                        <a:gd name="connsiteY8" fmla="*/ 299348 h 569031"/>
                        <a:gd name="connsiteX9" fmla="*/ 240018 w 240018"/>
                        <a:gd name="connsiteY9" fmla="*/ 509701 h 569031"/>
                        <a:gd name="connsiteX10" fmla="*/ 240018 w 240018"/>
                        <a:gd name="connsiteY10" fmla="*/ 566335 h 569031"/>
                        <a:gd name="connsiteX11" fmla="*/ 180688 w 240018"/>
                        <a:gd name="connsiteY11" fmla="*/ 566335 h 56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0018" h="569031">
                          <a:moveTo>
                            <a:pt x="180688" y="569032"/>
                          </a:moveTo>
                          <a:cubicBezTo>
                            <a:pt x="175294" y="488127"/>
                            <a:pt x="167204" y="407222"/>
                            <a:pt x="151023" y="329014"/>
                          </a:cubicBezTo>
                          <a:cubicBezTo>
                            <a:pt x="137539" y="269683"/>
                            <a:pt x="124054" y="207656"/>
                            <a:pt x="99783" y="151022"/>
                          </a:cubicBezTo>
                          <a:cubicBezTo>
                            <a:pt x="88996" y="126751"/>
                            <a:pt x="78208" y="105176"/>
                            <a:pt x="64724" y="83602"/>
                          </a:cubicBezTo>
                          <a:cubicBezTo>
                            <a:pt x="62027" y="78208"/>
                            <a:pt x="56634" y="72814"/>
                            <a:pt x="53937" y="70117"/>
                          </a:cubicBezTo>
                          <a:cubicBezTo>
                            <a:pt x="37756" y="45846"/>
                            <a:pt x="21575" y="21574"/>
                            <a:pt x="0" y="13484"/>
                          </a:cubicBezTo>
                          <a:cubicBezTo>
                            <a:pt x="13484" y="8090"/>
                            <a:pt x="29665" y="5394"/>
                            <a:pt x="45846" y="8090"/>
                          </a:cubicBezTo>
                          <a:cubicBezTo>
                            <a:pt x="51240" y="5394"/>
                            <a:pt x="56634" y="0"/>
                            <a:pt x="62027" y="0"/>
                          </a:cubicBezTo>
                          <a:cubicBezTo>
                            <a:pt x="151023" y="51240"/>
                            <a:pt x="188778" y="186081"/>
                            <a:pt x="213050" y="299348"/>
                          </a:cubicBezTo>
                          <a:cubicBezTo>
                            <a:pt x="229231" y="369466"/>
                            <a:pt x="240018" y="439583"/>
                            <a:pt x="240018" y="509701"/>
                          </a:cubicBezTo>
                          <a:cubicBezTo>
                            <a:pt x="240018" y="528579"/>
                            <a:pt x="240018" y="547457"/>
                            <a:pt x="240018" y="566335"/>
                          </a:cubicBezTo>
                          <a:lnTo>
                            <a:pt x="180688" y="566335"/>
                          </a:lnTo>
                          <a:close/>
                        </a:path>
                      </a:pathLst>
                    </a:custGeom>
                    <a:solidFill>
                      <a:srgbClr val="003B18"/>
                    </a:solidFill>
                    <a:ln w="26947" cap="flat">
                      <a:noFill/>
                      <a:prstDash val="solid"/>
                      <a:miter/>
                    </a:ln>
                  </p:spPr>
                  <p:txBody>
                    <a:bodyPr rtlCol="1" anchor="ctr"/>
                    <a:lstStyle/>
                    <a:p>
                      <a:endParaRPr lang="ar-SA"/>
                    </a:p>
                  </p:txBody>
                </p:sp>
                <p:sp>
                  <p:nvSpPr>
                    <p:cNvPr id="718" name="شكل حر: شكل 1611">
                      <a:extLst>
                        <a:ext uri="{FF2B5EF4-FFF2-40B4-BE49-F238E27FC236}">
                          <a16:creationId xmlns:a16="http://schemas.microsoft.com/office/drawing/2014/main" id="{788332F2-964B-4BC5-823A-F8B048C9FED1}"/>
                        </a:ext>
                      </a:extLst>
                    </p:cNvPr>
                    <p:cNvSpPr/>
                    <p:nvPr/>
                  </p:nvSpPr>
                  <p:spPr>
                    <a:xfrm>
                      <a:off x="5931426" y="6053302"/>
                      <a:ext cx="417151" cy="977339"/>
                    </a:xfrm>
                    <a:custGeom>
                      <a:avLst/>
                      <a:gdLst>
                        <a:gd name="connsiteX0" fmla="*/ 276682 w 417151"/>
                        <a:gd name="connsiteY0" fmla="*/ 977340 h 977339"/>
                        <a:gd name="connsiteX1" fmla="*/ 271289 w 417151"/>
                        <a:gd name="connsiteY1" fmla="*/ 583602 h 977339"/>
                        <a:gd name="connsiteX2" fmla="*/ 201171 w 417151"/>
                        <a:gd name="connsiteY2" fmla="*/ 162896 h 977339"/>
                        <a:gd name="connsiteX3" fmla="*/ 1605 w 417151"/>
                        <a:gd name="connsiteY3" fmla="*/ 111656 h 977339"/>
                        <a:gd name="connsiteX4" fmla="*/ 77117 w 417151"/>
                        <a:gd name="connsiteY4" fmla="*/ 28054 h 977339"/>
                        <a:gd name="connsiteX5" fmla="*/ 217352 w 417151"/>
                        <a:gd name="connsiteY5" fmla="*/ 17267 h 977339"/>
                        <a:gd name="connsiteX6" fmla="*/ 395343 w 417151"/>
                        <a:gd name="connsiteY6" fmla="*/ 289647 h 977339"/>
                        <a:gd name="connsiteX7" fmla="*/ 384555 w 417151"/>
                        <a:gd name="connsiteY7" fmla="*/ 977340 h 977339"/>
                        <a:gd name="connsiteX8" fmla="*/ 276682 w 417151"/>
                        <a:gd name="connsiteY8" fmla="*/ 977340 h 977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151" h="977339">
                          <a:moveTo>
                            <a:pt x="276682" y="977340"/>
                          </a:moveTo>
                          <a:cubicBezTo>
                            <a:pt x="276682" y="845195"/>
                            <a:pt x="276682" y="715747"/>
                            <a:pt x="271289" y="583602"/>
                          </a:cubicBezTo>
                          <a:cubicBezTo>
                            <a:pt x="265895" y="462245"/>
                            <a:pt x="273986" y="257285"/>
                            <a:pt x="201171" y="162896"/>
                          </a:cubicBezTo>
                          <a:cubicBezTo>
                            <a:pt x="147234" y="92778"/>
                            <a:pt x="71723" y="73901"/>
                            <a:pt x="1605" y="111656"/>
                          </a:cubicBezTo>
                          <a:cubicBezTo>
                            <a:pt x="-11879" y="87385"/>
                            <a:pt x="63632" y="38842"/>
                            <a:pt x="77117" y="28054"/>
                          </a:cubicBezTo>
                          <a:cubicBezTo>
                            <a:pt x="120266" y="-4307"/>
                            <a:pt x="171506" y="-9701"/>
                            <a:pt x="217352" y="17267"/>
                          </a:cubicBezTo>
                          <a:cubicBezTo>
                            <a:pt x="306347" y="68507"/>
                            <a:pt x="371071" y="173683"/>
                            <a:pt x="395343" y="289647"/>
                          </a:cubicBezTo>
                          <a:cubicBezTo>
                            <a:pt x="441189" y="513484"/>
                            <a:pt x="403433" y="748109"/>
                            <a:pt x="384555" y="977340"/>
                          </a:cubicBezTo>
                          <a:lnTo>
                            <a:pt x="276682" y="977340"/>
                          </a:lnTo>
                          <a:close/>
                        </a:path>
                      </a:pathLst>
                    </a:custGeom>
                    <a:solidFill>
                      <a:srgbClr val="1F5C24"/>
                    </a:solidFill>
                    <a:ln w="26947" cap="flat">
                      <a:noFill/>
                      <a:prstDash val="solid"/>
                      <a:miter/>
                    </a:ln>
                  </p:spPr>
                  <p:txBody>
                    <a:bodyPr rtlCol="1" anchor="ctr"/>
                    <a:lstStyle/>
                    <a:p>
                      <a:endParaRPr lang="ar-SA"/>
                    </a:p>
                  </p:txBody>
                </p:sp>
                <p:sp>
                  <p:nvSpPr>
                    <p:cNvPr id="719" name="شكل حر: شكل 1612">
                      <a:extLst>
                        <a:ext uri="{FF2B5EF4-FFF2-40B4-BE49-F238E27FC236}">
                          <a16:creationId xmlns:a16="http://schemas.microsoft.com/office/drawing/2014/main" id="{247F9F54-CD83-4F07-AD88-11159FADFAF0}"/>
                        </a:ext>
                      </a:extLst>
                    </p:cNvPr>
                    <p:cNvSpPr/>
                    <p:nvPr/>
                  </p:nvSpPr>
                  <p:spPr>
                    <a:xfrm>
                      <a:off x="6084054" y="6054388"/>
                      <a:ext cx="261826" cy="978949"/>
                    </a:xfrm>
                    <a:custGeom>
                      <a:avLst/>
                      <a:gdLst>
                        <a:gd name="connsiteX0" fmla="*/ 175294 w 261826"/>
                        <a:gd name="connsiteY0" fmla="*/ 976254 h 978949"/>
                        <a:gd name="connsiteX1" fmla="*/ 191475 w 261826"/>
                        <a:gd name="connsiteY1" fmla="*/ 806353 h 978949"/>
                        <a:gd name="connsiteX2" fmla="*/ 172597 w 261826"/>
                        <a:gd name="connsiteY2" fmla="*/ 231928 h 978949"/>
                        <a:gd name="connsiteX3" fmla="*/ 0 w 261826"/>
                        <a:gd name="connsiteY3" fmla="*/ 0 h 978949"/>
                        <a:gd name="connsiteX4" fmla="*/ 62027 w 261826"/>
                        <a:gd name="connsiteY4" fmla="*/ 18878 h 978949"/>
                        <a:gd name="connsiteX5" fmla="*/ 240018 w 261826"/>
                        <a:gd name="connsiteY5" fmla="*/ 291258 h 978949"/>
                        <a:gd name="connsiteX6" fmla="*/ 229231 w 261826"/>
                        <a:gd name="connsiteY6" fmla="*/ 978950 h 978949"/>
                        <a:gd name="connsiteX7" fmla="*/ 175294 w 261826"/>
                        <a:gd name="connsiteY7" fmla="*/ 978950 h 978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826" h="978949">
                          <a:moveTo>
                            <a:pt x="175294" y="976254"/>
                          </a:moveTo>
                          <a:cubicBezTo>
                            <a:pt x="180688" y="919620"/>
                            <a:pt x="188778" y="862986"/>
                            <a:pt x="191475" y="806353"/>
                          </a:cubicBezTo>
                          <a:cubicBezTo>
                            <a:pt x="207656" y="612181"/>
                            <a:pt x="204959" y="428796"/>
                            <a:pt x="172597" y="231928"/>
                          </a:cubicBezTo>
                          <a:cubicBezTo>
                            <a:pt x="151022" y="118660"/>
                            <a:pt x="83602" y="35059"/>
                            <a:pt x="0" y="0"/>
                          </a:cubicBezTo>
                          <a:cubicBezTo>
                            <a:pt x="21574" y="0"/>
                            <a:pt x="40452" y="5394"/>
                            <a:pt x="62027" y="18878"/>
                          </a:cubicBezTo>
                          <a:cubicBezTo>
                            <a:pt x="151022" y="70118"/>
                            <a:pt x="215747" y="175294"/>
                            <a:pt x="240018" y="291258"/>
                          </a:cubicBezTo>
                          <a:cubicBezTo>
                            <a:pt x="285864" y="515095"/>
                            <a:pt x="248109" y="749720"/>
                            <a:pt x="229231" y="978950"/>
                          </a:cubicBezTo>
                          <a:lnTo>
                            <a:pt x="175294" y="978950"/>
                          </a:lnTo>
                          <a:close/>
                        </a:path>
                      </a:pathLst>
                    </a:custGeom>
                    <a:solidFill>
                      <a:srgbClr val="2E2532"/>
                    </a:solidFill>
                    <a:ln w="26947" cap="flat">
                      <a:noFill/>
                      <a:prstDash val="solid"/>
                      <a:miter/>
                    </a:ln>
                  </p:spPr>
                  <p:txBody>
                    <a:bodyPr rtlCol="1" anchor="ctr"/>
                    <a:lstStyle/>
                    <a:p>
                      <a:endParaRPr lang="ar-SA"/>
                    </a:p>
                  </p:txBody>
                </p:sp>
                <p:sp>
                  <p:nvSpPr>
                    <p:cNvPr id="720" name="شكل حر: شكل 1613">
                      <a:extLst>
                        <a:ext uri="{FF2B5EF4-FFF2-40B4-BE49-F238E27FC236}">
                          <a16:creationId xmlns:a16="http://schemas.microsoft.com/office/drawing/2014/main" id="{8CA8BA02-ADCF-4EC0-8F15-03883A7F9622}"/>
                        </a:ext>
                      </a:extLst>
                    </p:cNvPr>
                    <p:cNvSpPr/>
                    <p:nvPr/>
                  </p:nvSpPr>
                  <p:spPr>
                    <a:xfrm>
                      <a:off x="6291710" y="5935727"/>
                      <a:ext cx="426099" cy="1097610"/>
                    </a:xfrm>
                    <a:custGeom>
                      <a:avLst/>
                      <a:gdLst>
                        <a:gd name="connsiteX0" fmla="*/ 145629 w 426099"/>
                        <a:gd name="connsiteY0" fmla="*/ 960072 h 1097610"/>
                        <a:gd name="connsiteX1" fmla="*/ 107873 w 426099"/>
                        <a:gd name="connsiteY1" fmla="*/ 1097610 h 1097610"/>
                        <a:gd name="connsiteX2" fmla="*/ 0 w 426099"/>
                        <a:gd name="connsiteY2" fmla="*/ 1097610 h 1097610"/>
                        <a:gd name="connsiteX3" fmla="*/ 0 w 426099"/>
                        <a:gd name="connsiteY3" fmla="*/ 1089520 h 1097610"/>
                        <a:gd name="connsiteX4" fmla="*/ 0 w 426099"/>
                        <a:gd name="connsiteY4" fmla="*/ 1081430 h 1097610"/>
                        <a:gd name="connsiteX5" fmla="*/ 134842 w 426099"/>
                        <a:gd name="connsiteY5" fmla="*/ 431493 h 1097610"/>
                        <a:gd name="connsiteX6" fmla="*/ 409918 w 426099"/>
                        <a:gd name="connsiteY6" fmla="*/ 8090 h 1097610"/>
                        <a:gd name="connsiteX7" fmla="*/ 426100 w 426099"/>
                        <a:gd name="connsiteY7" fmla="*/ 0 h 1097610"/>
                        <a:gd name="connsiteX8" fmla="*/ 261593 w 426099"/>
                        <a:gd name="connsiteY8" fmla="*/ 453068 h 1097610"/>
                        <a:gd name="connsiteX9" fmla="*/ 145629 w 426099"/>
                        <a:gd name="connsiteY9" fmla="*/ 960072 h 1097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6099" h="1097610">
                          <a:moveTo>
                            <a:pt x="145629" y="960072"/>
                          </a:moveTo>
                          <a:cubicBezTo>
                            <a:pt x="132145" y="1005918"/>
                            <a:pt x="121357" y="1051765"/>
                            <a:pt x="107873" y="1097610"/>
                          </a:cubicBezTo>
                          <a:lnTo>
                            <a:pt x="0" y="1097610"/>
                          </a:lnTo>
                          <a:cubicBezTo>
                            <a:pt x="0" y="1094914"/>
                            <a:pt x="0" y="1092217"/>
                            <a:pt x="0" y="1089520"/>
                          </a:cubicBezTo>
                          <a:cubicBezTo>
                            <a:pt x="0" y="1086823"/>
                            <a:pt x="0" y="1084126"/>
                            <a:pt x="0" y="1081430"/>
                          </a:cubicBezTo>
                          <a:cubicBezTo>
                            <a:pt x="29665" y="857592"/>
                            <a:pt x="62027" y="641846"/>
                            <a:pt x="134842" y="431493"/>
                          </a:cubicBezTo>
                          <a:cubicBezTo>
                            <a:pt x="196869" y="250805"/>
                            <a:pt x="266986" y="94389"/>
                            <a:pt x="409918" y="8090"/>
                          </a:cubicBezTo>
                          <a:cubicBezTo>
                            <a:pt x="415312" y="5394"/>
                            <a:pt x="420706" y="2697"/>
                            <a:pt x="426100" y="0"/>
                          </a:cubicBezTo>
                          <a:cubicBezTo>
                            <a:pt x="337104" y="124054"/>
                            <a:pt x="293955" y="296652"/>
                            <a:pt x="261593" y="453068"/>
                          </a:cubicBezTo>
                          <a:cubicBezTo>
                            <a:pt x="229231" y="622968"/>
                            <a:pt x="191475" y="790172"/>
                            <a:pt x="145629" y="960072"/>
                          </a:cubicBezTo>
                          <a:close/>
                        </a:path>
                      </a:pathLst>
                    </a:custGeom>
                    <a:solidFill>
                      <a:srgbClr val="115027"/>
                    </a:solidFill>
                    <a:ln w="26947" cap="flat">
                      <a:noFill/>
                      <a:prstDash val="solid"/>
                      <a:miter/>
                    </a:ln>
                  </p:spPr>
                  <p:txBody>
                    <a:bodyPr rtlCol="1" anchor="ctr"/>
                    <a:lstStyle/>
                    <a:p>
                      <a:endParaRPr lang="ar-SA"/>
                    </a:p>
                  </p:txBody>
                </p:sp>
                <p:sp>
                  <p:nvSpPr>
                    <p:cNvPr id="721" name="شكل حر: شكل 1614">
                      <a:extLst>
                        <a:ext uri="{FF2B5EF4-FFF2-40B4-BE49-F238E27FC236}">
                          <a16:creationId xmlns:a16="http://schemas.microsoft.com/office/drawing/2014/main" id="{656A6D1B-A1D6-4B2A-8344-60E762AA5B3E}"/>
                        </a:ext>
                      </a:extLst>
                    </p:cNvPr>
                    <p:cNvSpPr/>
                    <p:nvPr/>
                  </p:nvSpPr>
                  <p:spPr>
                    <a:xfrm>
                      <a:off x="6340253" y="5938424"/>
                      <a:ext cx="380253" cy="1094913"/>
                    </a:xfrm>
                    <a:custGeom>
                      <a:avLst/>
                      <a:gdLst>
                        <a:gd name="connsiteX0" fmla="*/ 97086 w 380253"/>
                        <a:gd name="connsiteY0" fmla="*/ 957376 h 1094913"/>
                        <a:gd name="connsiteX1" fmla="*/ 59330 w 380253"/>
                        <a:gd name="connsiteY1" fmla="*/ 1094914 h 1094913"/>
                        <a:gd name="connsiteX2" fmla="*/ 0 w 380253"/>
                        <a:gd name="connsiteY2" fmla="*/ 1094914 h 1094913"/>
                        <a:gd name="connsiteX3" fmla="*/ 94389 w 380253"/>
                        <a:gd name="connsiteY3" fmla="*/ 620272 h 1094913"/>
                        <a:gd name="connsiteX4" fmla="*/ 364072 w 380253"/>
                        <a:gd name="connsiteY4" fmla="*/ 8091 h 1094913"/>
                        <a:gd name="connsiteX5" fmla="*/ 380253 w 380253"/>
                        <a:gd name="connsiteY5" fmla="*/ 0 h 1094913"/>
                        <a:gd name="connsiteX6" fmla="*/ 215747 w 380253"/>
                        <a:gd name="connsiteY6" fmla="*/ 453068 h 1094913"/>
                        <a:gd name="connsiteX7" fmla="*/ 97086 w 380253"/>
                        <a:gd name="connsiteY7" fmla="*/ 957376 h 1094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0253" h="1094913">
                          <a:moveTo>
                            <a:pt x="97086" y="957376"/>
                          </a:moveTo>
                          <a:cubicBezTo>
                            <a:pt x="83602" y="1003222"/>
                            <a:pt x="72814" y="1049068"/>
                            <a:pt x="59330" y="1094914"/>
                          </a:cubicBezTo>
                          <a:lnTo>
                            <a:pt x="0" y="1094914"/>
                          </a:lnTo>
                          <a:cubicBezTo>
                            <a:pt x="24271" y="935801"/>
                            <a:pt x="62027" y="779385"/>
                            <a:pt x="94389" y="620272"/>
                          </a:cubicBezTo>
                          <a:cubicBezTo>
                            <a:pt x="142932" y="382950"/>
                            <a:pt x="213050" y="159113"/>
                            <a:pt x="364072" y="8091"/>
                          </a:cubicBezTo>
                          <a:cubicBezTo>
                            <a:pt x="369466" y="5394"/>
                            <a:pt x="374860" y="2697"/>
                            <a:pt x="380253" y="0"/>
                          </a:cubicBezTo>
                          <a:cubicBezTo>
                            <a:pt x="291258" y="124054"/>
                            <a:pt x="248109" y="296652"/>
                            <a:pt x="215747" y="453068"/>
                          </a:cubicBezTo>
                          <a:cubicBezTo>
                            <a:pt x="180688" y="620272"/>
                            <a:pt x="142932" y="787475"/>
                            <a:pt x="97086" y="957376"/>
                          </a:cubicBezTo>
                          <a:close/>
                        </a:path>
                      </a:pathLst>
                    </a:custGeom>
                    <a:solidFill>
                      <a:srgbClr val="1F5C24"/>
                    </a:solidFill>
                    <a:ln w="26947" cap="flat">
                      <a:noFill/>
                      <a:prstDash val="solid"/>
                      <a:miter/>
                    </a:ln>
                  </p:spPr>
                  <p:txBody>
                    <a:bodyPr rtlCol="1" anchor="ctr"/>
                    <a:lstStyle/>
                    <a:p>
                      <a:endParaRPr lang="ar-SA"/>
                    </a:p>
                  </p:txBody>
                </p:sp>
                <p:sp>
                  <p:nvSpPr>
                    <p:cNvPr id="722" name="شكل حر: شكل 1615">
                      <a:extLst>
                        <a:ext uri="{FF2B5EF4-FFF2-40B4-BE49-F238E27FC236}">
                          <a16:creationId xmlns:a16="http://schemas.microsoft.com/office/drawing/2014/main" id="{67B27D54-9A34-4D7C-91FF-C711D87F3AD3}"/>
                        </a:ext>
                      </a:extLst>
                    </p:cNvPr>
                    <p:cNvSpPr/>
                    <p:nvPr/>
                  </p:nvSpPr>
                  <p:spPr>
                    <a:xfrm>
                      <a:off x="5980795" y="6054128"/>
                      <a:ext cx="306222" cy="716720"/>
                    </a:xfrm>
                    <a:custGeom>
                      <a:avLst/>
                      <a:gdLst>
                        <a:gd name="connsiteX0" fmla="*/ 22354 w 306222"/>
                        <a:gd name="connsiteY0" fmla="*/ 32622 h 716720"/>
                        <a:gd name="connsiteX1" fmla="*/ 87078 w 306222"/>
                        <a:gd name="connsiteY1" fmla="*/ 260 h 716720"/>
                        <a:gd name="connsiteX2" fmla="*/ 157196 w 306222"/>
                        <a:gd name="connsiteY2" fmla="*/ 29925 h 716720"/>
                        <a:gd name="connsiteX3" fmla="*/ 254282 w 306222"/>
                        <a:gd name="connsiteY3" fmla="*/ 170160 h 716720"/>
                        <a:gd name="connsiteX4" fmla="*/ 294734 w 306222"/>
                        <a:gd name="connsiteY4" fmla="*/ 372423 h 716720"/>
                        <a:gd name="connsiteX5" fmla="*/ 305522 w 306222"/>
                        <a:gd name="connsiteY5" fmla="*/ 607047 h 716720"/>
                        <a:gd name="connsiteX6" fmla="*/ 302825 w 306222"/>
                        <a:gd name="connsiteY6" fmla="*/ 607047 h 716720"/>
                        <a:gd name="connsiteX7" fmla="*/ 292037 w 306222"/>
                        <a:gd name="connsiteY7" fmla="*/ 391301 h 716720"/>
                        <a:gd name="connsiteX8" fmla="*/ 256978 w 306222"/>
                        <a:gd name="connsiteY8" fmla="*/ 197129 h 716720"/>
                        <a:gd name="connsiteX9" fmla="*/ 170680 w 306222"/>
                        <a:gd name="connsiteY9" fmla="*/ 56894 h 716720"/>
                        <a:gd name="connsiteX10" fmla="*/ 103259 w 306222"/>
                        <a:gd name="connsiteY10" fmla="*/ 16441 h 716720"/>
                        <a:gd name="connsiteX11" fmla="*/ 779 w 306222"/>
                        <a:gd name="connsiteY11" fmla="*/ 54197 h 716720"/>
                        <a:gd name="connsiteX12" fmla="*/ 22354 w 306222"/>
                        <a:gd name="connsiteY12" fmla="*/ 32622 h 716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6222" h="716720">
                          <a:moveTo>
                            <a:pt x="22354" y="32622"/>
                          </a:moveTo>
                          <a:cubicBezTo>
                            <a:pt x="41232" y="19138"/>
                            <a:pt x="62807" y="2957"/>
                            <a:pt x="87078" y="260"/>
                          </a:cubicBezTo>
                          <a:cubicBezTo>
                            <a:pt x="111349" y="-2437"/>
                            <a:pt x="138318" y="16441"/>
                            <a:pt x="157196" y="29925"/>
                          </a:cubicBezTo>
                          <a:cubicBezTo>
                            <a:pt x="200345" y="62287"/>
                            <a:pt x="232707" y="113527"/>
                            <a:pt x="254282" y="170160"/>
                          </a:cubicBezTo>
                          <a:cubicBezTo>
                            <a:pt x="278553" y="232188"/>
                            <a:pt x="286643" y="305002"/>
                            <a:pt x="294734" y="372423"/>
                          </a:cubicBezTo>
                          <a:cubicBezTo>
                            <a:pt x="302825" y="450631"/>
                            <a:pt x="308218" y="528839"/>
                            <a:pt x="305522" y="607047"/>
                          </a:cubicBezTo>
                          <a:cubicBezTo>
                            <a:pt x="305522" y="609744"/>
                            <a:pt x="292037" y="852459"/>
                            <a:pt x="302825" y="607047"/>
                          </a:cubicBezTo>
                          <a:cubicBezTo>
                            <a:pt x="305522" y="534233"/>
                            <a:pt x="300128" y="464115"/>
                            <a:pt x="292037" y="391301"/>
                          </a:cubicBezTo>
                          <a:cubicBezTo>
                            <a:pt x="283947" y="326577"/>
                            <a:pt x="275856" y="256459"/>
                            <a:pt x="256978" y="197129"/>
                          </a:cubicBezTo>
                          <a:cubicBezTo>
                            <a:pt x="238101" y="143192"/>
                            <a:pt x="208435" y="91952"/>
                            <a:pt x="170680" y="56894"/>
                          </a:cubicBezTo>
                          <a:cubicBezTo>
                            <a:pt x="151802" y="38015"/>
                            <a:pt x="127530" y="24531"/>
                            <a:pt x="103259" y="16441"/>
                          </a:cubicBezTo>
                          <a:cubicBezTo>
                            <a:pt x="76291" y="8350"/>
                            <a:pt x="25051" y="40712"/>
                            <a:pt x="779" y="54197"/>
                          </a:cubicBezTo>
                          <a:cubicBezTo>
                            <a:pt x="-4614" y="54197"/>
                            <a:pt x="19657" y="35319"/>
                            <a:pt x="22354" y="32622"/>
                          </a:cubicBezTo>
                          <a:close/>
                        </a:path>
                      </a:pathLst>
                    </a:custGeom>
                    <a:solidFill>
                      <a:srgbClr val="DCFB8E">
                        <a:alpha val="50000"/>
                      </a:srgbClr>
                    </a:solidFill>
                    <a:ln w="26947" cap="flat">
                      <a:noFill/>
                      <a:prstDash val="solid"/>
                      <a:miter/>
                    </a:ln>
                  </p:spPr>
                  <p:txBody>
                    <a:bodyPr rtlCol="1" anchor="ctr"/>
                    <a:lstStyle/>
                    <a:p>
                      <a:endParaRPr lang="ar-SA"/>
                    </a:p>
                  </p:txBody>
                </p:sp>
                <p:sp>
                  <p:nvSpPr>
                    <p:cNvPr id="723" name="شكل حر: شكل 1616">
                      <a:extLst>
                        <a:ext uri="{FF2B5EF4-FFF2-40B4-BE49-F238E27FC236}">
                          <a16:creationId xmlns:a16="http://schemas.microsoft.com/office/drawing/2014/main" id="{C67055B8-CE17-4304-A17D-916AD7B2B379}"/>
                        </a:ext>
                      </a:extLst>
                    </p:cNvPr>
                    <p:cNvSpPr/>
                    <p:nvPr/>
                  </p:nvSpPr>
                  <p:spPr>
                    <a:xfrm>
                      <a:off x="6010885" y="6477634"/>
                      <a:ext cx="167558" cy="226746"/>
                    </a:xfrm>
                    <a:custGeom>
                      <a:avLst/>
                      <a:gdLst>
                        <a:gd name="connsiteX0" fmla="*/ 13839 w 167558"/>
                        <a:gd name="connsiteY0" fmla="*/ 157 h 226746"/>
                        <a:gd name="connsiteX1" fmla="*/ 108228 w 167558"/>
                        <a:gd name="connsiteY1" fmla="*/ 72971 h 226746"/>
                        <a:gd name="connsiteX2" fmla="*/ 167559 w 167558"/>
                        <a:gd name="connsiteY2" fmla="*/ 226691 h 226746"/>
                        <a:gd name="connsiteX3" fmla="*/ 110925 w 167558"/>
                        <a:gd name="connsiteY3" fmla="*/ 91850 h 226746"/>
                        <a:gd name="connsiteX4" fmla="*/ 355 w 167558"/>
                        <a:gd name="connsiteY4" fmla="*/ 2854 h 226746"/>
                        <a:gd name="connsiteX5" fmla="*/ 13839 w 167558"/>
                        <a:gd name="connsiteY5" fmla="*/ 157 h 226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558" h="226746">
                          <a:moveTo>
                            <a:pt x="13839" y="157"/>
                          </a:moveTo>
                          <a:cubicBezTo>
                            <a:pt x="56988" y="-2540"/>
                            <a:pt x="81260" y="29822"/>
                            <a:pt x="108228" y="72971"/>
                          </a:cubicBezTo>
                          <a:cubicBezTo>
                            <a:pt x="135196" y="118818"/>
                            <a:pt x="156771" y="172755"/>
                            <a:pt x="167559" y="226691"/>
                          </a:cubicBezTo>
                          <a:cubicBezTo>
                            <a:pt x="167559" y="229388"/>
                            <a:pt x="135196" y="132302"/>
                            <a:pt x="110925" y="91850"/>
                          </a:cubicBezTo>
                          <a:cubicBezTo>
                            <a:pt x="83957" y="46003"/>
                            <a:pt x="48898" y="5551"/>
                            <a:pt x="355" y="2854"/>
                          </a:cubicBezTo>
                          <a:cubicBezTo>
                            <a:pt x="-2342" y="2854"/>
                            <a:pt x="11142" y="157"/>
                            <a:pt x="13839" y="157"/>
                          </a:cubicBezTo>
                          <a:close/>
                        </a:path>
                      </a:pathLst>
                    </a:custGeom>
                    <a:solidFill>
                      <a:srgbClr val="DCFB8E">
                        <a:alpha val="30000"/>
                      </a:srgbClr>
                    </a:solidFill>
                    <a:ln w="26947" cap="flat">
                      <a:noFill/>
                      <a:prstDash val="solid"/>
                      <a:miter/>
                    </a:ln>
                  </p:spPr>
                  <p:txBody>
                    <a:bodyPr rtlCol="1" anchor="ctr"/>
                    <a:lstStyle/>
                    <a:p>
                      <a:endParaRPr lang="ar-SA"/>
                    </a:p>
                  </p:txBody>
                </p:sp>
                <p:sp>
                  <p:nvSpPr>
                    <p:cNvPr id="724" name="شكل حر: شكل 1617">
                      <a:extLst>
                        <a:ext uri="{FF2B5EF4-FFF2-40B4-BE49-F238E27FC236}">
                          <a16:creationId xmlns:a16="http://schemas.microsoft.com/office/drawing/2014/main" id="{722ACFB0-C99F-482F-ABA4-D6DCC80144CC}"/>
                        </a:ext>
                      </a:extLst>
                    </p:cNvPr>
                    <p:cNvSpPr/>
                    <p:nvPr/>
                  </p:nvSpPr>
                  <p:spPr>
                    <a:xfrm>
                      <a:off x="6053846" y="6465056"/>
                      <a:ext cx="135384" cy="93872"/>
                    </a:xfrm>
                    <a:custGeom>
                      <a:avLst/>
                      <a:gdLst>
                        <a:gd name="connsiteX0" fmla="*/ 8633 w 135384"/>
                        <a:gd name="connsiteY0" fmla="*/ 1948 h 93872"/>
                        <a:gd name="connsiteX1" fmla="*/ 135384 w 135384"/>
                        <a:gd name="connsiteY1" fmla="*/ 93640 h 93872"/>
                        <a:gd name="connsiteX2" fmla="*/ 119203 w 135384"/>
                        <a:gd name="connsiteY2" fmla="*/ 72065 h 93872"/>
                        <a:gd name="connsiteX3" fmla="*/ 543 w 135384"/>
                        <a:gd name="connsiteY3" fmla="*/ 4644 h 93872"/>
                        <a:gd name="connsiteX4" fmla="*/ 8633 w 135384"/>
                        <a:gd name="connsiteY4" fmla="*/ 1948 h 93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384" h="93872">
                          <a:moveTo>
                            <a:pt x="8633" y="1948"/>
                          </a:moveTo>
                          <a:cubicBezTo>
                            <a:pt x="59873" y="-11537"/>
                            <a:pt x="108416" y="47794"/>
                            <a:pt x="135384" y="93640"/>
                          </a:cubicBezTo>
                          <a:cubicBezTo>
                            <a:pt x="135384" y="96337"/>
                            <a:pt x="119203" y="74762"/>
                            <a:pt x="119203" y="72065"/>
                          </a:cubicBezTo>
                          <a:cubicBezTo>
                            <a:pt x="89538" y="26219"/>
                            <a:pt x="49086" y="-749"/>
                            <a:pt x="543" y="4644"/>
                          </a:cubicBezTo>
                          <a:cubicBezTo>
                            <a:pt x="-2154" y="4644"/>
                            <a:pt x="5936" y="1948"/>
                            <a:pt x="8633" y="1948"/>
                          </a:cubicBezTo>
                          <a:close/>
                        </a:path>
                      </a:pathLst>
                    </a:custGeom>
                    <a:solidFill>
                      <a:srgbClr val="DCFB8E">
                        <a:alpha val="30000"/>
                      </a:srgbClr>
                    </a:solidFill>
                    <a:ln w="26947" cap="flat">
                      <a:noFill/>
                      <a:prstDash val="solid"/>
                      <a:miter/>
                    </a:ln>
                  </p:spPr>
                  <p:txBody>
                    <a:bodyPr rtlCol="1" anchor="ctr"/>
                    <a:lstStyle/>
                    <a:p>
                      <a:endParaRPr lang="ar-SA"/>
                    </a:p>
                  </p:txBody>
                </p:sp>
                <p:sp>
                  <p:nvSpPr>
                    <p:cNvPr id="725" name="شكل حر: شكل 1618">
                      <a:extLst>
                        <a:ext uri="{FF2B5EF4-FFF2-40B4-BE49-F238E27FC236}">
                          <a16:creationId xmlns:a16="http://schemas.microsoft.com/office/drawing/2014/main" id="{28D57ECC-71FC-4184-88FD-8882D6CF0CDC}"/>
                        </a:ext>
                      </a:extLst>
                    </p:cNvPr>
                    <p:cNvSpPr/>
                    <p:nvPr/>
                  </p:nvSpPr>
                  <p:spPr>
                    <a:xfrm>
                      <a:off x="6413068" y="5976180"/>
                      <a:ext cx="269683" cy="701211"/>
                    </a:xfrm>
                    <a:custGeom>
                      <a:avLst/>
                      <a:gdLst>
                        <a:gd name="connsiteX0" fmla="*/ 0 w 269683"/>
                        <a:gd name="connsiteY0" fmla="*/ 701177 h 701211"/>
                        <a:gd name="connsiteX1" fmla="*/ 75511 w 269683"/>
                        <a:gd name="connsiteY1" fmla="*/ 385647 h 701211"/>
                        <a:gd name="connsiteX2" fmla="*/ 124054 w 269683"/>
                        <a:gd name="connsiteY2" fmla="*/ 237321 h 701211"/>
                        <a:gd name="connsiteX3" fmla="*/ 191475 w 269683"/>
                        <a:gd name="connsiteY3" fmla="*/ 102479 h 701211"/>
                        <a:gd name="connsiteX4" fmla="*/ 266986 w 269683"/>
                        <a:gd name="connsiteY4" fmla="*/ 0 h 701211"/>
                        <a:gd name="connsiteX5" fmla="*/ 269683 w 269683"/>
                        <a:gd name="connsiteY5" fmla="*/ 2697 h 701211"/>
                        <a:gd name="connsiteX6" fmla="*/ 132145 w 269683"/>
                        <a:gd name="connsiteY6" fmla="*/ 245412 h 701211"/>
                        <a:gd name="connsiteX7" fmla="*/ 83602 w 269683"/>
                        <a:gd name="connsiteY7" fmla="*/ 399131 h 701211"/>
                        <a:gd name="connsiteX8" fmla="*/ 43149 w 269683"/>
                        <a:gd name="connsiteY8" fmla="*/ 542063 h 701211"/>
                        <a:gd name="connsiteX9" fmla="*/ 0 w 269683"/>
                        <a:gd name="connsiteY9" fmla="*/ 701177 h 701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683" h="701211">
                          <a:moveTo>
                            <a:pt x="0" y="701177"/>
                          </a:moveTo>
                          <a:cubicBezTo>
                            <a:pt x="10787" y="647240"/>
                            <a:pt x="59330" y="439583"/>
                            <a:pt x="75511" y="385647"/>
                          </a:cubicBezTo>
                          <a:cubicBezTo>
                            <a:pt x="88996" y="334407"/>
                            <a:pt x="105176" y="285864"/>
                            <a:pt x="124054" y="237321"/>
                          </a:cubicBezTo>
                          <a:cubicBezTo>
                            <a:pt x="142932" y="188778"/>
                            <a:pt x="167204" y="145629"/>
                            <a:pt x="191475" y="102479"/>
                          </a:cubicBezTo>
                          <a:cubicBezTo>
                            <a:pt x="210353" y="64724"/>
                            <a:pt x="234624" y="26968"/>
                            <a:pt x="266986" y="0"/>
                          </a:cubicBezTo>
                          <a:cubicBezTo>
                            <a:pt x="269683" y="0"/>
                            <a:pt x="269683" y="2697"/>
                            <a:pt x="269683" y="2697"/>
                          </a:cubicBezTo>
                          <a:cubicBezTo>
                            <a:pt x="207656" y="64724"/>
                            <a:pt x="167204" y="159113"/>
                            <a:pt x="132145" y="245412"/>
                          </a:cubicBezTo>
                          <a:cubicBezTo>
                            <a:pt x="113267" y="293955"/>
                            <a:pt x="97086" y="345194"/>
                            <a:pt x="83602" y="399131"/>
                          </a:cubicBezTo>
                          <a:cubicBezTo>
                            <a:pt x="70117" y="450371"/>
                            <a:pt x="56633" y="490823"/>
                            <a:pt x="43149" y="542063"/>
                          </a:cubicBezTo>
                          <a:cubicBezTo>
                            <a:pt x="40452" y="550154"/>
                            <a:pt x="0" y="703873"/>
                            <a:pt x="0" y="701177"/>
                          </a:cubicBezTo>
                          <a:close/>
                        </a:path>
                      </a:pathLst>
                    </a:custGeom>
                    <a:solidFill>
                      <a:srgbClr val="DCFB8E">
                        <a:alpha val="30000"/>
                      </a:srgbClr>
                    </a:solidFill>
                    <a:ln w="26947" cap="flat">
                      <a:noFill/>
                      <a:prstDash val="solid"/>
                      <a:miter/>
                    </a:ln>
                  </p:spPr>
                  <p:txBody>
                    <a:bodyPr rtlCol="1" anchor="ctr"/>
                    <a:lstStyle/>
                    <a:p>
                      <a:endParaRPr lang="ar-SA"/>
                    </a:p>
                  </p:txBody>
                </p:sp>
              </p:grpSp>
              <p:grpSp>
                <p:nvGrpSpPr>
                  <p:cNvPr id="625" name="رسم 4">
                    <a:extLst>
                      <a:ext uri="{FF2B5EF4-FFF2-40B4-BE49-F238E27FC236}">
                        <a16:creationId xmlns:a16="http://schemas.microsoft.com/office/drawing/2014/main" id="{52B75D51-6D56-4E7E-B402-BA30D26FD4E0}"/>
                      </a:ext>
                    </a:extLst>
                  </p:cNvPr>
                  <p:cNvGrpSpPr/>
                  <p:nvPr/>
                </p:nvGrpSpPr>
                <p:grpSpPr>
                  <a:xfrm>
                    <a:off x="6654004" y="6159564"/>
                    <a:ext cx="694864" cy="873773"/>
                    <a:chOff x="6654004" y="6159564"/>
                    <a:chExt cx="694864" cy="873773"/>
                  </a:xfrm>
                  <a:solidFill>
                    <a:schemeClr val="accent1"/>
                  </a:solidFill>
                </p:grpSpPr>
                <p:sp>
                  <p:nvSpPr>
                    <p:cNvPr id="704" name="شكل حر: شكل 1620">
                      <a:extLst>
                        <a:ext uri="{FF2B5EF4-FFF2-40B4-BE49-F238E27FC236}">
                          <a16:creationId xmlns:a16="http://schemas.microsoft.com/office/drawing/2014/main" id="{8EB3FC21-C5D1-4DE3-9401-74CD788CE41F}"/>
                        </a:ext>
                      </a:extLst>
                    </p:cNvPr>
                    <p:cNvSpPr/>
                    <p:nvPr/>
                  </p:nvSpPr>
                  <p:spPr>
                    <a:xfrm>
                      <a:off x="6654004" y="6617354"/>
                      <a:ext cx="304149" cy="413287"/>
                    </a:xfrm>
                    <a:custGeom>
                      <a:avLst/>
                      <a:gdLst>
                        <a:gd name="connsiteX0" fmla="*/ 198648 w 304149"/>
                        <a:gd name="connsiteY0" fmla="*/ 413287 h 413287"/>
                        <a:gd name="connsiteX1" fmla="*/ 179769 w 304149"/>
                        <a:gd name="connsiteY1" fmla="*/ 286536 h 413287"/>
                        <a:gd name="connsiteX2" fmla="*/ 136620 w 304149"/>
                        <a:gd name="connsiteY2" fmla="*/ 132817 h 413287"/>
                        <a:gd name="connsiteX3" fmla="*/ 106955 w 304149"/>
                        <a:gd name="connsiteY3" fmla="*/ 76183 h 413287"/>
                        <a:gd name="connsiteX4" fmla="*/ 58412 w 304149"/>
                        <a:gd name="connsiteY4" fmla="*/ 73486 h 413287"/>
                        <a:gd name="connsiteX5" fmla="*/ 58412 w 304149"/>
                        <a:gd name="connsiteY5" fmla="*/ 73486 h 413287"/>
                        <a:gd name="connsiteX6" fmla="*/ 1779 w 304149"/>
                        <a:gd name="connsiteY6" fmla="*/ 140907 h 413287"/>
                        <a:gd name="connsiteX7" fmla="*/ 9869 w 304149"/>
                        <a:gd name="connsiteY7" fmla="*/ 60002 h 413287"/>
                        <a:gd name="connsiteX8" fmla="*/ 88077 w 304149"/>
                        <a:gd name="connsiteY8" fmla="*/ 11459 h 413287"/>
                        <a:gd name="connsiteX9" fmla="*/ 241797 w 304149"/>
                        <a:gd name="connsiteY9" fmla="*/ 103151 h 413287"/>
                        <a:gd name="connsiteX10" fmla="*/ 303824 w 304149"/>
                        <a:gd name="connsiteY10" fmla="*/ 413287 h 413287"/>
                        <a:gd name="connsiteX11" fmla="*/ 198648 w 304149"/>
                        <a:gd name="connsiteY11" fmla="*/ 413287 h 413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49" h="413287">
                          <a:moveTo>
                            <a:pt x="198648" y="413287"/>
                          </a:moveTo>
                          <a:cubicBezTo>
                            <a:pt x="193254" y="370138"/>
                            <a:pt x="187860" y="326988"/>
                            <a:pt x="179769" y="286536"/>
                          </a:cubicBezTo>
                          <a:cubicBezTo>
                            <a:pt x="168982" y="235296"/>
                            <a:pt x="155498" y="181360"/>
                            <a:pt x="136620" y="132817"/>
                          </a:cubicBezTo>
                          <a:cubicBezTo>
                            <a:pt x="128530" y="111242"/>
                            <a:pt x="117743" y="92364"/>
                            <a:pt x="106955" y="76183"/>
                          </a:cubicBezTo>
                          <a:cubicBezTo>
                            <a:pt x="90774" y="51912"/>
                            <a:pt x="82684" y="62699"/>
                            <a:pt x="58412" y="73486"/>
                          </a:cubicBezTo>
                          <a:cubicBezTo>
                            <a:pt x="58412" y="73486"/>
                            <a:pt x="58412" y="73486"/>
                            <a:pt x="58412" y="73486"/>
                          </a:cubicBezTo>
                          <a:cubicBezTo>
                            <a:pt x="31444" y="86970"/>
                            <a:pt x="12566" y="111242"/>
                            <a:pt x="1779" y="140907"/>
                          </a:cubicBezTo>
                          <a:cubicBezTo>
                            <a:pt x="-3615" y="124726"/>
                            <a:pt x="4475" y="76183"/>
                            <a:pt x="9869" y="60002"/>
                          </a:cubicBezTo>
                          <a:cubicBezTo>
                            <a:pt x="23353" y="19550"/>
                            <a:pt x="55715" y="3368"/>
                            <a:pt x="88077" y="11459"/>
                          </a:cubicBezTo>
                          <a:cubicBezTo>
                            <a:pt x="144711" y="-26297"/>
                            <a:pt x="220222" y="35730"/>
                            <a:pt x="241797" y="103151"/>
                          </a:cubicBezTo>
                          <a:cubicBezTo>
                            <a:pt x="293037" y="194844"/>
                            <a:pt x="306521" y="302717"/>
                            <a:pt x="303824" y="413287"/>
                          </a:cubicBezTo>
                          <a:lnTo>
                            <a:pt x="198648" y="413287"/>
                          </a:lnTo>
                          <a:close/>
                        </a:path>
                      </a:pathLst>
                    </a:custGeom>
                    <a:solidFill>
                      <a:srgbClr val="284A55"/>
                    </a:solidFill>
                    <a:ln w="26947" cap="flat">
                      <a:noFill/>
                      <a:prstDash val="solid"/>
                      <a:miter/>
                    </a:ln>
                  </p:spPr>
                  <p:txBody>
                    <a:bodyPr rtlCol="1" anchor="ctr"/>
                    <a:lstStyle/>
                    <a:p>
                      <a:endParaRPr lang="ar-SA"/>
                    </a:p>
                  </p:txBody>
                </p:sp>
                <p:sp>
                  <p:nvSpPr>
                    <p:cNvPr id="705" name="شكل حر: شكل 1621">
                      <a:extLst>
                        <a:ext uri="{FF2B5EF4-FFF2-40B4-BE49-F238E27FC236}">
                          <a16:creationId xmlns:a16="http://schemas.microsoft.com/office/drawing/2014/main" id="{39467CBE-B794-4D63-AA42-27895BDF17B0}"/>
                        </a:ext>
                      </a:extLst>
                    </p:cNvPr>
                    <p:cNvSpPr/>
                    <p:nvPr/>
                  </p:nvSpPr>
                  <p:spPr>
                    <a:xfrm>
                      <a:off x="6758262" y="6619723"/>
                      <a:ext cx="202588" cy="410918"/>
                    </a:xfrm>
                    <a:custGeom>
                      <a:avLst/>
                      <a:gdLst>
                        <a:gd name="connsiteX0" fmla="*/ 153719 w 202588"/>
                        <a:gd name="connsiteY0" fmla="*/ 410918 h 410918"/>
                        <a:gd name="connsiteX1" fmla="*/ 132145 w 202588"/>
                        <a:gd name="connsiteY1" fmla="*/ 262592 h 410918"/>
                        <a:gd name="connsiteX2" fmla="*/ 0 w 202588"/>
                        <a:gd name="connsiteY2" fmla="*/ 3697 h 410918"/>
                        <a:gd name="connsiteX3" fmla="*/ 140235 w 202588"/>
                        <a:gd name="connsiteY3" fmla="*/ 100782 h 410918"/>
                        <a:gd name="connsiteX4" fmla="*/ 202262 w 202588"/>
                        <a:gd name="connsiteY4" fmla="*/ 410918 h 410918"/>
                        <a:gd name="connsiteX5" fmla="*/ 153719 w 202588"/>
                        <a:gd name="connsiteY5" fmla="*/ 410918 h 410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2588" h="410918">
                          <a:moveTo>
                            <a:pt x="153719" y="410918"/>
                          </a:moveTo>
                          <a:cubicBezTo>
                            <a:pt x="151023" y="359678"/>
                            <a:pt x="142932" y="311135"/>
                            <a:pt x="132145" y="262592"/>
                          </a:cubicBezTo>
                          <a:cubicBezTo>
                            <a:pt x="110570" y="165507"/>
                            <a:pt x="78208" y="46846"/>
                            <a:pt x="0" y="3697"/>
                          </a:cubicBezTo>
                          <a:cubicBezTo>
                            <a:pt x="53937" y="-15182"/>
                            <a:pt x="118660" y="41452"/>
                            <a:pt x="140235" y="100782"/>
                          </a:cubicBezTo>
                          <a:cubicBezTo>
                            <a:pt x="191475" y="192475"/>
                            <a:pt x="204959" y="300348"/>
                            <a:pt x="202262" y="410918"/>
                          </a:cubicBezTo>
                          <a:lnTo>
                            <a:pt x="153719" y="410918"/>
                          </a:lnTo>
                          <a:close/>
                        </a:path>
                      </a:pathLst>
                    </a:custGeom>
                    <a:solidFill>
                      <a:srgbClr val="003B18"/>
                    </a:solidFill>
                    <a:ln w="26947" cap="flat">
                      <a:noFill/>
                      <a:prstDash val="solid"/>
                      <a:miter/>
                    </a:ln>
                  </p:spPr>
                  <p:txBody>
                    <a:bodyPr rtlCol="1" anchor="ctr"/>
                    <a:lstStyle/>
                    <a:p>
                      <a:endParaRPr lang="ar-SA"/>
                    </a:p>
                  </p:txBody>
                </p:sp>
                <p:sp>
                  <p:nvSpPr>
                    <p:cNvPr id="706" name="شكل حر: شكل 1622">
                      <a:extLst>
                        <a:ext uri="{FF2B5EF4-FFF2-40B4-BE49-F238E27FC236}">
                          <a16:creationId xmlns:a16="http://schemas.microsoft.com/office/drawing/2014/main" id="{772976E9-D98E-44AC-A4A9-5E747F445B8C}"/>
                        </a:ext>
                      </a:extLst>
                    </p:cNvPr>
                    <p:cNvSpPr/>
                    <p:nvPr/>
                  </p:nvSpPr>
                  <p:spPr>
                    <a:xfrm>
                      <a:off x="6704326" y="6623420"/>
                      <a:ext cx="210352" cy="407221"/>
                    </a:xfrm>
                    <a:custGeom>
                      <a:avLst/>
                      <a:gdLst>
                        <a:gd name="connsiteX0" fmla="*/ 148326 w 210352"/>
                        <a:gd name="connsiteY0" fmla="*/ 407222 h 407221"/>
                        <a:gd name="connsiteX1" fmla="*/ 129448 w 210352"/>
                        <a:gd name="connsiteY1" fmla="*/ 280470 h 407221"/>
                        <a:gd name="connsiteX2" fmla="*/ 86299 w 210352"/>
                        <a:gd name="connsiteY2" fmla="*/ 126751 h 407221"/>
                        <a:gd name="connsiteX3" fmla="*/ 56633 w 210352"/>
                        <a:gd name="connsiteY3" fmla="*/ 70117 h 407221"/>
                        <a:gd name="connsiteX4" fmla="*/ 48543 w 210352"/>
                        <a:gd name="connsiteY4" fmla="*/ 59330 h 407221"/>
                        <a:gd name="connsiteX5" fmla="*/ 0 w 210352"/>
                        <a:gd name="connsiteY5" fmla="*/ 10787 h 407221"/>
                        <a:gd name="connsiteX6" fmla="*/ 40452 w 210352"/>
                        <a:gd name="connsiteY6" fmla="*/ 8090 h 407221"/>
                        <a:gd name="connsiteX7" fmla="*/ 56633 w 210352"/>
                        <a:gd name="connsiteY7" fmla="*/ 0 h 407221"/>
                        <a:gd name="connsiteX8" fmla="*/ 188778 w 210352"/>
                        <a:gd name="connsiteY8" fmla="*/ 258896 h 407221"/>
                        <a:gd name="connsiteX9" fmla="*/ 210353 w 210352"/>
                        <a:gd name="connsiteY9" fmla="*/ 407222 h 407221"/>
                        <a:gd name="connsiteX10" fmla="*/ 148326 w 210352"/>
                        <a:gd name="connsiteY10" fmla="*/ 407222 h 40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0352" h="407221">
                          <a:moveTo>
                            <a:pt x="148326" y="407222"/>
                          </a:moveTo>
                          <a:cubicBezTo>
                            <a:pt x="142932" y="364072"/>
                            <a:pt x="137538" y="320923"/>
                            <a:pt x="129448" y="280470"/>
                          </a:cubicBezTo>
                          <a:cubicBezTo>
                            <a:pt x="118660" y="229231"/>
                            <a:pt x="105176" y="175294"/>
                            <a:pt x="86299" y="126751"/>
                          </a:cubicBezTo>
                          <a:cubicBezTo>
                            <a:pt x="78208" y="105176"/>
                            <a:pt x="67421" y="86299"/>
                            <a:pt x="56633" y="70117"/>
                          </a:cubicBezTo>
                          <a:cubicBezTo>
                            <a:pt x="53937" y="64724"/>
                            <a:pt x="51240" y="62027"/>
                            <a:pt x="48543" y="59330"/>
                          </a:cubicBezTo>
                          <a:cubicBezTo>
                            <a:pt x="35058" y="37755"/>
                            <a:pt x="18878" y="18878"/>
                            <a:pt x="0" y="10787"/>
                          </a:cubicBezTo>
                          <a:cubicBezTo>
                            <a:pt x="13484" y="5394"/>
                            <a:pt x="26968" y="5394"/>
                            <a:pt x="40452" y="8090"/>
                          </a:cubicBezTo>
                          <a:cubicBezTo>
                            <a:pt x="45846" y="5394"/>
                            <a:pt x="51240" y="2697"/>
                            <a:pt x="56633" y="0"/>
                          </a:cubicBezTo>
                          <a:cubicBezTo>
                            <a:pt x="134842" y="43149"/>
                            <a:pt x="167204" y="161810"/>
                            <a:pt x="188778" y="258896"/>
                          </a:cubicBezTo>
                          <a:cubicBezTo>
                            <a:pt x="199565" y="310136"/>
                            <a:pt x="207656" y="358678"/>
                            <a:pt x="210353" y="407222"/>
                          </a:cubicBezTo>
                          <a:lnTo>
                            <a:pt x="148326" y="407222"/>
                          </a:lnTo>
                          <a:close/>
                        </a:path>
                      </a:pathLst>
                    </a:custGeom>
                    <a:solidFill>
                      <a:srgbClr val="003B18"/>
                    </a:solidFill>
                    <a:ln w="26947" cap="flat">
                      <a:noFill/>
                      <a:prstDash val="solid"/>
                      <a:miter/>
                    </a:ln>
                  </p:spPr>
                  <p:txBody>
                    <a:bodyPr rtlCol="1" anchor="ctr"/>
                    <a:lstStyle/>
                    <a:p>
                      <a:endParaRPr lang="ar-SA"/>
                    </a:p>
                  </p:txBody>
                </p:sp>
                <p:sp>
                  <p:nvSpPr>
                    <p:cNvPr id="707" name="شكل حر: شكل 1623">
                      <a:extLst>
                        <a:ext uri="{FF2B5EF4-FFF2-40B4-BE49-F238E27FC236}">
                          <a16:creationId xmlns:a16="http://schemas.microsoft.com/office/drawing/2014/main" id="{B7C78AE9-8C55-411B-A64C-FE1DED6DCD01}"/>
                        </a:ext>
                      </a:extLst>
                    </p:cNvPr>
                    <p:cNvSpPr/>
                    <p:nvPr/>
                  </p:nvSpPr>
                  <p:spPr>
                    <a:xfrm>
                      <a:off x="6657271" y="6261842"/>
                      <a:ext cx="365261" cy="768799"/>
                    </a:xfrm>
                    <a:custGeom>
                      <a:avLst/>
                      <a:gdLst>
                        <a:gd name="connsiteX0" fmla="*/ 241226 w 365261"/>
                        <a:gd name="connsiteY0" fmla="*/ 768800 h 768799"/>
                        <a:gd name="connsiteX1" fmla="*/ 235833 w 365261"/>
                        <a:gd name="connsiteY1" fmla="*/ 507207 h 768799"/>
                        <a:gd name="connsiteX2" fmla="*/ 176502 w 365261"/>
                        <a:gd name="connsiteY2" fmla="*/ 140437 h 768799"/>
                        <a:gd name="connsiteX3" fmla="*/ 176502 w 365261"/>
                        <a:gd name="connsiteY3" fmla="*/ 140437 h 768799"/>
                        <a:gd name="connsiteX4" fmla="*/ 176502 w 365261"/>
                        <a:gd name="connsiteY4" fmla="*/ 140437 h 768799"/>
                        <a:gd name="connsiteX5" fmla="*/ 1208 w 365261"/>
                        <a:gd name="connsiteY5" fmla="*/ 97288 h 768799"/>
                        <a:gd name="connsiteX6" fmla="*/ 65932 w 365261"/>
                        <a:gd name="connsiteY6" fmla="*/ 24474 h 768799"/>
                        <a:gd name="connsiteX7" fmla="*/ 189986 w 365261"/>
                        <a:gd name="connsiteY7" fmla="*/ 16383 h 768799"/>
                        <a:gd name="connsiteX8" fmla="*/ 346403 w 365261"/>
                        <a:gd name="connsiteY8" fmla="*/ 253705 h 768799"/>
                        <a:gd name="connsiteX9" fmla="*/ 343706 w 365261"/>
                        <a:gd name="connsiteY9" fmla="*/ 768800 h 768799"/>
                        <a:gd name="connsiteX10" fmla="*/ 241226 w 365261"/>
                        <a:gd name="connsiteY10" fmla="*/ 768800 h 76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5261" h="768799">
                          <a:moveTo>
                            <a:pt x="241226" y="768800"/>
                          </a:moveTo>
                          <a:cubicBezTo>
                            <a:pt x="241226" y="682501"/>
                            <a:pt x="241226" y="596202"/>
                            <a:pt x="235833" y="507207"/>
                          </a:cubicBezTo>
                          <a:cubicBezTo>
                            <a:pt x="230439" y="402031"/>
                            <a:pt x="238529" y="224039"/>
                            <a:pt x="176502" y="140437"/>
                          </a:cubicBezTo>
                          <a:cubicBezTo>
                            <a:pt x="176502" y="143134"/>
                            <a:pt x="179199" y="143134"/>
                            <a:pt x="176502" y="140437"/>
                          </a:cubicBezTo>
                          <a:cubicBezTo>
                            <a:pt x="173805" y="137741"/>
                            <a:pt x="176502" y="140437"/>
                            <a:pt x="176502" y="140437"/>
                          </a:cubicBezTo>
                          <a:cubicBezTo>
                            <a:pt x="130656" y="78411"/>
                            <a:pt x="63235" y="62229"/>
                            <a:pt x="1208" y="97288"/>
                          </a:cubicBezTo>
                          <a:cubicBezTo>
                            <a:pt x="-9579" y="75714"/>
                            <a:pt x="55145" y="32564"/>
                            <a:pt x="65932" y="24474"/>
                          </a:cubicBezTo>
                          <a:cubicBezTo>
                            <a:pt x="103688" y="-5191"/>
                            <a:pt x="146837" y="-7888"/>
                            <a:pt x="189986" y="16383"/>
                          </a:cubicBezTo>
                          <a:cubicBezTo>
                            <a:pt x="268194" y="62229"/>
                            <a:pt x="324828" y="151225"/>
                            <a:pt x="346403" y="253705"/>
                          </a:cubicBezTo>
                          <a:cubicBezTo>
                            <a:pt x="381461" y="420908"/>
                            <a:pt x="359887" y="596202"/>
                            <a:pt x="343706" y="768800"/>
                          </a:cubicBezTo>
                          <a:lnTo>
                            <a:pt x="241226" y="768800"/>
                          </a:lnTo>
                          <a:close/>
                        </a:path>
                      </a:pathLst>
                    </a:custGeom>
                    <a:solidFill>
                      <a:srgbClr val="1F5C24"/>
                    </a:solidFill>
                    <a:ln w="26947" cap="flat">
                      <a:noFill/>
                      <a:prstDash val="solid"/>
                      <a:miter/>
                    </a:ln>
                  </p:spPr>
                  <p:txBody>
                    <a:bodyPr rtlCol="1" anchor="ctr"/>
                    <a:lstStyle/>
                    <a:p>
                      <a:endParaRPr lang="ar-SA"/>
                    </a:p>
                  </p:txBody>
                </p:sp>
                <p:sp>
                  <p:nvSpPr>
                    <p:cNvPr id="708" name="شكل حر: شكل 1624">
                      <a:extLst>
                        <a:ext uri="{FF2B5EF4-FFF2-40B4-BE49-F238E27FC236}">
                          <a16:creationId xmlns:a16="http://schemas.microsoft.com/office/drawing/2014/main" id="{43DD2AB5-D744-4857-BE18-E5A2E7EC364B}"/>
                        </a:ext>
                      </a:extLst>
                    </p:cNvPr>
                    <p:cNvSpPr/>
                    <p:nvPr/>
                  </p:nvSpPr>
                  <p:spPr>
                    <a:xfrm>
                      <a:off x="6790624" y="6262044"/>
                      <a:ext cx="229211" cy="768597"/>
                    </a:xfrm>
                    <a:custGeom>
                      <a:avLst/>
                      <a:gdLst>
                        <a:gd name="connsiteX0" fmla="*/ 161810 w 229211"/>
                        <a:gd name="connsiteY0" fmla="*/ 768598 h 768597"/>
                        <a:gd name="connsiteX1" fmla="*/ 167204 w 229211"/>
                        <a:gd name="connsiteY1" fmla="*/ 703873 h 768597"/>
                        <a:gd name="connsiteX2" fmla="*/ 151022 w 229211"/>
                        <a:gd name="connsiteY2" fmla="*/ 202262 h 768597"/>
                        <a:gd name="connsiteX3" fmla="*/ 0 w 229211"/>
                        <a:gd name="connsiteY3" fmla="*/ 0 h 768597"/>
                        <a:gd name="connsiteX4" fmla="*/ 53937 w 229211"/>
                        <a:gd name="connsiteY4" fmla="*/ 16181 h 768597"/>
                        <a:gd name="connsiteX5" fmla="*/ 210353 w 229211"/>
                        <a:gd name="connsiteY5" fmla="*/ 253503 h 768597"/>
                        <a:gd name="connsiteX6" fmla="*/ 207656 w 229211"/>
                        <a:gd name="connsiteY6" fmla="*/ 768598 h 768597"/>
                        <a:gd name="connsiteX7" fmla="*/ 161810 w 229211"/>
                        <a:gd name="connsiteY7" fmla="*/ 768598 h 768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9211" h="768597">
                          <a:moveTo>
                            <a:pt x="161810" y="768598"/>
                          </a:moveTo>
                          <a:cubicBezTo>
                            <a:pt x="164507" y="747023"/>
                            <a:pt x="167204" y="725448"/>
                            <a:pt x="167204" y="703873"/>
                          </a:cubicBezTo>
                          <a:cubicBezTo>
                            <a:pt x="180688" y="533973"/>
                            <a:pt x="177991" y="374860"/>
                            <a:pt x="151022" y="202262"/>
                          </a:cubicBezTo>
                          <a:cubicBezTo>
                            <a:pt x="132145" y="102480"/>
                            <a:pt x="72814" y="29665"/>
                            <a:pt x="0" y="0"/>
                          </a:cubicBezTo>
                          <a:cubicBezTo>
                            <a:pt x="18878" y="0"/>
                            <a:pt x="35059" y="5394"/>
                            <a:pt x="53937" y="16181"/>
                          </a:cubicBezTo>
                          <a:cubicBezTo>
                            <a:pt x="132145" y="62027"/>
                            <a:pt x="188778" y="151023"/>
                            <a:pt x="210353" y="253503"/>
                          </a:cubicBezTo>
                          <a:cubicBezTo>
                            <a:pt x="245412" y="420706"/>
                            <a:pt x="223837" y="596000"/>
                            <a:pt x="207656" y="768598"/>
                          </a:cubicBezTo>
                          <a:lnTo>
                            <a:pt x="161810" y="768598"/>
                          </a:lnTo>
                          <a:close/>
                        </a:path>
                      </a:pathLst>
                    </a:custGeom>
                    <a:solidFill>
                      <a:srgbClr val="2E2532"/>
                    </a:solidFill>
                    <a:ln w="26947" cap="flat">
                      <a:noFill/>
                      <a:prstDash val="solid"/>
                      <a:miter/>
                    </a:ln>
                  </p:spPr>
                  <p:txBody>
                    <a:bodyPr rtlCol="1" anchor="ctr"/>
                    <a:lstStyle/>
                    <a:p>
                      <a:endParaRPr lang="ar-SA"/>
                    </a:p>
                  </p:txBody>
                </p:sp>
                <p:sp>
                  <p:nvSpPr>
                    <p:cNvPr id="709" name="شكل حر: شكل 1625">
                      <a:extLst>
                        <a:ext uri="{FF2B5EF4-FFF2-40B4-BE49-F238E27FC236}">
                          <a16:creationId xmlns:a16="http://schemas.microsoft.com/office/drawing/2014/main" id="{EA59393E-FCF7-4654-BEBD-F93112FF78D1}"/>
                        </a:ext>
                      </a:extLst>
                    </p:cNvPr>
                    <p:cNvSpPr/>
                    <p:nvPr/>
                  </p:nvSpPr>
                  <p:spPr>
                    <a:xfrm>
                      <a:off x="6982099" y="6159564"/>
                      <a:ext cx="364072" cy="873773"/>
                    </a:xfrm>
                    <a:custGeom>
                      <a:avLst/>
                      <a:gdLst>
                        <a:gd name="connsiteX0" fmla="*/ 118660 w 364072"/>
                        <a:gd name="connsiteY0" fmla="*/ 836018 h 873773"/>
                        <a:gd name="connsiteX1" fmla="*/ 107873 w 364072"/>
                        <a:gd name="connsiteY1" fmla="*/ 873774 h 873773"/>
                        <a:gd name="connsiteX2" fmla="*/ 0 w 364072"/>
                        <a:gd name="connsiteY2" fmla="*/ 873774 h 873773"/>
                        <a:gd name="connsiteX3" fmla="*/ 107873 w 364072"/>
                        <a:gd name="connsiteY3" fmla="*/ 377557 h 873773"/>
                        <a:gd name="connsiteX4" fmla="*/ 350588 w 364072"/>
                        <a:gd name="connsiteY4" fmla="*/ 8091 h 873773"/>
                        <a:gd name="connsiteX5" fmla="*/ 364072 w 364072"/>
                        <a:gd name="connsiteY5" fmla="*/ 0 h 873773"/>
                        <a:gd name="connsiteX6" fmla="*/ 218444 w 364072"/>
                        <a:gd name="connsiteY6" fmla="*/ 393738 h 873773"/>
                        <a:gd name="connsiteX7" fmla="*/ 118660 w 364072"/>
                        <a:gd name="connsiteY7" fmla="*/ 836018 h 873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4072" h="873773">
                          <a:moveTo>
                            <a:pt x="118660" y="836018"/>
                          </a:moveTo>
                          <a:cubicBezTo>
                            <a:pt x="115964" y="849502"/>
                            <a:pt x="113267" y="860289"/>
                            <a:pt x="107873" y="873774"/>
                          </a:cubicBezTo>
                          <a:lnTo>
                            <a:pt x="0" y="873774"/>
                          </a:lnTo>
                          <a:cubicBezTo>
                            <a:pt x="24271" y="703874"/>
                            <a:pt x="53937" y="536670"/>
                            <a:pt x="107873" y="377557"/>
                          </a:cubicBezTo>
                          <a:cubicBezTo>
                            <a:pt x="161810" y="221141"/>
                            <a:pt x="223838" y="83602"/>
                            <a:pt x="350588" y="8091"/>
                          </a:cubicBezTo>
                          <a:cubicBezTo>
                            <a:pt x="355982" y="5394"/>
                            <a:pt x="361375" y="2697"/>
                            <a:pt x="364072" y="0"/>
                          </a:cubicBezTo>
                          <a:cubicBezTo>
                            <a:pt x="285864" y="107873"/>
                            <a:pt x="248109" y="258896"/>
                            <a:pt x="218444" y="393738"/>
                          </a:cubicBezTo>
                          <a:cubicBezTo>
                            <a:pt x="191475" y="542064"/>
                            <a:pt x="156417" y="687692"/>
                            <a:pt x="118660" y="836018"/>
                          </a:cubicBezTo>
                          <a:close/>
                        </a:path>
                      </a:pathLst>
                    </a:custGeom>
                    <a:solidFill>
                      <a:srgbClr val="115027"/>
                    </a:solidFill>
                    <a:ln w="26947" cap="flat">
                      <a:noFill/>
                      <a:prstDash val="solid"/>
                      <a:miter/>
                    </a:ln>
                  </p:spPr>
                  <p:txBody>
                    <a:bodyPr rtlCol="1" anchor="ctr"/>
                    <a:lstStyle/>
                    <a:p>
                      <a:endParaRPr lang="ar-SA"/>
                    </a:p>
                  </p:txBody>
                </p:sp>
                <p:sp>
                  <p:nvSpPr>
                    <p:cNvPr id="710" name="شكل حر: شكل 1626">
                      <a:extLst>
                        <a:ext uri="{FF2B5EF4-FFF2-40B4-BE49-F238E27FC236}">
                          <a16:creationId xmlns:a16="http://schemas.microsoft.com/office/drawing/2014/main" id="{2C7F2DC2-F075-4B92-92C7-9CAF7CA06A38}"/>
                        </a:ext>
                      </a:extLst>
                    </p:cNvPr>
                    <p:cNvSpPr/>
                    <p:nvPr/>
                  </p:nvSpPr>
                  <p:spPr>
                    <a:xfrm>
                      <a:off x="7027946" y="6159564"/>
                      <a:ext cx="320922" cy="873773"/>
                    </a:xfrm>
                    <a:custGeom>
                      <a:avLst/>
                      <a:gdLst>
                        <a:gd name="connsiteX0" fmla="*/ 72814 w 320922"/>
                        <a:gd name="connsiteY0" fmla="*/ 836018 h 873773"/>
                        <a:gd name="connsiteX1" fmla="*/ 62027 w 320922"/>
                        <a:gd name="connsiteY1" fmla="*/ 873774 h 873773"/>
                        <a:gd name="connsiteX2" fmla="*/ 0 w 320922"/>
                        <a:gd name="connsiteY2" fmla="*/ 873774 h 873773"/>
                        <a:gd name="connsiteX3" fmla="*/ 70118 w 320922"/>
                        <a:gd name="connsiteY3" fmla="*/ 542064 h 873773"/>
                        <a:gd name="connsiteX4" fmla="*/ 307439 w 320922"/>
                        <a:gd name="connsiteY4" fmla="*/ 8091 h 873773"/>
                        <a:gd name="connsiteX5" fmla="*/ 320923 w 320922"/>
                        <a:gd name="connsiteY5" fmla="*/ 0 h 873773"/>
                        <a:gd name="connsiteX6" fmla="*/ 175294 w 320922"/>
                        <a:gd name="connsiteY6" fmla="*/ 393738 h 873773"/>
                        <a:gd name="connsiteX7" fmla="*/ 72814 w 320922"/>
                        <a:gd name="connsiteY7" fmla="*/ 836018 h 873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922" h="873773">
                          <a:moveTo>
                            <a:pt x="72814" y="836018"/>
                          </a:moveTo>
                          <a:cubicBezTo>
                            <a:pt x="70118" y="849502"/>
                            <a:pt x="67421" y="860289"/>
                            <a:pt x="62027" y="873774"/>
                          </a:cubicBezTo>
                          <a:lnTo>
                            <a:pt x="0" y="873774"/>
                          </a:lnTo>
                          <a:cubicBezTo>
                            <a:pt x="21574" y="763204"/>
                            <a:pt x="45846" y="652634"/>
                            <a:pt x="70118" y="542064"/>
                          </a:cubicBezTo>
                          <a:cubicBezTo>
                            <a:pt x="113266" y="337104"/>
                            <a:pt x="175294" y="140236"/>
                            <a:pt x="307439" y="8091"/>
                          </a:cubicBezTo>
                          <a:cubicBezTo>
                            <a:pt x="312833" y="5394"/>
                            <a:pt x="318226" y="2697"/>
                            <a:pt x="320923" y="0"/>
                          </a:cubicBezTo>
                          <a:cubicBezTo>
                            <a:pt x="242715" y="107873"/>
                            <a:pt x="204959" y="258896"/>
                            <a:pt x="175294" y="393738"/>
                          </a:cubicBezTo>
                          <a:cubicBezTo>
                            <a:pt x="145629" y="542064"/>
                            <a:pt x="110570" y="687692"/>
                            <a:pt x="72814" y="836018"/>
                          </a:cubicBezTo>
                          <a:close/>
                        </a:path>
                      </a:pathLst>
                    </a:custGeom>
                    <a:solidFill>
                      <a:srgbClr val="1F5C24"/>
                    </a:solidFill>
                    <a:ln w="26947" cap="flat">
                      <a:noFill/>
                      <a:prstDash val="solid"/>
                      <a:miter/>
                    </a:ln>
                  </p:spPr>
                  <p:txBody>
                    <a:bodyPr rtlCol="1" anchor="ctr"/>
                    <a:lstStyle/>
                    <a:p>
                      <a:endParaRPr lang="ar-SA"/>
                    </a:p>
                  </p:txBody>
                </p:sp>
                <p:sp>
                  <p:nvSpPr>
                    <p:cNvPr id="711" name="شكل حر: شكل 1627">
                      <a:extLst>
                        <a:ext uri="{FF2B5EF4-FFF2-40B4-BE49-F238E27FC236}">
                          <a16:creationId xmlns:a16="http://schemas.microsoft.com/office/drawing/2014/main" id="{6D48E030-00EA-4933-8E5B-E0DC1886921B}"/>
                        </a:ext>
                      </a:extLst>
                    </p:cNvPr>
                    <p:cNvSpPr/>
                    <p:nvPr/>
                  </p:nvSpPr>
                  <p:spPr>
                    <a:xfrm>
                      <a:off x="6696002" y="6261747"/>
                      <a:ext cx="270927" cy="624167"/>
                    </a:xfrm>
                    <a:custGeom>
                      <a:avLst/>
                      <a:gdLst>
                        <a:gd name="connsiteX0" fmla="*/ 21808 w 270927"/>
                        <a:gd name="connsiteY0" fmla="*/ 29963 h 624167"/>
                        <a:gd name="connsiteX1" fmla="*/ 78441 w 270927"/>
                        <a:gd name="connsiteY1" fmla="*/ 297 h 624167"/>
                        <a:gd name="connsiteX2" fmla="*/ 140468 w 270927"/>
                        <a:gd name="connsiteY2" fmla="*/ 27266 h 624167"/>
                        <a:gd name="connsiteX3" fmla="*/ 226767 w 270927"/>
                        <a:gd name="connsiteY3" fmla="*/ 148623 h 624167"/>
                        <a:gd name="connsiteX4" fmla="*/ 261825 w 270927"/>
                        <a:gd name="connsiteY4" fmla="*/ 323917 h 624167"/>
                        <a:gd name="connsiteX5" fmla="*/ 269916 w 270927"/>
                        <a:gd name="connsiteY5" fmla="*/ 528877 h 624167"/>
                        <a:gd name="connsiteX6" fmla="*/ 267219 w 270927"/>
                        <a:gd name="connsiteY6" fmla="*/ 528877 h 624167"/>
                        <a:gd name="connsiteX7" fmla="*/ 256431 w 270927"/>
                        <a:gd name="connsiteY7" fmla="*/ 342795 h 624167"/>
                        <a:gd name="connsiteX8" fmla="*/ 224070 w 270927"/>
                        <a:gd name="connsiteY8" fmla="*/ 172895 h 624167"/>
                        <a:gd name="connsiteX9" fmla="*/ 148559 w 270927"/>
                        <a:gd name="connsiteY9" fmla="*/ 48840 h 624167"/>
                        <a:gd name="connsiteX10" fmla="*/ 89228 w 270927"/>
                        <a:gd name="connsiteY10" fmla="*/ 13781 h 624167"/>
                        <a:gd name="connsiteX11" fmla="*/ 233 w 270927"/>
                        <a:gd name="connsiteY11" fmla="*/ 46143 h 624167"/>
                        <a:gd name="connsiteX12" fmla="*/ 21808 w 270927"/>
                        <a:gd name="connsiteY12" fmla="*/ 29963 h 624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0927" h="624167">
                          <a:moveTo>
                            <a:pt x="21808" y="29963"/>
                          </a:moveTo>
                          <a:cubicBezTo>
                            <a:pt x="40685" y="16478"/>
                            <a:pt x="56866" y="2994"/>
                            <a:pt x="78441" y="297"/>
                          </a:cubicBezTo>
                          <a:cubicBezTo>
                            <a:pt x="100016" y="-2399"/>
                            <a:pt x="121590" y="13781"/>
                            <a:pt x="140468" y="27266"/>
                          </a:cubicBezTo>
                          <a:cubicBezTo>
                            <a:pt x="178223" y="54234"/>
                            <a:pt x="207889" y="100080"/>
                            <a:pt x="226767" y="148623"/>
                          </a:cubicBezTo>
                          <a:cubicBezTo>
                            <a:pt x="248341" y="202560"/>
                            <a:pt x="256431" y="264587"/>
                            <a:pt x="261825" y="323917"/>
                          </a:cubicBezTo>
                          <a:cubicBezTo>
                            <a:pt x="269916" y="391338"/>
                            <a:pt x="272613" y="461456"/>
                            <a:pt x="269916" y="528877"/>
                          </a:cubicBezTo>
                          <a:cubicBezTo>
                            <a:pt x="269916" y="531573"/>
                            <a:pt x="256431" y="741927"/>
                            <a:pt x="267219" y="528877"/>
                          </a:cubicBezTo>
                          <a:cubicBezTo>
                            <a:pt x="269916" y="466849"/>
                            <a:pt x="264522" y="404822"/>
                            <a:pt x="256431" y="342795"/>
                          </a:cubicBezTo>
                          <a:cubicBezTo>
                            <a:pt x="251038" y="286162"/>
                            <a:pt x="242947" y="226831"/>
                            <a:pt x="224070" y="172895"/>
                          </a:cubicBezTo>
                          <a:cubicBezTo>
                            <a:pt x="207889" y="124352"/>
                            <a:pt x="180920" y="81202"/>
                            <a:pt x="148559" y="48840"/>
                          </a:cubicBezTo>
                          <a:cubicBezTo>
                            <a:pt x="132377" y="32659"/>
                            <a:pt x="110803" y="19175"/>
                            <a:pt x="89228" y="13781"/>
                          </a:cubicBezTo>
                          <a:cubicBezTo>
                            <a:pt x="64957" y="5691"/>
                            <a:pt x="19111" y="32659"/>
                            <a:pt x="233" y="46143"/>
                          </a:cubicBezTo>
                          <a:cubicBezTo>
                            <a:pt x="-2464" y="48840"/>
                            <a:pt x="19111" y="32659"/>
                            <a:pt x="21808" y="29963"/>
                          </a:cubicBezTo>
                          <a:close/>
                        </a:path>
                      </a:pathLst>
                    </a:custGeom>
                    <a:solidFill>
                      <a:srgbClr val="DCFB8E">
                        <a:alpha val="50000"/>
                      </a:srgbClr>
                    </a:solidFill>
                    <a:ln w="26947" cap="flat">
                      <a:noFill/>
                      <a:prstDash val="solid"/>
                      <a:miter/>
                    </a:ln>
                  </p:spPr>
                  <p:txBody>
                    <a:bodyPr rtlCol="1" anchor="ctr"/>
                    <a:lstStyle/>
                    <a:p>
                      <a:endParaRPr lang="ar-SA"/>
                    </a:p>
                  </p:txBody>
                </p:sp>
                <p:sp>
                  <p:nvSpPr>
                    <p:cNvPr id="712" name="شكل حر: شكل 1628">
                      <a:extLst>
                        <a:ext uri="{FF2B5EF4-FFF2-40B4-BE49-F238E27FC236}">
                          <a16:creationId xmlns:a16="http://schemas.microsoft.com/office/drawing/2014/main" id="{43BEABB4-399C-497E-93B1-9516364B8B99}"/>
                        </a:ext>
                      </a:extLst>
                    </p:cNvPr>
                    <p:cNvSpPr/>
                    <p:nvPr/>
                  </p:nvSpPr>
                  <p:spPr>
                    <a:xfrm>
                      <a:off x="6725471" y="6631339"/>
                      <a:ext cx="146058" cy="197103"/>
                    </a:xfrm>
                    <a:custGeom>
                      <a:avLst/>
                      <a:gdLst>
                        <a:gd name="connsiteX0" fmla="*/ 11217 w 146058"/>
                        <a:gd name="connsiteY0" fmla="*/ 171 h 197103"/>
                        <a:gd name="connsiteX1" fmla="*/ 94818 w 146058"/>
                        <a:gd name="connsiteY1" fmla="*/ 62198 h 197103"/>
                        <a:gd name="connsiteX2" fmla="*/ 146058 w 146058"/>
                        <a:gd name="connsiteY2" fmla="*/ 197039 h 197103"/>
                        <a:gd name="connsiteX3" fmla="*/ 97515 w 146058"/>
                        <a:gd name="connsiteY3" fmla="*/ 81076 h 197103"/>
                        <a:gd name="connsiteX4" fmla="*/ 429 w 146058"/>
                        <a:gd name="connsiteY4" fmla="*/ 2868 h 197103"/>
                        <a:gd name="connsiteX5" fmla="*/ 11217 w 146058"/>
                        <a:gd name="connsiteY5" fmla="*/ 171 h 197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058" h="197103">
                          <a:moveTo>
                            <a:pt x="11217" y="171"/>
                          </a:moveTo>
                          <a:cubicBezTo>
                            <a:pt x="48972" y="-2526"/>
                            <a:pt x="70547" y="27139"/>
                            <a:pt x="94818" y="62198"/>
                          </a:cubicBezTo>
                          <a:cubicBezTo>
                            <a:pt x="119090" y="102650"/>
                            <a:pt x="135271" y="148496"/>
                            <a:pt x="146058" y="197039"/>
                          </a:cubicBezTo>
                          <a:cubicBezTo>
                            <a:pt x="146058" y="199736"/>
                            <a:pt x="119090" y="116134"/>
                            <a:pt x="97515" y="81076"/>
                          </a:cubicBezTo>
                          <a:cubicBezTo>
                            <a:pt x="73244" y="40623"/>
                            <a:pt x="43579" y="5565"/>
                            <a:pt x="429" y="2868"/>
                          </a:cubicBezTo>
                          <a:cubicBezTo>
                            <a:pt x="-2267" y="171"/>
                            <a:pt x="8520" y="171"/>
                            <a:pt x="11217" y="171"/>
                          </a:cubicBezTo>
                          <a:close/>
                        </a:path>
                      </a:pathLst>
                    </a:custGeom>
                    <a:solidFill>
                      <a:srgbClr val="DCFB8E">
                        <a:alpha val="30000"/>
                      </a:srgbClr>
                    </a:solidFill>
                    <a:ln w="26947" cap="flat">
                      <a:noFill/>
                      <a:prstDash val="solid"/>
                      <a:miter/>
                    </a:ln>
                  </p:spPr>
                  <p:txBody>
                    <a:bodyPr rtlCol="1" anchor="ctr"/>
                    <a:lstStyle/>
                    <a:p>
                      <a:endParaRPr lang="ar-SA"/>
                    </a:p>
                  </p:txBody>
                </p:sp>
                <p:sp>
                  <p:nvSpPr>
                    <p:cNvPr id="713" name="شكل حر: شكل 1629">
                      <a:extLst>
                        <a:ext uri="{FF2B5EF4-FFF2-40B4-BE49-F238E27FC236}">
                          <a16:creationId xmlns:a16="http://schemas.microsoft.com/office/drawing/2014/main" id="{CDD09866-E938-4BA5-B248-D2D34D3E5E3E}"/>
                        </a:ext>
                      </a:extLst>
                    </p:cNvPr>
                    <p:cNvSpPr/>
                    <p:nvPr/>
                  </p:nvSpPr>
                  <p:spPr>
                    <a:xfrm>
                      <a:off x="6763113" y="6619197"/>
                      <a:ext cx="119203" cy="79996"/>
                    </a:xfrm>
                    <a:custGeom>
                      <a:avLst/>
                      <a:gdLst>
                        <a:gd name="connsiteX0" fmla="*/ 8633 w 119203"/>
                        <a:gd name="connsiteY0" fmla="*/ 1526 h 79996"/>
                        <a:gd name="connsiteX1" fmla="*/ 119203 w 119203"/>
                        <a:gd name="connsiteY1" fmla="*/ 79734 h 79996"/>
                        <a:gd name="connsiteX2" fmla="*/ 105719 w 119203"/>
                        <a:gd name="connsiteY2" fmla="*/ 60856 h 79996"/>
                        <a:gd name="connsiteX3" fmla="*/ 543 w 119203"/>
                        <a:gd name="connsiteY3" fmla="*/ 1526 h 79996"/>
                        <a:gd name="connsiteX4" fmla="*/ 8633 w 119203"/>
                        <a:gd name="connsiteY4" fmla="*/ 1526 h 79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203" h="79996">
                          <a:moveTo>
                            <a:pt x="8633" y="1526"/>
                          </a:moveTo>
                          <a:cubicBezTo>
                            <a:pt x="51782" y="-9261"/>
                            <a:pt x="97629" y="39282"/>
                            <a:pt x="119203" y="79734"/>
                          </a:cubicBezTo>
                          <a:cubicBezTo>
                            <a:pt x="119203" y="82431"/>
                            <a:pt x="105719" y="63553"/>
                            <a:pt x="105719" y="60856"/>
                          </a:cubicBezTo>
                          <a:cubicBezTo>
                            <a:pt x="81448" y="20404"/>
                            <a:pt x="43692" y="-1171"/>
                            <a:pt x="543" y="1526"/>
                          </a:cubicBezTo>
                          <a:cubicBezTo>
                            <a:pt x="-2154" y="4223"/>
                            <a:pt x="5936" y="1526"/>
                            <a:pt x="8633" y="1526"/>
                          </a:cubicBezTo>
                          <a:close/>
                        </a:path>
                      </a:pathLst>
                    </a:custGeom>
                    <a:solidFill>
                      <a:srgbClr val="DCFB8E">
                        <a:alpha val="30000"/>
                      </a:srgbClr>
                    </a:solidFill>
                    <a:ln w="26947" cap="flat">
                      <a:noFill/>
                      <a:prstDash val="solid"/>
                      <a:miter/>
                    </a:ln>
                  </p:spPr>
                  <p:txBody>
                    <a:bodyPr rtlCol="1" anchor="ctr"/>
                    <a:lstStyle/>
                    <a:p>
                      <a:endParaRPr lang="ar-SA"/>
                    </a:p>
                  </p:txBody>
                </p:sp>
                <p:sp>
                  <p:nvSpPr>
                    <p:cNvPr id="714" name="شكل حر: شكل 1630">
                      <a:extLst>
                        <a:ext uri="{FF2B5EF4-FFF2-40B4-BE49-F238E27FC236}">
                          <a16:creationId xmlns:a16="http://schemas.microsoft.com/office/drawing/2014/main" id="{BE504413-8DEC-4DB3-9897-A017FF3F4AA4}"/>
                        </a:ext>
                      </a:extLst>
                    </p:cNvPr>
                    <p:cNvSpPr/>
                    <p:nvPr/>
                  </p:nvSpPr>
                  <p:spPr>
                    <a:xfrm>
                      <a:off x="7079185" y="6194623"/>
                      <a:ext cx="234624" cy="612220"/>
                    </a:xfrm>
                    <a:custGeom>
                      <a:avLst/>
                      <a:gdLst>
                        <a:gd name="connsiteX0" fmla="*/ 0 w 234624"/>
                        <a:gd name="connsiteY0" fmla="*/ 612181 h 612220"/>
                        <a:gd name="connsiteX1" fmla="*/ 64724 w 234624"/>
                        <a:gd name="connsiteY1" fmla="*/ 337104 h 612220"/>
                        <a:gd name="connsiteX2" fmla="*/ 107873 w 234624"/>
                        <a:gd name="connsiteY2" fmla="*/ 207656 h 612220"/>
                        <a:gd name="connsiteX3" fmla="*/ 167204 w 234624"/>
                        <a:gd name="connsiteY3" fmla="*/ 88996 h 612220"/>
                        <a:gd name="connsiteX4" fmla="*/ 231928 w 234624"/>
                        <a:gd name="connsiteY4" fmla="*/ 0 h 612220"/>
                        <a:gd name="connsiteX5" fmla="*/ 234625 w 234624"/>
                        <a:gd name="connsiteY5" fmla="*/ 2697 h 612220"/>
                        <a:gd name="connsiteX6" fmla="*/ 113267 w 234624"/>
                        <a:gd name="connsiteY6" fmla="*/ 215747 h 612220"/>
                        <a:gd name="connsiteX7" fmla="*/ 70118 w 234624"/>
                        <a:gd name="connsiteY7" fmla="*/ 347892 h 612220"/>
                        <a:gd name="connsiteX8" fmla="*/ 35058 w 234624"/>
                        <a:gd name="connsiteY8" fmla="*/ 474643 h 612220"/>
                        <a:gd name="connsiteX9" fmla="*/ 0 w 234624"/>
                        <a:gd name="connsiteY9" fmla="*/ 612181 h 612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4624" h="612220">
                          <a:moveTo>
                            <a:pt x="0" y="612181"/>
                          </a:moveTo>
                          <a:cubicBezTo>
                            <a:pt x="10787" y="563638"/>
                            <a:pt x="53937" y="385647"/>
                            <a:pt x="64724" y="337104"/>
                          </a:cubicBezTo>
                          <a:cubicBezTo>
                            <a:pt x="75511" y="291258"/>
                            <a:pt x="91692" y="250806"/>
                            <a:pt x="107873" y="207656"/>
                          </a:cubicBezTo>
                          <a:cubicBezTo>
                            <a:pt x="124054" y="167204"/>
                            <a:pt x="145629" y="126751"/>
                            <a:pt x="167204" y="88996"/>
                          </a:cubicBezTo>
                          <a:cubicBezTo>
                            <a:pt x="186081" y="56634"/>
                            <a:pt x="204959" y="21575"/>
                            <a:pt x="231928" y="0"/>
                          </a:cubicBezTo>
                          <a:cubicBezTo>
                            <a:pt x="231928" y="0"/>
                            <a:pt x="234625" y="2697"/>
                            <a:pt x="234625" y="2697"/>
                          </a:cubicBezTo>
                          <a:cubicBezTo>
                            <a:pt x="177991" y="56634"/>
                            <a:pt x="145629" y="137539"/>
                            <a:pt x="113267" y="215747"/>
                          </a:cubicBezTo>
                          <a:cubicBezTo>
                            <a:pt x="97086" y="258896"/>
                            <a:pt x="83602" y="304742"/>
                            <a:pt x="70118" y="347892"/>
                          </a:cubicBezTo>
                          <a:cubicBezTo>
                            <a:pt x="56634" y="391041"/>
                            <a:pt x="45846" y="428797"/>
                            <a:pt x="35058" y="474643"/>
                          </a:cubicBezTo>
                          <a:cubicBezTo>
                            <a:pt x="35058" y="477339"/>
                            <a:pt x="0" y="614878"/>
                            <a:pt x="0" y="612181"/>
                          </a:cubicBezTo>
                          <a:close/>
                        </a:path>
                      </a:pathLst>
                    </a:custGeom>
                    <a:solidFill>
                      <a:srgbClr val="DCFB8E">
                        <a:alpha val="30000"/>
                      </a:srgbClr>
                    </a:solidFill>
                    <a:ln w="26947" cap="flat">
                      <a:noFill/>
                      <a:prstDash val="solid"/>
                      <a:miter/>
                    </a:ln>
                  </p:spPr>
                  <p:txBody>
                    <a:bodyPr rtlCol="1" anchor="ctr"/>
                    <a:lstStyle/>
                    <a:p>
                      <a:endParaRPr lang="ar-SA"/>
                    </a:p>
                  </p:txBody>
                </p:sp>
              </p:grpSp>
              <p:grpSp>
                <p:nvGrpSpPr>
                  <p:cNvPr id="626" name="رسم 4">
                    <a:extLst>
                      <a:ext uri="{FF2B5EF4-FFF2-40B4-BE49-F238E27FC236}">
                        <a16:creationId xmlns:a16="http://schemas.microsoft.com/office/drawing/2014/main" id="{90BFE07F-9825-412A-84BC-58F8259C7023}"/>
                      </a:ext>
                    </a:extLst>
                  </p:cNvPr>
                  <p:cNvGrpSpPr/>
                  <p:nvPr/>
                </p:nvGrpSpPr>
                <p:grpSpPr>
                  <a:xfrm>
                    <a:off x="5253075" y="6354874"/>
                    <a:ext cx="322695" cy="678463"/>
                    <a:chOff x="5253075" y="6354874"/>
                    <a:chExt cx="322695" cy="678463"/>
                  </a:xfrm>
                  <a:solidFill>
                    <a:schemeClr val="accent1"/>
                  </a:solidFill>
                </p:grpSpPr>
                <p:sp>
                  <p:nvSpPr>
                    <p:cNvPr id="696" name="شكل حر: شكل 1632">
                      <a:extLst>
                        <a:ext uri="{FF2B5EF4-FFF2-40B4-BE49-F238E27FC236}">
                          <a16:creationId xmlns:a16="http://schemas.microsoft.com/office/drawing/2014/main" id="{D0DC3E0F-150A-4799-B2E4-8D97741ED49E}"/>
                        </a:ext>
                      </a:extLst>
                    </p:cNvPr>
                    <p:cNvSpPr/>
                    <p:nvPr/>
                  </p:nvSpPr>
                  <p:spPr>
                    <a:xfrm>
                      <a:off x="5296579" y="6683684"/>
                      <a:ext cx="269220" cy="346957"/>
                    </a:xfrm>
                    <a:custGeom>
                      <a:avLst/>
                      <a:gdLst>
                        <a:gd name="connsiteX0" fmla="*/ 221141 w 269220"/>
                        <a:gd name="connsiteY0" fmla="*/ 69183 h 346957"/>
                        <a:gd name="connsiteX1" fmla="*/ 221141 w 269220"/>
                        <a:gd name="connsiteY1" fmla="*/ 69183 h 346957"/>
                        <a:gd name="connsiteX2" fmla="*/ 180688 w 269220"/>
                        <a:gd name="connsiteY2" fmla="*/ 69183 h 346957"/>
                        <a:gd name="connsiteX3" fmla="*/ 153720 w 269220"/>
                        <a:gd name="connsiteY3" fmla="*/ 120423 h 346957"/>
                        <a:gd name="connsiteX4" fmla="*/ 110570 w 269220"/>
                        <a:gd name="connsiteY4" fmla="*/ 260659 h 346957"/>
                        <a:gd name="connsiteX5" fmla="*/ 94389 w 269220"/>
                        <a:gd name="connsiteY5" fmla="*/ 346958 h 346957"/>
                        <a:gd name="connsiteX6" fmla="*/ 0 w 269220"/>
                        <a:gd name="connsiteY6" fmla="*/ 346958 h 346957"/>
                        <a:gd name="connsiteX7" fmla="*/ 62027 w 269220"/>
                        <a:gd name="connsiteY7" fmla="*/ 88062 h 346957"/>
                        <a:gd name="connsiteX8" fmla="*/ 196869 w 269220"/>
                        <a:gd name="connsiteY8" fmla="*/ 12550 h 346957"/>
                        <a:gd name="connsiteX9" fmla="*/ 261593 w 269220"/>
                        <a:gd name="connsiteY9" fmla="*/ 61093 h 346957"/>
                        <a:gd name="connsiteX10" fmla="*/ 266987 w 269220"/>
                        <a:gd name="connsiteY10" fmla="*/ 136604 h 346957"/>
                        <a:gd name="connsiteX11" fmla="*/ 221141 w 269220"/>
                        <a:gd name="connsiteY11" fmla="*/ 69183 h 346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9220" h="346957">
                          <a:moveTo>
                            <a:pt x="221141" y="69183"/>
                          </a:moveTo>
                          <a:cubicBezTo>
                            <a:pt x="213050" y="66487"/>
                            <a:pt x="215747" y="66487"/>
                            <a:pt x="221141" y="69183"/>
                          </a:cubicBezTo>
                          <a:cubicBezTo>
                            <a:pt x="202262" y="58396"/>
                            <a:pt x="194172" y="47609"/>
                            <a:pt x="180688" y="69183"/>
                          </a:cubicBezTo>
                          <a:cubicBezTo>
                            <a:pt x="169901" y="85365"/>
                            <a:pt x="161810" y="101546"/>
                            <a:pt x="153720" y="120423"/>
                          </a:cubicBezTo>
                          <a:cubicBezTo>
                            <a:pt x="134842" y="163573"/>
                            <a:pt x="124054" y="212116"/>
                            <a:pt x="110570" y="260659"/>
                          </a:cubicBezTo>
                          <a:cubicBezTo>
                            <a:pt x="102480" y="290324"/>
                            <a:pt x="99783" y="317292"/>
                            <a:pt x="94389" y="346958"/>
                          </a:cubicBezTo>
                          <a:lnTo>
                            <a:pt x="0" y="346958"/>
                          </a:lnTo>
                          <a:cubicBezTo>
                            <a:pt x="2697" y="252569"/>
                            <a:pt x="18878" y="160876"/>
                            <a:pt x="62027" y="88062"/>
                          </a:cubicBezTo>
                          <a:cubicBezTo>
                            <a:pt x="83602" y="28731"/>
                            <a:pt x="148326" y="-25206"/>
                            <a:pt x="196869" y="12550"/>
                          </a:cubicBezTo>
                          <a:cubicBezTo>
                            <a:pt x="226534" y="7157"/>
                            <a:pt x="253503" y="23337"/>
                            <a:pt x="261593" y="61093"/>
                          </a:cubicBezTo>
                          <a:cubicBezTo>
                            <a:pt x="266987" y="77274"/>
                            <a:pt x="272380" y="120423"/>
                            <a:pt x="266987" y="136604"/>
                          </a:cubicBezTo>
                          <a:cubicBezTo>
                            <a:pt x="258896" y="106939"/>
                            <a:pt x="242715" y="82668"/>
                            <a:pt x="221141" y="69183"/>
                          </a:cubicBezTo>
                          <a:close/>
                        </a:path>
                      </a:pathLst>
                    </a:custGeom>
                    <a:solidFill>
                      <a:srgbClr val="284A55"/>
                    </a:solidFill>
                    <a:ln w="26947" cap="flat">
                      <a:noFill/>
                      <a:prstDash val="solid"/>
                      <a:miter/>
                    </a:ln>
                  </p:spPr>
                  <p:txBody>
                    <a:bodyPr rtlCol="1" anchor="ctr"/>
                    <a:lstStyle/>
                    <a:p>
                      <a:endParaRPr lang="ar-SA"/>
                    </a:p>
                  </p:txBody>
                </p:sp>
                <p:sp>
                  <p:nvSpPr>
                    <p:cNvPr id="697" name="شكل حر: شكل 1633">
                      <a:extLst>
                        <a:ext uri="{FF2B5EF4-FFF2-40B4-BE49-F238E27FC236}">
                          <a16:creationId xmlns:a16="http://schemas.microsoft.com/office/drawing/2014/main" id="{670D94DF-C683-490F-AAFB-E112104353D0}"/>
                        </a:ext>
                      </a:extLst>
                    </p:cNvPr>
                    <p:cNvSpPr/>
                    <p:nvPr/>
                  </p:nvSpPr>
                  <p:spPr>
                    <a:xfrm>
                      <a:off x="5296579" y="6683093"/>
                      <a:ext cx="183384" cy="347549"/>
                    </a:xfrm>
                    <a:custGeom>
                      <a:avLst/>
                      <a:gdLst>
                        <a:gd name="connsiteX0" fmla="*/ 62027 w 183384"/>
                        <a:gd name="connsiteY0" fmla="*/ 236979 h 347549"/>
                        <a:gd name="connsiteX1" fmla="*/ 43149 w 183384"/>
                        <a:gd name="connsiteY1" fmla="*/ 347549 h 347549"/>
                        <a:gd name="connsiteX2" fmla="*/ 0 w 183384"/>
                        <a:gd name="connsiteY2" fmla="*/ 347549 h 347549"/>
                        <a:gd name="connsiteX3" fmla="*/ 62027 w 183384"/>
                        <a:gd name="connsiteY3" fmla="*/ 88653 h 347549"/>
                        <a:gd name="connsiteX4" fmla="*/ 183385 w 183384"/>
                        <a:gd name="connsiteY4" fmla="*/ 5051 h 347549"/>
                        <a:gd name="connsiteX5" fmla="*/ 62027 w 183384"/>
                        <a:gd name="connsiteY5" fmla="*/ 236979 h 347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84" h="347549">
                          <a:moveTo>
                            <a:pt x="62027" y="236979"/>
                          </a:moveTo>
                          <a:cubicBezTo>
                            <a:pt x="53937" y="274734"/>
                            <a:pt x="45846" y="312490"/>
                            <a:pt x="43149" y="347549"/>
                          </a:cubicBezTo>
                          <a:lnTo>
                            <a:pt x="0" y="347549"/>
                          </a:lnTo>
                          <a:cubicBezTo>
                            <a:pt x="2697" y="253160"/>
                            <a:pt x="18878" y="161467"/>
                            <a:pt x="62027" y="88653"/>
                          </a:cubicBezTo>
                          <a:cubicBezTo>
                            <a:pt x="80905" y="34716"/>
                            <a:pt x="137539" y="-16524"/>
                            <a:pt x="183385" y="5051"/>
                          </a:cubicBezTo>
                          <a:cubicBezTo>
                            <a:pt x="113267" y="40110"/>
                            <a:pt x="83602" y="147983"/>
                            <a:pt x="62027" y="236979"/>
                          </a:cubicBezTo>
                          <a:close/>
                        </a:path>
                      </a:pathLst>
                    </a:custGeom>
                    <a:solidFill>
                      <a:srgbClr val="003B18"/>
                    </a:solidFill>
                    <a:ln w="26947" cap="flat">
                      <a:noFill/>
                      <a:prstDash val="solid"/>
                      <a:miter/>
                    </a:ln>
                  </p:spPr>
                  <p:txBody>
                    <a:bodyPr rtlCol="1" anchor="ctr"/>
                    <a:lstStyle/>
                    <a:p>
                      <a:endParaRPr lang="ar-SA"/>
                    </a:p>
                  </p:txBody>
                </p:sp>
                <p:sp>
                  <p:nvSpPr>
                    <p:cNvPr id="698" name="شكل حر: شكل 1634">
                      <a:extLst>
                        <a:ext uri="{FF2B5EF4-FFF2-40B4-BE49-F238E27FC236}">
                          <a16:creationId xmlns:a16="http://schemas.microsoft.com/office/drawing/2014/main" id="{143A01BD-86D4-46D9-B6F6-1AEDEF0972D4}"/>
                        </a:ext>
                      </a:extLst>
                    </p:cNvPr>
                    <p:cNvSpPr/>
                    <p:nvPr/>
                  </p:nvSpPr>
                  <p:spPr>
                    <a:xfrm>
                      <a:off x="5339728" y="6688144"/>
                      <a:ext cx="188778" cy="342498"/>
                    </a:xfrm>
                    <a:custGeom>
                      <a:avLst/>
                      <a:gdLst>
                        <a:gd name="connsiteX0" fmla="*/ 145629 w 188778"/>
                        <a:gd name="connsiteY0" fmla="*/ 53937 h 342498"/>
                        <a:gd name="connsiteX1" fmla="*/ 137539 w 188778"/>
                        <a:gd name="connsiteY1" fmla="*/ 64724 h 342498"/>
                        <a:gd name="connsiteX2" fmla="*/ 110570 w 188778"/>
                        <a:gd name="connsiteY2" fmla="*/ 115964 h 342498"/>
                        <a:gd name="connsiteX3" fmla="*/ 67421 w 188778"/>
                        <a:gd name="connsiteY3" fmla="*/ 256199 h 342498"/>
                        <a:gd name="connsiteX4" fmla="*/ 51240 w 188778"/>
                        <a:gd name="connsiteY4" fmla="*/ 342498 h 342498"/>
                        <a:gd name="connsiteX5" fmla="*/ 0 w 188778"/>
                        <a:gd name="connsiteY5" fmla="*/ 342498 h 342498"/>
                        <a:gd name="connsiteX6" fmla="*/ 18878 w 188778"/>
                        <a:gd name="connsiteY6" fmla="*/ 231928 h 342498"/>
                        <a:gd name="connsiteX7" fmla="*/ 140235 w 188778"/>
                        <a:gd name="connsiteY7" fmla="*/ 0 h 342498"/>
                        <a:gd name="connsiteX8" fmla="*/ 153719 w 188778"/>
                        <a:gd name="connsiteY8" fmla="*/ 8091 h 342498"/>
                        <a:gd name="connsiteX9" fmla="*/ 188778 w 188778"/>
                        <a:gd name="connsiteY9" fmla="*/ 13484 h 342498"/>
                        <a:gd name="connsiteX10" fmla="*/ 145629 w 188778"/>
                        <a:gd name="connsiteY10" fmla="*/ 53937 h 34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8778" h="342498">
                          <a:moveTo>
                            <a:pt x="145629" y="53937"/>
                          </a:moveTo>
                          <a:cubicBezTo>
                            <a:pt x="142932" y="56634"/>
                            <a:pt x="140235" y="59330"/>
                            <a:pt x="137539" y="64724"/>
                          </a:cubicBezTo>
                          <a:cubicBezTo>
                            <a:pt x="126751" y="80905"/>
                            <a:pt x="118660" y="97086"/>
                            <a:pt x="110570" y="115964"/>
                          </a:cubicBezTo>
                          <a:cubicBezTo>
                            <a:pt x="91692" y="159113"/>
                            <a:pt x="80905" y="207656"/>
                            <a:pt x="67421" y="256199"/>
                          </a:cubicBezTo>
                          <a:cubicBezTo>
                            <a:pt x="59330" y="285864"/>
                            <a:pt x="56634" y="312833"/>
                            <a:pt x="51240" y="342498"/>
                          </a:cubicBezTo>
                          <a:lnTo>
                            <a:pt x="0" y="342498"/>
                          </a:lnTo>
                          <a:cubicBezTo>
                            <a:pt x="5394" y="304742"/>
                            <a:pt x="10787" y="269683"/>
                            <a:pt x="18878" y="231928"/>
                          </a:cubicBezTo>
                          <a:cubicBezTo>
                            <a:pt x="40452" y="142932"/>
                            <a:pt x="70118" y="35059"/>
                            <a:pt x="140235" y="0"/>
                          </a:cubicBezTo>
                          <a:cubicBezTo>
                            <a:pt x="145629" y="2697"/>
                            <a:pt x="148326" y="5394"/>
                            <a:pt x="153719" y="8091"/>
                          </a:cubicBezTo>
                          <a:cubicBezTo>
                            <a:pt x="167204" y="5394"/>
                            <a:pt x="177991" y="8091"/>
                            <a:pt x="188778" y="13484"/>
                          </a:cubicBezTo>
                          <a:cubicBezTo>
                            <a:pt x="169901" y="18878"/>
                            <a:pt x="156416" y="35059"/>
                            <a:pt x="145629" y="53937"/>
                          </a:cubicBezTo>
                          <a:close/>
                        </a:path>
                      </a:pathLst>
                    </a:custGeom>
                    <a:solidFill>
                      <a:srgbClr val="003B18"/>
                    </a:solidFill>
                    <a:ln w="26947" cap="flat">
                      <a:noFill/>
                      <a:prstDash val="solid"/>
                      <a:miter/>
                    </a:ln>
                  </p:spPr>
                  <p:txBody>
                    <a:bodyPr rtlCol="1" anchor="ctr"/>
                    <a:lstStyle/>
                    <a:p>
                      <a:endParaRPr lang="ar-SA"/>
                    </a:p>
                  </p:txBody>
                </p:sp>
                <p:sp>
                  <p:nvSpPr>
                    <p:cNvPr id="699" name="شكل حر: شكل 1635">
                      <a:extLst>
                        <a:ext uri="{FF2B5EF4-FFF2-40B4-BE49-F238E27FC236}">
                          <a16:creationId xmlns:a16="http://schemas.microsoft.com/office/drawing/2014/main" id="{D3CB9195-A78B-4142-817B-1BE803A68CF9}"/>
                        </a:ext>
                      </a:extLst>
                    </p:cNvPr>
                    <p:cNvSpPr/>
                    <p:nvPr/>
                  </p:nvSpPr>
                  <p:spPr>
                    <a:xfrm>
                      <a:off x="5253075" y="6354874"/>
                      <a:ext cx="322695" cy="675767"/>
                    </a:xfrm>
                    <a:custGeom>
                      <a:avLst/>
                      <a:gdLst>
                        <a:gd name="connsiteX0" fmla="*/ 167558 w 322695"/>
                        <a:gd name="connsiteY0" fmla="*/ 128310 h 675767"/>
                        <a:gd name="connsiteX1" fmla="*/ 167558 w 322695"/>
                        <a:gd name="connsiteY1" fmla="*/ 128310 h 675767"/>
                        <a:gd name="connsiteX2" fmla="*/ 167558 w 322695"/>
                        <a:gd name="connsiteY2" fmla="*/ 128310 h 675767"/>
                        <a:gd name="connsiteX3" fmla="*/ 105531 w 322695"/>
                        <a:gd name="connsiteY3" fmla="*/ 462717 h 675767"/>
                        <a:gd name="connsiteX4" fmla="*/ 94743 w 322695"/>
                        <a:gd name="connsiteY4" fmla="*/ 675767 h 675767"/>
                        <a:gd name="connsiteX5" fmla="*/ 8445 w 322695"/>
                        <a:gd name="connsiteY5" fmla="*/ 675767 h 675767"/>
                        <a:gd name="connsiteX6" fmla="*/ 21929 w 322695"/>
                        <a:gd name="connsiteY6" fmla="*/ 222699 h 675767"/>
                        <a:gd name="connsiteX7" fmla="*/ 162164 w 322695"/>
                        <a:gd name="connsiteY7" fmla="*/ 12346 h 675767"/>
                        <a:gd name="connsiteX8" fmla="*/ 267341 w 322695"/>
                        <a:gd name="connsiteY8" fmla="*/ 25830 h 675767"/>
                        <a:gd name="connsiteX9" fmla="*/ 321277 w 322695"/>
                        <a:gd name="connsiteY9" fmla="*/ 95948 h 675767"/>
                        <a:gd name="connsiteX10" fmla="*/ 167558 w 322695"/>
                        <a:gd name="connsiteY10" fmla="*/ 128310 h 675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2695" h="675767">
                          <a:moveTo>
                            <a:pt x="167558" y="128310"/>
                          </a:moveTo>
                          <a:cubicBezTo>
                            <a:pt x="170255" y="128310"/>
                            <a:pt x="170255" y="128310"/>
                            <a:pt x="167558" y="128310"/>
                          </a:cubicBezTo>
                          <a:cubicBezTo>
                            <a:pt x="164861" y="133704"/>
                            <a:pt x="167558" y="131007"/>
                            <a:pt x="167558" y="128310"/>
                          </a:cubicBezTo>
                          <a:cubicBezTo>
                            <a:pt x="110924" y="201125"/>
                            <a:pt x="113621" y="365631"/>
                            <a:pt x="105531" y="462717"/>
                          </a:cubicBezTo>
                          <a:cubicBezTo>
                            <a:pt x="100137" y="532835"/>
                            <a:pt x="97440" y="605649"/>
                            <a:pt x="94743" y="675767"/>
                          </a:cubicBezTo>
                          <a:lnTo>
                            <a:pt x="8445" y="675767"/>
                          </a:lnTo>
                          <a:cubicBezTo>
                            <a:pt x="354" y="522047"/>
                            <a:pt x="-10433" y="368328"/>
                            <a:pt x="21929" y="222699"/>
                          </a:cubicBezTo>
                          <a:cubicBezTo>
                            <a:pt x="43503" y="131007"/>
                            <a:pt x="94743" y="50102"/>
                            <a:pt x="162164" y="12346"/>
                          </a:cubicBezTo>
                          <a:cubicBezTo>
                            <a:pt x="197223" y="-9229"/>
                            <a:pt x="234979" y="-1138"/>
                            <a:pt x="267341" y="25830"/>
                          </a:cubicBezTo>
                          <a:cubicBezTo>
                            <a:pt x="278128" y="33921"/>
                            <a:pt x="332065" y="77070"/>
                            <a:pt x="321277" y="95948"/>
                          </a:cubicBezTo>
                          <a:cubicBezTo>
                            <a:pt x="267341" y="63586"/>
                            <a:pt x="210707" y="74373"/>
                            <a:pt x="167558" y="128310"/>
                          </a:cubicBezTo>
                          <a:close/>
                        </a:path>
                      </a:pathLst>
                    </a:custGeom>
                    <a:solidFill>
                      <a:srgbClr val="1F5C24"/>
                    </a:solidFill>
                    <a:ln w="26947" cap="flat">
                      <a:noFill/>
                      <a:prstDash val="solid"/>
                      <a:miter/>
                    </a:ln>
                  </p:spPr>
                  <p:txBody>
                    <a:bodyPr rtlCol="1" anchor="ctr"/>
                    <a:lstStyle/>
                    <a:p>
                      <a:endParaRPr lang="ar-SA"/>
                    </a:p>
                  </p:txBody>
                </p:sp>
                <p:sp>
                  <p:nvSpPr>
                    <p:cNvPr id="700" name="شكل حر: شكل 1636">
                      <a:extLst>
                        <a:ext uri="{FF2B5EF4-FFF2-40B4-BE49-F238E27FC236}">
                          <a16:creationId xmlns:a16="http://schemas.microsoft.com/office/drawing/2014/main" id="{B7768616-967D-4782-A697-EEF6F168110F}"/>
                        </a:ext>
                      </a:extLst>
                    </p:cNvPr>
                    <p:cNvSpPr/>
                    <p:nvPr/>
                  </p:nvSpPr>
                  <p:spPr>
                    <a:xfrm>
                      <a:off x="5255772" y="6356433"/>
                      <a:ext cx="208010" cy="676904"/>
                    </a:xfrm>
                    <a:custGeom>
                      <a:avLst/>
                      <a:gdLst>
                        <a:gd name="connsiteX0" fmla="*/ 70472 w 208010"/>
                        <a:gd name="connsiteY0" fmla="*/ 180688 h 676904"/>
                        <a:gd name="connsiteX1" fmla="*/ 43504 w 208010"/>
                        <a:gd name="connsiteY1" fmla="*/ 639149 h 676904"/>
                        <a:gd name="connsiteX2" fmla="*/ 46201 w 208010"/>
                        <a:gd name="connsiteY2" fmla="*/ 676905 h 676904"/>
                        <a:gd name="connsiteX3" fmla="*/ 8445 w 208010"/>
                        <a:gd name="connsiteY3" fmla="*/ 676905 h 676904"/>
                        <a:gd name="connsiteX4" fmla="*/ 21929 w 208010"/>
                        <a:gd name="connsiteY4" fmla="*/ 223837 h 676904"/>
                        <a:gd name="connsiteX5" fmla="*/ 162164 w 208010"/>
                        <a:gd name="connsiteY5" fmla="*/ 13484 h 676904"/>
                        <a:gd name="connsiteX6" fmla="*/ 208011 w 208010"/>
                        <a:gd name="connsiteY6" fmla="*/ 0 h 676904"/>
                        <a:gd name="connsiteX7" fmla="*/ 70472 w 208010"/>
                        <a:gd name="connsiteY7" fmla="*/ 180688 h 676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8010" h="676904">
                          <a:moveTo>
                            <a:pt x="70472" y="180688"/>
                          </a:moveTo>
                          <a:cubicBezTo>
                            <a:pt x="43504" y="337104"/>
                            <a:pt x="35413" y="482733"/>
                            <a:pt x="43504" y="639149"/>
                          </a:cubicBezTo>
                          <a:cubicBezTo>
                            <a:pt x="43504" y="652633"/>
                            <a:pt x="43504" y="663421"/>
                            <a:pt x="46201" y="676905"/>
                          </a:cubicBezTo>
                          <a:lnTo>
                            <a:pt x="8445" y="676905"/>
                          </a:lnTo>
                          <a:cubicBezTo>
                            <a:pt x="354" y="523186"/>
                            <a:pt x="-10433" y="369466"/>
                            <a:pt x="21929" y="223837"/>
                          </a:cubicBezTo>
                          <a:cubicBezTo>
                            <a:pt x="43504" y="132145"/>
                            <a:pt x="94743" y="51240"/>
                            <a:pt x="162164" y="13484"/>
                          </a:cubicBezTo>
                          <a:cubicBezTo>
                            <a:pt x="178345" y="5394"/>
                            <a:pt x="191829" y="0"/>
                            <a:pt x="208011" y="0"/>
                          </a:cubicBezTo>
                          <a:cubicBezTo>
                            <a:pt x="140590" y="24272"/>
                            <a:pt x="86653" y="88996"/>
                            <a:pt x="70472" y="180688"/>
                          </a:cubicBezTo>
                          <a:close/>
                        </a:path>
                      </a:pathLst>
                    </a:custGeom>
                    <a:solidFill>
                      <a:srgbClr val="2E2532"/>
                    </a:solidFill>
                    <a:ln w="26947" cap="flat">
                      <a:noFill/>
                      <a:prstDash val="solid"/>
                      <a:miter/>
                    </a:ln>
                  </p:spPr>
                  <p:txBody>
                    <a:bodyPr rtlCol="1" anchor="ctr"/>
                    <a:lstStyle/>
                    <a:p>
                      <a:endParaRPr lang="ar-SA"/>
                    </a:p>
                  </p:txBody>
                </p:sp>
                <p:sp>
                  <p:nvSpPr>
                    <p:cNvPr id="701" name="شكل حر: شكل 1637">
                      <a:extLst>
                        <a:ext uri="{FF2B5EF4-FFF2-40B4-BE49-F238E27FC236}">
                          <a16:creationId xmlns:a16="http://schemas.microsoft.com/office/drawing/2014/main" id="{1E072C9D-F334-4167-BF9B-D9B80AD5704E}"/>
                        </a:ext>
                      </a:extLst>
                    </p:cNvPr>
                    <p:cNvSpPr/>
                    <p:nvPr/>
                  </p:nvSpPr>
                  <p:spPr>
                    <a:xfrm>
                      <a:off x="5293882" y="6356084"/>
                      <a:ext cx="243678" cy="563091"/>
                    </a:xfrm>
                    <a:custGeom>
                      <a:avLst/>
                      <a:gdLst>
                        <a:gd name="connsiteX0" fmla="*/ 226534 w 243678"/>
                        <a:gd name="connsiteY0" fmla="*/ 30014 h 563091"/>
                        <a:gd name="connsiteX1" fmla="*/ 180688 w 243678"/>
                        <a:gd name="connsiteY1" fmla="*/ 349 h 563091"/>
                        <a:gd name="connsiteX2" fmla="*/ 126751 w 243678"/>
                        <a:gd name="connsiteY2" fmla="*/ 21924 h 563091"/>
                        <a:gd name="connsiteX3" fmla="*/ 48543 w 243678"/>
                        <a:gd name="connsiteY3" fmla="*/ 129797 h 563091"/>
                        <a:gd name="connsiteX4" fmla="*/ 13484 w 243678"/>
                        <a:gd name="connsiteY4" fmla="*/ 288910 h 563091"/>
                        <a:gd name="connsiteX5" fmla="*/ 0 w 243678"/>
                        <a:gd name="connsiteY5" fmla="*/ 474992 h 563091"/>
                        <a:gd name="connsiteX6" fmla="*/ 2697 w 243678"/>
                        <a:gd name="connsiteY6" fmla="*/ 474992 h 563091"/>
                        <a:gd name="connsiteX7" fmla="*/ 16181 w 243678"/>
                        <a:gd name="connsiteY7" fmla="*/ 305091 h 563091"/>
                        <a:gd name="connsiteX8" fmla="*/ 48543 w 243678"/>
                        <a:gd name="connsiteY8" fmla="*/ 151372 h 563091"/>
                        <a:gd name="connsiteX9" fmla="*/ 115964 w 243678"/>
                        <a:gd name="connsiteY9" fmla="*/ 40801 h 563091"/>
                        <a:gd name="connsiteX10" fmla="*/ 167204 w 243678"/>
                        <a:gd name="connsiteY10" fmla="*/ 11136 h 563091"/>
                        <a:gd name="connsiteX11" fmla="*/ 242715 w 243678"/>
                        <a:gd name="connsiteY11" fmla="*/ 43498 h 563091"/>
                        <a:gd name="connsiteX12" fmla="*/ 226534 w 243678"/>
                        <a:gd name="connsiteY12" fmla="*/ 30014 h 563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3678" h="563091">
                          <a:moveTo>
                            <a:pt x="226534" y="30014"/>
                          </a:moveTo>
                          <a:cubicBezTo>
                            <a:pt x="213050" y="16530"/>
                            <a:pt x="196869" y="5742"/>
                            <a:pt x="180688" y="349"/>
                          </a:cubicBezTo>
                          <a:cubicBezTo>
                            <a:pt x="161810" y="-2348"/>
                            <a:pt x="142932" y="11136"/>
                            <a:pt x="126751" y="21924"/>
                          </a:cubicBezTo>
                          <a:cubicBezTo>
                            <a:pt x="94389" y="46195"/>
                            <a:pt x="67421" y="86647"/>
                            <a:pt x="48543" y="129797"/>
                          </a:cubicBezTo>
                          <a:cubicBezTo>
                            <a:pt x="29665" y="178340"/>
                            <a:pt x="21575" y="234973"/>
                            <a:pt x="13484" y="288910"/>
                          </a:cubicBezTo>
                          <a:cubicBezTo>
                            <a:pt x="5394" y="350937"/>
                            <a:pt x="0" y="412964"/>
                            <a:pt x="0" y="474992"/>
                          </a:cubicBezTo>
                          <a:cubicBezTo>
                            <a:pt x="0" y="477688"/>
                            <a:pt x="5394" y="671860"/>
                            <a:pt x="2697" y="474992"/>
                          </a:cubicBezTo>
                          <a:cubicBezTo>
                            <a:pt x="2697" y="418358"/>
                            <a:pt x="8091" y="361725"/>
                            <a:pt x="16181" y="305091"/>
                          </a:cubicBezTo>
                          <a:cubicBezTo>
                            <a:pt x="24271" y="253851"/>
                            <a:pt x="32362" y="199915"/>
                            <a:pt x="48543" y="151372"/>
                          </a:cubicBezTo>
                          <a:cubicBezTo>
                            <a:pt x="62027" y="108222"/>
                            <a:pt x="86299" y="67770"/>
                            <a:pt x="115964" y="40801"/>
                          </a:cubicBezTo>
                          <a:cubicBezTo>
                            <a:pt x="132145" y="27317"/>
                            <a:pt x="148326" y="16530"/>
                            <a:pt x="167204" y="11136"/>
                          </a:cubicBezTo>
                          <a:cubicBezTo>
                            <a:pt x="188778" y="5742"/>
                            <a:pt x="226534" y="32711"/>
                            <a:pt x="242715" y="43498"/>
                          </a:cubicBezTo>
                          <a:cubicBezTo>
                            <a:pt x="248109" y="48892"/>
                            <a:pt x="229231" y="32711"/>
                            <a:pt x="226534" y="30014"/>
                          </a:cubicBezTo>
                          <a:close/>
                        </a:path>
                      </a:pathLst>
                    </a:custGeom>
                    <a:solidFill>
                      <a:srgbClr val="DCFB8E">
                        <a:alpha val="50000"/>
                      </a:srgbClr>
                    </a:solidFill>
                    <a:ln w="26947" cap="flat">
                      <a:noFill/>
                      <a:prstDash val="solid"/>
                      <a:miter/>
                    </a:ln>
                  </p:spPr>
                  <p:txBody>
                    <a:bodyPr rtlCol="1" anchor="ctr"/>
                    <a:lstStyle/>
                    <a:p>
                      <a:endParaRPr lang="ar-SA"/>
                    </a:p>
                  </p:txBody>
                </p:sp>
                <p:sp>
                  <p:nvSpPr>
                    <p:cNvPr id="702" name="شكل حر: شكل 1638">
                      <a:extLst>
                        <a:ext uri="{FF2B5EF4-FFF2-40B4-BE49-F238E27FC236}">
                          <a16:creationId xmlns:a16="http://schemas.microsoft.com/office/drawing/2014/main" id="{E01E4517-4AD6-4673-8446-E6C7D28DAF90}"/>
                        </a:ext>
                      </a:extLst>
                    </p:cNvPr>
                    <p:cNvSpPr/>
                    <p:nvPr/>
                  </p:nvSpPr>
                  <p:spPr>
                    <a:xfrm>
                      <a:off x="5374787" y="6696029"/>
                      <a:ext cx="129990" cy="175569"/>
                    </a:xfrm>
                    <a:custGeom>
                      <a:avLst/>
                      <a:gdLst>
                        <a:gd name="connsiteX0" fmla="*/ 121357 w 129990"/>
                        <a:gd name="connsiteY0" fmla="*/ 205 h 175569"/>
                        <a:gd name="connsiteX1" fmla="*/ 48543 w 129990"/>
                        <a:gd name="connsiteY1" fmla="*/ 54141 h 175569"/>
                        <a:gd name="connsiteX2" fmla="*/ 0 w 129990"/>
                        <a:gd name="connsiteY2" fmla="*/ 175499 h 175569"/>
                        <a:gd name="connsiteX3" fmla="*/ 45846 w 129990"/>
                        <a:gd name="connsiteY3" fmla="*/ 70322 h 175569"/>
                        <a:gd name="connsiteX4" fmla="*/ 129448 w 129990"/>
                        <a:gd name="connsiteY4" fmla="*/ 2901 h 175569"/>
                        <a:gd name="connsiteX5" fmla="*/ 121357 w 129990"/>
                        <a:gd name="connsiteY5" fmla="*/ 205 h 175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0" h="175569">
                          <a:moveTo>
                            <a:pt x="121357" y="205"/>
                          </a:moveTo>
                          <a:cubicBezTo>
                            <a:pt x="88996" y="-2492"/>
                            <a:pt x="70117" y="21779"/>
                            <a:pt x="48543" y="54141"/>
                          </a:cubicBezTo>
                          <a:cubicBezTo>
                            <a:pt x="26968" y="89200"/>
                            <a:pt x="10787" y="132349"/>
                            <a:pt x="0" y="175499"/>
                          </a:cubicBezTo>
                          <a:cubicBezTo>
                            <a:pt x="0" y="178195"/>
                            <a:pt x="26968" y="102684"/>
                            <a:pt x="45846" y="70322"/>
                          </a:cubicBezTo>
                          <a:cubicBezTo>
                            <a:pt x="67421" y="35264"/>
                            <a:pt x="94389" y="5598"/>
                            <a:pt x="129448" y="2901"/>
                          </a:cubicBezTo>
                          <a:cubicBezTo>
                            <a:pt x="132145" y="2901"/>
                            <a:pt x="124054" y="205"/>
                            <a:pt x="121357" y="205"/>
                          </a:cubicBezTo>
                          <a:close/>
                        </a:path>
                      </a:pathLst>
                    </a:custGeom>
                    <a:solidFill>
                      <a:srgbClr val="DCFB8E">
                        <a:alpha val="30000"/>
                      </a:srgbClr>
                    </a:solidFill>
                    <a:ln w="26947" cap="flat">
                      <a:noFill/>
                      <a:prstDash val="solid"/>
                      <a:miter/>
                    </a:ln>
                  </p:spPr>
                  <p:txBody>
                    <a:bodyPr rtlCol="1" anchor="ctr"/>
                    <a:lstStyle/>
                    <a:p>
                      <a:endParaRPr lang="ar-SA"/>
                    </a:p>
                  </p:txBody>
                </p:sp>
                <p:sp>
                  <p:nvSpPr>
                    <p:cNvPr id="703" name="شكل حر: شكل 1639">
                      <a:extLst>
                        <a:ext uri="{FF2B5EF4-FFF2-40B4-BE49-F238E27FC236}">
                          <a16:creationId xmlns:a16="http://schemas.microsoft.com/office/drawing/2014/main" id="{75A64D98-38E7-46B3-AEE8-EEF99C0B8E0C}"/>
                        </a:ext>
                      </a:extLst>
                    </p:cNvPr>
                    <p:cNvSpPr/>
                    <p:nvPr/>
                  </p:nvSpPr>
                  <p:spPr>
                    <a:xfrm>
                      <a:off x="5369393" y="6683033"/>
                      <a:ext cx="105719" cy="70136"/>
                    </a:xfrm>
                    <a:custGeom>
                      <a:avLst/>
                      <a:gdLst>
                        <a:gd name="connsiteX0" fmla="*/ 97086 w 105719"/>
                        <a:gd name="connsiteY0" fmla="*/ 2413 h 70136"/>
                        <a:gd name="connsiteX1" fmla="*/ 0 w 105719"/>
                        <a:gd name="connsiteY1" fmla="*/ 69834 h 70136"/>
                        <a:gd name="connsiteX2" fmla="*/ 13484 w 105719"/>
                        <a:gd name="connsiteY2" fmla="*/ 53653 h 70136"/>
                        <a:gd name="connsiteX3" fmla="*/ 105176 w 105719"/>
                        <a:gd name="connsiteY3" fmla="*/ 5110 h 70136"/>
                        <a:gd name="connsiteX4" fmla="*/ 97086 w 105719"/>
                        <a:gd name="connsiteY4" fmla="*/ 2413 h 70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719" h="70136">
                          <a:moveTo>
                            <a:pt x="97086" y="2413"/>
                          </a:moveTo>
                          <a:cubicBezTo>
                            <a:pt x="59330" y="-11071"/>
                            <a:pt x="21574" y="34776"/>
                            <a:pt x="0" y="69834"/>
                          </a:cubicBezTo>
                          <a:cubicBezTo>
                            <a:pt x="0" y="72531"/>
                            <a:pt x="10787" y="56350"/>
                            <a:pt x="13484" y="53653"/>
                          </a:cubicBezTo>
                          <a:cubicBezTo>
                            <a:pt x="37755" y="18594"/>
                            <a:pt x="67421" y="-283"/>
                            <a:pt x="105176" y="5110"/>
                          </a:cubicBezTo>
                          <a:cubicBezTo>
                            <a:pt x="107873" y="5110"/>
                            <a:pt x="99783" y="2413"/>
                            <a:pt x="97086" y="2413"/>
                          </a:cubicBezTo>
                          <a:close/>
                        </a:path>
                      </a:pathLst>
                    </a:custGeom>
                    <a:solidFill>
                      <a:srgbClr val="DCFB8E">
                        <a:alpha val="30000"/>
                      </a:srgbClr>
                    </a:solidFill>
                    <a:ln w="26947" cap="flat">
                      <a:noFill/>
                      <a:prstDash val="solid"/>
                      <a:miter/>
                    </a:ln>
                  </p:spPr>
                  <p:txBody>
                    <a:bodyPr rtlCol="1" anchor="ctr"/>
                    <a:lstStyle/>
                    <a:p>
                      <a:endParaRPr lang="ar-SA"/>
                    </a:p>
                  </p:txBody>
                </p:sp>
              </p:grpSp>
              <p:grpSp>
                <p:nvGrpSpPr>
                  <p:cNvPr id="627" name="رسم 4">
                    <a:extLst>
                      <a:ext uri="{FF2B5EF4-FFF2-40B4-BE49-F238E27FC236}">
                        <a16:creationId xmlns:a16="http://schemas.microsoft.com/office/drawing/2014/main" id="{8E879EA1-3B98-4179-A0B9-3784169F9484}"/>
                      </a:ext>
                    </a:extLst>
                  </p:cNvPr>
                  <p:cNvGrpSpPr/>
                  <p:nvPr/>
                </p:nvGrpSpPr>
                <p:grpSpPr>
                  <a:xfrm>
                    <a:off x="5167131" y="6598726"/>
                    <a:ext cx="233741" cy="431915"/>
                    <a:chOff x="5167131" y="6598726"/>
                    <a:chExt cx="233741" cy="431915"/>
                  </a:xfrm>
                  <a:solidFill>
                    <a:schemeClr val="accent1"/>
                  </a:solidFill>
                </p:grpSpPr>
                <p:sp>
                  <p:nvSpPr>
                    <p:cNvPr id="690" name="شكل حر: شكل 1641">
                      <a:extLst>
                        <a:ext uri="{FF2B5EF4-FFF2-40B4-BE49-F238E27FC236}">
                          <a16:creationId xmlns:a16="http://schemas.microsoft.com/office/drawing/2014/main" id="{9CCFD40D-1F82-4E0D-A34C-734BD7872183}"/>
                        </a:ext>
                      </a:extLst>
                    </p:cNvPr>
                    <p:cNvSpPr/>
                    <p:nvPr/>
                  </p:nvSpPr>
                  <p:spPr>
                    <a:xfrm>
                      <a:off x="5172525" y="6838555"/>
                      <a:ext cx="228348" cy="192086"/>
                    </a:xfrm>
                    <a:custGeom>
                      <a:avLst/>
                      <a:gdLst>
                        <a:gd name="connsiteX0" fmla="*/ 186081 w 228348"/>
                        <a:gd name="connsiteY0" fmla="*/ 51851 h 192086"/>
                        <a:gd name="connsiteX1" fmla="*/ 186081 w 228348"/>
                        <a:gd name="connsiteY1" fmla="*/ 51851 h 192086"/>
                        <a:gd name="connsiteX2" fmla="*/ 151022 w 228348"/>
                        <a:gd name="connsiteY2" fmla="*/ 51851 h 192086"/>
                        <a:gd name="connsiteX3" fmla="*/ 126751 w 228348"/>
                        <a:gd name="connsiteY3" fmla="*/ 89606 h 192086"/>
                        <a:gd name="connsiteX4" fmla="*/ 91692 w 228348"/>
                        <a:gd name="connsiteY4" fmla="*/ 192087 h 192086"/>
                        <a:gd name="connsiteX5" fmla="*/ 91692 w 228348"/>
                        <a:gd name="connsiteY5" fmla="*/ 192087 h 192086"/>
                        <a:gd name="connsiteX6" fmla="*/ 0 w 228348"/>
                        <a:gd name="connsiteY6" fmla="*/ 192087 h 192086"/>
                        <a:gd name="connsiteX7" fmla="*/ 48543 w 228348"/>
                        <a:gd name="connsiteY7" fmla="*/ 65335 h 192086"/>
                        <a:gd name="connsiteX8" fmla="*/ 164507 w 228348"/>
                        <a:gd name="connsiteY8" fmla="*/ 8701 h 192086"/>
                        <a:gd name="connsiteX9" fmla="*/ 221140 w 228348"/>
                        <a:gd name="connsiteY9" fmla="*/ 43760 h 192086"/>
                        <a:gd name="connsiteX10" fmla="*/ 226534 w 228348"/>
                        <a:gd name="connsiteY10" fmla="*/ 97697 h 192086"/>
                        <a:gd name="connsiteX11" fmla="*/ 186081 w 228348"/>
                        <a:gd name="connsiteY11" fmla="*/ 51851 h 192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8348" h="192086">
                          <a:moveTo>
                            <a:pt x="186081" y="51851"/>
                          </a:moveTo>
                          <a:cubicBezTo>
                            <a:pt x="186081" y="51851"/>
                            <a:pt x="186081" y="51851"/>
                            <a:pt x="186081" y="51851"/>
                          </a:cubicBezTo>
                          <a:cubicBezTo>
                            <a:pt x="169901" y="43760"/>
                            <a:pt x="161810" y="35670"/>
                            <a:pt x="151022" y="51851"/>
                          </a:cubicBezTo>
                          <a:cubicBezTo>
                            <a:pt x="142932" y="62638"/>
                            <a:pt x="134842" y="76122"/>
                            <a:pt x="126751" y="89606"/>
                          </a:cubicBezTo>
                          <a:cubicBezTo>
                            <a:pt x="110570" y="121969"/>
                            <a:pt x="99783" y="157027"/>
                            <a:pt x="91692" y="192087"/>
                          </a:cubicBezTo>
                          <a:cubicBezTo>
                            <a:pt x="91692" y="192087"/>
                            <a:pt x="91692" y="192087"/>
                            <a:pt x="91692" y="192087"/>
                          </a:cubicBezTo>
                          <a:lnTo>
                            <a:pt x="0" y="192087"/>
                          </a:lnTo>
                          <a:cubicBezTo>
                            <a:pt x="8091" y="146240"/>
                            <a:pt x="21575" y="103091"/>
                            <a:pt x="48543" y="65335"/>
                          </a:cubicBezTo>
                          <a:cubicBezTo>
                            <a:pt x="67421" y="22186"/>
                            <a:pt x="124054" y="-18267"/>
                            <a:pt x="164507" y="8701"/>
                          </a:cubicBezTo>
                          <a:cubicBezTo>
                            <a:pt x="188778" y="6005"/>
                            <a:pt x="213050" y="16792"/>
                            <a:pt x="221140" y="43760"/>
                          </a:cubicBezTo>
                          <a:cubicBezTo>
                            <a:pt x="223837" y="54548"/>
                            <a:pt x="231927" y="86909"/>
                            <a:pt x="226534" y="97697"/>
                          </a:cubicBezTo>
                          <a:cubicBezTo>
                            <a:pt x="218443" y="78819"/>
                            <a:pt x="204959" y="59942"/>
                            <a:pt x="186081" y="51851"/>
                          </a:cubicBezTo>
                          <a:close/>
                        </a:path>
                      </a:pathLst>
                    </a:custGeom>
                    <a:solidFill>
                      <a:srgbClr val="284A55"/>
                    </a:solidFill>
                    <a:ln w="26947" cap="flat">
                      <a:noFill/>
                      <a:prstDash val="solid"/>
                      <a:miter/>
                    </a:ln>
                  </p:spPr>
                  <p:txBody>
                    <a:bodyPr rtlCol="1" anchor="ctr"/>
                    <a:lstStyle/>
                    <a:p>
                      <a:endParaRPr lang="ar-SA"/>
                    </a:p>
                  </p:txBody>
                </p:sp>
                <p:sp>
                  <p:nvSpPr>
                    <p:cNvPr id="691" name="شكل حر: شكل 1642">
                      <a:extLst>
                        <a:ext uri="{FF2B5EF4-FFF2-40B4-BE49-F238E27FC236}">
                          <a16:creationId xmlns:a16="http://schemas.microsoft.com/office/drawing/2014/main" id="{555B8343-A30F-46B4-AC26-6B9A07D6B35D}"/>
                        </a:ext>
                      </a:extLst>
                    </p:cNvPr>
                    <p:cNvSpPr/>
                    <p:nvPr/>
                  </p:nvSpPr>
                  <p:spPr>
                    <a:xfrm>
                      <a:off x="5172525" y="6838926"/>
                      <a:ext cx="153719" cy="191715"/>
                    </a:xfrm>
                    <a:custGeom>
                      <a:avLst/>
                      <a:gdLst>
                        <a:gd name="connsiteX0" fmla="*/ 48543 w 153719"/>
                        <a:gd name="connsiteY0" fmla="*/ 172838 h 191715"/>
                        <a:gd name="connsiteX1" fmla="*/ 43149 w 153719"/>
                        <a:gd name="connsiteY1" fmla="*/ 191716 h 191715"/>
                        <a:gd name="connsiteX2" fmla="*/ 0 w 153719"/>
                        <a:gd name="connsiteY2" fmla="*/ 191716 h 191715"/>
                        <a:gd name="connsiteX3" fmla="*/ 48543 w 153719"/>
                        <a:gd name="connsiteY3" fmla="*/ 64964 h 191715"/>
                        <a:gd name="connsiteX4" fmla="*/ 153719 w 153719"/>
                        <a:gd name="connsiteY4" fmla="*/ 2937 h 191715"/>
                        <a:gd name="connsiteX5" fmla="*/ 48543 w 153719"/>
                        <a:gd name="connsiteY5" fmla="*/ 172838 h 191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3719" h="191715">
                          <a:moveTo>
                            <a:pt x="48543" y="172838"/>
                          </a:moveTo>
                          <a:cubicBezTo>
                            <a:pt x="45846" y="178232"/>
                            <a:pt x="45846" y="186322"/>
                            <a:pt x="43149" y="191716"/>
                          </a:cubicBezTo>
                          <a:lnTo>
                            <a:pt x="0" y="191716"/>
                          </a:lnTo>
                          <a:cubicBezTo>
                            <a:pt x="8091" y="145869"/>
                            <a:pt x="21575" y="102720"/>
                            <a:pt x="48543" y="64964"/>
                          </a:cubicBezTo>
                          <a:cubicBezTo>
                            <a:pt x="64724" y="24512"/>
                            <a:pt x="113267" y="-10547"/>
                            <a:pt x="153719" y="2937"/>
                          </a:cubicBezTo>
                          <a:cubicBezTo>
                            <a:pt x="91692" y="29905"/>
                            <a:pt x="64724" y="108114"/>
                            <a:pt x="48543" y="172838"/>
                          </a:cubicBezTo>
                          <a:close/>
                        </a:path>
                      </a:pathLst>
                    </a:custGeom>
                    <a:solidFill>
                      <a:srgbClr val="003B18"/>
                    </a:solidFill>
                    <a:ln w="26947" cap="flat">
                      <a:noFill/>
                      <a:prstDash val="solid"/>
                      <a:miter/>
                    </a:ln>
                  </p:spPr>
                  <p:txBody>
                    <a:bodyPr rtlCol="1" anchor="ctr"/>
                    <a:lstStyle/>
                    <a:p>
                      <a:endParaRPr lang="ar-SA"/>
                    </a:p>
                  </p:txBody>
                </p:sp>
                <p:sp>
                  <p:nvSpPr>
                    <p:cNvPr id="692" name="شكل حر: شكل 1643">
                      <a:extLst>
                        <a:ext uri="{FF2B5EF4-FFF2-40B4-BE49-F238E27FC236}">
                          <a16:creationId xmlns:a16="http://schemas.microsoft.com/office/drawing/2014/main" id="{A64ED424-F35D-45EC-958F-2225CE9047FB}"/>
                        </a:ext>
                      </a:extLst>
                    </p:cNvPr>
                    <p:cNvSpPr/>
                    <p:nvPr/>
                  </p:nvSpPr>
                  <p:spPr>
                    <a:xfrm>
                      <a:off x="5215674" y="6841863"/>
                      <a:ext cx="151022" cy="188778"/>
                    </a:xfrm>
                    <a:custGeom>
                      <a:avLst/>
                      <a:gdLst>
                        <a:gd name="connsiteX0" fmla="*/ 113267 w 151022"/>
                        <a:gd name="connsiteY0" fmla="*/ 40452 h 188778"/>
                        <a:gd name="connsiteX1" fmla="*/ 105177 w 151022"/>
                        <a:gd name="connsiteY1" fmla="*/ 48543 h 188778"/>
                        <a:gd name="connsiteX2" fmla="*/ 80905 w 151022"/>
                        <a:gd name="connsiteY2" fmla="*/ 86299 h 188778"/>
                        <a:gd name="connsiteX3" fmla="*/ 45846 w 151022"/>
                        <a:gd name="connsiteY3" fmla="*/ 188779 h 188778"/>
                        <a:gd name="connsiteX4" fmla="*/ 45846 w 151022"/>
                        <a:gd name="connsiteY4" fmla="*/ 188779 h 188778"/>
                        <a:gd name="connsiteX5" fmla="*/ 0 w 151022"/>
                        <a:gd name="connsiteY5" fmla="*/ 188779 h 188778"/>
                        <a:gd name="connsiteX6" fmla="*/ 5394 w 151022"/>
                        <a:gd name="connsiteY6" fmla="*/ 169901 h 188778"/>
                        <a:gd name="connsiteX7" fmla="*/ 110570 w 151022"/>
                        <a:gd name="connsiteY7" fmla="*/ 0 h 188778"/>
                        <a:gd name="connsiteX8" fmla="*/ 121357 w 151022"/>
                        <a:gd name="connsiteY8" fmla="*/ 5394 h 188778"/>
                        <a:gd name="connsiteX9" fmla="*/ 151023 w 151022"/>
                        <a:gd name="connsiteY9" fmla="*/ 8091 h 188778"/>
                        <a:gd name="connsiteX10" fmla="*/ 113267 w 151022"/>
                        <a:gd name="connsiteY10" fmla="*/ 40452 h 188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1022" h="188778">
                          <a:moveTo>
                            <a:pt x="113267" y="40452"/>
                          </a:moveTo>
                          <a:cubicBezTo>
                            <a:pt x="110570" y="43149"/>
                            <a:pt x="107873" y="43149"/>
                            <a:pt x="105177" y="48543"/>
                          </a:cubicBezTo>
                          <a:cubicBezTo>
                            <a:pt x="97086" y="59330"/>
                            <a:pt x="88996" y="72814"/>
                            <a:pt x="80905" y="86299"/>
                          </a:cubicBezTo>
                          <a:cubicBezTo>
                            <a:pt x="64724" y="118661"/>
                            <a:pt x="53937" y="153719"/>
                            <a:pt x="45846" y="188779"/>
                          </a:cubicBezTo>
                          <a:cubicBezTo>
                            <a:pt x="45846" y="188779"/>
                            <a:pt x="45846" y="188779"/>
                            <a:pt x="45846" y="188779"/>
                          </a:cubicBezTo>
                          <a:lnTo>
                            <a:pt x="0" y="188779"/>
                          </a:lnTo>
                          <a:cubicBezTo>
                            <a:pt x="2697" y="183385"/>
                            <a:pt x="2697" y="175295"/>
                            <a:pt x="5394" y="169901"/>
                          </a:cubicBezTo>
                          <a:cubicBezTo>
                            <a:pt x="24272" y="105177"/>
                            <a:pt x="51240" y="26968"/>
                            <a:pt x="110570" y="0"/>
                          </a:cubicBezTo>
                          <a:cubicBezTo>
                            <a:pt x="113267" y="2697"/>
                            <a:pt x="118661" y="2697"/>
                            <a:pt x="121357" y="5394"/>
                          </a:cubicBezTo>
                          <a:cubicBezTo>
                            <a:pt x="132145" y="2697"/>
                            <a:pt x="142932" y="5394"/>
                            <a:pt x="151023" y="8091"/>
                          </a:cubicBezTo>
                          <a:cubicBezTo>
                            <a:pt x="134842" y="13484"/>
                            <a:pt x="124054" y="26968"/>
                            <a:pt x="113267" y="40452"/>
                          </a:cubicBezTo>
                          <a:close/>
                        </a:path>
                      </a:pathLst>
                    </a:custGeom>
                    <a:solidFill>
                      <a:srgbClr val="003B18"/>
                    </a:solidFill>
                    <a:ln w="26947" cap="flat">
                      <a:noFill/>
                      <a:prstDash val="solid"/>
                      <a:miter/>
                    </a:ln>
                  </p:spPr>
                  <p:txBody>
                    <a:bodyPr rtlCol="1" anchor="ctr"/>
                    <a:lstStyle/>
                    <a:p>
                      <a:endParaRPr lang="ar-SA"/>
                    </a:p>
                  </p:txBody>
                </p:sp>
                <p:sp>
                  <p:nvSpPr>
                    <p:cNvPr id="693" name="شكل حر: شكل 1644">
                      <a:extLst>
                        <a:ext uri="{FF2B5EF4-FFF2-40B4-BE49-F238E27FC236}">
                          <a16:creationId xmlns:a16="http://schemas.microsoft.com/office/drawing/2014/main" id="{31BB4A39-192E-46B0-AFB5-4C952C0296F2}"/>
                        </a:ext>
                      </a:extLst>
                    </p:cNvPr>
                    <p:cNvSpPr/>
                    <p:nvPr/>
                  </p:nvSpPr>
                  <p:spPr>
                    <a:xfrm>
                      <a:off x="5167131" y="6598726"/>
                      <a:ext cx="210654" cy="413641"/>
                    </a:xfrm>
                    <a:custGeom>
                      <a:avLst/>
                      <a:gdLst>
                        <a:gd name="connsiteX0" fmla="*/ 194172 w 210654"/>
                        <a:gd name="connsiteY0" fmla="*/ 21997 h 413641"/>
                        <a:gd name="connsiteX1" fmla="*/ 153719 w 210654"/>
                        <a:gd name="connsiteY1" fmla="*/ 422 h 413641"/>
                        <a:gd name="connsiteX2" fmla="*/ 107873 w 210654"/>
                        <a:gd name="connsiteY2" fmla="*/ 16603 h 413641"/>
                        <a:gd name="connsiteX3" fmla="*/ 40452 w 210654"/>
                        <a:gd name="connsiteY3" fmla="*/ 94811 h 413641"/>
                        <a:gd name="connsiteX4" fmla="*/ 10787 w 210654"/>
                        <a:gd name="connsiteY4" fmla="*/ 210775 h 413641"/>
                        <a:gd name="connsiteX5" fmla="*/ 0 w 210654"/>
                        <a:gd name="connsiteY5" fmla="*/ 348314 h 413641"/>
                        <a:gd name="connsiteX6" fmla="*/ 2697 w 210654"/>
                        <a:gd name="connsiteY6" fmla="*/ 348314 h 413641"/>
                        <a:gd name="connsiteX7" fmla="*/ 13484 w 210654"/>
                        <a:gd name="connsiteY7" fmla="*/ 224260 h 413641"/>
                        <a:gd name="connsiteX8" fmla="*/ 40452 w 210654"/>
                        <a:gd name="connsiteY8" fmla="*/ 110993 h 413641"/>
                        <a:gd name="connsiteX9" fmla="*/ 99783 w 210654"/>
                        <a:gd name="connsiteY9" fmla="*/ 30088 h 413641"/>
                        <a:gd name="connsiteX10" fmla="*/ 142932 w 210654"/>
                        <a:gd name="connsiteY10" fmla="*/ 8513 h 413641"/>
                        <a:gd name="connsiteX11" fmla="*/ 210353 w 210654"/>
                        <a:gd name="connsiteY11" fmla="*/ 32784 h 413641"/>
                        <a:gd name="connsiteX12" fmla="*/ 194172 w 210654"/>
                        <a:gd name="connsiteY12" fmla="*/ 21997 h 413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0654" h="413641">
                          <a:moveTo>
                            <a:pt x="194172" y="21997"/>
                          </a:moveTo>
                          <a:cubicBezTo>
                            <a:pt x="180688" y="13906"/>
                            <a:pt x="169900" y="3119"/>
                            <a:pt x="153719" y="422"/>
                          </a:cubicBezTo>
                          <a:cubicBezTo>
                            <a:pt x="137538" y="-2274"/>
                            <a:pt x="121357" y="8513"/>
                            <a:pt x="107873" y="16603"/>
                          </a:cubicBezTo>
                          <a:cubicBezTo>
                            <a:pt x="78208" y="35481"/>
                            <a:pt x="56633" y="62450"/>
                            <a:pt x="40452" y="94811"/>
                          </a:cubicBezTo>
                          <a:cubicBezTo>
                            <a:pt x="24271" y="129870"/>
                            <a:pt x="16181" y="173020"/>
                            <a:pt x="10787" y="210775"/>
                          </a:cubicBezTo>
                          <a:cubicBezTo>
                            <a:pt x="2697" y="256621"/>
                            <a:pt x="0" y="302467"/>
                            <a:pt x="0" y="348314"/>
                          </a:cubicBezTo>
                          <a:cubicBezTo>
                            <a:pt x="0" y="351011"/>
                            <a:pt x="5394" y="493943"/>
                            <a:pt x="2697" y="348314"/>
                          </a:cubicBezTo>
                          <a:cubicBezTo>
                            <a:pt x="2697" y="305164"/>
                            <a:pt x="8090" y="264712"/>
                            <a:pt x="13484" y="224260"/>
                          </a:cubicBezTo>
                          <a:cubicBezTo>
                            <a:pt x="18878" y="186504"/>
                            <a:pt x="26968" y="146052"/>
                            <a:pt x="40452" y="110993"/>
                          </a:cubicBezTo>
                          <a:cubicBezTo>
                            <a:pt x="53937" y="78631"/>
                            <a:pt x="72814" y="51662"/>
                            <a:pt x="99783" y="30088"/>
                          </a:cubicBezTo>
                          <a:cubicBezTo>
                            <a:pt x="113267" y="19300"/>
                            <a:pt x="129448" y="11210"/>
                            <a:pt x="142932" y="8513"/>
                          </a:cubicBezTo>
                          <a:cubicBezTo>
                            <a:pt x="161810" y="3119"/>
                            <a:pt x="194172" y="24694"/>
                            <a:pt x="210353" y="32784"/>
                          </a:cubicBezTo>
                          <a:cubicBezTo>
                            <a:pt x="213050" y="35481"/>
                            <a:pt x="196868" y="24694"/>
                            <a:pt x="194172" y="21997"/>
                          </a:cubicBezTo>
                          <a:close/>
                        </a:path>
                      </a:pathLst>
                    </a:custGeom>
                    <a:solidFill>
                      <a:srgbClr val="DCFB8E">
                        <a:alpha val="50000"/>
                      </a:srgbClr>
                    </a:solidFill>
                    <a:ln w="26947" cap="flat">
                      <a:noFill/>
                      <a:prstDash val="solid"/>
                      <a:miter/>
                    </a:ln>
                  </p:spPr>
                  <p:txBody>
                    <a:bodyPr rtlCol="1" anchor="ctr"/>
                    <a:lstStyle/>
                    <a:p>
                      <a:endParaRPr lang="ar-SA"/>
                    </a:p>
                  </p:txBody>
                </p:sp>
                <p:sp>
                  <p:nvSpPr>
                    <p:cNvPr id="694" name="شكل حر: شكل 1645">
                      <a:extLst>
                        <a:ext uri="{FF2B5EF4-FFF2-40B4-BE49-F238E27FC236}">
                          <a16:creationId xmlns:a16="http://schemas.microsoft.com/office/drawing/2014/main" id="{CDA20D80-7C65-4AA1-A1C8-79388F093286}"/>
                        </a:ext>
                      </a:extLst>
                    </p:cNvPr>
                    <p:cNvSpPr/>
                    <p:nvPr/>
                  </p:nvSpPr>
                  <p:spPr>
                    <a:xfrm>
                      <a:off x="5237248" y="6849697"/>
                      <a:ext cx="111113" cy="129797"/>
                    </a:xfrm>
                    <a:custGeom>
                      <a:avLst/>
                      <a:gdLst>
                        <a:gd name="connsiteX0" fmla="*/ 102480 w 111113"/>
                        <a:gd name="connsiteY0" fmla="*/ 257 h 129797"/>
                        <a:gd name="connsiteX1" fmla="*/ 40452 w 111113"/>
                        <a:gd name="connsiteY1" fmla="*/ 40709 h 129797"/>
                        <a:gd name="connsiteX2" fmla="*/ 0 w 111113"/>
                        <a:gd name="connsiteY2" fmla="*/ 129705 h 129797"/>
                        <a:gd name="connsiteX3" fmla="*/ 37756 w 111113"/>
                        <a:gd name="connsiteY3" fmla="*/ 51497 h 129797"/>
                        <a:gd name="connsiteX4" fmla="*/ 110570 w 111113"/>
                        <a:gd name="connsiteY4" fmla="*/ 2954 h 129797"/>
                        <a:gd name="connsiteX5" fmla="*/ 102480 w 111113"/>
                        <a:gd name="connsiteY5" fmla="*/ 257 h 129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113" h="129797">
                          <a:moveTo>
                            <a:pt x="102480" y="257"/>
                          </a:moveTo>
                          <a:cubicBezTo>
                            <a:pt x="72814" y="-2440"/>
                            <a:pt x="56634" y="16438"/>
                            <a:pt x="40452" y="40709"/>
                          </a:cubicBezTo>
                          <a:cubicBezTo>
                            <a:pt x="21575" y="67678"/>
                            <a:pt x="8091" y="97343"/>
                            <a:pt x="0" y="129705"/>
                          </a:cubicBezTo>
                          <a:cubicBezTo>
                            <a:pt x="0" y="132402"/>
                            <a:pt x="21575" y="75768"/>
                            <a:pt x="37756" y="51497"/>
                          </a:cubicBezTo>
                          <a:cubicBezTo>
                            <a:pt x="56634" y="24528"/>
                            <a:pt x="80905" y="2954"/>
                            <a:pt x="110570" y="2954"/>
                          </a:cubicBezTo>
                          <a:cubicBezTo>
                            <a:pt x="113267" y="257"/>
                            <a:pt x="105177" y="257"/>
                            <a:pt x="102480" y="257"/>
                          </a:cubicBezTo>
                          <a:close/>
                        </a:path>
                      </a:pathLst>
                    </a:custGeom>
                    <a:solidFill>
                      <a:srgbClr val="DCFB8E">
                        <a:alpha val="30000"/>
                      </a:srgbClr>
                    </a:solidFill>
                    <a:ln w="26947" cap="flat">
                      <a:noFill/>
                      <a:prstDash val="solid"/>
                      <a:miter/>
                    </a:ln>
                  </p:spPr>
                  <p:txBody>
                    <a:bodyPr rtlCol="1" anchor="ctr"/>
                    <a:lstStyle/>
                    <a:p>
                      <a:endParaRPr lang="ar-SA"/>
                    </a:p>
                  </p:txBody>
                </p:sp>
                <p:sp>
                  <p:nvSpPr>
                    <p:cNvPr id="695" name="شكل حر: شكل 1646">
                      <a:extLst>
                        <a:ext uri="{FF2B5EF4-FFF2-40B4-BE49-F238E27FC236}">
                          <a16:creationId xmlns:a16="http://schemas.microsoft.com/office/drawing/2014/main" id="{7ABCC55E-8E49-467E-95B6-44DB962EAF4B}"/>
                        </a:ext>
                      </a:extLst>
                    </p:cNvPr>
                    <p:cNvSpPr/>
                    <p:nvPr/>
                  </p:nvSpPr>
                  <p:spPr>
                    <a:xfrm>
                      <a:off x="5231855" y="6840596"/>
                      <a:ext cx="88995" cy="49810"/>
                    </a:xfrm>
                    <a:custGeom>
                      <a:avLst/>
                      <a:gdLst>
                        <a:gd name="connsiteX0" fmla="*/ 83602 w 88995"/>
                        <a:gd name="connsiteY0" fmla="*/ 1267 h 49810"/>
                        <a:gd name="connsiteX1" fmla="*/ 0 w 88995"/>
                        <a:gd name="connsiteY1" fmla="*/ 49810 h 49810"/>
                        <a:gd name="connsiteX2" fmla="*/ 10787 w 88995"/>
                        <a:gd name="connsiteY2" fmla="*/ 39023 h 49810"/>
                        <a:gd name="connsiteX3" fmla="*/ 88996 w 88995"/>
                        <a:gd name="connsiteY3" fmla="*/ 3964 h 49810"/>
                        <a:gd name="connsiteX4" fmla="*/ 83602 w 88995"/>
                        <a:gd name="connsiteY4" fmla="*/ 1267 h 49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995" h="49810">
                          <a:moveTo>
                            <a:pt x="83602" y="1267"/>
                          </a:moveTo>
                          <a:cubicBezTo>
                            <a:pt x="51240" y="-6823"/>
                            <a:pt x="16181" y="25539"/>
                            <a:pt x="0" y="49810"/>
                          </a:cubicBezTo>
                          <a:cubicBezTo>
                            <a:pt x="0" y="49810"/>
                            <a:pt x="10787" y="39023"/>
                            <a:pt x="10787" y="39023"/>
                          </a:cubicBezTo>
                          <a:cubicBezTo>
                            <a:pt x="29665" y="12055"/>
                            <a:pt x="56634" y="-1429"/>
                            <a:pt x="88996" y="3964"/>
                          </a:cubicBezTo>
                          <a:cubicBezTo>
                            <a:pt x="88996" y="1267"/>
                            <a:pt x="83602" y="1267"/>
                            <a:pt x="83602" y="1267"/>
                          </a:cubicBezTo>
                          <a:close/>
                        </a:path>
                      </a:pathLst>
                    </a:custGeom>
                    <a:solidFill>
                      <a:srgbClr val="DCFB8E">
                        <a:alpha val="30000"/>
                      </a:srgbClr>
                    </a:solidFill>
                    <a:ln w="26947" cap="flat">
                      <a:noFill/>
                      <a:prstDash val="solid"/>
                      <a:miter/>
                    </a:ln>
                  </p:spPr>
                  <p:txBody>
                    <a:bodyPr rtlCol="1" anchor="ctr"/>
                    <a:lstStyle/>
                    <a:p>
                      <a:endParaRPr lang="ar-SA"/>
                    </a:p>
                  </p:txBody>
                </p:sp>
              </p:grpSp>
              <p:sp>
                <p:nvSpPr>
                  <p:cNvPr id="628" name="شكل حر: شكل 1647">
                    <a:extLst>
                      <a:ext uri="{FF2B5EF4-FFF2-40B4-BE49-F238E27FC236}">
                        <a16:creationId xmlns:a16="http://schemas.microsoft.com/office/drawing/2014/main" id="{EDB6864A-15B6-4490-90CD-2B7497F35FC6}"/>
                      </a:ext>
                    </a:extLst>
                  </p:cNvPr>
                  <p:cNvSpPr/>
                  <p:nvPr/>
                </p:nvSpPr>
                <p:spPr>
                  <a:xfrm>
                    <a:off x="6520941" y="6531727"/>
                    <a:ext cx="26968" cy="26968"/>
                  </a:xfrm>
                  <a:custGeom>
                    <a:avLst/>
                    <a:gdLst>
                      <a:gd name="connsiteX0" fmla="*/ 0 w 26968"/>
                      <a:gd name="connsiteY0" fmla="*/ 0 h 26968"/>
                      <a:gd name="connsiteX1" fmla="*/ 0 w 26968"/>
                      <a:gd name="connsiteY1" fmla="*/ 0 h 26968"/>
                      <a:gd name="connsiteX2" fmla="*/ 0 w 26968"/>
                      <a:gd name="connsiteY2" fmla="*/ 0 h 26968"/>
                      <a:gd name="connsiteX3" fmla="*/ 0 w 26968"/>
                      <a:gd name="connsiteY3" fmla="*/ 0 h 26968"/>
                    </a:gdLst>
                    <a:ahLst/>
                    <a:cxnLst>
                      <a:cxn ang="0">
                        <a:pos x="connsiteX0" y="connsiteY0"/>
                      </a:cxn>
                      <a:cxn ang="0">
                        <a:pos x="connsiteX1" y="connsiteY1"/>
                      </a:cxn>
                      <a:cxn ang="0">
                        <a:pos x="connsiteX2" y="connsiteY2"/>
                      </a:cxn>
                      <a:cxn ang="0">
                        <a:pos x="connsiteX3" y="connsiteY3"/>
                      </a:cxn>
                    </a:cxnLst>
                    <a:rect l="l" t="t" r="r" b="b"/>
                    <a:pathLst>
                      <a:path w="26968" h="26968">
                        <a:moveTo>
                          <a:pt x="0" y="0"/>
                        </a:moveTo>
                        <a:lnTo>
                          <a:pt x="0" y="0"/>
                        </a:lnTo>
                        <a:cubicBezTo>
                          <a:pt x="0" y="0"/>
                          <a:pt x="0" y="0"/>
                          <a:pt x="0" y="0"/>
                        </a:cubicBezTo>
                        <a:cubicBezTo>
                          <a:pt x="0" y="0"/>
                          <a:pt x="0" y="0"/>
                          <a:pt x="0" y="0"/>
                        </a:cubicBezTo>
                        <a:close/>
                      </a:path>
                    </a:pathLst>
                  </a:custGeom>
                  <a:solidFill>
                    <a:srgbClr val="004D67"/>
                  </a:solidFill>
                  <a:ln w="26947" cap="flat">
                    <a:noFill/>
                    <a:prstDash val="solid"/>
                    <a:miter/>
                  </a:ln>
                </p:spPr>
                <p:txBody>
                  <a:bodyPr rtlCol="1" anchor="ctr"/>
                  <a:lstStyle/>
                  <a:p>
                    <a:endParaRPr lang="ar-SA"/>
                  </a:p>
                </p:txBody>
              </p:sp>
              <p:sp>
                <p:nvSpPr>
                  <p:cNvPr id="629" name="شكل حر: شكل 1648">
                    <a:extLst>
                      <a:ext uri="{FF2B5EF4-FFF2-40B4-BE49-F238E27FC236}">
                        <a16:creationId xmlns:a16="http://schemas.microsoft.com/office/drawing/2014/main" id="{315C8F49-CEB9-4F9E-B3B3-A3BF9D93CFD0}"/>
                      </a:ext>
                    </a:extLst>
                  </p:cNvPr>
                  <p:cNvSpPr/>
                  <p:nvPr/>
                </p:nvSpPr>
                <p:spPr>
                  <a:xfrm>
                    <a:off x="6520941" y="6531727"/>
                    <a:ext cx="26968" cy="2696"/>
                  </a:xfrm>
                  <a:custGeom>
                    <a:avLst/>
                    <a:gdLst>
                      <a:gd name="connsiteX0" fmla="*/ 0 w 26968"/>
                      <a:gd name="connsiteY0" fmla="*/ 0 h 2696"/>
                      <a:gd name="connsiteX1" fmla="*/ 0 w 26968"/>
                      <a:gd name="connsiteY1" fmla="*/ 0 h 2696"/>
                      <a:gd name="connsiteX2" fmla="*/ 0 w 26968"/>
                      <a:gd name="connsiteY2" fmla="*/ 2697 h 2696"/>
                      <a:gd name="connsiteX3" fmla="*/ 0 w 26968"/>
                      <a:gd name="connsiteY3" fmla="*/ 0 h 2696"/>
                    </a:gdLst>
                    <a:ahLst/>
                    <a:cxnLst>
                      <a:cxn ang="0">
                        <a:pos x="connsiteX0" y="connsiteY0"/>
                      </a:cxn>
                      <a:cxn ang="0">
                        <a:pos x="connsiteX1" y="connsiteY1"/>
                      </a:cxn>
                      <a:cxn ang="0">
                        <a:pos x="connsiteX2" y="connsiteY2"/>
                      </a:cxn>
                      <a:cxn ang="0">
                        <a:pos x="connsiteX3" y="connsiteY3"/>
                      </a:cxn>
                    </a:cxnLst>
                    <a:rect l="l" t="t" r="r" b="b"/>
                    <a:pathLst>
                      <a:path w="26968" h="2696">
                        <a:moveTo>
                          <a:pt x="0" y="0"/>
                        </a:moveTo>
                        <a:cubicBezTo>
                          <a:pt x="0" y="0"/>
                          <a:pt x="0" y="0"/>
                          <a:pt x="0" y="0"/>
                        </a:cubicBezTo>
                        <a:cubicBezTo>
                          <a:pt x="0" y="0"/>
                          <a:pt x="0" y="2697"/>
                          <a:pt x="0" y="2697"/>
                        </a:cubicBezTo>
                        <a:cubicBezTo>
                          <a:pt x="0" y="2697"/>
                          <a:pt x="0" y="2697"/>
                          <a:pt x="0" y="0"/>
                        </a:cubicBezTo>
                        <a:close/>
                      </a:path>
                    </a:pathLst>
                  </a:custGeom>
                  <a:solidFill>
                    <a:srgbClr val="004D67"/>
                  </a:solidFill>
                  <a:ln w="26947" cap="flat">
                    <a:noFill/>
                    <a:prstDash val="solid"/>
                    <a:miter/>
                  </a:ln>
                </p:spPr>
                <p:txBody>
                  <a:bodyPr rtlCol="1" anchor="ctr"/>
                  <a:lstStyle/>
                  <a:p>
                    <a:endParaRPr lang="ar-SA"/>
                  </a:p>
                </p:txBody>
              </p:sp>
              <p:grpSp>
                <p:nvGrpSpPr>
                  <p:cNvPr id="630" name="رسم 4">
                    <a:extLst>
                      <a:ext uri="{FF2B5EF4-FFF2-40B4-BE49-F238E27FC236}">
                        <a16:creationId xmlns:a16="http://schemas.microsoft.com/office/drawing/2014/main" id="{F1A00CAB-6205-4565-A80F-96BD754120DA}"/>
                      </a:ext>
                    </a:extLst>
                  </p:cNvPr>
                  <p:cNvGrpSpPr/>
                  <p:nvPr/>
                </p:nvGrpSpPr>
                <p:grpSpPr>
                  <a:xfrm>
                    <a:off x="5202190" y="6284230"/>
                    <a:ext cx="223279" cy="452456"/>
                    <a:chOff x="5202190" y="6284230"/>
                    <a:chExt cx="223279" cy="452456"/>
                  </a:xfrm>
                  <a:solidFill>
                    <a:schemeClr val="accent1"/>
                  </a:solidFill>
                </p:grpSpPr>
                <p:sp>
                  <p:nvSpPr>
                    <p:cNvPr id="687" name="شكل حر: شكل 1650">
                      <a:extLst>
                        <a:ext uri="{FF2B5EF4-FFF2-40B4-BE49-F238E27FC236}">
                          <a16:creationId xmlns:a16="http://schemas.microsoft.com/office/drawing/2014/main" id="{4E870AA6-4A9F-47D6-973F-B5388AEC4D60}"/>
                        </a:ext>
                      </a:extLst>
                    </p:cNvPr>
                    <p:cNvSpPr/>
                    <p:nvPr/>
                  </p:nvSpPr>
                  <p:spPr>
                    <a:xfrm>
                      <a:off x="5202190" y="6284230"/>
                      <a:ext cx="223279" cy="403913"/>
                    </a:xfrm>
                    <a:custGeom>
                      <a:avLst/>
                      <a:gdLst>
                        <a:gd name="connsiteX0" fmla="*/ 134842 w 223279"/>
                        <a:gd name="connsiteY0" fmla="*/ 136927 h 403913"/>
                        <a:gd name="connsiteX1" fmla="*/ 21575 w 223279"/>
                        <a:gd name="connsiteY1" fmla="*/ 20963 h 403913"/>
                        <a:gd name="connsiteX2" fmla="*/ 0 w 223279"/>
                        <a:gd name="connsiteY2" fmla="*/ 4782 h 403913"/>
                        <a:gd name="connsiteX3" fmla="*/ 134842 w 223279"/>
                        <a:gd name="connsiteY3" fmla="*/ 42538 h 403913"/>
                        <a:gd name="connsiteX4" fmla="*/ 215747 w 223279"/>
                        <a:gd name="connsiteY4" fmla="*/ 196257 h 403913"/>
                        <a:gd name="connsiteX5" fmla="*/ 204959 w 223279"/>
                        <a:gd name="connsiteY5" fmla="*/ 403913 h 403913"/>
                        <a:gd name="connsiteX6" fmla="*/ 204959 w 223279"/>
                        <a:gd name="connsiteY6" fmla="*/ 395823 h 403913"/>
                        <a:gd name="connsiteX7" fmla="*/ 134842 w 223279"/>
                        <a:gd name="connsiteY7" fmla="*/ 136927 h 40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3279" h="403913">
                          <a:moveTo>
                            <a:pt x="134842" y="136927"/>
                          </a:moveTo>
                          <a:cubicBezTo>
                            <a:pt x="97086" y="99171"/>
                            <a:pt x="64724" y="56022"/>
                            <a:pt x="21575" y="20963"/>
                          </a:cubicBezTo>
                          <a:cubicBezTo>
                            <a:pt x="13484" y="15570"/>
                            <a:pt x="8091" y="10176"/>
                            <a:pt x="0" y="4782"/>
                          </a:cubicBezTo>
                          <a:cubicBezTo>
                            <a:pt x="48543" y="-6005"/>
                            <a:pt x="94389" y="-612"/>
                            <a:pt x="134842" y="42538"/>
                          </a:cubicBezTo>
                          <a:cubicBezTo>
                            <a:pt x="172598" y="82990"/>
                            <a:pt x="199566" y="139624"/>
                            <a:pt x="215747" y="196257"/>
                          </a:cubicBezTo>
                          <a:cubicBezTo>
                            <a:pt x="234625" y="266375"/>
                            <a:pt x="213050" y="336492"/>
                            <a:pt x="204959" y="403913"/>
                          </a:cubicBezTo>
                          <a:cubicBezTo>
                            <a:pt x="204959" y="401216"/>
                            <a:pt x="204959" y="398520"/>
                            <a:pt x="204959" y="395823"/>
                          </a:cubicBezTo>
                          <a:cubicBezTo>
                            <a:pt x="196869" y="304131"/>
                            <a:pt x="196869" y="207044"/>
                            <a:pt x="134842" y="136927"/>
                          </a:cubicBezTo>
                          <a:close/>
                        </a:path>
                      </a:pathLst>
                    </a:custGeom>
                    <a:solidFill>
                      <a:srgbClr val="BDE665"/>
                    </a:solidFill>
                    <a:ln w="26947" cap="flat">
                      <a:noFill/>
                      <a:prstDash val="solid"/>
                      <a:miter/>
                    </a:ln>
                  </p:spPr>
                  <p:txBody>
                    <a:bodyPr rtlCol="1" anchor="ctr"/>
                    <a:lstStyle/>
                    <a:p>
                      <a:endParaRPr lang="ar-SA"/>
                    </a:p>
                  </p:txBody>
                </p:sp>
                <p:sp>
                  <p:nvSpPr>
                    <p:cNvPr id="688" name="شكل حر: شكل 1651">
                      <a:extLst>
                        <a:ext uri="{FF2B5EF4-FFF2-40B4-BE49-F238E27FC236}">
                          <a16:creationId xmlns:a16="http://schemas.microsoft.com/office/drawing/2014/main" id="{385C57AF-7CC4-43DC-AED5-D8B665691EC2}"/>
                        </a:ext>
                      </a:extLst>
                    </p:cNvPr>
                    <p:cNvSpPr/>
                    <p:nvPr/>
                  </p:nvSpPr>
                  <p:spPr>
                    <a:xfrm>
                      <a:off x="5212268" y="6290511"/>
                      <a:ext cx="205383" cy="327723"/>
                    </a:xfrm>
                    <a:custGeom>
                      <a:avLst/>
                      <a:gdLst>
                        <a:gd name="connsiteX0" fmla="*/ 27678 w 205383"/>
                        <a:gd name="connsiteY0" fmla="*/ 1199 h 327723"/>
                        <a:gd name="connsiteX1" fmla="*/ 108583 w 205383"/>
                        <a:gd name="connsiteY1" fmla="*/ 25470 h 327723"/>
                        <a:gd name="connsiteX2" fmla="*/ 159822 w 205383"/>
                        <a:gd name="connsiteY2" fmla="*/ 98284 h 327723"/>
                        <a:gd name="connsiteX3" fmla="*/ 197578 w 205383"/>
                        <a:gd name="connsiteY3" fmla="*/ 187280 h 327723"/>
                        <a:gd name="connsiteX4" fmla="*/ 202972 w 205383"/>
                        <a:gd name="connsiteY4" fmla="*/ 303244 h 327723"/>
                        <a:gd name="connsiteX5" fmla="*/ 202972 w 205383"/>
                        <a:gd name="connsiteY5" fmla="*/ 327515 h 327723"/>
                        <a:gd name="connsiteX6" fmla="*/ 194881 w 205383"/>
                        <a:gd name="connsiteY6" fmla="*/ 200764 h 327723"/>
                        <a:gd name="connsiteX7" fmla="*/ 157126 w 205383"/>
                        <a:gd name="connsiteY7" fmla="*/ 114466 h 327723"/>
                        <a:gd name="connsiteX8" fmla="*/ 108583 w 205383"/>
                        <a:gd name="connsiteY8" fmla="*/ 41651 h 327723"/>
                        <a:gd name="connsiteX9" fmla="*/ 709 w 205383"/>
                        <a:gd name="connsiteY9" fmla="*/ 1199 h 327723"/>
                        <a:gd name="connsiteX10" fmla="*/ 27678 w 205383"/>
                        <a:gd name="connsiteY10" fmla="*/ 1199 h 327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5383" h="327723">
                          <a:moveTo>
                            <a:pt x="27678" y="1199"/>
                          </a:moveTo>
                          <a:cubicBezTo>
                            <a:pt x="54646" y="3895"/>
                            <a:pt x="84311" y="6592"/>
                            <a:pt x="108583" y="25470"/>
                          </a:cubicBezTo>
                          <a:cubicBezTo>
                            <a:pt x="130157" y="44348"/>
                            <a:pt x="146338" y="71316"/>
                            <a:pt x="159822" y="98284"/>
                          </a:cubicBezTo>
                          <a:cubicBezTo>
                            <a:pt x="173306" y="125253"/>
                            <a:pt x="186790" y="154918"/>
                            <a:pt x="197578" y="187280"/>
                          </a:cubicBezTo>
                          <a:cubicBezTo>
                            <a:pt x="208365" y="225036"/>
                            <a:pt x="205668" y="265488"/>
                            <a:pt x="202972" y="303244"/>
                          </a:cubicBezTo>
                          <a:cubicBezTo>
                            <a:pt x="202972" y="305941"/>
                            <a:pt x="202972" y="330212"/>
                            <a:pt x="202972" y="327515"/>
                          </a:cubicBezTo>
                          <a:cubicBezTo>
                            <a:pt x="205668" y="292457"/>
                            <a:pt x="202972" y="233126"/>
                            <a:pt x="194881" y="200764"/>
                          </a:cubicBezTo>
                          <a:cubicBezTo>
                            <a:pt x="186790" y="171099"/>
                            <a:pt x="170610" y="141434"/>
                            <a:pt x="157126" y="114466"/>
                          </a:cubicBezTo>
                          <a:cubicBezTo>
                            <a:pt x="143641" y="87497"/>
                            <a:pt x="127460" y="63226"/>
                            <a:pt x="108583" y="41651"/>
                          </a:cubicBezTo>
                          <a:cubicBezTo>
                            <a:pt x="84311" y="17379"/>
                            <a:pt x="30374" y="6592"/>
                            <a:pt x="709" y="1199"/>
                          </a:cubicBezTo>
                          <a:cubicBezTo>
                            <a:pt x="-4684" y="-1498"/>
                            <a:pt x="22284" y="1199"/>
                            <a:pt x="27678" y="1199"/>
                          </a:cubicBezTo>
                          <a:close/>
                        </a:path>
                      </a:pathLst>
                    </a:custGeom>
                    <a:solidFill>
                      <a:srgbClr val="DCFB8E"/>
                    </a:solidFill>
                    <a:ln w="26947" cap="flat">
                      <a:noFill/>
                      <a:prstDash val="solid"/>
                      <a:miter/>
                    </a:ln>
                  </p:spPr>
                  <p:txBody>
                    <a:bodyPr rtlCol="1" anchor="ctr"/>
                    <a:lstStyle/>
                    <a:p>
                      <a:endParaRPr lang="ar-SA"/>
                    </a:p>
                  </p:txBody>
                </p:sp>
                <p:sp>
                  <p:nvSpPr>
                    <p:cNvPr id="689" name="شكل حر: شكل 1652">
                      <a:extLst>
                        <a:ext uri="{FF2B5EF4-FFF2-40B4-BE49-F238E27FC236}">
                          <a16:creationId xmlns:a16="http://schemas.microsoft.com/office/drawing/2014/main" id="{2A56DBFE-59CC-413E-B12D-80594FF71824}"/>
                        </a:ext>
                      </a:extLst>
                    </p:cNvPr>
                    <p:cNvSpPr/>
                    <p:nvPr/>
                  </p:nvSpPr>
                  <p:spPr>
                    <a:xfrm>
                      <a:off x="5215674" y="6592565"/>
                      <a:ext cx="196868" cy="144121"/>
                    </a:xfrm>
                    <a:custGeom>
                      <a:avLst/>
                      <a:gdLst>
                        <a:gd name="connsiteX0" fmla="*/ 0 w 196868"/>
                        <a:gd name="connsiteY0" fmla="*/ 30855 h 144121"/>
                        <a:gd name="connsiteX1" fmla="*/ 80905 w 196868"/>
                        <a:gd name="connsiteY1" fmla="*/ 1189 h 144121"/>
                        <a:gd name="connsiteX2" fmla="*/ 196869 w 196868"/>
                        <a:gd name="connsiteY2" fmla="*/ 144122 h 144121"/>
                        <a:gd name="connsiteX3" fmla="*/ 0 w 196868"/>
                        <a:gd name="connsiteY3" fmla="*/ 30855 h 144121"/>
                      </a:gdLst>
                      <a:ahLst/>
                      <a:cxnLst>
                        <a:cxn ang="0">
                          <a:pos x="connsiteX0" y="connsiteY0"/>
                        </a:cxn>
                        <a:cxn ang="0">
                          <a:pos x="connsiteX1" y="connsiteY1"/>
                        </a:cxn>
                        <a:cxn ang="0">
                          <a:pos x="connsiteX2" y="connsiteY2"/>
                        </a:cxn>
                        <a:cxn ang="0">
                          <a:pos x="connsiteX3" y="connsiteY3"/>
                        </a:cxn>
                      </a:cxnLst>
                      <a:rect l="l" t="t" r="r" b="b"/>
                      <a:pathLst>
                        <a:path w="196868" h="144121">
                          <a:moveTo>
                            <a:pt x="0" y="30855"/>
                          </a:moveTo>
                          <a:cubicBezTo>
                            <a:pt x="24272" y="9280"/>
                            <a:pt x="51240" y="-4204"/>
                            <a:pt x="80905" y="1189"/>
                          </a:cubicBezTo>
                          <a:cubicBezTo>
                            <a:pt x="134842" y="36248"/>
                            <a:pt x="167204" y="82094"/>
                            <a:pt x="196869" y="144122"/>
                          </a:cubicBezTo>
                          <a:cubicBezTo>
                            <a:pt x="142932" y="76701"/>
                            <a:pt x="72815" y="30855"/>
                            <a:pt x="0" y="30855"/>
                          </a:cubicBezTo>
                          <a:close/>
                        </a:path>
                      </a:pathLst>
                    </a:custGeom>
                    <a:solidFill>
                      <a:srgbClr val="65B150"/>
                    </a:solidFill>
                    <a:ln w="26947" cap="flat">
                      <a:noFill/>
                      <a:prstDash val="solid"/>
                      <a:miter/>
                    </a:ln>
                  </p:spPr>
                  <p:txBody>
                    <a:bodyPr rtlCol="1" anchor="ctr"/>
                    <a:lstStyle/>
                    <a:p>
                      <a:endParaRPr lang="ar-SA"/>
                    </a:p>
                  </p:txBody>
                </p:sp>
              </p:grpSp>
              <p:grpSp>
                <p:nvGrpSpPr>
                  <p:cNvPr id="631" name="رسم 4">
                    <a:extLst>
                      <a:ext uri="{FF2B5EF4-FFF2-40B4-BE49-F238E27FC236}">
                        <a16:creationId xmlns:a16="http://schemas.microsoft.com/office/drawing/2014/main" id="{CBFA7579-3027-429C-86EB-B8F2C12A7896}"/>
                      </a:ext>
                    </a:extLst>
                  </p:cNvPr>
                  <p:cNvGrpSpPr/>
                  <p:nvPr/>
                </p:nvGrpSpPr>
                <p:grpSpPr>
                  <a:xfrm>
                    <a:off x="5466479" y="5916849"/>
                    <a:ext cx="584655" cy="1116488"/>
                    <a:chOff x="5466479" y="5916849"/>
                    <a:chExt cx="584655" cy="1116488"/>
                  </a:xfrm>
                  <a:solidFill>
                    <a:schemeClr val="accent1"/>
                  </a:solidFill>
                </p:grpSpPr>
                <p:sp>
                  <p:nvSpPr>
                    <p:cNvPr id="674" name="شكل حر: شكل 1654">
                      <a:extLst>
                        <a:ext uri="{FF2B5EF4-FFF2-40B4-BE49-F238E27FC236}">
                          <a16:creationId xmlns:a16="http://schemas.microsoft.com/office/drawing/2014/main" id="{C65B7FD6-219D-495D-804B-528428336EEB}"/>
                        </a:ext>
                      </a:extLst>
                    </p:cNvPr>
                    <p:cNvSpPr/>
                    <p:nvPr/>
                  </p:nvSpPr>
                  <p:spPr>
                    <a:xfrm>
                      <a:off x="5639077" y="6563469"/>
                      <a:ext cx="409918" cy="469868"/>
                    </a:xfrm>
                    <a:custGeom>
                      <a:avLst/>
                      <a:gdLst>
                        <a:gd name="connsiteX0" fmla="*/ 202262 w 409918"/>
                        <a:gd name="connsiteY0" fmla="*/ 113887 h 469868"/>
                        <a:gd name="connsiteX1" fmla="*/ 72814 w 409918"/>
                        <a:gd name="connsiteY1" fmla="*/ 469869 h 469868"/>
                        <a:gd name="connsiteX2" fmla="*/ 0 w 409918"/>
                        <a:gd name="connsiteY2" fmla="*/ 469869 h 469868"/>
                        <a:gd name="connsiteX3" fmla="*/ 29665 w 409918"/>
                        <a:gd name="connsiteY3" fmla="*/ 364692 h 469868"/>
                        <a:gd name="connsiteX4" fmla="*/ 134842 w 409918"/>
                        <a:gd name="connsiteY4" fmla="*/ 119281 h 469868"/>
                        <a:gd name="connsiteX5" fmla="*/ 283167 w 409918"/>
                        <a:gd name="connsiteY5" fmla="*/ 620 h 469868"/>
                        <a:gd name="connsiteX6" fmla="*/ 409918 w 409918"/>
                        <a:gd name="connsiteY6" fmla="*/ 173217 h 469868"/>
                        <a:gd name="connsiteX7" fmla="*/ 202262 w 409918"/>
                        <a:gd name="connsiteY7" fmla="*/ 113887 h 469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9918" h="469868">
                          <a:moveTo>
                            <a:pt x="202262" y="113887"/>
                          </a:moveTo>
                          <a:cubicBezTo>
                            <a:pt x="134842" y="213670"/>
                            <a:pt x="97086" y="343118"/>
                            <a:pt x="72814" y="469869"/>
                          </a:cubicBezTo>
                          <a:lnTo>
                            <a:pt x="0" y="469869"/>
                          </a:lnTo>
                          <a:cubicBezTo>
                            <a:pt x="5394" y="432113"/>
                            <a:pt x="16181" y="397055"/>
                            <a:pt x="29665" y="364692"/>
                          </a:cubicBezTo>
                          <a:cubicBezTo>
                            <a:pt x="64724" y="283787"/>
                            <a:pt x="88995" y="189398"/>
                            <a:pt x="134842" y="119281"/>
                          </a:cubicBezTo>
                          <a:cubicBezTo>
                            <a:pt x="167204" y="65344"/>
                            <a:pt x="223837" y="-7470"/>
                            <a:pt x="283167" y="620"/>
                          </a:cubicBezTo>
                          <a:cubicBezTo>
                            <a:pt x="345194" y="41072"/>
                            <a:pt x="380253" y="97706"/>
                            <a:pt x="409918" y="173217"/>
                          </a:cubicBezTo>
                          <a:cubicBezTo>
                            <a:pt x="358678" y="119281"/>
                            <a:pt x="261593" y="30285"/>
                            <a:pt x="202262" y="113887"/>
                          </a:cubicBezTo>
                          <a:close/>
                        </a:path>
                      </a:pathLst>
                    </a:custGeom>
                    <a:solidFill>
                      <a:srgbClr val="242D3E"/>
                    </a:solidFill>
                    <a:ln w="26947" cap="flat">
                      <a:noFill/>
                      <a:prstDash val="solid"/>
                      <a:miter/>
                    </a:ln>
                  </p:spPr>
                  <p:txBody>
                    <a:bodyPr rtlCol="1" anchor="ctr"/>
                    <a:lstStyle/>
                    <a:p>
                      <a:endParaRPr lang="ar-SA"/>
                    </a:p>
                  </p:txBody>
                </p:sp>
                <p:sp>
                  <p:nvSpPr>
                    <p:cNvPr id="675" name="شكل حر: شكل 1655">
                      <a:extLst>
                        <a:ext uri="{FF2B5EF4-FFF2-40B4-BE49-F238E27FC236}">
                          <a16:creationId xmlns:a16="http://schemas.microsoft.com/office/drawing/2014/main" id="{677743C4-AC7F-4F7B-A44F-8607722E7BE8}"/>
                        </a:ext>
                      </a:extLst>
                    </p:cNvPr>
                    <p:cNvSpPr/>
                    <p:nvPr/>
                  </p:nvSpPr>
                  <p:spPr>
                    <a:xfrm>
                      <a:off x="5547384" y="6255842"/>
                      <a:ext cx="503750" cy="774799"/>
                    </a:xfrm>
                    <a:custGeom>
                      <a:avLst/>
                      <a:gdLst>
                        <a:gd name="connsiteX0" fmla="*/ 372163 w 503750"/>
                        <a:gd name="connsiteY0" fmla="*/ 173406 h 774799"/>
                        <a:gd name="connsiteX1" fmla="*/ 283167 w 503750"/>
                        <a:gd name="connsiteY1" fmla="*/ 108682 h 774799"/>
                        <a:gd name="connsiteX2" fmla="*/ 191475 w 503750"/>
                        <a:gd name="connsiteY2" fmla="*/ 154528 h 774799"/>
                        <a:gd name="connsiteX3" fmla="*/ 99783 w 503750"/>
                        <a:gd name="connsiteY3" fmla="*/ 720863 h 774799"/>
                        <a:gd name="connsiteX4" fmla="*/ 102480 w 503750"/>
                        <a:gd name="connsiteY4" fmla="*/ 774800 h 774799"/>
                        <a:gd name="connsiteX5" fmla="*/ 0 w 503750"/>
                        <a:gd name="connsiteY5" fmla="*/ 774800 h 774799"/>
                        <a:gd name="connsiteX6" fmla="*/ 0 w 503750"/>
                        <a:gd name="connsiteY6" fmla="*/ 720863 h 774799"/>
                        <a:gd name="connsiteX7" fmla="*/ 35059 w 503750"/>
                        <a:gd name="connsiteY7" fmla="*/ 310944 h 774799"/>
                        <a:gd name="connsiteX8" fmla="*/ 169901 w 503750"/>
                        <a:gd name="connsiteY8" fmla="*/ 57442 h 774799"/>
                        <a:gd name="connsiteX9" fmla="*/ 266987 w 503750"/>
                        <a:gd name="connsiteY9" fmla="*/ 8899 h 774799"/>
                        <a:gd name="connsiteX10" fmla="*/ 415312 w 503750"/>
                        <a:gd name="connsiteY10" fmla="*/ 43958 h 774799"/>
                        <a:gd name="connsiteX11" fmla="*/ 496217 w 503750"/>
                        <a:gd name="connsiteY11" fmla="*/ 197678 h 774799"/>
                        <a:gd name="connsiteX12" fmla="*/ 485430 w 503750"/>
                        <a:gd name="connsiteY12" fmla="*/ 405334 h 774799"/>
                        <a:gd name="connsiteX13" fmla="*/ 372163 w 503750"/>
                        <a:gd name="connsiteY13" fmla="*/ 173406 h 774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3750" h="774799">
                          <a:moveTo>
                            <a:pt x="372163" y="173406"/>
                          </a:moveTo>
                          <a:cubicBezTo>
                            <a:pt x="347892" y="143741"/>
                            <a:pt x="315529" y="124863"/>
                            <a:pt x="283167" y="108682"/>
                          </a:cubicBezTo>
                          <a:cubicBezTo>
                            <a:pt x="237321" y="87107"/>
                            <a:pt x="221140" y="105985"/>
                            <a:pt x="191475" y="154528"/>
                          </a:cubicBezTo>
                          <a:cubicBezTo>
                            <a:pt x="99783" y="300157"/>
                            <a:pt x="88996" y="542872"/>
                            <a:pt x="99783" y="720863"/>
                          </a:cubicBezTo>
                          <a:cubicBezTo>
                            <a:pt x="99783" y="739741"/>
                            <a:pt x="102480" y="755922"/>
                            <a:pt x="102480" y="774800"/>
                          </a:cubicBezTo>
                          <a:lnTo>
                            <a:pt x="0" y="774800"/>
                          </a:lnTo>
                          <a:cubicBezTo>
                            <a:pt x="0" y="755922"/>
                            <a:pt x="0" y="737044"/>
                            <a:pt x="0" y="720863"/>
                          </a:cubicBezTo>
                          <a:cubicBezTo>
                            <a:pt x="2697" y="586021"/>
                            <a:pt x="-2697" y="437696"/>
                            <a:pt x="35059" y="310944"/>
                          </a:cubicBezTo>
                          <a:cubicBezTo>
                            <a:pt x="59330" y="230039"/>
                            <a:pt x="105177" y="103288"/>
                            <a:pt x="169901" y="57442"/>
                          </a:cubicBezTo>
                          <a:cubicBezTo>
                            <a:pt x="183385" y="27777"/>
                            <a:pt x="245412" y="14293"/>
                            <a:pt x="266987" y="8899"/>
                          </a:cubicBezTo>
                          <a:cubicBezTo>
                            <a:pt x="320923" y="-7282"/>
                            <a:pt x="372163" y="-4585"/>
                            <a:pt x="415312" y="43958"/>
                          </a:cubicBezTo>
                          <a:cubicBezTo>
                            <a:pt x="453068" y="84411"/>
                            <a:pt x="480036" y="141044"/>
                            <a:pt x="496217" y="197678"/>
                          </a:cubicBezTo>
                          <a:cubicBezTo>
                            <a:pt x="515095" y="267795"/>
                            <a:pt x="493520" y="337913"/>
                            <a:pt x="485430" y="405334"/>
                          </a:cubicBezTo>
                          <a:cubicBezTo>
                            <a:pt x="477339" y="313641"/>
                            <a:pt x="423403" y="232736"/>
                            <a:pt x="372163" y="173406"/>
                          </a:cubicBezTo>
                          <a:close/>
                        </a:path>
                      </a:pathLst>
                    </a:custGeom>
                    <a:solidFill>
                      <a:srgbClr val="315358"/>
                    </a:solidFill>
                    <a:ln w="26947" cap="flat">
                      <a:noFill/>
                      <a:prstDash val="solid"/>
                      <a:miter/>
                    </a:ln>
                  </p:spPr>
                  <p:txBody>
                    <a:bodyPr rtlCol="1" anchor="ctr"/>
                    <a:lstStyle/>
                    <a:p>
                      <a:endParaRPr lang="ar-SA"/>
                    </a:p>
                  </p:txBody>
                </p:sp>
                <p:sp>
                  <p:nvSpPr>
                    <p:cNvPr id="676" name="شكل حر: شكل 1656">
                      <a:extLst>
                        <a:ext uri="{FF2B5EF4-FFF2-40B4-BE49-F238E27FC236}">
                          <a16:creationId xmlns:a16="http://schemas.microsoft.com/office/drawing/2014/main" id="{D090FCF6-2B7C-449B-AC60-6D8535568D9B}"/>
                        </a:ext>
                      </a:extLst>
                    </p:cNvPr>
                    <p:cNvSpPr/>
                    <p:nvPr/>
                  </p:nvSpPr>
                  <p:spPr>
                    <a:xfrm>
                      <a:off x="5827855" y="6254565"/>
                      <a:ext cx="223279" cy="403913"/>
                    </a:xfrm>
                    <a:custGeom>
                      <a:avLst/>
                      <a:gdLst>
                        <a:gd name="connsiteX0" fmla="*/ 134842 w 223279"/>
                        <a:gd name="connsiteY0" fmla="*/ 136927 h 403913"/>
                        <a:gd name="connsiteX1" fmla="*/ 21574 w 223279"/>
                        <a:gd name="connsiteY1" fmla="*/ 20963 h 403913"/>
                        <a:gd name="connsiteX2" fmla="*/ 0 w 223279"/>
                        <a:gd name="connsiteY2" fmla="*/ 4782 h 403913"/>
                        <a:gd name="connsiteX3" fmla="*/ 134842 w 223279"/>
                        <a:gd name="connsiteY3" fmla="*/ 42538 h 403913"/>
                        <a:gd name="connsiteX4" fmla="*/ 215747 w 223279"/>
                        <a:gd name="connsiteY4" fmla="*/ 196257 h 403913"/>
                        <a:gd name="connsiteX5" fmla="*/ 204959 w 223279"/>
                        <a:gd name="connsiteY5" fmla="*/ 403913 h 403913"/>
                        <a:gd name="connsiteX6" fmla="*/ 204959 w 223279"/>
                        <a:gd name="connsiteY6" fmla="*/ 395823 h 403913"/>
                        <a:gd name="connsiteX7" fmla="*/ 134842 w 223279"/>
                        <a:gd name="connsiteY7" fmla="*/ 136927 h 40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3279" h="403913">
                          <a:moveTo>
                            <a:pt x="134842" y="136927"/>
                          </a:moveTo>
                          <a:cubicBezTo>
                            <a:pt x="97086" y="99171"/>
                            <a:pt x="64724" y="56022"/>
                            <a:pt x="21574" y="20963"/>
                          </a:cubicBezTo>
                          <a:cubicBezTo>
                            <a:pt x="13484" y="15569"/>
                            <a:pt x="5394" y="10176"/>
                            <a:pt x="0" y="4782"/>
                          </a:cubicBezTo>
                          <a:cubicBezTo>
                            <a:pt x="48543" y="-6005"/>
                            <a:pt x="94389" y="-612"/>
                            <a:pt x="134842" y="42538"/>
                          </a:cubicBezTo>
                          <a:cubicBezTo>
                            <a:pt x="172597" y="82990"/>
                            <a:pt x="199565" y="139624"/>
                            <a:pt x="215747" y="196257"/>
                          </a:cubicBezTo>
                          <a:cubicBezTo>
                            <a:pt x="234624" y="266375"/>
                            <a:pt x="213050" y="336492"/>
                            <a:pt x="204959" y="403913"/>
                          </a:cubicBezTo>
                          <a:cubicBezTo>
                            <a:pt x="204959" y="401217"/>
                            <a:pt x="204959" y="398520"/>
                            <a:pt x="204959" y="395823"/>
                          </a:cubicBezTo>
                          <a:cubicBezTo>
                            <a:pt x="199565" y="304130"/>
                            <a:pt x="199565" y="207045"/>
                            <a:pt x="134842" y="136927"/>
                          </a:cubicBezTo>
                          <a:close/>
                        </a:path>
                      </a:pathLst>
                    </a:custGeom>
                    <a:solidFill>
                      <a:srgbClr val="BDE665"/>
                    </a:solidFill>
                    <a:ln w="26947" cap="flat">
                      <a:noFill/>
                      <a:prstDash val="solid"/>
                      <a:miter/>
                    </a:ln>
                  </p:spPr>
                  <p:txBody>
                    <a:bodyPr rtlCol="1" anchor="ctr"/>
                    <a:lstStyle/>
                    <a:p>
                      <a:endParaRPr lang="ar-SA"/>
                    </a:p>
                  </p:txBody>
                </p:sp>
                <p:sp>
                  <p:nvSpPr>
                    <p:cNvPr id="677" name="شكل حر: شكل 1657">
                      <a:extLst>
                        <a:ext uri="{FF2B5EF4-FFF2-40B4-BE49-F238E27FC236}">
                          <a16:creationId xmlns:a16="http://schemas.microsoft.com/office/drawing/2014/main" id="{CF38017A-1059-433F-A32A-02CEAB39F2D3}"/>
                        </a:ext>
                      </a:extLst>
                    </p:cNvPr>
                    <p:cNvSpPr/>
                    <p:nvPr/>
                  </p:nvSpPr>
                  <p:spPr>
                    <a:xfrm>
                      <a:off x="5622896" y="6259347"/>
                      <a:ext cx="407221" cy="391040"/>
                    </a:xfrm>
                    <a:custGeom>
                      <a:avLst/>
                      <a:gdLst>
                        <a:gd name="connsiteX0" fmla="*/ 94389 w 407221"/>
                        <a:gd name="connsiteY0" fmla="*/ 51240 h 391040"/>
                        <a:gd name="connsiteX1" fmla="*/ 191475 w 407221"/>
                        <a:gd name="connsiteY1" fmla="*/ 2697 h 391040"/>
                        <a:gd name="connsiteX2" fmla="*/ 204959 w 407221"/>
                        <a:gd name="connsiteY2" fmla="*/ 0 h 391040"/>
                        <a:gd name="connsiteX3" fmla="*/ 226534 w 407221"/>
                        <a:gd name="connsiteY3" fmla="*/ 16181 h 391040"/>
                        <a:gd name="connsiteX4" fmla="*/ 339801 w 407221"/>
                        <a:gd name="connsiteY4" fmla="*/ 132145 h 391040"/>
                        <a:gd name="connsiteX5" fmla="*/ 407222 w 407221"/>
                        <a:gd name="connsiteY5" fmla="*/ 391041 h 391040"/>
                        <a:gd name="connsiteX6" fmla="*/ 293955 w 407221"/>
                        <a:gd name="connsiteY6" fmla="*/ 169900 h 391040"/>
                        <a:gd name="connsiteX7" fmla="*/ 213050 w 407221"/>
                        <a:gd name="connsiteY7" fmla="*/ 110570 h 391040"/>
                        <a:gd name="connsiteX8" fmla="*/ 75511 w 407221"/>
                        <a:gd name="connsiteY8" fmla="*/ 99783 h 391040"/>
                        <a:gd name="connsiteX9" fmla="*/ 0 w 407221"/>
                        <a:gd name="connsiteY9" fmla="*/ 188778 h 391040"/>
                        <a:gd name="connsiteX10" fmla="*/ 94389 w 407221"/>
                        <a:gd name="connsiteY10" fmla="*/ 51240 h 39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7221" h="391040">
                          <a:moveTo>
                            <a:pt x="94389" y="51240"/>
                          </a:moveTo>
                          <a:cubicBezTo>
                            <a:pt x="107873" y="21574"/>
                            <a:pt x="169901" y="8090"/>
                            <a:pt x="191475" y="2697"/>
                          </a:cubicBezTo>
                          <a:cubicBezTo>
                            <a:pt x="196869" y="2697"/>
                            <a:pt x="199565" y="0"/>
                            <a:pt x="204959" y="0"/>
                          </a:cubicBezTo>
                          <a:cubicBezTo>
                            <a:pt x="213050" y="5394"/>
                            <a:pt x="218444" y="10787"/>
                            <a:pt x="226534" y="16181"/>
                          </a:cubicBezTo>
                          <a:cubicBezTo>
                            <a:pt x="269683" y="51240"/>
                            <a:pt x="302045" y="94389"/>
                            <a:pt x="339801" y="132145"/>
                          </a:cubicBezTo>
                          <a:cubicBezTo>
                            <a:pt x="401828" y="202262"/>
                            <a:pt x="401828" y="299348"/>
                            <a:pt x="407222" y="391041"/>
                          </a:cubicBezTo>
                          <a:cubicBezTo>
                            <a:pt x="396434" y="304742"/>
                            <a:pt x="345195" y="226534"/>
                            <a:pt x="293955" y="169900"/>
                          </a:cubicBezTo>
                          <a:cubicBezTo>
                            <a:pt x="269683" y="142932"/>
                            <a:pt x="242715" y="124054"/>
                            <a:pt x="213050" y="110570"/>
                          </a:cubicBezTo>
                          <a:cubicBezTo>
                            <a:pt x="172597" y="78208"/>
                            <a:pt x="121357" y="59330"/>
                            <a:pt x="75511" y="99783"/>
                          </a:cubicBezTo>
                          <a:cubicBezTo>
                            <a:pt x="45846" y="126751"/>
                            <a:pt x="21575" y="156416"/>
                            <a:pt x="0" y="188778"/>
                          </a:cubicBezTo>
                          <a:cubicBezTo>
                            <a:pt x="26968" y="132145"/>
                            <a:pt x="56634" y="78208"/>
                            <a:pt x="94389" y="51240"/>
                          </a:cubicBezTo>
                          <a:close/>
                        </a:path>
                      </a:pathLst>
                    </a:custGeom>
                    <a:solidFill>
                      <a:srgbClr val="63B527"/>
                    </a:solidFill>
                    <a:ln w="26947" cap="flat">
                      <a:noFill/>
                      <a:prstDash val="solid"/>
                      <a:miter/>
                    </a:ln>
                  </p:spPr>
                  <p:txBody>
                    <a:bodyPr rtlCol="1" anchor="ctr"/>
                    <a:lstStyle/>
                    <a:p>
                      <a:endParaRPr lang="ar-SA"/>
                    </a:p>
                  </p:txBody>
                </p:sp>
                <p:sp>
                  <p:nvSpPr>
                    <p:cNvPr id="678" name="شكل حر: شكل 1658">
                      <a:extLst>
                        <a:ext uri="{FF2B5EF4-FFF2-40B4-BE49-F238E27FC236}">
                          <a16:creationId xmlns:a16="http://schemas.microsoft.com/office/drawing/2014/main" id="{034A7600-145C-4FB0-BA8A-ADC97AD565DF}"/>
                        </a:ext>
                      </a:extLst>
                    </p:cNvPr>
                    <p:cNvSpPr/>
                    <p:nvPr/>
                  </p:nvSpPr>
                  <p:spPr>
                    <a:xfrm>
                      <a:off x="5590534" y="6334858"/>
                      <a:ext cx="245411" cy="695783"/>
                    </a:xfrm>
                    <a:custGeom>
                      <a:avLst/>
                      <a:gdLst>
                        <a:gd name="connsiteX0" fmla="*/ 145629 w 245411"/>
                        <a:gd name="connsiteY0" fmla="*/ 75511 h 695783"/>
                        <a:gd name="connsiteX1" fmla="*/ 53937 w 245411"/>
                        <a:gd name="connsiteY1" fmla="*/ 641847 h 695783"/>
                        <a:gd name="connsiteX2" fmla="*/ 56633 w 245411"/>
                        <a:gd name="connsiteY2" fmla="*/ 695783 h 695783"/>
                        <a:gd name="connsiteX3" fmla="*/ 0 w 245411"/>
                        <a:gd name="connsiteY3" fmla="*/ 695783 h 695783"/>
                        <a:gd name="connsiteX4" fmla="*/ 18878 w 245411"/>
                        <a:gd name="connsiteY4" fmla="*/ 409919 h 695783"/>
                        <a:gd name="connsiteX5" fmla="*/ 161810 w 245411"/>
                        <a:gd name="connsiteY5" fmla="*/ 0 h 695783"/>
                        <a:gd name="connsiteX6" fmla="*/ 245412 w 245411"/>
                        <a:gd name="connsiteY6" fmla="*/ 35059 h 695783"/>
                        <a:gd name="connsiteX7" fmla="*/ 237321 w 245411"/>
                        <a:gd name="connsiteY7" fmla="*/ 29665 h 695783"/>
                        <a:gd name="connsiteX8" fmla="*/ 145629 w 245411"/>
                        <a:gd name="connsiteY8" fmla="*/ 75511 h 695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411" h="695783">
                          <a:moveTo>
                            <a:pt x="145629" y="75511"/>
                          </a:moveTo>
                          <a:cubicBezTo>
                            <a:pt x="53937" y="221141"/>
                            <a:pt x="43149" y="463856"/>
                            <a:pt x="53937" y="641847"/>
                          </a:cubicBezTo>
                          <a:cubicBezTo>
                            <a:pt x="53937" y="660724"/>
                            <a:pt x="56633" y="676905"/>
                            <a:pt x="56633" y="695783"/>
                          </a:cubicBezTo>
                          <a:lnTo>
                            <a:pt x="0" y="695783"/>
                          </a:lnTo>
                          <a:cubicBezTo>
                            <a:pt x="5394" y="601394"/>
                            <a:pt x="10787" y="507005"/>
                            <a:pt x="18878" y="409919"/>
                          </a:cubicBezTo>
                          <a:cubicBezTo>
                            <a:pt x="29665" y="264290"/>
                            <a:pt x="59330" y="86299"/>
                            <a:pt x="161810" y="0"/>
                          </a:cubicBezTo>
                          <a:cubicBezTo>
                            <a:pt x="191475" y="0"/>
                            <a:pt x="221140" y="13484"/>
                            <a:pt x="245412" y="35059"/>
                          </a:cubicBezTo>
                          <a:cubicBezTo>
                            <a:pt x="242715" y="32362"/>
                            <a:pt x="240018" y="32362"/>
                            <a:pt x="237321" y="29665"/>
                          </a:cubicBezTo>
                          <a:cubicBezTo>
                            <a:pt x="194172" y="10788"/>
                            <a:pt x="177991" y="29665"/>
                            <a:pt x="145629" y="75511"/>
                          </a:cubicBezTo>
                          <a:close/>
                        </a:path>
                      </a:pathLst>
                    </a:custGeom>
                    <a:solidFill>
                      <a:srgbClr val="006400"/>
                    </a:solidFill>
                    <a:ln w="26947" cap="flat">
                      <a:noFill/>
                      <a:prstDash val="solid"/>
                      <a:miter/>
                    </a:ln>
                  </p:spPr>
                  <p:txBody>
                    <a:bodyPr rtlCol="1" anchor="ctr"/>
                    <a:lstStyle/>
                    <a:p>
                      <a:endParaRPr lang="ar-SA"/>
                    </a:p>
                  </p:txBody>
                </p:sp>
                <p:sp>
                  <p:nvSpPr>
                    <p:cNvPr id="679" name="شكل حر: شكل 1659">
                      <a:extLst>
                        <a:ext uri="{FF2B5EF4-FFF2-40B4-BE49-F238E27FC236}">
                          <a16:creationId xmlns:a16="http://schemas.microsoft.com/office/drawing/2014/main" id="{87EE0032-0730-4F9B-ACA4-2AC8828388B7}"/>
                        </a:ext>
                      </a:extLst>
                    </p:cNvPr>
                    <p:cNvSpPr/>
                    <p:nvPr/>
                  </p:nvSpPr>
                  <p:spPr>
                    <a:xfrm>
                      <a:off x="5838453" y="6260845"/>
                      <a:ext cx="204863" cy="327724"/>
                    </a:xfrm>
                    <a:custGeom>
                      <a:avLst/>
                      <a:gdLst>
                        <a:gd name="connsiteX0" fmla="*/ 27158 w 204863"/>
                        <a:gd name="connsiteY0" fmla="*/ 1198 h 327724"/>
                        <a:gd name="connsiteX1" fmla="*/ 108063 w 204863"/>
                        <a:gd name="connsiteY1" fmla="*/ 25470 h 327724"/>
                        <a:gd name="connsiteX2" fmla="*/ 159302 w 204863"/>
                        <a:gd name="connsiteY2" fmla="*/ 98285 h 327724"/>
                        <a:gd name="connsiteX3" fmla="*/ 197058 w 204863"/>
                        <a:gd name="connsiteY3" fmla="*/ 187280 h 327724"/>
                        <a:gd name="connsiteX4" fmla="*/ 202452 w 204863"/>
                        <a:gd name="connsiteY4" fmla="*/ 303244 h 327724"/>
                        <a:gd name="connsiteX5" fmla="*/ 202452 w 204863"/>
                        <a:gd name="connsiteY5" fmla="*/ 327515 h 327724"/>
                        <a:gd name="connsiteX6" fmla="*/ 194361 w 204863"/>
                        <a:gd name="connsiteY6" fmla="*/ 200764 h 327724"/>
                        <a:gd name="connsiteX7" fmla="*/ 156606 w 204863"/>
                        <a:gd name="connsiteY7" fmla="*/ 114465 h 327724"/>
                        <a:gd name="connsiteX8" fmla="*/ 108063 w 204863"/>
                        <a:gd name="connsiteY8" fmla="*/ 41651 h 327724"/>
                        <a:gd name="connsiteX9" fmla="*/ 189 w 204863"/>
                        <a:gd name="connsiteY9" fmla="*/ 1198 h 327724"/>
                        <a:gd name="connsiteX10" fmla="*/ 27158 w 204863"/>
                        <a:gd name="connsiteY10" fmla="*/ 1198 h 327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4863" h="327724">
                          <a:moveTo>
                            <a:pt x="27158" y="1198"/>
                          </a:moveTo>
                          <a:cubicBezTo>
                            <a:pt x="54126" y="3895"/>
                            <a:pt x="83791" y="6592"/>
                            <a:pt x="108063" y="25470"/>
                          </a:cubicBezTo>
                          <a:cubicBezTo>
                            <a:pt x="129637" y="44348"/>
                            <a:pt x="145818" y="71316"/>
                            <a:pt x="159302" y="98285"/>
                          </a:cubicBezTo>
                          <a:cubicBezTo>
                            <a:pt x="172786" y="125253"/>
                            <a:pt x="186271" y="154918"/>
                            <a:pt x="197058" y="187280"/>
                          </a:cubicBezTo>
                          <a:cubicBezTo>
                            <a:pt x="207845" y="225036"/>
                            <a:pt x="205149" y="265488"/>
                            <a:pt x="202452" y="303244"/>
                          </a:cubicBezTo>
                          <a:cubicBezTo>
                            <a:pt x="202452" y="305941"/>
                            <a:pt x="199755" y="330212"/>
                            <a:pt x="202452" y="327515"/>
                          </a:cubicBezTo>
                          <a:cubicBezTo>
                            <a:pt x="205149" y="292457"/>
                            <a:pt x="202452" y="233126"/>
                            <a:pt x="194361" y="200764"/>
                          </a:cubicBezTo>
                          <a:cubicBezTo>
                            <a:pt x="186271" y="171099"/>
                            <a:pt x="170090" y="141434"/>
                            <a:pt x="156606" y="114465"/>
                          </a:cubicBezTo>
                          <a:cubicBezTo>
                            <a:pt x="143122" y="87497"/>
                            <a:pt x="126940" y="63226"/>
                            <a:pt x="108063" y="41651"/>
                          </a:cubicBezTo>
                          <a:cubicBezTo>
                            <a:pt x="83791" y="17380"/>
                            <a:pt x="29855" y="6592"/>
                            <a:pt x="189" y="1198"/>
                          </a:cubicBezTo>
                          <a:cubicBezTo>
                            <a:pt x="-2508" y="-1498"/>
                            <a:pt x="24461" y="1198"/>
                            <a:pt x="27158" y="1198"/>
                          </a:cubicBezTo>
                          <a:close/>
                        </a:path>
                      </a:pathLst>
                    </a:custGeom>
                    <a:solidFill>
                      <a:srgbClr val="DCFB8E"/>
                    </a:solidFill>
                    <a:ln w="26947" cap="flat">
                      <a:noFill/>
                      <a:prstDash val="solid"/>
                      <a:miter/>
                    </a:ln>
                  </p:spPr>
                  <p:txBody>
                    <a:bodyPr rtlCol="1" anchor="ctr"/>
                    <a:lstStyle/>
                    <a:p>
                      <a:endParaRPr lang="ar-SA"/>
                    </a:p>
                  </p:txBody>
                </p:sp>
                <p:sp>
                  <p:nvSpPr>
                    <p:cNvPr id="680" name="شكل حر: شكل 1660">
                      <a:extLst>
                        <a:ext uri="{FF2B5EF4-FFF2-40B4-BE49-F238E27FC236}">
                          <a16:creationId xmlns:a16="http://schemas.microsoft.com/office/drawing/2014/main" id="{1DAF48B1-1ADA-4299-8520-59D67E578F92}"/>
                        </a:ext>
                      </a:extLst>
                    </p:cNvPr>
                    <p:cNvSpPr/>
                    <p:nvPr/>
                  </p:nvSpPr>
                  <p:spPr>
                    <a:xfrm>
                      <a:off x="5770486" y="6270787"/>
                      <a:ext cx="251962" cy="309555"/>
                    </a:xfrm>
                    <a:custGeom>
                      <a:avLst/>
                      <a:gdLst>
                        <a:gd name="connsiteX0" fmla="*/ 735 w 251962"/>
                        <a:gd name="connsiteY0" fmla="*/ 18225 h 309555"/>
                        <a:gd name="connsiteX1" fmla="*/ 138274 w 251962"/>
                        <a:gd name="connsiteY1" fmla="*/ 69465 h 309555"/>
                        <a:gd name="connsiteX2" fmla="*/ 197604 w 251962"/>
                        <a:gd name="connsiteY2" fmla="*/ 142279 h 309555"/>
                        <a:gd name="connsiteX3" fmla="*/ 235359 w 251962"/>
                        <a:gd name="connsiteY3" fmla="*/ 207003 h 309555"/>
                        <a:gd name="connsiteX4" fmla="*/ 251541 w 251962"/>
                        <a:gd name="connsiteY4" fmla="*/ 309483 h 309555"/>
                        <a:gd name="connsiteX5" fmla="*/ 189513 w 251962"/>
                        <a:gd name="connsiteY5" fmla="*/ 142279 h 309555"/>
                        <a:gd name="connsiteX6" fmla="*/ 138274 w 251962"/>
                        <a:gd name="connsiteY6" fmla="*/ 82949 h 309555"/>
                        <a:gd name="connsiteX7" fmla="*/ 6129 w 251962"/>
                        <a:gd name="connsiteY7" fmla="*/ 18225 h 309555"/>
                        <a:gd name="connsiteX8" fmla="*/ 735 w 251962"/>
                        <a:gd name="connsiteY8" fmla="*/ 18225 h 309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962" h="309555">
                          <a:moveTo>
                            <a:pt x="735" y="18225"/>
                          </a:moveTo>
                          <a:cubicBezTo>
                            <a:pt x="54672" y="-30318"/>
                            <a:pt x="105911" y="29013"/>
                            <a:pt x="138274" y="69465"/>
                          </a:cubicBezTo>
                          <a:cubicBezTo>
                            <a:pt x="159848" y="93736"/>
                            <a:pt x="178726" y="115311"/>
                            <a:pt x="197604" y="142279"/>
                          </a:cubicBezTo>
                          <a:cubicBezTo>
                            <a:pt x="213785" y="163854"/>
                            <a:pt x="224572" y="171944"/>
                            <a:pt x="235359" y="207003"/>
                          </a:cubicBezTo>
                          <a:cubicBezTo>
                            <a:pt x="243450" y="239365"/>
                            <a:pt x="254237" y="312180"/>
                            <a:pt x="251541" y="309483"/>
                          </a:cubicBezTo>
                          <a:cubicBezTo>
                            <a:pt x="243450" y="252849"/>
                            <a:pt x="240753" y="204307"/>
                            <a:pt x="189513" y="142279"/>
                          </a:cubicBezTo>
                          <a:cubicBezTo>
                            <a:pt x="173332" y="120705"/>
                            <a:pt x="154454" y="101827"/>
                            <a:pt x="138274" y="82949"/>
                          </a:cubicBezTo>
                          <a:cubicBezTo>
                            <a:pt x="103215" y="39800"/>
                            <a:pt x="57369" y="-6046"/>
                            <a:pt x="6129" y="18225"/>
                          </a:cubicBezTo>
                          <a:cubicBezTo>
                            <a:pt x="3432" y="18225"/>
                            <a:pt x="-1962" y="18225"/>
                            <a:pt x="735" y="18225"/>
                          </a:cubicBezTo>
                          <a:close/>
                        </a:path>
                      </a:pathLst>
                    </a:custGeom>
                    <a:solidFill>
                      <a:srgbClr val="DCFB8E">
                        <a:alpha val="30000"/>
                      </a:srgbClr>
                    </a:solidFill>
                    <a:ln w="26947" cap="flat">
                      <a:noFill/>
                      <a:prstDash val="solid"/>
                      <a:miter/>
                    </a:ln>
                  </p:spPr>
                  <p:txBody>
                    <a:bodyPr rtlCol="1" anchor="ctr"/>
                    <a:lstStyle/>
                    <a:p>
                      <a:endParaRPr lang="ar-SA"/>
                    </a:p>
                  </p:txBody>
                </p:sp>
                <p:sp>
                  <p:nvSpPr>
                    <p:cNvPr id="681" name="شكل حر: شكل 1661">
                      <a:extLst>
                        <a:ext uri="{FF2B5EF4-FFF2-40B4-BE49-F238E27FC236}">
                          <a16:creationId xmlns:a16="http://schemas.microsoft.com/office/drawing/2014/main" id="{DC5AC064-7FD6-47DD-BB29-AE2901FED531}"/>
                        </a:ext>
                      </a:extLst>
                    </p:cNvPr>
                    <p:cNvSpPr/>
                    <p:nvPr/>
                  </p:nvSpPr>
                  <p:spPr>
                    <a:xfrm>
                      <a:off x="5490751" y="5917206"/>
                      <a:ext cx="275076" cy="1116131"/>
                    </a:xfrm>
                    <a:custGeom>
                      <a:avLst/>
                      <a:gdLst>
                        <a:gd name="connsiteX0" fmla="*/ 202262 w 275076"/>
                        <a:gd name="connsiteY0" fmla="*/ 180331 h 1116131"/>
                        <a:gd name="connsiteX1" fmla="*/ 137538 w 275076"/>
                        <a:gd name="connsiteY1" fmla="*/ 444621 h 1116131"/>
                        <a:gd name="connsiteX2" fmla="*/ 99783 w 275076"/>
                        <a:gd name="connsiteY2" fmla="*/ 989381 h 1116131"/>
                        <a:gd name="connsiteX3" fmla="*/ 94389 w 275076"/>
                        <a:gd name="connsiteY3" fmla="*/ 1116132 h 1116131"/>
                        <a:gd name="connsiteX4" fmla="*/ 0 w 275076"/>
                        <a:gd name="connsiteY4" fmla="*/ 1116132 h 1116131"/>
                        <a:gd name="connsiteX5" fmla="*/ 40452 w 275076"/>
                        <a:gd name="connsiteY5" fmla="*/ 485073 h 1116131"/>
                        <a:gd name="connsiteX6" fmla="*/ 137538 w 275076"/>
                        <a:gd name="connsiteY6" fmla="*/ 177634 h 1116131"/>
                        <a:gd name="connsiteX7" fmla="*/ 275077 w 275076"/>
                        <a:gd name="connsiteY7" fmla="*/ 5037 h 1116131"/>
                        <a:gd name="connsiteX8" fmla="*/ 202262 w 275076"/>
                        <a:gd name="connsiteY8" fmla="*/ 180331 h 1116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5076" h="1116131">
                          <a:moveTo>
                            <a:pt x="202262" y="180331"/>
                          </a:moveTo>
                          <a:cubicBezTo>
                            <a:pt x="177991" y="266630"/>
                            <a:pt x="151022" y="352929"/>
                            <a:pt x="137538" y="444621"/>
                          </a:cubicBezTo>
                          <a:cubicBezTo>
                            <a:pt x="107873" y="622612"/>
                            <a:pt x="105176" y="805997"/>
                            <a:pt x="99783" y="989381"/>
                          </a:cubicBezTo>
                          <a:cubicBezTo>
                            <a:pt x="99783" y="1032531"/>
                            <a:pt x="97086" y="1072983"/>
                            <a:pt x="94389" y="1116132"/>
                          </a:cubicBezTo>
                          <a:lnTo>
                            <a:pt x="0" y="1116132"/>
                          </a:lnTo>
                          <a:cubicBezTo>
                            <a:pt x="0" y="905779"/>
                            <a:pt x="8090" y="690033"/>
                            <a:pt x="40452" y="485073"/>
                          </a:cubicBezTo>
                          <a:cubicBezTo>
                            <a:pt x="59330" y="374503"/>
                            <a:pt x="91692" y="274721"/>
                            <a:pt x="137538" y="177634"/>
                          </a:cubicBezTo>
                          <a:cubicBezTo>
                            <a:pt x="148326" y="153363"/>
                            <a:pt x="240018" y="-32719"/>
                            <a:pt x="275077" y="5037"/>
                          </a:cubicBezTo>
                          <a:cubicBezTo>
                            <a:pt x="272380" y="-3053"/>
                            <a:pt x="204959" y="164150"/>
                            <a:pt x="202262" y="180331"/>
                          </a:cubicBezTo>
                          <a:close/>
                        </a:path>
                      </a:pathLst>
                    </a:custGeom>
                    <a:solidFill>
                      <a:srgbClr val="115027"/>
                    </a:solidFill>
                    <a:ln w="26947" cap="flat">
                      <a:noFill/>
                      <a:prstDash val="solid"/>
                      <a:miter/>
                    </a:ln>
                  </p:spPr>
                  <p:txBody>
                    <a:bodyPr rtlCol="1" anchor="ctr"/>
                    <a:lstStyle/>
                    <a:p>
                      <a:endParaRPr lang="ar-SA"/>
                    </a:p>
                  </p:txBody>
                </p:sp>
                <p:sp>
                  <p:nvSpPr>
                    <p:cNvPr id="682" name="شكل حر: شكل 1662">
                      <a:extLst>
                        <a:ext uri="{FF2B5EF4-FFF2-40B4-BE49-F238E27FC236}">
                          <a16:creationId xmlns:a16="http://schemas.microsoft.com/office/drawing/2014/main" id="{AB6E3EB5-4CAA-46F4-9F96-B9E4D6C3B581}"/>
                        </a:ext>
                      </a:extLst>
                    </p:cNvPr>
                    <p:cNvSpPr/>
                    <p:nvPr/>
                  </p:nvSpPr>
                  <p:spPr>
                    <a:xfrm>
                      <a:off x="5738859" y="6591057"/>
                      <a:ext cx="310135" cy="148325"/>
                    </a:xfrm>
                    <a:custGeom>
                      <a:avLst/>
                      <a:gdLst>
                        <a:gd name="connsiteX0" fmla="*/ 35059 w 310135"/>
                        <a:gd name="connsiteY0" fmla="*/ 88996 h 148325"/>
                        <a:gd name="connsiteX1" fmla="*/ 102480 w 310135"/>
                        <a:gd name="connsiteY1" fmla="*/ 0 h 148325"/>
                        <a:gd name="connsiteX2" fmla="*/ 296652 w 310135"/>
                        <a:gd name="connsiteY2" fmla="*/ 113267 h 148325"/>
                        <a:gd name="connsiteX3" fmla="*/ 310136 w 310135"/>
                        <a:gd name="connsiteY3" fmla="*/ 142932 h 148325"/>
                        <a:gd name="connsiteX4" fmla="*/ 134842 w 310135"/>
                        <a:gd name="connsiteY4" fmla="*/ 56634 h 148325"/>
                        <a:gd name="connsiteX5" fmla="*/ 0 w 310135"/>
                        <a:gd name="connsiteY5" fmla="*/ 148326 h 148325"/>
                        <a:gd name="connsiteX6" fmla="*/ 35059 w 310135"/>
                        <a:gd name="connsiteY6" fmla="*/ 88996 h 148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0135" h="148325">
                          <a:moveTo>
                            <a:pt x="35059" y="88996"/>
                          </a:moveTo>
                          <a:cubicBezTo>
                            <a:pt x="51240" y="59331"/>
                            <a:pt x="75511" y="24272"/>
                            <a:pt x="102480" y="0"/>
                          </a:cubicBezTo>
                          <a:cubicBezTo>
                            <a:pt x="175294" y="0"/>
                            <a:pt x="245412" y="45846"/>
                            <a:pt x="296652" y="113267"/>
                          </a:cubicBezTo>
                          <a:cubicBezTo>
                            <a:pt x="302045" y="121357"/>
                            <a:pt x="304742" y="132145"/>
                            <a:pt x="310136" y="142932"/>
                          </a:cubicBezTo>
                          <a:cubicBezTo>
                            <a:pt x="266986" y="99783"/>
                            <a:pt x="194172" y="32362"/>
                            <a:pt x="134842" y="56634"/>
                          </a:cubicBezTo>
                          <a:cubicBezTo>
                            <a:pt x="83602" y="62027"/>
                            <a:pt x="37755" y="102480"/>
                            <a:pt x="0" y="148326"/>
                          </a:cubicBezTo>
                          <a:cubicBezTo>
                            <a:pt x="13484" y="129448"/>
                            <a:pt x="21575" y="107873"/>
                            <a:pt x="35059" y="88996"/>
                          </a:cubicBezTo>
                          <a:close/>
                        </a:path>
                      </a:pathLst>
                    </a:custGeom>
                    <a:solidFill>
                      <a:srgbClr val="417752"/>
                    </a:solidFill>
                    <a:ln w="26947" cap="flat">
                      <a:noFill/>
                      <a:prstDash val="solid"/>
                      <a:miter/>
                    </a:ln>
                  </p:spPr>
                  <p:txBody>
                    <a:bodyPr rtlCol="1" anchor="ctr"/>
                    <a:lstStyle/>
                    <a:p>
                      <a:endParaRPr lang="ar-SA"/>
                    </a:p>
                  </p:txBody>
                </p:sp>
                <p:sp>
                  <p:nvSpPr>
                    <p:cNvPr id="683" name="شكل حر: شكل 1663">
                      <a:extLst>
                        <a:ext uri="{FF2B5EF4-FFF2-40B4-BE49-F238E27FC236}">
                          <a16:creationId xmlns:a16="http://schemas.microsoft.com/office/drawing/2014/main" id="{40C2C773-A530-46E2-AC7C-B849D91DE79F}"/>
                        </a:ext>
                      </a:extLst>
                    </p:cNvPr>
                    <p:cNvSpPr/>
                    <p:nvPr/>
                  </p:nvSpPr>
                  <p:spPr>
                    <a:xfrm>
                      <a:off x="5841339" y="6562900"/>
                      <a:ext cx="196868" cy="144121"/>
                    </a:xfrm>
                    <a:custGeom>
                      <a:avLst/>
                      <a:gdLst>
                        <a:gd name="connsiteX0" fmla="*/ 0 w 196868"/>
                        <a:gd name="connsiteY0" fmla="*/ 30855 h 144121"/>
                        <a:gd name="connsiteX1" fmla="*/ 80905 w 196868"/>
                        <a:gd name="connsiteY1" fmla="*/ 1189 h 144121"/>
                        <a:gd name="connsiteX2" fmla="*/ 196868 w 196868"/>
                        <a:gd name="connsiteY2" fmla="*/ 144122 h 144121"/>
                        <a:gd name="connsiteX3" fmla="*/ 0 w 196868"/>
                        <a:gd name="connsiteY3" fmla="*/ 30855 h 144121"/>
                      </a:gdLst>
                      <a:ahLst/>
                      <a:cxnLst>
                        <a:cxn ang="0">
                          <a:pos x="connsiteX0" y="connsiteY0"/>
                        </a:cxn>
                        <a:cxn ang="0">
                          <a:pos x="connsiteX1" y="connsiteY1"/>
                        </a:cxn>
                        <a:cxn ang="0">
                          <a:pos x="connsiteX2" y="connsiteY2"/>
                        </a:cxn>
                        <a:cxn ang="0">
                          <a:pos x="connsiteX3" y="connsiteY3"/>
                        </a:cxn>
                      </a:cxnLst>
                      <a:rect l="l" t="t" r="r" b="b"/>
                      <a:pathLst>
                        <a:path w="196868" h="144121">
                          <a:moveTo>
                            <a:pt x="0" y="30855"/>
                          </a:moveTo>
                          <a:cubicBezTo>
                            <a:pt x="24271" y="9280"/>
                            <a:pt x="51240" y="-4204"/>
                            <a:pt x="80905" y="1189"/>
                          </a:cubicBezTo>
                          <a:cubicBezTo>
                            <a:pt x="134842" y="36248"/>
                            <a:pt x="167204" y="82094"/>
                            <a:pt x="196868" y="144122"/>
                          </a:cubicBezTo>
                          <a:cubicBezTo>
                            <a:pt x="145629" y="74004"/>
                            <a:pt x="75511" y="30855"/>
                            <a:pt x="0" y="30855"/>
                          </a:cubicBezTo>
                          <a:close/>
                        </a:path>
                      </a:pathLst>
                    </a:custGeom>
                    <a:solidFill>
                      <a:srgbClr val="65B150"/>
                    </a:solidFill>
                    <a:ln w="26947" cap="flat">
                      <a:noFill/>
                      <a:prstDash val="solid"/>
                      <a:miter/>
                    </a:ln>
                  </p:spPr>
                  <p:txBody>
                    <a:bodyPr rtlCol="1" anchor="ctr"/>
                    <a:lstStyle/>
                    <a:p>
                      <a:endParaRPr lang="ar-SA"/>
                    </a:p>
                  </p:txBody>
                </p:sp>
                <p:sp>
                  <p:nvSpPr>
                    <p:cNvPr id="684" name="شكل حر: شكل 1664">
                      <a:extLst>
                        <a:ext uri="{FF2B5EF4-FFF2-40B4-BE49-F238E27FC236}">
                          <a16:creationId xmlns:a16="http://schemas.microsoft.com/office/drawing/2014/main" id="{4336802D-1204-4623-B949-C5155533107E}"/>
                        </a:ext>
                      </a:extLst>
                    </p:cNvPr>
                    <p:cNvSpPr/>
                    <p:nvPr/>
                  </p:nvSpPr>
                  <p:spPr>
                    <a:xfrm>
                      <a:off x="5541991" y="5916849"/>
                      <a:ext cx="229230" cy="1116488"/>
                    </a:xfrm>
                    <a:custGeom>
                      <a:avLst/>
                      <a:gdLst>
                        <a:gd name="connsiteX0" fmla="*/ 151023 w 229230"/>
                        <a:gd name="connsiteY0" fmla="*/ 180688 h 1116488"/>
                        <a:gd name="connsiteX1" fmla="*/ 86299 w 229230"/>
                        <a:gd name="connsiteY1" fmla="*/ 444977 h 1116488"/>
                        <a:gd name="connsiteX2" fmla="*/ 48543 w 229230"/>
                        <a:gd name="connsiteY2" fmla="*/ 989738 h 1116488"/>
                        <a:gd name="connsiteX3" fmla="*/ 43149 w 229230"/>
                        <a:gd name="connsiteY3" fmla="*/ 1116489 h 1116488"/>
                        <a:gd name="connsiteX4" fmla="*/ 0 w 229230"/>
                        <a:gd name="connsiteY4" fmla="*/ 1116489 h 1116488"/>
                        <a:gd name="connsiteX5" fmla="*/ 2697 w 229230"/>
                        <a:gd name="connsiteY5" fmla="*/ 1059856 h 1116488"/>
                        <a:gd name="connsiteX6" fmla="*/ 35059 w 229230"/>
                        <a:gd name="connsiteY6" fmla="*/ 574425 h 1116488"/>
                        <a:gd name="connsiteX7" fmla="*/ 67421 w 229230"/>
                        <a:gd name="connsiteY7" fmla="*/ 372163 h 1116488"/>
                        <a:gd name="connsiteX8" fmla="*/ 186081 w 229230"/>
                        <a:gd name="connsiteY8" fmla="*/ 43149 h 1116488"/>
                        <a:gd name="connsiteX9" fmla="*/ 218444 w 229230"/>
                        <a:gd name="connsiteY9" fmla="*/ 0 h 1116488"/>
                        <a:gd name="connsiteX10" fmla="*/ 229231 w 229230"/>
                        <a:gd name="connsiteY10" fmla="*/ 5394 h 1116488"/>
                        <a:gd name="connsiteX11" fmla="*/ 151023 w 229230"/>
                        <a:gd name="connsiteY11" fmla="*/ 180688 h 1116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9230" h="1116488">
                          <a:moveTo>
                            <a:pt x="151023" y="180688"/>
                          </a:moveTo>
                          <a:cubicBezTo>
                            <a:pt x="126751" y="266987"/>
                            <a:pt x="99783" y="353285"/>
                            <a:pt x="86299" y="444977"/>
                          </a:cubicBezTo>
                          <a:cubicBezTo>
                            <a:pt x="56634" y="622969"/>
                            <a:pt x="53937" y="806353"/>
                            <a:pt x="48543" y="989738"/>
                          </a:cubicBezTo>
                          <a:cubicBezTo>
                            <a:pt x="48543" y="1032887"/>
                            <a:pt x="45846" y="1073340"/>
                            <a:pt x="43149" y="1116489"/>
                          </a:cubicBezTo>
                          <a:lnTo>
                            <a:pt x="0" y="1116489"/>
                          </a:lnTo>
                          <a:cubicBezTo>
                            <a:pt x="0" y="1097611"/>
                            <a:pt x="0" y="1078733"/>
                            <a:pt x="2697" y="1059856"/>
                          </a:cubicBezTo>
                          <a:cubicBezTo>
                            <a:pt x="8091" y="898045"/>
                            <a:pt x="18878" y="738932"/>
                            <a:pt x="35059" y="574425"/>
                          </a:cubicBezTo>
                          <a:cubicBezTo>
                            <a:pt x="43149" y="507005"/>
                            <a:pt x="51240" y="439584"/>
                            <a:pt x="67421" y="372163"/>
                          </a:cubicBezTo>
                          <a:cubicBezTo>
                            <a:pt x="94389" y="256199"/>
                            <a:pt x="140235" y="153720"/>
                            <a:pt x="186081" y="43149"/>
                          </a:cubicBezTo>
                          <a:cubicBezTo>
                            <a:pt x="194172" y="24272"/>
                            <a:pt x="204959" y="10788"/>
                            <a:pt x="218444" y="0"/>
                          </a:cubicBezTo>
                          <a:cubicBezTo>
                            <a:pt x="221140" y="0"/>
                            <a:pt x="226534" y="0"/>
                            <a:pt x="229231" y="5394"/>
                          </a:cubicBezTo>
                          <a:cubicBezTo>
                            <a:pt x="221140" y="-2697"/>
                            <a:pt x="153719" y="164507"/>
                            <a:pt x="151023" y="180688"/>
                          </a:cubicBezTo>
                          <a:close/>
                        </a:path>
                      </a:pathLst>
                    </a:custGeom>
                    <a:solidFill>
                      <a:srgbClr val="043A32"/>
                    </a:solidFill>
                    <a:ln w="26947" cap="flat">
                      <a:noFill/>
                      <a:prstDash val="solid"/>
                      <a:miter/>
                    </a:ln>
                  </p:spPr>
                  <p:txBody>
                    <a:bodyPr rtlCol="1" anchor="ctr"/>
                    <a:lstStyle/>
                    <a:p>
                      <a:endParaRPr lang="ar-SA"/>
                    </a:p>
                  </p:txBody>
                </p:sp>
                <p:sp>
                  <p:nvSpPr>
                    <p:cNvPr id="685" name="شكل حر: شكل 1665">
                      <a:extLst>
                        <a:ext uri="{FF2B5EF4-FFF2-40B4-BE49-F238E27FC236}">
                          <a16:creationId xmlns:a16="http://schemas.microsoft.com/office/drawing/2014/main" id="{F610D1C0-7505-461A-97F4-178C2B24B459}"/>
                        </a:ext>
                      </a:extLst>
                    </p:cNvPr>
                    <p:cNvSpPr/>
                    <p:nvPr/>
                  </p:nvSpPr>
                  <p:spPr>
                    <a:xfrm>
                      <a:off x="5466479" y="6359047"/>
                      <a:ext cx="64724" cy="671595"/>
                    </a:xfrm>
                    <a:custGeom>
                      <a:avLst/>
                      <a:gdLst>
                        <a:gd name="connsiteX0" fmla="*/ 0 w 64724"/>
                        <a:gd name="connsiteY0" fmla="*/ 671595 h 671595"/>
                        <a:gd name="connsiteX1" fmla="*/ 5394 w 64724"/>
                        <a:gd name="connsiteY1" fmla="*/ 539450 h 671595"/>
                        <a:gd name="connsiteX2" fmla="*/ 5394 w 64724"/>
                        <a:gd name="connsiteY2" fmla="*/ 83 h 671595"/>
                        <a:gd name="connsiteX3" fmla="*/ 64724 w 64724"/>
                        <a:gd name="connsiteY3" fmla="*/ 633839 h 671595"/>
                        <a:gd name="connsiteX4" fmla="*/ 64724 w 64724"/>
                        <a:gd name="connsiteY4" fmla="*/ 671595 h 671595"/>
                        <a:gd name="connsiteX5" fmla="*/ 0 w 64724"/>
                        <a:gd name="connsiteY5" fmla="*/ 671595 h 67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724" h="671595">
                          <a:moveTo>
                            <a:pt x="0" y="671595"/>
                          </a:moveTo>
                          <a:cubicBezTo>
                            <a:pt x="2697" y="628446"/>
                            <a:pt x="5394" y="582599"/>
                            <a:pt x="5394" y="539450"/>
                          </a:cubicBezTo>
                          <a:cubicBezTo>
                            <a:pt x="5394" y="490907"/>
                            <a:pt x="0" y="2780"/>
                            <a:pt x="5394" y="83"/>
                          </a:cubicBezTo>
                          <a:cubicBezTo>
                            <a:pt x="56634" y="-8007"/>
                            <a:pt x="64724" y="574509"/>
                            <a:pt x="64724" y="633839"/>
                          </a:cubicBezTo>
                          <a:cubicBezTo>
                            <a:pt x="64724" y="647323"/>
                            <a:pt x="64724" y="658111"/>
                            <a:pt x="64724" y="671595"/>
                          </a:cubicBezTo>
                          <a:lnTo>
                            <a:pt x="0" y="671595"/>
                          </a:lnTo>
                          <a:close/>
                        </a:path>
                      </a:pathLst>
                    </a:custGeom>
                    <a:solidFill>
                      <a:srgbClr val="1F5C24"/>
                    </a:solidFill>
                    <a:ln w="26947" cap="flat">
                      <a:noFill/>
                      <a:prstDash val="solid"/>
                      <a:miter/>
                    </a:ln>
                  </p:spPr>
                  <p:txBody>
                    <a:bodyPr rtlCol="1" anchor="ctr"/>
                    <a:lstStyle/>
                    <a:p>
                      <a:endParaRPr lang="ar-SA"/>
                    </a:p>
                  </p:txBody>
                </p:sp>
                <p:sp>
                  <p:nvSpPr>
                    <p:cNvPr id="686" name="شكل حر: شكل 1666">
                      <a:extLst>
                        <a:ext uri="{FF2B5EF4-FFF2-40B4-BE49-F238E27FC236}">
                          <a16:creationId xmlns:a16="http://schemas.microsoft.com/office/drawing/2014/main" id="{E5EBC1E6-0C14-4B76-97AB-196F2DD0C6EA}"/>
                        </a:ext>
                      </a:extLst>
                    </p:cNvPr>
                    <p:cNvSpPr/>
                    <p:nvPr/>
                  </p:nvSpPr>
                  <p:spPr>
                    <a:xfrm>
                      <a:off x="5474570" y="6359130"/>
                      <a:ext cx="59330" cy="671511"/>
                    </a:xfrm>
                    <a:custGeom>
                      <a:avLst/>
                      <a:gdLst>
                        <a:gd name="connsiteX0" fmla="*/ 24271 w 59330"/>
                        <a:gd name="connsiteY0" fmla="*/ 671512 h 671511"/>
                        <a:gd name="connsiteX1" fmla="*/ 0 w 59330"/>
                        <a:gd name="connsiteY1" fmla="*/ 0 h 671511"/>
                        <a:gd name="connsiteX2" fmla="*/ 59330 w 59330"/>
                        <a:gd name="connsiteY2" fmla="*/ 633755 h 671511"/>
                        <a:gd name="connsiteX3" fmla="*/ 59330 w 59330"/>
                        <a:gd name="connsiteY3" fmla="*/ 671512 h 671511"/>
                        <a:gd name="connsiteX4" fmla="*/ 24271 w 59330"/>
                        <a:gd name="connsiteY4" fmla="*/ 671512 h 671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30" h="671511">
                          <a:moveTo>
                            <a:pt x="24271" y="671512"/>
                          </a:moveTo>
                          <a:cubicBezTo>
                            <a:pt x="32362" y="447674"/>
                            <a:pt x="18878" y="223837"/>
                            <a:pt x="0" y="0"/>
                          </a:cubicBezTo>
                          <a:cubicBezTo>
                            <a:pt x="51240" y="0"/>
                            <a:pt x="59330" y="577122"/>
                            <a:pt x="59330" y="633755"/>
                          </a:cubicBezTo>
                          <a:cubicBezTo>
                            <a:pt x="59330" y="647239"/>
                            <a:pt x="59330" y="658027"/>
                            <a:pt x="59330" y="671512"/>
                          </a:cubicBezTo>
                          <a:lnTo>
                            <a:pt x="24271" y="671512"/>
                          </a:lnTo>
                          <a:close/>
                        </a:path>
                      </a:pathLst>
                    </a:custGeom>
                    <a:solidFill>
                      <a:srgbClr val="1F5C24"/>
                    </a:solidFill>
                    <a:ln w="26947" cap="flat">
                      <a:noFill/>
                      <a:prstDash val="solid"/>
                      <a:miter/>
                    </a:ln>
                  </p:spPr>
                  <p:txBody>
                    <a:bodyPr rtlCol="1" anchor="ctr"/>
                    <a:lstStyle/>
                    <a:p>
                      <a:endParaRPr lang="ar-SA"/>
                    </a:p>
                  </p:txBody>
                </p:sp>
              </p:grpSp>
              <p:sp>
                <p:nvSpPr>
                  <p:cNvPr id="632" name="شكل حر: شكل 1667">
                    <a:extLst>
                      <a:ext uri="{FF2B5EF4-FFF2-40B4-BE49-F238E27FC236}">
                        <a16:creationId xmlns:a16="http://schemas.microsoft.com/office/drawing/2014/main" id="{A04F36B0-8D95-44F5-BFE0-8E5ED771993F}"/>
                      </a:ext>
                    </a:extLst>
                  </p:cNvPr>
                  <p:cNvSpPr/>
                  <p:nvPr/>
                </p:nvSpPr>
                <p:spPr>
                  <a:xfrm>
                    <a:off x="6132597" y="6216198"/>
                    <a:ext cx="26968" cy="26968"/>
                  </a:xfrm>
                  <a:custGeom>
                    <a:avLst/>
                    <a:gdLst>
                      <a:gd name="connsiteX0" fmla="*/ 0 w 26968"/>
                      <a:gd name="connsiteY0" fmla="*/ 0 h 26968"/>
                      <a:gd name="connsiteX1" fmla="*/ 0 w 26968"/>
                      <a:gd name="connsiteY1" fmla="*/ 0 h 26968"/>
                      <a:gd name="connsiteX2" fmla="*/ 0 w 26968"/>
                      <a:gd name="connsiteY2" fmla="*/ 0 h 26968"/>
                    </a:gdLst>
                    <a:ahLst/>
                    <a:cxnLst>
                      <a:cxn ang="0">
                        <a:pos x="connsiteX0" y="connsiteY0"/>
                      </a:cxn>
                      <a:cxn ang="0">
                        <a:pos x="connsiteX1" y="connsiteY1"/>
                      </a:cxn>
                      <a:cxn ang="0">
                        <a:pos x="connsiteX2" y="connsiteY2"/>
                      </a:cxn>
                    </a:cxnLst>
                    <a:rect l="l" t="t" r="r" b="b"/>
                    <a:pathLst>
                      <a:path w="26968" h="26968">
                        <a:moveTo>
                          <a:pt x="0" y="0"/>
                        </a:moveTo>
                        <a:lnTo>
                          <a:pt x="0" y="0"/>
                        </a:lnTo>
                        <a:lnTo>
                          <a:pt x="0" y="0"/>
                        </a:lnTo>
                        <a:close/>
                      </a:path>
                    </a:pathLst>
                  </a:custGeom>
                  <a:solidFill>
                    <a:srgbClr val="004D67"/>
                  </a:solidFill>
                  <a:ln w="26947" cap="flat">
                    <a:noFill/>
                    <a:prstDash val="solid"/>
                    <a:miter/>
                  </a:ln>
                </p:spPr>
                <p:txBody>
                  <a:bodyPr rtlCol="1" anchor="ctr"/>
                  <a:lstStyle/>
                  <a:p>
                    <a:endParaRPr lang="ar-SA"/>
                  </a:p>
                </p:txBody>
              </p:sp>
              <p:sp>
                <p:nvSpPr>
                  <p:cNvPr id="633" name="شكل حر: شكل 1668">
                    <a:extLst>
                      <a:ext uri="{FF2B5EF4-FFF2-40B4-BE49-F238E27FC236}">
                        <a16:creationId xmlns:a16="http://schemas.microsoft.com/office/drawing/2014/main" id="{7724B406-DB34-41D5-835F-37AECC89E1E9}"/>
                      </a:ext>
                    </a:extLst>
                  </p:cNvPr>
                  <p:cNvSpPr/>
                  <p:nvPr/>
                </p:nvSpPr>
                <p:spPr>
                  <a:xfrm>
                    <a:off x="5993860" y="6547908"/>
                    <a:ext cx="1198" cy="0"/>
                  </a:xfrm>
                  <a:custGeom>
                    <a:avLst/>
                    <a:gdLst>
                      <a:gd name="connsiteX0" fmla="*/ 1199 w 1198"/>
                      <a:gd name="connsiteY0" fmla="*/ 0 h 0"/>
                      <a:gd name="connsiteX1" fmla="*/ 1199 w 1198"/>
                      <a:gd name="connsiteY1" fmla="*/ 0 h 0"/>
                      <a:gd name="connsiteX2" fmla="*/ 1199 w 1198"/>
                      <a:gd name="connsiteY2" fmla="*/ 0 h 0"/>
                    </a:gdLst>
                    <a:ahLst/>
                    <a:cxnLst>
                      <a:cxn ang="0">
                        <a:pos x="connsiteX0" y="connsiteY0"/>
                      </a:cxn>
                      <a:cxn ang="0">
                        <a:pos x="connsiteX1" y="connsiteY1"/>
                      </a:cxn>
                      <a:cxn ang="0">
                        <a:pos x="connsiteX2" y="connsiteY2"/>
                      </a:cxn>
                    </a:cxnLst>
                    <a:rect l="l" t="t" r="r" b="b"/>
                    <a:pathLst>
                      <a:path w="1198">
                        <a:moveTo>
                          <a:pt x="1199" y="0"/>
                        </a:moveTo>
                        <a:lnTo>
                          <a:pt x="1199" y="0"/>
                        </a:lnTo>
                        <a:cubicBezTo>
                          <a:pt x="-1498" y="0"/>
                          <a:pt x="1199" y="0"/>
                          <a:pt x="1199" y="0"/>
                        </a:cubicBezTo>
                        <a:close/>
                      </a:path>
                    </a:pathLst>
                  </a:custGeom>
                  <a:solidFill>
                    <a:srgbClr val="004D67"/>
                  </a:solidFill>
                  <a:ln w="26947" cap="flat">
                    <a:noFill/>
                    <a:prstDash val="solid"/>
                    <a:miter/>
                  </a:ln>
                </p:spPr>
                <p:txBody>
                  <a:bodyPr rtlCol="1" anchor="ctr"/>
                  <a:lstStyle/>
                  <a:p>
                    <a:endParaRPr lang="ar-SA"/>
                  </a:p>
                </p:txBody>
              </p:sp>
              <p:grpSp>
                <p:nvGrpSpPr>
                  <p:cNvPr id="634" name="رسم 4">
                    <a:extLst>
                      <a:ext uri="{FF2B5EF4-FFF2-40B4-BE49-F238E27FC236}">
                        <a16:creationId xmlns:a16="http://schemas.microsoft.com/office/drawing/2014/main" id="{C9362B18-01ED-48D7-A6B9-FFF414076229}"/>
                      </a:ext>
                    </a:extLst>
                  </p:cNvPr>
                  <p:cNvGrpSpPr/>
                  <p:nvPr/>
                </p:nvGrpSpPr>
                <p:grpSpPr>
                  <a:xfrm>
                    <a:off x="6170353" y="5811673"/>
                    <a:ext cx="675443" cy="1221664"/>
                    <a:chOff x="6170353" y="5811673"/>
                    <a:chExt cx="675443" cy="1221664"/>
                  </a:xfrm>
                  <a:solidFill>
                    <a:schemeClr val="accent1"/>
                  </a:solidFill>
                </p:grpSpPr>
                <p:sp>
                  <p:nvSpPr>
                    <p:cNvPr id="647" name="شكل حر: شكل 1670">
                      <a:extLst>
                        <a:ext uri="{FF2B5EF4-FFF2-40B4-BE49-F238E27FC236}">
                          <a16:creationId xmlns:a16="http://schemas.microsoft.com/office/drawing/2014/main" id="{B9EBD275-99B2-4BB2-BE87-DC7991687298}"/>
                        </a:ext>
                      </a:extLst>
                    </p:cNvPr>
                    <p:cNvSpPr/>
                    <p:nvPr/>
                  </p:nvSpPr>
                  <p:spPr>
                    <a:xfrm>
                      <a:off x="6585665" y="6846381"/>
                      <a:ext cx="260131" cy="186956"/>
                    </a:xfrm>
                    <a:custGeom>
                      <a:avLst/>
                      <a:gdLst>
                        <a:gd name="connsiteX0" fmla="*/ 250806 w 260131"/>
                        <a:gd name="connsiteY0" fmla="*/ 124930 h 186956"/>
                        <a:gd name="connsiteX1" fmla="*/ 196869 w 260131"/>
                        <a:gd name="connsiteY1" fmla="*/ 62903 h 186956"/>
                        <a:gd name="connsiteX2" fmla="*/ 188778 w 260131"/>
                        <a:gd name="connsiteY2" fmla="*/ 62903 h 186956"/>
                        <a:gd name="connsiteX3" fmla="*/ 124054 w 260131"/>
                        <a:gd name="connsiteY3" fmla="*/ 151898 h 186956"/>
                        <a:gd name="connsiteX4" fmla="*/ 118661 w 260131"/>
                        <a:gd name="connsiteY4" fmla="*/ 186956 h 186956"/>
                        <a:gd name="connsiteX5" fmla="*/ 0 w 260131"/>
                        <a:gd name="connsiteY5" fmla="*/ 186956 h 186956"/>
                        <a:gd name="connsiteX6" fmla="*/ 48543 w 260131"/>
                        <a:gd name="connsiteY6" fmla="*/ 70993 h 186956"/>
                        <a:gd name="connsiteX7" fmla="*/ 99783 w 260131"/>
                        <a:gd name="connsiteY7" fmla="*/ 17056 h 186956"/>
                        <a:gd name="connsiteX8" fmla="*/ 258896 w 260131"/>
                        <a:gd name="connsiteY8" fmla="*/ 141111 h 186956"/>
                        <a:gd name="connsiteX9" fmla="*/ 250806 w 260131"/>
                        <a:gd name="connsiteY9" fmla="*/ 124930 h 186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131" h="186956">
                          <a:moveTo>
                            <a:pt x="250806" y="124930"/>
                          </a:moveTo>
                          <a:cubicBezTo>
                            <a:pt x="240018" y="95264"/>
                            <a:pt x="223837" y="68296"/>
                            <a:pt x="196869" y="62903"/>
                          </a:cubicBezTo>
                          <a:cubicBezTo>
                            <a:pt x="194172" y="62903"/>
                            <a:pt x="191475" y="62903"/>
                            <a:pt x="188778" y="62903"/>
                          </a:cubicBezTo>
                          <a:cubicBezTo>
                            <a:pt x="148326" y="38631"/>
                            <a:pt x="129448" y="119536"/>
                            <a:pt x="124054" y="151898"/>
                          </a:cubicBezTo>
                          <a:cubicBezTo>
                            <a:pt x="121357" y="162685"/>
                            <a:pt x="118661" y="176169"/>
                            <a:pt x="118661" y="186956"/>
                          </a:cubicBezTo>
                          <a:lnTo>
                            <a:pt x="0" y="186956"/>
                          </a:lnTo>
                          <a:cubicBezTo>
                            <a:pt x="10788" y="143808"/>
                            <a:pt x="26968" y="103355"/>
                            <a:pt x="48543" y="70993"/>
                          </a:cubicBezTo>
                          <a:cubicBezTo>
                            <a:pt x="62027" y="49418"/>
                            <a:pt x="80905" y="30540"/>
                            <a:pt x="99783" y="17056"/>
                          </a:cubicBezTo>
                          <a:cubicBezTo>
                            <a:pt x="172598" y="-31487"/>
                            <a:pt x="272380" y="27843"/>
                            <a:pt x="258896" y="141111"/>
                          </a:cubicBezTo>
                          <a:cubicBezTo>
                            <a:pt x="256199" y="133020"/>
                            <a:pt x="253503" y="130324"/>
                            <a:pt x="250806" y="124930"/>
                          </a:cubicBezTo>
                          <a:close/>
                        </a:path>
                      </a:pathLst>
                    </a:custGeom>
                    <a:solidFill>
                      <a:srgbClr val="006400"/>
                    </a:solidFill>
                    <a:ln w="26947" cap="flat">
                      <a:noFill/>
                      <a:prstDash val="solid"/>
                      <a:miter/>
                    </a:ln>
                  </p:spPr>
                  <p:txBody>
                    <a:bodyPr rtlCol="1" anchor="ctr"/>
                    <a:lstStyle/>
                    <a:p>
                      <a:endParaRPr lang="ar-SA"/>
                    </a:p>
                  </p:txBody>
                </p:sp>
                <p:sp>
                  <p:nvSpPr>
                    <p:cNvPr id="648" name="شكل حر: شكل 1671">
                      <a:extLst>
                        <a:ext uri="{FF2B5EF4-FFF2-40B4-BE49-F238E27FC236}">
                          <a16:creationId xmlns:a16="http://schemas.microsoft.com/office/drawing/2014/main" id="{F987F2C4-5CEC-4D3C-8521-3606F6C02F31}"/>
                        </a:ext>
                      </a:extLst>
                    </p:cNvPr>
                    <p:cNvSpPr/>
                    <p:nvPr/>
                  </p:nvSpPr>
                  <p:spPr>
                    <a:xfrm>
                      <a:off x="6631511" y="6846381"/>
                      <a:ext cx="211588" cy="141110"/>
                    </a:xfrm>
                    <a:custGeom>
                      <a:avLst/>
                      <a:gdLst>
                        <a:gd name="connsiteX0" fmla="*/ 26968 w 211588"/>
                        <a:gd name="connsiteY0" fmla="*/ 49418 h 141110"/>
                        <a:gd name="connsiteX1" fmla="*/ 0 w 211588"/>
                        <a:gd name="connsiteY1" fmla="*/ 70993 h 141110"/>
                        <a:gd name="connsiteX2" fmla="*/ 51240 w 211588"/>
                        <a:gd name="connsiteY2" fmla="*/ 17056 h 141110"/>
                        <a:gd name="connsiteX3" fmla="*/ 210353 w 211588"/>
                        <a:gd name="connsiteY3" fmla="*/ 141111 h 141110"/>
                        <a:gd name="connsiteX4" fmla="*/ 204959 w 211588"/>
                        <a:gd name="connsiteY4" fmla="*/ 127627 h 141110"/>
                        <a:gd name="connsiteX5" fmla="*/ 210353 w 211588"/>
                        <a:gd name="connsiteY5" fmla="*/ 135717 h 141110"/>
                        <a:gd name="connsiteX6" fmla="*/ 204959 w 211588"/>
                        <a:gd name="connsiteY6" fmla="*/ 127627 h 141110"/>
                        <a:gd name="connsiteX7" fmla="*/ 151023 w 211588"/>
                        <a:gd name="connsiteY7" fmla="*/ 65599 h 141110"/>
                        <a:gd name="connsiteX8" fmla="*/ 26968 w 211588"/>
                        <a:gd name="connsiteY8" fmla="*/ 49418 h 141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88" h="141110">
                          <a:moveTo>
                            <a:pt x="26968" y="49418"/>
                          </a:moveTo>
                          <a:cubicBezTo>
                            <a:pt x="16181" y="54812"/>
                            <a:pt x="8091" y="60206"/>
                            <a:pt x="0" y="70993"/>
                          </a:cubicBezTo>
                          <a:cubicBezTo>
                            <a:pt x="13484" y="49418"/>
                            <a:pt x="32362" y="30540"/>
                            <a:pt x="51240" y="17056"/>
                          </a:cubicBezTo>
                          <a:cubicBezTo>
                            <a:pt x="124054" y="-31487"/>
                            <a:pt x="223837" y="27843"/>
                            <a:pt x="210353" y="141111"/>
                          </a:cubicBezTo>
                          <a:cubicBezTo>
                            <a:pt x="207656" y="135717"/>
                            <a:pt x="207656" y="133020"/>
                            <a:pt x="204959" y="127627"/>
                          </a:cubicBezTo>
                          <a:cubicBezTo>
                            <a:pt x="207656" y="130324"/>
                            <a:pt x="207656" y="133020"/>
                            <a:pt x="210353" y="135717"/>
                          </a:cubicBezTo>
                          <a:cubicBezTo>
                            <a:pt x="210353" y="133020"/>
                            <a:pt x="207656" y="130324"/>
                            <a:pt x="204959" y="127627"/>
                          </a:cubicBezTo>
                          <a:cubicBezTo>
                            <a:pt x="194172" y="97961"/>
                            <a:pt x="177991" y="70993"/>
                            <a:pt x="151023" y="65599"/>
                          </a:cubicBezTo>
                          <a:cubicBezTo>
                            <a:pt x="115964" y="33237"/>
                            <a:pt x="70118" y="25147"/>
                            <a:pt x="26968" y="49418"/>
                          </a:cubicBezTo>
                          <a:close/>
                        </a:path>
                      </a:pathLst>
                    </a:custGeom>
                    <a:solidFill>
                      <a:srgbClr val="2B8C40"/>
                    </a:solidFill>
                    <a:ln w="26947" cap="flat">
                      <a:noFill/>
                      <a:prstDash val="solid"/>
                      <a:miter/>
                    </a:ln>
                  </p:spPr>
                  <p:txBody>
                    <a:bodyPr rtlCol="1" anchor="ctr"/>
                    <a:lstStyle/>
                    <a:p>
                      <a:endParaRPr lang="ar-SA"/>
                    </a:p>
                  </p:txBody>
                </p:sp>
                <p:sp>
                  <p:nvSpPr>
                    <p:cNvPr id="649" name="شكل حر: شكل 1672">
                      <a:extLst>
                        <a:ext uri="{FF2B5EF4-FFF2-40B4-BE49-F238E27FC236}">
                          <a16:creationId xmlns:a16="http://schemas.microsoft.com/office/drawing/2014/main" id="{16019FF3-1EF3-4504-B9B5-2934365E8BD4}"/>
                        </a:ext>
                      </a:extLst>
                    </p:cNvPr>
                    <p:cNvSpPr/>
                    <p:nvPr/>
                  </p:nvSpPr>
                  <p:spPr>
                    <a:xfrm>
                      <a:off x="6655783" y="6885012"/>
                      <a:ext cx="126751" cy="145629"/>
                    </a:xfrm>
                    <a:custGeom>
                      <a:avLst/>
                      <a:gdLst>
                        <a:gd name="connsiteX0" fmla="*/ 53937 w 126751"/>
                        <a:gd name="connsiteY0" fmla="*/ 110570 h 145629"/>
                        <a:gd name="connsiteX1" fmla="*/ 48543 w 126751"/>
                        <a:gd name="connsiteY1" fmla="*/ 145629 h 145629"/>
                        <a:gd name="connsiteX2" fmla="*/ 0 w 126751"/>
                        <a:gd name="connsiteY2" fmla="*/ 145629 h 145629"/>
                        <a:gd name="connsiteX3" fmla="*/ 83602 w 126751"/>
                        <a:gd name="connsiteY3" fmla="*/ 0 h 145629"/>
                        <a:gd name="connsiteX4" fmla="*/ 126751 w 126751"/>
                        <a:gd name="connsiteY4" fmla="*/ 21575 h 145629"/>
                        <a:gd name="connsiteX5" fmla="*/ 118660 w 126751"/>
                        <a:gd name="connsiteY5" fmla="*/ 21575 h 145629"/>
                        <a:gd name="connsiteX6" fmla="*/ 53937 w 126751"/>
                        <a:gd name="connsiteY6" fmla="*/ 110570 h 145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751" h="145629">
                          <a:moveTo>
                            <a:pt x="53937" y="110570"/>
                          </a:moveTo>
                          <a:cubicBezTo>
                            <a:pt x="51240" y="121357"/>
                            <a:pt x="48543" y="134841"/>
                            <a:pt x="48543" y="145629"/>
                          </a:cubicBezTo>
                          <a:lnTo>
                            <a:pt x="0" y="145629"/>
                          </a:lnTo>
                          <a:cubicBezTo>
                            <a:pt x="13484" y="80905"/>
                            <a:pt x="35059" y="21575"/>
                            <a:pt x="83602" y="0"/>
                          </a:cubicBezTo>
                          <a:cubicBezTo>
                            <a:pt x="99783" y="5394"/>
                            <a:pt x="113267" y="13484"/>
                            <a:pt x="126751" y="21575"/>
                          </a:cubicBezTo>
                          <a:cubicBezTo>
                            <a:pt x="124054" y="21575"/>
                            <a:pt x="121357" y="21575"/>
                            <a:pt x="118660" y="21575"/>
                          </a:cubicBezTo>
                          <a:cubicBezTo>
                            <a:pt x="78208" y="-2697"/>
                            <a:pt x="59330" y="78208"/>
                            <a:pt x="53937" y="110570"/>
                          </a:cubicBezTo>
                          <a:close/>
                        </a:path>
                      </a:pathLst>
                    </a:custGeom>
                    <a:solidFill>
                      <a:srgbClr val="003B18"/>
                    </a:solidFill>
                    <a:ln w="26947" cap="flat">
                      <a:noFill/>
                      <a:prstDash val="solid"/>
                      <a:miter/>
                    </a:ln>
                  </p:spPr>
                  <p:txBody>
                    <a:bodyPr rtlCol="1" anchor="ctr"/>
                    <a:lstStyle/>
                    <a:p>
                      <a:endParaRPr lang="ar-SA"/>
                    </a:p>
                  </p:txBody>
                </p:sp>
                <p:sp>
                  <p:nvSpPr>
                    <p:cNvPr id="650" name="شكل حر: شكل 1673">
                      <a:extLst>
                        <a:ext uri="{FF2B5EF4-FFF2-40B4-BE49-F238E27FC236}">
                          <a16:creationId xmlns:a16="http://schemas.microsoft.com/office/drawing/2014/main" id="{F1B9A76F-2BA0-4EDE-9935-54AECF935990}"/>
                        </a:ext>
                      </a:extLst>
                    </p:cNvPr>
                    <p:cNvSpPr/>
                    <p:nvPr/>
                  </p:nvSpPr>
                  <p:spPr>
                    <a:xfrm>
                      <a:off x="6170353" y="5811673"/>
                      <a:ext cx="374145" cy="1218968"/>
                    </a:xfrm>
                    <a:custGeom>
                      <a:avLst/>
                      <a:gdLst>
                        <a:gd name="connsiteX0" fmla="*/ 269683 w 374145"/>
                        <a:gd name="connsiteY0" fmla="*/ 1218969 h 1218968"/>
                        <a:gd name="connsiteX1" fmla="*/ 261593 w 374145"/>
                        <a:gd name="connsiteY1" fmla="*/ 957376 h 1218968"/>
                        <a:gd name="connsiteX2" fmla="*/ 48543 w 374145"/>
                        <a:gd name="connsiteY2" fmla="*/ 99783 h 1218968"/>
                        <a:gd name="connsiteX3" fmla="*/ 0 w 374145"/>
                        <a:gd name="connsiteY3" fmla="*/ 0 h 1218968"/>
                        <a:gd name="connsiteX4" fmla="*/ 353285 w 374145"/>
                        <a:gd name="connsiteY4" fmla="*/ 666118 h 1218968"/>
                        <a:gd name="connsiteX5" fmla="*/ 372163 w 374145"/>
                        <a:gd name="connsiteY5" fmla="*/ 1218969 h 1218968"/>
                        <a:gd name="connsiteX6" fmla="*/ 269683 w 374145"/>
                        <a:gd name="connsiteY6" fmla="*/ 1218969 h 1218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4145" h="1218968">
                          <a:moveTo>
                            <a:pt x="269683" y="1218969"/>
                          </a:moveTo>
                          <a:cubicBezTo>
                            <a:pt x="266986" y="1132670"/>
                            <a:pt x="264290" y="1043674"/>
                            <a:pt x="261593" y="957376"/>
                          </a:cubicBezTo>
                          <a:cubicBezTo>
                            <a:pt x="253502" y="660724"/>
                            <a:pt x="204959" y="334407"/>
                            <a:pt x="48543" y="99783"/>
                          </a:cubicBezTo>
                          <a:cubicBezTo>
                            <a:pt x="32362" y="67421"/>
                            <a:pt x="16181" y="35059"/>
                            <a:pt x="0" y="0"/>
                          </a:cubicBezTo>
                          <a:cubicBezTo>
                            <a:pt x="196869" y="134842"/>
                            <a:pt x="323620" y="396434"/>
                            <a:pt x="353285" y="666118"/>
                          </a:cubicBezTo>
                          <a:cubicBezTo>
                            <a:pt x="372163" y="844109"/>
                            <a:pt x="377557" y="1032887"/>
                            <a:pt x="372163" y="1218969"/>
                          </a:cubicBezTo>
                          <a:lnTo>
                            <a:pt x="269683" y="1218969"/>
                          </a:lnTo>
                          <a:close/>
                        </a:path>
                      </a:pathLst>
                    </a:custGeom>
                    <a:solidFill>
                      <a:srgbClr val="11521E"/>
                    </a:solidFill>
                    <a:ln w="26947" cap="flat">
                      <a:noFill/>
                      <a:prstDash val="solid"/>
                      <a:miter/>
                    </a:ln>
                  </p:spPr>
                  <p:txBody>
                    <a:bodyPr rtlCol="1" anchor="ctr"/>
                    <a:lstStyle/>
                    <a:p>
                      <a:endParaRPr lang="ar-SA"/>
                    </a:p>
                  </p:txBody>
                </p:sp>
                <p:sp>
                  <p:nvSpPr>
                    <p:cNvPr id="651" name="شكل حر: شكل 1674">
                      <a:extLst>
                        <a:ext uri="{FF2B5EF4-FFF2-40B4-BE49-F238E27FC236}">
                          <a16:creationId xmlns:a16="http://schemas.microsoft.com/office/drawing/2014/main" id="{9D989BEC-B50F-4FB7-AA11-B0CAA261FE22}"/>
                        </a:ext>
                      </a:extLst>
                    </p:cNvPr>
                    <p:cNvSpPr/>
                    <p:nvPr/>
                  </p:nvSpPr>
                  <p:spPr>
                    <a:xfrm>
                      <a:off x="6214225" y="5903877"/>
                      <a:ext cx="9342" cy="16515"/>
                    </a:xfrm>
                    <a:custGeom>
                      <a:avLst/>
                      <a:gdLst>
                        <a:gd name="connsiteX0" fmla="*/ 4671 w 9342"/>
                        <a:gd name="connsiteY0" fmla="*/ 10276 h 16515"/>
                        <a:gd name="connsiteX1" fmla="*/ 4671 w 9342"/>
                        <a:gd name="connsiteY1" fmla="*/ 10276 h 16515"/>
                        <a:gd name="connsiteX2" fmla="*/ 4671 w 9342"/>
                        <a:gd name="connsiteY2" fmla="*/ 10276 h 16515"/>
                      </a:gdLst>
                      <a:ahLst/>
                      <a:cxnLst>
                        <a:cxn ang="0">
                          <a:pos x="connsiteX0" y="connsiteY0"/>
                        </a:cxn>
                        <a:cxn ang="0">
                          <a:pos x="connsiteX1" y="connsiteY1"/>
                        </a:cxn>
                        <a:cxn ang="0">
                          <a:pos x="connsiteX2" y="connsiteY2"/>
                        </a:cxn>
                      </a:cxnLst>
                      <a:rect l="l" t="t" r="r" b="b"/>
                      <a:pathLst>
                        <a:path w="9342" h="16515">
                          <a:moveTo>
                            <a:pt x="4671" y="10276"/>
                          </a:moveTo>
                          <a:cubicBezTo>
                            <a:pt x="-11510" y="-22086"/>
                            <a:pt x="20852" y="34547"/>
                            <a:pt x="4671" y="10276"/>
                          </a:cubicBezTo>
                          <a:lnTo>
                            <a:pt x="4671" y="10276"/>
                          </a:lnTo>
                          <a:close/>
                        </a:path>
                      </a:pathLst>
                    </a:custGeom>
                    <a:solidFill>
                      <a:srgbClr val="004D67"/>
                    </a:solidFill>
                    <a:ln w="26947" cap="flat">
                      <a:noFill/>
                      <a:prstDash val="solid"/>
                      <a:miter/>
                    </a:ln>
                  </p:spPr>
                  <p:txBody>
                    <a:bodyPr rtlCol="1" anchor="ctr"/>
                    <a:lstStyle/>
                    <a:p>
                      <a:endParaRPr lang="ar-SA"/>
                    </a:p>
                  </p:txBody>
                </p:sp>
                <p:sp>
                  <p:nvSpPr>
                    <p:cNvPr id="652" name="شكل حر: شكل 1675">
                      <a:extLst>
                        <a:ext uri="{FF2B5EF4-FFF2-40B4-BE49-F238E27FC236}">
                          <a16:creationId xmlns:a16="http://schemas.microsoft.com/office/drawing/2014/main" id="{3E99A56A-B0DF-4E12-A27C-2BF202B07AB3}"/>
                        </a:ext>
                      </a:extLst>
                    </p:cNvPr>
                    <p:cNvSpPr/>
                    <p:nvPr/>
                  </p:nvSpPr>
                  <p:spPr>
                    <a:xfrm>
                      <a:off x="6175746" y="5825157"/>
                      <a:ext cx="318510" cy="1205484"/>
                    </a:xfrm>
                    <a:custGeom>
                      <a:avLst/>
                      <a:gdLst>
                        <a:gd name="connsiteX0" fmla="*/ 264290 w 318510"/>
                        <a:gd name="connsiteY0" fmla="*/ 1205485 h 1205484"/>
                        <a:gd name="connsiteX1" fmla="*/ 256199 w 318510"/>
                        <a:gd name="connsiteY1" fmla="*/ 943891 h 1205484"/>
                        <a:gd name="connsiteX2" fmla="*/ 43149 w 318510"/>
                        <a:gd name="connsiteY2" fmla="*/ 86299 h 1205484"/>
                        <a:gd name="connsiteX3" fmla="*/ 40452 w 318510"/>
                        <a:gd name="connsiteY3" fmla="*/ 80905 h 1205484"/>
                        <a:gd name="connsiteX4" fmla="*/ 0 w 318510"/>
                        <a:gd name="connsiteY4" fmla="*/ 0 h 1205484"/>
                        <a:gd name="connsiteX5" fmla="*/ 215747 w 318510"/>
                        <a:gd name="connsiteY5" fmla="*/ 307439 h 1205484"/>
                        <a:gd name="connsiteX6" fmla="*/ 283167 w 318510"/>
                        <a:gd name="connsiteY6" fmla="*/ 552851 h 1205484"/>
                        <a:gd name="connsiteX7" fmla="*/ 312833 w 318510"/>
                        <a:gd name="connsiteY7" fmla="*/ 1205485 h 1205484"/>
                        <a:gd name="connsiteX8" fmla="*/ 264290 w 318510"/>
                        <a:gd name="connsiteY8" fmla="*/ 1205485 h 1205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510" h="1205484">
                          <a:moveTo>
                            <a:pt x="264290" y="1205485"/>
                          </a:moveTo>
                          <a:cubicBezTo>
                            <a:pt x="261593" y="1119186"/>
                            <a:pt x="258896" y="1030190"/>
                            <a:pt x="256199" y="943891"/>
                          </a:cubicBezTo>
                          <a:cubicBezTo>
                            <a:pt x="248109" y="647240"/>
                            <a:pt x="199565" y="320923"/>
                            <a:pt x="43149" y="86299"/>
                          </a:cubicBezTo>
                          <a:cubicBezTo>
                            <a:pt x="59330" y="107873"/>
                            <a:pt x="32362" y="62027"/>
                            <a:pt x="40452" y="80905"/>
                          </a:cubicBezTo>
                          <a:cubicBezTo>
                            <a:pt x="26968" y="53937"/>
                            <a:pt x="13484" y="26968"/>
                            <a:pt x="0" y="0"/>
                          </a:cubicBezTo>
                          <a:cubicBezTo>
                            <a:pt x="88996" y="80905"/>
                            <a:pt x="167204" y="183385"/>
                            <a:pt x="215747" y="307439"/>
                          </a:cubicBezTo>
                          <a:cubicBezTo>
                            <a:pt x="248109" y="388344"/>
                            <a:pt x="269683" y="466552"/>
                            <a:pt x="283167" y="552851"/>
                          </a:cubicBezTo>
                          <a:cubicBezTo>
                            <a:pt x="315529" y="771294"/>
                            <a:pt x="326317" y="989738"/>
                            <a:pt x="312833" y="1205485"/>
                          </a:cubicBezTo>
                          <a:lnTo>
                            <a:pt x="264290" y="1205485"/>
                          </a:lnTo>
                          <a:close/>
                        </a:path>
                      </a:pathLst>
                    </a:custGeom>
                    <a:solidFill>
                      <a:srgbClr val="1F5C24"/>
                    </a:solidFill>
                    <a:ln w="26947" cap="flat">
                      <a:noFill/>
                      <a:prstDash val="solid"/>
                      <a:miter/>
                    </a:ln>
                  </p:spPr>
                  <p:txBody>
                    <a:bodyPr rtlCol="1" anchor="ctr"/>
                    <a:lstStyle/>
                    <a:p>
                      <a:endParaRPr lang="ar-SA"/>
                    </a:p>
                  </p:txBody>
                </p:sp>
                <p:sp>
                  <p:nvSpPr>
                    <p:cNvPr id="653" name="شكل حر: شكل 1676">
                      <a:extLst>
                        <a:ext uri="{FF2B5EF4-FFF2-40B4-BE49-F238E27FC236}">
                          <a16:creationId xmlns:a16="http://schemas.microsoft.com/office/drawing/2014/main" id="{DBD1E056-4AC7-444E-B1D5-30E55197539D}"/>
                        </a:ext>
                      </a:extLst>
                    </p:cNvPr>
                    <p:cNvSpPr/>
                    <p:nvPr/>
                  </p:nvSpPr>
                  <p:spPr>
                    <a:xfrm>
                      <a:off x="6191864" y="5849373"/>
                      <a:ext cx="291321" cy="766076"/>
                    </a:xfrm>
                    <a:custGeom>
                      <a:avLst/>
                      <a:gdLst>
                        <a:gd name="connsiteX0" fmla="*/ 64 w 291321"/>
                        <a:gd name="connsiteY0" fmla="*/ 55 h 766076"/>
                        <a:gd name="connsiteX1" fmla="*/ 202326 w 291321"/>
                        <a:gd name="connsiteY1" fmla="*/ 302101 h 766076"/>
                        <a:gd name="connsiteX2" fmla="*/ 256263 w 291321"/>
                        <a:gd name="connsiteY2" fmla="*/ 504363 h 766076"/>
                        <a:gd name="connsiteX3" fmla="*/ 288625 w 291321"/>
                        <a:gd name="connsiteY3" fmla="*/ 722806 h 766076"/>
                        <a:gd name="connsiteX4" fmla="*/ 291321 w 291321"/>
                        <a:gd name="connsiteY4" fmla="*/ 765956 h 766076"/>
                        <a:gd name="connsiteX5" fmla="*/ 250869 w 291321"/>
                        <a:gd name="connsiteY5" fmla="*/ 515150 h 766076"/>
                        <a:gd name="connsiteX6" fmla="*/ 196932 w 291321"/>
                        <a:gd name="connsiteY6" fmla="*/ 315585 h 766076"/>
                        <a:gd name="connsiteX7" fmla="*/ 118724 w 291321"/>
                        <a:gd name="connsiteY7" fmla="*/ 151078 h 766076"/>
                        <a:gd name="connsiteX8" fmla="*/ 64 w 291321"/>
                        <a:gd name="connsiteY8" fmla="*/ 55 h 766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321" h="766076">
                          <a:moveTo>
                            <a:pt x="64" y="55"/>
                          </a:moveTo>
                          <a:cubicBezTo>
                            <a:pt x="86362" y="75566"/>
                            <a:pt x="159177" y="180743"/>
                            <a:pt x="202326" y="302101"/>
                          </a:cubicBezTo>
                          <a:cubicBezTo>
                            <a:pt x="226598" y="366824"/>
                            <a:pt x="242779" y="436942"/>
                            <a:pt x="256263" y="504363"/>
                          </a:cubicBezTo>
                          <a:cubicBezTo>
                            <a:pt x="272444" y="574480"/>
                            <a:pt x="283231" y="647295"/>
                            <a:pt x="288625" y="722806"/>
                          </a:cubicBezTo>
                          <a:cubicBezTo>
                            <a:pt x="288625" y="725503"/>
                            <a:pt x="291321" y="768652"/>
                            <a:pt x="291321" y="765956"/>
                          </a:cubicBezTo>
                          <a:cubicBezTo>
                            <a:pt x="283231" y="695838"/>
                            <a:pt x="267050" y="582571"/>
                            <a:pt x="250869" y="515150"/>
                          </a:cubicBezTo>
                          <a:cubicBezTo>
                            <a:pt x="234688" y="447729"/>
                            <a:pt x="218507" y="380309"/>
                            <a:pt x="196932" y="315585"/>
                          </a:cubicBezTo>
                          <a:cubicBezTo>
                            <a:pt x="178054" y="256254"/>
                            <a:pt x="148390" y="202317"/>
                            <a:pt x="118724" y="151078"/>
                          </a:cubicBezTo>
                          <a:cubicBezTo>
                            <a:pt x="80969" y="94444"/>
                            <a:pt x="-2633" y="-2642"/>
                            <a:pt x="64" y="55"/>
                          </a:cubicBezTo>
                          <a:close/>
                        </a:path>
                      </a:pathLst>
                    </a:custGeom>
                    <a:solidFill>
                      <a:srgbClr val="DCFB8E">
                        <a:alpha val="30000"/>
                      </a:srgbClr>
                    </a:solidFill>
                    <a:ln w="26947" cap="flat">
                      <a:noFill/>
                      <a:prstDash val="solid"/>
                      <a:miter/>
                    </a:ln>
                  </p:spPr>
                  <p:txBody>
                    <a:bodyPr rtlCol="1" anchor="ctr"/>
                    <a:lstStyle/>
                    <a:p>
                      <a:endParaRPr lang="ar-SA"/>
                    </a:p>
                  </p:txBody>
                </p:sp>
                <p:sp>
                  <p:nvSpPr>
                    <p:cNvPr id="654" name="شكل حر: شكل 1677">
                      <a:extLst>
                        <a:ext uri="{FF2B5EF4-FFF2-40B4-BE49-F238E27FC236}">
                          <a16:creationId xmlns:a16="http://schemas.microsoft.com/office/drawing/2014/main" id="{F91B9B37-B95F-4F6F-B893-2A8CDDAF2CC4}"/>
                        </a:ext>
                      </a:extLst>
                    </p:cNvPr>
                    <p:cNvSpPr/>
                    <p:nvPr/>
                  </p:nvSpPr>
                  <p:spPr>
                    <a:xfrm>
                      <a:off x="6358156" y="6194636"/>
                      <a:ext cx="276196" cy="836006"/>
                    </a:xfrm>
                    <a:custGeom>
                      <a:avLst/>
                      <a:gdLst>
                        <a:gd name="connsiteX0" fmla="*/ 135816 w 276196"/>
                        <a:gd name="connsiteY0" fmla="*/ 836006 h 836006"/>
                        <a:gd name="connsiteX1" fmla="*/ 162785 w 276196"/>
                        <a:gd name="connsiteY1" fmla="*/ 337092 h 836006"/>
                        <a:gd name="connsiteX2" fmla="*/ 162785 w 276196"/>
                        <a:gd name="connsiteY2" fmla="*/ 329001 h 836006"/>
                        <a:gd name="connsiteX3" fmla="*/ 146603 w 276196"/>
                        <a:gd name="connsiteY3" fmla="*/ 97074 h 836006"/>
                        <a:gd name="connsiteX4" fmla="*/ 87273 w 276196"/>
                        <a:gd name="connsiteY4" fmla="*/ 169888 h 836006"/>
                        <a:gd name="connsiteX5" fmla="*/ 975 w 276196"/>
                        <a:gd name="connsiteY5" fmla="*/ 320911 h 836006"/>
                        <a:gd name="connsiteX6" fmla="*/ 98060 w 276196"/>
                        <a:gd name="connsiteY6" fmla="*/ 32349 h 836006"/>
                        <a:gd name="connsiteX7" fmla="*/ 262567 w 276196"/>
                        <a:gd name="connsiteY7" fmla="*/ 132133 h 836006"/>
                        <a:gd name="connsiteX8" fmla="*/ 235599 w 276196"/>
                        <a:gd name="connsiteY8" fmla="*/ 836006 h 836006"/>
                        <a:gd name="connsiteX9" fmla="*/ 135816 w 276196"/>
                        <a:gd name="connsiteY9" fmla="*/ 836006 h 836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6196" h="836006">
                          <a:moveTo>
                            <a:pt x="135816" y="836006"/>
                          </a:moveTo>
                          <a:cubicBezTo>
                            <a:pt x="138513" y="668802"/>
                            <a:pt x="157391" y="504295"/>
                            <a:pt x="162785" y="337092"/>
                          </a:cubicBezTo>
                          <a:cubicBezTo>
                            <a:pt x="162785" y="312820"/>
                            <a:pt x="162785" y="318214"/>
                            <a:pt x="162785" y="329001"/>
                          </a:cubicBezTo>
                          <a:cubicBezTo>
                            <a:pt x="165481" y="253490"/>
                            <a:pt x="173572" y="167191"/>
                            <a:pt x="146603" y="97074"/>
                          </a:cubicBezTo>
                          <a:cubicBezTo>
                            <a:pt x="119635" y="115951"/>
                            <a:pt x="111545" y="151010"/>
                            <a:pt x="87273" y="169888"/>
                          </a:cubicBezTo>
                          <a:cubicBezTo>
                            <a:pt x="49518" y="199553"/>
                            <a:pt x="19852" y="269671"/>
                            <a:pt x="975" y="320911"/>
                          </a:cubicBezTo>
                          <a:cubicBezTo>
                            <a:pt x="-7116" y="223825"/>
                            <a:pt x="36034" y="88983"/>
                            <a:pt x="98060" y="32349"/>
                          </a:cubicBezTo>
                          <a:cubicBezTo>
                            <a:pt x="181662" y="-45859"/>
                            <a:pt x="246386" y="29653"/>
                            <a:pt x="262567" y="132133"/>
                          </a:cubicBezTo>
                          <a:cubicBezTo>
                            <a:pt x="300323" y="366757"/>
                            <a:pt x="249083" y="601381"/>
                            <a:pt x="235599" y="836006"/>
                          </a:cubicBezTo>
                          <a:lnTo>
                            <a:pt x="135816" y="836006"/>
                          </a:lnTo>
                          <a:close/>
                        </a:path>
                      </a:pathLst>
                    </a:custGeom>
                    <a:solidFill>
                      <a:srgbClr val="003B18"/>
                    </a:solidFill>
                    <a:ln w="26947" cap="flat">
                      <a:noFill/>
                      <a:prstDash val="solid"/>
                      <a:miter/>
                    </a:ln>
                  </p:spPr>
                  <p:txBody>
                    <a:bodyPr rtlCol="1" anchor="ctr"/>
                    <a:lstStyle/>
                    <a:p>
                      <a:endParaRPr lang="ar-SA"/>
                    </a:p>
                  </p:txBody>
                </p:sp>
                <p:sp>
                  <p:nvSpPr>
                    <p:cNvPr id="655" name="شكل حر: شكل 1678">
                      <a:extLst>
                        <a:ext uri="{FF2B5EF4-FFF2-40B4-BE49-F238E27FC236}">
                          <a16:creationId xmlns:a16="http://schemas.microsoft.com/office/drawing/2014/main" id="{73008364-C3E5-467C-82E8-C42851B38748}"/>
                        </a:ext>
                      </a:extLst>
                    </p:cNvPr>
                    <p:cNvSpPr/>
                    <p:nvPr/>
                  </p:nvSpPr>
                  <p:spPr>
                    <a:xfrm>
                      <a:off x="6491276" y="6243166"/>
                      <a:ext cx="75367" cy="787475"/>
                    </a:xfrm>
                    <a:custGeom>
                      <a:avLst/>
                      <a:gdLst>
                        <a:gd name="connsiteX0" fmla="*/ 43149 w 75367"/>
                        <a:gd name="connsiteY0" fmla="*/ 787476 h 787475"/>
                        <a:gd name="connsiteX1" fmla="*/ 0 w 75367"/>
                        <a:gd name="connsiteY1" fmla="*/ 787476 h 787475"/>
                        <a:gd name="connsiteX2" fmla="*/ 26968 w 75367"/>
                        <a:gd name="connsiteY2" fmla="*/ 288561 h 787475"/>
                        <a:gd name="connsiteX3" fmla="*/ 26968 w 75367"/>
                        <a:gd name="connsiteY3" fmla="*/ 288561 h 787475"/>
                        <a:gd name="connsiteX4" fmla="*/ 26968 w 75367"/>
                        <a:gd name="connsiteY4" fmla="*/ 288561 h 787475"/>
                        <a:gd name="connsiteX5" fmla="*/ 10788 w 75367"/>
                        <a:gd name="connsiteY5" fmla="*/ 48543 h 787475"/>
                        <a:gd name="connsiteX6" fmla="*/ 10788 w 75367"/>
                        <a:gd name="connsiteY6" fmla="*/ 48543 h 787475"/>
                        <a:gd name="connsiteX7" fmla="*/ 45846 w 75367"/>
                        <a:gd name="connsiteY7" fmla="*/ 0 h 787475"/>
                        <a:gd name="connsiteX8" fmla="*/ 67421 w 75367"/>
                        <a:gd name="connsiteY8" fmla="*/ 377557 h 787475"/>
                        <a:gd name="connsiteX9" fmla="*/ 43149 w 75367"/>
                        <a:gd name="connsiteY9" fmla="*/ 787476 h 78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367" h="787475">
                          <a:moveTo>
                            <a:pt x="43149" y="787476"/>
                          </a:moveTo>
                          <a:lnTo>
                            <a:pt x="0" y="787476"/>
                          </a:lnTo>
                          <a:cubicBezTo>
                            <a:pt x="2697" y="620272"/>
                            <a:pt x="18878" y="455765"/>
                            <a:pt x="26968" y="288561"/>
                          </a:cubicBezTo>
                          <a:cubicBezTo>
                            <a:pt x="26968" y="288561"/>
                            <a:pt x="26968" y="288561"/>
                            <a:pt x="26968" y="288561"/>
                          </a:cubicBezTo>
                          <a:lnTo>
                            <a:pt x="26968" y="288561"/>
                          </a:lnTo>
                          <a:cubicBezTo>
                            <a:pt x="29665" y="210353"/>
                            <a:pt x="37756" y="124054"/>
                            <a:pt x="10788" y="48543"/>
                          </a:cubicBezTo>
                          <a:cubicBezTo>
                            <a:pt x="10788" y="48543"/>
                            <a:pt x="10788" y="48543"/>
                            <a:pt x="10788" y="48543"/>
                          </a:cubicBezTo>
                          <a:cubicBezTo>
                            <a:pt x="21575" y="29665"/>
                            <a:pt x="32362" y="13484"/>
                            <a:pt x="45846" y="0"/>
                          </a:cubicBezTo>
                          <a:cubicBezTo>
                            <a:pt x="83602" y="121357"/>
                            <a:pt x="78208" y="248109"/>
                            <a:pt x="67421" y="377557"/>
                          </a:cubicBezTo>
                          <a:cubicBezTo>
                            <a:pt x="56634" y="517792"/>
                            <a:pt x="45846" y="652633"/>
                            <a:pt x="43149" y="787476"/>
                          </a:cubicBezTo>
                          <a:close/>
                        </a:path>
                      </a:pathLst>
                    </a:custGeom>
                    <a:solidFill>
                      <a:srgbClr val="0B2E1D"/>
                    </a:solidFill>
                    <a:ln w="26947" cap="flat">
                      <a:noFill/>
                      <a:prstDash val="solid"/>
                      <a:miter/>
                    </a:ln>
                  </p:spPr>
                  <p:txBody>
                    <a:bodyPr rtlCol="1" anchor="ctr"/>
                    <a:lstStyle/>
                    <a:p>
                      <a:endParaRPr lang="ar-SA"/>
                    </a:p>
                  </p:txBody>
                </p:sp>
                <p:sp>
                  <p:nvSpPr>
                    <p:cNvPr id="656" name="شكل حر: شكل 1679">
                      <a:extLst>
                        <a:ext uri="{FF2B5EF4-FFF2-40B4-BE49-F238E27FC236}">
                          <a16:creationId xmlns:a16="http://schemas.microsoft.com/office/drawing/2014/main" id="{93E46D94-FE54-4E20-B883-A93197913459}"/>
                        </a:ext>
                      </a:extLst>
                    </p:cNvPr>
                    <p:cNvSpPr/>
                    <p:nvPr/>
                  </p:nvSpPr>
                  <p:spPr>
                    <a:xfrm>
                      <a:off x="6359131" y="6197320"/>
                      <a:ext cx="223837" cy="320922"/>
                    </a:xfrm>
                    <a:custGeom>
                      <a:avLst/>
                      <a:gdLst>
                        <a:gd name="connsiteX0" fmla="*/ 172597 w 223837"/>
                        <a:gd name="connsiteY0" fmla="*/ 0 h 320922"/>
                        <a:gd name="connsiteX1" fmla="*/ 223837 w 223837"/>
                        <a:gd name="connsiteY1" fmla="*/ 32362 h 320922"/>
                        <a:gd name="connsiteX2" fmla="*/ 221140 w 223837"/>
                        <a:gd name="connsiteY2" fmla="*/ 32362 h 320922"/>
                        <a:gd name="connsiteX3" fmla="*/ 145629 w 223837"/>
                        <a:gd name="connsiteY3" fmla="*/ 97086 h 320922"/>
                        <a:gd name="connsiteX4" fmla="*/ 86299 w 223837"/>
                        <a:gd name="connsiteY4" fmla="*/ 169901 h 320922"/>
                        <a:gd name="connsiteX5" fmla="*/ 0 w 223837"/>
                        <a:gd name="connsiteY5" fmla="*/ 320923 h 320922"/>
                        <a:gd name="connsiteX6" fmla="*/ 0 w 223837"/>
                        <a:gd name="connsiteY6" fmla="*/ 291258 h 320922"/>
                        <a:gd name="connsiteX7" fmla="*/ 5394 w 223837"/>
                        <a:gd name="connsiteY7" fmla="*/ 277774 h 320922"/>
                        <a:gd name="connsiteX8" fmla="*/ 172597 w 223837"/>
                        <a:gd name="connsiteY8" fmla="*/ 0 h 32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3837" h="320922">
                          <a:moveTo>
                            <a:pt x="172597" y="0"/>
                          </a:moveTo>
                          <a:cubicBezTo>
                            <a:pt x="191475" y="2697"/>
                            <a:pt x="210353" y="13484"/>
                            <a:pt x="223837" y="32362"/>
                          </a:cubicBezTo>
                          <a:cubicBezTo>
                            <a:pt x="223837" y="32362"/>
                            <a:pt x="221140" y="32362"/>
                            <a:pt x="221140" y="32362"/>
                          </a:cubicBezTo>
                          <a:cubicBezTo>
                            <a:pt x="183385" y="35059"/>
                            <a:pt x="161810" y="59330"/>
                            <a:pt x="145629" y="97086"/>
                          </a:cubicBezTo>
                          <a:cubicBezTo>
                            <a:pt x="121357" y="115964"/>
                            <a:pt x="110570" y="151022"/>
                            <a:pt x="86299" y="169901"/>
                          </a:cubicBezTo>
                          <a:cubicBezTo>
                            <a:pt x="48543" y="199565"/>
                            <a:pt x="18878" y="269683"/>
                            <a:pt x="0" y="320923"/>
                          </a:cubicBezTo>
                          <a:cubicBezTo>
                            <a:pt x="0" y="310136"/>
                            <a:pt x="0" y="302045"/>
                            <a:pt x="0" y="291258"/>
                          </a:cubicBezTo>
                          <a:cubicBezTo>
                            <a:pt x="2697" y="285864"/>
                            <a:pt x="2697" y="280470"/>
                            <a:pt x="5394" y="277774"/>
                          </a:cubicBezTo>
                          <a:cubicBezTo>
                            <a:pt x="51240" y="175294"/>
                            <a:pt x="86299" y="43149"/>
                            <a:pt x="172597" y="0"/>
                          </a:cubicBezTo>
                          <a:close/>
                        </a:path>
                      </a:pathLst>
                    </a:custGeom>
                    <a:solidFill>
                      <a:srgbClr val="64AF42"/>
                    </a:solidFill>
                    <a:ln w="26947" cap="flat">
                      <a:noFill/>
                      <a:prstDash val="solid"/>
                      <a:miter/>
                    </a:ln>
                  </p:spPr>
                  <p:txBody>
                    <a:bodyPr rtlCol="1" anchor="ctr"/>
                    <a:lstStyle/>
                    <a:p>
                      <a:endParaRPr lang="ar-SA"/>
                    </a:p>
                  </p:txBody>
                </p:sp>
                <p:sp>
                  <p:nvSpPr>
                    <p:cNvPr id="657" name="شكل حر: شكل 1680">
                      <a:extLst>
                        <a:ext uri="{FF2B5EF4-FFF2-40B4-BE49-F238E27FC236}">
                          <a16:creationId xmlns:a16="http://schemas.microsoft.com/office/drawing/2014/main" id="{B98219C6-1495-4DC2-AC8E-348B015FCB59}"/>
                        </a:ext>
                      </a:extLst>
                    </p:cNvPr>
                    <p:cNvSpPr/>
                    <p:nvPr/>
                  </p:nvSpPr>
                  <p:spPr>
                    <a:xfrm>
                      <a:off x="6359131" y="6194219"/>
                      <a:ext cx="172597" cy="288965"/>
                    </a:xfrm>
                    <a:custGeom>
                      <a:avLst/>
                      <a:gdLst>
                        <a:gd name="connsiteX0" fmla="*/ 97086 w 172597"/>
                        <a:gd name="connsiteY0" fmla="*/ 32766 h 288965"/>
                        <a:gd name="connsiteX1" fmla="*/ 172597 w 172597"/>
                        <a:gd name="connsiteY1" fmla="*/ 404 h 288965"/>
                        <a:gd name="connsiteX2" fmla="*/ 5394 w 172597"/>
                        <a:gd name="connsiteY2" fmla="*/ 275481 h 288965"/>
                        <a:gd name="connsiteX3" fmla="*/ 0 w 172597"/>
                        <a:gd name="connsiteY3" fmla="*/ 288965 h 288965"/>
                        <a:gd name="connsiteX4" fmla="*/ 97086 w 172597"/>
                        <a:gd name="connsiteY4" fmla="*/ 32766 h 288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597" h="288965">
                          <a:moveTo>
                            <a:pt x="97086" y="32766"/>
                          </a:moveTo>
                          <a:cubicBezTo>
                            <a:pt x="124054" y="8495"/>
                            <a:pt x="148326" y="-2292"/>
                            <a:pt x="172597" y="404"/>
                          </a:cubicBezTo>
                          <a:cubicBezTo>
                            <a:pt x="86299" y="43554"/>
                            <a:pt x="51240" y="175699"/>
                            <a:pt x="5394" y="275481"/>
                          </a:cubicBezTo>
                          <a:cubicBezTo>
                            <a:pt x="2697" y="280875"/>
                            <a:pt x="2697" y="286269"/>
                            <a:pt x="0" y="288965"/>
                          </a:cubicBezTo>
                          <a:cubicBezTo>
                            <a:pt x="2697" y="199970"/>
                            <a:pt x="43149" y="86703"/>
                            <a:pt x="97086" y="32766"/>
                          </a:cubicBezTo>
                          <a:close/>
                        </a:path>
                      </a:pathLst>
                    </a:custGeom>
                    <a:solidFill>
                      <a:srgbClr val="72C500"/>
                    </a:solidFill>
                    <a:ln w="26947" cap="flat">
                      <a:noFill/>
                      <a:prstDash val="solid"/>
                      <a:miter/>
                    </a:ln>
                  </p:spPr>
                  <p:txBody>
                    <a:bodyPr rtlCol="1" anchor="ctr"/>
                    <a:lstStyle/>
                    <a:p>
                      <a:endParaRPr lang="ar-SA"/>
                    </a:p>
                  </p:txBody>
                </p:sp>
                <p:sp>
                  <p:nvSpPr>
                    <p:cNvPr id="658" name="شكل حر: شكل 1681">
                      <a:extLst>
                        <a:ext uri="{FF2B5EF4-FFF2-40B4-BE49-F238E27FC236}">
                          <a16:creationId xmlns:a16="http://schemas.microsoft.com/office/drawing/2014/main" id="{5DCF1B82-F1D5-4D8A-876C-06FF7B0F6304}"/>
                        </a:ext>
                      </a:extLst>
                    </p:cNvPr>
                    <p:cNvSpPr/>
                    <p:nvPr/>
                  </p:nvSpPr>
                  <p:spPr>
                    <a:xfrm>
                      <a:off x="6520941" y="6518243"/>
                      <a:ext cx="26968" cy="26968"/>
                    </a:xfrm>
                    <a:custGeom>
                      <a:avLst/>
                      <a:gdLst>
                        <a:gd name="connsiteX0" fmla="*/ 0 w 26968"/>
                        <a:gd name="connsiteY0" fmla="*/ 0 h 26968"/>
                        <a:gd name="connsiteX1" fmla="*/ 0 w 26968"/>
                        <a:gd name="connsiteY1" fmla="*/ 0 h 26968"/>
                        <a:gd name="connsiteX2" fmla="*/ 0 w 26968"/>
                        <a:gd name="connsiteY2" fmla="*/ 0 h 26968"/>
                      </a:gdLst>
                      <a:ahLst/>
                      <a:cxnLst>
                        <a:cxn ang="0">
                          <a:pos x="connsiteX0" y="connsiteY0"/>
                        </a:cxn>
                        <a:cxn ang="0">
                          <a:pos x="connsiteX1" y="connsiteY1"/>
                        </a:cxn>
                        <a:cxn ang="0">
                          <a:pos x="connsiteX2" y="connsiteY2"/>
                        </a:cxn>
                      </a:cxnLst>
                      <a:rect l="l" t="t" r="r" b="b"/>
                      <a:pathLst>
                        <a:path w="26968" h="26968">
                          <a:moveTo>
                            <a:pt x="0" y="0"/>
                          </a:moveTo>
                          <a:cubicBezTo>
                            <a:pt x="0" y="0"/>
                            <a:pt x="0" y="0"/>
                            <a:pt x="0" y="0"/>
                          </a:cubicBezTo>
                          <a:cubicBezTo>
                            <a:pt x="0" y="0"/>
                            <a:pt x="0" y="0"/>
                            <a:pt x="0" y="0"/>
                          </a:cubicBezTo>
                          <a:close/>
                        </a:path>
                      </a:pathLst>
                    </a:custGeom>
                    <a:solidFill>
                      <a:srgbClr val="004D67">
                        <a:alpha val="80000"/>
                      </a:srgbClr>
                    </a:solidFill>
                    <a:ln w="26947" cap="flat">
                      <a:noFill/>
                      <a:prstDash val="solid"/>
                      <a:miter/>
                    </a:ln>
                  </p:spPr>
                  <p:txBody>
                    <a:bodyPr rtlCol="1" anchor="ctr"/>
                    <a:lstStyle/>
                    <a:p>
                      <a:endParaRPr lang="ar-SA"/>
                    </a:p>
                  </p:txBody>
                </p:sp>
                <p:sp>
                  <p:nvSpPr>
                    <p:cNvPr id="659" name="شكل حر: شكل 1682">
                      <a:extLst>
                        <a:ext uri="{FF2B5EF4-FFF2-40B4-BE49-F238E27FC236}">
                          <a16:creationId xmlns:a16="http://schemas.microsoft.com/office/drawing/2014/main" id="{93F9C680-DF72-4E63-AF76-F97B17D266E6}"/>
                        </a:ext>
                      </a:extLst>
                    </p:cNvPr>
                    <p:cNvSpPr/>
                    <p:nvPr/>
                  </p:nvSpPr>
                  <p:spPr>
                    <a:xfrm>
                      <a:off x="6520941" y="6515546"/>
                      <a:ext cx="26968" cy="26968"/>
                    </a:xfrm>
                    <a:custGeom>
                      <a:avLst/>
                      <a:gdLst>
                        <a:gd name="connsiteX0" fmla="*/ 0 w 26968"/>
                        <a:gd name="connsiteY0" fmla="*/ 0 h 26968"/>
                        <a:gd name="connsiteX1" fmla="*/ 0 w 26968"/>
                        <a:gd name="connsiteY1" fmla="*/ 0 h 26968"/>
                        <a:gd name="connsiteX2" fmla="*/ 0 w 26968"/>
                        <a:gd name="connsiteY2" fmla="*/ 0 h 26968"/>
                      </a:gdLst>
                      <a:ahLst/>
                      <a:cxnLst>
                        <a:cxn ang="0">
                          <a:pos x="connsiteX0" y="connsiteY0"/>
                        </a:cxn>
                        <a:cxn ang="0">
                          <a:pos x="connsiteX1" y="connsiteY1"/>
                        </a:cxn>
                        <a:cxn ang="0">
                          <a:pos x="connsiteX2" y="connsiteY2"/>
                        </a:cxn>
                      </a:cxnLst>
                      <a:rect l="l" t="t" r="r" b="b"/>
                      <a:pathLst>
                        <a:path w="26968" h="26968">
                          <a:moveTo>
                            <a:pt x="0" y="0"/>
                          </a:moveTo>
                          <a:cubicBezTo>
                            <a:pt x="0" y="0"/>
                            <a:pt x="0" y="0"/>
                            <a:pt x="0" y="0"/>
                          </a:cubicBezTo>
                          <a:cubicBezTo>
                            <a:pt x="0" y="0"/>
                            <a:pt x="0" y="0"/>
                            <a:pt x="0" y="0"/>
                          </a:cubicBezTo>
                          <a:close/>
                        </a:path>
                      </a:pathLst>
                    </a:custGeom>
                    <a:solidFill>
                      <a:srgbClr val="004D67">
                        <a:alpha val="80000"/>
                      </a:srgbClr>
                    </a:solidFill>
                    <a:ln w="26947" cap="flat">
                      <a:noFill/>
                      <a:prstDash val="solid"/>
                      <a:miter/>
                    </a:ln>
                  </p:spPr>
                  <p:txBody>
                    <a:bodyPr rtlCol="1" anchor="ctr"/>
                    <a:lstStyle/>
                    <a:p>
                      <a:endParaRPr lang="ar-SA"/>
                    </a:p>
                  </p:txBody>
                </p:sp>
                <p:sp>
                  <p:nvSpPr>
                    <p:cNvPr id="660" name="شكل حر: شكل 1683">
                      <a:extLst>
                        <a:ext uri="{FF2B5EF4-FFF2-40B4-BE49-F238E27FC236}">
                          <a16:creationId xmlns:a16="http://schemas.microsoft.com/office/drawing/2014/main" id="{4769515A-A8BA-4FBE-8368-1E4553206ADD}"/>
                        </a:ext>
                      </a:extLst>
                    </p:cNvPr>
                    <p:cNvSpPr/>
                    <p:nvPr/>
                  </p:nvSpPr>
                  <p:spPr>
                    <a:xfrm>
                      <a:off x="6520941" y="6515546"/>
                      <a:ext cx="26968" cy="26968"/>
                    </a:xfrm>
                    <a:custGeom>
                      <a:avLst/>
                      <a:gdLst>
                        <a:gd name="connsiteX0" fmla="*/ 0 w 26968"/>
                        <a:gd name="connsiteY0" fmla="*/ 0 h 26968"/>
                        <a:gd name="connsiteX1" fmla="*/ 0 w 26968"/>
                        <a:gd name="connsiteY1" fmla="*/ 0 h 26968"/>
                        <a:gd name="connsiteX2" fmla="*/ 0 w 26968"/>
                        <a:gd name="connsiteY2" fmla="*/ 0 h 26968"/>
                      </a:gdLst>
                      <a:ahLst/>
                      <a:cxnLst>
                        <a:cxn ang="0">
                          <a:pos x="connsiteX0" y="connsiteY0"/>
                        </a:cxn>
                        <a:cxn ang="0">
                          <a:pos x="connsiteX1" y="connsiteY1"/>
                        </a:cxn>
                        <a:cxn ang="0">
                          <a:pos x="connsiteX2" y="connsiteY2"/>
                        </a:cxn>
                      </a:cxnLst>
                      <a:rect l="l" t="t" r="r" b="b"/>
                      <a:pathLst>
                        <a:path w="26968" h="26968">
                          <a:moveTo>
                            <a:pt x="0" y="0"/>
                          </a:moveTo>
                          <a:lnTo>
                            <a:pt x="0" y="0"/>
                          </a:lnTo>
                          <a:lnTo>
                            <a:pt x="0" y="0"/>
                          </a:lnTo>
                          <a:close/>
                        </a:path>
                      </a:pathLst>
                    </a:custGeom>
                    <a:solidFill>
                      <a:srgbClr val="004D67">
                        <a:alpha val="80000"/>
                      </a:srgbClr>
                    </a:solidFill>
                    <a:ln w="26947" cap="flat">
                      <a:noFill/>
                      <a:prstDash val="solid"/>
                      <a:miter/>
                    </a:ln>
                  </p:spPr>
                  <p:txBody>
                    <a:bodyPr rtlCol="1" anchor="ctr"/>
                    <a:lstStyle/>
                    <a:p>
                      <a:endParaRPr lang="ar-SA"/>
                    </a:p>
                  </p:txBody>
                </p:sp>
                <p:sp>
                  <p:nvSpPr>
                    <p:cNvPr id="661" name="شكل حر: شكل 1684">
                      <a:extLst>
                        <a:ext uri="{FF2B5EF4-FFF2-40B4-BE49-F238E27FC236}">
                          <a16:creationId xmlns:a16="http://schemas.microsoft.com/office/drawing/2014/main" id="{9F48EE90-61DE-4D0C-88E3-D42427E8CB19}"/>
                        </a:ext>
                      </a:extLst>
                    </p:cNvPr>
                    <p:cNvSpPr/>
                    <p:nvPr/>
                  </p:nvSpPr>
                  <p:spPr>
                    <a:xfrm>
                      <a:off x="6520941" y="6518243"/>
                      <a:ext cx="26968" cy="13484"/>
                    </a:xfrm>
                    <a:custGeom>
                      <a:avLst/>
                      <a:gdLst>
                        <a:gd name="connsiteX0" fmla="*/ 0 w 26968"/>
                        <a:gd name="connsiteY0" fmla="*/ 0 h 13484"/>
                        <a:gd name="connsiteX1" fmla="*/ 0 w 26968"/>
                        <a:gd name="connsiteY1" fmla="*/ 13484 h 13484"/>
                        <a:gd name="connsiteX2" fmla="*/ 0 w 26968"/>
                        <a:gd name="connsiteY2" fmla="*/ 13484 h 13484"/>
                        <a:gd name="connsiteX3" fmla="*/ 0 w 26968"/>
                        <a:gd name="connsiteY3" fmla="*/ 0 h 13484"/>
                      </a:gdLst>
                      <a:ahLst/>
                      <a:cxnLst>
                        <a:cxn ang="0">
                          <a:pos x="connsiteX0" y="connsiteY0"/>
                        </a:cxn>
                        <a:cxn ang="0">
                          <a:pos x="connsiteX1" y="connsiteY1"/>
                        </a:cxn>
                        <a:cxn ang="0">
                          <a:pos x="connsiteX2" y="connsiteY2"/>
                        </a:cxn>
                        <a:cxn ang="0">
                          <a:pos x="connsiteX3" y="connsiteY3"/>
                        </a:cxn>
                      </a:cxnLst>
                      <a:rect l="l" t="t" r="r" b="b"/>
                      <a:pathLst>
                        <a:path w="26968" h="13484">
                          <a:moveTo>
                            <a:pt x="0" y="0"/>
                          </a:moveTo>
                          <a:cubicBezTo>
                            <a:pt x="0" y="2697"/>
                            <a:pt x="0" y="8091"/>
                            <a:pt x="0" y="13484"/>
                          </a:cubicBezTo>
                          <a:lnTo>
                            <a:pt x="0" y="13484"/>
                          </a:lnTo>
                          <a:cubicBezTo>
                            <a:pt x="0" y="8091"/>
                            <a:pt x="0" y="2697"/>
                            <a:pt x="0" y="0"/>
                          </a:cubicBezTo>
                          <a:close/>
                        </a:path>
                      </a:pathLst>
                    </a:custGeom>
                    <a:solidFill>
                      <a:srgbClr val="004D67">
                        <a:alpha val="80000"/>
                      </a:srgbClr>
                    </a:solidFill>
                    <a:ln w="26947" cap="flat">
                      <a:noFill/>
                      <a:prstDash val="solid"/>
                      <a:miter/>
                    </a:ln>
                  </p:spPr>
                  <p:txBody>
                    <a:bodyPr rtlCol="1" anchor="ctr"/>
                    <a:lstStyle/>
                    <a:p>
                      <a:endParaRPr lang="ar-SA"/>
                    </a:p>
                  </p:txBody>
                </p:sp>
                <p:sp>
                  <p:nvSpPr>
                    <p:cNvPr id="662" name="شكل حر: شكل 1685">
                      <a:extLst>
                        <a:ext uri="{FF2B5EF4-FFF2-40B4-BE49-F238E27FC236}">
                          <a16:creationId xmlns:a16="http://schemas.microsoft.com/office/drawing/2014/main" id="{73C96A40-E8F4-4F18-AF91-0F58F6AF5B81}"/>
                        </a:ext>
                      </a:extLst>
                    </p:cNvPr>
                    <p:cNvSpPr/>
                    <p:nvPr/>
                  </p:nvSpPr>
                  <p:spPr>
                    <a:xfrm>
                      <a:off x="6520941" y="6518243"/>
                      <a:ext cx="26968" cy="26968"/>
                    </a:xfrm>
                    <a:custGeom>
                      <a:avLst/>
                      <a:gdLst>
                        <a:gd name="connsiteX0" fmla="*/ 0 w 26968"/>
                        <a:gd name="connsiteY0" fmla="*/ 0 h 26968"/>
                        <a:gd name="connsiteX1" fmla="*/ 0 w 26968"/>
                        <a:gd name="connsiteY1" fmla="*/ 0 h 26968"/>
                        <a:gd name="connsiteX2" fmla="*/ 0 w 26968"/>
                        <a:gd name="connsiteY2" fmla="*/ 0 h 26968"/>
                      </a:gdLst>
                      <a:ahLst/>
                      <a:cxnLst>
                        <a:cxn ang="0">
                          <a:pos x="connsiteX0" y="connsiteY0"/>
                        </a:cxn>
                        <a:cxn ang="0">
                          <a:pos x="connsiteX1" y="connsiteY1"/>
                        </a:cxn>
                        <a:cxn ang="0">
                          <a:pos x="connsiteX2" y="connsiteY2"/>
                        </a:cxn>
                      </a:cxnLst>
                      <a:rect l="l" t="t" r="r" b="b"/>
                      <a:pathLst>
                        <a:path w="26968" h="26968">
                          <a:moveTo>
                            <a:pt x="0" y="0"/>
                          </a:moveTo>
                          <a:cubicBezTo>
                            <a:pt x="0" y="0"/>
                            <a:pt x="0" y="0"/>
                            <a:pt x="0" y="0"/>
                          </a:cubicBezTo>
                          <a:cubicBezTo>
                            <a:pt x="0" y="0"/>
                            <a:pt x="0" y="0"/>
                            <a:pt x="0" y="0"/>
                          </a:cubicBezTo>
                          <a:close/>
                        </a:path>
                      </a:pathLst>
                    </a:custGeom>
                    <a:solidFill>
                      <a:srgbClr val="004D67">
                        <a:alpha val="80000"/>
                      </a:srgbClr>
                    </a:solidFill>
                    <a:ln w="26947" cap="flat">
                      <a:noFill/>
                      <a:prstDash val="solid"/>
                      <a:miter/>
                    </a:ln>
                  </p:spPr>
                  <p:txBody>
                    <a:bodyPr rtlCol="1" anchor="ctr"/>
                    <a:lstStyle/>
                    <a:p>
                      <a:endParaRPr lang="ar-SA"/>
                    </a:p>
                  </p:txBody>
                </p:sp>
                <p:sp>
                  <p:nvSpPr>
                    <p:cNvPr id="663" name="شكل حر: شكل 1686">
                      <a:extLst>
                        <a:ext uri="{FF2B5EF4-FFF2-40B4-BE49-F238E27FC236}">
                          <a16:creationId xmlns:a16="http://schemas.microsoft.com/office/drawing/2014/main" id="{4CFA2FD5-A17B-41AD-B3BE-D7B7C6166F9E}"/>
                        </a:ext>
                      </a:extLst>
                    </p:cNvPr>
                    <p:cNvSpPr/>
                    <p:nvPr/>
                  </p:nvSpPr>
                  <p:spPr>
                    <a:xfrm>
                      <a:off x="6520941" y="6515546"/>
                      <a:ext cx="26968" cy="26968"/>
                    </a:xfrm>
                    <a:custGeom>
                      <a:avLst/>
                      <a:gdLst>
                        <a:gd name="connsiteX0" fmla="*/ 0 w 26968"/>
                        <a:gd name="connsiteY0" fmla="*/ 0 h 26968"/>
                        <a:gd name="connsiteX1" fmla="*/ 0 w 26968"/>
                        <a:gd name="connsiteY1" fmla="*/ 0 h 26968"/>
                        <a:gd name="connsiteX2" fmla="*/ 0 w 26968"/>
                        <a:gd name="connsiteY2" fmla="*/ 0 h 26968"/>
                      </a:gdLst>
                      <a:ahLst/>
                      <a:cxnLst>
                        <a:cxn ang="0">
                          <a:pos x="connsiteX0" y="connsiteY0"/>
                        </a:cxn>
                        <a:cxn ang="0">
                          <a:pos x="connsiteX1" y="connsiteY1"/>
                        </a:cxn>
                        <a:cxn ang="0">
                          <a:pos x="connsiteX2" y="connsiteY2"/>
                        </a:cxn>
                      </a:cxnLst>
                      <a:rect l="l" t="t" r="r" b="b"/>
                      <a:pathLst>
                        <a:path w="26968" h="26968">
                          <a:moveTo>
                            <a:pt x="0" y="0"/>
                          </a:moveTo>
                          <a:lnTo>
                            <a:pt x="0" y="0"/>
                          </a:lnTo>
                          <a:lnTo>
                            <a:pt x="0" y="0"/>
                          </a:lnTo>
                          <a:close/>
                        </a:path>
                      </a:pathLst>
                    </a:custGeom>
                    <a:solidFill>
                      <a:srgbClr val="004D67">
                        <a:alpha val="80000"/>
                      </a:srgbClr>
                    </a:solidFill>
                    <a:ln w="26947" cap="flat">
                      <a:noFill/>
                      <a:prstDash val="solid"/>
                      <a:miter/>
                    </a:ln>
                  </p:spPr>
                  <p:txBody>
                    <a:bodyPr rtlCol="1" anchor="ctr"/>
                    <a:lstStyle/>
                    <a:p>
                      <a:endParaRPr lang="ar-SA"/>
                    </a:p>
                  </p:txBody>
                </p:sp>
                <p:sp>
                  <p:nvSpPr>
                    <p:cNvPr id="664" name="شكل حر: شكل 1687">
                      <a:extLst>
                        <a:ext uri="{FF2B5EF4-FFF2-40B4-BE49-F238E27FC236}">
                          <a16:creationId xmlns:a16="http://schemas.microsoft.com/office/drawing/2014/main" id="{92D6170C-59C0-429B-89E9-766C4A643248}"/>
                        </a:ext>
                      </a:extLst>
                    </p:cNvPr>
                    <p:cNvSpPr/>
                    <p:nvPr/>
                  </p:nvSpPr>
                  <p:spPr>
                    <a:xfrm>
                      <a:off x="6520941" y="6515546"/>
                      <a:ext cx="26968" cy="26968"/>
                    </a:xfrm>
                    <a:custGeom>
                      <a:avLst/>
                      <a:gdLst>
                        <a:gd name="connsiteX0" fmla="*/ 0 w 26968"/>
                        <a:gd name="connsiteY0" fmla="*/ 0 h 26968"/>
                        <a:gd name="connsiteX1" fmla="*/ 0 w 26968"/>
                        <a:gd name="connsiteY1" fmla="*/ 0 h 26968"/>
                        <a:gd name="connsiteX2" fmla="*/ 0 w 26968"/>
                        <a:gd name="connsiteY2" fmla="*/ 0 h 26968"/>
                      </a:gdLst>
                      <a:ahLst/>
                      <a:cxnLst>
                        <a:cxn ang="0">
                          <a:pos x="connsiteX0" y="connsiteY0"/>
                        </a:cxn>
                        <a:cxn ang="0">
                          <a:pos x="connsiteX1" y="connsiteY1"/>
                        </a:cxn>
                        <a:cxn ang="0">
                          <a:pos x="connsiteX2" y="connsiteY2"/>
                        </a:cxn>
                      </a:cxnLst>
                      <a:rect l="l" t="t" r="r" b="b"/>
                      <a:pathLst>
                        <a:path w="26968" h="26968">
                          <a:moveTo>
                            <a:pt x="0" y="0"/>
                          </a:moveTo>
                          <a:cubicBezTo>
                            <a:pt x="0" y="0"/>
                            <a:pt x="0" y="0"/>
                            <a:pt x="0" y="0"/>
                          </a:cubicBezTo>
                          <a:cubicBezTo>
                            <a:pt x="0" y="0"/>
                            <a:pt x="0" y="0"/>
                            <a:pt x="0" y="0"/>
                          </a:cubicBezTo>
                          <a:close/>
                        </a:path>
                      </a:pathLst>
                    </a:custGeom>
                    <a:solidFill>
                      <a:srgbClr val="004D67">
                        <a:alpha val="80000"/>
                      </a:srgbClr>
                    </a:solidFill>
                    <a:ln w="26947" cap="flat">
                      <a:noFill/>
                      <a:prstDash val="solid"/>
                      <a:miter/>
                    </a:ln>
                  </p:spPr>
                  <p:txBody>
                    <a:bodyPr rtlCol="1" anchor="ctr"/>
                    <a:lstStyle/>
                    <a:p>
                      <a:endParaRPr lang="ar-SA"/>
                    </a:p>
                  </p:txBody>
                </p:sp>
                <p:sp>
                  <p:nvSpPr>
                    <p:cNvPr id="665" name="شكل حر: شكل 1688">
                      <a:extLst>
                        <a:ext uri="{FF2B5EF4-FFF2-40B4-BE49-F238E27FC236}">
                          <a16:creationId xmlns:a16="http://schemas.microsoft.com/office/drawing/2014/main" id="{E39C9D98-5366-4555-848E-317E2FA798E7}"/>
                        </a:ext>
                      </a:extLst>
                    </p:cNvPr>
                    <p:cNvSpPr/>
                    <p:nvPr/>
                  </p:nvSpPr>
                  <p:spPr>
                    <a:xfrm>
                      <a:off x="6520941" y="6515546"/>
                      <a:ext cx="26968" cy="26968"/>
                    </a:xfrm>
                    <a:custGeom>
                      <a:avLst/>
                      <a:gdLst>
                        <a:gd name="connsiteX0" fmla="*/ 0 w 26968"/>
                        <a:gd name="connsiteY0" fmla="*/ 0 h 26968"/>
                        <a:gd name="connsiteX1" fmla="*/ 0 w 26968"/>
                        <a:gd name="connsiteY1" fmla="*/ 0 h 26968"/>
                        <a:gd name="connsiteX2" fmla="*/ 0 w 26968"/>
                        <a:gd name="connsiteY2" fmla="*/ 0 h 26968"/>
                      </a:gdLst>
                      <a:ahLst/>
                      <a:cxnLst>
                        <a:cxn ang="0">
                          <a:pos x="connsiteX0" y="connsiteY0"/>
                        </a:cxn>
                        <a:cxn ang="0">
                          <a:pos x="connsiteX1" y="connsiteY1"/>
                        </a:cxn>
                        <a:cxn ang="0">
                          <a:pos x="connsiteX2" y="connsiteY2"/>
                        </a:cxn>
                      </a:cxnLst>
                      <a:rect l="l" t="t" r="r" b="b"/>
                      <a:pathLst>
                        <a:path w="26968" h="26968">
                          <a:moveTo>
                            <a:pt x="0" y="0"/>
                          </a:moveTo>
                          <a:lnTo>
                            <a:pt x="0" y="0"/>
                          </a:lnTo>
                          <a:lnTo>
                            <a:pt x="0" y="0"/>
                          </a:lnTo>
                          <a:close/>
                        </a:path>
                      </a:pathLst>
                    </a:custGeom>
                    <a:solidFill>
                      <a:srgbClr val="004D67">
                        <a:alpha val="80000"/>
                      </a:srgbClr>
                    </a:solidFill>
                    <a:ln w="26947" cap="flat">
                      <a:noFill/>
                      <a:prstDash val="solid"/>
                      <a:miter/>
                    </a:ln>
                  </p:spPr>
                  <p:txBody>
                    <a:bodyPr rtlCol="1" anchor="ctr"/>
                    <a:lstStyle/>
                    <a:p>
                      <a:endParaRPr lang="ar-SA"/>
                    </a:p>
                  </p:txBody>
                </p:sp>
                <p:sp>
                  <p:nvSpPr>
                    <p:cNvPr id="666" name="شكل حر: شكل 1689">
                      <a:extLst>
                        <a:ext uri="{FF2B5EF4-FFF2-40B4-BE49-F238E27FC236}">
                          <a16:creationId xmlns:a16="http://schemas.microsoft.com/office/drawing/2014/main" id="{23C41C42-91AD-4076-B2E2-DBE66337F5C9}"/>
                        </a:ext>
                      </a:extLst>
                    </p:cNvPr>
                    <p:cNvSpPr/>
                    <p:nvPr/>
                  </p:nvSpPr>
                  <p:spPr>
                    <a:xfrm>
                      <a:off x="6518244" y="6561392"/>
                      <a:ext cx="26968" cy="2022"/>
                    </a:xfrm>
                    <a:custGeom>
                      <a:avLst/>
                      <a:gdLst>
                        <a:gd name="connsiteX0" fmla="*/ 0 w 26968"/>
                        <a:gd name="connsiteY0" fmla="*/ 0 h 2022"/>
                        <a:gd name="connsiteX1" fmla="*/ 0 w 26968"/>
                        <a:gd name="connsiteY1" fmla="*/ 0 h 2022"/>
                        <a:gd name="connsiteX2" fmla="*/ 0 w 26968"/>
                        <a:gd name="connsiteY2" fmla="*/ 0 h 2022"/>
                      </a:gdLst>
                      <a:ahLst/>
                      <a:cxnLst>
                        <a:cxn ang="0">
                          <a:pos x="connsiteX0" y="connsiteY0"/>
                        </a:cxn>
                        <a:cxn ang="0">
                          <a:pos x="connsiteX1" y="connsiteY1"/>
                        </a:cxn>
                        <a:cxn ang="0">
                          <a:pos x="connsiteX2" y="connsiteY2"/>
                        </a:cxn>
                      </a:cxnLst>
                      <a:rect l="l" t="t" r="r" b="b"/>
                      <a:pathLst>
                        <a:path w="26968" h="2022">
                          <a:moveTo>
                            <a:pt x="0" y="0"/>
                          </a:moveTo>
                          <a:cubicBezTo>
                            <a:pt x="0" y="2697"/>
                            <a:pt x="0" y="2697"/>
                            <a:pt x="0" y="0"/>
                          </a:cubicBezTo>
                          <a:cubicBezTo>
                            <a:pt x="0" y="2697"/>
                            <a:pt x="0" y="2697"/>
                            <a:pt x="0" y="0"/>
                          </a:cubicBezTo>
                          <a:close/>
                        </a:path>
                      </a:pathLst>
                    </a:custGeom>
                    <a:solidFill>
                      <a:srgbClr val="004D67">
                        <a:alpha val="80000"/>
                      </a:srgbClr>
                    </a:solidFill>
                    <a:ln w="26947" cap="flat">
                      <a:noFill/>
                      <a:prstDash val="solid"/>
                      <a:miter/>
                    </a:ln>
                  </p:spPr>
                  <p:txBody>
                    <a:bodyPr rtlCol="1" anchor="ctr"/>
                    <a:lstStyle/>
                    <a:p>
                      <a:endParaRPr lang="ar-SA"/>
                    </a:p>
                  </p:txBody>
                </p:sp>
                <p:sp>
                  <p:nvSpPr>
                    <p:cNvPr id="667" name="شكل حر: شكل 1690">
                      <a:extLst>
                        <a:ext uri="{FF2B5EF4-FFF2-40B4-BE49-F238E27FC236}">
                          <a16:creationId xmlns:a16="http://schemas.microsoft.com/office/drawing/2014/main" id="{611A1AB9-46C0-43D5-B519-682E7CDE69EC}"/>
                        </a:ext>
                      </a:extLst>
                    </p:cNvPr>
                    <p:cNvSpPr/>
                    <p:nvPr/>
                  </p:nvSpPr>
                  <p:spPr>
                    <a:xfrm>
                      <a:off x="6520941" y="6531727"/>
                      <a:ext cx="26968" cy="2696"/>
                    </a:xfrm>
                    <a:custGeom>
                      <a:avLst/>
                      <a:gdLst>
                        <a:gd name="connsiteX0" fmla="*/ 0 w 26968"/>
                        <a:gd name="connsiteY0" fmla="*/ 0 h 2696"/>
                        <a:gd name="connsiteX1" fmla="*/ 0 w 26968"/>
                        <a:gd name="connsiteY1" fmla="*/ 0 h 2696"/>
                        <a:gd name="connsiteX2" fmla="*/ 0 w 26968"/>
                        <a:gd name="connsiteY2" fmla="*/ 2697 h 2696"/>
                        <a:gd name="connsiteX3" fmla="*/ 0 w 26968"/>
                        <a:gd name="connsiteY3" fmla="*/ 0 h 2696"/>
                      </a:gdLst>
                      <a:ahLst/>
                      <a:cxnLst>
                        <a:cxn ang="0">
                          <a:pos x="connsiteX0" y="connsiteY0"/>
                        </a:cxn>
                        <a:cxn ang="0">
                          <a:pos x="connsiteX1" y="connsiteY1"/>
                        </a:cxn>
                        <a:cxn ang="0">
                          <a:pos x="connsiteX2" y="connsiteY2"/>
                        </a:cxn>
                        <a:cxn ang="0">
                          <a:pos x="connsiteX3" y="connsiteY3"/>
                        </a:cxn>
                      </a:cxnLst>
                      <a:rect l="l" t="t" r="r" b="b"/>
                      <a:pathLst>
                        <a:path w="26968" h="2696">
                          <a:moveTo>
                            <a:pt x="0" y="0"/>
                          </a:moveTo>
                          <a:lnTo>
                            <a:pt x="0" y="0"/>
                          </a:lnTo>
                          <a:cubicBezTo>
                            <a:pt x="0" y="0"/>
                            <a:pt x="0" y="2697"/>
                            <a:pt x="0" y="2697"/>
                          </a:cubicBezTo>
                          <a:cubicBezTo>
                            <a:pt x="0" y="2697"/>
                            <a:pt x="0" y="2697"/>
                            <a:pt x="0" y="0"/>
                          </a:cubicBezTo>
                          <a:close/>
                        </a:path>
                      </a:pathLst>
                    </a:custGeom>
                    <a:solidFill>
                      <a:srgbClr val="004D67">
                        <a:alpha val="80000"/>
                      </a:srgbClr>
                    </a:solidFill>
                    <a:ln w="26947" cap="flat">
                      <a:noFill/>
                      <a:prstDash val="solid"/>
                      <a:miter/>
                    </a:ln>
                  </p:spPr>
                  <p:txBody>
                    <a:bodyPr rtlCol="1" anchor="ctr"/>
                    <a:lstStyle/>
                    <a:p>
                      <a:endParaRPr lang="ar-SA"/>
                    </a:p>
                  </p:txBody>
                </p:sp>
                <p:sp>
                  <p:nvSpPr>
                    <p:cNvPr id="668" name="شكل حر: شكل 1691">
                      <a:extLst>
                        <a:ext uri="{FF2B5EF4-FFF2-40B4-BE49-F238E27FC236}">
                          <a16:creationId xmlns:a16="http://schemas.microsoft.com/office/drawing/2014/main" id="{04ED1A7B-EDB7-4622-AB83-70A25D355383}"/>
                        </a:ext>
                      </a:extLst>
                    </p:cNvPr>
                    <p:cNvSpPr/>
                    <p:nvPr/>
                  </p:nvSpPr>
                  <p:spPr>
                    <a:xfrm>
                      <a:off x="6520941" y="6537121"/>
                      <a:ext cx="26968" cy="13484"/>
                    </a:xfrm>
                    <a:custGeom>
                      <a:avLst/>
                      <a:gdLst>
                        <a:gd name="connsiteX0" fmla="*/ 0 w 26968"/>
                        <a:gd name="connsiteY0" fmla="*/ 0 h 13484"/>
                        <a:gd name="connsiteX1" fmla="*/ 0 w 26968"/>
                        <a:gd name="connsiteY1" fmla="*/ 13484 h 13484"/>
                        <a:gd name="connsiteX2" fmla="*/ 0 w 26968"/>
                        <a:gd name="connsiteY2" fmla="*/ 0 h 13484"/>
                      </a:gdLst>
                      <a:ahLst/>
                      <a:cxnLst>
                        <a:cxn ang="0">
                          <a:pos x="connsiteX0" y="connsiteY0"/>
                        </a:cxn>
                        <a:cxn ang="0">
                          <a:pos x="connsiteX1" y="connsiteY1"/>
                        </a:cxn>
                        <a:cxn ang="0">
                          <a:pos x="connsiteX2" y="connsiteY2"/>
                        </a:cxn>
                      </a:cxnLst>
                      <a:rect l="l" t="t" r="r" b="b"/>
                      <a:pathLst>
                        <a:path w="26968" h="13484">
                          <a:moveTo>
                            <a:pt x="0" y="0"/>
                          </a:moveTo>
                          <a:cubicBezTo>
                            <a:pt x="0" y="5394"/>
                            <a:pt x="0" y="10788"/>
                            <a:pt x="0" y="13484"/>
                          </a:cubicBezTo>
                          <a:cubicBezTo>
                            <a:pt x="0" y="10788"/>
                            <a:pt x="0" y="5394"/>
                            <a:pt x="0" y="0"/>
                          </a:cubicBezTo>
                          <a:close/>
                        </a:path>
                      </a:pathLst>
                    </a:custGeom>
                    <a:solidFill>
                      <a:srgbClr val="004D67">
                        <a:alpha val="80000"/>
                      </a:srgbClr>
                    </a:solidFill>
                    <a:ln w="26947" cap="flat">
                      <a:noFill/>
                      <a:prstDash val="solid"/>
                      <a:miter/>
                    </a:ln>
                  </p:spPr>
                  <p:txBody>
                    <a:bodyPr rtlCol="1" anchor="ctr"/>
                    <a:lstStyle/>
                    <a:p>
                      <a:endParaRPr lang="ar-SA"/>
                    </a:p>
                  </p:txBody>
                </p:sp>
                <p:sp>
                  <p:nvSpPr>
                    <p:cNvPr id="669" name="شكل حر: شكل 1692">
                      <a:extLst>
                        <a:ext uri="{FF2B5EF4-FFF2-40B4-BE49-F238E27FC236}">
                          <a16:creationId xmlns:a16="http://schemas.microsoft.com/office/drawing/2014/main" id="{4D3C217E-81FF-48A0-80B4-1E6DA6ADA751}"/>
                        </a:ext>
                      </a:extLst>
                    </p:cNvPr>
                    <p:cNvSpPr/>
                    <p:nvPr/>
                  </p:nvSpPr>
                  <p:spPr>
                    <a:xfrm>
                      <a:off x="6520941" y="6555999"/>
                      <a:ext cx="26968" cy="26968"/>
                    </a:xfrm>
                    <a:custGeom>
                      <a:avLst/>
                      <a:gdLst>
                        <a:gd name="connsiteX0" fmla="*/ 0 w 26968"/>
                        <a:gd name="connsiteY0" fmla="*/ 0 h 26968"/>
                        <a:gd name="connsiteX1" fmla="*/ 0 w 26968"/>
                        <a:gd name="connsiteY1" fmla="*/ 0 h 26968"/>
                        <a:gd name="connsiteX2" fmla="*/ 0 w 26968"/>
                        <a:gd name="connsiteY2" fmla="*/ 0 h 26968"/>
                      </a:gdLst>
                      <a:ahLst/>
                      <a:cxnLst>
                        <a:cxn ang="0">
                          <a:pos x="connsiteX0" y="connsiteY0"/>
                        </a:cxn>
                        <a:cxn ang="0">
                          <a:pos x="connsiteX1" y="connsiteY1"/>
                        </a:cxn>
                        <a:cxn ang="0">
                          <a:pos x="connsiteX2" y="connsiteY2"/>
                        </a:cxn>
                      </a:cxnLst>
                      <a:rect l="l" t="t" r="r" b="b"/>
                      <a:pathLst>
                        <a:path w="26968" h="26968">
                          <a:moveTo>
                            <a:pt x="0" y="0"/>
                          </a:moveTo>
                          <a:cubicBezTo>
                            <a:pt x="0" y="0"/>
                            <a:pt x="0" y="0"/>
                            <a:pt x="0" y="0"/>
                          </a:cubicBezTo>
                          <a:cubicBezTo>
                            <a:pt x="0" y="0"/>
                            <a:pt x="0" y="0"/>
                            <a:pt x="0" y="0"/>
                          </a:cubicBezTo>
                          <a:close/>
                        </a:path>
                      </a:pathLst>
                    </a:custGeom>
                    <a:solidFill>
                      <a:srgbClr val="004D67">
                        <a:alpha val="80000"/>
                      </a:srgbClr>
                    </a:solidFill>
                    <a:ln w="26947" cap="flat">
                      <a:noFill/>
                      <a:prstDash val="solid"/>
                      <a:miter/>
                    </a:ln>
                  </p:spPr>
                  <p:txBody>
                    <a:bodyPr rtlCol="1" anchor="ctr"/>
                    <a:lstStyle/>
                    <a:p>
                      <a:endParaRPr lang="ar-SA"/>
                    </a:p>
                  </p:txBody>
                </p:sp>
                <p:sp>
                  <p:nvSpPr>
                    <p:cNvPr id="670" name="شكل حر: شكل 1693">
                      <a:extLst>
                        <a:ext uri="{FF2B5EF4-FFF2-40B4-BE49-F238E27FC236}">
                          <a16:creationId xmlns:a16="http://schemas.microsoft.com/office/drawing/2014/main" id="{74807D01-47E1-4B4C-ACF2-3DD3B9C1989F}"/>
                        </a:ext>
                      </a:extLst>
                    </p:cNvPr>
                    <p:cNvSpPr/>
                    <p:nvPr/>
                  </p:nvSpPr>
                  <p:spPr>
                    <a:xfrm>
                      <a:off x="6518918" y="6558695"/>
                      <a:ext cx="2022" cy="5393"/>
                    </a:xfrm>
                    <a:custGeom>
                      <a:avLst/>
                      <a:gdLst>
                        <a:gd name="connsiteX0" fmla="*/ 2023 w 2022"/>
                        <a:gd name="connsiteY0" fmla="*/ 0 h 5393"/>
                        <a:gd name="connsiteX1" fmla="*/ 2023 w 2022"/>
                        <a:gd name="connsiteY1" fmla="*/ 5394 h 5393"/>
                        <a:gd name="connsiteX2" fmla="*/ 2023 w 2022"/>
                        <a:gd name="connsiteY2" fmla="*/ 0 h 5393"/>
                      </a:gdLst>
                      <a:ahLst/>
                      <a:cxnLst>
                        <a:cxn ang="0">
                          <a:pos x="connsiteX0" y="connsiteY0"/>
                        </a:cxn>
                        <a:cxn ang="0">
                          <a:pos x="connsiteX1" y="connsiteY1"/>
                        </a:cxn>
                        <a:cxn ang="0">
                          <a:pos x="connsiteX2" y="connsiteY2"/>
                        </a:cxn>
                      </a:cxnLst>
                      <a:rect l="l" t="t" r="r" b="b"/>
                      <a:pathLst>
                        <a:path w="2022" h="5393">
                          <a:moveTo>
                            <a:pt x="2023" y="0"/>
                          </a:moveTo>
                          <a:cubicBezTo>
                            <a:pt x="2023" y="2697"/>
                            <a:pt x="2023" y="2697"/>
                            <a:pt x="2023" y="5394"/>
                          </a:cubicBezTo>
                          <a:cubicBezTo>
                            <a:pt x="-674" y="2697"/>
                            <a:pt x="-674" y="0"/>
                            <a:pt x="2023" y="0"/>
                          </a:cubicBezTo>
                          <a:close/>
                        </a:path>
                      </a:pathLst>
                    </a:custGeom>
                    <a:solidFill>
                      <a:srgbClr val="004D67">
                        <a:alpha val="80000"/>
                      </a:srgbClr>
                    </a:solidFill>
                    <a:ln w="26947" cap="flat">
                      <a:noFill/>
                      <a:prstDash val="solid"/>
                      <a:miter/>
                    </a:ln>
                  </p:spPr>
                  <p:txBody>
                    <a:bodyPr rtlCol="1" anchor="ctr"/>
                    <a:lstStyle/>
                    <a:p>
                      <a:endParaRPr lang="ar-SA"/>
                    </a:p>
                  </p:txBody>
                </p:sp>
                <p:sp>
                  <p:nvSpPr>
                    <p:cNvPr id="671" name="شكل حر: شكل 1694">
                      <a:extLst>
                        <a:ext uri="{FF2B5EF4-FFF2-40B4-BE49-F238E27FC236}">
                          <a16:creationId xmlns:a16="http://schemas.microsoft.com/office/drawing/2014/main" id="{F4C9DAE7-136A-4CD3-AFF9-679CDB5F9160}"/>
                        </a:ext>
                      </a:extLst>
                    </p:cNvPr>
                    <p:cNvSpPr/>
                    <p:nvPr/>
                  </p:nvSpPr>
                  <p:spPr>
                    <a:xfrm>
                      <a:off x="6665371" y="6847257"/>
                      <a:ext cx="176492" cy="121357"/>
                    </a:xfrm>
                    <a:custGeom>
                      <a:avLst/>
                      <a:gdLst>
                        <a:gd name="connsiteX0" fmla="*/ 1198 w 176492"/>
                        <a:gd name="connsiteY0" fmla="*/ 26968 h 121357"/>
                        <a:gd name="connsiteX1" fmla="*/ 28167 w 176492"/>
                        <a:gd name="connsiteY1" fmla="*/ 10787 h 121357"/>
                        <a:gd name="connsiteX2" fmla="*/ 60529 w 176492"/>
                        <a:gd name="connsiteY2" fmla="*/ 2697 h 121357"/>
                        <a:gd name="connsiteX3" fmla="*/ 117162 w 176492"/>
                        <a:gd name="connsiteY3" fmla="*/ 10787 h 121357"/>
                        <a:gd name="connsiteX4" fmla="*/ 157615 w 176492"/>
                        <a:gd name="connsiteY4" fmla="*/ 51240 h 121357"/>
                        <a:gd name="connsiteX5" fmla="*/ 171099 w 176492"/>
                        <a:gd name="connsiteY5" fmla="*/ 83602 h 121357"/>
                        <a:gd name="connsiteX6" fmla="*/ 176493 w 176492"/>
                        <a:gd name="connsiteY6" fmla="*/ 121357 h 121357"/>
                        <a:gd name="connsiteX7" fmla="*/ 176493 w 176492"/>
                        <a:gd name="connsiteY7" fmla="*/ 121357 h 121357"/>
                        <a:gd name="connsiteX8" fmla="*/ 171099 w 176492"/>
                        <a:gd name="connsiteY8" fmla="*/ 86299 h 121357"/>
                        <a:gd name="connsiteX9" fmla="*/ 157615 w 176492"/>
                        <a:gd name="connsiteY9" fmla="*/ 56633 h 121357"/>
                        <a:gd name="connsiteX10" fmla="*/ 117162 w 176492"/>
                        <a:gd name="connsiteY10" fmla="*/ 16181 h 121357"/>
                        <a:gd name="connsiteX11" fmla="*/ 60529 w 176492"/>
                        <a:gd name="connsiteY11" fmla="*/ 8090 h 121357"/>
                        <a:gd name="connsiteX12" fmla="*/ 30864 w 176492"/>
                        <a:gd name="connsiteY12" fmla="*/ 13484 h 121357"/>
                        <a:gd name="connsiteX13" fmla="*/ 1198 w 176492"/>
                        <a:gd name="connsiteY13" fmla="*/ 26968 h 121357"/>
                        <a:gd name="connsiteX14" fmla="*/ 1198 w 176492"/>
                        <a:gd name="connsiteY14" fmla="*/ 26968 h 12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6492" h="121357">
                          <a:moveTo>
                            <a:pt x="1198" y="26968"/>
                          </a:moveTo>
                          <a:cubicBezTo>
                            <a:pt x="9289" y="18878"/>
                            <a:pt x="17380" y="13484"/>
                            <a:pt x="28167" y="10787"/>
                          </a:cubicBezTo>
                          <a:cubicBezTo>
                            <a:pt x="38954" y="8090"/>
                            <a:pt x="49742" y="5394"/>
                            <a:pt x="60529" y="2697"/>
                          </a:cubicBezTo>
                          <a:cubicBezTo>
                            <a:pt x="79407" y="-2697"/>
                            <a:pt x="98285" y="0"/>
                            <a:pt x="117162" y="10787"/>
                          </a:cubicBezTo>
                          <a:cubicBezTo>
                            <a:pt x="133344" y="18878"/>
                            <a:pt x="146828" y="32362"/>
                            <a:pt x="157615" y="51240"/>
                          </a:cubicBezTo>
                          <a:cubicBezTo>
                            <a:pt x="163008" y="62027"/>
                            <a:pt x="168402" y="72815"/>
                            <a:pt x="171099" y="83602"/>
                          </a:cubicBezTo>
                          <a:cubicBezTo>
                            <a:pt x="173796" y="97086"/>
                            <a:pt x="176493" y="110570"/>
                            <a:pt x="176493" y="121357"/>
                          </a:cubicBezTo>
                          <a:cubicBezTo>
                            <a:pt x="176493" y="121357"/>
                            <a:pt x="176493" y="121357"/>
                            <a:pt x="176493" y="121357"/>
                          </a:cubicBezTo>
                          <a:cubicBezTo>
                            <a:pt x="176493" y="110570"/>
                            <a:pt x="173796" y="97086"/>
                            <a:pt x="171099" y="86299"/>
                          </a:cubicBezTo>
                          <a:cubicBezTo>
                            <a:pt x="168402" y="75512"/>
                            <a:pt x="163008" y="64724"/>
                            <a:pt x="157615" y="56633"/>
                          </a:cubicBezTo>
                          <a:cubicBezTo>
                            <a:pt x="146828" y="37756"/>
                            <a:pt x="133344" y="24272"/>
                            <a:pt x="117162" y="16181"/>
                          </a:cubicBezTo>
                          <a:cubicBezTo>
                            <a:pt x="98285" y="5394"/>
                            <a:pt x="82103" y="5394"/>
                            <a:pt x="60529" y="8090"/>
                          </a:cubicBezTo>
                          <a:cubicBezTo>
                            <a:pt x="49742" y="10787"/>
                            <a:pt x="41651" y="10787"/>
                            <a:pt x="30864" y="13484"/>
                          </a:cubicBezTo>
                          <a:cubicBezTo>
                            <a:pt x="20076" y="16181"/>
                            <a:pt x="11986" y="24272"/>
                            <a:pt x="1198" y="26968"/>
                          </a:cubicBezTo>
                          <a:cubicBezTo>
                            <a:pt x="1198" y="29665"/>
                            <a:pt x="-1498" y="29665"/>
                            <a:pt x="1198" y="26968"/>
                          </a:cubicBezTo>
                          <a:close/>
                        </a:path>
                      </a:pathLst>
                    </a:custGeom>
                    <a:solidFill>
                      <a:srgbClr val="DCFB8E">
                        <a:alpha val="60000"/>
                      </a:srgbClr>
                    </a:solidFill>
                    <a:ln w="26947" cap="flat">
                      <a:noFill/>
                      <a:prstDash val="solid"/>
                      <a:miter/>
                    </a:ln>
                  </p:spPr>
                  <p:txBody>
                    <a:bodyPr rtlCol="1" anchor="ctr"/>
                    <a:lstStyle/>
                    <a:p>
                      <a:endParaRPr lang="ar-SA"/>
                    </a:p>
                  </p:txBody>
                </p:sp>
                <p:sp>
                  <p:nvSpPr>
                    <p:cNvPr id="672" name="شكل حر: شكل 1695">
                      <a:extLst>
                        <a:ext uri="{FF2B5EF4-FFF2-40B4-BE49-F238E27FC236}">
                          <a16:creationId xmlns:a16="http://schemas.microsoft.com/office/drawing/2014/main" id="{283640DF-575D-454B-BF4F-207CE32DCB3A}"/>
                        </a:ext>
                      </a:extLst>
                    </p:cNvPr>
                    <p:cNvSpPr/>
                    <p:nvPr/>
                  </p:nvSpPr>
                  <p:spPr>
                    <a:xfrm>
                      <a:off x="6404977" y="6404976"/>
                      <a:ext cx="26968" cy="26968"/>
                    </a:xfrm>
                    <a:custGeom>
                      <a:avLst/>
                      <a:gdLst>
                        <a:gd name="connsiteX0" fmla="*/ 0 w 26968"/>
                        <a:gd name="connsiteY0" fmla="*/ 0 h 26968"/>
                        <a:gd name="connsiteX1" fmla="*/ 0 w 26968"/>
                        <a:gd name="connsiteY1" fmla="*/ 0 h 26968"/>
                        <a:gd name="connsiteX2" fmla="*/ 0 w 26968"/>
                        <a:gd name="connsiteY2" fmla="*/ 0 h 26968"/>
                      </a:gdLst>
                      <a:ahLst/>
                      <a:cxnLst>
                        <a:cxn ang="0">
                          <a:pos x="connsiteX0" y="connsiteY0"/>
                        </a:cxn>
                        <a:cxn ang="0">
                          <a:pos x="connsiteX1" y="connsiteY1"/>
                        </a:cxn>
                        <a:cxn ang="0">
                          <a:pos x="connsiteX2" y="connsiteY2"/>
                        </a:cxn>
                      </a:cxnLst>
                      <a:rect l="l" t="t" r="r" b="b"/>
                      <a:pathLst>
                        <a:path w="26968" h="26968">
                          <a:moveTo>
                            <a:pt x="0" y="0"/>
                          </a:moveTo>
                          <a:cubicBezTo>
                            <a:pt x="0" y="0"/>
                            <a:pt x="0" y="0"/>
                            <a:pt x="0" y="0"/>
                          </a:cubicBezTo>
                          <a:cubicBezTo>
                            <a:pt x="0" y="0"/>
                            <a:pt x="0" y="0"/>
                            <a:pt x="0" y="0"/>
                          </a:cubicBezTo>
                          <a:close/>
                        </a:path>
                      </a:pathLst>
                    </a:custGeom>
                    <a:solidFill>
                      <a:srgbClr val="DCFB8E">
                        <a:alpha val="60000"/>
                      </a:srgbClr>
                    </a:solidFill>
                    <a:ln w="26947" cap="flat">
                      <a:noFill/>
                      <a:prstDash val="solid"/>
                      <a:miter/>
                    </a:ln>
                  </p:spPr>
                  <p:txBody>
                    <a:bodyPr rtlCol="1" anchor="ctr"/>
                    <a:lstStyle/>
                    <a:p>
                      <a:endParaRPr lang="ar-SA"/>
                    </a:p>
                  </p:txBody>
                </p:sp>
                <p:sp>
                  <p:nvSpPr>
                    <p:cNvPr id="673" name="شكل حر: شكل 1696">
                      <a:extLst>
                        <a:ext uri="{FF2B5EF4-FFF2-40B4-BE49-F238E27FC236}">
                          <a16:creationId xmlns:a16="http://schemas.microsoft.com/office/drawing/2014/main" id="{300EB19D-37F2-4016-B694-459E28603993}"/>
                        </a:ext>
                      </a:extLst>
                    </p:cNvPr>
                    <p:cNvSpPr/>
                    <p:nvPr/>
                  </p:nvSpPr>
                  <p:spPr>
                    <a:xfrm>
                      <a:off x="6364525" y="6205411"/>
                      <a:ext cx="126751" cy="246610"/>
                    </a:xfrm>
                    <a:custGeom>
                      <a:avLst/>
                      <a:gdLst>
                        <a:gd name="connsiteX0" fmla="*/ 16181 w 126751"/>
                        <a:gd name="connsiteY0" fmla="*/ 172597 h 246610"/>
                        <a:gd name="connsiteX1" fmla="*/ 45846 w 126751"/>
                        <a:gd name="connsiteY1" fmla="*/ 102479 h 246610"/>
                        <a:gd name="connsiteX2" fmla="*/ 62027 w 126751"/>
                        <a:gd name="connsiteY2" fmla="*/ 67421 h 246610"/>
                        <a:gd name="connsiteX3" fmla="*/ 80905 w 126751"/>
                        <a:gd name="connsiteY3" fmla="*/ 40452 h 246610"/>
                        <a:gd name="connsiteX4" fmla="*/ 126751 w 126751"/>
                        <a:gd name="connsiteY4" fmla="*/ 0 h 246610"/>
                        <a:gd name="connsiteX5" fmla="*/ 126751 w 126751"/>
                        <a:gd name="connsiteY5" fmla="*/ 0 h 246610"/>
                        <a:gd name="connsiteX6" fmla="*/ 83602 w 126751"/>
                        <a:gd name="connsiteY6" fmla="*/ 40452 h 246610"/>
                        <a:gd name="connsiteX7" fmla="*/ 64724 w 126751"/>
                        <a:gd name="connsiteY7" fmla="*/ 67421 h 246610"/>
                        <a:gd name="connsiteX8" fmla="*/ 51240 w 126751"/>
                        <a:gd name="connsiteY8" fmla="*/ 99783 h 246610"/>
                        <a:gd name="connsiteX9" fmla="*/ 35059 w 126751"/>
                        <a:gd name="connsiteY9" fmla="*/ 129448 h 246610"/>
                        <a:gd name="connsiteX10" fmla="*/ 21575 w 126751"/>
                        <a:gd name="connsiteY10" fmla="*/ 167204 h 246610"/>
                        <a:gd name="connsiteX11" fmla="*/ 2697 w 126751"/>
                        <a:gd name="connsiteY11" fmla="*/ 245412 h 246610"/>
                        <a:gd name="connsiteX12" fmla="*/ 0 w 126751"/>
                        <a:gd name="connsiteY12" fmla="*/ 245412 h 246610"/>
                        <a:gd name="connsiteX13" fmla="*/ 16181 w 126751"/>
                        <a:gd name="connsiteY13" fmla="*/ 172597 h 246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6751" h="246610">
                          <a:moveTo>
                            <a:pt x="16181" y="172597"/>
                          </a:moveTo>
                          <a:cubicBezTo>
                            <a:pt x="24271" y="148326"/>
                            <a:pt x="32362" y="124054"/>
                            <a:pt x="45846" y="102479"/>
                          </a:cubicBezTo>
                          <a:cubicBezTo>
                            <a:pt x="51240" y="91692"/>
                            <a:pt x="56634" y="78208"/>
                            <a:pt x="62027" y="67421"/>
                          </a:cubicBezTo>
                          <a:cubicBezTo>
                            <a:pt x="67421" y="59330"/>
                            <a:pt x="72814" y="48543"/>
                            <a:pt x="80905" y="40452"/>
                          </a:cubicBezTo>
                          <a:cubicBezTo>
                            <a:pt x="94389" y="24271"/>
                            <a:pt x="110570" y="10787"/>
                            <a:pt x="126751" y="0"/>
                          </a:cubicBezTo>
                          <a:cubicBezTo>
                            <a:pt x="126751" y="0"/>
                            <a:pt x="126751" y="0"/>
                            <a:pt x="126751" y="0"/>
                          </a:cubicBezTo>
                          <a:cubicBezTo>
                            <a:pt x="110570" y="10787"/>
                            <a:pt x="94389" y="24271"/>
                            <a:pt x="83602" y="40452"/>
                          </a:cubicBezTo>
                          <a:cubicBezTo>
                            <a:pt x="75511" y="48543"/>
                            <a:pt x="70118" y="59330"/>
                            <a:pt x="64724" y="67421"/>
                          </a:cubicBezTo>
                          <a:cubicBezTo>
                            <a:pt x="59330" y="78208"/>
                            <a:pt x="56634" y="88995"/>
                            <a:pt x="51240" y="99783"/>
                          </a:cubicBezTo>
                          <a:cubicBezTo>
                            <a:pt x="45846" y="110570"/>
                            <a:pt x="40452" y="118660"/>
                            <a:pt x="35059" y="129448"/>
                          </a:cubicBezTo>
                          <a:cubicBezTo>
                            <a:pt x="29665" y="142932"/>
                            <a:pt x="24271" y="153719"/>
                            <a:pt x="21575" y="167204"/>
                          </a:cubicBezTo>
                          <a:cubicBezTo>
                            <a:pt x="13484" y="191475"/>
                            <a:pt x="5394" y="218443"/>
                            <a:pt x="2697" y="245412"/>
                          </a:cubicBezTo>
                          <a:cubicBezTo>
                            <a:pt x="2697" y="248109"/>
                            <a:pt x="0" y="245412"/>
                            <a:pt x="0" y="245412"/>
                          </a:cubicBezTo>
                          <a:cubicBezTo>
                            <a:pt x="0" y="223837"/>
                            <a:pt x="10787" y="196868"/>
                            <a:pt x="16181" y="172597"/>
                          </a:cubicBezTo>
                          <a:close/>
                        </a:path>
                      </a:pathLst>
                    </a:custGeom>
                    <a:solidFill>
                      <a:srgbClr val="DCFB8E">
                        <a:alpha val="60000"/>
                      </a:srgbClr>
                    </a:solidFill>
                    <a:ln w="26947" cap="flat">
                      <a:noFill/>
                      <a:prstDash val="solid"/>
                      <a:miter/>
                    </a:ln>
                  </p:spPr>
                  <p:txBody>
                    <a:bodyPr rtlCol="1" anchor="ctr"/>
                    <a:lstStyle/>
                    <a:p>
                      <a:endParaRPr lang="ar-SA"/>
                    </a:p>
                  </p:txBody>
                </p:sp>
              </p:grpSp>
              <p:grpSp>
                <p:nvGrpSpPr>
                  <p:cNvPr id="635" name="رسم 4">
                    <a:extLst>
                      <a:ext uri="{FF2B5EF4-FFF2-40B4-BE49-F238E27FC236}">
                        <a16:creationId xmlns:a16="http://schemas.microsoft.com/office/drawing/2014/main" id="{C0B8952A-2499-4E2D-A72B-FFDE73BA0C16}"/>
                      </a:ext>
                    </a:extLst>
                  </p:cNvPr>
                  <p:cNvGrpSpPr/>
                  <p:nvPr/>
                </p:nvGrpSpPr>
                <p:grpSpPr>
                  <a:xfrm>
                    <a:off x="5488054" y="6688144"/>
                    <a:ext cx="277787" cy="345194"/>
                    <a:chOff x="5488054" y="6688144"/>
                    <a:chExt cx="277787" cy="345194"/>
                  </a:xfrm>
                  <a:solidFill>
                    <a:schemeClr val="accent1"/>
                  </a:solidFill>
                </p:grpSpPr>
                <p:sp>
                  <p:nvSpPr>
                    <p:cNvPr id="642" name="شكل حر: شكل 1698">
                      <a:extLst>
                        <a:ext uri="{FF2B5EF4-FFF2-40B4-BE49-F238E27FC236}">
                          <a16:creationId xmlns:a16="http://schemas.microsoft.com/office/drawing/2014/main" id="{CDA9BD9E-E327-46C4-A400-8818F260C838}"/>
                        </a:ext>
                      </a:extLst>
                    </p:cNvPr>
                    <p:cNvSpPr/>
                    <p:nvPr/>
                  </p:nvSpPr>
                  <p:spPr>
                    <a:xfrm>
                      <a:off x="5493267" y="6691517"/>
                      <a:ext cx="272574" cy="341821"/>
                    </a:xfrm>
                    <a:custGeom>
                      <a:avLst/>
                      <a:gdLst>
                        <a:gd name="connsiteX0" fmla="*/ 156597 w 272574"/>
                        <a:gd name="connsiteY0" fmla="*/ 339125 h 341821"/>
                        <a:gd name="connsiteX1" fmla="*/ 159294 w 272574"/>
                        <a:gd name="connsiteY1" fmla="*/ 212374 h 341821"/>
                        <a:gd name="connsiteX2" fmla="*/ 159294 w 272574"/>
                        <a:gd name="connsiteY2" fmla="*/ 209677 h 341821"/>
                        <a:gd name="connsiteX3" fmla="*/ 132326 w 272574"/>
                        <a:gd name="connsiteY3" fmla="*/ 61351 h 341821"/>
                        <a:gd name="connsiteX4" fmla="*/ 78389 w 272574"/>
                        <a:gd name="connsiteY4" fmla="*/ 115287 h 341821"/>
                        <a:gd name="connsiteX5" fmla="*/ 2878 w 272574"/>
                        <a:gd name="connsiteY5" fmla="*/ 220464 h 341821"/>
                        <a:gd name="connsiteX6" fmla="*/ 83783 w 272574"/>
                        <a:gd name="connsiteY6" fmla="*/ 28989 h 341821"/>
                        <a:gd name="connsiteX7" fmla="*/ 248289 w 272574"/>
                        <a:gd name="connsiteY7" fmla="*/ 72138 h 341821"/>
                        <a:gd name="connsiteX8" fmla="*/ 267168 w 272574"/>
                        <a:gd name="connsiteY8" fmla="*/ 341821 h 341821"/>
                        <a:gd name="connsiteX9" fmla="*/ 156597 w 272574"/>
                        <a:gd name="connsiteY9" fmla="*/ 341821 h 341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2574" h="341821">
                          <a:moveTo>
                            <a:pt x="156597" y="339125"/>
                          </a:moveTo>
                          <a:cubicBezTo>
                            <a:pt x="159294" y="295976"/>
                            <a:pt x="159294" y="252826"/>
                            <a:pt x="159294" y="212374"/>
                          </a:cubicBezTo>
                          <a:cubicBezTo>
                            <a:pt x="159294" y="225858"/>
                            <a:pt x="159294" y="244736"/>
                            <a:pt x="159294" y="209677"/>
                          </a:cubicBezTo>
                          <a:cubicBezTo>
                            <a:pt x="159294" y="161134"/>
                            <a:pt x="161991" y="104500"/>
                            <a:pt x="132326" y="61351"/>
                          </a:cubicBezTo>
                          <a:cubicBezTo>
                            <a:pt x="108054" y="74835"/>
                            <a:pt x="99964" y="99107"/>
                            <a:pt x="78389" y="115287"/>
                          </a:cubicBezTo>
                          <a:cubicBezTo>
                            <a:pt x="43330" y="139559"/>
                            <a:pt x="16362" y="185405"/>
                            <a:pt x="2878" y="220464"/>
                          </a:cubicBezTo>
                          <a:cubicBezTo>
                            <a:pt x="-10606" y="161134"/>
                            <a:pt x="24453" y="72138"/>
                            <a:pt x="83783" y="28989"/>
                          </a:cubicBezTo>
                          <a:cubicBezTo>
                            <a:pt x="161991" y="-30341"/>
                            <a:pt x="229412" y="10111"/>
                            <a:pt x="248289" y="72138"/>
                          </a:cubicBezTo>
                          <a:cubicBezTo>
                            <a:pt x="277955" y="158437"/>
                            <a:pt x="275258" y="250129"/>
                            <a:pt x="267168" y="341821"/>
                          </a:cubicBezTo>
                          <a:lnTo>
                            <a:pt x="156597" y="341821"/>
                          </a:lnTo>
                          <a:close/>
                        </a:path>
                      </a:pathLst>
                    </a:custGeom>
                    <a:solidFill>
                      <a:srgbClr val="003B18"/>
                    </a:solidFill>
                    <a:ln w="26947" cap="flat">
                      <a:noFill/>
                      <a:prstDash val="solid"/>
                      <a:miter/>
                    </a:ln>
                  </p:spPr>
                  <p:txBody>
                    <a:bodyPr rtlCol="1" anchor="ctr"/>
                    <a:lstStyle/>
                    <a:p>
                      <a:endParaRPr lang="ar-SA"/>
                    </a:p>
                  </p:txBody>
                </p:sp>
                <p:sp>
                  <p:nvSpPr>
                    <p:cNvPr id="643" name="شكل حر: شكل 1699">
                      <a:extLst>
                        <a:ext uri="{FF2B5EF4-FFF2-40B4-BE49-F238E27FC236}">
                          <a16:creationId xmlns:a16="http://schemas.microsoft.com/office/drawing/2014/main" id="{12309CF0-D149-4D29-BE41-21FD267FE946}"/>
                        </a:ext>
                      </a:extLst>
                    </p:cNvPr>
                    <p:cNvSpPr/>
                    <p:nvPr/>
                  </p:nvSpPr>
                  <p:spPr>
                    <a:xfrm>
                      <a:off x="5625593" y="6717809"/>
                      <a:ext cx="74858" cy="312832"/>
                    </a:xfrm>
                    <a:custGeom>
                      <a:avLst/>
                      <a:gdLst>
                        <a:gd name="connsiteX0" fmla="*/ 64724 w 74858"/>
                        <a:gd name="connsiteY0" fmla="*/ 312833 h 312832"/>
                        <a:gd name="connsiteX1" fmla="*/ 24271 w 74858"/>
                        <a:gd name="connsiteY1" fmla="*/ 312833 h 312832"/>
                        <a:gd name="connsiteX2" fmla="*/ 26968 w 74858"/>
                        <a:gd name="connsiteY2" fmla="*/ 183384 h 312832"/>
                        <a:gd name="connsiteX3" fmla="*/ 26968 w 74858"/>
                        <a:gd name="connsiteY3" fmla="*/ 183384 h 312832"/>
                        <a:gd name="connsiteX4" fmla="*/ 26968 w 74858"/>
                        <a:gd name="connsiteY4" fmla="*/ 183384 h 312832"/>
                        <a:gd name="connsiteX5" fmla="*/ 0 w 74858"/>
                        <a:gd name="connsiteY5" fmla="*/ 35058 h 312832"/>
                        <a:gd name="connsiteX6" fmla="*/ 0 w 74858"/>
                        <a:gd name="connsiteY6" fmla="*/ 35058 h 312832"/>
                        <a:gd name="connsiteX7" fmla="*/ 32362 w 74858"/>
                        <a:gd name="connsiteY7" fmla="*/ 0 h 312832"/>
                        <a:gd name="connsiteX8" fmla="*/ 72814 w 74858"/>
                        <a:gd name="connsiteY8" fmla="*/ 234624 h 312832"/>
                        <a:gd name="connsiteX9" fmla="*/ 64724 w 74858"/>
                        <a:gd name="connsiteY9" fmla="*/ 312833 h 312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858" h="312832">
                          <a:moveTo>
                            <a:pt x="64724" y="312833"/>
                          </a:moveTo>
                          <a:lnTo>
                            <a:pt x="24271" y="312833"/>
                          </a:lnTo>
                          <a:cubicBezTo>
                            <a:pt x="26968" y="269683"/>
                            <a:pt x="26968" y="226534"/>
                            <a:pt x="26968" y="183384"/>
                          </a:cubicBezTo>
                          <a:lnTo>
                            <a:pt x="26968" y="183384"/>
                          </a:lnTo>
                          <a:cubicBezTo>
                            <a:pt x="26968" y="183384"/>
                            <a:pt x="26968" y="183384"/>
                            <a:pt x="26968" y="183384"/>
                          </a:cubicBezTo>
                          <a:cubicBezTo>
                            <a:pt x="26968" y="134842"/>
                            <a:pt x="29665" y="78208"/>
                            <a:pt x="0" y="35058"/>
                          </a:cubicBezTo>
                          <a:cubicBezTo>
                            <a:pt x="0" y="35058"/>
                            <a:pt x="0" y="35058"/>
                            <a:pt x="0" y="35058"/>
                          </a:cubicBezTo>
                          <a:cubicBezTo>
                            <a:pt x="8090" y="21574"/>
                            <a:pt x="18878" y="10787"/>
                            <a:pt x="32362" y="0"/>
                          </a:cubicBezTo>
                          <a:cubicBezTo>
                            <a:pt x="75511" y="70117"/>
                            <a:pt x="78208" y="151022"/>
                            <a:pt x="72814" y="234624"/>
                          </a:cubicBezTo>
                          <a:cubicBezTo>
                            <a:pt x="67421" y="261592"/>
                            <a:pt x="64724" y="288561"/>
                            <a:pt x="64724" y="312833"/>
                          </a:cubicBezTo>
                          <a:close/>
                        </a:path>
                      </a:pathLst>
                    </a:custGeom>
                    <a:solidFill>
                      <a:srgbClr val="0B2E1D"/>
                    </a:solidFill>
                    <a:ln w="26947" cap="flat">
                      <a:noFill/>
                      <a:prstDash val="solid"/>
                      <a:miter/>
                    </a:ln>
                  </p:spPr>
                  <p:txBody>
                    <a:bodyPr rtlCol="1" anchor="ctr"/>
                    <a:lstStyle/>
                    <a:p>
                      <a:endParaRPr lang="ar-SA"/>
                    </a:p>
                  </p:txBody>
                </p:sp>
                <p:sp>
                  <p:nvSpPr>
                    <p:cNvPr id="644" name="شكل حر: شكل 1700">
                      <a:extLst>
                        <a:ext uri="{FF2B5EF4-FFF2-40B4-BE49-F238E27FC236}">
                          <a16:creationId xmlns:a16="http://schemas.microsoft.com/office/drawing/2014/main" id="{0BC3BE95-C434-4083-A2CF-D37E9AFE3402}"/>
                        </a:ext>
                      </a:extLst>
                    </p:cNvPr>
                    <p:cNvSpPr/>
                    <p:nvPr/>
                  </p:nvSpPr>
                  <p:spPr>
                    <a:xfrm>
                      <a:off x="5490751" y="6690841"/>
                      <a:ext cx="207656" cy="221139"/>
                    </a:xfrm>
                    <a:custGeom>
                      <a:avLst/>
                      <a:gdLst>
                        <a:gd name="connsiteX0" fmla="*/ 153719 w 207656"/>
                        <a:gd name="connsiteY0" fmla="*/ 0 h 221139"/>
                        <a:gd name="connsiteX1" fmla="*/ 207656 w 207656"/>
                        <a:gd name="connsiteY1" fmla="*/ 16181 h 221139"/>
                        <a:gd name="connsiteX2" fmla="*/ 204959 w 207656"/>
                        <a:gd name="connsiteY2" fmla="*/ 16181 h 221139"/>
                        <a:gd name="connsiteX3" fmla="*/ 132145 w 207656"/>
                        <a:gd name="connsiteY3" fmla="*/ 64724 h 221139"/>
                        <a:gd name="connsiteX4" fmla="*/ 78208 w 207656"/>
                        <a:gd name="connsiteY4" fmla="*/ 115963 h 221139"/>
                        <a:gd name="connsiteX5" fmla="*/ 2697 w 207656"/>
                        <a:gd name="connsiteY5" fmla="*/ 221140 h 221139"/>
                        <a:gd name="connsiteX6" fmla="*/ 0 w 207656"/>
                        <a:gd name="connsiteY6" fmla="*/ 202262 h 221139"/>
                        <a:gd name="connsiteX7" fmla="*/ 5394 w 207656"/>
                        <a:gd name="connsiteY7" fmla="*/ 191475 h 221139"/>
                        <a:gd name="connsiteX8" fmla="*/ 153719 w 207656"/>
                        <a:gd name="connsiteY8" fmla="*/ 0 h 221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656" h="221139">
                          <a:moveTo>
                            <a:pt x="153719" y="0"/>
                          </a:moveTo>
                          <a:cubicBezTo>
                            <a:pt x="172597" y="0"/>
                            <a:pt x="191475" y="5394"/>
                            <a:pt x="207656" y="16181"/>
                          </a:cubicBezTo>
                          <a:cubicBezTo>
                            <a:pt x="207656" y="16181"/>
                            <a:pt x="204959" y="16181"/>
                            <a:pt x="204959" y="16181"/>
                          </a:cubicBezTo>
                          <a:cubicBezTo>
                            <a:pt x="169900" y="21574"/>
                            <a:pt x="148326" y="40452"/>
                            <a:pt x="132145" y="64724"/>
                          </a:cubicBezTo>
                          <a:cubicBezTo>
                            <a:pt x="107873" y="78208"/>
                            <a:pt x="99783" y="102479"/>
                            <a:pt x="78208" y="115963"/>
                          </a:cubicBezTo>
                          <a:cubicBezTo>
                            <a:pt x="43149" y="140235"/>
                            <a:pt x="16181" y="186081"/>
                            <a:pt x="2697" y="221140"/>
                          </a:cubicBezTo>
                          <a:cubicBezTo>
                            <a:pt x="2697" y="215747"/>
                            <a:pt x="0" y="210353"/>
                            <a:pt x="0" y="202262"/>
                          </a:cubicBezTo>
                          <a:cubicBezTo>
                            <a:pt x="0" y="199565"/>
                            <a:pt x="2697" y="196868"/>
                            <a:pt x="5394" y="191475"/>
                          </a:cubicBezTo>
                          <a:cubicBezTo>
                            <a:pt x="45846" y="124054"/>
                            <a:pt x="72814" y="37755"/>
                            <a:pt x="153719" y="0"/>
                          </a:cubicBezTo>
                          <a:close/>
                        </a:path>
                      </a:pathLst>
                    </a:custGeom>
                    <a:solidFill>
                      <a:srgbClr val="64AF42"/>
                    </a:solidFill>
                    <a:ln w="26947" cap="flat">
                      <a:noFill/>
                      <a:prstDash val="solid"/>
                      <a:miter/>
                    </a:ln>
                  </p:spPr>
                  <p:txBody>
                    <a:bodyPr rtlCol="1" anchor="ctr"/>
                    <a:lstStyle/>
                    <a:p>
                      <a:endParaRPr lang="ar-SA"/>
                    </a:p>
                  </p:txBody>
                </p:sp>
                <p:sp>
                  <p:nvSpPr>
                    <p:cNvPr id="645" name="شكل حر: شكل 1701">
                      <a:extLst>
                        <a:ext uri="{FF2B5EF4-FFF2-40B4-BE49-F238E27FC236}">
                          <a16:creationId xmlns:a16="http://schemas.microsoft.com/office/drawing/2014/main" id="{3BCBF25B-68BC-4377-B504-316E5A566D42}"/>
                        </a:ext>
                      </a:extLst>
                    </p:cNvPr>
                    <p:cNvSpPr/>
                    <p:nvPr/>
                  </p:nvSpPr>
                  <p:spPr>
                    <a:xfrm>
                      <a:off x="5488054" y="6688144"/>
                      <a:ext cx="156416" cy="202262"/>
                    </a:xfrm>
                    <a:custGeom>
                      <a:avLst/>
                      <a:gdLst>
                        <a:gd name="connsiteX0" fmla="*/ 86299 w 156416"/>
                        <a:gd name="connsiteY0" fmla="*/ 29665 h 202262"/>
                        <a:gd name="connsiteX1" fmla="*/ 156416 w 156416"/>
                        <a:gd name="connsiteY1" fmla="*/ 0 h 202262"/>
                        <a:gd name="connsiteX2" fmla="*/ 5394 w 156416"/>
                        <a:gd name="connsiteY2" fmla="*/ 191475 h 202262"/>
                        <a:gd name="connsiteX3" fmla="*/ 0 w 156416"/>
                        <a:gd name="connsiteY3" fmla="*/ 202262 h 202262"/>
                        <a:gd name="connsiteX4" fmla="*/ 86299 w 156416"/>
                        <a:gd name="connsiteY4" fmla="*/ 29665 h 202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416" h="202262">
                          <a:moveTo>
                            <a:pt x="86299" y="29665"/>
                          </a:moveTo>
                          <a:cubicBezTo>
                            <a:pt x="110570" y="10787"/>
                            <a:pt x="134842" y="2697"/>
                            <a:pt x="156416" y="0"/>
                          </a:cubicBezTo>
                          <a:cubicBezTo>
                            <a:pt x="75511" y="37755"/>
                            <a:pt x="45846" y="124054"/>
                            <a:pt x="5394" y="191475"/>
                          </a:cubicBezTo>
                          <a:cubicBezTo>
                            <a:pt x="2697" y="194172"/>
                            <a:pt x="2697" y="196869"/>
                            <a:pt x="0" y="202262"/>
                          </a:cubicBezTo>
                          <a:cubicBezTo>
                            <a:pt x="0" y="145629"/>
                            <a:pt x="32362" y="70118"/>
                            <a:pt x="86299" y="29665"/>
                          </a:cubicBezTo>
                          <a:close/>
                        </a:path>
                      </a:pathLst>
                    </a:custGeom>
                    <a:solidFill>
                      <a:srgbClr val="72C500"/>
                    </a:solidFill>
                    <a:ln w="26947" cap="flat">
                      <a:noFill/>
                      <a:prstDash val="solid"/>
                      <a:miter/>
                    </a:ln>
                  </p:spPr>
                  <p:txBody>
                    <a:bodyPr rtlCol="1" anchor="ctr"/>
                    <a:lstStyle/>
                    <a:p>
                      <a:endParaRPr lang="ar-SA"/>
                    </a:p>
                  </p:txBody>
                </p:sp>
                <p:sp>
                  <p:nvSpPr>
                    <p:cNvPr id="646" name="شكل حر: شكل 1702">
                      <a:extLst>
                        <a:ext uri="{FF2B5EF4-FFF2-40B4-BE49-F238E27FC236}">
                          <a16:creationId xmlns:a16="http://schemas.microsoft.com/office/drawing/2014/main" id="{5807CE3A-BEAA-4058-9748-99F4F6CE6EAB}"/>
                        </a:ext>
                      </a:extLst>
                    </p:cNvPr>
                    <p:cNvSpPr/>
                    <p:nvPr/>
                  </p:nvSpPr>
                  <p:spPr>
                    <a:xfrm>
                      <a:off x="5490751" y="6696234"/>
                      <a:ext cx="113266" cy="172597"/>
                    </a:xfrm>
                    <a:custGeom>
                      <a:avLst/>
                      <a:gdLst>
                        <a:gd name="connsiteX0" fmla="*/ 16181 w 113266"/>
                        <a:gd name="connsiteY0" fmla="*/ 124054 h 172597"/>
                        <a:gd name="connsiteX1" fmla="*/ 40452 w 113266"/>
                        <a:gd name="connsiteY1" fmla="*/ 75511 h 172597"/>
                        <a:gd name="connsiteX2" fmla="*/ 53937 w 113266"/>
                        <a:gd name="connsiteY2" fmla="*/ 51240 h 172597"/>
                        <a:gd name="connsiteX3" fmla="*/ 70117 w 113266"/>
                        <a:gd name="connsiteY3" fmla="*/ 32362 h 172597"/>
                        <a:gd name="connsiteX4" fmla="*/ 113267 w 113266"/>
                        <a:gd name="connsiteY4" fmla="*/ 0 h 172597"/>
                        <a:gd name="connsiteX5" fmla="*/ 113267 w 113266"/>
                        <a:gd name="connsiteY5" fmla="*/ 0 h 172597"/>
                        <a:gd name="connsiteX6" fmla="*/ 72814 w 113266"/>
                        <a:gd name="connsiteY6" fmla="*/ 32362 h 172597"/>
                        <a:gd name="connsiteX7" fmla="*/ 56633 w 113266"/>
                        <a:gd name="connsiteY7" fmla="*/ 51240 h 172597"/>
                        <a:gd name="connsiteX8" fmla="*/ 43149 w 113266"/>
                        <a:gd name="connsiteY8" fmla="*/ 72814 h 172597"/>
                        <a:gd name="connsiteX9" fmla="*/ 29665 w 113266"/>
                        <a:gd name="connsiteY9" fmla="*/ 94389 h 172597"/>
                        <a:gd name="connsiteX10" fmla="*/ 18878 w 113266"/>
                        <a:gd name="connsiteY10" fmla="*/ 121357 h 172597"/>
                        <a:gd name="connsiteX11" fmla="*/ 2697 w 113266"/>
                        <a:gd name="connsiteY11" fmla="*/ 172597 h 172597"/>
                        <a:gd name="connsiteX12" fmla="*/ 0 w 113266"/>
                        <a:gd name="connsiteY12" fmla="*/ 172597 h 172597"/>
                        <a:gd name="connsiteX13" fmla="*/ 16181 w 113266"/>
                        <a:gd name="connsiteY13" fmla="*/ 124054 h 172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266" h="172597">
                          <a:moveTo>
                            <a:pt x="16181" y="124054"/>
                          </a:moveTo>
                          <a:cubicBezTo>
                            <a:pt x="21574" y="107873"/>
                            <a:pt x="29665" y="91692"/>
                            <a:pt x="40452" y="75511"/>
                          </a:cubicBezTo>
                          <a:cubicBezTo>
                            <a:pt x="45846" y="67421"/>
                            <a:pt x="48543" y="59330"/>
                            <a:pt x="53937" y="51240"/>
                          </a:cubicBezTo>
                          <a:cubicBezTo>
                            <a:pt x="59330" y="45846"/>
                            <a:pt x="64724" y="37755"/>
                            <a:pt x="70117" y="32362"/>
                          </a:cubicBezTo>
                          <a:cubicBezTo>
                            <a:pt x="83602" y="21575"/>
                            <a:pt x="97086" y="10787"/>
                            <a:pt x="113267" y="0"/>
                          </a:cubicBezTo>
                          <a:cubicBezTo>
                            <a:pt x="113267" y="0"/>
                            <a:pt x="113267" y="0"/>
                            <a:pt x="113267" y="0"/>
                          </a:cubicBezTo>
                          <a:cubicBezTo>
                            <a:pt x="97086" y="8091"/>
                            <a:pt x="83602" y="18878"/>
                            <a:pt x="72814" y="32362"/>
                          </a:cubicBezTo>
                          <a:cubicBezTo>
                            <a:pt x="67421" y="37755"/>
                            <a:pt x="59330" y="45846"/>
                            <a:pt x="56633" y="51240"/>
                          </a:cubicBezTo>
                          <a:cubicBezTo>
                            <a:pt x="51240" y="59330"/>
                            <a:pt x="48543" y="64724"/>
                            <a:pt x="43149" y="72814"/>
                          </a:cubicBezTo>
                          <a:cubicBezTo>
                            <a:pt x="37755" y="80905"/>
                            <a:pt x="32362" y="86299"/>
                            <a:pt x="29665" y="94389"/>
                          </a:cubicBezTo>
                          <a:cubicBezTo>
                            <a:pt x="24271" y="102480"/>
                            <a:pt x="21574" y="110570"/>
                            <a:pt x="18878" y="121357"/>
                          </a:cubicBezTo>
                          <a:cubicBezTo>
                            <a:pt x="10787" y="137538"/>
                            <a:pt x="5394" y="156416"/>
                            <a:pt x="2697" y="172597"/>
                          </a:cubicBezTo>
                          <a:cubicBezTo>
                            <a:pt x="2697" y="172597"/>
                            <a:pt x="0" y="172597"/>
                            <a:pt x="0" y="172597"/>
                          </a:cubicBezTo>
                          <a:cubicBezTo>
                            <a:pt x="2697" y="159113"/>
                            <a:pt x="10787" y="142932"/>
                            <a:pt x="16181" y="124054"/>
                          </a:cubicBezTo>
                          <a:close/>
                        </a:path>
                      </a:pathLst>
                    </a:custGeom>
                    <a:solidFill>
                      <a:srgbClr val="DCFB8E">
                        <a:alpha val="60000"/>
                      </a:srgbClr>
                    </a:solidFill>
                    <a:ln w="26947" cap="flat">
                      <a:noFill/>
                      <a:prstDash val="solid"/>
                      <a:miter/>
                    </a:ln>
                  </p:spPr>
                  <p:txBody>
                    <a:bodyPr rtlCol="1" anchor="ctr"/>
                    <a:lstStyle/>
                    <a:p>
                      <a:endParaRPr lang="ar-SA"/>
                    </a:p>
                  </p:txBody>
                </p:sp>
              </p:grpSp>
              <p:grpSp>
                <p:nvGrpSpPr>
                  <p:cNvPr id="636" name="رسم 4">
                    <a:extLst>
                      <a:ext uri="{FF2B5EF4-FFF2-40B4-BE49-F238E27FC236}">
                        <a16:creationId xmlns:a16="http://schemas.microsoft.com/office/drawing/2014/main" id="{ACEDDBAE-EBC2-41A4-9CA4-B773B73D3414}"/>
                      </a:ext>
                    </a:extLst>
                  </p:cNvPr>
                  <p:cNvGrpSpPr/>
                  <p:nvPr/>
                </p:nvGrpSpPr>
                <p:grpSpPr>
                  <a:xfrm>
                    <a:off x="5881792" y="6658478"/>
                    <a:ext cx="276919" cy="374859"/>
                    <a:chOff x="5881792" y="6658478"/>
                    <a:chExt cx="276919" cy="374859"/>
                  </a:xfrm>
                  <a:solidFill>
                    <a:schemeClr val="accent1"/>
                  </a:solidFill>
                </p:grpSpPr>
                <p:sp>
                  <p:nvSpPr>
                    <p:cNvPr id="637" name="شكل حر: شكل 1704">
                      <a:extLst>
                        <a:ext uri="{FF2B5EF4-FFF2-40B4-BE49-F238E27FC236}">
                          <a16:creationId xmlns:a16="http://schemas.microsoft.com/office/drawing/2014/main" id="{59DC3B6B-7096-4416-B019-005AD90B674E}"/>
                        </a:ext>
                      </a:extLst>
                    </p:cNvPr>
                    <p:cNvSpPr/>
                    <p:nvPr/>
                  </p:nvSpPr>
                  <p:spPr>
                    <a:xfrm>
                      <a:off x="5884307" y="6659155"/>
                      <a:ext cx="274403" cy="374183"/>
                    </a:xfrm>
                    <a:custGeom>
                      <a:avLst/>
                      <a:gdLst>
                        <a:gd name="connsiteX0" fmla="*/ 156597 w 274403"/>
                        <a:gd name="connsiteY0" fmla="*/ 371487 h 374183"/>
                        <a:gd name="connsiteX1" fmla="*/ 159294 w 274403"/>
                        <a:gd name="connsiteY1" fmla="*/ 209677 h 374183"/>
                        <a:gd name="connsiteX2" fmla="*/ 159294 w 274403"/>
                        <a:gd name="connsiteY2" fmla="*/ 206980 h 374183"/>
                        <a:gd name="connsiteX3" fmla="*/ 132326 w 274403"/>
                        <a:gd name="connsiteY3" fmla="*/ 61351 h 374183"/>
                        <a:gd name="connsiteX4" fmla="*/ 78389 w 274403"/>
                        <a:gd name="connsiteY4" fmla="*/ 115287 h 374183"/>
                        <a:gd name="connsiteX5" fmla="*/ 2878 w 274403"/>
                        <a:gd name="connsiteY5" fmla="*/ 220464 h 374183"/>
                        <a:gd name="connsiteX6" fmla="*/ 83783 w 274403"/>
                        <a:gd name="connsiteY6" fmla="*/ 28989 h 374183"/>
                        <a:gd name="connsiteX7" fmla="*/ 250986 w 274403"/>
                        <a:gd name="connsiteY7" fmla="*/ 72138 h 374183"/>
                        <a:gd name="connsiteX8" fmla="*/ 267168 w 274403"/>
                        <a:gd name="connsiteY8" fmla="*/ 374183 h 374183"/>
                        <a:gd name="connsiteX9" fmla="*/ 156597 w 274403"/>
                        <a:gd name="connsiteY9" fmla="*/ 374183 h 374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403" h="374183">
                          <a:moveTo>
                            <a:pt x="156597" y="371487"/>
                          </a:moveTo>
                          <a:cubicBezTo>
                            <a:pt x="159294" y="317550"/>
                            <a:pt x="159294" y="263614"/>
                            <a:pt x="159294" y="209677"/>
                          </a:cubicBezTo>
                          <a:cubicBezTo>
                            <a:pt x="159294" y="193496"/>
                            <a:pt x="159294" y="198889"/>
                            <a:pt x="159294" y="206980"/>
                          </a:cubicBezTo>
                          <a:cubicBezTo>
                            <a:pt x="159294" y="158437"/>
                            <a:pt x="161991" y="104500"/>
                            <a:pt x="132326" y="61351"/>
                          </a:cubicBezTo>
                          <a:cubicBezTo>
                            <a:pt x="108054" y="74835"/>
                            <a:pt x="99964" y="99107"/>
                            <a:pt x="78389" y="115287"/>
                          </a:cubicBezTo>
                          <a:cubicBezTo>
                            <a:pt x="43330" y="139559"/>
                            <a:pt x="16362" y="185405"/>
                            <a:pt x="2878" y="220464"/>
                          </a:cubicBezTo>
                          <a:cubicBezTo>
                            <a:pt x="-10606" y="161133"/>
                            <a:pt x="24453" y="72138"/>
                            <a:pt x="83783" y="28989"/>
                          </a:cubicBezTo>
                          <a:cubicBezTo>
                            <a:pt x="161991" y="-30341"/>
                            <a:pt x="229412" y="10111"/>
                            <a:pt x="250986" y="72138"/>
                          </a:cubicBezTo>
                          <a:cubicBezTo>
                            <a:pt x="283348" y="169224"/>
                            <a:pt x="275258" y="271704"/>
                            <a:pt x="267168" y="374183"/>
                          </a:cubicBezTo>
                          <a:lnTo>
                            <a:pt x="156597" y="374183"/>
                          </a:lnTo>
                          <a:close/>
                        </a:path>
                      </a:pathLst>
                    </a:custGeom>
                    <a:solidFill>
                      <a:srgbClr val="003B18"/>
                    </a:solidFill>
                    <a:ln w="26947" cap="flat">
                      <a:noFill/>
                      <a:prstDash val="solid"/>
                      <a:miter/>
                    </a:ln>
                  </p:spPr>
                  <p:txBody>
                    <a:bodyPr rtlCol="1" anchor="ctr"/>
                    <a:lstStyle/>
                    <a:p>
                      <a:endParaRPr lang="ar-SA"/>
                    </a:p>
                  </p:txBody>
                </p:sp>
                <p:sp>
                  <p:nvSpPr>
                    <p:cNvPr id="638" name="شكل حر: شكل 1705">
                      <a:extLst>
                        <a:ext uri="{FF2B5EF4-FFF2-40B4-BE49-F238E27FC236}">
                          <a16:creationId xmlns:a16="http://schemas.microsoft.com/office/drawing/2014/main" id="{89369B37-6E88-4CCE-A899-B9A0A91293B1}"/>
                        </a:ext>
                      </a:extLst>
                    </p:cNvPr>
                    <p:cNvSpPr/>
                    <p:nvPr/>
                  </p:nvSpPr>
                  <p:spPr>
                    <a:xfrm>
                      <a:off x="6016633" y="6685447"/>
                      <a:ext cx="74858" cy="345195"/>
                    </a:xfrm>
                    <a:custGeom>
                      <a:avLst/>
                      <a:gdLst>
                        <a:gd name="connsiteX0" fmla="*/ 64724 w 74858"/>
                        <a:gd name="connsiteY0" fmla="*/ 345195 h 345195"/>
                        <a:gd name="connsiteX1" fmla="*/ 24271 w 74858"/>
                        <a:gd name="connsiteY1" fmla="*/ 345195 h 345195"/>
                        <a:gd name="connsiteX2" fmla="*/ 26968 w 74858"/>
                        <a:gd name="connsiteY2" fmla="*/ 183385 h 345195"/>
                        <a:gd name="connsiteX3" fmla="*/ 26968 w 74858"/>
                        <a:gd name="connsiteY3" fmla="*/ 183385 h 345195"/>
                        <a:gd name="connsiteX4" fmla="*/ 26968 w 74858"/>
                        <a:gd name="connsiteY4" fmla="*/ 183385 h 345195"/>
                        <a:gd name="connsiteX5" fmla="*/ 0 w 74858"/>
                        <a:gd name="connsiteY5" fmla="*/ 35059 h 345195"/>
                        <a:gd name="connsiteX6" fmla="*/ 0 w 74858"/>
                        <a:gd name="connsiteY6" fmla="*/ 35059 h 345195"/>
                        <a:gd name="connsiteX7" fmla="*/ 32362 w 74858"/>
                        <a:gd name="connsiteY7" fmla="*/ 0 h 345195"/>
                        <a:gd name="connsiteX8" fmla="*/ 72814 w 74858"/>
                        <a:gd name="connsiteY8" fmla="*/ 234625 h 345195"/>
                        <a:gd name="connsiteX9" fmla="*/ 64724 w 74858"/>
                        <a:gd name="connsiteY9" fmla="*/ 345195 h 34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858" h="345195">
                          <a:moveTo>
                            <a:pt x="64724" y="345195"/>
                          </a:moveTo>
                          <a:lnTo>
                            <a:pt x="24271" y="345195"/>
                          </a:lnTo>
                          <a:cubicBezTo>
                            <a:pt x="26968" y="291258"/>
                            <a:pt x="26968" y="237322"/>
                            <a:pt x="26968" y="183385"/>
                          </a:cubicBezTo>
                          <a:lnTo>
                            <a:pt x="26968" y="183385"/>
                          </a:lnTo>
                          <a:cubicBezTo>
                            <a:pt x="26968" y="183385"/>
                            <a:pt x="26968" y="183385"/>
                            <a:pt x="26968" y="183385"/>
                          </a:cubicBezTo>
                          <a:cubicBezTo>
                            <a:pt x="26968" y="134842"/>
                            <a:pt x="29665" y="78208"/>
                            <a:pt x="0" y="35059"/>
                          </a:cubicBezTo>
                          <a:cubicBezTo>
                            <a:pt x="0" y="35059"/>
                            <a:pt x="0" y="35059"/>
                            <a:pt x="0" y="35059"/>
                          </a:cubicBezTo>
                          <a:cubicBezTo>
                            <a:pt x="8090" y="21575"/>
                            <a:pt x="18878" y="10788"/>
                            <a:pt x="32362" y="0"/>
                          </a:cubicBezTo>
                          <a:cubicBezTo>
                            <a:pt x="75511" y="70118"/>
                            <a:pt x="78208" y="151023"/>
                            <a:pt x="72814" y="234625"/>
                          </a:cubicBezTo>
                          <a:cubicBezTo>
                            <a:pt x="67421" y="272380"/>
                            <a:pt x="67421" y="310136"/>
                            <a:pt x="64724" y="345195"/>
                          </a:cubicBezTo>
                          <a:close/>
                        </a:path>
                      </a:pathLst>
                    </a:custGeom>
                    <a:solidFill>
                      <a:srgbClr val="0B2E1D"/>
                    </a:solidFill>
                    <a:ln w="26947" cap="flat">
                      <a:noFill/>
                      <a:prstDash val="solid"/>
                      <a:miter/>
                    </a:ln>
                  </p:spPr>
                  <p:txBody>
                    <a:bodyPr rtlCol="1" anchor="ctr"/>
                    <a:lstStyle/>
                    <a:p>
                      <a:endParaRPr lang="ar-SA"/>
                    </a:p>
                  </p:txBody>
                </p:sp>
                <p:sp>
                  <p:nvSpPr>
                    <p:cNvPr id="639" name="شكل حر: شكل 1706">
                      <a:extLst>
                        <a:ext uri="{FF2B5EF4-FFF2-40B4-BE49-F238E27FC236}">
                          <a16:creationId xmlns:a16="http://schemas.microsoft.com/office/drawing/2014/main" id="{1CB064CB-8A63-4A4D-88D3-4711DEBF2BFC}"/>
                        </a:ext>
                      </a:extLst>
                    </p:cNvPr>
                    <p:cNvSpPr/>
                    <p:nvPr/>
                  </p:nvSpPr>
                  <p:spPr>
                    <a:xfrm>
                      <a:off x="5884488" y="6658478"/>
                      <a:ext cx="207656" cy="218443"/>
                    </a:xfrm>
                    <a:custGeom>
                      <a:avLst/>
                      <a:gdLst>
                        <a:gd name="connsiteX0" fmla="*/ 153719 w 207656"/>
                        <a:gd name="connsiteY0" fmla="*/ 0 h 218443"/>
                        <a:gd name="connsiteX1" fmla="*/ 207656 w 207656"/>
                        <a:gd name="connsiteY1" fmla="*/ 13484 h 218443"/>
                        <a:gd name="connsiteX2" fmla="*/ 204959 w 207656"/>
                        <a:gd name="connsiteY2" fmla="*/ 13484 h 218443"/>
                        <a:gd name="connsiteX3" fmla="*/ 132145 w 207656"/>
                        <a:gd name="connsiteY3" fmla="*/ 62027 h 218443"/>
                        <a:gd name="connsiteX4" fmla="*/ 78208 w 207656"/>
                        <a:gd name="connsiteY4" fmla="*/ 113267 h 218443"/>
                        <a:gd name="connsiteX5" fmla="*/ 2697 w 207656"/>
                        <a:gd name="connsiteY5" fmla="*/ 218444 h 218443"/>
                        <a:gd name="connsiteX6" fmla="*/ 0 w 207656"/>
                        <a:gd name="connsiteY6" fmla="*/ 199566 h 218443"/>
                        <a:gd name="connsiteX7" fmla="*/ 5394 w 207656"/>
                        <a:gd name="connsiteY7" fmla="*/ 188778 h 218443"/>
                        <a:gd name="connsiteX8" fmla="*/ 153719 w 207656"/>
                        <a:gd name="connsiteY8" fmla="*/ 0 h 218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656" h="218443">
                          <a:moveTo>
                            <a:pt x="153719" y="0"/>
                          </a:moveTo>
                          <a:cubicBezTo>
                            <a:pt x="172598" y="0"/>
                            <a:pt x="191475" y="5394"/>
                            <a:pt x="207656" y="13484"/>
                          </a:cubicBezTo>
                          <a:cubicBezTo>
                            <a:pt x="207656" y="13484"/>
                            <a:pt x="204959" y="13484"/>
                            <a:pt x="204959" y="13484"/>
                          </a:cubicBezTo>
                          <a:cubicBezTo>
                            <a:pt x="169901" y="18878"/>
                            <a:pt x="148326" y="37756"/>
                            <a:pt x="132145" y="62027"/>
                          </a:cubicBezTo>
                          <a:cubicBezTo>
                            <a:pt x="107873" y="75511"/>
                            <a:pt x="99783" y="99783"/>
                            <a:pt x="78208" y="113267"/>
                          </a:cubicBezTo>
                          <a:cubicBezTo>
                            <a:pt x="43149" y="137539"/>
                            <a:pt x="16181" y="183385"/>
                            <a:pt x="2697" y="218444"/>
                          </a:cubicBezTo>
                          <a:cubicBezTo>
                            <a:pt x="2697" y="213050"/>
                            <a:pt x="0" y="204959"/>
                            <a:pt x="0" y="199566"/>
                          </a:cubicBezTo>
                          <a:cubicBezTo>
                            <a:pt x="0" y="196869"/>
                            <a:pt x="2697" y="191475"/>
                            <a:pt x="5394" y="188778"/>
                          </a:cubicBezTo>
                          <a:cubicBezTo>
                            <a:pt x="45846" y="124054"/>
                            <a:pt x="72814" y="37756"/>
                            <a:pt x="153719" y="0"/>
                          </a:cubicBezTo>
                          <a:close/>
                        </a:path>
                      </a:pathLst>
                    </a:custGeom>
                    <a:solidFill>
                      <a:srgbClr val="64AF42"/>
                    </a:solidFill>
                    <a:ln w="26947" cap="flat">
                      <a:noFill/>
                      <a:prstDash val="solid"/>
                      <a:miter/>
                    </a:ln>
                  </p:spPr>
                  <p:txBody>
                    <a:bodyPr rtlCol="1" anchor="ctr"/>
                    <a:lstStyle/>
                    <a:p>
                      <a:endParaRPr lang="ar-SA"/>
                    </a:p>
                  </p:txBody>
                </p:sp>
                <p:sp>
                  <p:nvSpPr>
                    <p:cNvPr id="640" name="شكل حر: شكل 1707">
                      <a:extLst>
                        <a:ext uri="{FF2B5EF4-FFF2-40B4-BE49-F238E27FC236}">
                          <a16:creationId xmlns:a16="http://schemas.microsoft.com/office/drawing/2014/main" id="{47766EE0-B67F-4F3D-A170-116A77143EA3}"/>
                        </a:ext>
                      </a:extLst>
                    </p:cNvPr>
                    <p:cNvSpPr/>
                    <p:nvPr/>
                  </p:nvSpPr>
                  <p:spPr>
                    <a:xfrm>
                      <a:off x="5881792" y="6658478"/>
                      <a:ext cx="156415" cy="202262"/>
                    </a:xfrm>
                    <a:custGeom>
                      <a:avLst/>
                      <a:gdLst>
                        <a:gd name="connsiteX0" fmla="*/ 86299 w 156415"/>
                        <a:gd name="connsiteY0" fmla="*/ 29665 h 202262"/>
                        <a:gd name="connsiteX1" fmla="*/ 156416 w 156415"/>
                        <a:gd name="connsiteY1" fmla="*/ 0 h 202262"/>
                        <a:gd name="connsiteX2" fmla="*/ 5394 w 156415"/>
                        <a:gd name="connsiteY2" fmla="*/ 191475 h 202262"/>
                        <a:gd name="connsiteX3" fmla="*/ 0 w 156415"/>
                        <a:gd name="connsiteY3" fmla="*/ 202262 h 202262"/>
                        <a:gd name="connsiteX4" fmla="*/ 86299 w 156415"/>
                        <a:gd name="connsiteY4" fmla="*/ 29665 h 202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415" h="202262">
                          <a:moveTo>
                            <a:pt x="86299" y="29665"/>
                          </a:moveTo>
                          <a:cubicBezTo>
                            <a:pt x="110570" y="10788"/>
                            <a:pt x="134842" y="2697"/>
                            <a:pt x="156416" y="0"/>
                          </a:cubicBezTo>
                          <a:cubicBezTo>
                            <a:pt x="75511" y="37756"/>
                            <a:pt x="45846" y="124054"/>
                            <a:pt x="5394" y="191475"/>
                          </a:cubicBezTo>
                          <a:cubicBezTo>
                            <a:pt x="2697" y="194172"/>
                            <a:pt x="2697" y="196869"/>
                            <a:pt x="0" y="202262"/>
                          </a:cubicBezTo>
                          <a:cubicBezTo>
                            <a:pt x="0" y="142932"/>
                            <a:pt x="32362" y="67421"/>
                            <a:pt x="86299" y="29665"/>
                          </a:cubicBezTo>
                          <a:close/>
                        </a:path>
                      </a:pathLst>
                    </a:custGeom>
                    <a:solidFill>
                      <a:srgbClr val="72C500"/>
                    </a:solidFill>
                    <a:ln w="26947" cap="flat">
                      <a:noFill/>
                      <a:prstDash val="solid"/>
                      <a:miter/>
                    </a:ln>
                  </p:spPr>
                  <p:txBody>
                    <a:bodyPr rtlCol="1" anchor="ctr"/>
                    <a:lstStyle/>
                    <a:p>
                      <a:endParaRPr lang="ar-SA"/>
                    </a:p>
                  </p:txBody>
                </p:sp>
                <p:sp>
                  <p:nvSpPr>
                    <p:cNvPr id="641" name="شكل حر: شكل 1708">
                      <a:extLst>
                        <a:ext uri="{FF2B5EF4-FFF2-40B4-BE49-F238E27FC236}">
                          <a16:creationId xmlns:a16="http://schemas.microsoft.com/office/drawing/2014/main" id="{8EE78E67-A1D3-4524-8A05-B0EDE4181E6F}"/>
                        </a:ext>
                      </a:extLst>
                    </p:cNvPr>
                    <p:cNvSpPr/>
                    <p:nvPr/>
                  </p:nvSpPr>
                  <p:spPr>
                    <a:xfrm>
                      <a:off x="5884488" y="6669266"/>
                      <a:ext cx="113266" cy="172597"/>
                    </a:xfrm>
                    <a:custGeom>
                      <a:avLst/>
                      <a:gdLst>
                        <a:gd name="connsiteX0" fmla="*/ 16181 w 113266"/>
                        <a:gd name="connsiteY0" fmla="*/ 121357 h 172597"/>
                        <a:gd name="connsiteX1" fmla="*/ 40452 w 113266"/>
                        <a:gd name="connsiteY1" fmla="*/ 72814 h 172597"/>
                        <a:gd name="connsiteX2" fmla="*/ 53937 w 113266"/>
                        <a:gd name="connsiteY2" fmla="*/ 48543 h 172597"/>
                        <a:gd name="connsiteX3" fmla="*/ 70118 w 113266"/>
                        <a:gd name="connsiteY3" fmla="*/ 29665 h 172597"/>
                        <a:gd name="connsiteX4" fmla="*/ 113267 w 113266"/>
                        <a:gd name="connsiteY4" fmla="*/ 0 h 172597"/>
                        <a:gd name="connsiteX5" fmla="*/ 113267 w 113266"/>
                        <a:gd name="connsiteY5" fmla="*/ 0 h 172597"/>
                        <a:gd name="connsiteX6" fmla="*/ 72814 w 113266"/>
                        <a:gd name="connsiteY6" fmla="*/ 32362 h 172597"/>
                        <a:gd name="connsiteX7" fmla="*/ 56634 w 113266"/>
                        <a:gd name="connsiteY7" fmla="*/ 51240 h 172597"/>
                        <a:gd name="connsiteX8" fmla="*/ 43149 w 113266"/>
                        <a:gd name="connsiteY8" fmla="*/ 72814 h 172597"/>
                        <a:gd name="connsiteX9" fmla="*/ 29665 w 113266"/>
                        <a:gd name="connsiteY9" fmla="*/ 94389 h 172597"/>
                        <a:gd name="connsiteX10" fmla="*/ 18878 w 113266"/>
                        <a:gd name="connsiteY10" fmla="*/ 121357 h 172597"/>
                        <a:gd name="connsiteX11" fmla="*/ 2697 w 113266"/>
                        <a:gd name="connsiteY11" fmla="*/ 172597 h 172597"/>
                        <a:gd name="connsiteX12" fmla="*/ 0 w 113266"/>
                        <a:gd name="connsiteY12" fmla="*/ 172597 h 172597"/>
                        <a:gd name="connsiteX13" fmla="*/ 16181 w 113266"/>
                        <a:gd name="connsiteY13" fmla="*/ 121357 h 172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266" h="172597">
                          <a:moveTo>
                            <a:pt x="16181" y="121357"/>
                          </a:moveTo>
                          <a:cubicBezTo>
                            <a:pt x="21575" y="105176"/>
                            <a:pt x="29665" y="88996"/>
                            <a:pt x="40452" y="72814"/>
                          </a:cubicBezTo>
                          <a:cubicBezTo>
                            <a:pt x="45846" y="64724"/>
                            <a:pt x="48543" y="56633"/>
                            <a:pt x="53937" y="48543"/>
                          </a:cubicBezTo>
                          <a:cubicBezTo>
                            <a:pt x="59330" y="43149"/>
                            <a:pt x="64724" y="35059"/>
                            <a:pt x="70118" y="29665"/>
                          </a:cubicBezTo>
                          <a:cubicBezTo>
                            <a:pt x="83602" y="18878"/>
                            <a:pt x="97086" y="8091"/>
                            <a:pt x="113267" y="0"/>
                          </a:cubicBezTo>
                          <a:cubicBezTo>
                            <a:pt x="113267" y="0"/>
                            <a:pt x="113267" y="0"/>
                            <a:pt x="113267" y="0"/>
                          </a:cubicBezTo>
                          <a:cubicBezTo>
                            <a:pt x="97086" y="8091"/>
                            <a:pt x="83602" y="18878"/>
                            <a:pt x="72814" y="32362"/>
                          </a:cubicBezTo>
                          <a:cubicBezTo>
                            <a:pt x="67421" y="37755"/>
                            <a:pt x="62027" y="45846"/>
                            <a:pt x="56634" y="51240"/>
                          </a:cubicBezTo>
                          <a:cubicBezTo>
                            <a:pt x="51240" y="59330"/>
                            <a:pt x="48543" y="64724"/>
                            <a:pt x="43149" y="72814"/>
                          </a:cubicBezTo>
                          <a:cubicBezTo>
                            <a:pt x="37756" y="80905"/>
                            <a:pt x="32362" y="86299"/>
                            <a:pt x="29665" y="94389"/>
                          </a:cubicBezTo>
                          <a:cubicBezTo>
                            <a:pt x="24272" y="102480"/>
                            <a:pt x="21575" y="110570"/>
                            <a:pt x="18878" y="121357"/>
                          </a:cubicBezTo>
                          <a:cubicBezTo>
                            <a:pt x="10788" y="137538"/>
                            <a:pt x="5394" y="156416"/>
                            <a:pt x="2697" y="172597"/>
                          </a:cubicBezTo>
                          <a:cubicBezTo>
                            <a:pt x="2697" y="172597"/>
                            <a:pt x="0" y="172597"/>
                            <a:pt x="0" y="172597"/>
                          </a:cubicBezTo>
                          <a:cubicBezTo>
                            <a:pt x="2697" y="153719"/>
                            <a:pt x="10788" y="137538"/>
                            <a:pt x="16181" y="121357"/>
                          </a:cubicBezTo>
                          <a:close/>
                        </a:path>
                      </a:pathLst>
                    </a:custGeom>
                    <a:solidFill>
                      <a:srgbClr val="DCFB8E">
                        <a:alpha val="60000"/>
                      </a:srgbClr>
                    </a:solidFill>
                    <a:ln w="26947" cap="flat">
                      <a:noFill/>
                      <a:prstDash val="solid"/>
                      <a:miter/>
                    </a:ln>
                  </p:spPr>
                  <p:txBody>
                    <a:bodyPr rtlCol="1" anchor="ctr"/>
                    <a:lstStyle/>
                    <a:p>
                      <a:endParaRPr lang="ar-SA"/>
                    </a:p>
                  </p:txBody>
                </p:sp>
              </p:grpSp>
            </p:grpSp>
            <p:grpSp>
              <p:nvGrpSpPr>
                <p:cNvPr id="119" name="رسم 4">
                  <a:extLst>
                    <a:ext uri="{FF2B5EF4-FFF2-40B4-BE49-F238E27FC236}">
                      <a16:creationId xmlns:a16="http://schemas.microsoft.com/office/drawing/2014/main" id="{ADDC61FF-E24C-4F45-ACA5-10465AB60E8F}"/>
                    </a:ext>
                  </a:extLst>
                </p:cNvPr>
                <p:cNvGrpSpPr/>
                <p:nvPr/>
              </p:nvGrpSpPr>
              <p:grpSpPr>
                <a:xfrm>
                  <a:off x="9220470" y="5763486"/>
                  <a:ext cx="1752941" cy="1272548"/>
                  <a:chOff x="9220470" y="5763486"/>
                  <a:chExt cx="1752941" cy="1272548"/>
                </a:xfrm>
                <a:solidFill>
                  <a:schemeClr val="accent1"/>
                </a:solidFill>
              </p:grpSpPr>
              <p:grpSp>
                <p:nvGrpSpPr>
                  <p:cNvPr id="457" name="رسم 4">
                    <a:extLst>
                      <a:ext uri="{FF2B5EF4-FFF2-40B4-BE49-F238E27FC236}">
                        <a16:creationId xmlns:a16="http://schemas.microsoft.com/office/drawing/2014/main" id="{AE684E04-B4FC-4F21-81BC-F87540A40428}"/>
                      </a:ext>
                    </a:extLst>
                  </p:cNvPr>
                  <p:cNvGrpSpPr/>
                  <p:nvPr/>
                </p:nvGrpSpPr>
                <p:grpSpPr>
                  <a:xfrm>
                    <a:off x="9774810" y="6043601"/>
                    <a:ext cx="710474" cy="989737"/>
                    <a:chOff x="9774810" y="6043601"/>
                    <a:chExt cx="710474" cy="989737"/>
                  </a:xfrm>
                  <a:solidFill>
                    <a:schemeClr val="accent1"/>
                  </a:solidFill>
                </p:grpSpPr>
                <p:sp>
                  <p:nvSpPr>
                    <p:cNvPr id="586" name="شكل حر: شكل 1711">
                      <a:extLst>
                        <a:ext uri="{FF2B5EF4-FFF2-40B4-BE49-F238E27FC236}">
                          <a16:creationId xmlns:a16="http://schemas.microsoft.com/office/drawing/2014/main" id="{403F746A-F3E7-416D-93C0-59BC6EA9B9F6}"/>
                        </a:ext>
                      </a:extLst>
                    </p:cNvPr>
                    <p:cNvSpPr/>
                    <p:nvPr/>
                  </p:nvSpPr>
                  <p:spPr>
                    <a:xfrm>
                      <a:off x="9774810" y="6165319"/>
                      <a:ext cx="384695" cy="868018"/>
                    </a:xfrm>
                    <a:custGeom>
                      <a:avLst/>
                      <a:gdLst>
                        <a:gd name="connsiteX0" fmla="*/ 270891 w 384695"/>
                        <a:gd name="connsiteY0" fmla="*/ 865322 h 868018"/>
                        <a:gd name="connsiteX1" fmla="*/ 254710 w 384695"/>
                        <a:gd name="connsiteY1" fmla="*/ 479675 h 868018"/>
                        <a:gd name="connsiteX2" fmla="*/ 184592 w 384695"/>
                        <a:gd name="connsiteY2" fmla="*/ 131783 h 868018"/>
                        <a:gd name="connsiteX3" fmla="*/ 184592 w 384695"/>
                        <a:gd name="connsiteY3" fmla="*/ 131783 h 868018"/>
                        <a:gd name="connsiteX4" fmla="*/ 184592 w 384695"/>
                        <a:gd name="connsiteY4" fmla="*/ 131783 h 868018"/>
                        <a:gd name="connsiteX5" fmla="*/ 1208 w 384695"/>
                        <a:gd name="connsiteY5" fmla="*/ 96724 h 868018"/>
                        <a:gd name="connsiteX6" fmla="*/ 65932 w 384695"/>
                        <a:gd name="connsiteY6" fmla="*/ 26607 h 868018"/>
                        <a:gd name="connsiteX7" fmla="*/ 192683 w 384695"/>
                        <a:gd name="connsiteY7" fmla="*/ 13123 h 868018"/>
                        <a:gd name="connsiteX8" fmla="*/ 359886 w 384695"/>
                        <a:gd name="connsiteY8" fmla="*/ 234263 h 868018"/>
                        <a:gd name="connsiteX9" fmla="*/ 362583 w 384695"/>
                        <a:gd name="connsiteY9" fmla="*/ 868018 h 868018"/>
                        <a:gd name="connsiteX10" fmla="*/ 270891 w 384695"/>
                        <a:gd name="connsiteY10" fmla="*/ 868018 h 868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4695" h="868018">
                          <a:moveTo>
                            <a:pt x="270891" y="865322"/>
                          </a:moveTo>
                          <a:cubicBezTo>
                            <a:pt x="265497" y="735874"/>
                            <a:pt x="265497" y="609123"/>
                            <a:pt x="254710" y="479675"/>
                          </a:cubicBezTo>
                          <a:cubicBezTo>
                            <a:pt x="246620" y="379892"/>
                            <a:pt x="249317" y="207295"/>
                            <a:pt x="184592" y="131783"/>
                          </a:cubicBezTo>
                          <a:cubicBezTo>
                            <a:pt x="187289" y="134480"/>
                            <a:pt x="187289" y="137177"/>
                            <a:pt x="184592" y="131783"/>
                          </a:cubicBezTo>
                          <a:cubicBezTo>
                            <a:pt x="181896" y="129086"/>
                            <a:pt x="184592" y="131783"/>
                            <a:pt x="184592" y="131783"/>
                          </a:cubicBezTo>
                          <a:cubicBezTo>
                            <a:pt x="136050" y="75150"/>
                            <a:pt x="65932" y="61666"/>
                            <a:pt x="1208" y="96724"/>
                          </a:cubicBezTo>
                          <a:cubicBezTo>
                            <a:pt x="-9579" y="77847"/>
                            <a:pt x="55145" y="34697"/>
                            <a:pt x="65932" y="26607"/>
                          </a:cubicBezTo>
                          <a:cubicBezTo>
                            <a:pt x="106384" y="-3058"/>
                            <a:pt x="149534" y="-8452"/>
                            <a:pt x="192683" y="13123"/>
                          </a:cubicBezTo>
                          <a:cubicBezTo>
                            <a:pt x="273588" y="53575"/>
                            <a:pt x="332918" y="137177"/>
                            <a:pt x="359886" y="234263"/>
                          </a:cubicBezTo>
                          <a:cubicBezTo>
                            <a:pt x="411127" y="439222"/>
                            <a:pt x="367977" y="657666"/>
                            <a:pt x="362583" y="868018"/>
                          </a:cubicBezTo>
                          <a:lnTo>
                            <a:pt x="270891" y="868018"/>
                          </a:lnTo>
                          <a:close/>
                        </a:path>
                      </a:pathLst>
                    </a:custGeom>
                    <a:solidFill>
                      <a:srgbClr val="1F5C24"/>
                    </a:solidFill>
                    <a:ln w="26947" cap="flat">
                      <a:noFill/>
                      <a:prstDash val="solid"/>
                      <a:miter/>
                    </a:ln>
                  </p:spPr>
                  <p:txBody>
                    <a:bodyPr rtlCol="1" anchor="ctr"/>
                    <a:lstStyle/>
                    <a:p>
                      <a:endParaRPr lang="ar-SA"/>
                    </a:p>
                  </p:txBody>
                </p:sp>
                <p:sp>
                  <p:nvSpPr>
                    <p:cNvPr id="587" name="شكل حر: شكل 1712">
                      <a:extLst>
                        <a:ext uri="{FF2B5EF4-FFF2-40B4-BE49-F238E27FC236}">
                          <a16:creationId xmlns:a16="http://schemas.microsoft.com/office/drawing/2014/main" id="{9871193A-3178-4B3B-95AE-3DE549723A3D}"/>
                        </a:ext>
                      </a:extLst>
                    </p:cNvPr>
                    <p:cNvSpPr/>
                    <p:nvPr/>
                  </p:nvSpPr>
                  <p:spPr>
                    <a:xfrm>
                      <a:off x="9910860" y="6162261"/>
                      <a:ext cx="248645" cy="868380"/>
                    </a:xfrm>
                    <a:custGeom>
                      <a:avLst/>
                      <a:gdLst>
                        <a:gd name="connsiteX0" fmla="*/ 175294 w 248645"/>
                        <a:gd name="connsiteY0" fmla="*/ 868380 h 868380"/>
                        <a:gd name="connsiteX1" fmla="*/ 191475 w 248645"/>
                        <a:gd name="connsiteY1" fmla="*/ 666118 h 868380"/>
                        <a:gd name="connsiteX2" fmla="*/ 161810 w 248645"/>
                        <a:gd name="connsiteY2" fmla="*/ 188778 h 868380"/>
                        <a:gd name="connsiteX3" fmla="*/ 0 w 248645"/>
                        <a:gd name="connsiteY3" fmla="*/ 0 h 868380"/>
                        <a:gd name="connsiteX4" fmla="*/ 56634 w 248645"/>
                        <a:gd name="connsiteY4" fmla="*/ 13484 h 868380"/>
                        <a:gd name="connsiteX5" fmla="*/ 223837 w 248645"/>
                        <a:gd name="connsiteY5" fmla="*/ 234624 h 868380"/>
                        <a:gd name="connsiteX6" fmla="*/ 226534 w 248645"/>
                        <a:gd name="connsiteY6" fmla="*/ 868380 h 868380"/>
                        <a:gd name="connsiteX7" fmla="*/ 175294 w 248645"/>
                        <a:gd name="connsiteY7" fmla="*/ 868380 h 868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8645" h="868380">
                          <a:moveTo>
                            <a:pt x="175294" y="868380"/>
                          </a:moveTo>
                          <a:cubicBezTo>
                            <a:pt x="177991" y="800960"/>
                            <a:pt x="188778" y="733538"/>
                            <a:pt x="191475" y="666118"/>
                          </a:cubicBezTo>
                          <a:cubicBezTo>
                            <a:pt x="202262" y="504308"/>
                            <a:pt x="194172" y="353285"/>
                            <a:pt x="161810" y="188778"/>
                          </a:cubicBezTo>
                          <a:cubicBezTo>
                            <a:pt x="140236" y="94389"/>
                            <a:pt x="75511" y="26968"/>
                            <a:pt x="0" y="0"/>
                          </a:cubicBezTo>
                          <a:cubicBezTo>
                            <a:pt x="18878" y="0"/>
                            <a:pt x="37755" y="2697"/>
                            <a:pt x="56634" y="13484"/>
                          </a:cubicBezTo>
                          <a:cubicBezTo>
                            <a:pt x="137539" y="53937"/>
                            <a:pt x="196868" y="137539"/>
                            <a:pt x="223837" y="234624"/>
                          </a:cubicBezTo>
                          <a:cubicBezTo>
                            <a:pt x="275077" y="439584"/>
                            <a:pt x="231928" y="658027"/>
                            <a:pt x="226534" y="868380"/>
                          </a:cubicBezTo>
                          <a:lnTo>
                            <a:pt x="175294" y="868380"/>
                          </a:lnTo>
                          <a:close/>
                        </a:path>
                      </a:pathLst>
                    </a:custGeom>
                    <a:solidFill>
                      <a:srgbClr val="25981C"/>
                    </a:solidFill>
                    <a:ln w="26947" cap="flat">
                      <a:noFill/>
                      <a:prstDash val="solid"/>
                      <a:miter/>
                    </a:ln>
                  </p:spPr>
                  <p:txBody>
                    <a:bodyPr rtlCol="1" anchor="ctr"/>
                    <a:lstStyle/>
                    <a:p>
                      <a:endParaRPr lang="ar-SA"/>
                    </a:p>
                  </p:txBody>
                </p:sp>
                <p:sp>
                  <p:nvSpPr>
                    <p:cNvPr id="588" name="شكل حر: شكل 1713">
                      <a:extLst>
                        <a:ext uri="{FF2B5EF4-FFF2-40B4-BE49-F238E27FC236}">
                          <a16:creationId xmlns:a16="http://schemas.microsoft.com/office/drawing/2014/main" id="{AE008823-44CB-4983-B5B9-7C2BBE5B4864}"/>
                        </a:ext>
                      </a:extLst>
                    </p:cNvPr>
                    <p:cNvSpPr/>
                    <p:nvPr/>
                  </p:nvSpPr>
                  <p:spPr>
                    <a:xfrm>
                      <a:off x="10121212" y="6936927"/>
                      <a:ext cx="26968" cy="2022"/>
                    </a:xfrm>
                    <a:custGeom>
                      <a:avLst/>
                      <a:gdLst>
                        <a:gd name="connsiteX0" fmla="*/ 0 w 26968"/>
                        <a:gd name="connsiteY0" fmla="*/ 2022 h 2022"/>
                        <a:gd name="connsiteX1" fmla="*/ 0 w 26968"/>
                        <a:gd name="connsiteY1" fmla="*/ 2022 h 2022"/>
                        <a:gd name="connsiteX2" fmla="*/ 0 w 26968"/>
                        <a:gd name="connsiteY2" fmla="*/ 2022 h 2022"/>
                      </a:gdLst>
                      <a:ahLst/>
                      <a:cxnLst>
                        <a:cxn ang="0">
                          <a:pos x="connsiteX0" y="connsiteY0"/>
                        </a:cxn>
                        <a:cxn ang="0">
                          <a:pos x="connsiteX1" y="connsiteY1"/>
                        </a:cxn>
                        <a:cxn ang="0">
                          <a:pos x="connsiteX2" y="connsiteY2"/>
                        </a:cxn>
                      </a:cxnLst>
                      <a:rect l="l" t="t" r="r" b="b"/>
                      <a:pathLst>
                        <a:path w="26968" h="2022">
                          <a:moveTo>
                            <a:pt x="0" y="2022"/>
                          </a:moveTo>
                          <a:cubicBezTo>
                            <a:pt x="0" y="-674"/>
                            <a:pt x="0" y="-674"/>
                            <a:pt x="0" y="2022"/>
                          </a:cubicBezTo>
                          <a:cubicBezTo>
                            <a:pt x="0" y="-674"/>
                            <a:pt x="0" y="-674"/>
                            <a:pt x="0" y="2022"/>
                          </a:cubicBezTo>
                          <a:close/>
                        </a:path>
                      </a:pathLst>
                    </a:custGeom>
                    <a:solidFill>
                      <a:srgbClr val="004D67"/>
                    </a:solidFill>
                    <a:ln w="26947" cap="flat">
                      <a:noFill/>
                      <a:prstDash val="solid"/>
                      <a:miter/>
                    </a:ln>
                  </p:spPr>
                  <p:txBody>
                    <a:bodyPr rtlCol="1" anchor="ctr"/>
                    <a:lstStyle/>
                    <a:p>
                      <a:endParaRPr lang="ar-SA"/>
                    </a:p>
                  </p:txBody>
                </p:sp>
                <p:sp>
                  <p:nvSpPr>
                    <p:cNvPr id="589" name="شكل حر: شكل 1714">
                      <a:extLst>
                        <a:ext uri="{FF2B5EF4-FFF2-40B4-BE49-F238E27FC236}">
                          <a16:creationId xmlns:a16="http://schemas.microsoft.com/office/drawing/2014/main" id="{43D72871-E635-4827-B948-FC6F9D4A8C5C}"/>
                        </a:ext>
                      </a:extLst>
                    </p:cNvPr>
                    <p:cNvSpPr/>
                    <p:nvPr/>
                  </p:nvSpPr>
                  <p:spPr>
                    <a:xfrm>
                      <a:off x="10123909" y="6935054"/>
                      <a:ext cx="26968" cy="1198"/>
                    </a:xfrm>
                    <a:custGeom>
                      <a:avLst/>
                      <a:gdLst>
                        <a:gd name="connsiteX0" fmla="*/ 0 w 26968"/>
                        <a:gd name="connsiteY0" fmla="*/ 1199 h 1198"/>
                        <a:gd name="connsiteX1" fmla="*/ 0 w 26968"/>
                        <a:gd name="connsiteY1" fmla="*/ 1199 h 1198"/>
                        <a:gd name="connsiteX2" fmla="*/ 0 w 26968"/>
                        <a:gd name="connsiteY2" fmla="*/ 1199 h 1198"/>
                      </a:gdLst>
                      <a:ahLst/>
                      <a:cxnLst>
                        <a:cxn ang="0">
                          <a:pos x="connsiteX0" y="connsiteY0"/>
                        </a:cxn>
                        <a:cxn ang="0">
                          <a:pos x="connsiteX1" y="connsiteY1"/>
                        </a:cxn>
                        <a:cxn ang="0">
                          <a:pos x="connsiteX2" y="connsiteY2"/>
                        </a:cxn>
                      </a:cxnLst>
                      <a:rect l="l" t="t" r="r" b="b"/>
                      <a:pathLst>
                        <a:path w="26968" h="1198">
                          <a:moveTo>
                            <a:pt x="0" y="1199"/>
                          </a:moveTo>
                          <a:cubicBezTo>
                            <a:pt x="0" y="1199"/>
                            <a:pt x="0" y="-1498"/>
                            <a:pt x="0" y="1199"/>
                          </a:cubicBezTo>
                          <a:cubicBezTo>
                            <a:pt x="0" y="-1498"/>
                            <a:pt x="0" y="1199"/>
                            <a:pt x="0" y="1199"/>
                          </a:cubicBezTo>
                          <a:close/>
                        </a:path>
                      </a:pathLst>
                    </a:custGeom>
                    <a:solidFill>
                      <a:srgbClr val="004D67"/>
                    </a:solidFill>
                    <a:ln w="26947" cap="flat">
                      <a:noFill/>
                      <a:prstDash val="solid"/>
                      <a:miter/>
                    </a:ln>
                  </p:spPr>
                  <p:txBody>
                    <a:bodyPr rtlCol="1" anchor="ctr"/>
                    <a:lstStyle/>
                    <a:p>
                      <a:endParaRPr lang="ar-SA"/>
                    </a:p>
                  </p:txBody>
                </p:sp>
                <p:sp>
                  <p:nvSpPr>
                    <p:cNvPr id="590" name="شكل حر: شكل 1715">
                      <a:extLst>
                        <a:ext uri="{FF2B5EF4-FFF2-40B4-BE49-F238E27FC236}">
                          <a16:creationId xmlns:a16="http://schemas.microsoft.com/office/drawing/2014/main" id="{7DFD79E8-CCC9-4905-8631-71F5140F17C6}"/>
                        </a:ext>
                      </a:extLst>
                    </p:cNvPr>
                    <p:cNvSpPr/>
                    <p:nvPr/>
                  </p:nvSpPr>
                  <p:spPr>
                    <a:xfrm>
                      <a:off x="10123909" y="6933555"/>
                      <a:ext cx="26968" cy="26968"/>
                    </a:xfrm>
                    <a:custGeom>
                      <a:avLst/>
                      <a:gdLst>
                        <a:gd name="connsiteX0" fmla="*/ 0 w 26968"/>
                        <a:gd name="connsiteY0" fmla="*/ 0 h 26968"/>
                        <a:gd name="connsiteX1" fmla="*/ 0 w 26968"/>
                        <a:gd name="connsiteY1" fmla="*/ 0 h 26968"/>
                        <a:gd name="connsiteX2" fmla="*/ 0 w 26968"/>
                        <a:gd name="connsiteY2" fmla="*/ 0 h 26968"/>
                      </a:gdLst>
                      <a:ahLst/>
                      <a:cxnLst>
                        <a:cxn ang="0">
                          <a:pos x="connsiteX0" y="connsiteY0"/>
                        </a:cxn>
                        <a:cxn ang="0">
                          <a:pos x="connsiteX1" y="connsiteY1"/>
                        </a:cxn>
                        <a:cxn ang="0">
                          <a:pos x="connsiteX2" y="connsiteY2"/>
                        </a:cxn>
                      </a:cxnLst>
                      <a:rect l="l" t="t" r="r" b="b"/>
                      <a:pathLst>
                        <a:path w="26968" h="26968">
                          <a:moveTo>
                            <a:pt x="0" y="0"/>
                          </a:moveTo>
                          <a:cubicBezTo>
                            <a:pt x="0" y="0"/>
                            <a:pt x="0" y="0"/>
                            <a:pt x="0" y="0"/>
                          </a:cubicBezTo>
                          <a:cubicBezTo>
                            <a:pt x="0" y="0"/>
                            <a:pt x="0" y="0"/>
                            <a:pt x="0" y="0"/>
                          </a:cubicBezTo>
                          <a:close/>
                        </a:path>
                      </a:pathLst>
                    </a:custGeom>
                    <a:solidFill>
                      <a:srgbClr val="004D67"/>
                    </a:solidFill>
                    <a:ln w="26947" cap="flat">
                      <a:noFill/>
                      <a:prstDash val="solid"/>
                      <a:miter/>
                    </a:ln>
                  </p:spPr>
                  <p:txBody>
                    <a:bodyPr rtlCol="1" anchor="ctr"/>
                    <a:lstStyle/>
                    <a:p>
                      <a:endParaRPr lang="ar-SA"/>
                    </a:p>
                  </p:txBody>
                </p:sp>
                <p:sp>
                  <p:nvSpPr>
                    <p:cNvPr id="591" name="شكل حر: شكل 1716">
                      <a:extLst>
                        <a:ext uri="{FF2B5EF4-FFF2-40B4-BE49-F238E27FC236}">
                          <a16:creationId xmlns:a16="http://schemas.microsoft.com/office/drawing/2014/main" id="{89F5D484-F41D-4585-B9F1-E249A9210822}"/>
                        </a:ext>
                      </a:extLst>
                    </p:cNvPr>
                    <p:cNvSpPr/>
                    <p:nvPr/>
                  </p:nvSpPr>
                  <p:spPr>
                    <a:xfrm>
                      <a:off x="10123909" y="6933555"/>
                      <a:ext cx="26968" cy="26968"/>
                    </a:xfrm>
                    <a:custGeom>
                      <a:avLst/>
                      <a:gdLst>
                        <a:gd name="connsiteX0" fmla="*/ 0 w 26968"/>
                        <a:gd name="connsiteY0" fmla="*/ 0 h 26968"/>
                        <a:gd name="connsiteX1" fmla="*/ 0 w 26968"/>
                        <a:gd name="connsiteY1" fmla="*/ 0 h 26968"/>
                        <a:gd name="connsiteX2" fmla="*/ 0 w 26968"/>
                        <a:gd name="connsiteY2" fmla="*/ 0 h 26968"/>
                      </a:gdLst>
                      <a:ahLst/>
                      <a:cxnLst>
                        <a:cxn ang="0">
                          <a:pos x="connsiteX0" y="connsiteY0"/>
                        </a:cxn>
                        <a:cxn ang="0">
                          <a:pos x="connsiteX1" y="connsiteY1"/>
                        </a:cxn>
                        <a:cxn ang="0">
                          <a:pos x="connsiteX2" y="connsiteY2"/>
                        </a:cxn>
                      </a:cxnLst>
                      <a:rect l="l" t="t" r="r" b="b"/>
                      <a:pathLst>
                        <a:path w="26968" h="26968">
                          <a:moveTo>
                            <a:pt x="0" y="0"/>
                          </a:moveTo>
                          <a:cubicBezTo>
                            <a:pt x="0" y="0"/>
                            <a:pt x="0" y="0"/>
                            <a:pt x="0" y="0"/>
                          </a:cubicBezTo>
                          <a:cubicBezTo>
                            <a:pt x="0" y="0"/>
                            <a:pt x="0" y="0"/>
                            <a:pt x="0" y="0"/>
                          </a:cubicBezTo>
                          <a:close/>
                        </a:path>
                      </a:pathLst>
                    </a:custGeom>
                    <a:solidFill>
                      <a:srgbClr val="004D67"/>
                    </a:solidFill>
                    <a:ln w="26947" cap="flat">
                      <a:noFill/>
                      <a:prstDash val="solid"/>
                      <a:miter/>
                    </a:ln>
                  </p:spPr>
                  <p:txBody>
                    <a:bodyPr rtlCol="1" anchor="ctr"/>
                    <a:lstStyle/>
                    <a:p>
                      <a:endParaRPr lang="ar-SA"/>
                    </a:p>
                  </p:txBody>
                </p:sp>
                <p:sp>
                  <p:nvSpPr>
                    <p:cNvPr id="592" name="شكل حر: شكل 1717">
                      <a:extLst>
                        <a:ext uri="{FF2B5EF4-FFF2-40B4-BE49-F238E27FC236}">
                          <a16:creationId xmlns:a16="http://schemas.microsoft.com/office/drawing/2014/main" id="{D8B50BEE-3A90-430E-95ED-0822303D3BCE}"/>
                        </a:ext>
                      </a:extLst>
                    </p:cNvPr>
                    <p:cNvSpPr/>
                    <p:nvPr/>
                  </p:nvSpPr>
                  <p:spPr>
                    <a:xfrm>
                      <a:off x="10121212" y="6938949"/>
                      <a:ext cx="26968" cy="26968"/>
                    </a:xfrm>
                    <a:custGeom>
                      <a:avLst/>
                      <a:gdLst>
                        <a:gd name="connsiteX0" fmla="*/ 0 w 26968"/>
                        <a:gd name="connsiteY0" fmla="*/ 0 h 26968"/>
                        <a:gd name="connsiteX1" fmla="*/ 0 w 26968"/>
                        <a:gd name="connsiteY1" fmla="*/ 0 h 26968"/>
                        <a:gd name="connsiteX2" fmla="*/ 0 w 26968"/>
                        <a:gd name="connsiteY2" fmla="*/ 0 h 26968"/>
                      </a:gdLst>
                      <a:ahLst/>
                      <a:cxnLst>
                        <a:cxn ang="0">
                          <a:pos x="connsiteX0" y="connsiteY0"/>
                        </a:cxn>
                        <a:cxn ang="0">
                          <a:pos x="connsiteX1" y="connsiteY1"/>
                        </a:cxn>
                        <a:cxn ang="0">
                          <a:pos x="connsiteX2" y="connsiteY2"/>
                        </a:cxn>
                      </a:cxnLst>
                      <a:rect l="l" t="t" r="r" b="b"/>
                      <a:pathLst>
                        <a:path w="26968" h="26968">
                          <a:moveTo>
                            <a:pt x="0" y="0"/>
                          </a:moveTo>
                          <a:cubicBezTo>
                            <a:pt x="0" y="0"/>
                            <a:pt x="0" y="0"/>
                            <a:pt x="0" y="0"/>
                          </a:cubicBezTo>
                          <a:cubicBezTo>
                            <a:pt x="0" y="0"/>
                            <a:pt x="0" y="0"/>
                            <a:pt x="0" y="0"/>
                          </a:cubicBezTo>
                          <a:close/>
                        </a:path>
                      </a:pathLst>
                    </a:custGeom>
                    <a:solidFill>
                      <a:srgbClr val="004D67"/>
                    </a:solidFill>
                    <a:ln w="26947" cap="flat">
                      <a:noFill/>
                      <a:prstDash val="solid"/>
                      <a:miter/>
                    </a:ln>
                  </p:spPr>
                  <p:txBody>
                    <a:bodyPr rtlCol="1" anchor="ctr"/>
                    <a:lstStyle/>
                    <a:p>
                      <a:endParaRPr lang="ar-SA"/>
                    </a:p>
                  </p:txBody>
                </p:sp>
                <p:sp>
                  <p:nvSpPr>
                    <p:cNvPr id="593" name="شكل حر: شكل 1718">
                      <a:extLst>
                        <a:ext uri="{FF2B5EF4-FFF2-40B4-BE49-F238E27FC236}">
                          <a16:creationId xmlns:a16="http://schemas.microsoft.com/office/drawing/2014/main" id="{3B88662D-869C-40F1-9EEC-AC278A16C0FE}"/>
                        </a:ext>
                      </a:extLst>
                    </p:cNvPr>
                    <p:cNvSpPr/>
                    <p:nvPr/>
                  </p:nvSpPr>
                  <p:spPr>
                    <a:xfrm>
                      <a:off x="10123909" y="6931533"/>
                      <a:ext cx="26968" cy="2022"/>
                    </a:xfrm>
                    <a:custGeom>
                      <a:avLst/>
                      <a:gdLst>
                        <a:gd name="connsiteX0" fmla="*/ 0 w 26968"/>
                        <a:gd name="connsiteY0" fmla="*/ 2023 h 2022"/>
                        <a:gd name="connsiteX1" fmla="*/ 0 w 26968"/>
                        <a:gd name="connsiteY1" fmla="*/ 2023 h 2022"/>
                        <a:gd name="connsiteX2" fmla="*/ 0 w 26968"/>
                        <a:gd name="connsiteY2" fmla="*/ 2023 h 2022"/>
                      </a:gdLst>
                      <a:ahLst/>
                      <a:cxnLst>
                        <a:cxn ang="0">
                          <a:pos x="connsiteX0" y="connsiteY0"/>
                        </a:cxn>
                        <a:cxn ang="0">
                          <a:pos x="connsiteX1" y="connsiteY1"/>
                        </a:cxn>
                        <a:cxn ang="0">
                          <a:pos x="connsiteX2" y="connsiteY2"/>
                        </a:cxn>
                      </a:cxnLst>
                      <a:rect l="l" t="t" r="r" b="b"/>
                      <a:pathLst>
                        <a:path w="26968" h="2022">
                          <a:moveTo>
                            <a:pt x="0" y="2023"/>
                          </a:moveTo>
                          <a:cubicBezTo>
                            <a:pt x="0" y="-674"/>
                            <a:pt x="0" y="-674"/>
                            <a:pt x="0" y="2023"/>
                          </a:cubicBezTo>
                          <a:lnTo>
                            <a:pt x="0" y="2023"/>
                          </a:lnTo>
                          <a:close/>
                        </a:path>
                      </a:pathLst>
                    </a:custGeom>
                    <a:solidFill>
                      <a:srgbClr val="004D67"/>
                    </a:solidFill>
                    <a:ln w="26947" cap="flat">
                      <a:noFill/>
                      <a:prstDash val="solid"/>
                      <a:miter/>
                    </a:ln>
                  </p:spPr>
                  <p:txBody>
                    <a:bodyPr rtlCol="1" anchor="ctr"/>
                    <a:lstStyle/>
                    <a:p>
                      <a:endParaRPr lang="ar-SA"/>
                    </a:p>
                  </p:txBody>
                </p:sp>
                <p:sp>
                  <p:nvSpPr>
                    <p:cNvPr id="594" name="شكل حر: شكل 1719">
                      <a:extLst>
                        <a:ext uri="{FF2B5EF4-FFF2-40B4-BE49-F238E27FC236}">
                          <a16:creationId xmlns:a16="http://schemas.microsoft.com/office/drawing/2014/main" id="{6D1D91CB-E8F6-4832-964D-42CC10D0949E}"/>
                        </a:ext>
                      </a:extLst>
                    </p:cNvPr>
                    <p:cNvSpPr/>
                    <p:nvPr/>
                  </p:nvSpPr>
                  <p:spPr>
                    <a:xfrm>
                      <a:off x="10118516" y="6938949"/>
                      <a:ext cx="2696" cy="16181"/>
                    </a:xfrm>
                    <a:custGeom>
                      <a:avLst/>
                      <a:gdLst>
                        <a:gd name="connsiteX0" fmla="*/ 2696 w 2696"/>
                        <a:gd name="connsiteY0" fmla="*/ 0 h 16181"/>
                        <a:gd name="connsiteX1" fmla="*/ 0 w 2696"/>
                        <a:gd name="connsiteY1" fmla="*/ 16181 h 16181"/>
                        <a:gd name="connsiteX2" fmla="*/ 0 w 2696"/>
                        <a:gd name="connsiteY2" fmla="*/ 16181 h 16181"/>
                        <a:gd name="connsiteX3" fmla="*/ 2696 w 2696"/>
                        <a:gd name="connsiteY3" fmla="*/ 0 h 16181"/>
                      </a:gdLst>
                      <a:ahLst/>
                      <a:cxnLst>
                        <a:cxn ang="0">
                          <a:pos x="connsiteX0" y="connsiteY0"/>
                        </a:cxn>
                        <a:cxn ang="0">
                          <a:pos x="connsiteX1" y="connsiteY1"/>
                        </a:cxn>
                        <a:cxn ang="0">
                          <a:pos x="connsiteX2" y="connsiteY2"/>
                        </a:cxn>
                        <a:cxn ang="0">
                          <a:pos x="connsiteX3" y="connsiteY3"/>
                        </a:cxn>
                      </a:cxnLst>
                      <a:rect l="l" t="t" r="r" b="b"/>
                      <a:pathLst>
                        <a:path w="2696" h="16181">
                          <a:moveTo>
                            <a:pt x="2696" y="0"/>
                          </a:moveTo>
                          <a:cubicBezTo>
                            <a:pt x="2696" y="5394"/>
                            <a:pt x="2696" y="10788"/>
                            <a:pt x="0" y="16181"/>
                          </a:cubicBezTo>
                          <a:lnTo>
                            <a:pt x="0" y="16181"/>
                          </a:lnTo>
                          <a:cubicBezTo>
                            <a:pt x="2696" y="10788"/>
                            <a:pt x="2696" y="5394"/>
                            <a:pt x="2696" y="0"/>
                          </a:cubicBezTo>
                          <a:close/>
                        </a:path>
                      </a:pathLst>
                    </a:custGeom>
                    <a:solidFill>
                      <a:srgbClr val="004D67"/>
                    </a:solidFill>
                    <a:ln w="26947" cap="flat">
                      <a:noFill/>
                      <a:prstDash val="solid"/>
                      <a:miter/>
                    </a:ln>
                  </p:spPr>
                  <p:txBody>
                    <a:bodyPr rtlCol="1" anchor="ctr"/>
                    <a:lstStyle/>
                    <a:p>
                      <a:endParaRPr lang="ar-SA"/>
                    </a:p>
                  </p:txBody>
                </p:sp>
                <p:sp>
                  <p:nvSpPr>
                    <p:cNvPr id="595" name="شكل حر: شكل 1720">
                      <a:extLst>
                        <a:ext uri="{FF2B5EF4-FFF2-40B4-BE49-F238E27FC236}">
                          <a16:creationId xmlns:a16="http://schemas.microsoft.com/office/drawing/2014/main" id="{C7AC03A3-A8BB-445C-B38A-0846541BBD37}"/>
                        </a:ext>
                      </a:extLst>
                    </p:cNvPr>
                    <p:cNvSpPr/>
                    <p:nvPr/>
                  </p:nvSpPr>
                  <p:spPr>
                    <a:xfrm>
                      <a:off x="10118516" y="6955130"/>
                      <a:ext cx="2696" cy="24271"/>
                    </a:xfrm>
                    <a:custGeom>
                      <a:avLst/>
                      <a:gdLst>
                        <a:gd name="connsiteX0" fmla="*/ 2696 w 2696"/>
                        <a:gd name="connsiteY0" fmla="*/ 0 h 24271"/>
                        <a:gd name="connsiteX1" fmla="*/ 2696 w 2696"/>
                        <a:gd name="connsiteY1" fmla="*/ 0 h 24271"/>
                        <a:gd name="connsiteX2" fmla="*/ 0 w 2696"/>
                        <a:gd name="connsiteY2" fmla="*/ 24271 h 24271"/>
                        <a:gd name="connsiteX3" fmla="*/ 2696 w 2696"/>
                        <a:gd name="connsiteY3" fmla="*/ 0 h 24271"/>
                      </a:gdLst>
                      <a:ahLst/>
                      <a:cxnLst>
                        <a:cxn ang="0">
                          <a:pos x="connsiteX0" y="connsiteY0"/>
                        </a:cxn>
                        <a:cxn ang="0">
                          <a:pos x="connsiteX1" y="connsiteY1"/>
                        </a:cxn>
                        <a:cxn ang="0">
                          <a:pos x="connsiteX2" y="connsiteY2"/>
                        </a:cxn>
                        <a:cxn ang="0">
                          <a:pos x="connsiteX3" y="connsiteY3"/>
                        </a:cxn>
                      </a:cxnLst>
                      <a:rect l="l" t="t" r="r" b="b"/>
                      <a:pathLst>
                        <a:path w="2696" h="24271">
                          <a:moveTo>
                            <a:pt x="2696" y="0"/>
                          </a:moveTo>
                          <a:lnTo>
                            <a:pt x="2696" y="0"/>
                          </a:lnTo>
                          <a:cubicBezTo>
                            <a:pt x="2696" y="10787"/>
                            <a:pt x="0" y="21575"/>
                            <a:pt x="0" y="24271"/>
                          </a:cubicBezTo>
                          <a:cubicBezTo>
                            <a:pt x="0" y="24271"/>
                            <a:pt x="0" y="16181"/>
                            <a:pt x="2696" y="0"/>
                          </a:cubicBezTo>
                          <a:close/>
                        </a:path>
                      </a:pathLst>
                    </a:custGeom>
                    <a:solidFill>
                      <a:srgbClr val="004D67"/>
                    </a:solidFill>
                    <a:ln w="26947" cap="flat">
                      <a:noFill/>
                      <a:prstDash val="solid"/>
                      <a:miter/>
                    </a:ln>
                  </p:spPr>
                  <p:txBody>
                    <a:bodyPr rtlCol="1" anchor="ctr"/>
                    <a:lstStyle/>
                    <a:p>
                      <a:endParaRPr lang="ar-SA"/>
                    </a:p>
                  </p:txBody>
                </p:sp>
                <p:sp>
                  <p:nvSpPr>
                    <p:cNvPr id="596" name="شكل حر: شكل 1721">
                      <a:extLst>
                        <a:ext uri="{FF2B5EF4-FFF2-40B4-BE49-F238E27FC236}">
                          <a16:creationId xmlns:a16="http://schemas.microsoft.com/office/drawing/2014/main" id="{52F39E65-2E83-4DA7-8B41-35C1901E6895}"/>
                        </a:ext>
                      </a:extLst>
                    </p:cNvPr>
                    <p:cNvSpPr/>
                    <p:nvPr/>
                  </p:nvSpPr>
                  <p:spPr>
                    <a:xfrm>
                      <a:off x="10113122" y="6043601"/>
                      <a:ext cx="372162" cy="987040"/>
                    </a:xfrm>
                    <a:custGeom>
                      <a:avLst/>
                      <a:gdLst>
                        <a:gd name="connsiteX0" fmla="*/ 134842 w 372162"/>
                        <a:gd name="connsiteY0" fmla="*/ 806353 h 987040"/>
                        <a:gd name="connsiteX1" fmla="*/ 88995 w 372162"/>
                        <a:gd name="connsiteY1" fmla="*/ 987041 h 987040"/>
                        <a:gd name="connsiteX2" fmla="*/ 0 w 372162"/>
                        <a:gd name="connsiteY2" fmla="*/ 987041 h 987040"/>
                        <a:gd name="connsiteX3" fmla="*/ 8090 w 372162"/>
                        <a:gd name="connsiteY3" fmla="*/ 922316 h 987040"/>
                        <a:gd name="connsiteX4" fmla="*/ 8090 w 372162"/>
                        <a:gd name="connsiteY4" fmla="*/ 933104 h 987040"/>
                        <a:gd name="connsiteX5" fmla="*/ 10787 w 372162"/>
                        <a:gd name="connsiteY5" fmla="*/ 914226 h 987040"/>
                        <a:gd name="connsiteX6" fmla="*/ 118660 w 372162"/>
                        <a:gd name="connsiteY6" fmla="*/ 369466 h 987040"/>
                        <a:gd name="connsiteX7" fmla="*/ 358678 w 372162"/>
                        <a:gd name="connsiteY7" fmla="*/ 8090 h 987040"/>
                        <a:gd name="connsiteX8" fmla="*/ 372163 w 372162"/>
                        <a:gd name="connsiteY8" fmla="*/ 0 h 987040"/>
                        <a:gd name="connsiteX9" fmla="*/ 231928 w 372162"/>
                        <a:gd name="connsiteY9" fmla="*/ 382950 h 987040"/>
                        <a:gd name="connsiteX10" fmla="*/ 134842 w 372162"/>
                        <a:gd name="connsiteY10" fmla="*/ 806353 h 98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2162" h="987040">
                          <a:moveTo>
                            <a:pt x="134842" y="806353"/>
                          </a:moveTo>
                          <a:cubicBezTo>
                            <a:pt x="118660" y="865683"/>
                            <a:pt x="102479" y="925013"/>
                            <a:pt x="88995" y="987041"/>
                          </a:cubicBezTo>
                          <a:lnTo>
                            <a:pt x="0" y="987041"/>
                          </a:lnTo>
                          <a:cubicBezTo>
                            <a:pt x="2697" y="965466"/>
                            <a:pt x="5394" y="943891"/>
                            <a:pt x="8090" y="922316"/>
                          </a:cubicBezTo>
                          <a:cubicBezTo>
                            <a:pt x="8090" y="927710"/>
                            <a:pt x="8090" y="930407"/>
                            <a:pt x="8090" y="933104"/>
                          </a:cubicBezTo>
                          <a:cubicBezTo>
                            <a:pt x="8090" y="927710"/>
                            <a:pt x="10787" y="919620"/>
                            <a:pt x="10787" y="914226"/>
                          </a:cubicBezTo>
                          <a:cubicBezTo>
                            <a:pt x="32362" y="728145"/>
                            <a:pt x="56634" y="547457"/>
                            <a:pt x="118660" y="369466"/>
                          </a:cubicBezTo>
                          <a:cubicBezTo>
                            <a:pt x="169900" y="218443"/>
                            <a:pt x="231928" y="83602"/>
                            <a:pt x="358678" y="8090"/>
                          </a:cubicBezTo>
                          <a:cubicBezTo>
                            <a:pt x="364072" y="5394"/>
                            <a:pt x="369466" y="2697"/>
                            <a:pt x="372163" y="0"/>
                          </a:cubicBezTo>
                          <a:cubicBezTo>
                            <a:pt x="293955" y="105176"/>
                            <a:pt x="258896" y="250805"/>
                            <a:pt x="231928" y="382950"/>
                          </a:cubicBezTo>
                          <a:cubicBezTo>
                            <a:pt x="202262" y="525882"/>
                            <a:pt x="169900" y="666118"/>
                            <a:pt x="134842" y="806353"/>
                          </a:cubicBezTo>
                          <a:close/>
                        </a:path>
                      </a:pathLst>
                    </a:custGeom>
                    <a:solidFill>
                      <a:srgbClr val="115027"/>
                    </a:solidFill>
                    <a:ln w="26947" cap="flat">
                      <a:noFill/>
                      <a:prstDash val="solid"/>
                      <a:miter/>
                    </a:ln>
                  </p:spPr>
                  <p:txBody>
                    <a:bodyPr rtlCol="1" anchor="ctr"/>
                    <a:lstStyle/>
                    <a:p>
                      <a:endParaRPr lang="ar-SA"/>
                    </a:p>
                  </p:txBody>
                </p:sp>
                <p:sp>
                  <p:nvSpPr>
                    <p:cNvPr id="597" name="شكل حر: شكل 1722">
                      <a:extLst>
                        <a:ext uri="{FF2B5EF4-FFF2-40B4-BE49-F238E27FC236}">
                          <a16:creationId xmlns:a16="http://schemas.microsoft.com/office/drawing/2014/main" id="{09DBAEA7-1C81-4344-A126-AFF2707343D2}"/>
                        </a:ext>
                      </a:extLst>
                    </p:cNvPr>
                    <p:cNvSpPr/>
                    <p:nvPr/>
                  </p:nvSpPr>
                  <p:spPr>
                    <a:xfrm>
                      <a:off x="10156271" y="6043601"/>
                      <a:ext cx="326316" cy="987040"/>
                    </a:xfrm>
                    <a:custGeom>
                      <a:avLst/>
                      <a:gdLst>
                        <a:gd name="connsiteX0" fmla="*/ 91692 w 326316"/>
                        <a:gd name="connsiteY0" fmla="*/ 806353 h 987040"/>
                        <a:gd name="connsiteX1" fmla="*/ 45846 w 326316"/>
                        <a:gd name="connsiteY1" fmla="*/ 987041 h 987040"/>
                        <a:gd name="connsiteX2" fmla="*/ 0 w 326316"/>
                        <a:gd name="connsiteY2" fmla="*/ 987041 h 987040"/>
                        <a:gd name="connsiteX3" fmla="*/ 83602 w 326316"/>
                        <a:gd name="connsiteY3" fmla="*/ 525882 h 987040"/>
                        <a:gd name="connsiteX4" fmla="*/ 312833 w 326316"/>
                        <a:gd name="connsiteY4" fmla="*/ 8090 h 987040"/>
                        <a:gd name="connsiteX5" fmla="*/ 326317 w 326316"/>
                        <a:gd name="connsiteY5" fmla="*/ 0 h 987040"/>
                        <a:gd name="connsiteX6" fmla="*/ 186081 w 326316"/>
                        <a:gd name="connsiteY6" fmla="*/ 382950 h 987040"/>
                        <a:gd name="connsiteX7" fmla="*/ 91692 w 326316"/>
                        <a:gd name="connsiteY7" fmla="*/ 806353 h 98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316" h="987040">
                          <a:moveTo>
                            <a:pt x="91692" y="806353"/>
                          </a:moveTo>
                          <a:cubicBezTo>
                            <a:pt x="75511" y="865683"/>
                            <a:pt x="59330" y="925013"/>
                            <a:pt x="45846" y="987041"/>
                          </a:cubicBezTo>
                          <a:lnTo>
                            <a:pt x="0" y="987041"/>
                          </a:lnTo>
                          <a:cubicBezTo>
                            <a:pt x="16181" y="833321"/>
                            <a:pt x="53937" y="679602"/>
                            <a:pt x="83602" y="525882"/>
                          </a:cubicBezTo>
                          <a:cubicBezTo>
                            <a:pt x="121357" y="326317"/>
                            <a:pt x="180687" y="137538"/>
                            <a:pt x="312833" y="8090"/>
                          </a:cubicBezTo>
                          <a:cubicBezTo>
                            <a:pt x="318226" y="5394"/>
                            <a:pt x="323620" y="2697"/>
                            <a:pt x="326317" y="0"/>
                          </a:cubicBezTo>
                          <a:cubicBezTo>
                            <a:pt x="248108" y="105176"/>
                            <a:pt x="213050" y="250805"/>
                            <a:pt x="186081" y="382950"/>
                          </a:cubicBezTo>
                          <a:cubicBezTo>
                            <a:pt x="159113" y="525882"/>
                            <a:pt x="126751" y="666118"/>
                            <a:pt x="91692" y="806353"/>
                          </a:cubicBezTo>
                          <a:close/>
                        </a:path>
                      </a:pathLst>
                    </a:custGeom>
                    <a:solidFill>
                      <a:srgbClr val="1F5C24"/>
                    </a:solidFill>
                    <a:ln w="26947" cap="flat">
                      <a:noFill/>
                      <a:prstDash val="solid"/>
                      <a:miter/>
                    </a:ln>
                  </p:spPr>
                  <p:txBody>
                    <a:bodyPr rtlCol="1" anchor="ctr"/>
                    <a:lstStyle/>
                    <a:p>
                      <a:endParaRPr lang="ar-SA"/>
                    </a:p>
                  </p:txBody>
                </p:sp>
                <p:sp>
                  <p:nvSpPr>
                    <p:cNvPr id="598" name="شكل حر: شكل 1723">
                      <a:extLst>
                        <a:ext uri="{FF2B5EF4-FFF2-40B4-BE49-F238E27FC236}">
                          <a16:creationId xmlns:a16="http://schemas.microsoft.com/office/drawing/2014/main" id="{AD8FA1C2-4195-4C16-B662-5241E84F7623}"/>
                        </a:ext>
                      </a:extLst>
                    </p:cNvPr>
                    <p:cNvSpPr/>
                    <p:nvPr/>
                  </p:nvSpPr>
                  <p:spPr>
                    <a:xfrm>
                      <a:off x="9815691" y="6164609"/>
                      <a:ext cx="290027" cy="588261"/>
                    </a:xfrm>
                    <a:custGeom>
                      <a:avLst/>
                      <a:gdLst>
                        <a:gd name="connsiteX0" fmla="*/ 22354 w 290027"/>
                        <a:gd name="connsiteY0" fmla="*/ 30014 h 588261"/>
                        <a:gd name="connsiteX1" fmla="*/ 78987 w 290027"/>
                        <a:gd name="connsiteY1" fmla="*/ 349 h 588261"/>
                        <a:gd name="connsiteX2" fmla="*/ 143711 w 290027"/>
                        <a:gd name="connsiteY2" fmla="*/ 21923 h 588261"/>
                        <a:gd name="connsiteX3" fmla="*/ 235404 w 290027"/>
                        <a:gd name="connsiteY3" fmla="*/ 135191 h 588261"/>
                        <a:gd name="connsiteX4" fmla="*/ 275857 w 290027"/>
                        <a:gd name="connsiteY4" fmla="*/ 302394 h 588261"/>
                        <a:gd name="connsiteX5" fmla="*/ 289341 w 290027"/>
                        <a:gd name="connsiteY5" fmla="*/ 496566 h 588261"/>
                        <a:gd name="connsiteX6" fmla="*/ 286644 w 290027"/>
                        <a:gd name="connsiteY6" fmla="*/ 496566 h 588261"/>
                        <a:gd name="connsiteX7" fmla="*/ 273160 w 290027"/>
                        <a:gd name="connsiteY7" fmla="*/ 318575 h 588261"/>
                        <a:gd name="connsiteX8" fmla="*/ 235404 w 290027"/>
                        <a:gd name="connsiteY8" fmla="*/ 156765 h 588261"/>
                        <a:gd name="connsiteX9" fmla="*/ 154499 w 290027"/>
                        <a:gd name="connsiteY9" fmla="*/ 43498 h 588261"/>
                        <a:gd name="connsiteX10" fmla="*/ 92472 w 290027"/>
                        <a:gd name="connsiteY10" fmla="*/ 13833 h 588261"/>
                        <a:gd name="connsiteX11" fmla="*/ 779 w 290027"/>
                        <a:gd name="connsiteY11" fmla="*/ 48892 h 588261"/>
                        <a:gd name="connsiteX12" fmla="*/ 22354 w 290027"/>
                        <a:gd name="connsiteY12" fmla="*/ 30014 h 588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0027" h="588261">
                          <a:moveTo>
                            <a:pt x="22354" y="30014"/>
                          </a:moveTo>
                          <a:cubicBezTo>
                            <a:pt x="41232" y="16530"/>
                            <a:pt x="57413" y="3046"/>
                            <a:pt x="78987" y="349"/>
                          </a:cubicBezTo>
                          <a:cubicBezTo>
                            <a:pt x="100563" y="-2348"/>
                            <a:pt x="124834" y="11136"/>
                            <a:pt x="143711" y="21923"/>
                          </a:cubicBezTo>
                          <a:cubicBezTo>
                            <a:pt x="184164" y="46195"/>
                            <a:pt x="213829" y="89344"/>
                            <a:pt x="235404" y="135191"/>
                          </a:cubicBezTo>
                          <a:cubicBezTo>
                            <a:pt x="259676" y="186430"/>
                            <a:pt x="267766" y="245760"/>
                            <a:pt x="275857" y="302394"/>
                          </a:cubicBezTo>
                          <a:cubicBezTo>
                            <a:pt x="286644" y="367118"/>
                            <a:pt x="292037" y="431842"/>
                            <a:pt x="289341" y="496566"/>
                          </a:cubicBezTo>
                          <a:cubicBezTo>
                            <a:pt x="289341" y="499263"/>
                            <a:pt x="281250" y="701525"/>
                            <a:pt x="286644" y="496566"/>
                          </a:cubicBezTo>
                          <a:cubicBezTo>
                            <a:pt x="286644" y="437236"/>
                            <a:pt x="281250" y="377906"/>
                            <a:pt x="273160" y="318575"/>
                          </a:cubicBezTo>
                          <a:cubicBezTo>
                            <a:pt x="265069" y="264638"/>
                            <a:pt x="256979" y="208005"/>
                            <a:pt x="235404" y="156765"/>
                          </a:cubicBezTo>
                          <a:cubicBezTo>
                            <a:pt x="216526" y="110919"/>
                            <a:pt x="189558" y="70466"/>
                            <a:pt x="154499" y="43498"/>
                          </a:cubicBezTo>
                          <a:cubicBezTo>
                            <a:pt x="135621" y="30014"/>
                            <a:pt x="116743" y="19227"/>
                            <a:pt x="92472" y="13833"/>
                          </a:cubicBezTo>
                          <a:cubicBezTo>
                            <a:pt x="68200" y="8439"/>
                            <a:pt x="22354" y="35407"/>
                            <a:pt x="779" y="48892"/>
                          </a:cubicBezTo>
                          <a:cubicBezTo>
                            <a:pt x="-4615" y="48892"/>
                            <a:pt x="19658" y="32711"/>
                            <a:pt x="22354" y="30014"/>
                          </a:cubicBezTo>
                          <a:close/>
                        </a:path>
                      </a:pathLst>
                    </a:custGeom>
                    <a:solidFill>
                      <a:srgbClr val="DCFB8E">
                        <a:alpha val="50000"/>
                      </a:srgbClr>
                    </a:solidFill>
                    <a:ln w="26947" cap="flat">
                      <a:noFill/>
                      <a:prstDash val="solid"/>
                      <a:miter/>
                    </a:ln>
                  </p:spPr>
                  <p:txBody>
                    <a:bodyPr rtlCol="1" anchor="ctr"/>
                    <a:lstStyle/>
                    <a:p>
                      <a:endParaRPr lang="ar-SA"/>
                    </a:p>
                  </p:txBody>
                </p:sp>
                <p:sp>
                  <p:nvSpPr>
                    <p:cNvPr id="599" name="شكل حر: شكل 1724">
                      <a:extLst>
                        <a:ext uri="{FF2B5EF4-FFF2-40B4-BE49-F238E27FC236}">
                          <a16:creationId xmlns:a16="http://schemas.microsoft.com/office/drawing/2014/main" id="{44ED9FD0-3400-4E41-B772-FD111EBD2EED}"/>
                        </a:ext>
                      </a:extLst>
                    </p:cNvPr>
                    <p:cNvSpPr/>
                    <p:nvPr/>
                  </p:nvSpPr>
                  <p:spPr>
                    <a:xfrm>
                      <a:off x="10220995" y="6081356"/>
                      <a:ext cx="226533" cy="590646"/>
                    </a:xfrm>
                    <a:custGeom>
                      <a:avLst/>
                      <a:gdLst>
                        <a:gd name="connsiteX0" fmla="*/ 0 w 226533"/>
                        <a:gd name="connsiteY0" fmla="*/ 590606 h 590646"/>
                        <a:gd name="connsiteX1" fmla="*/ 62027 w 226533"/>
                        <a:gd name="connsiteY1" fmla="*/ 326317 h 590646"/>
                        <a:gd name="connsiteX2" fmla="*/ 102479 w 226533"/>
                        <a:gd name="connsiteY2" fmla="*/ 202262 h 590646"/>
                        <a:gd name="connsiteX3" fmla="*/ 159113 w 226533"/>
                        <a:gd name="connsiteY3" fmla="*/ 86299 h 590646"/>
                        <a:gd name="connsiteX4" fmla="*/ 223837 w 226533"/>
                        <a:gd name="connsiteY4" fmla="*/ 0 h 590646"/>
                        <a:gd name="connsiteX5" fmla="*/ 226534 w 226533"/>
                        <a:gd name="connsiteY5" fmla="*/ 2697 h 590646"/>
                        <a:gd name="connsiteX6" fmla="*/ 107873 w 226533"/>
                        <a:gd name="connsiteY6" fmla="*/ 210353 h 590646"/>
                        <a:gd name="connsiteX7" fmla="*/ 67421 w 226533"/>
                        <a:gd name="connsiteY7" fmla="*/ 339801 h 590646"/>
                        <a:gd name="connsiteX8" fmla="*/ 32362 w 226533"/>
                        <a:gd name="connsiteY8" fmla="*/ 461159 h 590646"/>
                        <a:gd name="connsiteX9" fmla="*/ 0 w 226533"/>
                        <a:gd name="connsiteY9" fmla="*/ 590606 h 590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6533" h="590646">
                          <a:moveTo>
                            <a:pt x="0" y="590606"/>
                          </a:moveTo>
                          <a:cubicBezTo>
                            <a:pt x="8090" y="544760"/>
                            <a:pt x="48543" y="372163"/>
                            <a:pt x="62027" y="326317"/>
                          </a:cubicBezTo>
                          <a:cubicBezTo>
                            <a:pt x="72815" y="283167"/>
                            <a:pt x="86299" y="242715"/>
                            <a:pt x="102479" y="202262"/>
                          </a:cubicBezTo>
                          <a:cubicBezTo>
                            <a:pt x="118660" y="161810"/>
                            <a:pt x="140236" y="124054"/>
                            <a:pt x="159113" y="86299"/>
                          </a:cubicBezTo>
                          <a:cubicBezTo>
                            <a:pt x="175294" y="53937"/>
                            <a:pt x="196868" y="21575"/>
                            <a:pt x="223837" y="0"/>
                          </a:cubicBezTo>
                          <a:cubicBezTo>
                            <a:pt x="223837" y="0"/>
                            <a:pt x="226534" y="0"/>
                            <a:pt x="226534" y="2697"/>
                          </a:cubicBezTo>
                          <a:cubicBezTo>
                            <a:pt x="169900" y="56634"/>
                            <a:pt x="137539" y="134842"/>
                            <a:pt x="107873" y="210353"/>
                          </a:cubicBezTo>
                          <a:cubicBezTo>
                            <a:pt x="91692" y="253502"/>
                            <a:pt x="78208" y="293955"/>
                            <a:pt x="67421" y="339801"/>
                          </a:cubicBezTo>
                          <a:cubicBezTo>
                            <a:pt x="56634" y="382950"/>
                            <a:pt x="43149" y="418009"/>
                            <a:pt x="32362" y="461159"/>
                          </a:cubicBezTo>
                          <a:cubicBezTo>
                            <a:pt x="32362" y="461159"/>
                            <a:pt x="0" y="593303"/>
                            <a:pt x="0" y="590606"/>
                          </a:cubicBezTo>
                          <a:close/>
                        </a:path>
                      </a:pathLst>
                    </a:custGeom>
                    <a:solidFill>
                      <a:srgbClr val="DCFB8E">
                        <a:alpha val="30000"/>
                      </a:srgbClr>
                    </a:solidFill>
                    <a:ln w="26947" cap="flat">
                      <a:noFill/>
                      <a:prstDash val="solid"/>
                      <a:miter/>
                    </a:ln>
                  </p:spPr>
                  <p:txBody>
                    <a:bodyPr rtlCol="1" anchor="ctr"/>
                    <a:lstStyle/>
                    <a:p>
                      <a:endParaRPr lang="ar-SA"/>
                    </a:p>
                  </p:txBody>
                </p:sp>
              </p:grpSp>
              <p:sp>
                <p:nvSpPr>
                  <p:cNvPr id="458" name="شكل حر: شكل 1725">
                    <a:extLst>
                      <a:ext uri="{FF2B5EF4-FFF2-40B4-BE49-F238E27FC236}">
                        <a16:creationId xmlns:a16="http://schemas.microsoft.com/office/drawing/2014/main" id="{9CE8DC78-1D84-4246-93F1-107BA0E3F607}"/>
                      </a:ext>
                    </a:extLst>
                  </p:cNvPr>
                  <p:cNvSpPr/>
                  <p:nvPr/>
                </p:nvSpPr>
                <p:spPr>
                  <a:xfrm>
                    <a:off x="10444226" y="6368878"/>
                    <a:ext cx="345801" cy="276218"/>
                  </a:xfrm>
                  <a:custGeom>
                    <a:avLst/>
                    <a:gdLst>
                      <a:gd name="connsiteX0" fmla="*/ 140842 w 345801"/>
                      <a:gd name="connsiteY0" fmla="*/ 9130 h 276218"/>
                      <a:gd name="connsiteX1" fmla="*/ 235231 w 345801"/>
                      <a:gd name="connsiteY1" fmla="*/ 9130 h 276218"/>
                      <a:gd name="connsiteX2" fmla="*/ 345801 w 345801"/>
                      <a:gd name="connsiteY2" fmla="*/ 143971 h 276218"/>
                      <a:gd name="connsiteX3" fmla="*/ 205566 w 345801"/>
                      <a:gd name="connsiteY3" fmla="*/ 81944 h 276218"/>
                      <a:gd name="connsiteX4" fmla="*/ 70724 w 345801"/>
                      <a:gd name="connsiteY4" fmla="*/ 214089 h 276218"/>
                      <a:gd name="connsiteX5" fmla="*/ 606 w 345801"/>
                      <a:gd name="connsiteY5" fmla="*/ 270722 h 276218"/>
                      <a:gd name="connsiteX6" fmla="*/ 140842 w 345801"/>
                      <a:gd name="connsiteY6" fmla="*/ 9130 h 276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5801" h="276218">
                        <a:moveTo>
                          <a:pt x="140842" y="9130"/>
                        </a:moveTo>
                        <a:cubicBezTo>
                          <a:pt x="170507" y="-1657"/>
                          <a:pt x="200172" y="-4354"/>
                          <a:pt x="235231" y="9130"/>
                        </a:cubicBezTo>
                        <a:cubicBezTo>
                          <a:pt x="283774" y="25311"/>
                          <a:pt x="321530" y="81944"/>
                          <a:pt x="345801" y="143971"/>
                        </a:cubicBezTo>
                        <a:cubicBezTo>
                          <a:pt x="310742" y="79247"/>
                          <a:pt x="264896" y="38795"/>
                          <a:pt x="205566" y="81944"/>
                        </a:cubicBezTo>
                        <a:cubicBezTo>
                          <a:pt x="157023" y="117003"/>
                          <a:pt x="113874" y="168243"/>
                          <a:pt x="70724" y="214089"/>
                        </a:cubicBezTo>
                        <a:cubicBezTo>
                          <a:pt x="68027" y="216786"/>
                          <a:pt x="-7484" y="297691"/>
                          <a:pt x="606" y="270722"/>
                        </a:cubicBezTo>
                        <a:cubicBezTo>
                          <a:pt x="32969" y="176333"/>
                          <a:pt x="76118" y="76550"/>
                          <a:pt x="140842" y="9130"/>
                        </a:cubicBezTo>
                        <a:close/>
                      </a:path>
                    </a:pathLst>
                  </a:custGeom>
                  <a:solidFill>
                    <a:srgbClr val="284A55"/>
                  </a:solidFill>
                  <a:ln w="26947" cap="flat">
                    <a:noFill/>
                    <a:prstDash val="solid"/>
                    <a:miter/>
                  </a:ln>
                </p:spPr>
                <p:txBody>
                  <a:bodyPr rtlCol="1" anchor="ctr"/>
                  <a:lstStyle/>
                  <a:p>
                    <a:endParaRPr lang="ar-SA"/>
                  </a:p>
                </p:txBody>
              </p:sp>
              <p:grpSp>
                <p:nvGrpSpPr>
                  <p:cNvPr id="459" name="رسم 4">
                    <a:extLst>
                      <a:ext uri="{FF2B5EF4-FFF2-40B4-BE49-F238E27FC236}">
                        <a16:creationId xmlns:a16="http://schemas.microsoft.com/office/drawing/2014/main" id="{86FB4E3F-0940-4004-9F9A-8947BEC3C20C}"/>
                      </a:ext>
                    </a:extLst>
                  </p:cNvPr>
                  <p:cNvGrpSpPr/>
                  <p:nvPr/>
                </p:nvGrpSpPr>
                <p:grpSpPr>
                  <a:xfrm>
                    <a:off x="10466407" y="6386098"/>
                    <a:ext cx="450370" cy="647239"/>
                    <a:chOff x="10466407" y="6386098"/>
                    <a:chExt cx="450370" cy="647239"/>
                  </a:xfrm>
                  <a:solidFill>
                    <a:schemeClr val="accent1"/>
                  </a:solidFill>
                </p:grpSpPr>
                <p:sp>
                  <p:nvSpPr>
                    <p:cNvPr id="579" name="شكل حر: شكل 1727">
                      <a:extLst>
                        <a:ext uri="{FF2B5EF4-FFF2-40B4-BE49-F238E27FC236}">
                          <a16:creationId xmlns:a16="http://schemas.microsoft.com/office/drawing/2014/main" id="{BCD85D96-FF6D-433F-B79D-8471EFB6FFE8}"/>
                        </a:ext>
                      </a:extLst>
                    </p:cNvPr>
                    <p:cNvSpPr/>
                    <p:nvPr/>
                  </p:nvSpPr>
                  <p:spPr>
                    <a:xfrm>
                      <a:off x="10833177" y="6636471"/>
                      <a:ext cx="80904" cy="394170"/>
                    </a:xfrm>
                    <a:custGeom>
                      <a:avLst/>
                      <a:gdLst>
                        <a:gd name="connsiteX0" fmla="*/ 80905 w 80904"/>
                        <a:gd name="connsiteY0" fmla="*/ 394171 h 394170"/>
                        <a:gd name="connsiteX1" fmla="*/ 8090 w 80904"/>
                        <a:gd name="connsiteY1" fmla="*/ 394171 h 394170"/>
                        <a:gd name="connsiteX2" fmla="*/ 0 w 80904"/>
                        <a:gd name="connsiteY2" fmla="*/ 240451 h 394170"/>
                        <a:gd name="connsiteX3" fmla="*/ 16180 w 80904"/>
                        <a:gd name="connsiteY3" fmla="*/ 111003 h 394170"/>
                        <a:gd name="connsiteX4" fmla="*/ 62027 w 80904"/>
                        <a:gd name="connsiteY4" fmla="*/ 433 h 394170"/>
                        <a:gd name="connsiteX5" fmla="*/ 80905 w 80904"/>
                        <a:gd name="connsiteY5" fmla="*/ 394171 h 39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904" h="394170">
                          <a:moveTo>
                            <a:pt x="80905" y="394171"/>
                          </a:moveTo>
                          <a:lnTo>
                            <a:pt x="8090" y="394171"/>
                          </a:lnTo>
                          <a:cubicBezTo>
                            <a:pt x="2696" y="342930"/>
                            <a:pt x="0" y="291690"/>
                            <a:pt x="0" y="240451"/>
                          </a:cubicBezTo>
                          <a:cubicBezTo>
                            <a:pt x="0" y="197301"/>
                            <a:pt x="5393" y="151455"/>
                            <a:pt x="16180" y="111003"/>
                          </a:cubicBezTo>
                          <a:cubicBezTo>
                            <a:pt x="18877" y="100216"/>
                            <a:pt x="53937" y="-7658"/>
                            <a:pt x="62027" y="433"/>
                          </a:cubicBezTo>
                          <a:cubicBezTo>
                            <a:pt x="59330" y="433"/>
                            <a:pt x="70117" y="235057"/>
                            <a:pt x="80905" y="394171"/>
                          </a:cubicBezTo>
                          <a:close/>
                        </a:path>
                      </a:pathLst>
                    </a:custGeom>
                    <a:solidFill>
                      <a:srgbClr val="003B18"/>
                    </a:solidFill>
                    <a:ln w="26947" cap="flat">
                      <a:noFill/>
                      <a:prstDash val="solid"/>
                      <a:miter/>
                    </a:ln>
                  </p:spPr>
                  <p:txBody>
                    <a:bodyPr rtlCol="1" anchor="ctr"/>
                    <a:lstStyle/>
                    <a:p>
                      <a:endParaRPr lang="ar-SA"/>
                    </a:p>
                  </p:txBody>
                </p:sp>
                <p:sp>
                  <p:nvSpPr>
                    <p:cNvPr id="580" name="شكل حر: شكل 1728">
                      <a:extLst>
                        <a:ext uri="{FF2B5EF4-FFF2-40B4-BE49-F238E27FC236}">
                          <a16:creationId xmlns:a16="http://schemas.microsoft.com/office/drawing/2014/main" id="{9D7CCFC9-E6DF-4BDE-9376-65B7CB7C1434}"/>
                        </a:ext>
                      </a:extLst>
                    </p:cNvPr>
                    <p:cNvSpPr/>
                    <p:nvPr/>
                  </p:nvSpPr>
                  <p:spPr>
                    <a:xfrm>
                      <a:off x="10869874" y="6639600"/>
                      <a:ext cx="46903" cy="393737"/>
                    </a:xfrm>
                    <a:custGeom>
                      <a:avLst/>
                      <a:gdLst>
                        <a:gd name="connsiteX0" fmla="*/ 6451 w 46903"/>
                        <a:gd name="connsiteY0" fmla="*/ 391041 h 393737"/>
                        <a:gd name="connsiteX1" fmla="*/ 1058 w 46903"/>
                        <a:gd name="connsiteY1" fmla="*/ 145629 h 393737"/>
                        <a:gd name="connsiteX2" fmla="*/ 25329 w 46903"/>
                        <a:gd name="connsiteY2" fmla="*/ 0 h 393737"/>
                        <a:gd name="connsiteX3" fmla="*/ 46904 w 46903"/>
                        <a:gd name="connsiteY3" fmla="*/ 393737 h 393737"/>
                        <a:gd name="connsiteX4" fmla="*/ 6451 w 46903"/>
                        <a:gd name="connsiteY4" fmla="*/ 393737 h 393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03" h="393737">
                          <a:moveTo>
                            <a:pt x="6451" y="391041"/>
                          </a:moveTo>
                          <a:cubicBezTo>
                            <a:pt x="1058" y="310136"/>
                            <a:pt x="-1639" y="226534"/>
                            <a:pt x="1058" y="145629"/>
                          </a:cubicBezTo>
                          <a:cubicBezTo>
                            <a:pt x="3755" y="94389"/>
                            <a:pt x="14542" y="48543"/>
                            <a:pt x="25329" y="0"/>
                          </a:cubicBezTo>
                          <a:cubicBezTo>
                            <a:pt x="25329" y="26968"/>
                            <a:pt x="36117" y="242715"/>
                            <a:pt x="46904" y="393737"/>
                          </a:cubicBezTo>
                          <a:lnTo>
                            <a:pt x="6451" y="393737"/>
                          </a:lnTo>
                          <a:close/>
                        </a:path>
                      </a:pathLst>
                    </a:custGeom>
                    <a:solidFill>
                      <a:srgbClr val="003B18"/>
                    </a:solidFill>
                    <a:ln w="26947" cap="flat">
                      <a:noFill/>
                      <a:prstDash val="solid"/>
                      <a:miter/>
                    </a:ln>
                  </p:spPr>
                  <p:txBody>
                    <a:bodyPr rtlCol="1" anchor="ctr"/>
                    <a:lstStyle/>
                    <a:p>
                      <a:endParaRPr lang="ar-SA"/>
                    </a:p>
                  </p:txBody>
                </p:sp>
                <p:sp>
                  <p:nvSpPr>
                    <p:cNvPr id="581" name="شكل حر: شكل 1729">
                      <a:extLst>
                        <a:ext uri="{FF2B5EF4-FFF2-40B4-BE49-F238E27FC236}">
                          <a16:creationId xmlns:a16="http://schemas.microsoft.com/office/drawing/2014/main" id="{7B406B55-E9A1-4C07-95BD-A4329F804047}"/>
                        </a:ext>
                      </a:extLst>
                    </p:cNvPr>
                    <p:cNvSpPr/>
                    <p:nvPr/>
                  </p:nvSpPr>
                  <p:spPr>
                    <a:xfrm>
                      <a:off x="10466407" y="6386098"/>
                      <a:ext cx="409918" cy="644543"/>
                    </a:xfrm>
                    <a:custGeom>
                      <a:avLst/>
                      <a:gdLst>
                        <a:gd name="connsiteX0" fmla="*/ 334407 w 409918"/>
                        <a:gd name="connsiteY0" fmla="*/ 644543 h 644543"/>
                        <a:gd name="connsiteX1" fmla="*/ 310136 w 409918"/>
                        <a:gd name="connsiteY1" fmla="*/ 579819 h 644543"/>
                        <a:gd name="connsiteX2" fmla="*/ 191475 w 409918"/>
                        <a:gd name="connsiteY2" fmla="*/ 331711 h 644543"/>
                        <a:gd name="connsiteX3" fmla="*/ 67421 w 409918"/>
                        <a:gd name="connsiteY3" fmla="*/ 80905 h 644543"/>
                        <a:gd name="connsiteX4" fmla="*/ 67421 w 409918"/>
                        <a:gd name="connsiteY4" fmla="*/ 80905 h 644543"/>
                        <a:gd name="connsiteX5" fmla="*/ 0 w 409918"/>
                        <a:gd name="connsiteY5" fmla="*/ 0 h 644543"/>
                        <a:gd name="connsiteX6" fmla="*/ 159113 w 409918"/>
                        <a:gd name="connsiteY6" fmla="*/ 97086 h 644543"/>
                        <a:gd name="connsiteX7" fmla="*/ 307439 w 409918"/>
                        <a:gd name="connsiteY7" fmla="*/ 318226 h 644543"/>
                        <a:gd name="connsiteX8" fmla="*/ 409918 w 409918"/>
                        <a:gd name="connsiteY8" fmla="*/ 644543 h 644543"/>
                        <a:gd name="connsiteX9" fmla="*/ 334407 w 409918"/>
                        <a:gd name="connsiteY9" fmla="*/ 644543 h 644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9918" h="644543">
                          <a:moveTo>
                            <a:pt x="334407" y="644543"/>
                          </a:moveTo>
                          <a:cubicBezTo>
                            <a:pt x="326317" y="622968"/>
                            <a:pt x="318226" y="601394"/>
                            <a:pt x="310136" y="579819"/>
                          </a:cubicBezTo>
                          <a:cubicBezTo>
                            <a:pt x="277773" y="490823"/>
                            <a:pt x="237321" y="409919"/>
                            <a:pt x="191475" y="331711"/>
                          </a:cubicBezTo>
                          <a:cubicBezTo>
                            <a:pt x="148326" y="253502"/>
                            <a:pt x="121357" y="148326"/>
                            <a:pt x="67421" y="80905"/>
                          </a:cubicBezTo>
                          <a:cubicBezTo>
                            <a:pt x="70118" y="83602"/>
                            <a:pt x="83602" y="99783"/>
                            <a:pt x="67421" y="80905"/>
                          </a:cubicBezTo>
                          <a:cubicBezTo>
                            <a:pt x="45846" y="53937"/>
                            <a:pt x="24271" y="26968"/>
                            <a:pt x="0" y="0"/>
                          </a:cubicBezTo>
                          <a:cubicBezTo>
                            <a:pt x="56634" y="24271"/>
                            <a:pt x="110570" y="45846"/>
                            <a:pt x="159113" y="97086"/>
                          </a:cubicBezTo>
                          <a:cubicBezTo>
                            <a:pt x="218444" y="159113"/>
                            <a:pt x="269683" y="231927"/>
                            <a:pt x="307439" y="318226"/>
                          </a:cubicBezTo>
                          <a:cubicBezTo>
                            <a:pt x="353285" y="423403"/>
                            <a:pt x="385647" y="531276"/>
                            <a:pt x="409918" y="644543"/>
                          </a:cubicBezTo>
                          <a:lnTo>
                            <a:pt x="334407" y="644543"/>
                          </a:lnTo>
                          <a:close/>
                        </a:path>
                      </a:pathLst>
                    </a:custGeom>
                    <a:solidFill>
                      <a:srgbClr val="1F5C24"/>
                    </a:solidFill>
                    <a:ln w="26947" cap="flat">
                      <a:noFill/>
                      <a:prstDash val="solid"/>
                      <a:miter/>
                    </a:ln>
                  </p:spPr>
                  <p:txBody>
                    <a:bodyPr rtlCol="1" anchor="ctr"/>
                    <a:lstStyle/>
                    <a:p>
                      <a:endParaRPr lang="ar-SA"/>
                    </a:p>
                  </p:txBody>
                </p:sp>
                <p:sp>
                  <p:nvSpPr>
                    <p:cNvPr id="582" name="شكل حر: شكل 1730">
                      <a:extLst>
                        <a:ext uri="{FF2B5EF4-FFF2-40B4-BE49-F238E27FC236}">
                          <a16:creationId xmlns:a16="http://schemas.microsoft.com/office/drawing/2014/main" id="{B93BACF3-0A48-4AA9-990F-D4B0A3FB8424}"/>
                        </a:ext>
                      </a:extLst>
                    </p:cNvPr>
                    <p:cNvSpPr/>
                    <p:nvPr/>
                  </p:nvSpPr>
                  <p:spPr>
                    <a:xfrm>
                      <a:off x="10482588" y="6394189"/>
                      <a:ext cx="396433" cy="636452"/>
                    </a:xfrm>
                    <a:custGeom>
                      <a:avLst/>
                      <a:gdLst>
                        <a:gd name="connsiteX0" fmla="*/ 361375 w 396433"/>
                        <a:gd name="connsiteY0" fmla="*/ 636453 h 636452"/>
                        <a:gd name="connsiteX1" fmla="*/ 0 w 396433"/>
                        <a:gd name="connsiteY1" fmla="*/ 0 h 636452"/>
                        <a:gd name="connsiteX2" fmla="*/ 145629 w 396433"/>
                        <a:gd name="connsiteY2" fmla="*/ 88995 h 636452"/>
                        <a:gd name="connsiteX3" fmla="*/ 293955 w 396433"/>
                        <a:gd name="connsiteY3" fmla="*/ 310136 h 636452"/>
                        <a:gd name="connsiteX4" fmla="*/ 396434 w 396433"/>
                        <a:gd name="connsiteY4" fmla="*/ 636453 h 636452"/>
                        <a:gd name="connsiteX5" fmla="*/ 361375 w 396433"/>
                        <a:gd name="connsiteY5" fmla="*/ 636453 h 636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6433" h="636452">
                          <a:moveTo>
                            <a:pt x="361375" y="636453"/>
                          </a:moveTo>
                          <a:cubicBezTo>
                            <a:pt x="299348" y="374860"/>
                            <a:pt x="188778" y="134842"/>
                            <a:pt x="0" y="0"/>
                          </a:cubicBezTo>
                          <a:cubicBezTo>
                            <a:pt x="51240" y="21574"/>
                            <a:pt x="102479" y="43149"/>
                            <a:pt x="145629" y="88995"/>
                          </a:cubicBezTo>
                          <a:cubicBezTo>
                            <a:pt x="204959" y="151022"/>
                            <a:pt x="256199" y="223837"/>
                            <a:pt x="293955" y="310136"/>
                          </a:cubicBezTo>
                          <a:cubicBezTo>
                            <a:pt x="339800" y="415312"/>
                            <a:pt x="372163" y="523185"/>
                            <a:pt x="396434" y="636453"/>
                          </a:cubicBezTo>
                          <a:lnTo>
                            <a:pt x="361375" y="636453"/>
                          </a:lnTo>
                          <a:close/>
                        </a:path>
                      </a:pathLst>
                    </a:custGeom>
                    <a:solidFill>
                      <a:srgbClr val="1F5C24"/>
                    </a:solidFill>
                    <a:ln w="26947" cap="flat">
                      <a:noFill/>
                      <a:prstDash val="solid"/>
                      <a:miter/>
                    </a:ln>
                  </p:spPr>
                  <p:txBody>
                    <a:bodyPr rtlCol="1" anchor="ctr"/>
                    <a:lstStyle/>
                    <a:p>
                      <a:endParaRPr lang="ar-SA"/>
                    </a:p>
                  </p:txBody>
                </p:sp>
                <p:sp>
                  <p:nvSpPr>
                    <p:cNvPr id="583" name="شكل حر: شكل 1731">
                      <a:extLst>
                        <a:ext uri="{FF2B5EF4-FFF2-40B4-BE49-F238E27FC236}">
                          <a16:creationId xmlns:a16="http://schemas.microsoft.com/office/drawing/2014/main" id="{023D850C-EF8C-47DF-A73E-4D79F69B8C1E}"/>
                        </a:ext>
                      </a:extLst>
                    </p:cNvPr>
                    <p:cNvSpPr/>
                    <p:nvPr/>
                  </p:nvSpPr>
                  <p:spPr>
                    <a:xfrm>
                      <a:off x="10496073" y="6868144"/>
                      <a:ext cx="156415" cy="162497"/>
                    </a:xfrm>
                    <a:custGeom>
                      <a:avLst/>
                      <a:gdLst>
                        <a:gd name="connsiteX0" fmla="*/ 80905 w 156415"/>
                        <a:gd name="connsiteY0" fmla="*/ 43836 h 162497"/>
                        <a:gd name="connsiteX1" fmla="*/ 26968 w 156415"/>
                        <a:gd name="connsiteY1" fmla="*/ 135529 h 162497"/>
                        <a:gd name="connsiteX2" fmla="*/ 10787 w 156415"/>
                        <a:gd name="connsiteY2" fmla="*/ 162498 h 162497"/>
                        <a:gd name="connsiteX3" fmla="*/ 0 w 156415"/>
                        <a:gd name="connsiteY3" fmla="*/ 162498 h 162497"/>
                        <a:gd name="connsiteX4" fmla="*/ 40452 w 156415"/>
                        <a:gd name="connsiteY4" fmla="*/ 14171 h 162497"/>
                        <a:gd name="connsiteX5" fmla="*/ 86298 w 156415"/>
                        <a:gd name="connsiteY5" fmla="*/ 687 h 162497"/>
                        <a:gd name="connsiteX6" fmla="*/ 156416 w 156415"/>
                        <a:gd name="connsiteY6" fmla="*/ 57320 h 162497"/>
                        <a:gd name="connsiteX7" fmla="*/ 80905 w 156415"/>
                        <a:gd name="connsiteY7" fmla="*/ 43836 h 162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6415" h="162497">
                          <a:moveTo>
                            <a:pt x="80905" y="43836"/>
                          </a:moveTo>
                          <a:cubicBezTo>
                            <a:pt x="59330" y="70805"/>
                            <a:pt x="43149" y="103167"/>
                            <a:pt x="26968" y="135529"/>
                          </a:cubicBezTo>
                          <a:cubicBezTo>
                            <a:pt x="26968" y="135529"/>
                            <a:pt x="18877" y="151710"/>
                            <a:pt x="10787" y="162498"/>
                          </a:cubicBezTo>
                          <a:lnTo>
                            <a:pt x="0" y="162498"/>
                          </a:lnTo>
                          <a:cubicBezTo>
                            <a:pt x="5393" y="111257"/>
                            <a:pt x="16180" y="57320"/>
                            <a:pt x="40452" y="14171"/>
                          </a:cubicBezTo>
                          <a:cubicBezTo>
                            <a:pt x="53937" y="3384"/>
                            <a:pt x="70117" y="-2009"/>
                            <a:pt x="86298" y="687"/>
                          </a:cubicBezTo>
                          <a:cubicBezTo>
                            <a:pt x="113266" y="3384"/>
                            <a:pt x="137538" y="27655"/>
                            <a:pt x="156416" y="57320"/>
                          </a:cubicBezTo>
                          <a:cubicBezTo>
                            <a:pt x="132145" y="27655"/>
                            <a:pt x="105176" y="11475"/>
                            <a:pt x="80905" y="43836"/>
                          </a:cubicBezTo>
                          <a:close/>
                        </a:path>
                      </a:pathLst>
                    </a:custGeom>
                    <a:solidFill>
                      <a:srgbClr val="284A55"/>
                    </a:solidFill>
                    <a:ln w="26947" cap="flat">
                      <a:noFill/>
                      <a:prstDash val="solid"/>
                      <a:miter/>
                    </a:ln>
                  </p:spPr>
                  <p:txBody>
                    <a:bodyPr rtlCol="1" anchor="ctr"/>
                    <a:lstStyle/>
                    <a:p>
                      <a:endParaRPr lang="ar-SA"/>
                    </a:p>
                  </p:txBody>
                </p:sp>
                <p:sp>
                  <p:nvSpPr>
                    <p:cNvPr id="584" name="شكل حر: شكل 1732">
                      <a:extLst>
                        <a:ext uri="{FF2B5EF4-FFF2-40B4-BE49-F238E27FC236}">
                          <a16:creationId xmlns:a16="http://schemas.microsoft.com/office/drawing/2014/main" id="{7D1A3995-3396-4082-90AE-FD1DC823A915}"/>
                        </a:ext>
                      </a:extLst>
                    </p:cNvPr>
                    <p:cNvSpPr/>
                    <p:nvPr/>
                  </p:nvSpPr>
                  <p:spPr>
                    <a:xfrm>
                      <a:off x="10539221" y="6816033"/>
                      <a:ext cx="256199" cy="214608"/>
                    </a:xfrm>
                    <a:custGeom>
                      <a:avLst/>
                      <a:gdLst>
                        <a:gd name="connsiteX0" fmla="*/ 175294 w 256199"/>
                        <a:gd name="connsiteY0" fmla="*/ 214609 h 214608"/>
                        <a:gd name="connsiteX1" fmla="*/ 172598 w 256199"/>
                        <a:gd name="connsiteY1" fmla="*/ 206518 h 214608"/>
                        <a:gd name="connsiteX2" fmla="*/ 115964 w 256199"/>
                        <a:gd name="connsiteY2" fmla="*/ 109431 h 214608"/>
                        <a:gd name="connsiteX3" fmla="*/ 45846 w 256199"/>
                        <a:gd name="connsiteY3" fmla="*/ 52798 h 214608"/>
                        <a:gd name="connsiteX4" fmla="*/ 0 w 256199"/>
                        <a:gd name="connsiteY4" fmla="*/ 66282 h 214608"/>
                        <a:gd name="connsiteX5" fmla="*/ 24272 w 256199"/>
                        <a:gd name="connsiteY5" fmla="*/ 33920 h 214608"/>
                        <a:gd name="connsiteX6" fmla="*/ 110570 w 256199"/>
                        <a:gd name="connsiteY6" fmla="*/ 1559 h 214608"/>
                        <a:gd name="connsiteX7" fmla="*/ 115964 w 256199"/>
                        <a:gd name="connsiteY7" fmla="*/ 6952 h 214608"/>
                        <a:gd name="connsiteX8" fmla="*/ 202262 w 256199"/>
                        <a:gd name="connsiteY8" fmla="*/ 101341 h 214608"/>
                        <a:gd name="connsiteX9" fmla="*/ 256199 w 256199"/>
                        <a:gd name="connsiteY9" fmla="*/ 214609 h 214608"/>
                        <a:gd name="connsiteX10" fmla="*/ 175294 w 256199"/>
                        <a:gd name="connsiteY10" fmla="*/ 214609 h 214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6199" h="214608">
                          <a:moveTo>
                            <a:pt x="175294" y="214609"/>
                          </a:moveTo>
                          <a:cubicBezTo>
                            <a:pt x="175294" y="211912"/>
                            <a:pt x="172598" y="209215"/>
                            <a:pt x="172598" y="206518"/>
                          </a:cubicBezTo>
                          <a:cubicBezTo>
                            <a:pt x="161810" y="182246"/>
                            <a:pt x="140236" y="139097"/>
                            <a:pt x="115964" y="109431"/>
                          </a:cubicBezTo>
                          <a:cubicBezTo>
                            <a:pt x="97086" y="79767"/>
                            <a:pt x="72815" y="55495"/>
                            <a:pt x="45846" y="52798"/>
                          </a:cubicBezTo>
                          <a:cubicBezTo>
                            <a:pt x="26968" y="50102"/>
                            <a:pt x="10788" y="55495"/>
                            <a:pt x="0" y="66282"/>
                          </a:cubicBezTo>
                          <a:cubicBezTo>
                            <a:pt x="8091" y="55495"/>
                            <a:pt x="13484" y="42011"/>
                            <a:pt x="24272" y="33920"/>
                          </a:cubicBezTo>
                          <a:cubicBezTo>
                            <a:pt x="51240" y="4255"/>
                            <a:pt x="80905" y="-3835"/>
                            <a:pt x="110570" y="1559"/>
                          </a:cubicBezTo>
                          <a:cubicBezTo>
                            <a:pt x="113267" y="4255"/>
                            <a:pt x="115964" y="6952"/>
                            <a:pt x="115964" y="6952"/>
                          </a:cubicBezTo>
                          <a:cubicBezTo>
                            <a:pt x="145630" y="39314"/>
                            <a:pt x="177991" y="63586"/>
                            <a:pt x="202262" y="101341"/>
                          </a:cubicBezTo>
                          <a:cubicBezTo>
                            <a:pt x="223838" y="136400"/>
                            <a:pt x="240019" y="174156"/>
                            <a:pt x="256199" y="214609"/>
                          </a:cubicBezTo>
                          <a:lnTo>
                            <a:pt x="175294" y="214609"/>
                          </a:lnTo>
                          <a:close/>
                        </a:path>
                      </a:pathLst>
                    </a:custGeom>
                    <a:solidFill>
                      <a:srgbClr val="115220"/>
                    </a:solidFill>
                    <a:ln w="26947" cap="flat">
                      <a:noFill/>
                      <a:prstDash val="solid"/>
                      <a:miter/>
                    </a:ln>
                  </p:spPr>
                  <p:txBody>
                    <a:bodyPr rtlCol="1" anchor="ctr"/>
                    <a:lstStyle/>
                    <a:p>
                      <a:endParaRPr lang="ar-SA"/>
                    </a:p>
                  </p:txBody>
                </p:sp>
                <p:sp>
                  <p:nvSpPr>
                    <p:cNvPr id="585" name="شكل حر: شكل 1733">
                      <a:extLst>
                        <a:ext uri="{FF2B5EF4-FFF2-40B4-BE49-F238E27FC236}">
                          <a16:creationId xmlns:a16="http://schemas.microsoft.com/office/drawing/2014/main" id="{6D45EECE-0BCC-4FE7-ABB9-03747F127EE4}"/>
                        </a:ext>
                      </a:extLst>
                    </p:cNvPr>
                    <p:cNvSpPr/>
                    <p:nvPr/>
                  </p:nvSpPr>
                  <p:spPr>
                    <a:xfrm>
                      <a:off x="10647094" y="6817592"/>
                      <a:ext cx="180688" cy="213050"/>
                    </a:xfrm>
                    <a:custGeom>
                      <a:avLst/>
                      <a:gdLst>
                        <a:gd name="connsiteX0" fmla="*/ 145630 w 180688"/>
                        <a:gd name="connsiteY0" fmla="*/ 213050 h 213050"/>
                        <a:gd name="connsiteX1" fmla="*/ 91693 w 180688"/>
                        <a:gd name="connsiteY1" fmla="*/ 99783 h 213050"/>
                        <a:gd name="connsiteX2" fmla="*/ 5394 w 180688"/>
                        <a:gd name="connsiteY2" fmla="*/ 5394 h 213050"/>
                        <a:gd name="connsiteX3" fmla="*/ 0 w 180688"/>
                        <a:gd name="connsiteY3" fmla="*/ 0 h 213050"/>
                        <a:gd name="connsiteX4" fmla="*/ 83602 w 180688"/>
                        <a:gd name="connsiteY4" fmla="*/ 45846 h 213050"/>
                        <a:gd name="connsiteX5" fmla="*/ 180688 w 180688"/>
                        <a:gd name="connsiteY5" fmla="*/ 213050 h 213050"/>
                        <a:gd name="connsiteX6" fmla="*/ 145630 w 180688"/>
                        <a:gd name="connsiteY6" fmla="*/ 213050 h 21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688" h="213050">
                          <a:moveTo>
                            <a:pt x="145630" y="213050"/>
                          </a:moveTo>
                          <a:cubicBezTo>
                            <a:pt x="129448" y="172598"/>
                            <a:pt x="113267" y="134841"/>
                            <a:pt x="91693" y="99783"/>
                          </a:cubicBezTo>
                          <a:cubicBezTo>
                            <a:pt x="70118" y="62027"/>
                            <a:pt x="35059" y="37755"/>
                            <a:pt x="5394" y="5394"/>
                          </a:cubicBezTo>
                          <a:cubicBezTo>
                            <a:pt x="2697" y="2697"/>
                            <a:pt x="0" y="0"/>
                            <a:pt x="0" y="0"/>
                          </a:cubicBezTo>
                          <a:cubicBezTo>
                            <a:pt x="29665" y="5394"/>
                            <a:pt x="59331" y="21575"/>
                            <a:pt x="83602" y="45846"/>
                          </a:cubicBezTo>
                          <a:cubicBezTo>
                            <a:pt x="129448" y="88996"/>
                            <a:pt x="159114" y="148325"/>
                            <a:pt x="180688" y="213050"/>
                          </a:cubicBezTo>
                          <a:lnTo>
                            <a:pt x="145630" y="213050"/>
                          </a:lnTo>
                          <a:close/>
                        </a:path>
                      </a:pathLst>
                    </a:custGeom>
                    <a:solidFill>
                      <a:srgbClr val="25981C"/>
                    </a:solidFill>
                    <a:ln w="26947" cap="flat">
                      <a:noFill/>
                      <a:prstDash val="solid"/>
                      <a:miter/>
                    </a:ln>
                  </p:spPr>
                  <p:txBody>
                    <a:bodyPr rtlCol="1" anchor="ctr"/>
                    <a:lstStyle/>
                    <a:p>
                      <a:endParaRPr lang="ar-SA"/>
                    </a:p>
                  </p:txBody>
                </p:sp>
              </p:grpSp>
              <p:grpSp>
                <p:nvGrpSpPr>
                  <p:cNvPr id="460" name="رسم 4">
                    <a:extLst>
                      <a:ext uri="{FF2B5EF4-FFF2-40B4-BE49-F238E27FC236}">
                        <a16:creationId xmlns:a16="http://schemas.microsoft.com/office/drawing/2014/main" id="{76F723FE-64E0-4475-BD69-F8FA15EC6664}"/>
                      </a:ext>
                    </a:extLst>
                  </p:cNvPr>
                  <p:cNvGrpSpPr/>
                  <p:nvPr/>
                </p:nvGrpSpPr>
                <p:grpSpPr>
                  <a:xfrm>
                    <a:off x="10007419" y="6253953"/>
                    <a:ext cx="464381" cy="779384"/>
                    <a:chOff x="10007419" y="6253953"/>
                    <a:chExt cx="464381" cy="779384"/>
                  </a:xfrm>
                  <a:solidFill>
                    <a:schemeClr val="accent1"/>
                  </a:solidFill>
                </p:grpSpPr>
                <p:sp>
                  <p:nvSpPr>
                    <p:cNvPr id="572" name="شكل حر: شكل 1735">
                      <a:extLst>
                        <a:ext uri="{FF2B5EF4-FFF2-40B4-BE49-F238E27FC236}">
                          <a16:creationId xmlns:a16="http://schemas.microsoft.com/office/drawing/2014/main" id="{236477B2-EA9A-440C-9144-122D72935D6C}"/>
                        </a:ext>
                      </a:extLst>
                    </p:cNvPr>
                    <p:cNvSpPr/>
                    <p:nvPr/>
                  </p:nvSpPr>
                  <p:spPr>
                    <a:xfrm>
                      <a:off x="10342353" y="6600964"/>
                      <a:ext cx="129447" cy="432373"/>
                    </a:xfrm>
                    <a:custGeom>
                      <a:avLst/>
                      <a:gdLst>
                        <a:gd name="connsiteX0" fmla="*/ 0 w 129447"/>
                        <a:gd name="connsiteY0" fmla="*/ 429678 h 432373"/>
                        <a:gd name="connsiteX1" fmla="*/ 24271 w 129447"/>
                        <a:gd name="connsiteY1" fmla="*/ 203143 h 432373"/>
                        <a:gd name="connsiteX2" fmla="*/ 64724 w 129447"/>
                        <a:gd name="connsiteY2" fmla="*/ 89877 h 432373"/>
                        <a:gd name="connsiteX3" fmla="*/ 129448 w 129447"/>
                        <a:gd name="connsiteY3" fmla="*/ 881 h 432373"/>
                        <a:gd name="connsiteX4" fmla="*/ 67421 w 129447"/>
                        <a:gd name="connsiteY4" fmla="*/ 432374 h 432373"/>
                        <a:gd name="connsiteX5" fmla="*/ 0 w 129447"/>
                        <a:gd name="connsiteY5" fmla="*/ 432374 h 432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447" h="432373">
                          <a:moveTo>
                            <a:pt x="0" y="429678"/>
                          </a:moveTo>
                          <a:cubicBezTo>
                            <a:pt x="2697" y="354166"/>
                            <a:pt x="8090" y="275958"/>
                            <a:pt x="24271" y="203143"/>
                          </a:cubicBezTo>
                          <a:cubicBezTo>
                            <a:pt x="32362" y="162691"/>
                            <a:pt x="45846" y="124935"/>
                            <a:pt x="64724" y="89877"/>
                          </a:cubicBezTo>
                          <a:cubicBezTo>
                            <a:pt x="70118" y="81786"/>
                            <a:pt x="124054" y="-9907"/>
                            <a:pt x="129448" y="881"/>
                          </a:cubicBezTo>
                          <a:cubicBezTo>
                            <a:pt x="126751" y="881"/>
                            <a:pt x="83602" y="292139"/>
                            <a:pt x="67421" y="432374"/>
                          </a:cubicBezTo>
                          <a:lnTo>
                            <a:pt x="0" y="432374"/>
                          </a:lnTo>
                          <a:close/>
                        </a:path>
                      </a:pathLst>
                    </a:custGeom>
                    <a:solidFill>
                      <a:srgbClr val="003B18"/>
                    </a:solidFill>
                    <a:ln w="26947" cap="flat">
                      <a:noFill/>
                      <a:prstDash val="solid"/>
                      <a:miter/>
                    </a:ln>
                  </p:spPr>
                  <p:txBody>
                    <a:bodyPr rtlCol="1" anchor="ctr"/>
                    <a:lstStyle/>
                    <a:p>
                      <a:endParaRPr lang="ar-SA"/>
                    </a:p>
                  </p:txBody>
                </p:sp>
                <p:sp>
                  <p:nvSpPr>
                    <p:cNvPr id="573" name="شكل حر: شكل 1736">
                      <a:extLst>
                        <a:ext uri="{FF2B5EF4-FFF2-40B4-BE49-F238E27FC236}">
                          <a16:creationId xmlns:a16="http://schemas.microsoft.com/office/drawing/2014/main" id="{C1FFC39A-8742-4D20-ABF2-D51EA5415889}"/>
                        </a:ext>
                      </a:extLst>
                    </p:cNvPr>
                    <p:cNvSpPr/>
                    <p:nvPr/>
                  </p:nvSpPr>
                  <p:spPr>
                    <a:xfrm>
                      <a:off x="10374715" y="6599148"/>
                      <a:ext cx="97085" cy="431493"/>
                    </a:xfrm>
                    <a:custGeom>
                      <a:avLst/>
                      <a:gdLst>
                        <a:gd name="connsiteX0" fmla="*/ 0 w 97085"/>
                        <a:gd name="connsiteY0" fmla="*/ 431494 h 431493"/>
                        <a:gd name="connsiteX1" fmla="*/ 45846 w 97085"/>
                        <a:gd name="connsiteY1" fmla="*/ 129448 h 431493"/>
                        <a:gd name="connsiteX2" fmla="*/ 97085 w 97085"/>
                        <a:gd name="connsiteY2" fmla="*/ 0 h 431493"/>
                        <a:gd name="connsiteX3" fmla="*/ 35058 w 97085"/>
                        <a:gd name="connsiteY3" fmla="*/ 428797 h 431493"/>
                        <a:gd name="connsiteX4" fmla="*/ 0 w 97085"/>
                        <a:gd name="connsiteY4" fmla="*/ 428797 h 43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85" h="431493">
                          <a:moveTo>
                            <a:pt x="0" y="431494"/>
                          </a:moveTo>
                          <a:cubicBezTo>
                            <a:pt x="8090" y="329014"/>
                            <a:pt x="24271" y="229231"/>
                            <a:pt x="45846" y="129448"/>
                          </a:cubicBezTo>
                          <a:cubicBezTo>
                            <a:pt x="59330" y="83602"/>
                            <a:pt x="78208" y="43149"/>
                            <a:pt x="97085" y="0"/>
                          </a:cubicBezTo>
                          <a:cubicBezTo>
                            <a:pt x="91692" y="29665"/>
                            <a:pt x="51240" y="296652"/>
                            <a:pt x="35058" y="428797"/>
                          </a:cubicBezTo>
                          <a:lnTo>
                            <a:pt x="0" y="428797"/>
                          </a:lnTo>
                          <a:close/>
                        </a:path>
                      </a:pathLst>
                    </a:custGeom>
                    <a:solidFill>
                      <a:srgbClr val="003B18"/>
                    </a:solidFill>
                    <a:ln w="26947" cap="flat">
                      <a:noFill/>
                      <a:prstDash val="solid"/>
                      <a:miter/>
                    </a:ln>
                  </p:spPr>
                  <p:txBody>
                    <a:bodyPr rtlCol="1" anchor="ctr"/>
                    <a:lstStyle/>
                    <a:p>
                      <a:endParaRPr lang="ar-SA"/>
                    </a:p>
                  </p:txBody>
                </p:sp>
                <p:sp>
                  <p:nvSpPr>
                    <p:cNvPr id="574" name="شكل حر: شكل 1737">
                      <a:extLst>
                        <a:ext uri="{FF2B5EF4-FFF2-40B4-BE49-F238E27FC236}">
                          <a16:creationId xmlns:a16="http://schemas.microsoft.com/office/drawing/2014/main" id="{0C892265-07C7-4B85-9722-9B68F734EB44}"/>
                        </a:ext>
                      </a:extLst>
                    </p:cNvPr>
                    <p:cNvSpPr/>
                    <p:nvPr/>
                  </p:nvSpPr>
                  <p:spPr>
                    <a:xfrm>
                      <a:off x="10107728" y="6253953"/>
                      <a:ext cx="278173" cy="776688"/>
                    </a:xfrm>
                    <a:custGeom>
                      <a:avLst/>
                      <a:gdLst>
                        <a:gd name="connsiteX0" fmla="*/ 210353 w 278173"/>
                        <a:gd name="connsiteY0" fmla="*/ 776688 h 776688"/>
                        <a:gd name="connsiteX1" fmla="*/ 191475 w 278173"/>
                        <a:gd name="connsiteY1" fmla="*/ 617575 h 776688"/>
                        <a:gd name="connsiteX2" fmla="*/ 124054 w 278173"/>
                        <a:gd name="connsiteY2" fmla="*/ 355982 h 776688"/>
                        <a:gd name="connsiteX3" fmla="*/ 51240 w 278173"/>
                        <a:gd name="connsiteY3" fmla="*/ 91693 h 776688"/>
                        <a:gd name="connsiteX4" fmla="*/ 0 w 278173"/>
                        <a:gd name="connsiteY4" fmla="*/ 0 h 776688"/>
                        <a:gd name="connsiteX5" fmla="*/ 137539 w 278173"/>
                        <a:gd name="connsiteY5" fmla="*/ 132145 h 776688"/>
                        <a:gd name="connsiteX6" fmla="*/ 240019 w 278173"/>
                        <a:gd name="connsiteY6" fmla="*/ 374860 h 776688"/>
                        <a:gd name="connsiteX7" fmla="*/ 277774 w 278173"/>
                        <a:gd name="connsiteY7" fmla="*/ 773991 h 776688"/>
                        <a:gd name="connsiteX8" fmla="*/ 210353 w 278173"/>
                        <a:gd name="connsiteY8" fmla="*/ 773991 h 776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8173" h="776688">
                          <a:moveTo>
                            <a:pt x="210353" y="776688"/>
                          </a:moveTo>
                          <a:cubicBezTo>
                            <a:pt x="207656" y="722752"/>
                            <a:pt x="199566" y="668815"/>
                            <a:pt x="191475" y="617575"/>
                          </a:cubicBezTo>
                          <a:cubicBezTo>
                            <a:pt x="175294" y="528579"/>
                            <a:pt x="151023" y="442281"/>
                            <a:pt x="124054" y="355982"/>
                          </a:cubicBezTo>
                          <a:cubicBezTo>
                            <a:pt x="97086" y="272380"/>
                            <a:pt x="91693" y="169901"/>
                            <a:pt x="51240" y="91693"/>
                          </a:cubicBezTo>
                          <a:cubicBezTo>
                            <a:pt x="35059" y="59331"/>
                            <a:pt x="18878" y="29665"/>
                            <a:pt x="0" y="0"/>
                          </a:cubicBezTo>
                          <a:cubicBezTo>
                            <a:pt x="51240" y="37756"/>
                            <a:pt x="99783" y="72815"/>
                            <a:pt x="137539" y="132145"/>
                          </a:cubicBezTo>
                          <a:cubicBezTo>
                            <a:pt x="183385" y="204959"/>
                            <a:pt x="218444" y="285864"/>
                            <a:pt x="240019" y="374860"/>
                          </a:cubicBezTo>
                          <a:cubicBezTo>
                            <a:pt x="269683" y="507005"/>
                            <a:pt x="280471" y="639150"/>
                            <a:pt x="277774" y="773991"/>
                          </a:cubicBezTo>
                          <a:lnTo>
                            <a:pt x="210353" y="773991"/>
                          </a:lnTo>
                          <a:close/>
                        </a:path>
                      </a:pathLst>
                    </a:custGeom>
                    <a:solidFill>
                      <a:srgbClr val="1F5C24"/>
                    </a:solidFill>
                    <a:ln w="26947" cap="flat">
                      <a:noFill/>
                      <a:prstDash val="solid"/>
                      <a:miter/>
                    </a:ln>
                  </p:spPr>
                  <p:txBody>
                    <a:bodyPr rtlCol="1" anchor="ctr"/>
                    <a:lstStyle/>
                    <a:p>
                      <a:endParaRPr lang="ar-SA"/>
                    </a:p>
                  </p:txBody>
                </p:sp>
                <p:sp>
                  <p:nvSpPr>
                    <p:cNvPr id="575" name="شكل حر: شكل 1738">
                      <a:extLst>
                        <a:ext uri="{FF2B5EF4-FFF2-40B4-BE49-F238E27FC236}">
                          <a16:creationId xmlns:a16="http://schemas.microsoft.com/office/drawing/2014/main" id="{03EA1828-EF5F-4AB2-95BC-DD678F923ABA}"/>
                        </a:ext>
                      </a:extLst>
                    </p:cNvPr>
                    <p:cNvSpPr/>
                    <p:nvPr/>
                  </p:nvSpPr>
                  <p:spPr>
                    <a:xfrm>
                      <a:off x="10121212" y="6264741"/>
                      <a:ext cx="264689" cy="765900"/>
                    </a:xfrm>
                    <a:custGeom>
                      <a:avLst/>
                      <a:gdLst>
                        <a:gd name="connsiteX0" fmla="*/ 231928 w 264689"/>
                        <a:gd name="connsiteY0" fmla="*/ 765901 h 765900"/>
                        <a:gd name="connsiteX1" fmla="*/ 0 w 264689"/>
                        <a:gd name="connsiteY1" fmla="*/ 0 h 765900"/>
                        <a:gd name="connsiteX2" fmla="*/ 124054 w 264689"/>
                        <a:gd name="connsiteY2" fmla="*/ 121357 h 765900"/>
                        <a:gd name="connsiteX3" fmla="*/ 226535 w 264689"/>
                        <a:gd name="connsiteY3" fmla="*/ 364072 h 765900"/>
                        <a:gd name="connsiteX4" fmla="*/ 264290 w 264689"/>
                        <a:gd name="connsiteY4" fmla="*/ 763204 h 765900"/>
                        <a:gd name="connsiteX5" fmla="*/ 231928 w 264689"/>
                        <a:gd name="connsiteY5" fmla="*/ 763204 h 76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4689" h="765900">
                          <a:moveTo>
                            <a:pt x="231928" y="765901"/>
                          </a:moveTo>
                          <a:cubicBezTo>
                            <a:pt x="229231" y="480036"/>
                            <a:pt x="175294" y="194172"/>
                            <a:pt x="0" y="0"/>
                          </a:cubicBezTo>
                          <a:cubicBezTo>
                            <a:pt x="45846" y="35059"/>
                            <a:pt x="88996" y="67421"/>
                            <a:pt x="124054" y="121357"/>
                          </a:cubicBezTo>
                          <a:cubicBezTo>
                            <a:pt x="169901" y="194172"/>
                            <a:pt x="204959" y="275077"/>
                            <a:pt x="226535" y="364072"/>
                          </a:cubicBezTo>
                          <a:cubicBezTo>
                            <a:pt x="256199" y="496217"/>
                            <a:pt x="266987" y="628362"/>
                            <a:pt x="264290" y="763204"/>
                          </a:cubicBezTo>
                          <a:lnTo>
                            <a:pt x="231928" y="763204"/>
                          </a:lnTo>
                          <a:close/>
                        </a:path>
                      </a:pathLst>
                    </a:custGeom>
                    <a:solidFill>
                      <a:srgbClr val="1F5C24"/>
                    </a:solidFill>
                    <a:ln w="26947" cap="flat">
                      <a:noFill/>
                      <a:prstDash val="solid"/>
                      <a:miter/>
                    </a:ln>
                  </p:spPr>
                  <p:txBody>
                    <a:bodyPr rtlCol="1" anchor="ctr"/>
                    <a:lstStyle/>
                    <a:p>
                      <a:endParaRPr lang="ar-SA"/>
                    </a:p>
                  </p:txBody>
                </p:sp>
                <p:sp>
                  <p:nvSpPr>
                    <p:cNvPr id="576" name="شكل حر: شكل 1739">
                      <a:extLst>
                        <a:ext uri="{FF2B5EF4-FFF2-40B4-BE49-F238E27FC236}">
                          <a16:creationId xmlns:a16="http://schemas.microsoft.com/office/drawing/2014/main" id="{37878F00-0A3B-4435-83D6-1EF72C74EBAB}"/>
                        </a:ext>
                      </a:extLst>
                    </p:cNvPr>
                    <p:cNvSpPr/>
                    <p:nvPr/>
                  </p:nvSpPr>
                  <p:spPr>
                    <a:xfrm>
                      <a:off x="10007419" y="6723490"/>
                      <a:ext cx="178517" cy="145388"/>
                    </a:xfrm>
                    <a:custGeom>
                      <a:avLst/>
                      <a:gdLst>
                        <a:gd name="connsiteX0" fmla="*/ 73341 w 178517"/>
                        <a:gd name="connsiteY0" fmla="*/ 5106 h 145388"/>
                        <a:gd name="connsiteX1" fmla="*/ 121884 w 178517"/>
                        <a:gd name="connsiteY1" fmla="*/ 5106 h 145388"/>
                        <a:gd name="connsiteX2" fmla="*/ 178518 w 178517"/>
                        <a:gd name="connsiteY2" fmla="*/ 75224 h 145388"/>
                        <a:gd name="connsiteX3" fmla="*/ 105703 w 178517"/>
                        <a:gd name="connsiteY3" fmla="*/ 42862 h 145388"/>
                        <a:gd name="connsiteX4" fmla="*/ 35585 w 178517"/>
                        <a:gd name="connsiteY4" fmla="*/ 112979 h 145388"/>
                        <a:gd name="connsiteX5" fmla="*/ 527 w 178517"/>
                        <a:gd name="connsiteY5" fmla="*/ 142645 h 145388"/>
                        <a:gd name="connsiteX6" fmla="*/ 73341 w 178517"/>
                        <a:gd name="connsiteY6" fmla="*/ 5106 h 145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517" h="145388">
                          <a:moveTo>
                            <a:pt x="73341" y="5106"/>
                          </a:moveTo>
                          <a:cubicBezTo>
                            <a:pt x="89522" y="-287"/>
                            <a:pt x="103006" y="-2984"/>
                            <a:pt x="121884" y="5106"/>
                          </a:cubicBezTo>
                          <a:cubicBezTo>
                            <a:pt x="146155" y="13197"/>
                            <a:pt x="165034" y="42862"/>
                            <a:pt x="178518" y="75224"/>
                          </a:cubicBezTo>
                          <a:cubicBezTo>
                            <a:pt x="159640" y="42862"/>
                            <a:pt x="135368" y="21287"/>
                            <a:pt x="105703" y="42862"/>
                          </a:cubicBezTo>
                          <a:cubicBezTo>
                            <a:pt x="81432" y="61740"/>
                            <a:pt x="57160" y="88708"/>
                            <a:pt x="35585" y="112979"/>
                          </a:cubicBezTo>
                          <a:cubicBezTo>
                            <a:pt x="32888" y="115676"/>
                            <a:pt x="-4867" y="156129"/>
                            <a:pt x="527" y="142645"/>
                          </a:cubicBezTo>
                          <a:cubicBezTo>
                            <a:pt x="16708" y="91405"/>
                            <a:pt x="38282" y="40165"/>
                            <a:pt x="73341" y="5106"/>
                          </a:cubicBezTo>
                          <a:close/>
                        </a:path>
                      </a:pathLst>
                    </a:custGeom>
                    <a:solidFill>
                      <a:srgbClr val="284A55"/>
                    </a:solidFill>
                    <a:ln w="26947" cap="flat">
                      <a:noFill/>
                      <a:prstDash val="solid"/>
                      <a:miter/>
                    </a:ln>
                  </p:spPr>
                  <p:txBody>
                    <a:bodyPr rtlCol="1" anchor="ctr"/>
                    <a:lstStyle/>
                    <a:p>
                      <a:endParaRPr lang="ar-SA"/>
                    </a:p>
                  </p:txBody>
                </p:sp>
                <p:sp>
                  <p:nvSpPr>
                    <p:cNvPr id="577" name="شكل حر: شكل 1740">
                      <a:extLst>
                        <a:ext uri="{FF2B5EF4-FFF2-40B4-BE49-F238E27FC236}">
                          <a16:creationId xmlns:a16="http://schemas.microsoft.com/office/drawing/2014/main" id="{3C839D2B-188B-48DB-8D49-AC9480774B45}"/>
                        </a:ext>
                      </a:extLst>
                    </p:cNvPr>
                    <p:cNvSpPr/>
                    <p:nvPr/>
                  </p:nvSpPr>
                  <p:spPr>
                    <a:xfrm>
                      <a:off x="10078063" y="6689407"/>
                      <a:ext cx="231926" cy="343930"/>
                    </a:xfrm>
                    <a:custGeom>
                      <a:avLst/>
                      <a:gdLst>
                        <a:gd name="connsiteX0" fmla="*/ 167203 w 231926"/>
                        <a:gd name="connsiteY0" fmla="*/ 341234 h 343930"/>
                        <a:gd name="connsiteX1" fmla="*/ 142932 w 231926"/>
                        <a:gd name="connsiteY1" fmla="*/ 214483 h 343930"/>
                        <a:gd name="connsiteX2" fmla="*/ 105176 w 231926"/>
                        <a:gd name="connsiteY2" fmla="*/ 109307 h 343930"/>
                        <a:gd name="connsiteX3" fmla="*/ 48543 w 231926"/>
                        <a:gd name="connsiteY3" fmla="*/ 39189 h 343930"/>
                        <a:gd name="connsiteX4" fmla="*/ 0 w 231926"/>
                        <a:gd name="connsiteY4" fmla="*/ 39189 h 343930"/>
                        <a:gd name="connsiteX5" fmla="*/ 29665 w 231926"/>
                        <a:gd name="connsiteY5" fmla="*/ 14918 h 343930"/>
                        <a:gd name="connsiteX6" fmla="*/ 118660 w 231926"/>
                        <a:gd name="connsiteY6" fmla="*/ 9524 h 343930"/>
                        <a:gd name="connsiteX7" fmla="*/ 124054 w 231926"/>
                        <a:gd name="connsiteY7" fmla="*/ 17614 h 343930"/>
                        <a:gd name="connsiteX8" fmla="*/ 188778 w 231926"/>
                        <a:gd name="connsiteY8" fmla="*/ 128184 h 343930"/>
                        <a:gd name="connsiteX9" fmla="*/ 231927 w 231926"/>
                        <a:gd name="connsiteY9" fmla="*/ 343931 h 343930"/>
                        <a:gd name="connsiteX10" fmla="*/ 167203 w 231926"/>
                        <a:gd name="connsiteY10" fmla="*/ 343931 h 343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1926" h="343930">
                          <a:moveTo>
                            <a:pt x="167203" y="341234"/>
                          </a:moveTo>
                          <a:cubicBezTo>
                            <a:pt x="161810" y="298085"/>
                            <a:pt x="153719" y="254935"/>
                            <a:pt x="142932" y="214483"/>
                          </a:cubicBezTo>
                          <a:cubicBezTo>
                            <a:pt x="137538" y="187515"/>
                            <a:pt x="124054" y="141669"/>
                            <a:pt x="105176" y="109307"/>
                          </a:cubicBezTo>
                          <a:cubicBezTo>
                            <a:pt x="91692" y="76944"/>
                            <a:pt x="72814" y="47279"/>
                            <a:pt x="48543" y="39189"/>
                          </a:cubicBezTo>
                          <a:cubicBezTo>
                            <a:pt x="29665" y="31098"/>
                            <a:pt x="16180" y="33795"/>
                            <a:pt x="0" y="39189"/>
                          </a:cubicBezTo>
                          <a:cubicBezTo>
                            <a:pt x="8090" y="31098"/>
                            <a:pt x="18877" y="23008"/>
                            <a:pt x="29665" y="14918"/>
                          </a:cubicBezTo>
                          <a:cubicBezTo>
                            <a:pt x="59330" y="-3961"/>
                            <a:pt x="91692" y="-3961"/>
                            <a:pt x="118660" y="9524"/>
                          </a:cubicBezTo>
                          <a:cubicBezTo>
                            <a:pt x="121357" y="12221"/>
                            <a:pt x="121357" y="14918"/>
                            <a:pt x="124054" y="17614"/>
                          </a:cubicBezTo>
                          <a:cubicBezTo>
                            <a:pt x="145629" y="55370"/>
                            <a:pt x="175294" y="87732"/>
                            <a:pt x="188778" y="128184"/>
                          </a:cubicBezTo>
                          <a:cubicBezTo>
                            <a:pt x="213050" y="198302"/>
                            <a:pt x="226534" y="271117"/>
                            <a:pt x="231927" y="343931"/>
                          </a:cubicBezTo>
                          <a:lnTo>
                            <a:pt x="167203" y="343931"/>
                          </a:lnTo>
                          <a:close/>
                        </a:path>
                      </a:pathLst>
                    </a:custGeom>
                    <a:solidFill>
                      <a:srgbClr val="115220"/>
                    </a:solidFill>
                    <a:ln w="26947" cap="flat">
                      <a:noFill/>
                      <a:prstDash val="solid"/>
                      <a:miter/>
                    </a:ln>
                  </p:spPr>
                  <p:txBody>
                    <a:bodyPr rtlCol="1" anchor="ctr"/>
                    <a:lstStyle/>
                    <a:p>
                      <a:endParaRPr lang="ar-SA"/>
                    </a:p>
                  </p:txBody>
                </p:sp>
                <p:sp>
                  <p:nvSpPr>
                    <p:cNvPr id="578" name="شكل حر: شكل 1741">
                      <a:extLst>
                        <a:ext uri="{FF2B5EF4-FFF2-40B4-BE49-F238E27FC236}">
                          <a16:creationId xmlns:a16="http://schemas.microsoft.com/office/drawing/2014/main" id="{B516383A-A664-4291-BCBC-C1A7B4DFA53B}"/>
                        </a:ext>
                      </a:extLst>
                    </p:cNvPr>
                    <p:cNvSpPr/>
                    <p:nvPr/>
                  </p:nvSpPr>
                  <p:spPr>
                    <a:xfrm>
                      <a:off x="10199421" y="6696234"/>
                      <a:ext cx="145628" cy="334407"/>
                    </a:xfrm>
                    <a:custGeom>
                      <a:avLst/>
                      <a:gdLst>
                        <a:gd name="connsiteX0" fmla="*/ 113266 w 145628"/>
                        <a:gd name="connsiteY0" fmla="*/ 334408 h 334407"/>
                        <a:gd name="connsiteX1" fmla="*/ 70117 w 145628"/>
                        <a:gd name="connsiteY1" fmla="*/ 118660 h 334407"/>
                        <a:gd name="connsiteX2" fmla="*/ 5393 w 145628"/>
                        <a:gd name="connsiteY2" fmla="*/ 8091 h 334407"/>
                        <a:gd name="connsiteX3" fmla="*/ 0 w 145628"/>
                        <a:gd name="connsiteY3" fmla="*/ 0 h 334407"/>
                        <a:gd name="connsiteX4" fmla="*/ 72814 w 145628"/>
                        <a:gd name="connsiteY4" fmla="*/ 67421 h 334407"/>
                        <a:gd name="connsiteX5" fmla="*/ 140235 w 145628"/>
                        <a:gd name="connsiteY5" fmla="*/ 272380 h 334407"/>
                        <a:gd name="connsiteX6" fmla="*/ 145629 w 145628"/>
                        <a:gd name="connsiteY6" fmla="*/ 334408 h 334407"/>
                        <a:gd name="connsiteX7" fmla="*/ 113266 w 145628"/>
                        <a:gd name="connsiteY7" fmla="*/ 334408 h 334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628" h="334407">
                          <a:moveTo>
                            <a:pt x="113266" y="334408"/>
                          </a:moveTo>
                          <a:cubicBezTo>
                            <a:pt x="107873" y="261593"/>
                            <a:pt x="94389" y="188778"/>
                            <a:pt x="70117" y="118660"/>
                          </a:cubicBezTo>
                          <a:cubicBezTo>
                            <a:pt x="56633" y="78208"/>
                            <a:pt x="26968" y="45846"/>
                            <a:pt x="5393" y="8091"/>
                          </a:cubicBezTo>
                          <a:cubicBezTo>
                            <a:pt x="2696" y="5394"/>
                            <a:pt x="2696" y="2697"/>
                            <a:pt x="0" y="0"/>
                          </a:cubicBezTo>
                          <a:cubicBezTo>
                            <a:pt x="26968" y="13484"/>
                            <a:pt x="53937" y="37755"/>
                            <a:pt x="72814" y="67421"/>
                          </a:cubicBezTo>
                          <a:cubicBezTo>
                            <a:pt x="113266" y="126751"/>
                            <a:pt x="132145" y="196869"/>
                            <a:pt x="140235" y="272380"/>
                          </a:cubicBezTo>
                          <a:cubicBezTo>
                            <a:pt x="142932" y="293955"/>
                            <a:pt x="142932" y="312832"/>
                            <a:pt x="145629" y="334408"/>
                          </a:cubicBezTo>
                          <a:lnTo>
                            <a:pt x="113266" y="334408"/>
                          </a:lnTo>
                          <a:close/>
                        </a:path>
                      </a:pathLst>
                    </a:custGeom>
                    <a:solidFill>
                      <a:srgbClr val="25981C"/>
                    </a:solidFill>
                    <a:ln w="26947" cap="flat">
                      <a:noFill/>
                      <a:prstDash val="solid"/>
                      <a:miter/>
                    </a:ln>
                  </p:spPr>
                  <p:txBody>
                    <a:bodyPr rtlCol="1" anchor="ctr"/>
                    <a:lstStyle/>
                    <a:p>
                      <a:endParaRPr lang="ar-SA"/>
                    </a:p>
                  </p:txBody>
                </p:sp>
              </p:grpSp>
              <p:grpSp>
                <p:nvGrpSpPr>
                  <p:cNvPr id="461" name="رسم 4">
                    <a:extLst>
                      <a:ext uri="{FF2B5EF4-FFF2-40B4-BE49-F238E27FC236}">
                        <a16:creationId xmlns:a16="http://schemas.microsoft.com/office/drawing/2014/main" id="{0D319CF4-A605-4539-A659-52DDDB908D42}"/>
                      </a:ext>
                    </a:extLst>
                  </p:cNvPr>
                  <p:cNvGrpSpPr/>
                  <p:nvPr/>
                </p:nvGrpSpPr>
                <p:grpSpPr>
                  <a:xfrm>
                    <a:off x="10727999" y="6477791"/>
                    <a:ext cx="245411" cy="552851"/>
                    <a:chOff x="10727999" y="6477791"/>
                    <a:chExt cx="245411" cy="552851"/>
                  </a:xfrm>
                  <a:solidFill>
                    <a:schemeClr val="accent1"/>
                  </a:solidFill>
                </p:grpSpPr>
                <p:sp>
                  <p:nvSpPr>
                    <p:cNvPr id="569" name="شكل حر: شكل 1743">
                      <a:extLst>
                        <a:ext uri="{FF2B5EF4-FFF2-40B4-BE49-F238E27FC236}">
                          <a16:creationId xmlns:a16="http://schemas.microsoft.com/office/drawing/2014/main" id="{AC55ED0E-ABF6-4ED8-BD92-99D9867328C1}"/>
                        </a:ext>
                      </a:extLst>
                    </p:cNvPr>
                    <p:cNvSpPr/>
                    <p:nvPr/>
                  </p:nvSpPr>
                  <p:spPr>
                    <a:xfrm>
                      <a:off x="10727999" y="6477791"/>
                      <a:ext cx="245411" cy="552851"/>
                    </a:xfrm>
                    <a:custGeom>
                      <a:avLst/>
                      <a:gdLst>
                        <a:gd name="connsiteX0" fmla="*/ 159114 w 245411"/>
                        <a:gd name="connsiteY0" fmla="*/ 552851 h 552851"/>
                        <a:gd name="connsiteX1" fmla="*/ 97086 w 245411"/>
                        <a:gd name="connsiteY1" fmla="*/ 269683 h 552851"/>
                        <a:gd name="connsiteX2" fmla="*/ 0 w 245411"/>
                        <a:gd name="connsiteY2" fmla="*/ 0 h 552851"/>
                        <a:gd name="connsiteX3" fmla="*/ 10788 w 245411"/>
                        <a:gd name="connsiteY3" fmla="*/ 5394 h 552851"/>
                        <a:gd name="connsiteX4" fmla="*/ 183385 w 245411"/>
                        <a:gd name="connsiteY4" fmla="*/ 261593 h 552851"/>
                        <a:gd name="connsiteX5" fmla="*/ 245412 w 245411"/>
                        <a:gd name="connsiteY5" fmla="*/ 552851 h 552851"/>
                        <a:gd name="connsiteX6" fmla="*/ 159114 w 245411"/>
                        <a:gd name="connsiteY6" fmla="*/ 552851 h 552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411" h="552851">
                          <a:moveTo>
                            <a:pt x="159114" y="552851"/>
                          </a:moveTo>
                          <a:cubicBezTo>
                            <a:pt x="134842" y="458462"/>
                            <a:pt x="115964" y="364072"/>
                            <a:pt x="97086" y="269683"/>
                          </a:cubicBezTo>
                          <a:cubicBezTo>
                            <a:pt x="78209" y="177991"/>
                            <a:pt x="53937" y="75511"/>
                            <a:pt x="0" y="0"/>
                          </a:cubicBezTo>
                          <a:cubicBezTo>
                            <a:pt x="2697" y="2697"/>
                            <a:pt x="8091" y="2697"/>
                            <a:pt x="10788" y="5394"/>
                          </a:cubicBezTo>
                          <a:cubicBezTo>
                            <a:pt x="102480" y="59330"/>
                            <a:pt x="145630" y="153719"/>
                            <a:pt x="183385" y="261593"/>
                          </a:cubicBezTo>
                          <a:cubicBezTo>
                            <a:pt x="215747" y="355982"/>
                            <a:pt x="231928" y="453068"/>
                            <a:pt x="245412" y="552851"/>
                          </a:cubicBezTo>
                          <a:lnTo>
                            <a:pt x="159114" y="552851"/>
                          </a:lnTo>
                          <a:close/>
                        </a:path>
                      </a:pathLst>
                    </a:custGeom>
                    <a:solidFill>
                      <a:srgbClr val="115027"/>
                    </a:solidFill>
                    <a:ln w="26947" cap="flat">
                      <a:noFill/>
                      <a:prstDash val="solid"/>
                      <a:miter/>
                    </a:ln>
                  </p:spPr>
                  <p:txBody>
                    <a:bodyPr rtlCol="1" anchor="ctr"/>
                    <a:lstStyle/>
                    <a:p>
                      <a:endParaRPr lang="ar-SA"/>
                    </a:p>
                  </p:txBody>
                </p:sp>
                <p:sp>
                  <p:nvSpPr>
                    <p:cNvPr id="570" name="شكل حر: شكل 1744">
                      <a:extLst>
                        <a:ext uri="{FF2B5EF4-FFF2-40B4-BE49-F238E27FC236}">
                          <a16:creationId xmlns:a16="http://schemas.microsoft.com/office/drawing/2014/main" id="{781A8FD6-0738-45C1-812A-190B9B5F9B9F}"/>
                        </a:ext>
                      </a:extLst>
                    </p:cNvPr>
                    <p:cNvSpPr/>
                    <p:nvPr/>
                  </p:nvSpPr>
                  <p:spPr>
                    <a:xfrm>
                      <a:off x="10727999" y="6477791"/>
                      <a:ext cx="207656" cy="552851"/>
                    </a:xfrm>
                    <a:custGeom>
                      <a:avLst/>
                      <a:gdLst>
                        <a:gd name="connsiteX0" fmla="*/ 159114 w 207656"/>
                        <a:gd name="connsiteY0" fmla="*/ 552851 h 552851"/>
                        <a:gd name="connsiteX1" fmla="*/ 97086 w 207656"/>
                        <a:gd name="connsiteY1" fmla="*/ 269683 h 552851"/>
                        <a:gd name="connsiteX2" fmla="*/ 0 w 207656"/>
                        <a:gd name="connsiteY2" fmla="*/ 0 h 552851"/>
                        <a:gd name="connsiteX3" fmla="*/ 10788 w 207656"/>
                        <a:gd name="connsiteY3" fmla="*/ 5394 h 552851"/>
                        <a:gd name="connsiteX4" fmla="*/ 172598 w 207656"/>
                        <a:gd name="connsiteY4" fmla="*/ 372163 h 552851"/>
                        <a:gd name="connsiteX5" fmla="*/ 207656 w 207656"/>
                        <a:gd name="connsiteY5" fmla="*/ 552851 h 552851"/>
                        <a:gd name="connsiteX6" fmla="*/ 159114 w 207656"/>
                        <a:gd name="connsiteY6" fmla="*/ 552851 h 552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656" h="552851">
                          <a:moveTo>
                            <a:pt x="159114" y="552851"/>
                          </a:moveTo>
                          <a:cubicBezTo>
                            <a:pt x="134842" y="458462"/>
                            <a:pt x="115964" y="364072"/>
                            <a:pt x="97086" y="269683"/>
                          </a:cubicBezTo>
                          <a:cubicBezTo>
                            <a:pt x="78209" y="177991"/>
                            <a:pt x="53937" y="75511"/>
                            <a:pt x="0" y="0"/>
                          </a:cubicBezTo>
                          <a:cubicBezTo>
                            <a:pt x="2697" y="2697"/>
                            <a:pt x="8091" y="2697"/>
                            <a:pt x="10788" y="5394"/>
                          </a:cubicBezTo>
                          <a:cubicBezTo>
                            <a:pt x="105177" y="97086"/>
                            <a:pt x="145630" y="231928"/>
                            <a:pt x="172598" y="372163"/>
                          </a:cubicBezTo>
                          <a:cubicBezTo>
                            <a:pt x="183385" y="434190"/>
                            <a:pt x="196869" y="493520"/>
                            <a:pt x="207656" y="552851"/>
                          </a:cubicBezTo>
                          <a:lnTo>
                            <a:pt x="159114" y="552851"/>
                          </a:lnTo>
                          <a:close/>
                        </a:path>
                      </a:pathLst>
                    </a:custGeom>
                    <a:solidFill>
                      <a:srgbClr val="1F5C24"/>
                    </a:solidFill>
                    <a:ln w="26947" cap="flat">
                      <a:noFill/>
                      <a:prstDash val="solid"/>
                      <a:miter/>
                    </a:ln>
                  </p:spPr>
                  <p:txBody>
                    <a:bodyPr rtlCol="1" anchor="ctr"/>
                    <a:lstStyle/>
                    <a:p>
                      <a:endParaRPr lang="ar-SA"/>
                    </a:p>
                  </p:txBody>
                </p:sp>
                <p:sp>
                  <p:nvSpPr>
                    <p:cNvPr id="571" name="شكل حر: شكل 1745">
                      <a:extLst>
                        <a:ext uri="{FF2B5EF4-FFF2-40B4-BE49-F238E27FC236}">
                          <a16:creationId xmlns:a16="http://schemas.microsoft.com/office/drawing/2014/main" id="{F9B0F72C-252E-4C4B-B0BE-2C088DA3C455}"/>
                        </a:ext>
                      </a:extLst>
                    </p:cNvPr>
                    <p:cNvSpPr/>
                    <p:nvPr/>
                  </p:nvSpPr>
                  <p:spPr>
                    <a:xfrm>
                      <a:off x="10751073" y="6504759"/>
                      <a:ext cx="160311" cy="418066"/>
                    </a:xfrm>
                    <a:custGeom>
                      <a:avLst/>
                      <a:gdLst>
                        <a:gd name="connsiteX0" fmla="*/ 160312 w 160311"/>
                        <a:gd name="connsiteY0" fmla="*/ 418009 h 418066"/>
                        <a:gd name="connsiteX1" fmla="*/ 117162 w 160311"/>
                        <a:gd name="connsiteY1" fmla="*/ 231928 h 418066"/>
                        <a:gd name="connsiteX2" fmla="*/ 87497 w 160311"/>
                        <a:gd name="connsiteY2" fmla="*/ 142932 h 418066"/>
                        <a:gd name="connsiteX3" fmla="*/ 47044 w 160311"/>
                        <a:gd name="connsiteY3" fmla="*/ 62027 h 418066"/>
                        <a:gd name="connsiteX4" fmla="*/ 1199 w 160311"/>
                        <a:gd name="connsiteY4" fmla="*/ 0 h 418066"/>
                        <a:gd name="connsiteX5" fmla="*/ 1199 w 160311"/>
                        <a:gd name="connsiteY5" fmla="*/ 2697 h 418066"/>
                        <a:gd name="connsiteX6" fmla="*/ 84800 w 160311"/>
                        <a:gd name="connsiteY6" fmla="*/ 148326 h 418066"/>
                        <a:gd name="connsiteX7" fmla="*/ 114465 w 160311"/>
                        <a:gd name="connsiteY7" fmla="*/ 240018 h 418066"/>
                        <a:gd name="connsiteX8" fmla="*/ 138736 w 160311"/>
                        <a:gd name="connsiteY8" fmla="*/ 326317 h 418066"/>
                        <a:gd name="connsiteX9" fmla="*/ 160312 w 160311"/>
                        <a:gd name="connsiteY9" fmla="*/ 418009 h 418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0311" h="418066">
                          <a:moveTo>
                            <a:pt x="160312" y="418009"/>
                          </a:moveTo>
                          <a:cubicBezTo>
                            <a:pt x="154918" y="385647"/>
                            <a:pt x="125252" y="264290"/>
                            <a:pt x="117162" y="231928"/>
                          </a:cubicBezTo>
                          <a:cubicBezTo>
                            <a:pt x="109072" y="202262"/>
                            <a:pt x="98284" y="172598"/>
                            <a:pt x="87497" y="142932"/>
                          </a:cubicBezTo>
                          <a:cubicBezTo>
                            <a:pt x="76710" y="115964"/>
                            <a:pt x="60528" y="88996"/>
                            <a:pt x="47044" y="62027"/>
                          </a:cubicBezTo>
                          <a:cubicBezTo>
                            <a:pt x="33560" y="37756"/>
                            <a:pt x="20076" y="16181"/>
                            <a:pt x="1199" y="0"/>
                          </a:cubicBezTo>
                          <a:cubicBezTo>
                            <a:pt x="1199" y="0"/>
                            <a:pt x="-1498" y="0"/>
                            <a:pt x="1199" y="2697"/>
                          </a:cubicBezTo>
                          <a:cubicBezTo>
                            <a:pt x="41651" y="40452"/>
                            <a:pt x="63225" y="97086"/>
                            <a:pt x="84800" y="148326"/>
                          </a:cubicBezTo>
                          <a:cubicBezTo>
                            <a:pt x="95588" y="177991"/>
                            <a:pt x="106375" y="207656"/>
                            <a:pt x="114465" y="240018"/>
                          </a:cubicBezTo>
                          <a:cubicBezTo>
                            <a:pt x="122556" y="269683"/>
                            <a:pt x="130646" y="293955"/>
                            <a:pt x="138736" y="326317"/>
                          </a:cubicBezTo>
                          <a:cubicBezTo>
                            <a:pt x="138736" y="326317"/>
                            <a:pt x="160312" y="420706"/>
                            <a:pt x="160312" y="418009"/>
                          </a:cubicBezTo>
                          <a:close/>
                        </a:path>
                      </a:pathLst>
                    </a:custGeom>
                    <a:solidFill>
                      <a:srgbClr val="DCFB8E">
                        <a:alpha val="30000"/>
                      </a:srgbClr>
                    </a:solidFill>
                    <a:ln w="26947" cap="flat">
                      <a:noFill/>
                      <a:prstDash val="solid"/>
                      <a:miter/>
                    </a:ln>
                  </p:spPr>
                  <p:txBody>
                    <a:bodyPr rtlCol="1" anchor="ctr"/>
                    <a:lstStyle/>
                    <a:p>
                      <a:endParaRPr lang="ar-SA"/>
                    </a:p>
                  </p:txBody>
                </p:sp>
              </p:grpSp>
              <p:grpSp>
                <p:nvGrpSpPr>
                  <p:cNvPr id="462" name="رسم 4">
                    <a:extLst>
                      <a:ext uri="{FF2B5EF4-FFF2-40B4-BE49-F238E27FC236}">
                        <a16:creationId xmlns:a16="http://schemas.microsoft.com/office/drawing/2014/main" id="{05B298AE-7E1D-4228-B746-F3835436F24C}"/>
                      </a:ext>
                    </a:extLst>
                  </p:cNvPr>
                  <p:cNvGrpSpPr/>
                  <p:nvPr/>
                </p:nvGrpSpPr>
                <p:grpSpPr>
                  <a:xfrm>
                    <a:off x="9349919" y="5763486"/>
                    <a:ext cx="1604057" cy="1269851"/>
                    <a:chOff x="9349919" y="5763486"/>
                    <a:chExt cx="1604057" cy="1269851"/>
                  </a:xfrm>
                  <a:solidFill>
                    <a:schemeClr val="accent1"/>
                  </a:solidFill>
                </p:grpSpPr>
                <p:sp>
                  <p:nvSpPr>
                    <p:cNvPr id="531" name="شكل حر: شكل 1747">
                      <a:extLst>
                        <a:ext uri="{FF2B5EF4-FFF2-40B4-BE49-F238E27FC236}">
                          <a16:creationId xmlns:a16="http://schemas.microsoft.com/office/drawing/2014/main" id="{3C27EB84-8A80-45BD-87DD-66C66AC91466}"/>
                        </a:ext>
                      </a:extLst>
                    </p:cNvPr>
                    <p:cNvSpPr/>
                    <p:nvPr/>
                  </p:nvSpPr>
                  <p:spPr>
                    <a:xfrm>
                      <a:off x="9414642" y="6374908"/>
                      <a:ext cx="337520" cy="653036"/>
                    </a:xfrm>
                    <a:custGeom>
                      <a:avLst/>
                      <a:gdLst>
                        <a:gd name="connsiteX0" fmla="*/ 248108 w 337520"/>
                        <a:gd name="connsiteY0" fmla="*/ 116367 h 653036"/>
                        <a:gd name="connsiteX1" fmla="*/ 188778 w 337520"/>
                        <a:gd name="connsiteY1" fmla="*/ 73218 h 653036"/>
                        <a:gd name="connsiteX2" fmla="*/ 126751 w 337520"/>
                        <a:gd name="connsiteY2" fmla="*/ 102883 h 653036"/>
                        <a:gd name="connsiteX3" fmla="*/ 67421 w 337520"/>
                        <a:gd name="connsiteY3" fmla="*/ 477743 h 653036"/>
                        <a:gd name="connsiteX4" fmla="*/ 80905 w 337520"/>
                        <a:gd name="connsiteY4" fmla="*/ 653037 h 653036"/>
                        <a:gd name="connsiteX5" fmla="*/ 5393 w 337520"/>
                        <a:gd name="connsiteY5" fmla="*/ 653037 h 653036"/>
                        <a:gd name="connsiteX6" fmla="*/ 0 w 337520"/>
                        <a:gd name="connsiteY6" fmla="*/ 477743 h 653036"/>
                        <a:gd name="connsiteX7" fmla="*/ 24271 w 337520"/>
                        <a:gd name="connsiteY7" fmla="*/ 205363 h 653036"/>
                        <a:gd name="connsiteX8" fmla="*/ 113266 w 337520"/>
                        <a:gd name="connsiteY8" fmla="*/ 38159 h 653036"/>
                        <a:gd name="connsiteX9" fmla="*/ 177991 w 337520"/>
                        <a:gd name="connsiteY9" fmla="*/ 5797 h 653036"/>
                        <a:gd name="connsiteX10" fmla="*/ 277773 w 337520"/>
                        <a:gd name="connsiteY10" fmla="*/ 27371 h 653036"/>
                        <a:gd name="connsiteX11" fmla="*/ 331710 w 337520"/>
                        <a:gd name="connsiteY11" fmla="*/ 129851 h 653036"/>
                        <a:gd name="connsiteX12" fmla="*/ 326317 w 337520"/>
                        <a:gd name="connsiteY12" fmla="*/ 267390 h 653036"/>
                        <a:gd name="connsiteX13" fmla="*/ 248108 w 337520"/>
                        <a:gd name="connsiteY13" fmla="*/ 116367 h 653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7520" h="653036">
                          <a:moveTo>
                            <a:pt x="248108" y="116367"/>
                          </a:moveTo>
                          <a:cubicBezTo>
                            <a:pt x="231928" y="97489"/>
                            <a:pt x="210353" y="84005"/>
                            <a:pt x="188778" y="73218"/>
                          </a:cubicBezTo>
                          <a:cubicBezTo>
                            <a:pt x="159113" y="59734"/>
                            <a:pt x="148326" y="70521"/>
                            <a:pt x="126751" y="102883"/>
                          </a:cubicBezTo>
                          <a:cubicBezTo>
                            <a:pt x="64724" y="199969"/>
                            <a:pt x="59330" y="361779"/>
                            <a:pt x="67421" y="477743"/>
                          </a:cubicBezTo>
                          <a:cubicBezTo>
                            <a:pt x="70118" y="537073"/>
                            <a:pt x="75511" y="596403"/>
                            <a:pt x="80905" y="653037"/>
                          </a:cubicBezTo>
                          <a:lnTo>
                            <a:pt x="5393" y="653037"/>
                          </a:lnTo>
                          <a:cubicBezTo>
                            <a:pt x="0" y="593706"/>
                            <a:pt x="0" y="534376"/>
                            <a:pt x="0" y="477743"/>
                          </a:cubicBezTo>
                          <a:cubicBezTo>
                            <a:pt x="2697" y="388747"/>
                            <a:pt x="0" y="288965"/>
                            <a:pt x="24271" y="205363"/>
                          </a:cubicBezTo>
                          <a:cubicBezTo>
                            <a:pt x="40452" y="151426"/>
                            <a:pt x="72814" y="67824"/>
                            <a:pt x="113266" y="38159"/>
                          </a:cubicBezTo>
                          <a:cubicBezTo>
                            <a:pt x="124054" y="19281"/>
                            <a:pt x="161810" y="11191"/>
                            <a:pt x="177991" y="5797"/>
                          </a:cubicBezTo>
                          <a:cubicBezTo>
                            <a:pt x="213050" y="-4991"/>
                            <a:pt x="248108" y="-2294"/>
                            <a:pt x="277773" y="27371"/>
                          </a:cubicBezTo>
                          <a:cubicBezTo>
                            <a:pt x="302045" y="54340"/>
                            <a:pt x="320923" y="92096"/>
                            <a:pt x="331710" y="129851"/>
                          </a:cubicBezTo>
                          <a:cubicBezTo>
                            <a:pt x="345194" y="175697"/>
                            <a:pt x="331710" y="221544"/>
                            <a:pt x="326317" y="267390"/>
                          </a:cubicBezTo>
                          <a:cubicBezTo>
                            <a:pt x="315529" y="210756"/>
                            <a:pt x="280470" y="156819"/>
                            <a:pt x="248108" y="116367"/>
                          </a:cubicBezTo>
                          <a:close/>
                        </a:path>
                      </a:pathLst>
                    </a:custGeom>
                    <a:solidFill>
                      <a:srgbClr val="315358"/>
                    </a:solidFill>
                    <a:ln w="26947" cap="flat">
                      <a:noFill/>
                      <a:prstDash val="solid"/>
                      <a:miter/>
                    </a:ln>
                  </p:spPr>
                  <p:txBody>
                    <a:bodyPr rtlCol="1" anchor="ctr"/>
                    <a:lstStyle/>
                    <a:p>
                      <a:endParaRPr lang="ar-SA"/>
                    </a:p>
                  </p:txBody>
                </p:sp>
                <p:sp>
                  <p:nvSpPr>
                    <p:cNvPr id="532" name="شكل حر: شكل 1748">
                      <a:extLst>
                        <a:ext uri="{FF2B5EF4-FFF2-40B4-BE49-F238E27FC236}">
                          <a16:creationId xmlns:a16="http://schemas.microsoft.com/office/drawing/2014/main" id="{3A47DE8B-E2CF-4798-A117-251138B9A9A6}"/>
                        </a:ext>
                      </a:extLst>
                    </p:cNvPr>
                    <p:cNvSpPr/>
                    <p:nvPr/>
                  </p:nvSpPr>
                  <p:spPr>
                    <a:xfrm>
                      <a:off x="9441611" y="6429247"/>
                      <a:ext cx="167203" cy="601394"/>
                    </a:xfrm>
                    <a:custGeom>
                      <a:avLst/>
                      <a:gdLst>
                        <a:gd name="connsiteX0" fmla="*/ 99782 w 167203"/>
                        <a:gd name="connsiteY0" fmla="*/ 51240 h 601394"/>
                        <a:gd name="connsiteX1" fmla="*/ 40452 w 167203"/>
                        <a:gd name="connsiteY1" fmla="*/ 426100 h 601394"/>
                        <a:gd name="connsiteX2" fmla="*/ 53937 w 167203"/>
                        <a:gd name="connsiteY2" fmla="*/ 601394 h 601394"/>
                        <a:gd name="connsiteX3" fmla="*/ 2697 w 167203"/>
                        <a:gd name="connsiteY3" fmla="*/ 601394 h 601394"/>
                        <a:gd name="connsiteX4" fmla="*/ 0 w 167203"/>
                        <a:gd name="connsiteY4" fmla="*/ 512398 h 601394"/>
                        <a:gd name="connsiteX5" fmla="*/ 16181 w 167203"/>
                        <a:gd name="connsiteY5" fmla="*/ 272380 h 601394"/>
                        <a:gd name="connsiteX6" fmla="*/ 110570 w 167203"/>
                        <a:gd name="connsiteY6" fmla="*/ 0 h 601394"/>
                        <a:gd name="connsiteX7" fmla="*/ 167203 w 167203"/>
                        <a:gd name="connsiteY7" fmla="*/ 24272 h 601394"/>
                        <a:gd name="connsiteX8" fmla="*/ 161810 w 167203"/>
                        <a:gd name="connsiteY8" fmla="*/ 21575 h 601394"/>
                        <a:gd name="connsiteX9" fmla="*/ 99782 w 167203"/>
                        <a:gd name="connsiteY9" fmla="*/ 51240 h 601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203" h="601394">
                          <a:moveTo>
                            <a:pt x="99782" y="51240"/>
                          </a:moveTo>
                          <a:cubicBezTo>
                            <a:pt x="37755" y="148326"/>
                            <a:pt x="32361" y="310136"/>
                            <a:pt x="40452" y="426100"/>
                          </a:cubicBezTo>
                          <a:cubicBezTo>
                            <a:pt x="43149" y="485430"/>
                            <a:pt x="48543" y="544761"/>
                            <a:pt x="53937" y="601394"/>
                          </a:cubicBezTo>
                          <a:lnTo>
                            <a:pt x="2697" y="601394"/>
                          </a:lnTo>
                          <a:cubicBezTo>
                            <a:pt x="0" y="571729"/>
                            <a:pt x="0" y="542064"/>
                            <a:pt x="0" y="512398"/>
                          </a:cubicBezTo>
                          <a:cubicBezTo>
                            <a:pt x="2697" y="434190"/>
                            <a:pt x="8090" y="353285"/>
                            <a:pt x="16181" y="272380"/>
                          </a:cubicBezTo>
                          <a:cubicBezTo>
                            <a:pt x="24271" y="175294"/>
                            <a:pt x="43149" y="56634"/>
                            <a:pt x="110570" y="0"/>
                          </a:cubicBezTo>
                          <a:cubicBezTo>
                            <a:pt x="129448" y="0"/>
                            <a:pt x="148326" y="8091"/>
                            <a:pt x="167203" y="24272"/>
                          </a:cubicBezTo>
                          <a:cubicBezTo>
                            <a:pt x="164507" y="24272"/>
                            <a:pt x="164507" y="21575"/>
                            <a:pt x="161810" y="21575"/>
                          </a:cubicBezTo>
                          <a:cubicBezTo>
                            <a:pt x="129448" y="5394"/>
                            <a:pt x="118660" y="18878"/>
                            <a:pt x="99782" y="51240"/>
                          </a:cubicBezTo>
                          <a:close/>
                        </a:path>
                      </a:pathLst>
                    </a:custGeom>
                    <a:solidFill>
                      <a:srgbClr val="006400"/>
                    </a:solidFill>
                    <a:ln w="26947" cap="flat">
                      <a:noFill/>
                      <a:prstDash val="solid"/>
                      <a:miter/>
                    </a:ln>
                  </p:spPr>
                  <p:txBody>
                    <a:bodyPr rtlCol="1" anchor="ctr"/>
                    <a:lstStyle/>
                    <a:p>
                      <a:endParaRPr lang="ar-SA"/>
                    </a:p>
                  </p:txBody>
                </p:sp>
                <p:sp>
                  <p:nvSpPr>
                    <p:cNvPr id="533" name="شكل حر: شكل 1749">
                      <a:extLst>
                        <a:ext uri="{FF2B5EF4-FFF2-40B4-BE49-F238E27FC236}">
                          <a16:creationId xmlns:a16="http://schemas.microsoft.com/office/drawing/2014/main" id="{8DDB233F-9C0A-4401-B74A-D45E5E6082F1}"/>
                        </a:ext>
                      </a:extLst>
                    </p:cNvPr>
                    <p:cNvSpPr/>
                    <p:nvPr/>
                  </p:nvSpPr>
                  <p:spPr>
                    <a:xfrm>
                      <a:off x="9379583" y="6148337"/>
                      <a:ext cx="183385" cy="882304"/>
                    </a:xfrm>
                    <a:custGeom>
                      <a:avLst/>
                      <a:gdLst>
                        <a:gd name="connsiteX0" fmla="*/ 132145 w 183385"/>
                        <a:gd name="connsiteY0" fmla="*/ 121797 h 882304"/>
                        <a:gd name="connsiteX1" fmla="*/ 88996 w 183385"/>
                        <a:gd name="connsiteY1" fmla="*/ 297091 h 882304"/>
                        <a:gd name="connsiteX2" fmla="*/ 64725 w 183385"/>
                        <a:gd name="connsiteY2" fmla="*/ 658467 h 882304"/>
                        <a:gd name="connsiteX3" fmla="*/ 59331 w 183385"/>
                        <a:gd name="connsiteY3" fmla="*/ 836458 h 882304"/>
                        <a:gd name="connsiteX4" fmla="*/ 59331 w 183385"/>
                        <a:gd name="connsiteY4" fmla="*/ 882304 h 882304"/>
                        <a:gd name="connsiteX5" fmla="*/ 0 w 183385"/>
                        <a:gd name="connsiteY5" fmla="*/ 882304 h 882304"/>
                        <a:gd name="connsiteX6" fmla="*/ 0 w 183385"/>
                        <a:gd name="connsiteY6" fmla="*/ 793308 h 882304"/>
                        <a:gd name="connsiteX7" fmla="*/ 26968 w 183385"/>
                        <a:gd name="connsiteY7" fmla="*/ 324059 h 882304"/>
                        <a:gd name="connsiteX8" fmla="*/ 91693 w 183385"/>
                        <a:gd name="connsiteY8" fmla="*/ 119100 h 882304"/>
                        <a:gd name="connsiteX9" fmla="*/ 183385 w 183385"/>
                        <a:gd name="connsiteY9" fmla="*/ 3137 h 882304"/>
                        <a:gd name="connsiteX10" fmla="*/ 132145 w 183385"/>
                        <a:gd name="connsiteY10" fmla="*/ 121797 h 882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3385" h="882304">
                          <a:moveTo>
                            <a:pt x="132145" y="121797"/>
                          </a:moveTo>
                          <a:cubicBezTo>
                            <a:pt x="115964" y="178431"/>
                            <a:pt x="99783" y="237761"/>
                            <a:pt x="88996" y="297091"/>
                          </a:cubicBezTo>
                          <a:cubicBezTo>
                            <a:pt x="70118" y="415752"/>
                            <a:pt x="67421" y="537109"/>
                            <a:pt x="64725" y="658467"/>
                          </a:cubicBezTo>
                          <a:cubicBezTo>
                            <a:pt x="62028" y="717797"/>
                            <a:pt x="59331" y="777127"/>
                            <a:pt x="59331" y="836458"/>
                          </a:cubicBezTo>
                          <a:cubicBezTo>
                            <a:pt x="59331" y="852639"/>
                            <a:pt x="59331" y="866123"/>
                            <a:pt x="59331" y="882304"/>
                          </a:cubicBezTo>
                          <a:lnTo>
                            <a:pt x="0" y="882304"/>
                          </a:lnTo>
                          <a:cubicBezTo>
                            <a:pt x="0" y="852639"/>
                            <a:pt x="0" y="822974"/>
                            <a:pt x="0" y="793308"/>
                          </a:cubicBezTo>
                          <a:cubicBezTo>
                            <a:pt x="0" y="636892"/>
                            <a:pt x="2697" y="477779"/>
                            <a:pt x="26968" y="324059"/>
                          </a:cubicBezTo>
                          <a:cubicBezTo>
                            <a:pt x="37756" y="251245"/>
                            <a:pt x="62028" y="183824"/>
                            <a:pt x="91693" y="119100"/>
                          </a:cubicBezTo>
                          <a:cubicBezTo>
                            <a:pt x="99783" y="102919"/>
                            <a:pt x="159114" y="-21135"/>
                            <a:pt x="183385" y="3137"/>
                          </a:cubicBezTo>
                          <a:cubicBezTo>
                            <a:pt x="177991" y="440"/>
                            <a:pt x="134842" y="111010"/>
                            <a:pt x="132145" y="121797"/>
                          </a:cubicBezTo>
                          <a:close/>
                        </a:path>
                      </a:pathLst>
                    </a:custGeom>
                    <a:solidFill>
                      <a:srgbClr val="115027"/>
                    </a:solidFill>
                    <a:ln w="26947" cap="flat">
                      <a:noFill/>
                      <a:prstDash val="solid"/>
                      <a:miter/>
                    </a:ln>
                  </p:spPr>
                  <p:txBody>
                    <a:bodyPr rtlCol="1" anchor="ctr"/>
                    <a:lstStyle/>
                    <a:p>
                      <a:endParaRPr lang="ar-SA"/>
                    </a:p>
                  </p:txBody>
                </p:sp>
                <p:sp>
                  <p:nvSpPr>
                    <p:cNvPr id="534" name="شكل حر: شكل 1750">
                      <a:extLst>
                        <a:ext uri="{FF2B5EF4-FFF2-40B4-BE49-F238E27FC236}">
                          <a16:creationId xmlns:a16="http://schemas.microsoft.com/office/drawing/2014/main" id="{A4C05418-792D-47A6-B889-B43C5A2B967B}"/>
                        </a:ext>
                      </a:extLst>
                    </p:cNvPr>
                    <p:cNvSpPr/>
                    <p:nvPr/>
                  </p:nvSpPr>
                  <p:spPr>
                    <a:xfrm>
                      <a:off x="9410747" y="6148777"/>
                      <a:ext cx="152221" cy="881864"/>
                    </a:xfrm>
                    <a:custGeom>
                      <a:avLst/>
                      <a:gdLst>
                        <a:gd name="connsiteX0" fmla="*/ 100982 w 152221"/>
                        <a:gd name="connsiteY0" fmla="*/ 121357 h 881864"/>
                        <a:gd name="connsiteX1" fmla="*/ 57832 w 152221"/>
                        <a:gd name="connsiteY1" fmla="*/ 296652 h 881864"/>
                        <a:gd name="connsiteX2" fmla="*/ 33561 w 152221"/>
                        <a:gd name="connsiteY2" fmla="*/ 658027 h 881864"/>
                        <a:gd name="connsiteX3" fmla="*/ 28167 w 152221"/>
                        <a:gd name="connsiteY3" fmla="*/ 836018 h 881864"/>
                        <a:gd name="connsiteX4" fmla="*/ 28167 w 152221"/>
                        <a:gd name="connsiteY4" fmla="*/ 881865 h 881864"/>
                        <a:gd name="connsiteX5" fmla="*/ 1199 w 152221"/>
                        <a:gd name="connsiteY5" fmla="*/ 881865 h 881864"/>
                        <a:gd name="connsiteX6" fmla="*/ 1199 w 152221"/>
                        <a:gd name="connsiteY6" fmla="*/ 703874 h 881864"/>
                        <a:gd name="connsiteX7" fmla="*/ 22773 w 152221"/>
                        <a:gd name="connsiteY7" fmla="*/ 382950 h 881864"/>
                        <a:gd name="connsiteX8" fmla="*/ 44348 w 152221"/>
                        <a:gd name="connsiteY8" fmla="*/ 248109 h 881864"/>
                        <a:gd name="connsiteX9" fmla="*/ 122556 w 152221"/>
                        <a:gd name="connsiteY9" fmla="*/ 29665 h 881864"/>
                        <a:gd name="connsiteX10" fmla="*/ 144130 w 152221"/>
                        <a:gd name="connsiteY10" fmla="*/ 0 h 881864"/>
                        <a:gd name="connsiteX11" fmla="*/ 152221 w 152221"/>
                        <a:gd name="connsiteY11" fmla="*/ 2697 h 881864"/>
                        <a:gd name="connsiteX12" fmla="*/ 100982 w 152221"/>
                        <a:gd name="connsiteY12" fmla="*/ 121357 h 881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2221" h="881864">
                          <a:moveTo>
                            <a:pt x="100982" y="121357"/>
                          </a:moveTo>
                          <a:cubicBezTo>
                            <a:pt x="84801" y="177991"/>
                            <a:pt x="68619" y="237321"/>
                            <a:pt x="57832" y="296652"/>
                          </a:cubicBezTo>
                          <a:cubicBezTo>
                            <a:pt x="38954" y="415312"/>
                            <a:pt x="36257" y="536670"/>
                            <a:pt x="33561" y="658027"/>
                          </a:cubicBezTo>
                          <a:cubicBezTo>
                            <a:pt x="30864" y="717358"/>
                            <a:pt x="28167" y="776688"/>
                            <a:pt x="28167" y="836018"/>
                          </a:cubicBezTo>
                          <a:cubicBezTo>
                            <a:pt x="28167" y="852199"/>
                            <a:pt x="28167" y="865683"/>
                            <a:pt x="28167" y="881865"/>
                          </a:cubicBezTo>
                          <a:lnTo>
                            <a:pt x="1199" y="881865"/>
                          </a:lnTo>
                          <a:cubicBezTo>
                            <a:pt x="-1498" y="822534"/>
                            <a:pt x="1199" y="763203"/>
                            <a:pt x="1199" y="703874"/>
                          </a:cubicBezTo>
                          <a:cubicBezTo>
                            <a:pt x="3896" y="596000"/>
                            <a:pt x="11986" y="490823"/>
                            <a:pt x="22773" y="382950"/>
                          </a:cubicBezTo>
                          <a:cubicBezTo>
                            <a:pt x="28167" y="337104"/>
                            <a:pt x="33561" y="293955"/>
                            <a:pt x="44348" y="248109"/>
                          </a:cubicBezTo>
                          <a:cubicBezTo>
                            <a:pt x="60529" y="169901"/>
                            <a:pt x="92891" y="102480"/>
                            <a:pt x="122556" y="29665"/>
                          </a:cubicBezTo>
                          <a:cubicBezTo>
                            <a:pt x="127950" y="16181"/>
                            <a:pt x="136040" y="8091"/>
                            <a:pt x="144130" y="0"/>
                          </a:cubicBezTo>
                          <a:cubicBezTo>
                            <a:pt x="146827" y="0"/>
                            <a:pt x="149524" y="0"/>
                            <a:pt x="152221" y="2697"/>
                          </a:cubicBezTo>
                          <a:cubicBezTo>
                            <a:pt x="146827" y="0"/>
                            <a:pt x="103678" y="110570"/>
                            <a:pt x="100982" y="121357"/>
                          </a:cubicBezTo>
                          <a:close/>
                        </a:path>
                      </a:pathLst>
                    </a:custGeom>
                    <a:solidFill>
                      <a:srgbClr val="043A32"/>
                    </a:solidFill>
                    <a:ln w="26947" cap="flat">
                      <a:noFill/>
                      <a:prstDash val="solid"/>
                      <a:miter/>
                    </a:ln>
                  </p:spPr>
                  <p:txBody>
                    <a:bodyPr rtlCol="1" anchor="ctr"/>
                    <a:lstStyle/>
                    <a:p>
                      <a:endParaRPr lang="ar-SA"/>
                    </a:p>
                  </p:txBody>
                </p:sp>
                <p:sp>
                  <p:nvSpPr>
                    <p:cNvPr id="535" name="شكل حر: شكل 1751">
                      <a:extLst>
                        <a:ext uri="{FF2B5EF4-FFF2-40B4-BE49-F238E27FC236}">
                          <a16:creationId xmlns:a16="http://schemas.microsoft.com/office/drawing/2014/main" id="{CA5B6107-5A11-4B2C-B1F8-C0A2B934CAFE}"/>
                        </a:ext>
                      </a:extLst>
                    </p:cNvPr>
                    <p:cNvSpPr/>
                    <p:nvPr/>
                  </p:nvSpPr>
                  <p:spPr>
                    <a:xfrm>
                      <a:off x="9349919" y="6442676"/>
                      <a:ext cx="56632" cy="587965"/>
                    </a:xfrm>
                    <a:custGeom>
                      <a:avLst/>
                      <a:gdLst>
                        <a:gd name="connsiteX0" fmla="*/ 0 w 56632"/>
                        <a:gd name="connsiteY0" fmla="*/ 587966 h 587965"/>
                        <a:gd name="connsiteX1" fmla="*/ 16180 w 56632"/>
                        <a:gd name="connsiteY1" fmla="*/ 358734 h 587965"/>
                        <a:gd name="connsiteX2" fmla="*/ 16180 w 56632"/>
                        <a:gd name="connsiteY2" fmla="*/ 56 h 587965"/>
                        <a:gd name="connsiteX3" fmla="*/ 56633 w 56632"/>
                        <a:gd name="connsiteY3" fmla="*/ 420762 h 587965"/>
                        <a:gd name="connsiteX4" fmla="*/ 48543 w 56632"/>
                        <a:gd name="connsiteY4" fmla="*/ 585269 h 587965"/>
                        <a:gd name="connsiteX5" fmla="*/ 0 w 56632"/>
                        <a:gd name="connsiteY5" fmla="*/ 585269 h 587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632" h="587965">
                          <a:moveTo>
                            <a:pt x="0" y="587966"/>
                          </a:moveTo>
                          <a:cubicBezTo>
                            <a:pt x="8090" y="512454"/>
                            <a:pt x="13484" y="436943"/>
                            <a:pt x="16180" y="358734"/>
                          </a:cubicBezTo>
                          <a:cubicBezTo>
                            <a:pt x="16180" y="326373"/>
                            <a:pt x="13484" y="2753"/>
                            <a:pt x="16180" y="56"/>
                          </a:cubicBezTo>
                          <a:cubicBezTo>
                            <a:pt x="51240" y="-5338"/>
                            <a:pt x="56633" y="383006"/>
                            <a:pt x="56633" y="420762"/>
                          </a:cubicBezTo>
                          <a:cubicBezTo>
                            <a:pt x="56633" y="474698"/>
                            <a:pt x="53937" y="531332"/>
                            <a:pt x="48543" y="585269"/>
                          </a:cubicBezTo>
                          <a:lnTo>
                            <a:pt x="0" y="585269"/>
                          </a:lnTo>
                          <a:close/>
                        </a:path>
                      </a:pathLst>
                    </a:custGeom>
                    <a:solidFill>
                      <a:srgbClr val="1F5C24"/>
                    </a:solidFill>
                    <a:ln w="26947" cap="flat">
                      <a:noFill/>
                      <a:prstDash val="solid"/>
                      <a:miter/>
                    </a:ln>
                  </p:spPr>
                  <p:txBody>
                    <a:bodyPr rtlCol="1" anchor="ctr"/>
                    <a:lstStyle/>
                    <a:p>
                      <a:endParaRPr lang="ar-SA"/>
                    </a:p>
                  </p:txBody>
                </p:sp>
                <p:sp>
                  <p:nvSpPr>
                    <p:cNvPr id="536" name="شكل حر: شكل 1752">
                      <a:extLst>
                        <a:ext uri="{FF2B5EF4-FFF2-40B4-BE49-F238E27FC236}">
                          <a16:creationId xmlns:a16="http://schemas.microsoft.com/office/drawing/2014/main" id="{67E4CDE0-5B05-4D09-9E82-2F11A0E95093}"/>
                        </a:ext>
                      </a:extLst>
                    </p:cNvPr>
                    <p:cNvSpPr/>
                    <p:nvPr/>
                  </p:nvSpPr>
                  <p:spPr>
                    <a:xfrm>
                      <a:off x="9366099" y="6445429"/>
                      <a:ext cx="40452" cy="585213"/>
                    </a:xfrm>
                    <a:custGeom>
                      <a:avLst/>
                      <a:gdLst>
                        <a:gd name="connsiteX0" fmla="*/ 8091 w 40452"/>
                        <a:gd name="connsiteY0" fmla="*/ 585213 h 585213"/>
                        <a:gd name="connsiteX1" fmla="*/ 0 w 40452"/>
                        <a:gd name="connsiteY1" fmla="*/ 0 h 585213"/>
                        <a:gd name="connsiteX2" fmla="*/ 40452 w 40452"/>
                        <a:gd name="connsiteY2" fmla="*/ 420706 h 585213"/>
                        <a:gd name="connsiteX3" fmla="*/ 32362 w 40452"/>
                        <a:gd name="connsiteY3" fmla="*/ 585213 h 585213"/>
                        <a:gd name="connsiteX4" fmla="*/ 8091 w 40452"/>
                        <a:gd name="connsiteY4" fmla="*/ 585213 h 5852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52" h="585213">
                          <a:moveTo>
                            <a:pt x="8091" y="585213"/>
                          </a:moveTo>
                          <a:cubicBezTo>
                            <a:pt x="24272" y="391041"/>
                            <a:pt x="18878" y="194172"/>
                            <a:pt x="0" y="0"/>
                          </a:cubicBezTo>
                          <a:cubicBezTo>
                            <a:pt x="35059" y="0"/>
                            <a:pt x="40452" y="382950"/>
                            <a:pt x="40452" y="420706"/>
                          </a:cubicBezTo>
                          <a:cubicBezTo>
                            <a:pt x="40452" y="474643"/>
                            <a:pt x="37756" y="531276"/>
                            <a:pt x="32362" y="585213"/>
                          </a:cubicBezTo>
                          <a:lnTo>
                            <a:pt x="8091" y="585213"/>
                          </a:lnTo>
                          <a:close/>
                        </a:path>
                      </a:pathLst>
                    </a:custGeom>
                    <a:solidFill>
                      <a:srgbClr val="1F5C24"/>
                    </a:solidFill>
                    <a:ln w="26947" cap="flat">
                      <a:noFill/>
                      <a:prstDash val="solid"/>
                      <a:miter/>
                    </a:ln>
                  </p:spPr>
                  <p:txBody>
                    <a:bodyPr rtlCol="1" anchor="ctr"/>
                    <a:lstStyle/>
                    <a:p>
                      <a:endParaRPr lang="ar-SA"/>
                    </a:p>
                  </p:txBody>
                </p:sp>
                <p:sp>
                  <p:nvSpPr>
                    <p:cNvPr id="537" name="شكل حر: شكل 1753">
                      <a:extLst>
                        <a:ext uri="{FF2B5EF4-FFF2-40B4-BE49-F238E27FC236}">
                          <a16:creationId xmlns:a16="http://schemas.microsoft.com/office/drawing/2014/main" id="{186B72A7-5E33-4069-BD5A-F39D8F555E0B}"/>
                        </a:ext>
                      </a:extLst>
                    </p:cNvPr>
                    <p:cNvSpPr/>
                    <p:nvPr/>
                  </p:nvSpPr>
                  <p:spPr>
                    <a:xfrm>
                      <a:off x="10528434" y="6409330"/>
                      <a:ext cx="423403" cy="621311"/>
                    </a:xfrm>
                    <a:custGeom>
                      <a:avLst/>
                      <a:gdLst>
                        <a:gd name="connsiteX0" fmla="*/ 215747 w 423403"/>
                        <a:gd name="connsiteY0" fmla="*/ 114306 h 621311"/>
                        <a:gd name="connsiteX1" fmla="*/ 83602 w 423403"/>
                        <a:gd name="connsiteY1" fmla="*/ 481076 h 621311"/>
                        <a:gd name="connsiteX2" fmla="*/ 70118 w 423403"/>
                        <a:gd name="connsiteY2" fmla="*/ 621311 h 621311"/>
                        <a:gd name="connsiteX3" fmla="*/ 0 w 423403"/>
                        <a:gd name="connsiteY3" fmla="*/ 621311 h 621311"/>
                        <a:gd name="connsiteX4" fmla="*/ 0 w 423403"/>
                        <a:gd name="connsiteY4" fmla="*/ 607827 h 621311"/>
                        <a:gd name="connsiteX5" fmla="*/ 43149 w 423403"/>
                        <a:gd name="connsiteY5" fmla="*/ 365112 h 621311"/>
                        <a:gd name="connsiteX6" fmla="*/ 148326 w 423403"/>
                        <a:gd name="connsiteY6" fmla="*/ 119700 h 621311"/>
                        <a:gd name="connsiteX7" fmla="*/ 296652 w 423403"/>
                        <a:gd name="connsiteY7" fmla="*/ 1039 h 621311"/>
                        <a:gd name="connsiteX8" fmla="*/ 423403 w 423403"/>
                        <a:gd name="connsiteY8" fmla="*/ 173637 h 621311"/>
                        <a:gd name="connsiteX9" fmla="*/ 215747 w 423403"/>
                        <a:gd name="connsiteY9" fmla="*/ 114306 h 621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3403" h="621311">
                          <a:moveTo>
                            <a:pt x="215747" y="114306"/>
                          </a:moveTo>
                          <a:cubicBezTo>
                            <a:pt x="145629" y="216786"/>
                            <a:pt x="110570" y="351628"/>
                            <a:pt x="83602" y="481076"/>
                          </a:cubicBezTo>
                          <a:cubicBezTo>
                            <a:pt x="75512" y="529618"/>
                            <a:pt x="70118" y="575465"/>
                            <a:pt x="70118" y="621311"/>
                          </a:cubicBezTo>
                          <a:lnTo>
                            <a:pt x="0" y="621311"/>
                          </a:lnTo>
                          <a:cubicBezTo>
                            <a:pt x="0" y="615917"/>
                            <a:pt x="0" y="610523"/>
                            <a:pt x="0" y="607827"/>
                          </a:cubicBezTo>
                          <a:cubicBezTo>
                            <a:pt x="0" y="524225"/>
                            <a:pt x="10787" y="437926"/>
                            <a:pt x="43149" y="365112"/>
                          </a:cubicBezTo>
                          <a:cubicBezTo>
                            <a:pt x="78208" y="284207"/>
                            <a:pt x="102480" y="189818"/>
                            <a:pt x="148326" y="119700"/>
                          </a:cubicBezTo>
                          <a:cubicBezTo>
                            <a:pt x="180688" y="65764"/>
                            <a:pt x="237322" y="-9748"/>
                            <a:pt x="296652" y="1039"/>
                          </a:cubicBezTo>
                          <a:cubicBezTo>
                            <a:pt x="358679" y="41492"/>
                            <a:pt x="393738" y="98125"/>
                            <a:pt x="423403" y="173637"/>
                          </a:cubicBezTo>
                          <a:cubicBezTo>
                            <a:pt x="369466" y="122397"/>
                            <a:pt x="272380" y="30705"/>
                            <a:pt x="215747" y="114306"/>
                          </a:cubicBezTo>
                          <a:close/>
                        </a:path>
                      </a:pathLst>
                    </a:custGeom>
                    <a:solidFill>
                      <a:srgbClr val="242D3E"/>
                    </a:solidFill>
                    <a:ln w="26947" cap="flat">
                      <a:noFill/>
                      <a:prstDash val="solid"/>
                      <a:miter/>
                    </a:ln>
                  </p:spPr>
                  <p:txBody>
                    <a:bodyPr rtlCol="1" anchor="ctr"/>
                    <a:lstStyle/>
                    <a:p>
                      <a:endParaRPr lang="ar-SA"/>
                    </a:p>
                  </p:txBody>
                </p:sp>
                <p:sp>
                  <p:nvSpPr>
                    <p:cNvPr id="538" name="شكل حر: شكل 1754">
                      <a:extLst>
                        <a:ext uri="{FF2B5EF4-FFF2-40B4-BE49-F238E27FC236}">
                          <a16:creationId xmlns:a16="http://schemas.microsoft.com/office/drawing/2014/main" id="{34DF32FE-9779-4D4E-96C8-82E247177134}"/>
                        </a:ext>
                      </a:extLst>
                    </p:cNvPr>
                    <p:cNvSpPr/>
                    <p:nvPr/>
                  </p:nvSpPr>
                  <p:spPr>
                    <a:xfrm>
                      <a:off x="10446412" y="6105426"/>
                      <a:ext cx="504867" cy="927912"/>
                    </a:xfrm>
                    <a:custGeom>
                      <a:avLst/>
                      <a:gdLst>
                        <a:gd name="connsiteX0" fmla="*/ 373281 w 504867"/>
                        <a:gd name="connsiteY0" fmla="*/ 172800 h 927912"/>
                        <a:gd name="connsiteX1" fmla="*/ 284285 w 504867"/>
                        <a:gd name="connsiteY1" fmla="*/ 108075 h 927912"/>
                        <a:gd name="connsiteX2" fmla="*/ 192592 w 504867"/>
                        <a:gd name="connsiteY2" fmla="*/ 153922 h 927912"/>
                        <a:gd name="connsiteX3" fmla="*/ 100900 w 504867"/>
                        <a:gd name="connsiteY3" fmla="*/ 720257 h 927912"/>
                        <a:gd name="connsiteX4" fmla="*/ 117081 w 504867"/>
                        <a:gd name="connsiteY4" fmla="*/ 927912 h 927912"/>
                        <a:gd name="connsiteX5" fmla="*/ 3814 w 504867"/>
                        <a:gd name="connsiteY5" fmla="*/ 927912 h 927912"/>
                        <a:gd name="connsiteX6" fmla="*/ 1117 w 504867"/>
                        <a:gd name="connsiteY6" fmla="*/ 720257 h 927912"/>
                        <a:gd name="connsiteX7" fmla="*/ 36176 w 504867"/>
                        <a:gd name="connsiteY7" fmla="*/ 310338 h 927912"/>
                        <a:gd name="connsiteX8" fmla="*/ 171018 w 504867"/>
                        <a:gd name="connsiteY8" fmla="*/ 56836 h 927912"/>
                        <a:gd name="connsiteX9" fmla="*/ 268103 w 504867"/>
                        <a:gd name="connsiteY9" fmla="*/ 8293 h 927912"/>
                        <a:gd name="connsiteX10" fmla="*/ 416429 w 504867"/>
                        <a:gd name="connsiteY10" fmla="*/ 43351 h 927912"/>
                        <a:gd name="connsiteX11" fmla="*/ 497334 w 504867"/>
                        <a:gd name="connsiteY11" fmla="*/ 197071 h 927912"/>
                        <a:gd name="connsiteX12" fmla="*/ 486547 w 504867"/>
                        <a:gd name="connsiteY12" fmla="*/ 404727 h 927912"/>
                        <a:gd name="connsiteX13" fmla="*/ 373281 w 504867"/>
                        <a:gd name="connsiteY13" fmla="*/ 172800 h 927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4867" h="927912">
                          <a:moveTo>
                            <a:pt x="373281" y="172800"/>
                          </a:moveTo>
                          <a:cubicBezTo>
                            <a:pt x="349008" y="143134"/>
                            <a:pt x="316647" y="124256"/>
                            <a:pt x="284285" y="108075"/>
                          </a:cubicBezTo>
                          <a:cubicBezTo>
                            <a:pt x="238439" y="86501"/>
                            <a:pt x="222258" y="105379"/>
                            <a:pt x="192592" y="153922"/>
                          </a:cubicBezTo>
                          <a:cubicBezTo>
                            <a:pt x="100900" y="299551"/>
                            <a:pt x="90113" y="542266"/>
                            <a:pt x="100900" y="720257"/>
                          </a:cubicBezTo>
                          <a:cubicBezTo>
                            <a:pt x="106293" y="790374"/>
                            <a:pt x="111687" y="857795"/>
                            <a:pt x="117081" y="927912"/>
                          </a:cubicBezTo>
                          <a:lnTo>
                            <a:pt x="3814" y="927912"/>
                          </a:lnTo>
                          <a:cubicBezTo>
                            <a:pt x="1117" y="857795"/>
                            <a:pt x="-1580" y="787677"/>
                            <a:pt x="1117" y="720257"/>
                          </a:cubicBezTo>
                          <a:cubicBezTo>
                            <a:pt x="3814" y="585415"/>
                            <a:pt x="-1580" y="437089"/>
                            <a:pt x="36176" y="310338"/>
                          </a:cubicBezTo>
                          <a:cubicBezTo>
                            <a:pt x="60448" y="229433"/>
                            <a:pt x="106293" y="102682"/>
                            <a:pt x="171018" y="56836"/>
                          </a:cubicBezTo>
                          <a:cubicBezTo>
                            <a:pt x="184502" y="27170"/>
                            <a:pt x="246529" y="13686"/>
                            <a:pt x="268103" y="8293"/>
                          </a:cubicBezTo>
                          <a:cubicBezTo>
                            <a:pt x="322040" y="-7888"/>
                            <a:pt x="370584" y="-2495"/>
                            <a:pt x="416429" y="43351"/>
                          </a:cubicBezTo>
                          <a:cubicBezTo>
                            <a:pt x="454186" y="83804"/>
                            <a:pt x="481154" y="140438"/>
                            <a:pt x="497334" y="197071"/>
                          </a:cubicBezTo>
                          <a:cubicBezTo>
                            <a:pt x="516212" y="267189"/>
                            <a:pt x="494638" y="337306"/>
                            <a:pt x="486547" y="404727"/>
                          </a:cubicBezTo>
                          <a:cubicBezTo>
                            <a:pt x="478457" y="310338"/>
                            <a:pt x="424520" y="229433"/>
                            <a:pt x="373281" y="172800"/>
                          </a:cubicBezTo>
                          <a:close/>
                        </a:path>
                      </a:pathLst>
                    </a:custGeom>
                    <a:solidFill>
                      <a:srgbClr val="315358"/>
                    </a:solidFill>
                    <a:ln w="26947" cap="flat">
                      <a:noFill/>
                      <a:prstDash val="solid"/>
                      <a:miter/>
                    </a:ln>
                  </p:spPr>
                  <p:txBody>
                    <a:bodyPr rtlCol="1" anchor="ctr"/>
                    <a:lstStyle/>
                    <a:p>
                      <a:endParaRPr lang="ar-SA"/>
                    </a:p>
                  </p:txBody>
                </p:sp>
                <p:sp>
                  <p:nvSpPr>
                    <p:cNvPr id="539" name="شكل حر: شكل 1755">
                      <a:extLst>
                        <a:ext uri="{FF2B5EF4-FFF2-40B4-BE49-F238E27FC236}">
                          <a16:creationId xmlns:a16="http://schemas.microsoft.com/office/drawing/2014/main" id="{3EAF9B81-F6C3-4DEC-A356-AA4FAD472EEE}"/>
                        </a:ext>
                      </a:extLst>
                    </p:cNvPr>
                    <p:cNvSpPr/>
                    <p:nvPr/>
                  </p:nvSpPr>
                  <p:spPr>
                    <a:xfrm>
                      <a:off x="10730696" y="6100846"/>
                      <a:ext cx="223279" cy="403913"/>
                    </a:xfrm>
                    <a:custGeom>
                      <a:avLst/>
                      <a:gdLst>
                        <a:gd name="connsiteX0" fmla="*/ 134842 w 223279"/>
                        <a:gd name="connsiteY0" fmla="*/ 136927 h 403913"/>
                        <a:gd name="connsiteX1" fmla="*/ 21575 w 223279"/>
                        <a:gd name="connsiteY1" fmla="*/ 20963 h 403913"/>
                        <a:gd name="connsiteX2" fmla="*/ 0 w 223279"/>
                        <a:gd name="connsiteY2" fmla="*/ 4782 h 403913"/>
                        <a:gd name="connsiteX3" fmla="*/ 134842 w 223279"/>
                        <a:gd name="connsiteY3" fmla="*/ 42538 h 403913"/>
                        <a:gd name="connsiteX4" fmla="*/ 215747 w 223279"/>
                        <a:gd name="connsiteY4" fmla="*/ 196257 h 403913"/>
                        <a:gd name="connsiteX5" fmla="*/ 204959 w 223279"/>
                        <a:gd name="connsiteY5" fmla="*/ 403913 h 403913"/>
                        <a:gd name="connsiteX6" fmla="*/ 204959 w 223279"/>
                        <a:gd name="connsiteY6" fmla="*/ 395823 h 403913"/>
                        <a:gd name="connsiteX7" fmla="*/ 134842 w 223279"/>
                        <a:gd name="connsiteY7" fmla="*/ 136927 h 40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3279" h="403913">
                          <a:moveTo>
                            <a:pt x="134842" y="136927"/>
                          </a:moveTo>
                          <a:cubicBezTo>
                            <a:pt x="97086" y="99171"/>
                            <a:pt x="64724" y="56022"/>
                            <a:pt x="21575" y="20963"/>
                          </a:cubicBezTo>
                          <a:cubicBezTo>
                            <a:pt x="13484" y="15570"/>
                            <a:pt x="8091" y="10176"/>
                            <a:pt x="0" y="4782"/>
                          </a:cubicBezTo>
                          <a:cubicBezTo>
                            <a:pt x="48543" y="-6005"/>
                            <a:pt x="94389" y="-612"/>
                            <a:pt x="134842" y="42538"/>
                          </a:cubicBezTo>
                          <a:cubicBezTo>
                            <a:pt x="172597" y="82990"/>
                            <a:pt x="199565" y="139624"/>
                            <a:pt x="215747" y="196257"/>
                          </a:cubicBezTo>
                          <a:cubicBezTo>
                            <a:pt x="234625" y="266375"/>
                            <a:pt x="213050" y="336492"/>
                            <a:pt x="204959" y="403913"/>
                          </a:cubicBezTo>
                          <a:cubicBezTo>
                            <a:pt x="204959" y="401217"/>
                            <a:pt x="204959" y="398520"/>
                            <a:pt x="204959" y="395823"/>
                          </a:cubicBezTo>
                          <a:cubicBezTo>
                            <a:pt x="196869" y="304131"/>
                            <a:pt x="196869" y="207044"/>
                            <a:pt x="134842" y="136927"/>
                          </a:cubicBezTo>
                          <a:close/>
                        </a:path>
                      </a:pathLst>
                    </a:custGeom>
                    <a:solidFill>
                      <a:srgbClr val="BDE665"/>
                    </a:solidFill>
                    <a:ln w="26947" cap="flat">
                      <a:noFill/>
                      <a:prstDash val="solid"/>
                      <a:miter/>
                    </a:ln>
                  </p:spPr>
                  <p:txBody>
                    <a:bodyPr rtlCol="1" anchor="ctr"/>
                    <a:lstStyle/>
                    <a:p>
                      <a:endParaRPr lang="ar-SA"/>
                    </a:p>
                  </p:txBody>
                </p:sp>
                <p:sp>
                  <p:nvSpPr>
                    <p:cNvPr id="540" name="شكل حر: شكل 1756">
                      <a:extLst>
                        <a:ext uri="{FF2B5EF4-FFF2-40B4-BE49-F238E27FC236}">
                          <a16:creationId xmlns:a16="http://schemas.microsoft.com/office/drawing/2014/main" id="{65B9615C-4EAA-42A3-AC93-5E219954C91F}"/>
                        </a:ext>
                      </a:extLst>
                    </p:cNvPr>
                    <p:cNvSpPr/>
                    <p:nvPr/>
                  </p:nvSpPr>
                  <p:spPr>
                    <a:xfrm>
                      <a:off x="10523041" y="6108325"/>
                      <a:ext cx="407221" cy="391040"/>
                    </a:xfrm>
                    <a:custGeom>
                      <a:avLst/>
                      <a:gdLst>
                        <a:gd name="connsiteX0" fmla="*/ 94389 w 407221"/>
                        <a:gd name="connsiteY0" fmla="*/ 51240 h 391040"/>
                        <a:gd name="connsiteX1" fmla="*/ 191474 w 407221"/>
                        <a:gd name="connsiteY1" fmla="*/ 2697 h 391040"/>
                        <a:gd name="connsiteX2" fmla="*/ 204959 w 407221"/>
                        <a:gd name="connsiteY2" fmla="*/ 0 h 391040"/>
                        <a:gd name="connsiteX3" fmla="*/ 226534 w 407221"/>
                        <a:gd name="connsiteY3" fmla="*/ 16181 h 391040"/>
                        <a:gd name="connsiteX4" fmla="*/ 339800 w 407221"/>
                        <a:gd name="connsiteY4" fmla="*/ 132145 h 391040"/>
                        <a:gd name="connsiteX5" fmla="*/ 407221 w 407221"/>
                        <a:gd name="connsiteY5" fmla="*/ 391041 h 391040"/>
                        <a:gd name="connsiteX6" fmla="*/ 293955 w 407221"/>
                        <a:gd name="connsiteY6" fmla="*/ 169901 h 391040"/>
                        <a:gd name="connsiteX7" fmla="*/ 213050 w 407221"/>
                        <a:gd name="connsiteY7" fmla="*/ 110570 h 391040"/>
                        <a:gd name="connsiteX8" fmla="*/ 75511 w 407221"/>
                        <a:gd name="connsiteY8" fmla="*/ 99783 h 391040"/>
                        <a:gd name="connsiteX9" fmla="*/ 0 w 407221"/>
                        <a:gd name="connsiteY9" fmla="*/ 188778 h 391040"/>
                        <a:gd name="connsiteX10" fmla="*/ 94389 w 407221"/>
                        <a:gd name="connsiteY10" fmla="*/ 51240 h 39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7221" h="391040">
                          <a:moveTo>
                            <a:pt x="94389" y="51240"/>
                          </a:moveTo>
                          <a:cubicBezTo>
                            <a:pt x="107873" y="21575"/>
                            <a:pt x="169900" y="8091"/>
                            <a:pt x="191474" y="2697"/>
                          </a:cubicBezTo>
                          <a:cubicBezTo>
                            <a:pt x="196868" y="2697"/>
                            <a:pt x="199565" y="0"/>
                            <a:pt x="204959" y="0"/>
                          </a:cubicBezTo>
                          <a:cubicBezTo>
                            <a:pt x="213050" y="5394"/>
                            <a:pt x="218443" y="10787"/>
                            <a:pt x="226534" y="16181"/>
                          </a:cubicBezTo>
                          <a:cubicBezTo>
                            <a:pt x="269683" y="51240"/>
                            <a:pt x="302045" y="94389"/>
                            <a:pt x="339800" y="132145"/>
                          </a:cubicBezTo>
                          <a:cubicBezTo>
                            <a:pt x="401828" y="202262"/>
                            <a:pt x="401828" y="299349"/>
                            <a:pt x="407221" y="391041"/>
                          </a:cubicBezTo>
                          <a:cubicBezTo>
                            <a:pt x="396434" y="304742"/>
                            <a:pt x="345194" y="226534"/>
                            <a:pt x="293955" y="169901"/>
                          </a:cubicBezTo>
                          <a:cubicBezTo>
                            <a:pt x="269683" y="142932"/>
                            <a:pt x="242715" y="124054"/>
                            <a:pt x="213050" y="110570"/>
                          </a:cubicBezTo>
                          <a:cubicBezTo>
                            <a:pt x="172597" y="78208"/>
                            <a:pt x="121357" y="59330"/>
                            <a:pt x="75511" y="99783"/>
                          </a:cubicBezTo>
                          <a:cubicBezTo>
                            <a:pt x="45846" y="126751"/>
                            <a:pt x="21574" y="156416"/>
                            <a:pt x="0" y="188778"/>
                          </a:cubicBezTo>
                          <a:cubicBezTo>
                            <a:pt x="26968" y="132145"/>
                            <a:pt x="59330" y="78208"/>
                            <a:pt x="94389" y="51240"/>
                          </a:cubicBezTo>
                          <a:close/>
                        </a:path>
                      </a:pathLst>
                    </a:custGeom>
                    <a:solidFill>
                      <a:srgbClr val="63B527"/>
                    </a:solidFill>
                    <a:ln w="26947" cap="flat">
                      <a:noFill/>
                      <a:prstDash val="solid"/>
                      <a:miter/>
                    </a:ln>
                  </p:spPr>
                  <p:txBody>
                    <a:bodyPr rtlCol="1" anchor="ctr"/>
                    <a:lstStyle/>
                    <a:p>
                      <a:endParaRPr lang="ar-SA"/>
                    </a:p>
                  </p:txBody>
                </p:sp>
                <p:sp>
                  <p:nvSpPr>
                    <p:cNvPr id="541" name="شكل حر: شكل 1757">
                      <a:extLst>
                        <a:ext uri="{FF2B5EF4-FFF2-40B4-BE49-F238E27FC236}">
                          <a16:creationId xmlns:a16="http://schemas.microsoft.com/office/drawing/2014/main" id="{31C08885-FB79-4A5A-9437-F304278AD4CB}"/>
                        </a:ext>
                      </a:extLst>
                    </p:cNvPr>
                    <p:cNvSpPr/>
                    <p:nvPr/>
                  </p:nvSpPr>
                  <p:spPr>
                    <a:xfrm>
                      <a:off x="10490679" y="6186532"/>
                      <a:ext cx="250805" cy="846805"/>
                    </a:xfrm>
                    <a:custGeom>
                      <a:avLst/>
                      <a:gdLst>
                        <a:gd name="connsiteX0" fmla="*/ 148326 w 250805"/>
                        <a:gd name="connsiteY0" fmla="*/ 72815 h 846805"/>
                        <a:gd name="connsiteX1" fmla="*/ 56634 w 250805"/>
                        <a:gd name="connsiteY1" fmla="*/ 639150 h 846805"/>
                        <a:gd name="connsiteX2" fmla="*/ 72815 w 250805"/>
                        <a:gd name="connsiteY2" fmla="*/ 846805 h 846805"/>
                        <a:gd name="connsiteX3" fmla="*/ 0 w 250805"/>
                        <a:gd name="connsiteY3" fmla="*/ 846805 h 846805"/>
                        <a:gd name="connsiteX4" fmla="*/ 0 w 250805"/>
                        <a:gd name="connsiteY4" fmla="*/ 771294 h 846805"/>
                        <a:gd name="connsiteX5" fmla="*/ 24271 w 250805"/>
                        <a:gd name="connsiteY5" fmla="*/ 409919 h 846805"/>
                        <a:gd name="connsiteX6" fmla="*/ 167204 w 250805"/>
                        <a:gd name="connsiteY6" fmla="*/ 0 h 846805"/>
                        <a:gd name="connsiteX7" fmla="*/ 250805 w 250805"/>
                        <a:gd name="connsiteY7" fmla="*/ 35059 h 846805"/>
                        <a:gd name="connsiteX8" fmla="*/ 242715 w 250805"/>
                        <a:gd name="connsiteY8" fmla="*/ 29665 h 846805"/>
                        <a:gd name="connsiteX9" fmla="*/ 148326 w 250805"/>
                        <a:gd name="connsiteY9" fmla="*/ 72815 h 846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0805" h="846805">
                          <a:moveTo>
                            <a:pt x="148326" y="72815"/>
                          </a:moveTo>
                          <a:cubicBezTo>
                            <a:pt x="56634" y="218444"/>
                            <a:pt x="45846" y="461159"/>
                            <a:pt x="56634" y="639150"/>
                          </a:cubicBezTo>
                          <a:cubicBezTo>
                            <a:pt x="62027" y="709267"/>
                            <a:pt x="67421" y="776688"/>
                            <a:pt x="72815" y="846805"/>
                          </a:cubicBezTo>
                          <a:lnTo>
                            <a:pt x="0" y="846805"/>
                          </a:lnTo>
                          <a:cubicBezTo>
                            <a:pt x="0" y="822534"/>
                            <a:pt x="0" y="795566"/>
                            <a:pt x="0" y="771294"/>
                          </a:cubicBezTo>
                          <a:cubicBezTo>
                            <a:pt x="5394" y="652634"/>
                            <a:pt x="13484" y="531276"/>
                            <a:pt x="24271" y="409919"/>
                          </a:cubicBezTo>
                          <a:cubicBezTo>
                            <a:pt x="35058" y="264290"/>
                            <a:pt x="64724" y="86299"/>
                            <a:pt x="167204" y="0"/>
                          </a:cubicBezTo>
                          <a:cubicBezTo>
                            <a:pt x="196868" y="0"/>
                            <a:pt x="226534" y="13484"/>
                            <a:pt x="250805" y="35059"/>
                          </a:cubicBezTo>
                          <a:cubicBezTo>
                            <a:pt x="248109" y="32362"/>
                            <a:pt x="245412" y="32362"/>
                            <a:pt x="242715" y="29665"/>
                          </a:cubicBezTo>
                          <a:cubicBezTo>
                            <a:pt x="194172" y="5394"/>
                            <a:pt x="177991" y="24272"/>
                            <a:pt x="148326" y="72815"/>
                          </a:cubicBezTo>
                          <a:close/>
                        </a:path>
                      </a:pathLst>
                    </a:custGeom>
                    <a:solidFill>
                      <a:srgbClr val="006400"/>
                    </a:solidFill>
                    <a:ln w="26947" cap="flat">
                      <a:noFill/>
                      <a:prstDash val="solid"/>
                      <a:miter/>
                    </a:ln>
                  </p:spPr>
                  <p:txBody>
                    <a:bodyPr rtlCol="1" anchor="ctr"/>
                    <a:lstStyle/>
                    <a:p>
                      <a:endParaRPr lang="ar-SA"/>
                    </a:p>
                  </p:txBody>
                </p:sp>
                <p:sp>
                  <p:nvSpPr>
                    <p:cNvPr id="542" name="شكل حر: شكل 1758">
                      <a:extLst>
                        <a:ext uri="{FF2B5EF4-FFF2-40B4-BE49-F238E27FC236}">
                          <a16:creationId xmlns:a16="http://schemas.microsoft.com/office/drawing/2014/main" id="{A2F26110-EEAA-4589-B662-6E88F8ECD2C2}"/>
                        </a:ext>
                      </a:extLst>
                    </p:cNvPr>
                    <p:cNvSpPr/>
                    <p:nvPr/>
                  </p:nvSpPr>
                  <p:spPr>
                    <a:xfrm>
                      <a:off x="10738598" y="6105628"/>
                      <a:ext cx="204863" cy="329222"/>
                    </a:xfrm>
                    <a:custGeom>
                      <a:avLst/>
                      <a:gdLst>
                        <a:gd name="connsiteX0" fmla="*/ 27158 w 204863"/>
                        <a:gd name="connsiteY0" fmla="*/ 2697 h 329222"/>
                        <a:gd name="connsiteX1" fmla="*/ 108063 w 204863"/>
                        <a:gd name="connsiteY1" fmla="*/ 26968 h 329222"/>
                        <a:gd name="connsiteX2" fmla="*/ 159302 w 204863"/>
                        <a:gd name="connsiteY2" fmla="*/ 99783 h 329222"/>
                        <a:gd name="connsiteX3" fmla="*/ 197058 w 204863"/>
                        <a:gd name="connsiteY3" fmla="*/ 188778 h 329222"/>
                        <a:gd name="connsiteX4" fmla="*/ 202452 w 204863"/>
                        <a:gd name="connsiteY4" fmla="*/ 304742 h 329222"/>
                        <a:gd name="connsiteX5" fmla="*/ 202452 w 204863"/>
                        <a:gd name="connsiteY5" fmla="*/ 329014 h 329222"/>
                        <a:gd name="connsiteX6" fmla="*/ 194361 w 204863"/>
                        <a:gd name="connsiteY6" fmla="*/ 202262 h 329222"/>
                        <a:gd name="connsiteX7" fmla="*/ 156605 w 204863"/>
                        <a:gd name="connsiteY7" fmla="*/ 115964 h 329222"/>
                        <a:gd name="connsiteX8" fmla="*/ 108063 w 204863"/>
                        <a:gd name="connsiteY8" fmla="*/ 43149 h 329222"/>
                        <a:gd name="connsiteX9" fmla="*/ 189 w 204863"/>
                        <a:gd name="connsiteY9" fmla="*/ 0 h 329222"/>
                        <a:gd name="connsiteX10" fmla="*/ 27158 w 204863"/>
                        <a:gd name="connsiteY10" fmla="*/ 2697 h 329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4863" h="329222">
                          <a:moveTo>
                            <a:pt x="27158" y="2697"/>
                          </a:moveTo>
                          <a:cubicBezTo>
                            <a:pt x="54126" y="5394"/>
                            <a:pt x="83790" y="8091"/>
                            <a:pt x="108063" y="26968"/>
                          </a:cubicBezTo>
                          <a:cubicBezTo>
                            <a:pt x="129637" y="45846"/>
                            <a:pt x="145818" y="72815"/>
                            <a:pt x="159302" y="99783"/>
                          </a:cubicBezTo>
                          <a:cubicBezTo>
                            <a:pt x="172786" y="126751"/>
                            <a:pt x="186271" y="156416"/>
                            <a:pt x="197058" y="188778"/>
                          </a:cubicBezTo>
                          <a:cubicBezTo>
                            <a:pt x="207845" y="226534"/>
                            <a:pt x="205148" y="266987"/>
                            <a:pt x="202452" y="304742"/>
                          </a:cubicBezTo>
                          <a:cubicBezTo>
                            <a:pt x="202452" y="307439"/>
                            <a:pt x="202452" y="331711"/>
                            <a:pt x="202452" y="329014"/>
                          </a:cubicBezTo>
                          <a:cubicBezTo>
                            <a:pt x="205148" y="293955"/>
                            <a:pt x="202452" y="234625"/>
                            <a:pt x="194361" y="202262"/>
                          </a:cubicBezTo>
                          <a:cubicBezTo>
                            <a:pt x="186271" y="172598"/>
                            <a:pt x="170089" y="142932"/>
                            <a:pt x="156605" y="115964"/>
                          </a:cubicBezTo>
                          <a:cubicBezTo>
                            <a:pt x="143121" y="88996"/>
                            <a:pt x="126940" y="64724"/>
                            <a:pt x="108063" y="43149"/>
                          </a:cubicBezTo>
                          <a:cubicBezTo>
                            <a:pt x="83790" y="18878"/>
                            <a:pt x="29854" y="8091"/>
                            <a:pt x="189" y="0"/>
                          </a:cubicBezTo>
                          <a:cubicBezTo>
                            <a:pt x="-2508" y="0"/>
                            <a:pt x="24461" y="2697"/>
                            <a:pt x="27158" y="2697"/>
                          </a:cubicBezTo>
                          <a:close/>
                        </a:path>
                      </a:pathLst>
                    </a:custGeom>
                    <a:solidFill>
                      <a:srgbClr val="DCFB8E"/>
                    </a:solidFill>
                    <a:ln w="26947" cap="flat">
                      <a:noFill/>
                      <a:prstDash val="solid"/>
                      <a:miter/>
                    </a:ln>
                  </p:spPr>
                  <p:txBody>
                    <a:bodyPr rtlCol="1" anchor="ctr"/>
                    <a:lstStyle/>
                    <a:p>
                      <a:endParaRPr lang="ar-SA"/>
                    </a:p>
                  </p:txBody>
                </p:sp>
                <p:sp>
                  <p:nvSpPr>
                    <p:cNvPr id="543" name="شكل حر: شكل 1759">
                      <a:extLst>
                        <a:ext uri="{FF2B5EF4-FFF2-40B4-BE49-F238E27FC236}">
                          <a16:creationId xmlns:a16="http://schemas.microsoft.com/office/drawing/2014/main" id="{16021848-490A-495D-93EC-E4F2964D4C3A}"/>
                        </a:ext>
                      </a:extLst>
                    </p:cNvPr>
                    <p:cNvSpPr/>
                    <p:nvPr/>
                  </p:nvSpPr>
                  <p:spPr>
                    <a:xfrm>
                      <a:off x="10670632" y="6117068"/>
                      <a:ext cx="251962" cy="309555"/>
                    </a:xfrm>
                    <a:custGeom>
                      <a:avLst/>
                      <a:gdLst>
                        <a:gd name="connsiteX0" fmla="*/ 735 w 251962"/>
                        <a:gd name="connsiteY0" fmla="*/ 18225 h 309555"/>
                        <a:gd name="connsiteX1" fmla="*/ 138273 w 251962"/>
                        <a:gd name="connsiteY1" fmla="*/ 69465 h 309555"/>
                        <a:gd name="connsiteX2" fmla="*/ 197604 w 251962"/>
                        <a:gd name="connsiteY2" fmla="*/ 142280 h 309555"/>
                        <a:gd name="connsiteX3" fmla="*/ 235359 w 251962"/>
                        <a:gd name="connsiteY3" fmla="*/ 207003 h 309555"/>
                        <a:gd name="connsiteX4" fmla="*/ 251540 w 251962"/>
                        <a:gd name="connsiteY4" fmla="*/ 309483 h 309555"/>
                        <a:gd name="connsiteX5" fmla="*/ 189513 w 251962"/>
                        <a:gd name="connsiteY5" fmla="*/ 142280 h 309555"/>
                        <a:gd name="connsiteX6" fmla="*/ 138273 w 251962"/>
                        <a:gd name="connsiteY6" fmla="*/ 82949 h 309555"/>
                        <a:gd name="connsiteX7" fmla="*/ 6128 w 251962"/>
                        <a:gd name="connsiteY7" fmla="*/ 18225 h 309555"/>
                        <a:gd name="connsiteX8" fmla="*/ 735 w 251962"/>
                        <a:gd name="connsiteY8" fmla="*/ 18225 h 309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962" h="309555">
                          <a:moveTo>
                            <a:pt x="735" y="18225"/>
                          </a:moveTo>
                          <a:cubicBezTo>
                            <a:pt x="54672" y="-30318"/>
                            <a:pt x="105911" y="29012"/>
                            <a:pt x="138273" y="69465"/>
                          </a:cubicBezTo>
                          <a:cubicBezTo>
                            <a:pt x="159848" y="93736"/>
                            <a:pt x="178725" y="115311"/>
                            <a:pt x="197604" y="142280"/>
                          </a:cubicBezTo>
                          <a:cubicBezTo>
                            <a:pt x="213785" y="163854"/>
                            <a:pt x="224572" y="171944"/>
                            <a:pt x="235359" y="207003"/>
                          </a:cubicBezTo>
                          <a:cubicBezTo>
                            <a:pt x="243450" y="239365"/>
                            <a:pt x="254237" y="312180"/>
                            <a:pt x="251540" y="309483"/>
                          </a:cubicBezTo>
                          <a:cubicBezTo>
                            <a:pt x="243450" y="252849"/>
                            <a:pt x="240753" y="204306"/>
                            <a:pt x="189513" y="142280"/>
                          </a:cubicBezTo>
                          <a:cubicBezTo>
                            <a:pt x="173332" y="120705"/>
                            <a:pt x="154454" y="101827"/>
                            <a:pt x="138273" y="82949"/>
                          </a:cubicBezTo>
                          <a:cubicBezTo>
                            <a:pt x="103214" y="39800"/>
                            <a:pt x="57368" y="-6046"/>
                            <a:pt x="6128" y="18225"/>
                          </a:cubicBezTo>
                          <a:cubicBezTo>
                            <a:pt x="3431" y="18225"/>
                            <a:pt x="-1962" y="20922"/>
                            <a:pt x="735" y="18225"/>
                          </a:cubicBezTo>
                          <a:close/>
                        </a:path>
                      </a:pathLst>
                    </a:custGeom>
                    <a:solidFill>
                      <a:srgbClr val="DCFB8E">
                        <a:alpha val="30000"/>
                      </a:srgbClr>
                    </a:solidFill>
                    <a:ln w="26947" cap="flat">
                      <a:noFill/>
                      <a:prstDash val="solid"/>
                      <a:miter/>
                    </a:ln>
                  </p:spPr>
                  <p:txBody>
                    <a:bodyPr rtlCol="1" anchor="ctr"/>
                    <a:lstStyle/>
                    <a:p>
                      <a:endParaRPr lang="ar-SA"/>
                    </a:p>
                  </p:txBody>
                </p:sp>
                <p:sp>
                  <p:nvSpPr>
                    <p:cNvPr id="544" name="شكل حر: شكل 1760">
                      <a:extLst>
                        <a:ext uri="{FF2B5EF4-FFF2-40B4-BE49-F238E27FC236}">
                          <a16:creationId xmlns:a16="http://schemas.microsoft.com/office/drawing/2014/main" id="{B3C827EE-9F68-4B1A-B22F-1DBA1E5276A8}"/>
                        </a:ext>
                      </a:extLst>
                    </p:cNvPr>
                    <p:cNvSpPr/>
                    <p:nvPr/>
                  </p:nvSpPr>
                  <p:spPr>
                    <a:xfrm>
                      <a:off x="10393592" y="5763486"/>
                      <a:ext cx="275077" cy="1269851"/>
                    </a:xfrm>
                    <a:custGeom>
                      <a:avLst/>
                      <a:gdLst>
                        <a:gd name="connsiteX0" fmla="*/ 199565 w 275077"/>
                        <a:gd name="connsiteY0" fmla="*/ 180331 h 1269851"/>
                        <a:gd name="connsiteX1" fmla="*/ 134842 w 275077"/>
                        <a:gd name="connsiteY1" fmla="*/ 444621 h 1269851"/>
                        <a:gd name="connsiteX2" fmla="*/ 97086 w 275077"/>
                        <a:gd name="connsiteY2" fmla="*/ 989381 h 1269851"/>
                        <a:gd name="connsiteX3" fmla="*/ 88996 w 275077"/>
                        <a:gd name="connsiteY3" fmla="*/ 1259065 h 1269851"/>
                        <a:gd name="connsiteX4" fmla="*/ 88996 w 275077"/>
                        <a:gd name="connsiteY4" fmla="*/ 1269852 h 1269851"/>
                        <a:gd name="connsiteX5" fmla="*/ 0 w 275077"/>
                        <a:gd name="connsiteY5" fmla="*/ 1269852 h 1269851"/>
                        <a:gd name="connsiteX6" fmla="*/ 0 w 275077"/>
                        <a:gd name="connsiteY6" fmla="*/ 1191644 h 1269851"/>
                        <a:gd name="connsiteX7" fmla="*/ 0 w 275077"/>
                        <a:gd name="connsiteY7" fmla="*/ 1180857 h 1269851"/>
                        <a:gd name="connsiteX8" fmla="*/ 40452 w 275077"/>
                        <a:gd name="connsiteY8" fmla="*/ 485074 h 1269851"/>
                        <a:gd name="connsiteX9" fmla="*/ 137539 w 275077"/>
                        <a:gd name="connsiteY9" fmla="*/ 177635 h 1269851"/>
                        <a:gd name="connsiteX10" fmla="*/ 275077 w 275077"/>
                        <a:gd name="connsiteY10" fmla="*/ 5037 h 1269851"/>
                        <a:gd name="connsiteX11" fmla="*/ 199565 w 275077"/>
                        <a:gd name="connsiteY11" fmla="*/ 180331 h 1269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5077" h="1269851">
                          <a:moveTo>
                            <a:pt x="199565" y="180331"/>
                          </a:moveTo>
                          <a:cubicBezTo>
                            <a:pt x="175294" y="266630"/>
                            <a:pt x="148326" y="352929"/>
                            <a:pt x="134842" y="444621"/>
                          </a:cubicBezTo>
                          <a:cubicBezTo>
                            <a:pt x="105176" y="622612"/>
                            <a:pt x="102480" y="805997"/>
                            <a:pt x="97086" y="989381"/>
                          </a:cubicBezTo>
                          <a:cubicBezTo>
                            <a:pt x="94389" y="1078377"/>
                            <a:pt x="91692" y="1167372"/>
                            <a:pt x="88996" y="1259065"/>
                          </a:cubicBezTo>
                          <a:cubicBezTo>
                            <a:pt x="88996" y="1261762"/>
                            <a:pt x="88996" y="1264459"/>
                            <a:pt x="88996" y="1269852"/>
                          </a:cubicBezTo>
                          <a:lnTo>
                            <a:pt x="0" y="1269852"/>
                          </a:lnTo>
                          <a:cubicBezTo>
                            <a:pt x="0" y="1242883"/>
                            <a:pt x="0" y="1218612"/>
                            <a:pt x="0" y="1191644"/>
                          </a:cubicBezTo>
                          <a:cubicBezTo>
                            <a:pt x="0" y="1145798"/>
                            <a:pt x="0" y="1159282"/>
                            <a:pt x="0" y="1180857"/>
                          </a:cubicBezTo>
                          <a:cubicBezTo>
                            <a:pt x="0" y="951626"/>
                            <a:pt x="5394" y="711608"/>
                            <a:pt x="40452" y="485074"/>
                          </a:cubicBezTo>
                          <a:cubicBezTo>
                            <a:pt x="59331" y="374504"/>
                            <a:pt x="91692" y="274721"/>
                            <a:pt x="137539" y="177635"/>
                          </a:cubicBezTo>
                          <a:cubicBezTo>
                            <a:pt x="148326" y="153363"/>
                            <a:pt x="240018" y="-32718"/>
                            <a:pt x="275077" y="5037"/>
                          </a:cubicBezTo>
                          <a:cubicBezTo>
                            <a:pt x="269683" y="-356"/>
                            <a:pt x="204959" y="164151"/>
                            <a:pt x="199565" y="180331"/>
                          </a:cubicBezTo>
                          <a:close/>
                        </a:path>
                      </a:pathLst>
                    </a:custGeom>
                    <a:solidFill>
                      <a:srgbClr val="115027"/>
                    </a:solidFill>
                    <a:ln w="26947" cap="flat">
                      <a:noFill/>
                      <a:prstDash val="solid"/>
                      <a:miter/>
                    </a:ln>
                  </p:spPr>
                  <p:txBody>
                    <a:bodyPr rtlCol="1" anchor="ctr"/>
                    <a:lstStyle/>
                    <a:p>
                      <a:endParaRPr lang="ar-SA"/>
                    </a:p>
                  </p:txBody>
                </p:sp>
                <p:sp>
                  <p:nvSpPr>
                    <p:cNvPr id="545" name="شكل حر: شكل 1761">
                      <a:extLst>
                        <a:ext uri="{FF2B5EF4-FFF2-40B4-BE49-F238E27FC236}">
                          <a16:creationId xmlns:a16="http://schemas.microsoft.com/office/drawing/2014/main" id="{0993D255-FB7D-4D76-8D08-207F06A83333}"/>
                        </a:ext>
                      </a:extLst>
                    </p:cNvPr>
                    <p:cNvSpPr/>
                    <p:nvPr/>
                  </p:nvSpPr>
                  <p:spPr>
                    <a:xfrm>
                      <a:off x="10639004" y="6437338"/>
                      <a:ext cx="310135" cy="148325"/>
                    </a:xfrm>
                    <a:custGeom>
                      <a:avLst/>
                      <a:gdLst>
                        <a:gd name="connsiteX0" fmla="*/ 35058 w 310135"/>
                        <a:gd name="connsiteY0" fmla="*/ 88996 h 148325"/>
                        <a:gd name="connsiteX1" fmla="*/ 102479 w 310135"/>
                        <a:gd name="connsiteY1" fmla="*/ 0 h 148325"/>
                        <a:gd name="connsiteX2" fmla="*/ 296652 w 310135"/>
                        <a:gd name="connsiteY2" fmla="*/ 113267 h 148325"/>
                        <a:gd name="connsiteX3" fmla="*/ 310136 w 310135"/>
                        <a:gd name="connsiteY3" fmla="*/ 142932 h 148325"/>
                        <a:gd name="connsiteX4" fmla="*/ 134842 w 310135"/>
                        <a:gd name="connsiteY4" fmla="*/ 56634 h 148325"/>
                        <a:gd name="connsiteX5" fmla="*/ 0 w 310135"/>
                        <a:gd name="connsiteY5" fmla="*/ 148326 h 148325"/>
                        <a:gd name="connsiteX6" fmla="*/ 35058 w 310135"/>
                        <a:gd name="connsiteY6" fmla="*/ 88996 h 148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0135" h="148325">
                          <a:moveTo>
                            <a:pt x="35058" y="88996"/>
                          </a:moveTo>
                          <a:cubicBezTo>
                            <a:pt x="51240" y="59330"/>
                            <a:pt x="75511" y="24272"/>
                            <a:pt x="102479" y="0"/>
                          </a:cubicBezTo>
                          <a:cubicBezTo>
                            <a:pt x="175294" y="0"/>
                            <a:pt x="245412" y="45846"/>
                            <a:pt x="296652" y="113267"/>
                          </a:cubicBezTo>
                          <a:cubicBezTo>
                            <a:pt x="302046" y="121357"/>
                            <a:pt x="304742" y="132145"/>
                            <a:pt x="310136" y="142932"/>
                          </a:cubicBezTo>
                          <a:cubicBezTo>
                            <a:pt x="266986" y="99783"/>
                            <a:pt x="194172" y="32362"/>
                            <a:pt x="134842" y="56634"/>
                          </a:cubicBezTo>
                          <a:cubicBezTo>
                            <a:pt x="83602" y="62027"/>
                            <a:pt x="37755" y="102480"/>
                            <a:pt x="0" y="148326"/>
                          </a:cubicBezTo>
                          <a:cubicBezTo>
                            <a:pt x="13484" y="129448"/>
                            <a:pt x="24271" y="107873"/>
                            <a:pt x="35058" y="88996"/>
                          </a:cubicBezTo>
                          <a:close/>
                        </a:path>
                      </a:pathLst>
                    </a:custGeom>
                    <a:solidFill>
                      <a:srgbClr val="417752"/>
                    </a:solidFill>
                    <a:ln w="26947" cap="flat">
                      <a:noFill/>
                      <a:prstDash val="solid"/>
                      <a:miter/>
                    </a:ln>
                  </p:spPr>
                  <p:txBody>
                    <a:bodyPr rtlCol="1" anchor="ctr"/>
                    <a:lstStyle/>
                    <a:p>
                      <a:endParaRPr lang="ar-SA"/>
                    </a:p>
                  </p:txBody>
                </p:sp>
                <p:sp>
                  <p:nvSpPr>
                    <p:cNvPr id="546" name="شكل حر: شكل 1762">
                      <a:extLst>
                        <a:ext uri="{FF2B5EF4-FFF2-40B4-BE49-F238E27FC236}">
                          <a16:creationId xmlns:a16="http://schemas.microsoft.com/office/drawing/2014/main" id="{A1775DF8-B566-4115-8B36-2617D7DE73C3}"/>
                        </a:ext>
                      </a:extLst>
                    </p:cNvPr>
                    <p:cNvSpPr/>
                    <p:nvPr/>
                  </p:nvSpPr>
                  <p:spPr>
                    <a:xfrm>
                      <a:off x="10744181" y="6409180"/>
                      <a:ext cx="196869" cy="144121"/>
                    </a:xfrm>
                    <a:custGeom>
                      <a:avLst/>
                      <a:gdLst>
                        <a:gd name="connsiteX0" fmla="*/ 0 w 196869"/>
                        <a:gd name="connsiteY0" fmla="*/ 30855 h 144121"/>
                        <a:gd name="connsiteX1" fmla="*/ 80905 w 196869"/>
                        <a:gd name="connsiteY1" fmla="*/ 1189 h 144121"/>
                        <a:gd name="connsiteX2" fmla="*/ 196869 w 196869"/>
                        <a:gd name="connsiteY2" fmla="*/ 144122 h 144121"/>
                        <a:gd name="connsiteX3" fmla="*/ 0 w 196869"/>
                        <a:gd name="connsiteY3" fmla="*/ 30855 h 144121"/>
                      </a:gdLst>
                      <a:ahLst/>
                      <a:cxnLst>
                        <a:cxn ang="0">
                          <a:pos x="connsiteX0" y="connsiteY0"/>
                        </a:cxn>
                        <a:cxn ang="0">
                          <a:pos x="connsiteX1" y="connsiteY1"/>
                        </a:cxn>
                        <a:cxn ang="0">
                          <a:pos x="connsiteX2" y="connsiteY2"/>
                        </a:cxn>
                        <a:cxn ang="0">
                          <a:pos x="connsiteX3" y="connsiteY3"/>
                        </a:cxn>
                      </a:cxnLst>
                      <a:rect l="l" t="t" r="r" b="b"/>
                      <a:pathLst>
                        <a:path w="196869" h="144121">
                          <a:moveTo>
                            <a:pt x="0" y="30855"/>
                          </a:moveTo>
                          <a:cubicBezTo>
                            <a:pt x="24271" y="9280"/>
                            <a:pt x="51240" y="-4204"/>
                            <a:pt x="80905" y="1189"/>
                          </a:cubicBezTo>
                          <a:cubicBezTo>
                            <a:pt x="134842" y="36248"/>
                            <a:pt x="167204" y="82094"/>
                            <a:pt x="196869" y="144122"/>
                          </a:cubicBezTo>
                          <a:cubicBezTo>
                            <a:pt x="142933" y="76701"/>
                            <a:pt x="72815" y="30855"/>
                            <a:pt x="0" y="30855"/>
                          </a:cubicBezTo>
                          <a:close/>
                        </a:path>
                      </a:pathLst>
                    </a:custGeom>
                    <a:solidFill>
                      <a:srgbClr val="65B150"/>
                    </a:solidFill>
                    <a:ln w="26947" cap="flat">
                      <a:noFill/>
                      <a:prstDash val="solid"/>
                      <a:miter/>
                    </a:ln>
                  </p:spPr>
                  <p:txBody>
                    <a:bodyPr rtlCol="1" anchor="ctr"/>
                    <a:lstStyle/>
                    <a:p>
                      <a:endParaRPr lang="ar-SA"/>
                    </a:p>
                  </p:txBody>
                </p:sp>
                <p:sp>
                  <p:nvSpPr>
                    <p:cNvPr id="547" name="شكل حر: شكل 1763">
                      <a:extLst>
                        <a:ext uri="{FF2B5EF4-FFF2-40B4-BE49-F238E27FC236}">
                          <a16:creationId xmlns:a16="http://schemas.microsoft.com/office/drawing/2014/main" id="{9E72320D-1B8D-460A-BE1D-70E70C75AE40}"/>
                        </a:ext>
                      </a:extLst>
                    </p:cNvPr>
                    <p:cNvSpPr/>
                    <p:nvPr/>
                  </p:nvSpPr>
                  <p:spPr>
                    <a:xfrm>
                      <a:off x="10393592" y="6925464"/>
                      <a:ext cx="26968" cy="26968"/>
                    </a:xfrm>
                    <a:custGeom>
                      <a:avLst/>
                      <a:gdLst>
                        <a:gd name="connsiteX0" fmla="*/ 0 w 26968"/>
                        <a:gd name="connsiteY0" fmla="*/ 0 h 26968"/>
                        <a:gd name="connsiteX1" fmla="*/ 0 w 26968"/>
                        <a:gd name="connsiteY1" fmla="*/ 0 h 26968"/>
                        <a:gd name="connsiteX2" fmla="*/ 0 w 26968"/>
                        <a:gd name="connsiteY2" fmla="*/ 0 h 26968"/>
                      </a:gdLst>
                      <a:ahLst/>
                      <a:cxnLst>
                        <a:cxn ang="0">
                          <a:pos x="connsiteX0" y="connsiteY0"/>
                        </a:cxn>
                        <a:cxn ang="0">
                          <a:pos x="connsiteX1" y="connsiteY1"/>
                        </a:cxn>
                        <a:cxn ang="0">
                          <a:pos x="connsiteX2" y="connsiteY2"/>
                        </a:cxn>
                      </a:cxnLst>
                      <a:rect l="l" t="t" r="r" b="b"/>
                      <a:pathLst>
                        <a:path w="26968" h="26968">
                          <a:moveTo>
                            <a:pt x="0" y="0"/>
                          </a:moveTo>
                          <a:cubicBezTo>
                            <a:pt x="0" y="0"/>
                            <a:pt x="0" y="0"/>
                            <a:pt x="0" y="0"/>
                          </a:cubicBezTo>
                          <a:cubicBezTo>
                            <a:pt x="0" y="0"/>
                            <a:pt x="0" y="0"/>
                            <a:pt x="0" y="0"/>
                          </a:cubicBezTo>
                          <a:close/>
                        </a:path>
                      </a:pathLst>
                    </a:custGeom>
                    <a:solidFill>
                      <a:srgbClr val="004D67">
                        <a:alpha val="60000"/>
                      </a:srgbClr>
                    </a:solidFill>
                    <a:ln w="26947" cap="flat">
                      <a:noFill/>
                      <a:prstDash val="solid"/>
                      <a:miter/>
                    </a:ln>
                  </p:spPr>
                  <p:txBody>
                    <a:bodyPr rtlCol="1" anchor="ctr"/>
                    <a:lstStyle/>
                    <a:p>
                      <a:endParaRPr lang="ar-SA"/>
                    </a:p>
                  </p:txBody>
                </p:sp>
                <p:sp>
                  <p:nvSpPr>
                    <p:cNvPr id="548" name="شكل حر: شكل 1764">
                      <a:extLst>
                        <a:ext uri="{FF2B5EF4-FFF2-40B4-BE49-F238E27FC236}">
                          <a16:creationId xmlns:a16="http://schemas.microsoft.com/office/drawing/2014/main" id="{570BE73A-EC7C-428B-AF74-023B662604EA}"/>
                        </a:ext>
                      </a:extLst>
                    </p:cNvPr>
                    <p:cNvSpPr/>
                    <p:nvPr/>
                  </p:nvSpPr>
                  <p:spPr>
                    <a:xfrm>
                      <a:off x="10393592" y="6925464"/>
                      <a:ext cx="26968" cy="8090"/>
                    </a:xfrm>
                    <a:custGeom>
                      <a:avLst/>
                      <a:gdLst>
                        <a:gd name="connsiteX0" fmla="*/ 0 w 26968"/>
                        <a:gd name="connsiteY0" fmla="*/ 8091 h 8090"/>
                        <a:gd name="connsiteX1" fmla="*/ 0 w 26968"/>
                        <a:gd name="connsiteY1" fmla="*/ 0 h 8090"/>
                        <a:gd name="connsiteX2" fmla="*/ 0 w 26968"/>
                        <a:gd name="connsiteY2" fmla="*/ 8091 h 8090"/>
                      </a:gdLst>
                      <a:ahLst/>
                      <a:cxnLst>
                        <a:cxn ang="0">
                          <a:pos x="connsiteX0" y="connsiteY0"/>
                        </a:cxn>
                        <a:cxn ang="0">
                          <a:pos x="connsiteX1" y="connsiteY1"/>
                        </a:cxn>
                        <a:cxn ang="0">
                          <a:pos x="connsiteX2" y="connsiteY2"/>
                        </a:cxn>
                      </a:cxnLst>
                      <a:rect l="l" t="t" r="r" b="b"/>
                      <a:pathLst>
                        <a:path w="26968" h="8090">
                          <a:moveTo>
                            <a:pt x="0" y="8091"/>
                          </a:moveTo>
                          <a:cubicBezTo>
                            <a:pt x="0" y="5394"/>
                            <a:pt x="0" y="0"/>
                            <a:pt x="0" y="0"/>
                          </a:cubicBezTo>
                          <a:cubicBezTo>
                            <a:pt x="0" y="2697"/>
                            <a:pt x="0" y="5394"/>
                            <a:pt x="0" y="8091"/>
                          </a:cubicBezTo>
                          <a:close/>
                        </a:path>
                      </a:pathLst>
                    </a:custGeom>
                    <a:solidFill>
                      <a:srgbClr val="004D67">
                        <a:alpha val="60000"/>
                      </a:srgbClr>
                    </a:solidFill>
                    <a:ln w="26947" cap="flat">
                      <a:noFill/>
                      <a:prstDash val="solid"/>
                      <a:miter/>
                    </a:ln>
                  </p:spPr>
                  <p:txBody>
                    <a:bodyPr rtlCol="1" anchor="ctr"/>
                    <a:lstStyle/>
                    <a:p>
                      <a:endParaRPr lang="ar-SA"/>
                    </a:p>
                  </p:txBody>
                </p:sp>
                <p:sp>
                  <p:nvSpPr>
                    <p:cNvPr id="549" name="شكل حر: شكل 1765">
                      <a:extLst>
                        <a:ext uri="{FF2B5EF4-FFF2-40B4-BE49-F238E27FC236}">
                          <a16:creationId xmlns:a16="http://schemas.microsoft.com/office/drawing/2014/main" id="{C98B2283-463A-4BF6-9180-4E61C04F026F}"/>
                        </a:ext>
                      </a:extLst>
                    </p:cNvPr>
                    <p:cNvSpPr/>
                    <p:nvPr/>
                  </p:nvSpPr>
                  <p:spPr>
                    <a:xfrm>
                      <a:off x="10393592" y="6933555"/>
                      <a:ext cx="26968" cy="26968"/>
                    </a:xfrm>
                    <a:custGeom>
                      <a:avLst/>
                      <a:gdLst>
                        <a:gd name="connsiteX0" fmla="*/ 0 w 26968"/>
                        <a:gd name="connsiteY0" fmla="*/ 0 h 26968"/>
                        <a:gd name="connsiteX1" fmla="*/ 0 w 26968"/>
                        <a:gd name="connsiteY1" fmla="*/ 0 h 26968"/>
                        <a:gd name="connsiteX2" fmla="*/ 0 w 26968"/>
                        <a:gd name="connsiteY2" fmla="*/ 0 h 26968"/>
                      </a:gdLst>
                      <a:ahLst/>
                      <a:cxnLst>
                        <a:cxn ang="0">
                          <a:pos x="connsiteX0" y="connsiteY0"/>
                        </a:cxn>
                        <a:cxn ang="0">
                          <a:pos x="connsiteX1" y="connsiteY1"/>
                        </a:cxn>
                        <a:cxn ang="0">
                          <a:pos x="connsiteX2" y="connsiteY2"/>
                        </a:cxn>
                      </a:cxnLst>
                      <a:rect l="l" t="t" r="r" b="b"/>
                      <a:pathLst>
                        <a:path w="26968" h="26968">
                          <a:moveTo>
                            <a:pt x="0" y="0"/>
                          </a:moveTo>
                          <a:lnTo>
                            <a:pt x="0" y="0"/>
                          </a:lnTo>
                          <a:lnTo>
                            <a:pt x="0" y="0"/>
                          </a:lnTo>
                          <a:close/>
                        </a:path>
                      </a:pathLst>
                    </a:custGeom>
                    <a:solidFill>
                      <a:srgbClr val="004D67">
                        <a:alpha val="60000"/>
                      </a:srgbClr>
                    </a:solidFill>
                    <a:ln w="26947" cap="flat">
                      <a:noFill/>
                      <a:prstDash val="solid"/>
                      <a:miter/>
                    </a:ln>
                  </p:spPr>
                  <p:txBody>
                    <a:bodyPr rtlCol="1" anchor="ctr"/>
                    <a:lstStyle/>
                    <a:p>
                      <a:endParaRPr lang="ar-SA"/>
                    </a:p>
                  </p:txBody>
                </p:sp>
                <p:sp>
                  <p:nvSpPr>
                    <p:cNvPr id="550" name="شكل حر: شكل 1766">
                      <a:extLst>
                        <a:ext uri="{FF2B5EF4-FFF2-40B4-BE49-F238E27FC236}">
                          <a16:creationId xmlns:a16="http://schemas.microsoft.com/office/drawing/2014/main" id="{79E2CE9A-6E66-4767-95AA-8E0C8C811572}"/>
                        </a:ext>
                      </a:extLst>
                    </p:cNvPr>
                    <p:cNvSpPr/>
                    <p:nvPr/>
                  </p:nvSpPr>
                  <p:spPr>
                    <a:xfrm>
                      <a:off x="10393592" y="6936252"/>
                      <a:ext cx="26968" cy="10787"/>
                    </a:xfrm>
                    <a:custGeom>
                      <a:avLst/>
                      <a:gdLst>
                        <a:gd name="connsiteX0" fmla="*/ 0 w 26968"/>
                        <a:gd name="connsiteY0" fmla="*/ 10787 h 10787"/>
                        <a:gd name="connsiteX1" fmla="*/ 0 w 26968"/>
                        <a:gd name="connsiteY1" fmla="*/ 0 h 10787"/>
                        <a:gd name="connsiteX2" fmla="*/ 0 w 26968"/>
                        <a:gd name="connsiteY2" fmla="*/ 10787 h 10787"/>
                      </a:gdLst>
                      <a:ahLst/>
                      <a:cxnLst>
                        <a:cxn ang="0">
                          <a:pos x="connsiteX0" y="connsiteY0"/>
                        </a:cxn>
                        <a:cxn ang="0">
                          <a:pos x="connsiteX1" y="connsiteY1"/>
                        </a:cxn>
                        <a:cxn ang="0">
                          <a:pos x="connsiteX2" y="connsiteY2"/>
                        </a:cxn>
                      </a:cxnLst>
                      <a:rect l="l" t="t" r="r" b="b"/>
                      <a:pathLst>
                        <a:path w="26968" h="10787">
                          <a:moveTo>
                            <a:pt x="0" y="10787"/>
                          </a:moveTo>
                          <a:cubicBezTo>
                            <a:pt x="0" y="5393"/>
                            <a:pt x="0" y="2696"/>
                            <a:pt x="0" y="0"/>
                          </a:cubicBezTo>
                          <a:cubicBezTo>
                            <a:pt x="0" y="2696"/>
                            <a:pt x="0" y="5393"/>
                            <a:pt x="0" y="10787"/>
                          </a:cubicBezTo>
                          <a:close/>
                        </a:path>
                      </a:pathLst>
                    </a:custGeom>
                    <a:solidFill>
                      <a:srgbClr val="004D67">
                        <a:alpha val="60000"/>
                      </a:srgbClr>
                    </a:solidFill>
                    <a:ln w="26947" cap="flat">
                      <a:noFill/>
                      <a:prstDash val="solid"/>
                      <a:miter/>
                    </a:ln>
                  </p:spPr>
                  <p:txBody>
                    <a:bodyPr rtlCol="1" anchor="ctr"/>
                    <a:lstStyle/>
                    <a:p>
                      <a:endParaRPr lang="ar-SA"/>
                    </a:p>
                  </p:txBody>
                </p:sp>
                <p:sp>
                  <p:nvSpPr>
                    <p:cNvPr id="551" name="شكل حر: شكل 1767">
                      <a:extLst>
                        <a:ext uri="{FF2B5EF4-FFF2-40B4-BE49-F238E27FC236}">
                          <a16:creationId xmlns:a16="http://schemas.microsoft.com/office/drawing/2014/main" id="{5A39910D-9EE4-4A97-9399-2FC3AC940E8C}"/>
                        </a:ext>
                      </a:extLst>
                    </p:cNvPr>
                    <p:cNvSpPr/>
                    <p:nvPr/>
                  </p:nvSpPr>
                  <p:spPr>
                    <a:xfrm>
                      <a:off x="10393592" y="6944343"/>
                      <a:ext cx="26968" cy="5393"/>
                    </a:xfrm>
                    <a:custGeom>
                      <a:avLst/>
                      <a:gdLst>
                        <a:gd name="connsiteX0" fmla="*/ 0 w 26968"/>
                        <a:gd name="connsiteY0" fmla="*/ 5394 h 5393"/>
                        <a:gd name="connsiteX1" fmla="*/ 0 w 26968"/>
                        <a:gd name="connsiteY1" fmla="*/ 0 h 5393"/>
                        <a:gd name="connsiteX2" fmla="*/ 0 w 26968"/>
                        <a:gd name="connsiteY2" fmla="*/ 5394 h 5393"/>
                      </a:gdLst>
                      <a:ahLst/>
                      <a:cxnLst>
                        <a:cxn ang="0">
                          <a:pos x="connsiteX0" y="connsiteY0"/>
                        </a:cxn>
                        <a:cxn ang="0">
                          <a:pos x="connsiteX1" y="connsiteY1"/>
                        </a:cxn>
                        <a:cxn ang="0">
                          <a:pos x="connsiteX2" y="connsiteY2"/>
                        </a:cxn>
                      </a:cxnLst>
                      <a:rect l="l" t="t" r="r" b="b"/>
                      <a:pathLst>
                        <a:path w="26968" h="5393">
                          <a:moveTo>
                            <a:pt x="0" y="5394"/>
                          </a:moveTo>
                          <a:cubicBezTo>
                            <a:pt x="0" y="2697"/>
                            <a:pt x="0" y="2697"/>
                            <a:pt x="0" y="0"/>
                          </a:cubicBezTo>
                          <a:cubicBezTo>
                            <a:pt x="0" y="2697"/>
                            <a:pt x="0" y="5394"/>
                            <a:pt x="0" y="5394"/>
                          </a:cubicBezTo>
                          <a:close/>
                        </a:path>
                      </a:pathLst>
                    </a:custGeom>
                    <a:solidFill>
                      <a:srgbClr val="004D67">
                        <a:alpha val="60000"/>
                      </a:srgbClr>
                    </a:solidFill>
                    <a:ln w="26947" cap="flat">
                      <a:noFill/>
                      <a:prstDash val="solid"/>
                      <a:miter/>
                    </a:ln>
                  </p:spPr>
                  <p:txBody>
                    <a:bodyPr rtlCol="1" anchor="ctr"/>
                    <a:lstStyle/>
                    <a:p>
                      <a:endParaRPr lang="ar-SA"/>
                    </a:p>
                  </p:txBody>
                </p:sp>
                <p:sp>
                  <p:nvSpPr>
                    <p:cNvPr id="552" name="شكل حر: شكل 1768">
                      <a:extLst>
                        <a:ext uri="{FF2B5EF4-FFF2-40B4-BE49-F238E27FC236}">
                          <a16:creationId xmlns:a16="http://schemas.microsoft.com/office/drawing/2014/main" id="{239D8FDD-49AD-47F3-B072-2B728BF03580}"/>
                        </a:ext>
                      </a:extLst>
                    </p:cNvPr>
                    <p:cNvSpPr/>
                    <p:nvPr/>
                  </p:nvSpPr>
                  <p:spPr>
                    <a:xfrm>
                      <a:off x="10393592" y="6984795"/>
                      <a:ext cx="26968" cy="26968"/>
                    </a:xfrm>
                    <a:custGeom>
                      <a:avLst/>
                      <a:gdLst>
                        <a:gd name="connsiteX0" fmla="*/ 0 w 26968"/>
                        <a:gd name="connsiteY0" fmla="*/ 0 h 26968"/>
                        <a:gd name="connsiteX1" fmla="*/ 0 w 26968"/>
                        <a:gd name="connsiteY1" fmla="*/ 0 h 26968"/>
                        <a:gd name="connsiteX2" fmla="*/ 0 w 26968"/>
                        <a:gd name="connsiteY2" fmla="*/ 0 h 26968"/>
                      </a:gdLst>
                      <a:ahLst/>
                      <a:cxnLst>
                        <a:cxn ang="0">
                          <a:pos x="connsiteX0" y="connsiteY0"/>
                        </a:cxn>
                        <a:cxn ang="0">
                          <a:pos x="connsiteX1" y="connsiteY1"/>
                        </a:cxn>
                        <a:cxn ang="0">
                          <a:pos x="connsiteX2" y="connsiteY2"/>
                        </a:cxn>
                      </a:cxnLst>
                      <a:rect l="l" t="t" r="r" b="b"/>
                      <a:pathLst>
                        <a:path w="26968" h="26968">
                          <a:moveTo>
                            <a:pt x="0" y="0"/>
                          </a:moveTo>
                          <a:lnTo>
                            <a:pt x="0" y="0"/>
                          </a:lnTo>
                          <a:lnTo>
                            <a:pt x="0" y="0"/>
                          </a:lnTo>
                          <a:close/>
                        </a:path>
                      </a:pathLst>
                    </a:custGeom>
                    <a:solidFill>
                      <a:srgbClr val="004D67">
                        <a:alpha val="60000"/>
                      </a:srgbClr>
                    </a:solidFill>
                    <a:ln w="26947" cap="flat">
                      <a:noFill/>
                      <a:prstDash val="solid"/>
                      <a:miter/>
                    </a:ln>
                  </p:spPr>
                  <p:txBody>
                    <a:bodyPr rtlCol="1" anchor="ctr"/>
                    <a:lstStyle/>
                    <a:p>
                      <a:endParaRPr lang="ar-SA"/>
                    </a:p>
                  </p:txBody>
                </p:sp>
                <p:sp>
                  <p:nvSpPr>
                    <p:cNvPr id="553" name="شكل حر: شكل 1769">
                      <a:extLst>
                        <a:ext uri="{FF2B5EF4-FFF2-40B4-BE49-F238E27FC236}">
                          <a16:creationId xmlns:a16="http://schemas.microsoft.com/office/drawing/2014/main" id="{E2853961-2596-485A-966D-5A193DB1DE4C}"/>
                        </a:ext>
                      </a:extLst>
                    </p:cNvPr>
                    <p:cNvSpPr/>
                    <p:nvPr/>
                  </p:nvSpPr>
                  <p:spPr>
                    <a:xfrm>
                      <a:off x="10442136" y="5765827"/>
                      <a:ext cx="229230" cy="1267510"/>
                    </a:xfrm>
                    <a:custGeom>
                      <a:avLst/>
                      <a:gdLst>
                        <a:gd name="connsiteX0" fmla="*/ 151022 w 229230"/>
                        <a:gd name="connsiteY0" fmla="*/ 177991 h 1267510"/>
                        <a:gd name="connsiteX1" fmla="*/ 86298 w 229230"/>
                        <a:gd name="connsiteY1" fmla="*/ 442280 h 1267510"/>
                        <a:gd name="connsiteX2" fmla="*/ 48543 w 229230"/>
                        <a:gd name="connsiteY2" fmla="*/ 987041 h 1267510"/>
                        <a:gd name="connsiteX3" fmla="*/ 40452 w 229230"/>
                        <a:gd name="connsiteY3" fmla="*/ 1256724 h 1267510"/>
                        <a:gd name="connsiteX4" fmla="*/ 40452 w 229230"/>
                        <a:gd name="connsiteY4" fmla="*/ 1267511 h 1267510"/>
                        <a:gd name="connsiteX5" fmla="*/ 0 w 229230"/>
                        <a:gd name="connsiteY5" fmla="*/ 1267511 h 1267510"/>
                        <a:gd name="connsiteX6" fmla="*/ 2696 w 229230"/>
                        <a:gd name="connsiteY6" fmla="*/ 1059855 h 1267510"/>
                        <a:gd name="connsiteX7" fmla="*/ 35058 w 229230"/>
                        <a:gd name="connsiteY7" fmla="*/ 574425 h 1267510"/>
                        <a:gd name="connsiteX8" fmla="*/ 67421 w 229230"/>
                        <a:gd name="connsiteY8" fmla="*/ 372163 h 1267510"/>
                        <a:gd name="connsiteX9" fmla="*/ 186081 w 229230"/>
                        <a:gd name="connsiteY9" fmla="*/ 43149 h 1267510"/>
                        <a:gd name="connsiteX10" fmla="*/ 218443 w 229230"/>
                        <a:gd name="connsiteY10" fmla="*/ 0 h 1267510"/>
                        <a:gd name="connsiteX11" fmla="*/ 229231 w 229230"/>
                        <a:gd name="connsiteY11" fmla="*/ 5394 h 1267510"/>
                        <a:gd name="connsiteX12" fmla="*/ 151022 w 229230"/>
                        <a:gd name="connsiteY12" fmla="*/ 177991 h 1267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9230" h="1267510">
                          <a:moveTo>
                            <a:pt x="151022" y="177991"/>
                          </a:moveTo>
                          <a:cubicBezTo>
                            <a:pt x="126751" y="264290"/>
                            <a:pt x="99782" y="350588"/>
                            <a:pt x="86298" y="442280"/>
                          </a:cubicBezTo>
                          <a:cubicBezTo>
                            <a:pt x="56633" y="620272"/>
                            <a:pt x="53937" y="803656"/>
                            <a:pt x="48543" y="987041"/>
                          </a:cubicBezTo>
                          <a:cubicBezTo>
                            <a:pt x="45846" y="1076036"/>
                            <a:pt x="43149" y="1165032"/>
                            <a:pt x="40452" y="1256724"/>
                          </a:cubicBezTo>
                          <a:cubicBezTo>
                            <a:pt x="40452" y="1259421"/>
                            <a:pt x="40452" y="1262118"/>
                            <a:pt x="40452" y="1267511"/>
                          </a:cubicBezTo>
                          <a:lnTo>
                            <a:pt x="0" y="1267511"/>
                          </a:lnTo>
                          <a:cubicBezTo>
                            <a:pt x="0" y="1197394"/>
                            <a:pt x="0" y="1129973"/>
                            <a:pt x="2696" y="1059855"/>
                          </a:cubicBezTo>
                          <a:cubicBezTo>
                            <a:pt x="8090" y="898045"/>
                            <a:pt x="18877" y="738932"/>
                            <a:pt x="35058" y="574425"/>
                          </a:cubicBezTo>
                          <a:cubicBezTo>
                            <a:pt x="43149" y="507005"/>
                            <a:pt x="51240" y="439584"/>
                            <a:pt x="67421" y="372163"/>
                          </a:cubicBezTo>
                          <a:cubicBezTo>
                            <a:pt x="94389" y="256199"/>
                            <a:pt x="140235" y="153719"/>
                            <a:pt x="186081" y="43149"/>
                          </a:cubicBezTo>
                          <a:cubicBezTo>
                            <a:pt x="194171" y="24271"/>
                            <a:pt x="204959" y="10787"/>
                            <a:pt x="218443" y="0"/>
                          </a:cubicBezTo>
                          <a:cubicBezTo>
                            <a:pt x="221140" y="0"/>
                            <a:pt x="226534" y="2697"/>
                            <a:pt x="229231" y="5394"/>
                          </a:cubicBezTo>
                          <a:cubicBezTo>
                            <a:pt x="221140" y="-2697"/>
                            <a:pt x="156416" y="161810"/>
                            <a:pt x="151022" y="177991"/>
                          </a:cubicBezTo>
                          <a:close/>
                        </a:path>
                      </a:pathLst>
                    </a:custGeom>
                    <a:solidFill>
                      <a:srgbClr val="043A32"/>
                    </a:solidFill>
                    <a:ln w="26947" cap="flat">
                      <a:noFill/>
                      <a:prstDash val="solid"/>
                      <a:miter/>
                    </a:ln>
                  </p:spPr>
                  <p:txBody>
                    <a:bodyPr rtlCol="1" anchor="ctr"/>
                    <a:lstStyle/>
                    <a:p>
                      <a:endParaRPr lang="ar-SA"/>
                    </a:p>
                  </p:txBody>
                </p:sp>
                <p:sp>
                  <p:nvSpPr>
                    <p:cNvPr id="554" name="شكل حر: شكل 1770">
                      <a:extLst>
                        <a:ext uri="{FF2B5EF4-FFF2-40B4-BE49-F238E27FC236}">
                          <a16:creationId xmlns:a16="http://schemas.microsoft.com/office/drawing/2014/main" id="{74C17952-0B30-4AF9-B493-3BBB4C1C5298}"/>
                        </a:ext>
                      </a:extLst>
                    </p:cNvPr>
                    <p:cNvSpPr/>
                    <p:nvPr/>
                  </p:nvSpPr>
                  <p:spPr>
                    <a:xfrm>
                      <a:off x="10393592" y="6949737"/>
                      <a:ext cx="26968" cy="2696"/>
                    </a:xfrm>
                    <a:custGeom>
                      <a:avLst/>
                      <a:gdLst>
                        <a:gd name="connsiteX0" fmla="*/ 0 w 26968"/>
                        <a:gd name="connsiteY0" fmla="*/ 0 h 2696"/>
                        <a:gd name="connsiteX1" fmla="*/ 0 w 26968"/>
                        <a:gd name="connsiteY1" fmla="*/ 2696 h 2696"/>
                        <a:gd name="connsiteX2" fmla="*/ 0 w 26968"/>
                        <a:gd name="connsiteY2" fmla="*/ 2696 h 2696"/>
                        <a:gd name="connsiteX3" fmla="*/ 0 w 26968"/>
                        <a:gd name="connsiteY3" fmla="*/ 0 h 2696"/>
                      </a:gdLst>
                      <a:ahLst/>
                      <a:cxnLst>
                        <a:cxn ang="0">
                          <a:pos x="connsiteX0" y="connsiteY0"/>
                        </a:cxn>
                        <a:cxn ang="0">
                          <a:pos x="connsiteX1" y="connsiteY1"/>
                        </a:cxn>
                        <a:cxn ang="0">
                          <a:pos x="connsiteX2" y="connsiteY2"/>
                        </a:cxn>
                        <a:cxn ang="0">
                          <a:pos x="connsiteX3" y="connsiteY3"/>
                        </a:cxn>
                      </a:cxnLst>
                      <a:rect l="l" t="t" r="r" b="b"/>
                      <a:pathLst>
                        <a:path w="26968" h="2696">
                          <a:moveTo>
                            <a:pt x="0" y="0"/>
                          </a:moveTo>
                          <a:cubicBezTo>
                            <a:pt x="0" y="0"/>
                            <a:pt x="0" y="2696"/>
                            <a:pt x="0" y="2696"/>
                          </a:cubicBezTo>
                          <a:lnTo>
                            <a:pt x="0" y="2696"/>
                          </a:lnTo>
                          <a:cubicBezTo>
                            <a:pt x="0" y="2696"/>
                            <a:pt x="0" y="2696"/>
                            <a:pt x="0" y="0"/>
                          </a:cubicBezTo>
                          <a:close/>
                        </a:path>
                      </a:pathLst>
                    </a:custGeom>
                    <a:solidFill>
                      <a:srgbClr val="004D67">
                        <a:alpha val="60000"/>
                      </a:srgbClr>
                    </a:solidFill>
                    <a:ln w="26947" cap="flat">
                      <a:noFill/>
                      <a:prstDash val="solid"/>
                      <a:miter/>
                    </a:ln>
                  </p:spPr>
                  <p:txBody>
                    <a:bodyPr rtlCol="1" anchor="ctr"/>
                    <a:lstStyle/>
                    <a:p>
                      <a:endParaRPr lang="ar-SA"/>
                    </a:p>
                  </p:txBody>
                </p:sp>
                <p:sp>
                  <p:nvSpPr>
                    <p:cNvPr id="555" name="شكل حر: شكل 1771">
                      <a:extLst>
                        <a:ext uri="{FF2B5EF4-FFF2-40B4-BE49-F238E27FC236}">
                          <a16:creationId xmlns:a16="http://schemas.microsoft.com/office/drawing/2014/main" id="{13B79FA3-FDDE-4AEA-B6E9-65B7591A2C80}"/>
                        </a:ext>
                      </a:extLst>
                    </p:cNvPr>
                    <p:cNvSpPr/>
                    <p:nvPr/>
                  </p:nvSpPr>
                  <p:spPr>
                    <a:xfrm>
                      <a:off x="10393592" y="6925464"/>
                      <a:ext cx="26968" cy="26968"/>
                    </a:xfrm>
                    <a:custGeom>
                      <a:avLst/>
                      <a:gdLst>
                        <a:gd name="connsiteX0" fmla="*/ 0 w 26968"/>
                        <a:gd name="connsiteY0" fmla="*/ 0 h 26968"/>
                        <a:gd name="connsiteX1" fmla="*/ 0 w 26968"/>
                        <a:gd name="connsiteY1" fmla="*/ 0 h 26968"/>
                        <a:gd name="connsiteX2" fmla="*/ 0 w 26968"/>
                        <a:gd name="connsiteY2" fmla="*/ 0 h 26968"/>
                      </a:gdLst>
                      <a:ahLst/>
                      <a:cxnLst>
                        <a:cxn ang="0">
                          <a:pos x="connsiteX0" y="connsiteY0"/>
                        </a:cxn>
                        <a:cxn ang="0">
                          <a:pos x="connsiteX1" y="connsiteY1"/>
                        </a:cxn>
                        <a:cxn ang="0">
                          <a:pos x="connsiteX2" y="connsiteY2"/>
                        </a:cxn>
                      </a:cxnLst>
                      <a:rect l="l" t="t" r="r" b="b"/>
                      <a:pathLst>
                        <a:path w="26968" h="26968">
                          <a:moveTo>
                            <a:pt x="0" y="0"/>
                          </a:moveTo>
                          <a:cubicBezTo>
                            <a:pt x="0" y="0"/>
                            <a:pt x="0" y="0"/>
                            <a:pt x="0" y="0"/>
                          </a:cubicBezTo>
                          <a:cubicBezTo>
                            <a:pt x="0" y="0"/>
                            <a:pt x="0" y="0"/>
                            <a:pt x="0" y="0"/>
                          </a:cubicBezTo>
                          <a:close/>
                        </a:path>
                      </a:pathLst>
                    </a:custGeom>
                    <a:solidFill>
                      <a:srgbClr val="004D67">
                        <a:alpha val="60000"/>
                      </a:srgbClr>
                    </a:solidFill>
                    <a:ln w="26947" cap="flat">
                      <a:noFill/>
                      <a:prstDash val="solid"/>
                      <a:miter/>
                    </a:ln>
                  </p:spPr>
                  <p:txBody>
                    <a:bodyPr rtlCol="1" anchor="ctr"/>
                    <a:lstStyle/>
                    <a:p>
                      <a:endParaRPr lang="ar-SA"/>
                    </a:p>
                  </p:txBody>
                </p:sp>
                <p:sp>
                  <p:nvSpPr>
                    <p:cNvPr id="556" name="شكل حر: شكل 1772">
                      <a:extLst>
                        <a:ext uri="{FF2B5EF4-FFF2-40B4-BE49-F238E27FC236}">
                          <a16:creationId xmlns:a16="http://schemas.microsoft.com/office/drawing/2014/main" id="{F3F65A47-E6C6-4200-A4B0-9176744DB915}"/>
                        </a:ext>
                      </a:extLst>
                    </p:cNvPr>
                    <p:cNvSpPr/>
                    <p:nvPr/>
                  </p:nvSpPr>
                  <p:spPr>
                    <a:xfrm>
                      <a:off x="10393592" y="6923442"/>
                      <a:ext cx="26968" cy="2022"/>
                    </a:xfrm>
                    <a:custGeom>
                      <a:avLst/>
                      <a:gdLst>
                        <a:gd name="connsiteX0" fmla="*/ 0 w 26968"/>
                        <a:gd name="connsiteY0" fmla="*/ 2022 h 2022"/>
                        <a:gd name="connsiteX1" fmla="*/ 0 w 26968"/>
                        <a:gd name="connsiteY1" fmla="*/ 2022 h 2022"/>
                        <a:gd name="connsiteX2" fmla="*/ 0 w 26968"/>
                        <a:gd name="connsiteY2" fmla="*/ 2022 h 2022"/>
                      </a:gdLst>
                      <a:ahLst/>
                      <a:cxnLst>
                        <a:cxn ang="0">
                          <a:pos x="connsiteX0" y="connsiteY0"/>
                        </a:cxn>
                        <a:cxn ang="0">
                          <a:pos x="connsiteX1" y="connsiteY1"/>
                        </a:cxn>
                        <a:cxn ang="0">
                          <a:pos x="connsiteX2" y="connsiteY2"/>
                        </a:cxn>
                      </a:cxnLst>
                      <a:rect l="l" t="t" r="r" b="b"/>
                      <a:pathLst>
                        <a:path w="26968" h="2022">
                          <a:moveTo>
                            <a:pt x="0" y="2022"/>
                          </a:moveTo>
                          <a:cubicBezTo>
                            <a:pt x="0" y="-674"/>
                            <a:pt x="0" y="-674"/>
                            <a:pt x="0" y="2022"/>
                          </a:cubicBezTo>
                          <a:lnTo>
                            <a:pt x="0" y="2022"/>
                          </a:lnTo>
                          <a:close/>
                        </a:path>
                      </a:pathLst>
                    </a:custGeom>
                    <a:solidFill>
                      <a:srgbClr val="004D67">
                        <a:alpha val="60000"/>
                      </a:srgbClr>
                    </a:solidFill>
                    <a:ln w="26947" cap="flat">
                      <a:noFill/>
                      <a:prstDash val="solid"/>
                      <a:miter/>
                    </a:ln>
                  </p:spPr>
                  <p:txBody>
                    <a:bodyPr rtlCol="1" anchor="ctr"/>
                    <a:lstStyle/>
                    <a:p>
                      <a:endParaRPr lang="ar-SA"/>
                    </a:p>
                  </p:txBody>
                </p:sp>
                <p:sp>
                  <p:nvSpPr>
                    <p:cNvPr id="557" name="شكل حر: شكل 1773">
                      <a:extLst>
                        <a:ext uri="{FF2B5EF4-FFF2-40B4-BE49-F238E27FC236}">
                          <a16:creationId xmlns:a16="http://schemas.microsoft.com/office/drawing/2014/main" id="{2BBDB9FE-B0A1-47D9-B0EC-112CB324A411}"/>
                        </a:ext>
                      </a:extLst>
                    </p:cNvPr>
                    <p:cNvSpPr/>
                    <p:nvPr/>
                  </p:nvSpPr>
                  <p:spPr>
                    <a:xfrm>
                      <a:off x="10355837" y="6205327"/>
                      <a:ext cx="75510" cy="825314"/>
                    </a:xfrm>
                    <a:custGeom>
                      <a:avLst/>
                      <a:gdLst>
                        <a:gd name="connsiteX0" fmla="*/ 0 w 75510"/>
                        <a:gd name="connsiteY0" fmla="*/ 825314 h 825314"/>
                        <a:gd name="connsiteX1" fmla="*/ 16181 w 75510"/>
                        <a:gd name="connsiteY1" fmla="*/ 539450 h 825314"/>
                        <a:gd name="connsiteX2" fmla="*/ 16181 w 75510"/>
                        <a:gd name="connsiteY2" fmla="*/ 83 h 825314"/>
                        <a:gd name="connsiteX3" fmla="*/ 75511 w 75510"/>
                        <a:gd name="connsiteY3" fmla="*/ 633839 h 825314"/>
                        <a:gd name="connsiteX4" fmla="*/ 70118 w 75510"/>
                        <a:gd name="connsiteY4" fmla="*/ 822617 h 825314"/>
                        <a:gd name="connsiteX5" fmla="*/ 0 w 75510"/>
                        <a:gd name="connsiteY5" fmla="*/ 822617 h 825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510" h="825314">
                          <a:moveTo>
                            <a:pt x="0" y="825314"/>
                          </a:moveTo>
                          <a:cubicBezTo>
                            <a:pt x="8090" y="730925"/>
                            <a:pt x="16181" y="636536"/>
                            <a:pt x="16181" y="539450"/>
                          </a:cubicBezTo>
                          <a:cubicBezTo>
                            <a:pt x="16181" y="490907"/>
                            <a:pt x="10787" y="2780"/>
                            <a:pt x="16181" y="83"/>
                          </a:cubicBezTo>
                          <a:cubicBezTo>
                            <a:pt x="67421" y="-8007"/>
                            <a:pt x="75511" y="574509"/>
                            <a:pt x="75511" y="633839"/>
                          </a:cubicBezTo>
                          <a:cubicBezTo>
                            <a:pt x="75511" y="698563"/>
                            <a:pt x="72815" y="760590"/>
                            <a:pt x="70118" y="822617"/>
                          </a:cubicBezTo>
                          <a:lnTo>
                            <a:pt x="0" y="822617"/>
                          </a:lnTo>
                          <a:close/>
                        </a:path>
                      </a:pathLst>
                    </a:custGeom>
                    <a:solidFill>
                      <a:srgbClr val="1F5C24"/>
                    </a:solidFill>
                    <a:ln w="26947" cap="flat">
                      <a:noFill/>
                      <a:prstDash val="solid"/>
                      <a:miter/>
                    </a:ln>
                  </p:spPr>
                  <p:txBody>
                    <a:bodyPr rtlCol="1" anchor="ctr"/>
                    <a:lstStyle/>
                    <a:p>
                      <a:endParaRPr lang="ar-SA"/>
                    </a:p>
                  </p:txBody>
                </p:sp>
                <p:sp>
                  <p:nvSpPr>
                    <p:cNvPr id="558" name="شكل حر: شكل 1774">
                      <a:extLst>
                        <a:ext uri="{FF2B5EF4-FFF2-40B4-BE49-F238E27FC236}">
                          <a16:creationId xmlns:a16="http://schemas.microsoft.com/office/drawing/2014/main" id="{6E957229-0658-4643-9588-98F1CBB546E2}"/>
                        </a:ext>
                      </a:extLst>
                    </p:cNvPr>
                    <p:cNvSpPr/>
                    <p:nvPr/>
                  </p:nvSpPr>
                  <p:spPr>
                    <a:xfrm>
                      <a:off x="10374715" y="6205411"/>
                      <a:ext cx="59329" cy="825230"/>
                    </a:xfrm>
                    <a:custGeom>
                      <a:avLst/>
                      <a:gdLst>
                        <a:gd name="connsiteX0" fmla="*/ 16180 w 59329"/>
                        <a:gd name="connsiteY0" fmla="*/ 825231 h 825230"/>
                        <a:gd name="connsiteX1" fmla="*/ 0 w 59329"/>
                        <a:gd name="connsiteY1" fmla="*/ 0 h 825230"/>
                        <a:gd name="connsiteX2" fmla="*/ 59330 w 59329"/>
                        <a:gd name="connsiteY2" fmla="*/ 633756 h 825230"/>
                        <a:gd name="connsiteX3" fmla="*/ 53937 w 59329"/>
                        <a:gd name="connsiteY3" fmla="*/ 822534 h 825230"/>
                        <a:gd name="connsiteX4" fmla="*/ 16180 w 59329"/>
                        <a:gd name="connsiteY4" fmla="*/ 822534 h 825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29" h="825230">
                          <a:moveTo>
                            <a:pt x="16180" y="825231"/>
                          </a:moveTo>
                          <a:cubicBezTo>
                            <a:pt x="35058" y="552851"/>
                            <a:pt x="24271" y="275077"/>
                            <a:pt x="0" y="0"/>
                          </a:cubicBezTo>
                          <a:cubicBezTo>
                            <a:pt x="51240" y="0"/>
                            <a:pt x="59330" y="577122"/>
                            <a:pt x="59330" y="633756"/>
                          </a:cubicBezTo>
                          <a:cubicBezTo>
                            <a:pt x="59330" y="698480"/>
                            <a:pt x="56633" y="760506"/>
                            <a:pt x="53937" y="822534"/>
                          </a:cubicBezTo>
                          <a:lnTo>
                            <a:pt x="16180" y="822534"/>
                          </a:lnTo>
                          <a:close/>
                        </a:path>
                      </a:pathLst>
                    </a:custGeom>
                    <a:solidFill>
                      <a:srgbClr val="1F5C24"/>
                    </a:solidFill>
                    <a:ln w="26947" cap="flat">
                      <a:noFill/>
                      <a:prstDash val="solid"/>
                      <a:miter/>
                    </a:ln>
                  </p:spPr>
                  <p:txBody>
                    <a:bodyPr rtlCol="1" anchor="ctr"/>
                    <a:lstStyle/>
                    <a:p>
                      <a:endParaRPr lang="ar-SA"/>
                    </a:p>
                  </p:txBody>
                </p:sp>
                <p:sp>
                  <p:nvSpPr>
                    <p:cNvPr id="559" name="شكل حر: شكل 1775">
                      <a:extLst>
                        <a:ext uri="{FF2B5EF4-FFF2-40B4-BE49-F238E27FC236}">
                          <a16:creationId xmlns:a16="http://schemas.microsoft.com/office/drawing/2014/main" id="{D6F7EF87-35AE-49EC-B620-FAA1609B44DB}"/>
                        </a:ext>
                      </a:extLst>
                    </p:cNvPr>
                    <p:cNvSpPr/>
                    <p:nvPr/>
                  </p:nvSpPr>
                  <p:spPr>
                    <a:xfrm>
                      <a:off x="10253358" y="6480084"/>
                      <a:ext cx="337520" cy="547860"/>
                    </a:xfrm>
                    <a:custGeom>
                      <a:avLst/>
                      <a:gdLst>
                        <a:gd name="connsiteX0" fmla="*/ 245411 w 337520"/>
                        <a:gd name="connsiteY0" fmla="*/ 116367 h 547860"/>
                        <a:gd name="connsiteX1" fmla="*/ 186081 w 337520"/>
                        <a:gd name="connsiteY1" fmla="*/ 73218 h 547860"/>
                        <a:gd name="connsiteX2" fmla="*/ 124054 w 337520"/>
                        <a:gd name="connsiteY2" fmla="*/ 102883 h 547860"/>
                        <a:gd name="connsiteX3" fmla="*/ 64724 w 337520"/>
                        <a:gd name="connsiteY3" fmla="*/ 477743 h 547860"/>
                        <a:gd name="connsiteX4" fmla="*/ 70117 w 337520"/>
                        <a:gd name="connsiteY4" fmla="*/ 547860 h 547860"/>
                        <a:gd name="connsiteX5" fmla="*/ 0 w 337520"/>
                        <a:gd name="connsiteY5" fmla="*/ 547860 h 547860"/>
                        <a:gd name="connsiteX6" fmla="*/ 0 w 337520"/>
                        <a:gd name="connsiteY6" fmla="*/ 477743 h 547860"/>
                        <a:gd name="connsiteX7" fmla="*/ 24271 w 337520"/>
                        <a:gd name="connsiteY7" fmla="*/ 205362 h 547860"/>
                        <a:gd name="connsiteX8" fmla="*/ 113266 w 337520"/>
                        <a:gd name="connsiteY8" fmla="*/ 38159 h 547860"/>
                        <a:gd name="connsiteX9" fmla="*/ 177990 w 337520"/>
                        <a:gd name="connsiteY9" fmla="*/ 5797 h 547860"/>
                        <a:gd name="connsiteX10" fmla="*/ 277773 w 337520"/>
                        <a:gd name="connsiteY10" fmla="*/ 27372 h 547860"/>
                        <a:gd name="connsiteX11" fmla="*/ 331710 w 337520"/>
                        <a:gd name="connsiteY11" fmla="*/ 129851 h 547860"/>
                        <a:gd name="connsiteX12" fmla="*/ 326316 w 337520"/>
                        <a:gd name="connsiteY12" fmla="*/ 267390 h 547860"/>
                        <a:gd name="connsiteX13" fmla="*/ 245411 w 337520"/>
                        <a:gd name="connsiteY13" fmla="*/ 116367 h 547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7520" h="547860">
                          <a:moveTo>
                            <a:pt x="245411" y="116367"/>
                          </a:moveTo>
                          <a:cubicBezTo>
                            <a:pt x="229231" y="97489"/>
                            <a:pt x="207656" y="84005"/>
                            <a:pt x="186081" y="73218"/>
                          </a:cubicBezTo>
                          <a:cubicBezTo>
                            <a:pt x="153719" y="59734"/>
                            <a:pt x="145629" y="70521"/>
                            <a:pt x="124054" y="102883"/>
                          </a:cubicBezTo>
                          <a:cubicBezTo>
                            <a:pt x="62027" y="199969"/>
                            <a:pt x="56633" y="361779"/>
                            <a:pt x="64724" y="477743"/>
                          </a:cubicBezTo>
                          <a:cubicBezTo>
                            <a:pt x="67421" y="502014"/>
                            <a:pt x="67421" y="526285"/>
                            <a:pt x="70117" y="547860"/>
                          </a:cubicBezTo>
                          <a:lnTo>
                            <a:pt x="0" y="547860"/>
                          </a:lnTo>
                          <a:cubicBezTo>
                            <a:pt x="0" y="523589"/>
                            <a:pt x="0" y="499317"/>
                            <a:pt x="0" y="477743"/>
                          </a:cubicBezTo>
                          <a:cubicBezTo>
                            <a:pt x="2696" y="388747"/>
                            <a:pt x="0" y="288964"/>
                            <a:pt x="24271" y="205362"/>
                          </a:cubicBezTo>
                          <a:cubicBezTo>
                            <a:pt x="40452" y="151426"/>
                            <a:pt x="72814" y="67824"/>
                            <a:pt x="113266" y="38159"/>
                          </a:cubicBezTo>
                          <a:cubicBezTo>
                            <a:pt x="124054" y="19281"/>
                            <a:pt x="161810" y="11190"/>
                            <a:pt x="177990" y="5797"/>
                          </a:cubicBezTo>
                          <a:cubicBezTo>
                            <a:pt x="215747" y="-4990"/>
                            <a:pt x="248108" y="-2294"/>
                            <a:pt x="277773" y="27372"/>
                          </a:cubicBezTo>
                          <a:cubicBezTo>
                            <a:pt x="302045" y="54340"/>
                            <a:pt x="320923" y="92095"/>
                            <a:pt x="331710" y="129851"/>
                          </a:cubicBezTo>
                          <a:cubicBezTo>
                            <a:pt x="345194" y="175697"/>
                            <a:pt x="331710" y="221543"/>
                            <a:pt x="326316" y="267390"/>
                          </a:cubicBezTo>
                          <a:cubicBezTo>
                            <a:pt x="315529" y="210756"/>
                            <a:pt x="280470" y="156820"/>
                            <a:pt x="245411" y="116367"/>
                          </a:cubicBezTo>
                          <a:close/>
                        </a:path>
                      </a:pathLst>
                    </a:custGeom>
                    <a:solidFill>
                      <a:srgbClr val="315358"/>
                    </a:solidFill>
                    <a:ln w="26947" cap="flat">
                      <a:noFill/>
                      <a:prstDash val="solid"/>
                      <a:miter/>
                    </a:ln>
                  </p:spPr>
                  <p:txBody>
                    <a:bodyPr rtlCol="1" anchor="ctr"/>
                    <a:lstStyle/>
                    <a:p>
                      <a:endParaRPr lang="ar-SA"/>
                    </a:p>
                  </p:txBody>
                </p:sp>
                <p:sp>
                  <p:nvSpPr>
                    <p:cNvPr id="560" name="شكل حر: شكل 1776">
                      <a:extLst>
                        <a:ext uri="{FF2B5EF4-FFF2-40B4-BE49-F238E27FC236}">
                          <a16:creationId xmlns:a16="http://schemas.microsoft.com/office/drawing/2014/main" id="{159FDC6C-E866-40C3-A088-823B4CBC946B}"/>
                        </a:ext>
                      </a:extLst>
                    </p:cNvPr>
                    <p:cNvSpPr/>
                    <p:nvPr/>
                  </p:nvSpPr>
                  <p:spPr>
                    <a:xfrm>
                      <a:off x="10439439" y="6479737"/>
                      <a:ext cx="148742" cy="267736"/>
                    </a:xfrm>
                    <a:custGeom>
                      <a:avLst/>
                      <a:gdLst>
                        <a:gd name="connsiteX0" fmla="*/ 88995 w 148742"/>
                        <a:gd name="connsiteY0" fmla="*/ 92443 h 267736"/>
                        <a:gd name="connsiteX1" fmla="*/ 13484 w 148742"/>
                        <a:gd name="connsiteY1" fmla="*/ 14235 h 267736"/>
                        <a:gd name="connsiteX2" fmla="*/ 0 w 148742"/>
                        <a:gd name="connsiteY2" fmla="*/ 3447 h 267736"/>
                        <a:gd name="connsiteX3" fmla="*/ 88995 w 148742"/>
                        <a:gd name="connsiteY3" fmla="*/ 27719 h 267736"/>
                        <a:gd name="connsiteX4" fmla="*/ 142932 w 148742"/>
                        <a:gd name="connsiteY4" fmla="*/ 130199 h 267736"/>
                        <a:gd name="connsiteX5" fmla="*/ 137539 w 148742"/>
                        <a:gd name="connsiteY5" fmla="*/ 267737 h 267736"/>
                        <a:gd name="connsiteX6" fmla="*/ 137539 w 148742"/>
                        <a:gd name="connsiteY6" fmla="*/ 262343 h 267736"/>
                        <a:gd name="connsiteX7" fmla="*/ 88995 w 148742"/>
                        <a:gd name="connsiteY7" fmla="*/ 92443 h 267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8742" h="267736">
                          <a:moveTo>
                            <a:pt x="88995" y="92443"/>
                          </a:moveTo>
                          <a:cubicBezTo>
                            <a:pt x="62027" y="65474"/>
                            <a:pt x="43149" y="38506"/>
                            <a:pt x="13484" y="14235"/>
                          </a:cubicBezTo>
                          <a:cubicBezTo>
                            <a:pt x="8090" y="11538"/>
                            <a:pt x="2697" y="6144"/>
                            <a:pt x="0" y="3447"/>
                          </a:cubicBezTo>
                          <a:cubicBezTo>
                            <a:pt x="32361" y="-4643"/>
                            <a:pt x="62027" y="751"/>
                            <a:pt x="88995" y="27719"/>
                          </a:cubicBezTo>
                          <a:cubicBezTo>
                            <a:pt x="113266" y="54687"/>
                            <a:pt x="132145" y="92443"/>
                            <a:pt x="142932" y="130199"/>
                          </a:cubicBezTo>
                          <a:cubicBezTo>
                            <a:pt x="156416" y="176045"/>
                            <a:pt x="142932" y="221891"/>
                            <a:pt x="137539" y="267737"/>
                          </a:cubicBezTo>
                          <a:cubicBezTo>
                            <a:pt x="137539" y="265040"/>
                            <a:pt x="137539" y="265040"/>
                            <a:pt x="137539" y="262343"/>
                          </a:cubicBezTo>
                          <a:cubicBezTo>
                            <a:pt x="129448" y="203013"/>
                            <a:pt x="129448" y="138289"/>
                            <a:pt x="88995" y="92443"/>
                          </a:cubicBezTo>
                          <a:close/>
                        </a:path>
                      </a:pathLst>
                    </a:custGeom>
                    <a:solidFill>
                      <a:srgbClr val="BDE665"/>
                    </a:solidFill>
                    <a:ln w="26947" cap="flat">
                      <a:noFill/>
                      <a:prstDash val="solid"/>
                      <a:miter/>
                    </a:ln>
                  </p:spPr>
                  <p:txBody>
                    <a:bodyPr rtlCol="1" anchor="ctr"/>
                    <a:lstStyle/>
                    <a:p>
                      <a:endParaRPr lang="ar-SA"/>
                    </a:p>
                  </p:txBody>
                </p:sp>
                <p:sp>
                  <p:nvSpPr>
                    <p:cNvPr id="561" name="شكل حر: شكل 1777">
                      <a:extLst>
                        <a:ext uri="{FF2B5EF4-FFF2-40B4-BE49-F238E27FC236}">
                          <a16:creationId xmlns:a16="http://schemas.microsoft.com/office/drawing/2014/main" id="{2C3CDB4E-CCEF-4043-A7C1-56FF856007AD}"/>
                        </a:ext>
                      </a:extLst>
                    </p:cNvPr>
                    <p:cNvSpPr/>
                    <p:nvPr/>
                  </p:nvSpPr>
                  <p:spPr>
                    <a:xfrm>
                      <a:off x="10299203" y="6483184"/>
                      <a:ext cx="272380" cy="261593"/>
                    </a:xfrm>
                    <a:custGeom>
                      <a:avLst/>
                      <a:gdLst>
                        <a:gd name="connsiteX0" fmla="*/ 64724 w 272380"/>
                        <a:gd name="connsiteY0" fmla="*/ 35059 h 261593"/>
                        <a:gd name="connsiteX1" fmla="*/ 129448 w 272380"/>
                        <a:gd name="connsiteY1" fmla="*/ 2697 h 261593"/>
                        <a:gd name="connsiteX2" fmla="*/ 137539 w 272380"/>
                        <a:gd name="connsiteY2" fmla="*/ 0 h 261593"/>
                        <a:gd name="connsiteX3" fmla="*/ 151023 w 272380"/>
                        <a:gd name="connsiteY3" fmla="*/ 10788 h 261593"/>
                        <a:gd name="connsiteX4" fmla="*/ 226534 w 272380"/>
                        <a:gd name="connsiteY4" fmla="*/ 88996 h 261593"/>
                        <a:gd name="connsiteX5" fmla="*/ 272380 w 272380"/>
                        <a:gd name="connsiteY5" fmla="*/ 261593 h 261593"/>
                        <a:gd name="connsiteX6" fmla="*/ 196869 w 272380"/>
                        <a:gd name="connsiteY6" fmla="*/ 113267 h 261593"/>
                        <a:gd name="connsiteX7" fmla="*/ 142933 w 272380"/>
                        <a:gd name="connsiteY7" fmla="*/ 72815 h 261593"/>
                        <a:gd name="connsiteX8" fmla="*/ 51240 w 272380"/>
                        <a:gd name="connsiteY8" fmla="*/ 64724 h 261593"/>
                        <a:gd name="connsiteX9" fmla="*/ 0 w 272380"/>
                        <a:gd name="connsiteY9" fmla="*/ 124054 h 261593"/>
                        <a:gd name="connsiteX10" fmla="*/ 64724 w 272380"/>
                        <a:gd name="connsiteY10" fmla="*/ 35059 h 261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2380" h="261593">
                          <a:moveTo>
                            <a:pt x="64724" y="35059"/>
                          </a:moveTo>
                          <a:cubicBezTo>
                            <a:pt x="75512" y="16181"/>
                            <a:pt x="113267" y="8091"/>
                            <a:pt x="129448" y="2697"/>
                          </a:cubicBezTo>
                          <a:cubicBezTo>
                            <a:pt x="132145" y="2697"/>
                            <a:pt x="134842" y="0"/>
                            <a:pt x="137539" y="0"/>
                          </a:cubicBezTo>
                          <a:cubicBezTo>
                            <a:pt x="142933" y="2697"/>
                            <a:pt x="148326" y="5394"/>
                            <a:pt x="151023" y="10788"/>
                          </a:cubicBezTo>
                          <a:cubicBezTo>
                            <a:pt x="180688" y="35059"/>
                            <a:pt x="202262" y="62027"/>
                            <a:pt x="226534" y="88996"/>
                          </a:cubicBezTo>
                          <a:cubicBezTo>
                            <a:pt x="269683" y="134842"/>
                            <a:pt x="269683" y="199566"/>
                            <a:pt x="272380" y="261593"/>
                          </a:cubicBezTo>
                          <a:cubicBezTo>
                            <a:pt x="264290" y="204959"/>
                            <a:pt x="231928" y="153720"/>
                            <a:pt x="196869" y="113267"/>
                          </a:cubicBezTo>
                          <a:cubicBezTo>
                            <a:pt x="180688" y="94389"/>
                            <a:pt x="161810" y="83602"/>
                            <a:pt x="142933" y="72815"/>
                          </a:cubicBezTo>
                          <a:cubicBezTo>
                            <a:pt x="115964" y="51240"/>
                            <a:pt x="80905" y="37756"/>
                            <a:pt x="51240" y="64724"/>
                          </a:cubicBezTo>
                          <a:cubicBezTo>
                            <a:pt x="32362" y="83602"/>
                            <a:pt x="16181" y="102480"/>
                            <a:pt x="0" y="124054"/>
                          </a:cubicBezTo>
                          <a:cubicBezTo>
                            <a:pt x="18878" y="88996"/>
                            <a:pt x="40452" y="53937"/>
                            <a:pt x="64724" y="35059"/>
                          </a:cubicBezTo>
                          <a:close/>
                        </a:path>
                      </a:pathLst>
                    </a:custGeom>
                    <a:solidFill>
                      <a:srgbClr val="63B527"/>
                    </a:solidFill>
                    <a:ln w="26947" cap="flat">
                      <a:noFill/>
                      <a:prstDash val="solid"/>
                      <a:miter/>
                    </a:ln>
                  </p:spPr>
                  <p:txBody>
                    <a:bodyPr rtlCol="1" anchor="ctr"/>
                    <a:lstStyle/>
                    <a:p>
                      <a:endParaRPr lang="ar-SA"/>
                    </a:p>
                  </p:txBody>
                </p:sp>
                <p:sp>
                  <p:nvSpPr>
                    <p:cNvPr id="562" name="شكل حر: شكل 1778">
                      <a:extLst>
                        <a:ext uri="{FF2B5EF4-FFF2-40B4-BE49-F238E27FC236}">
                          <a16:creationId xmlns:a16="http://schemas.microsoft.com/office/drawing/2014/main" id="{D995B6A3-44ED-4668-BD4B-358EA984EFD8}"/>
                        </a:ext>
                      </a:extLst>
                    </p:cNvPr>
                    <p:cNvSpPr/>
                    <p:nvPr/>
                  </p:nvSpPr>
                  <p:spPr>
                    <a:xfrm>
                      <a:off x="10280326" y="6534424"/>
                      <a:ext cx="164506" cy="496217"/>
                    </a:xfrm>
                    <a:custGeom>
                      <a:avLst/>
                      <a:gdLst>
                        <a:gd name="connsiteX0" fmla="*/ 97085 w 164506"/>
                        <a:gd name="connsiteY0" fmla="*/ 51240 h 496217"/>
                        <a:gd name="connsiteX1" fmla="*/ 37755 w 164506"/>
                        <a:gd name="connsiteY1" fmla="*/ 426100 h 496217"/>
                        <a:gd name="connsiteX2" fmla="*/ 43149 w 164506"/>
                        <a:gd name="connsiteY2" fmla="*/ 496217 h 496217"/>
                        <a:gd name="connsiteX3" fmla="*/ 0 w 164506"/>
                        <a:gd name="connsiteY3" fmla="*/ 496217 h 496217"/>
                        <a:gd name="connsiteX4" fmla="*/ 13484 w 164506"/>
                        <a:gd name="connsiteY4" fmla="*/ 272380 h 496217"/>
                        <a:gd name="connsiteX5" fmla="*/ 107873 w 164506"/>
                        <a:gd name="connsiteY5" fmla="*/ 0 h 496217"/>
                        <a:gd name="connsiteX6" fmla="*/ 164506 w 164506"/>
                        <a:gd name="connsiteY6" fmla="*/ 21575 h 496217"/>
                        <a:gd name="connsiteX7" fmla="*/ 159113 w 164506"/>
                        <a:gd name="connsiteY7" fmla="*/ 18878 h 496217"/>
                        <a:gd name="connsiteX8" fmla="*/ 97085 w 164506"/>
                        <a:gd name="connsiteY8" fmla="*/ 51240 h 496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506" h="496217">
                          <a:moveTo>
                            <a:pt x="97085" y="51240"/>
                          </a:moveTo>
                          <a:cubicBezTo>
                            <a:pt x="35058" y="148326"/>
                            <a:pt x="29665" y="310136"/>
                            <a:pt x="37755" y="426100"/>
                          </a:cubicBezTo>
                          <a:cubicBezTo>
                            <a:pt x="40452" y="450371"/>
                            <a:pt x="40452" y="474642"/>
                            <a:pt x="43149" y="496217"/>
                          </a:cubicBezTo>
                          <a:lnTo>
                            <a:pt x="0" y="496217"/>
                          </a:lnTo>
                          <a:cubicBezTo>
                            <a:pt x="2696" y="423403"/>
                            <a:pt x="8090" y="347891"/>
                            <a:pt x="13484" y="272380"/>
                          </a:cubicBezTo>
                          <a:cubicBezTo>
                            <a:pt x="21574" y="175294"/>
                            <a:pt x="40452" y="56633"/>
                            <a:pt x="107873" y="0"/>
                          </a:cubicBezTo>
                          <a:cubicBezTo>
                            <a:pt x="126751" y="0"/>
                            <a:pt x="148326" y="8091"/>
                            <a:pt x="164506" y="21575"/>
                          </a:cubicBezTo>
                          <a:cubicBezTo>
                            <a:pt x="161810" y="21575"/>
                            <a:pt x="159113" y="18878"/>
                            <a:pt x="159113" y="18878"/>
                          </a:cubicBezTo>
                          <a:cubicBezTo>
                            <a:pt x="126751" y="5394"/>
                            <a:pt x="115963" y="18878"/>
                            <a:pt x="97085" y="51240"/>
                          </a:cubicBezTo>
                          <a:close/>
                        </a:path>
                      </a:pathLst>
                    </a:custGeom>
                    <a:solidFill>
                      <a:srgbClr val="006400"/>
                    </a:solidFill>
                    <a:ln w="26947" cap="flat">
                      <a:noFill/>
                      <a:prstDash val="solid"/>
                      <a:miter/>
                    </a:ln>
                  </p:spPr>
                  <p:txBody>
                    <a:bodyPr rtlCol="1" anchor="ctr"/>
                    <a:lstStyle/>
                    <a:p>
                      <a:endParaRPr lang="ar-SA"/>
                    </a:p>
                  </p:txBody>
                </p:sp>
                <p:sp>
                  <p:nvSpPr>
                    <p:cNvPr id="563" name="شكل حر: شكل 1779">
                      <a:extLst>
                        <a:ext uri="{FF2B5EF4-FFF2-40B4-BE49-F238E27FC236}">
                          <a16:creationId xmlns:a16="http://schemas.microsoft.com/office/drawing/2014/main" id="{F75C7767-2FC9-4E88-92CD-6F2C42054900}"/>
                        </a:ext>
                      </a:extLst>
                    </p:cNvPr>
                    <p:cNvSpPr/>
                    <p:nvPr/>
                  </p:nvSpPr>
                  <p:spPr>
                    <a:xfrm>
                      <a:off x="10444569" y="6485207"/>
                      <a:ext cx="137801" cy="219419"/>
                    </a:xfrm>
                    <a:custGeom>
                      <a:avLst/>
                      <a:gdLst>
                        <a:gd name="connsiteX0" fmla="*/ 19141 w 137801"/>
                        <a:gd name="connsiteY0" fmla="*/ 674 h 219419"/>
                        <a:gd name="connsiteX1" fmla="*/ 73078 w 137801"/>
                        <a:gd name="connsiteY1" fmla="*/ 16855 h 219419"/>
                        <a:gd name="connsiteX2" fmla="*/ 108136 w 137801"/>
                        <a:gd name="connsiteY2" fmla="*/ 65398 h 219419"/>
                        <a:gd name="connsiteX3" fmla="*/ 132408 w 137801"/>
                        <a:gd name="connsiteY3" fmla="*/ 124729 h 219419"/>
                        <a:gd name="connsiteX4" fmla="*/ 135104 w 137801"/>
                        <a:gd name="connsiteY4" fmla="*/ 202937 h 219419"/>
                        <a:gd name="connsiteX5" fmla="*/ 135104 w 137801"/>
                        <a:gd name="connsiteY5" fmla="*/ 219118 h 219419"/>
                        <a:gd name="connsiteX6" fmla="*/ 129711 w 137801"/>
                        <a:gd name="connsiteY6" fmla="*/ 135516 h 219419"/>
                        <a:gd name="connsiteX7" fmla="*/ 105440 w 137801"/>
                        <a:gd name="connsiteY7" fmla="*/ 78882 h 219419"/>
                        <a:gd name="connsiteX8" fmla="*/ 73078 w 137801"/>
                        <a:gd name="connsiteY8" fmla="*/ 30340 h 219419"/>
                        <a:gd name="connsiteX9" fmla="*/ 263 w 137801"/>
                        <a:gd name="connsiteY9" fmla="*/ 3371 h 219419"/>
                        <a:gd name="connsiteX10" fmla="*/ 19141 w 137801"/>
                        <a:gd name="connsiteY10" fmla="*/ 674 h 219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801" h="219419">
                          <a:moveTo>
                            <a:pt x="19141" y="674"/>
                          </a:moveTo>
                          <a:cubicBezTo>
                            <a:pt x="38019" y="3371"/>
                            <a:pt x="56896" y="3371"/>
                            <a:pt x="73078" y="16855"/>
                          </a:cubicBezTo>
                          <a:cubicBezTo>
                            <a:pt x="86562" y="27643"/>
                            <a:pt x="97349" y="46520"/>
                            <a:pt x="108136" y="65398"/>
                          </a:cubicBezTo>
                          <a:cubicBezTo>
                            <a:pt x="118924" y="84276"/>
                            <a:pt x="127014" y="103154"/>
                            <a:pt x="132408" y="124729"/>
                          </a:cubicBezTo>
                          <a:cubicBezTo>
                            <a:pt x="140498" y="149000"/>
                            <a:pt x="137801" y="175968"/>
                            <a:pt x="135104" y="202937"/>
                          </a:cubicBezTo>
                          <a:cubicBezTo>
                            <a:pt x="135104" y="205634"/>
                            <a:pt x="135104" y="221814"/>
                            <a:pt x="135104" y="219118"/>
                          </a:cubicBezTo>
                          <a:cubicBezTo>
                            <a:pt x="137801" y="194846"/>
                            <a:pt x="135104" y="157091"/>
                            <a:pt x="129711" y="135516"/>
                          </a:cubicBezTo>
                          <a:cubicBezTo>
                            <a:pt x="124317" y="113941"/>
                            <a:pt x="113530" y="95063"/>
                            <a:pt x="105440" y="78882"/>
                          </a:cubicBezTo>
                          <a:cubicBezTo>
                            <a:pt x="97349" y="60004"/>
                            <a:pt x="86562" y="43824"/>
                            <a:pt x="73078" y="30340"/>
                          </a:cubicBezTo>
                          <a:cubicBezTo>
                            <a:pt x="56896" y="14158"/>
                            <a:pt x="19141" y="6068"/>
                            <a:pt x="263" y="3371"/>
                          </a:cubicBezTo>
                          <a:cubicBezTo>
                            <a:pt x="-2433" y="-2023"/>
                            <a:pt x="16444" y="674"/>
                            <a:pt x="19141" y="674"/>
                          </a:cubicBezTo>
                          <a:close/>
                        </a:path>
                      </a:pathLst>
                    </a:custGeom>
                    <a:solidFill>
                      <a:srgbClr val="DCFB8E"/>
                    </a:solidFill>
                    <a:ln w="26947" cap="flat">
                      <a:noFill/>
                      <a:prstDash val="solid"/>
                      <a:miter/>
                    </a:ln>
                  </p:spPr>
                  <p:txBody>
                    <a:bodyPr rtlCol="1" anchor="ctr"/>
                    <a:lstStyle/>
                    <a:p>
                      <a:endParaRPr lang="ar-SA"/>
                    </a:p>
                  </p:txBody>
                </p:sp>
                <p:sp>
                  <p:nvSpPr>
                    <p:cNvPr id="564" name="شكل حر: شكل 1780">
                      <a:extLst>
                        <a:ext uri="{FF2B5EF4-FFF2-40B4-BE49-F238E27FC236}">
                          <a16:creationId xmlns:a16="http://schemas.microsoft.com/office/drawing/2014/main" id="{BBB3B11E-7F93-4F76-BB7A-E60511BFE62D}"/>
                        </a:ext>
                      </a:extLst>
                    </p:cNvPr>
                    <p:cNvSpPr/>
                    <p:nvPr/>
                  </p:nvSpPr>
                  <p:spPr>
                    <a:xfrm>
                      <a:off x="10398986" y="6490018"/>
                      <a:ext cx="167203" cy="203626"/>
                    </a:xfrm>
                    <a:custGeom>
                      <a:avLst/>
                      <a:gdLst>
                        <a:gd name="connsiteX0" fmla="*/ 0 w 167203"/>
                        <a:gd name="connsiteY0" fmla="*/ 12044 h 203626"/>
                        <a:gd name="connsiteX1" fmla="*/ 91692 w 167203"/>
                        <a:gd name="connsiteY1" fmla="*/ 44406 h 203626"/>
                        <a:gd name="connsiteX2" fmla="*/ 132145 w 167203"/>
                        <a:gd name="connsiteY2" fmla="*/ 92949 h 203626"/>
                        <a:gd name="connsiteX3" fmla="*/ 156416 w 167203"/>
                        <a:gd name="connsiteY3" fmla="*/ 136098 h 203626"/>
                        <a:gd name="connsiteX4" fmla="*/ 167203 w 167203"/>
                        <a:gd name="connsiteY4" fmla="*/ 203519 h 203626"/>
                        <a:gd name="connsiteX5" fmla="*/ 126751 w 167203"/>
                        <a:gd name="connsiteY5" fmla="*/ 92949 h 203626"/>
                        <a:gd name="connsiteX6" fmla="*/ 91692 w 167203"/>
                        <a:gd name="connsiteY6" fmla="*/ 52496 h 203626"/>
                        <a:gd name="connsiteX7" fmla="*/ 2697 w 167203"/>
                        <a:gd name="connsiteY7" fmla="*/ 9347 h 203626"/>
                        <a:gd name="connsiteX8" fmla="*/ 0 w 167203"/>
                        <a:gd name="connsiteY8" fmla="*/ 12044 h 20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203" h="203626">
                          <a:moveTo>
                            <a:pt x="0" y="12044"/>
                          </a:moveTo>
                          <a:cubicBezTo>
                            <a:pt x="35058" y="-20318"/>
                            <a:pt x="70118" y="20134"/>
                            <a:pt x="91692" y="44406"/>
                          </a:cubicBezTo>
                          <a:cubicBezTo>
                            <a:pt x="105176" y="60587"/>
                            <a:pt x="118660" y="76768"/>
                            <a:pt x="132145" y="92949"/>
                          </a:cubicBezTo>
                          <a:cubicBezTo>
                            <a:pt x="142932" y="106433"/>
                            <a:pt x="151023" y="114523"/>
                            <a:pt x="156416" y="136098"/>
                          </a:cubicBezTo>
                          <a:cubicBezTo>
                            <a:pt x="161810" y="157673"/>
                            <a:pt x="167203" y="206216"/>
                            <a:pt x="167203" y="203519"/>
                          </a:cubicBezTo>
                          <a:cubicBezTo>
                            <a:pt x="161810" y="165763"/>
                            <a:pt x="159113" y="133401"/>
                            <a:pt x="126751" y="92949"/>
                          </a:cubicBezTo>
                          <a:cubicBezTo>
                            <a:pt x="115963" y="79465"/>
                            <a:pt x="102479" y="65981"/>
                            <a:pt x="91692" y="52496"/>
                          </a:cubicBezTo>
                          <a:cubicBezTo>
                            <a:pt x="67421" y="25528"/>
                            <a:pt x="37755" y="-6834"/>
                            <a:pt x="2697" y="9347"/>
                          </a:cubicBezTo>
                          <a:cubicBezTo>
                            <a:pt x="2697" y="12044"/>
                            <a:pt x="0" y="14741"/>
                            <a:pt x="0" y="12044"/>
                          </a:cubicBezTo>
                          <a:close/>
                        </a:path>
                      </a:pathLst>
                    </a:custGeom>
                    <a:solidFill>
                      <a:srgbClr val="DCFB8E">
                        <a:alpha val="30000"/>
                      </a:srgbClr>
                    </a:solidFill>
                    <a:ln w="26947" cap="flat">
                      <a:noFill/>
                      <a:prstDash val="solid"/>
                      <a:miter/>
                    </a:ln>
                  </p:spPr>
                  <p:txBody>
                    <a:bodyPr rtlCol="1" anchor="ctr"/>
                    <a:lstStyle/>
                    <a:p>
                      <a:endParaRPr lang="ar-SA"/>
                    </a:p>
                  </p:txBody>
                </p:sp>
                <p:sp>
                  <p:nvSpPr>
                    <p:cNvPr id="565" name="شكل حر: شكل 1781">
                      <a:extLst>
                        <a:ext uri="{FF2B5EF4-FFF2-40B4-BE49-F238E27FC236}">
                          <a16:creationId xmlns:a16="http://schemas.microsoft.com/office/drawing/2014/main" id="{85E5604C-6B26-4B7D-8F5C-EBE1CDC4C9BE}"/>
                        </a:ext>
                      </a:extLst>
                    </p:cNvPr>
                    <p:cNvSpPr/>
                    <p:nvPr/>
                  </p:nvSpPr>
                  <p:spPr>
                    <a:xfrm>
                      <a:off x="10215601" y="6253514"/>
                      <a:ext cx="183385" cy="777127"/>
                    </a:xfrm>
                    <a:custGeom>
                      <a:avLst/>
                      <a:gdLst>
                        <a:gd name="connsiteX0" fmla="*/ 132145 w 183385"/>
                        <a:gd name="connsiteY0" fmla="*/ 121797 h 777127"/>
                        <a:gd name="connsiteX1" fmla="*/ 88996 w 183385"/>
                        <a:gd name="connsiteY1" fmla="*/ 297091 h 777127"/>
                        <a:gd name="connsiteX2" fmla="*/ 64725 w 183385"/>
                        <a:gd name="connsiteY2" fmla="*/ 658467 h 777127"/>
                        <a:gd name="connsiteX3" fmla="*/ 62028 w 183385"/>
                        <a:gd name="connsiteY3" fmla="*/ 777128 h 777127"/>
                        <a:gd name="connsiteX4" fmla="*/ 0 w 183385"/>
                        <a:gd name="connsiteY4" fmla="*/ 777128 h 777127"/>
                        <a:gd name="connsiteX5" fmla="*/ 26968 w 183385"/>
                        <a:gd name="connsiteY5" fmla="*/ 324059 h 777127"/>
                        <a:gd name="connsiteX6" fmla="*/ 91693 w 183385"/>
                        <a:gd name="connsiteY6" fmla="*/ 119100 h 777127"/>
                        <a:gd name="connsiteX7" fmla="*/ 183385 w 183385"/>
                        <a:gd name="connsiteY7" fmla="*/ 3136 h 777127"/>
                        <a:gd name="connsiteX8" fmla="*/ 132145 w 183385"/>
                        <a:gd name="connsiteY8" fmla="*/ 121797 h 777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385" h="777127">
                          <a:moveTo>
                            <a:pt x="132145" y="121797"/>
                          </a:moveTo>
                          <a:cubicBezTo>
                            <a:pt x="115964" y="178431"/>
                            <a:pt x="99783" y="237761"/>
                            <a:pt x="88996" y="297091"/>
                          </a:cubicBezTo>
                          <a:cubicBezTo>
                            <a:pt x="70118" y="415752"/>
                            <a:pt x="67421" y="537109"/>
                            <a:pt x="64725" y="658467"/>
                          </a:cubicBezTo>
                          <a:cubicBezTo>
                            <a:pt x="64725" y="698919"/>
                            <a:pt x="62028" y="736675"/>
                            <a:pt x="62028" y="777128"/>
                          </a:cubicBezTo>
                          <a:lnTo>
                            <a:pt x="0" y="777128"/>
                          </a:lnTo>
                          <a:cubicBezTo>
                            <a:pt x="0" y="626105"/>
                            <a:pt x="2697" y="469689"/>
                            <a:pt x="26968" y="324059"/>
                          </a:cubicBezTo>
                          <a:cubicBezTo>
                            <a:pt x="37756" y="251245"/>
                            <a:pt x="62028" y="183824"/>
                            <a:pt x="91693" y="119100"/>
                          </a:cubicBezTo>
                          <a:cubicBezTo>
                            <a:pt x="99783" y="102919"/>
                            <a:pt x="159114" y="-21135"/>
                            <a:pt x="183385" y="3136"/>
                          </a:cubicBezTo>
                          <a:cubicBezTo>
                            <a:pt x="177991" y="439"/>
                            <a:pt x="134842" y="111010"/>
                            <a:pt x="132145" y="121797"/>
                          </a:cubicBezTo>
                          <a:close/>
                        </a:path>
                      </a:pathLst>
                    </a:custGeom>
                    <a:solidFill>
                      <a:srgbClr val="115027"/>
                    </a:solidFill>
                    <a:ln w="26947" cap="flat">
                      <a:noFill/>
                      <a:prstDash val="solid"/>
                      <a:miter/>
                    </a:ln>
                  </p:spPr>
                  <p:txBody>
                    <a:bodyPr rtlCol="1" anchor="ctr"/>
                    <a:lstStyle/>
                    <a:p>
                      <a:endParaRPr lang="ar-SA"/>
                    </a:p>
                  </p:txBody>
                </p:sp>
                <p:sp>
                  <p:nvSpPr>
                    <p:cNvPr id="566" name="شكل حر: شكل 1782">
                      <a:extLst>
                        <a:ext uri="{FF2B5EF4-FFF2-40B4-BE49-F238E27FC236}">
                          <a16:creationId xmlns:a16="http://schemas.microsoft.com/office/drawing/2014/main" id="{DC870485-5429-4987-9319-0866BE7BE096}"/>
                        </a:ext>
                      </a:extLst>
                    </p:cNvPr>
                    <p:cNvSpPr/>
                    <p:nvPr/>
                  </p:nvSpPr>
                  <p:spPr>
                    <a:xfrm>
                      <a:off x="10247964" y="6253953"/>
                      <a:ext cx="156415" cy="776688"/>
                    </a:xfrm>
                    <a:custGeom>
                      <a:avLst/>
                      <a:gdLst>
                        <a:gd name="connsiteX0" fmla="*/ 99783 w 156415"/>
                        <a:gd name="connsiteY0" fmla="*/ 121357 h 776688"/>
                        <a:gd name="connsiteX1" fmla="*/ 56634 w 156415"/>
                        <a:gd name="connsiteY1" fmla="*/ 296652 h 776688"/>
                        <a:gd name="connsiteX2" fmla="*/ 32362 w 156415"/>
                        <a:gd name="connsiteY2" fmla="*/ 658027 h 776688"/>
                        <a:gd name="connsiteX3" fmla="*/ 29665 w 156415"/>
                        <a:gd name="connsiteY3" fmla="*/ 776688 h 776688"/>
                        <a:gd name="connsiteX4" fmla="*/ 0 w 156415"/>
                        <a:gd name="connsiteY4" fmla="*/ 776688 h 776688"/>
                        <a:gd name="connsiteX5" fmla="*/ 2697 w 156415"/>
                        <a:gd name="connsiteY5" fmla="*/ 703874 h 776688"/>
                        <a:gd name="connsiteX6" fmla="*/ 24271 w 156415"/>
                        <a:gd name="connsiteY6" fmla="*/ 382951 h 776688"/>
                        <a:gd name="connsiteX7" fmla="*/ 45846 w 156415"/>
                        <a:gd name="connsiteY7" fmla="*/ 248109 h 776688"/>
                        <a:gd name="connsiteX8" fmla="*/ 126751 w 156415"/>
                        <a:gd name="connsiteY8" fmla="*/ 29665 h 776688"/>
                        <a:gd name="connsiteX9" fmla="*/ 148326 w 156415"/>
                        <a:gd name="connsiteY9" fmla="*/ 0 h 776688"/>
                        <a:gd name="connsiteX10" fmla="*/ 156416 w 156415"/>
                        <a:gd name="connsiteY10" fmla="*/ 2697 h 776688"/>
                        <a:gd name="connsiteX11" fmla="*/ 99783 w 156415"/>
                        <a:gd name="connsiteY11" fmla="*/ 121357 h 776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6415" h="776688">
                          <a:moveTo>
                            <a:pt x="99783" y="121357"/>
                          </a:moveTo>
                          <a:cubicBezTo>
                            <a:pt x="83602" y="177991"/>
                            <a:pt x="67421" y="237321"/>
                            <a:pt x="56634" y="296652"/>
                          </a:cubicBezTo>
                          <a:cubicBezTo>
                            <a:pt x="37755" y="415312"/>
                            <a:pt x="35058" y="536670"/>
                            <a:pt x="32362" y="658027"/>
                          </a:cubicBezTo>
                          <a:cubicBezTo>
                            <a:pt x="32362" y="698480"/>
                            <a:pt x="29665" y="736236"/>
                            <a:pt x="29665" y="776688"/>
                          </a:cubicBezTo>
                          <a:lnTo>
                            <a:pt x="0" y="776688"/>
                          </a:lnTo>
                          <a:cubicBezTo>
                            <a:pt x="0" y="752416"/>
                            <a:pt x="0" y="728145"/>
                            <a:pt x="2697" y="703874"/>
                          </a:cubicBezTo>
                          <a:cubicBezTo>
                            <a:pt x="5394" y="596000"/>
                            <a:pt x="13484" y="490824"/>
                            <a:pt x="24271" y="382951"/>
                          </a:cubicBezTo>
                          <a:cubicBezTo>
                            <a:pt x="29665" y="337104"/>
                            <a:pt x="35058" y="293955"/>
                            <a:pt x="45846" y="248109"/>
                          </a:cubicBezTo>
                          <a:cubicBezTo>
                            <a:pt x="62027" y="169901"/>
                            <a:pt x="94389" y="102480"/>
                            <a:pt x="126751" y="29665"/>
                          </a:cubicBezTo>
                          <a:cubicBezTo>
                            <a:pt x="132145" y="18878"/>
                            <a:pt x="140236" y="8091"/>
                            <a:pt x="148326" y="0"/>
                          </a:cubicBezTo>
                          <a:cubicBezTo>
                            <a:pt x="151023" y="0"/>
                            <a:pt x="153720" y="0"/>
                            <a:pt x="156416" y="2697"/>
                          </a:cubicBezTo>
                          <a:cubicBezTo>
                            <a:pt x="145629" y="0"/>
                            <a:pt x="102479" y="110570"/>
                            <a:pt x="99783" y="121357"/>
                          </a:cubicBezTo>
                          <a:close/>
                        </a:path>
                      </a:pathLst>
                    </a:custGeom>
                    <a:solidFill>
                      <a:srgbClr val="043A32"/>
                    </a:solidFill>
                    <a:ln w="26947" cap="flat">
                      <a:noFill/>
                      <a:prstDash val="solid"/>
                      <a:miter/>
                    </a:ln>
                  </p:spPr>
                  <p:txBody>
                    <a:bodyPr rtlCol="1" anchor="ctr"/>
                    <a:lstStyle/>
                    <a:p>
                      <a:endParaRPr lang="ar-SA"/>
                    </a:p>
                  </p:txBody>
                </p:sp>
                <p:sp>
                  <p:nvSpPr>
                    <p:cNvPr id="567" name="شكل حر: شكل 1783">
                      <a:extLst>
                        <a:ext uri="{FF2B5EF4-FFF2-40B4-BE49-F238E27FC236}">
                          <a16:creationId xmlns:a16="http://schemas.microsoft.com/office/drawing/2014/main" id="{11B88EB0-D3F9-4B3C-A3D6-6A65E43A33D9}"/>
                        </a:ext>
                      </a:extLst>
                    </p:cNvPr>
                    <p:cNvSpPr/>
                    <p:nvPr/>
                  </p:nvSpPr>
                  <p:spPr>
                    <a:xfrm>
                      <a:off x="10194027" y="6547853"/>
                      <a:ext cx="45846" cy="482788"/>
                    </a:xfrm>
                    <a:custGeom>
                      <a:avLst/>
                      <a:gdLst>
                        <a:gd name="connsiteX0" fmla="*/ 0 w 45846"/>
                        <a:gd name="connsiteY0" fmla="*/ 482789 h 482788"/>
                        <a:gd name="connsiteX1" fmla="*/ 5394 w 45846"/>
                        <a:gd name="connsiteY1" fmla="*/ 358734 h 482788"/>
                        <a:gd name="connsiteX2" fmla="*/ 5394 w 45846"/>
                        <a:gd name="connsiteY2" fmla="*/ 56 h 482788"/>
                        <a:gd name="connsiteX3" fmla="*/ 45846 w 45846"/>
                        <a:gd name="connsiteY3" fmla="*/ 420761 h 482788"/>
                        <a:gd name="connsiteX4" fmla="*/ 45846 w 45846"/>
                        <a:gd name="connsiteY4" fmla="*/ 480092 h 482788"/>
                        <a:gd name="connsiteX5" fmla="*/ 0 w 45846"/>
                        <a:gd name="connsiteY5" fmla="*/ 480092 h 482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846" h="482788">
                          <a:moveTo>
                            <a:pt x="0" y="482789"/>
                          </a:moveTo>
                          <a:cubicBezTo>
                            <a:pt x="2697" y="442336"/>
                            <a:pt x="5394" y="401884"/>
                            <a:pt x="5394" y="358734"/>
                          </a:cubicBezTo>
                          <a:cubicBezTo>
                            <a:pt x="5394" y="326372"/>
                            <a:pt x="2697" y="2752"/>
                            <a:pt x="5394" y="56"/>
                          </a:cubicBezTo>
                          <a:cubicBezTo>
                            <a:pt x="40452" y="-5338"/>
                            <a:pt x="45846" y="383006"/>
                            <a:pt x="45846" y="420761"/>
                          </a:cubicBezTo>
                          <a:cubicBezTo>
                            <a:pt x="45846" y="439639"/>
                            <a:pt x="45846" y="461214"/>
                            <a:pt x="45846" y="480092"/>
                          </a:cubicBezTo>
                          <a:lnTo>
                            <a:pt x="0" y="480092"/>
                          </a:lnTo>
                          <a:close/>
                        </a:path>
                      </a:pathLst>
                    </a:custGeom>
                    <a:solidFill>
                      <a:srgbClr val="1F5C24"/>
                    </a:solidFill>
                    <a:ln w="26947" cap="flat">
                      <a:noFill/>
                      <a:prstDash val="solid"/>
                      <a:miter/>
                    </a:ln>
                  </p:spPr>
                  <p:txBody>
                    <a:bodyPr rtlCol="1" anchor="ctr"/>
                    <a:lstStyle/>
                    <a:p>
                      <a:endParaRPr lang="ar-SA"/>
                    </a:p>
                  </p:txBody>
                </p:sp>
                <p:sp>
                  <p:nvSpPr>
                    <p:cNvPr id="568" name="شكل حر: شكل 1784">
                      <a:extLst>
                        <a:ext uri="{FF2B5EF4-FFF2-40B4-BE49-F238E27FC236}">
                          <a16:creationId xmlns:a16="http://schemas.microsoft.com/office/drawing/2014/main" id="{338E4B23-4D5C-4BB0-A921-F8FB8CD93E61}"/>
                        </a:ext>
                      </a:extLst>
                    </p:cNvPr>
                    <p:cNvSpPr/>
                    <p:nvPr/>
                  </p:nvSpPr>
                  <p:spPr>
                    <a:xfrm>
                      <a:off x="10202117" y="6550605"/>
                      <a:ext cx="40452" cy="480036"/>
                    </a:xfrm>
                    <a:custGeom>
                      <a:avLst/>
                      <a:gdLst>
                        <a:gd name="connsiteX0" fmla="*/ 13484 w 40452"/>
                        <a:gd name="connsiteY0" fmla="*/ 480037 h 480036"/>
                        <a:gd name="connsiteX1" fmla="*/ 0 w 40452"/>
                        <a:gd name="connsiteY1" fmla="*/ 0 h 480036"/>
                        <a:gd name="connsiteX2" fmla="*/ 40452 w 40452"/>
                        <a:gd name="connsiteY2" fmla="*/ 420706 h 480036"/>
                        <a:gd name="connsiteX3" fmla="*/ 40452 w 40452"/>
                        <a:gd name="connsiteY3" fmla="*/ 480037 h 480036"/>
                        <a:gd name="connsiteX4" fmla="*/ 13484 w 40452"/>
                        <a:gd name="connsiteY4" fmla="*/ 480037 h 480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52" h="480036">
                          <a:moveTo>
                            <a:pt x="13484" y="480037"/>
                          </a:moveTo>
                          <a:cubicBezTo>
                            <a:pt x="21575" y="320923"/>
                            <a:pt x="13484" y="159113"/>
                            <a:pt x="0" y="0"/>
                          </a:cubicBezTo>
                          <a:cubicBezTo>
                            <a:pt x="35059" y="0"/>
                            <a:pt x="40452" y="382951"/>
                            <a:pt x="40452" y="420706"/>
                          </a:cubicBezTo>
                          <a:cubicBezTo>
                            <a:pt x="40452" y="439584"/>
                            <a:pt x="40452" y="461159"/>
                            <a:pt x="40452" y="480037"/>
                          </a:cubicBezTo>
                          <a:lnTo>
                            <a:pt x="13484" y="480037"/>
                          </a:lnTo>
                          <a:close/>
                        </a:path>
                      </a:pathLst>
                    </a:custGeom>
                    <a:solidFill>
                      <a:srgbClr val="1F5C24"/>
                    </a:solidFill>
                    <a:ln w="26947" cap="flat">
                      <a:noFill/>
                      <a:prstDash val="solid"/>
                      <a:miter/>
                    </a:ln>
                  </p:spPr>
                  <p:txBody>
                    <a:bodyPr rtlCol="1" anchor="ctr"/>
                    <a:lstStyle/>
                    <a:p>
                      <a:endParaRPr lang="ar-SA"/>
                    </a:p>
                  </p:txBody>
                </p:sp>
              </p:grpSp>
              <p:grpSp>
                <p:nvGrpSpPr>
                  <p:cNvPr id="463" name="رسم 4">
                    <a:extLst>
                      <a:ext uri="{FF2B5EF4-FFF2-40B4-BE49-F238E27FC236}">
                        <a16:creationId xmlns:a16="http://schemas.microsoft.com/office/drawing/2014/main" id="{4B23D71D-BC6A-4E66-94B1-0A17B92A894E}"/>
                      </a:ext>
                    </a:extLst>
                  </p:cNvPr>
                  <p:cNvGrpSpPr/>
                  <p:nvPr/>
                </p:nvGrpSpPr>
                <p:grpSpPr>
                  <a:xfrm>
                    <a:off x="9665448" y="5914153"/>
                    <a:ext cx="1307963" cy="1119185"/>
                    <a:chOff x="9665448" y="5914153"/>
                    <a:chExt cx="1307963" cy="1119185"/>
                  </a:xfrm>
                  <a:solidFill>
                    <a:schemeClr val="accent1"/>
                  </a:solidFill>
                </p:grpSpPr>
                <p:sp>
                  <p:nvSpPr>
                    <p:cNvPr id="511" name="شكل حر: شكل 1786">
                      <a:extLst>
                        <a:ext uri="{FF2B5EF4-FFF2-40B4-BE49-F238E27FC236}">
                          <a16:creationId xmlns:a16="http://schemas.microsoft.com/office/drawing/2014/main" id="{A255BB63-76BB-4189-A3BC-E4A53843D227}"/>
                        </a:ext>
                      </a:extLst>
                    </p:cNvPr>
                    <p:cNvSpPr/>
                    <p:nvPr/>
                  </p:nvSpPr>
                  <p:spPr>
                    <a:xfrm>
                      <a:off x="9719384" y="6525930"/>
                      <a:ext cx="337521" cy="504711"/>
                    </a:xfrm>
                    <a:custGeom>
                      <a:avLst/>
                      <a:gdLst>
                        <a:gd name="connsiteX0" fmla="*/ 245412 w 337521"/>
                        <a:gd name="connsiteY0" fmla="*/ 116367 h 504711"/>
                        <a:gd name="connsiteX1" fmla="*/ 186081 w 337521"/>
                        <a:gd name="connsiteY1" fmla="*/ 73218 h 504711"/>
                        <a:gd name="connsiteX2" fmla="*/ 124054 w 337521"/>
                        <a:gd name="connsiteY2" fmla="*/ 102883 h 504711"/>
                        <a:gd name="connsiteX3" fmla="*/ 64724 w 337521"/>
                        <a:gd name="connsiteY3" fmla="*/ 477743 h 504711"/>
                        <a:gd name="connsiteX4" fmla="*/ 67421 w 337521"/>
                        <a:gd name="connsiteY4" fmla="*/ 504711 h 504711"/>
                        <a:gd name="connsiteX5" fmla="*/ 0 w 337521"/>
                        <a:gd name="connsiteY5" fmla="*/ 504711 h 504711"/>
                        <a:gd name="connsiteX6" fmla="*/ 0 w 337521"/>
                        <a:gd name="connsiteY6" fmla="*/ 477743 h 504711"/>
                        <a:gd name="connsiteX7" fmla="*/ 24271 w 337521"/>
                        <a:gd name="connsiteY7" fmla="*/ 205363 h 504711"/>
                        <a:gd name="connsiteX8" fmla="*/ 113267 w 337521"/>
                        <a:gd name="connsiteY8" fmla="*/ 38159 h 504711"/>
                        <a:gd name="connsiteX9" fmla="*/ 177991 w 337521"/>
                        <a:gd name="connsiteY9" fmla="*/ 5797 h 504711"/>
                        <a:gd name="connsiteX10" fmla="*/ 277774 w 337521"/>
                        <a:gd name="connsiteY10" fmla="*/ 27372 h 504711"/>
                        <a:gd name="connsiteX11" fmla="*/ 331711 w 337521"/>
                        <a:gd name="connsiteY11" fmla="*/ 129851 h 504711"/>
                        <a:gd name="connsiteX12" fmla="*/ 326317 w 337521"/>
                        <a:gd name="connsiteY12" fmla="*/ 267390 h 504711"/>
                        <a:gd name="connsiteX13" fmla="*/ 245412 w 337521"/>
                        <a:gd name="connsiteY13" fmla="*/ 116367 h 504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7521" h="504711">
                          <a:moveTo>
                            <a:pt x="245412" y="116367"/>
                          </a:moveTo>
                          <a:cubicBezTo>
                            <a:pt x="229231" y="97489"/>
                            <a:pt x="207656" y="84005"/>
                            <a:pt x="186081" y="73218"/>
                          </a:cubicBezTo>
                          <a:cubicBezTo>
                            <a:pt x="156417" y="59734"/>
                            <a:pt x="145629" y="70521"/>
                            <a:pt x="124054" y="102883"/>
                          </a:cubicBezTo>
                          <a:cubicBezTo>
                            <a:pt x="62028" y="199969"/>
                            <a:pt x="56634" y="361779"/>
                            <a:pt x="64724" y="477743"/>
                          </a:cubicBezTo>
                          <a:cubicBezTo>
                            <a:pt x="64724" y="485833"/>
                            <a:pt x="67421" y="496620"/>
                            <a:pt x="67421" y="504711"/>
                          </a:cubicBezTo>
                          <a:lnTo>
                            <a:pt x="0" y="504711"/>
                          </a:lnTo>
                          <a:cubicBezTo>
                            <a:pt x="0" y="496620"/>
                            <a:pt x="0" y="485833"/>
                            <a:pt x="0" y="477743"/>
                          </a:cubicBezTo>
                          <a:cubicBezTo>
                            <a:pt x="2697" y="388747"/>
                            <a:pt x="0" y="288964"/>
                            <a:pt x="24271" y="205363"/>
                          </a:cubicBezTo>
                          <a:cubicBezTo>
                            <a:pt x="40452" y="151426"/>
                            <a:pt x="72815" y="67824"/>
                            <a:pt x="113267" y="38159"/>
                          </a:cubicBezTo>
                          <a:cubicBezTo>
                            <a:pt x="121357" y="19281"/>
                            <a:pt x="161810" y="11190"/>
                            <a:pt x="177991" y="5797"/>
                          </a:cubicBezTo>
                          <a:cubicBezTo>
                            <a:pt x="215747" y="-4990"/>
                            <a:pt x="248109" y="-2294"/>
                            <a:pt x="277774" y="27372"/>
                          </a:cubicBezTo>
                          <a:cubicBezTo>
                            <a:pt x="302046" y="54340"/>
                            <a:pt x="320923" y="92095"/>
                            <a:pt x="331711" y="129851"/>
                          </a:cubicBezTo>
                          <a:cubicBezTo>
                            <a:pt x="345195" y="175697"/>
                            <a:pt x="331711" y="221543"/>
                            <a:pt x="326317" y="267390"/>
                          </a:cubicBezTo>
                          <a:cubicBezTo>
                            <a:pt x="312833" y="208059"/>
                            <a:pt x="277774" y="154123"/>
                            <a:pt x="245412" y="116367"/>
                          </a:cubicBezTo>
                          <a:close/>
                        </a:path>
                      </a:pathLst>
                    </a:custGeom>
                    <a:solidFill>
                      <a:srgbClr val="315358"/>
                    </a:solidFill>
                    <a:ln w="26947" cap="flat">
                      <a:noFill/>
                      <a:prstDash val="solid"/>
                      <a:miter/>
                    </a:ln>
                  </p:spPr>
                  <p:txBody>
                    <a:bodyPr rtlCol="1" anchor="ctr"/>
                    <a:lstStyle/>
                    <a:p>
                      <a:endParaRPr lang="ar-SA"/>
                    </a:p>
                  </p:txBody>
                </p:sp>
                <p:sp>
                  <p:nvSpPr>
                    <p:cNvPr id="512" name="شكل حر: شكل 1787">
                      <a:extLst>
                        <a:ext uri="{FF2B5EF4-FFF2-40B4-BE49-F238E27FC236}">
                          <a16:creationId xmlns:a16="http://schemas.microsoft.com/office/drawing/2014/main" id="{51101DCF-C12A-4BC7-B8FD-B53CB2964537}"/>
                        </a:ext>
                      </a:extLst>
                    </p:cNvPr>
                    <p:cNvSpPr/>
                    <p:nvPr/>
                  </p:nvSpPr>
                  <p:spPr>
                    <a:xfrm>
                      <a:off x="9749050" y="6580270"/>
                      <a:ext cx="164506" cy="450371"/>
                    </a:xfrm>
                    <a:custGeom>
                      <a:avLst/>
                      <a:gdLst>
                        <a:gd name="connsiteX0" fmla="*/ 94389 w 164506"/>
                        <a:gd name="connsiteY0" fmla="*/ 48543 h 450371"/>
                        <a:gd name="connsiteX1" fmla="*/ 35058 w 164506"/>
                        <a:gd name="connsiteY1" fmla="*/ 423403 h 450371"/>
                        <a:gd name="connsiteX2" fmla="*/ 37755 w 164506"/>
                        <a:gd name="connsiteY2" fmla="*/ 450371 h 450371"/>
                        <a:gd name="connsiteX3" fmla="*/ 0 w 164506"/>
                        <a:gd name="connsiteY3" fmla="*/ 450371 h 450371"/>
                        <a:gd name="connsiteX4" fmla="*/ 13484 w 164506"/>
                        <a:gd name="connsiteY4" fmla="*/ 272380 h 450371"/>
                        <a:gd name="connsiteX5" fmla="*/ 107873 w 164506"/>
                        <a:gd name="connsiteY5" fmla="*/ 0 h 450371"/>
                        <a:gd name="connsiteX6" fmla="*/ 164507 w 164506"/>
                        <a:gd name="connsiteY6" fmla="*/ 24271 h 450371"/>
                        <a:gd name="connsiteX7" fmla="*/ 159113 w 164506"/>
                        <a:gd name="connsiteY7" fmla="*/ 21575 h 450371"/>
                        <a:gd name="connsiteX8" fmla="*/ 94389 w 164506"/>
                        <a:gd name="connsiteY8" fmla="*/ 48543 h 45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506" h="450371">
                          <a:moveTo>
                            <a:pt x="94389" y="48543"/>
                          </a:moveTo>
                          <a:cubicBezTo>
                            <a:pt x="32362" y="145629"/>
                            <a:pt x="26968" y="307439"/>
                            <a:pt x="35058" y="423403"/>
                          </a:cubicBezTo>
                          <a:cubicBezTo>
                            <a:pt x="35058" y="431493"/>
                            <a:pt x="37755" y="442280"/>
                            <a:pt x="37755" y="450371"/>
                          </a:cubicBezTo>
                          <a:lnTo>
                            <a:pt x="0" y="450371"/>
                          </a:lnTo>
                          <a:cubicBezTo>
                            <a:pt x="2697" y="391041"/>
                            <a:pt x="8090" y="331710"/>
                            <a:pt x="13484" y="272380"/>
                          </a:cubicBezTo>
                          <a:cubicBezTo>
                            <a:pt x="21574" y="175294"/>
                            <a:pt x="40452" y="56634"/>
                            <a:pt x="107873" y="0"/>
                          </a:cubicBezTo>
                          <a:cubicBezTo>
                            <a:pt x="126751" y="0"/>
                            <a:pt x="145629" y="8091"/>
                            <a:pt x="164507" y="24271"/>
                          </a:cubicBezTo>
                          <a:cubicBezTo>
                            <a:pt x="161810" y="24271"/>
                            <a:pt x="159113" y="21575"/>
                            <a:pt x="159113" y="21575"/>
                          </a:cubicBezTo>
                          <a:cubicBezTo>
                            <a:pt x="124054" y="5394"/>
                            <a:pt x="113267" y="18878"/>
                            <a:pt x="94389" y="48543"/>
                          </a:cubicBezTo>
                          <a:close/>
                        </a:path>
                      </a:pathLst>
                    </a:custGeom>
                    <a:solidFill>
                      <a:srgbClr val="006400"/>
                    </a:solidFill>
                    <a:ln w="26947" cap="flat">
                      <a:noFill/>
                      <a:prstDash val="solid"/>
                      <a:miter/>
                    </a:ln>
                  </p:spPr>
                  <p:txBody>
                    <a:bodyPr rtlCol="1" anchor="ctr"/>
                    <a:lstStyle/>
                    <a:p>
                      <a:endParaRPr lang="ar-SA"/>
                    </a:p>
                  </p:txBody>
                </p:sp>
                <p:sp>
                  <p:nvSpPr>
                    <p:cNvPr id="513" name="شكل حر: شكل 1788">
                      <a:extLst>
                        <a:ext uri="{FF2B5EF4-FFF2-40B4-BE49-F238E27FC236}">
                          <a16:creationId xmlns:a16="http://schemas.microsoft.com/office/drawing/2014/main" id="{55D9EA12-CB2D-44D2-93DA-AE327753D30D}"/>
                        </a:ext>
                      </a:extLst>
                    </p:cNvPr>
                    <p:cNvSpPr/>
                    <p:nvPr/>
                  </p:nvSpPr>
                  <p:spPr>
                    <a:xfrm>
                      <a:off x="9681629" y="6296663"/>
                      <a:ext cx="183384" cy="733978"/>
                    </a:xfrm>
                    <a:custGeom>
                      <a:avLst/>
                      <a:gdLst>
                        <a:gd name="connsiteX0" fmla="*/ 132145 w 183384"/>
                        <a:gd name="connsiteY0" fmla="*/ 124494 h 733978"/>
                        <a:gd name="connsiteX1" fmla="*/ 88995 w 183384"/>
                        <a:gd name="connsiteY1" fmla="*/ 299788 h 733978"/>
                        <a:gd name="connsiteX2" fmla="*/ 64724 w 183384"/>
                        <a:gd name="connsiteY2" fmla="*/ 661164 h 733978"/>
                        <a:gd name="connsiteX3" fmla="*/ 62027 w 183384"/>
                        <a:gd name="connsiteY3" fmla="*/ 733978 h 733978"/>
                        <a:gd name="connsiteX4" fmla="*/ 0 w 183384"/>
                        <a:gd name="connsiteY4" fmla="*/ 733978 h 733978"/>
                        <a:gd name="connsiteX5" fmla="*/ 26968 w 183384"/>
                        <a:gd name="connsiteY5" fmla="*/ 324059 h 733978"/>
                        <a:gd name="connsiteX6" fmla="*/ 91692 w 183384"/>
                        <a:gd name="connsiteY6" fmla="*/ 119100 h 733978"/>
                        <a:gd name="connsiteX7" fmla="*/ 183384 w 183384"/>
                        <a:gd name="connsiteY7" fmla="*/ 3137 h 733978"/>
                        <a:gd name="connsiteX8" fmla="*/ 132145 w 183384"/>
                        <a:gd name="connsiteY8" fmla="*/ 124494 h 733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384" h="733978">
                          <a:moveTo>
                            <a:pt x="132145" y="124494"/>
                          </a:moveTo>
                          <a:cubicBezTo>
                            <a:pt x="115963" y="181127"/>
                            <a:pt x="99783" y="240458"/>
                            <a:pt x="88995" y="299788"/>
                          </a:cubicBezTo>
                          <a:cubicBezTo>
                            <a:pt x="70118" y="418449"/>
                            <a:pt x="67421" y="539806"/>
                            <a:pt x="64724" y="661164"/>
                          </a:cubicBezTo>
                          <a:cubicBezTo>
                            <a:pt x="64724" y="685435"/>
                            <a:pt x="62027" y="709706"/>
                            <a:pt x="62027" y="733978"/>
                          </a:cubicBezTo>
                          <a:lnTo>
                            <a:pt x="0" y="733978"/>
                          </a:lnTo>
                          <a:cubicBezTo>
                            <a:pt x="0" y="596440"/>
                            <a:pt x="5394" y="458901"/>
                            <a:pt x="26968" y="324059"/>
                          </a:cubicBezTo>
                          <a:cubicBezTo>
                            <a:pt x="37755" y="251245"/>
                            <a:pt x="62027" y="183824"/>
                            <a:pt x="91692" y="119100"/>
                          </a:cubicBezTo>
                          <a:cubicBezTo>
                            <a:pt x="99783" y="102919"/>
                            <a:pt x="159113" y="-21135"/>
                            <a:pt x="183384" y="3137"/>
                          </a:cubicBezTo>
                          <a:cubicBezTo>
                            <a:pt x="177991" y="3137"/>
                            <a:pt x="134842" y="113706"/>
                            <a:pt x="132145" y="124494"/>
                          </a:cubicBezTo>
                          <a:close/>
                        </a:path>
                      </a:pathLst>
                    </a:custGeom>
                    <a:solidFill>
                      <a:srgbClr val="115027"/>
                    </a:solidFill>
                    <a:ln w="26947" cap="flat">
                      <a:noFill/>
                      <a:prstDash val="solid"/>
                      <a:miter/>
                    </a:ln>
                  </p:spPr>
                  <p:txBody>
                    <a:bodyPr rtlCol="1" anchor="ctr"/>
                    <a:lstStyle/>
                    <a:p>
                      <a:endParaRPr lang="ar-SA"/>
                    </a:p>
                  </p:txBody>
                </p:sp>
                <p:sp>
                  <p:nvSpPr>
                    <p:cNvPr id="514" name="شكل حر: شكل 1789">
                      <a:extLst>
                        <a:ext uri="{FF2B5EF4-FFF2-40B4-BE49-F238E27FC236}">
                          <a16:creationId xmlns:a16="http://schemas.microsoft.com/office/drawing/2014/main" id="{F4E9419B-6894-40A4-B8B6-4D36044BC7D0}"/>
                        </a:ext>
                      </a:extLst>
                    </p:cNvPr>
                    <p:cNvSpPr/>
                    <p:nvPr/>
                  </p:nvSpPr>
                  <p:spPr>
                    <a:xfrm>
                      <a:off x="9713991" y="6302496"/>
                      <a:ext cx="151021" cy="728145"/>
                    </a:xfrm>
                    <a:custGeom>
                      <a:avLst/>
                      <a:gdLst>
                        <a:gd name="connsiteX0" fmla="*/ 99782 w 151021"/>
                        <a:gd name="connsiteY0" fmla="*/ 118661 h 728145"/>
                        <a:gd name="connsiteX1" fmla="*/ 56633 w 151021"/>
                        <a:gd name="connsiteY1" fmla="*/ 293955 h 728145"/>
                        <a:gd name="connsiteX2" fmla="*/ 32361 w 151021"/>
                        <a:gd name="connsiteY2" fmla="*/ 655330 h 728145"/>
                        <a:gd name="connsiteX3" fmla="*/ 29665 w 151021"/>
                        <a:gd name="connsiteY3" fmla="*/ 728145 h 728145"/>
                        <a:gd name="connsiteX4" fmla="*/ 0 w 151021"/>
                        <a:gd name="connsiteY4" fmla="*/ 728145 h 728145"/>
                        <a:gd name="connsiteX5" fmla="*/ 0 w 151021"/>
                        <a:gd name="connsiteY5" fmla="*/ 701177 h 728145"/>
                        <a:gd name="connsiteX6" fmla="*/ 21574 w 151021"/>
                        <a:gd name="connsiteY6" fmla="*/ 380254 h 728145"/>
                        <a:gd name="connsiteX7" fmla="*/ 43149 w 151021"/>
                        <a:gd name="connsiteY7" fmla="*/ 245412 h 728145"/>
                        <a:gd name="connsiteX8" fmla="*/ 121357 w 151021"/>
                        <a:gd name="connsiteY8" fmla="*/ 26968 h 728145"/>
                        <a:gd name="connsiteX9" fmla="*/ 142932 w 151021"/>
                        <a:gd name="connsiteY9" fmla="*/ 0 h 728145"/>
                        <a:gd name="connsiteX10" fmla="*/ 151022 w 151021"/>
                        <a:gd name="connsiteY10" fmla="*/ 2697 h 728145"/>
                        <a:gd name="connsiteX11" fmla="*/ 99782 w 151021"/>
                        <a:gd name="connsiteY11" fmla="*/ 118661 h 728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1021" h="728145">
                          <a:moveTo>
                            <a:pt x="99782" y="118661"/>
                          </a:moveTo>
                          <a:cubicBezTo>
                            <a:pt x="83601" y="175294"/>
                            <a:pt x="67421" y="234624"/>
                            <a:pt x="56633" y="293955"/>
                          </a:cubicBezTo>
                          <a:cubicBezTo>
                            <a:pt x="37755" y="412615"/>
                            <a:pt x="35058" y="533973"/>
                            <a:pt x="32361" y="655330"/>
                          </a:cubicBezTo>
                          <a:cubicBezTo>
                            <a:pt x="32361" y="679602"/>
                            <a:pt x="29665" y="703873"/>
                            <a:pt x="29665" y="728145"/>
                          </a:cubicBezTo>
                          <a:lnTo>
                            <a:pt x="0" y="728145"/>
                          </a:lnTo>
                          <a:cubicBezTo>
                            <a:pt x="0" y="720054"/>
                            <a:pt x="0" y="709267"/>
                            <a:pt x="0" y="701177"/>
                          </a:cubicBezTo>
                          <a:cubicBezTo>
                            <a:pt x="2696" y="593303"/>
                            <a:pt x="10787" y="488127"/>
                            <a:pt x="21574" y="380254"/>
                          </a:cubicBezTo>
                          <a:cubicBezTo>
                            <a:pt x="26968" y="334408"/>
                            <a:pt x="32361" y="291258"/>
                            <a:pt x="43149" y="245412"/>
                          </a:cubicBezTo>
                          <a:cubicBezTo>
                            <a:pt x="59330" y="167204"/>
                            <a:pt x="91692" y="99783"/>
                            <a:pt x="121357" y="26968"/>
                          </a:cubicBezTo>
                          <a:cubicBezTo>
                            <a:pt x="126751" y="16181"/>
                            <a:pt x="134842" y="5394"/>
                            <a:pt x="142932" y="0"/>
                          </a:cubicBezTo>
                          <a:cubicBezTo>
                            <a:pt x="145629" y="0"/>
                            <a:pt x="148326" y="0"/>
                            <a:pt x="151022" y="2697"/>
                          </a:cubicBezTo>
                          <a:cubicBezTo>
                            <a:pt x="145629" y="-2697"/>
                            <a:pt x="102479" y="107873"/>
                            <a:pt x="99782" y="118661"/>
                          </a:cubicBezTo>
                          <a:close/>
                        </a:path>
                      </a:pathLst>
                    </a:custGeom>
                    <a:solidFill>
                      <a:srgbClr val="043A32"/>
                    </a:solidFill>
                    <a:ln w="26947" cap="flat">
                      <a:noFill/>
                      <a:prstDash val="solid"/>
                      <a:miter/>
                    </a:ln>
                  </p:spPr>
                  <p:txBody>
                    <a:bodyPr rtlCol="1" anchor="ctr"/>
                    <a:lstStyle/>
                    <a:p>
                      <a:endParaRPr lang="ar-SA"/>
                    </a:p>
                  </p:txBody>
                </p:sp>
                <p:sp>
                  <p:nvSpPr>
                    <p:cNvPr id="515" name="شكل حر: شكل 1790">
                      <a:extLst>
                        <a:ext uri="{FF2B5EF4-FFF2-40B4-BE49-F238E27FC236}">
                          <a16:creationId xmlns:a16="http://schemas.microsoft.com/office/drawing/2014/main" id="{4D06013F-2974-4133-9FA0-0E0A72A4000C}"/>
                        </a:ext>
                      </a:extLst>
                    </p:cNvPr>
                    <p:cNvSpPr/>
                    <p:nvPr/>
                  </p:nvSpPr>
                  <p:spPr>
                    <a:xfrm>
                      <a:off x="9665448" y="6593699"/>
                      <a:ext cx="43149" cy="436942"/>
                    </a:xfrm>
                    <a:custGeom>
                      <a:avLst/>
                      <a:gdLst>
                        <a:gd name="connsiteX0" fmla="*/ 43149 w 43149"/>
                        <a:gd name="connsiteY0" fmla="*/ 436943 h 436942"/>
                        <a:gd name="connsiteX1" fmla="*/ 0 w 43149"/>
                        <a:gd name="connsiteY1" fmla="*/ 436943 h 436942"/>
                        <a:gd name="connsiteX2" fmla="*/ 2697 w 43149"/>
                        <a:gd name="connsiteY2" fmla="*/ 358734 h 436942"/>
                        <a:gd name="connsiteX3" fmla="*/ 2697 w 43149"/>
                        <a:gd name="connsiteY3" fmla="*/ 56 h 436942"/>
                        <a:gd name="connsiteX4" fmla="*/ 43149 w 43149"/>
                        <a:gd name="connsiteY4" fmla="*/ 420762 h 436942"/>
                        <a:gd name="connsiteX5" fmla="*/ 43149 w 43149"/>
                        <a:gd name="connsiteY5" fmla="*/ 436943 h 436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149" h="436942">
                          <a:moveTo>
                            <a:pt x="43149" y="436943"/>
                          </a:moveTo>
                          <a:lnTo>
                            <a:pt x="0" y="436943"/>
                          </a:lnTo>
                          <a:cubicBezTo>
                            <a:pt x="2697" y="409975"/>
                            <a:pt x="2697" y="385702"/>
                            <a:pt x="2697" y="358734"/>
                          </a:cubicBezTo>
                          <a:cubicBezTo>
                            <a:pt x="2697" y="326373"/>
                            <a:pt x="0" y="2753"/>
                            <a:pt x="2697" y="56"/>
                          </a:cubicBezTo>
                          <a:cubicBezTo>
                            <a:pt x="37755" y="-5338"/>
                            <a:pt x="43149" y="383006"/>
                            <a:pt x="43149" y="420762"/>
                          </a:cubicBezTo>
                          <a:cubicBezTo>
                            <a:pt x="43149" y="428852"/>
                            <a:pt x="43149" y="431549"/>
                            <a:pt x="43149" y="436943"/>
                          </a:cubicBezTo>
                          <a:close/>
                        </a:path>
                      </a:pathLst>
                    </a:custGeom>
                    <a:solidFill>
                      <a:srgbClr val="1F5C24"/>
                    </a:solidFill>
                    <a:ln w="26947" cap="flat">
                      <a:noFill/>
                      <a:prstDash val="solid"/>
                      <a:miter/>
                    </a:ln>
                  </p:spPr>
                  <p:txBody>
                    <a:bodyPr rtlCol="1" anchor="ctr"/>
                    <a:lstStyle/>
                    <a:p>
                      <a:endParaRPr lang="ar-SA"/>
                    </a:p>
                  </p:txBody>
                </p:sp>
                <p:sp>
                  <p:nvSpPr>
                    <p:cNvPr id="516" name="شكل حر: شكل 1791">
                      <a:extLst>
                        <a:ext uri="{FF2B5EF4-FFF2-40B4-BE49-F238E27FC236}">
                          <a16:creationId xmlns:a16="http://schemas.microsoft.com/office/drawing/2014/main" id="{D25A76EC-ABB9-453C-996D-7B168D4ABFA7}"/>
                        </a:ext>
                      </a:extLst>
                    </p:cNvPr>
                    <p:cNvSpPr/>
                    <p:nvPr/>
                  </p:nvSpPr>
                  <p:spPr>
                    <a:xfrm>
                      <a:off x="9668145" y="6593754"/>
                      <a:ext cx="40452" cy="436887"/>
                    </a:xfrm>
                    <a:custGeom>
                      <a:avLst/>
                      <a:gdLst>
                        <a:gd name="connsiteX0" fmla="*/ 40452 w 40452"/>
                        <a:gd name="connsiteY0" fmla="*/ 436887 h 436887"/>
                        <a:gd name="connsiteX1" fmla="*/ 16181 w 40452"/>
                        <a:gd name="connsiteY1" fmla="*/ 436887 h 436887"/>
                        <a:gd name="connsiteX2" fmla="*/ 0 w 40452"/>
                        <a:gd name="connsiteY2" fmla="*/ 0 h 436887"/>
                        <a:gd name="connsiteX3" fmla="*/ 40452 w 40452"/>
                        <a:gd name="connsiteY3" fmla="*/ 420706 h 436887"/>
                        <a:gd name="connsiteX4" fmla="*/ 40452 w 40452"/>
                        <a:gd name="connsiteY4" fmla="*/ 436887 h 436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52" h="436887">
                          <a:moveTo>
                            <a:pt x="40452" y="436887"/>
                          </a:moveTo>
                          <a:lnTo>
                            <a:pt x="16181" y="436887"/>
                          </a:lnTo>
                          <a:cubicBezTo>
                            <a:pt x="21574" y="291258"/>
                            <a:pt x="13484" y="145629"/>
                            <a:pt x="0" y="0"/>
                          </a:cubicBezTo>
                          <a:cubicBezTo>
                            <a:pt x="35058" y="0"/>
                            <a:pt x="40452" y="382951"/>
                            <a:pt x="40452" y="420706"/>
                          </a:cubicBezTo>
                          <a:cubicBezTo>
                            <a:pt x="40452" y="428796"/>
                            <a:pt x="40452" y="431493"/>
                            <a:pt x="40452" y="436887"/>
                          </a:cubicBezTo>
                          <a:close/>
                        </a:path>
                      </a:pathLst>
                    </a:custGeom>
                    <a:solidFill>
                      <a:srgbClr val="1F5C24"/>
                    </a:solidFill>
                    <a:ln w="26947" cap="flat">
                      <a:noFill/>
                      <a:prstDash val="solid"/>
                      <a:miter/>
                    </a:ln>
                  </p:spPr>
                  <p:txBody>
                    <a:bodyPr rtlCol="1" anchor="ctr"/>
                    <a:lstStyle/>
                    <a:p>
                      <a:endParaRPr lang="ar-SA"/>
                    </a:p>
                  </p:txBody>
                </p:sp>
                <p:sp>
                  <p:nvSpPr>
                    <p:cNvPr id="517" name="شكل حر: شكل 1792">
                      <a:extLst>
                        <a:ext uri="{FF2B5EF4-FFF2-40B4-BE49-F238E27FC236}">
                          <a16:creationId xmlns:a16="http://schemas.microsoft.com/office/drawing/2014/main" id="{9C3306AA-61A9-438E-97C8-CCEDC384E1A8}"/>
                        </a:ext>
                      </a:extLst>
                    </p:cNvPr>
                    <p:cNvSpPr/>
                    <p:nvPr/>
                  </p:nvSpPr>
                  <p:spPr>
                    <a:xfrm>
                      <a:off x="10692941" y="5914509"/>
                      <a:ext cx="275077" cy="1118828"/>
                    </a:xfrm>
                    <a:custGeom>
                      <a:avLst/>
                      <a:gdLst>
                        <a:gd name="connsiteX0" fmla="*/ 202262 w 275077"/>
                        <a:gd name="connsiteY0" fmla="*/ 180331 h 1118828"/>
                        <a:gd name="connsiteX1" fmla="*/ 137539 w 275077"/>
                        <a:gd name="connsiteY1" fmla="*/ 444621 h 1118828"/>
                        <a:gd name="connsiteX2" fmla="*/ 99783 w 275077"/>
                        <a:gd name="connsiteY2" fmla="*/ 989381 h 1118828"/>
                        <a:gd name="connsiteX3" fmla="*/ 94389 w 275077"/>
                        <a:gd name="connsiteY3" fmla="*/ 1118829 h 1118828"/>
                        <a:gd name="connsiteX4" fmla="*/ 0 w 275077"/>
                        <a:gd name="connsiteY4" fmla="*/ 1118829 h 1118828"/>
                        <a:gd name="connsiteX5" fmla="*/ 40452 w 275077"/>
                        <a:gd name="connsiteY5" fmla="*/ 485074 h 1118828"/>
                        <a:gd name="connsiteX6" fmla="*/ 137539 w 275077"/>
                        <a:gd name="connsiteY6" fmla="*/ 177634 h 1118828"/>
                        <a:gd name="connsiteX7" fmla="*/ 275077 w 275077"/>
                        <a:gd name="connsiteY7" fmla="*/ 5037 h 1118828"/>
                        <a:gd name="connsiteX8" fmla="*/ 202262 w 275077"/>
                        <a:gd name="connsiteY8" fmla="*/ 180331 h 1118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5077" h="1118828">
                          <a:moveTo>
                            <a:pt x="202262" y="180331"/>
                          </a:moveTo>
                          <a:cubicBezTo>
                            <a:pt x="177991" y="266630"/>
                            <a:pt x="151023" y="352929"/>
                            <a:pt x="137539" y="444621"/>
                          </a:cubicBezTo>
                          <a:cubicBezTo>
                            <a:pt x="107873" y="622612"/>
                            <a:pt x="105176" y="805997"/>
                            <a:pt x="99783" y="989381"/>
                          </a:cubicBezTo>
                          <a:cubicBezTo>
                            <a:pt x="99783" y="1032531"/>
                            <a:pt x="97086" y="1075680"/>
                            <a:pt x="94389" y="1118829"/>
                          </a:cubicBezTo>
                          <a:lnTo>
                            <a:pt x="0" y="1118829"/>
                          </a:lnTo>
                          <a:cubicBezTo>
                            <a:pt x="0" y="908476"/>
                            <a:pt x="8090" y="690033"/>
                            <a:pt x="40452" y="485074"/>
                          </a:cubicBezTo>
                          <a:cubicBezTo>
                            <a:pt x="59331" y="374503"/>
                            <a:pt x="91692" y="274721"/>
                            <a:pt x="137539" y="177634"/>
                          </a:cubicBezTo>
                          <a:cubicBezTo>
                            <a:pt x="148326" y="153363"/>
                            <a:pt x="240018" y="-32718"/>
                            <a:pt x="275077" y="5037"/>
                          </a:cubicBezTo>
                          <a:cubicBezTo>
                            <a:pt x="272380" y="-3053"/>
                            <a:pt x="207656" y="164150"/>
                            <a:pt x="202262" y="180331"/>
                          </a:cubicBezTo>
                          <a:close/>
                        </a:path>
                      </a:pathLst>
                    </a:custGeom>
                    <a:solidFill>
                      <a:srgbClr val="115027"/>
                    </a:solidFill>
                    <a:ln w="26947" cap="flat">
                      <a:noFill/>
                      <a:prstDash val="solid"/>
                      <a:miter/>
                    </a:ln>
                  </p:spPr>
                  <p:txBody>
                    <a:bodyPr rtlCol="1" anchor="ctr"/>
                    <a:lstStyle/>
                    <a:p>
                      <a:endParaRPr lang="ar-SA"/>
                    </a:p>
                  </p:txBody>
                </p:sp>
                <p:sp>
                  <p:nvSpPr>
                    <p:cNvPr id="518" name="شكل حر: شكل 1793">
                      <a:extLst>
                        <a:ext uri="{FF2B5EF4-FFF2-40B4-BE49-F238E27FC236}">
                          <a16:creationId xmlns:a16="http://schemas.microsoft.com/office/drawing/2014/main" id="{C9964F77-8464-47EC-ABE3-614638CE524D}"/>
                        </a:ext>
                      </a:extLst>
                    </p:cNvPr>
                    <p:cNvSpPr/>
                    <p:nvPr/>
                  </p:nvSpPr>
                  <p:spPr>
                    <a:xfrm>
                      <a:off x="10744181" y="5914153"/>
                      <a:ext cx="229230" cy="1119185"/>
                    </a:xfrm>
                    <a:custGeom>
                      <a:avLst/>
                      <a:gdLst>
                        <a:gd name="connsiteX0" fmla="*/ 151023 w 229230"/>
                        <a:gd name="connsiteY0" fmla="*/ 180688 h 1119185"/>
                        <a:gd name="connsiteX1" fmla="*/ 86299 w 229230"/>
                        <a:gd name="connsiteY1" fmla="*/ 444977 h 1119185"/>
                        <a:gd name="connsiteX2" fmla="*/ 48543 w 229230"/>
                        <a:gd name="connsiteY2" fmla="*/ 989738 h 1119185"/>
                        <a:gd name="connsiteX3" fmla="*/ 43149 w 229230"/>
                        <a:gd name="connsiteY3" fmla="*/ 1119185 h 1119185"/>
                        <a:gd name="connsiteX4" fmla="*/ 0 w 229230"/>
                        <a:gd name="connsiteY4" fmla="*/ 1119185 h 1119185"/>
                        <a:gd name="connsiteX5" fmla="*/ 2697 w 229230"/>
                        <a:gd name="connsiteY5" fmla="*/ 1059855 h 1119185"/>
                        <a:gd name="connsiteX6" fmla="*/ 35059 w 229230"/>
                        <a:gd name="connsiteY6" fmla="*/ 574425 h 1119185"/>
                        <a:gd name="connsiteX7" fmla="*/ 67421 w 229230"/>
                        <a:gd name="connsiteY7" fmla="*/ 372163 h 1119185"/>
                        <a:gd name="connsiteX8" fmla="*/ 186081 w 229230"/>
                        <a:gd name="connsiteY8" fmla="*/ 43149 h 1119185"/>
                        <a:gd name="connsiteX9" fmla="*/ 218444 w 229230"/>
                        <a:gd name="connsiteY9" fmla="*/ 0 h 1119185"/>
                        <a:gd name="connsiteX10" fmla="*/ 229231 w 229230"/>
                        <a:gd name="connsiteY10" fmla="*/ 5394 h 1119185"/>
                        <a:gd name="connsiteX11" fmla="*/ 151023 w 229230"/>
                        <a:gd name="connsiteY11" fmla="*/ 180688 h 1119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9230" h="1119185">
                          <a:moveTo>
                            <a:pt x="151023" y="180688"/>
                          </a:moveTo>
                          <a:cubicBezTo>
                            <a:pt x="126751" y="266986"/>
                            <a:pt x="99783" y="353285"/>
                            <a:pt x="86299" y="444977"/>
                          </a:cubicBezTo>
                          <a:cubicBezTo>
                            <a:pt x="56634" y="622968"/>
                            <a:pt x="53937" y="806353"/>
                            <a:pt x="48543" y="989738"/>
                          </a:cubicBezTo>
                          <a:cubicBezTo>
                            <a:pt x="48543" y="1032887"/>
                            <a:pt x="45846" y="1076037"/>
                            <a:pt x="43149" y="1119185"/>
                          </a:cubicBezTo>
                          <a:lnTo>
                            <a:pt x="0" y="1119185"/>
                          </a:lnTo>
                          <a:cubicBezTo>
                            <a:pt x="0" y="1100308"/>
                            <a:pt x="0" y="1081430"/>
                            <a:pt x="2697" y="1059855"/>
                          </a:cubicBezTo>
                          <a:cubicBezTo>
                            <a:pt x="8091" y="898045"/>
                            <a:pt x="18878" y="738932"/>
                            <a:pt x="35059" y="574425"/>
                          </a:cubicBezTo>
                          <a:cubicBezTo>
                            <a:pt x="43149" y="507005"/>
                            <a:pt x="51240" y="439584"/>
                            <a:pt x="67421" y="372163"/>
                          </a:cubicBezTo>
                          <a:cubicBezTo>
                            <a:pt x="94389" y="256199"/>
                            <a:pt x="140236" y="153719"/>
                            <a:pt x="186081" y="43149"/>
                          </a:cubicBezTo>
                          <a:cubicBezTo>
                            <a:pt x="194172" y="24271"/>
                            <a:pt x="204959" y="10787"/>
                            <a:pt x="218444" y="0"/>
                          </a:cubicBezTo>
                          <a:cubicBezTo>
                            <a:pt x="221141" y="0"/>
                            <a:pt x="226534" y="2697"/>
                            <a:pt x="229231" y="5394"/>
                          </a:cubicBezTo>
                          <a:cubicBezTo>
                            <a:pt x="221141" y="-2697"/>
                            <a:pt x="156417" y="164507"/>
                            <a:pt x="151023" y="180688"/>
                          </a:cubicBezTo>
                          <a:close/>
                        </a:path>
                      </a:pathLst>
                    </a:custGeom>
                    <a:solidFill>
                      <a:srgbClr val="043A32"/>
                    </a:solidFill>
                    <a:ln w="26947" cap="flat">
                      <a:noFill/>
                      <a:prstDash val="solid"/>
                      <a:miter/>
                    </a:ln>
                  </p:spPr>
                  <p:txBody>
                    <a:bodyPr rtlCol="1" anchor="ctr"/>
                    <a:lstStyle/>
                    <a:p>
                      <a:endParaRPr lang="ar-SA"/>
                    </a:p>
                  </p:txBody>
                </p:sp>
                <p:sp>
                  <p:nvSpPr>
                    <p:cNvPr id="519" name="شكل حر: شكل 1794">
                      <a:extLst>
                        <a:ext uri="{FF2B5EF4-FFF2-40B4-BE49-F238E27FC236}">
                          <a16:creationId xmlns:a16="http://schemas.microsoft.com/office/drawing/2014/main" id="{E51BB926-8CE8-4814-BAD4-BF5D9D768F8A}"/>
                        </a:ext>
                      </a:extLst>
                    </p:cNvPr>
                    <p:cNvSpPr/>
                    <p:nvPr/>
                  </p:nvSpPr>
                  <p:spPr>
                    <a:xfrm>
                      <a:off x="10671367" y="6356350"/>
                      <a:ext cx="64723" cy="674292"/>
                    </a:xfrm>
                    <a:custGeom>
                      <a:avLst/>
                      <a:gdLst>
                        <a:gd name="connsiteX0" fmla="*/ 0 w 64723"/>
                        <a:gd name="connsiteY0" fmla="*/ 674292 h 674292"/>
                        <a:gd name="connsiteX1" fmla="*/ 5393 w 64723"/>
                        <a:gd name="connsiteY1" fmla="*/ 539450 h 674292"/>
                        <a:gd name="connsiteX2" fmla="*/ 5393 w 64723"/>
                        <a:gd name="connsiteY2" fmla="*/ 83 h 674292"/>
                        <a:gd name="connsiteX3" fmla="*/ 64724 w 64723"/>
                        <a:gd name="connsiteY3" fmla="*/ 633840 h 674292"/>
                        <a:gd name="connsiteX4" fmla="*/ 64724 w 64723"/>
                        <a:gd name="connsiteY4" fmla="*/ 674292 h 674292"/>
                        <a:gd name="connsiteX5" fmla="*/ 0 w 64723"/>
                        <a:gd name="connsiteY5" fmla="*/ 674292 h 674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723" h="674292">
                          <a:moveTo>
                            <a:pt x="0" y="674292"/>
                          </a:moveTo>
                          <a:cubicBezTo>
                            <a:pt x="2696" y="628446"/>
                            <a:pt x="5393" y="585296"/>
                            <a:pt x="5393" y="539450"/>
                          </a:cubicBezTo>
                          <a:cubicBezTo>
                            <a:pt x="5393" y="490907"/>
                            <a:pt x="0" y="2780"/>
                            <a:pt x="5393" y="83"/>
                          </a:cubicBezTo>
                          <a:cubicBezTo>
                            <a:pt x="56633" y="-8007"/>
                            <a:pt x="64724" y="574509"/>
                            <a:pt x="64724" y="633840"/>
                          </a:cubicBezTo>
                          <a:cubicBezTo>
                            <a:pt x="64724" y="647324"/>
                            <a:pt x="64724" y="660808"/>
                            <a:pt x="64724" y="674292"/>
                          </a:cubicBezTo>
                          <a:lnTo>
                            <a:pt x="0" y="674292"/>
                          </a:lnTo>
                          <a:close/>
                        </a:path>
                      </a:pathLst>
                    </a:custGeom>
                    <a:solidFill>
                      <a:srgbClr val="1F5C24"/>
                    </a:solidFill>
                    <a:ln w="26947" cap="flat">
                      <a:noFill/>
                      <a:prstDash val="solid"/>
                      <a:miter/>
                    </a:ln>
                  </p:spPr>
                  <p:txBody>
                    <a:bodyPr rtlCol="1" anchor="ctr"/>
                    <a:lstStyle/>
                    <a:p>
                      <a:endParaRPr lang="ar-SA"/>
                    </a:p>
                  </p:txBody>
                </p:sp>
                <p:sp>
                  <p:nvSpPr>
                    <p:cNvPr id="520" name="شكل حر: شكل 1795">
                      <a:extLst>
                        <a:ext uri="{FF2B5EF4-FFF2-40B4-BE49-F238E27FC236}">
                          <a16:creationId xmlns:a16="http://schemas.microsoft.com/office/drawing/2014/main" id="{3F627F1C-3417-48EC-BB8D-A5A57DD85162}"/>
                        </a:ext>
                      </a:extLst>
                    </p:cNvPr>
                    <p:cNvSpPr/>
                    <p:nvPr/>
                  </p:nvSpPr>
                  <p:spPr>
                    <a:xfrm>
                      <a:off x="10676760" y="6356433"/>
                      <a:ext cx="59330" cy="674208"/>
                    </a:xfrm>
                    <a:custGeom>
                      <a:avLst/>
                      <a:gdLst>
                        <a:gd name="connsiteX0" fmla="*/ 24271 w 59330"/>
                        <a:gd name="connsiteY0" fmla="*/ 674209 h 674208"/>
                        <a:gd name="connsiteX1" fmla="*/ 0 w 59330"/>
                        <a:gd name="connsiteY1" fmla="*/ 0 h 674208"/>
                        <a:gd name="connsiteX2" fmla="*/ 59331 w 59330"/>
                        <a:gd name="connsiteY2" fmla="*/ 633756 h 674208"/>
                        <a:gd name="connsiteX3" fmla="*/ 59331 w 59330"/>
                        <a:gd name="connsiteY3" fmla="*/ 674209 h 674208"/>
                        <a:gd name="connsiteX4" fmla="*/ 24271 w 59330"/>
                        <a:gd name="connsiteY4" fmla="*/ 674209 h 674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30" h="674208">
                          <a:moveTo>
                            <a:pt x="24271" y="674209"/>
                          </a:moveTo>
                          <a:cubicBezTo>
                            <a:pt x="32362" y="450371"/>
                            <a:pt x="18878" y="223837"/>
                            <a:pt x="0" y="0"/>
                          </a:cubicBezTo>
                          <a:cubicBezTo>
                            <a:pt x="51240" y="0"/>
                            <a:pt x="59331" y="577122"/>
                            <a:pt x="59331" y="633756"/>
                          </a:cubicBezTo>
                          <a:cubicBezTo>
                            <a:pt x="59331" y="647240"/>
                            <a:pt x="59331" y="660724"/>
                            <a:pt x="59331" y="674209"/>
                          </a:cubicBezTo>
                          <a:lnTo>
                            <a:pt x="24271" y="674209"/>
                          </a:lnTo>
                          <a:close/>
                        </a:path>
                      </a:pathLst>
                    </a:custGeom>
                    <a:solidFill>
                      <a:srgbClr val="1F5C24"/>
                    </a:solidFill>
                    <a:ln w="26947" cap="flat">
                      <a:noFill/>
                      <a:prstDash val="solid"/>
                      <a:miter/>
                    </a:ln>
                  </p:spPr>
                  <p:txBody>
                    <a:bodyPr rtlCol="1" anchor="ctr"/>
                    <a:lstStyle/>
                    <a:p>
                      <a:endParaRPr lang="ar-SA"/>
                    </a:p>
                  </p:txBody>
                </p:sp>
                <p:sp>
                  <p:nvSpPr>
                    <p:cNvPr id="521" name="شكل حر: شكل 1796">
                      <a:extLst>
                        <a:ext uri="{FF2B5EF4-FFF2-40B4-BE49-F238E27FC236}">
                          <a16:creationId xmlns:a16="http://schemas.microsoft.com/office/drawing/2014/main" id="{C8B07798-EED5-4EBB-8ED7-26AD4ED755C7}"/>
                        </a:ext>
                      </a:extLst>
                    </p:cNvPr>
                    <p:cNvSpPr/>
                    <p:nvPr/>
                  </p:nvSpPr>
                  <p:spPr>
                    <a:xfrm>
                      <a:off x="10555402" y="6631107"/>
                      <a:ext cx="334824" cy="399534"/>
                    </a:xfrm>
                    <a:custGeom>
                      <a:avLst/>
                      <a:gdLst>
                        <a:gd name="connsiteX0" fmla="*/ 245412 w 334824"/>
                        <a:gd name="connsiteY0" fmla="*/ 116367 h 399534"/>
                        <a:gd name="connsiteX1" fmla="*/ 186081 w 334824"/>
                        <a:gd name="connsiteY1" fmla="*/ 73218 h 399534"/>
                        <a:gd name="connsiteX2" fmla="*/ 124054 w 334824"/>
                        <a:gd name="connsiteY2" fmla="*/ 102883 h 399534"/>
                        <a:gd name="connsiteX3" fmla="*/ 62028 w 334824"/>
                        <a:gd name="connsiteY3" fmla="*/ 399535 h 399534"/>
                        <a:gd name="connsiteX4" fmla="*/ 0 w 334824"/>
                        <a:gd name="connsiteY4" fmla="*/ 399535 h 399534"/>
                        <a:gd name="connsiteX5" fmla="*/ 21575 w 334824"/>
                        <a:gd name="connsiteY5" fmla="*/ 205363 h 399534"/>
                        <a:gd name="connsiteX6" fmla="*/ 110570 w 334824"/>
                        <a:gd name="connsiteY6" fmla="*/ 38159 h 399534"/>
                        <a:gd name="connsiteX7" fmla="*/ 175294 w 334824"/>
                        <a:gd name="connsiteY7" fmla="*/ 5797 h 399534"/>
                        <a:gd name="connsiteX8" fmla="*/ 275077 w 334824"/>
                        <a:gd name="connsiteY8" fmla="*/ 27371 h 399534"/>
                        <a:gd name="connsiteX9" fmla="*/ 329014 w 334824"/>
                        <a:gd name="connsiteY9" fmla="*/ 129851 h 399534"/>
                        <a:gd name="connsiteX10" fmla="*/ 323620 w 334824"/>
                        <a:gd name="connsiteY10" fmla="*/ 267390 h 399534"/>
                        <a:gd name="connsiteX11" fmla="*/ 245412 w 334824"/>
                        <a:gd name="connsiteY11" fmla="*/ 116367 h 39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4824" h="399534">
                          <a:moveTo>
                            <a:pt x="245412" y="116367"/>
                          </a:moveTo>
                          <a:cubicBezTo>
                            <a:pt x="229231" y="97489"/>
                            <a:pt x="207656" y="84005"/>
                            <a:pt x="186081" y="73218"/>
                          </a:cubicBezTo>
                          <a:cubicBezTo>
                            <a:pt x="156417" y="59734"/>
                            <a:pt x="145629" y="70521"/>
                            <a:pt x="124054" y="102883"/>
                          </a:cubicBezTo>
                          <a:cubicBezTo>
                            <a:pt x="75512" y="178394"/>
                            <a:pt x="62028" y="297055"/>
                            <a:pt x="62028" y="399535"/>
                          </a:cubicBezTo>
                          <a:lnTo>
                            <a:pt x="0" y="399535"/>
                          </a:lnTo>
                          <a:cubicBezTo>
                            <a:pt x="0" y="332114"/>
                            <a:pt x="5394" y="264693"/>
                            <a:pt x="21575" y="205363"/>
                          </a:cubicBezTo>
                          <a:cubicBezTo>
                            <a:pt x="37755" y="151426"/>
                            <a:pt x="70118" y="67824"/>
                            <a:pt x="110570" y="38159"/>
                          </a:cubicBezTo>
                          <a:cubicBezTo>
                            <a:pt x="121357" y="19281"/>
                            <a:pt x="159113" y="11191"/>
                            <a:pt x="175294" y="5797"/>
                          </a:cubicBezTo>
                          <a:cubicBezTo>
                            <a:pt x="213050" y="-4991"/>
                            <a:pt x="245412" y="-2294"/>
                            <a:pt x="275077" y="27371"/>
                          </a:cubicBezTo>
                          <a:cubicBezTo>
                            <a:pt x="299349" y="54340"/>
                            <a:pt x="318227" y="92096"/>
                            <a:pt x="329014" y="129851"/>
                          </a:cubicBezTo>
                          <a:cubicBezTo>
                            <a:pt x="342498" y="175697"/>
                            <a:pt x="329014" y="221544"/>
                            <a:pt x="323620" y="267390"/>
                          </a:cubicBezTo>
                          <a:cubicBezTo>
                            <a:pt x="315530" y="208060"/>
                            <a:pt x="280470" y="154123"/>
                            <a:pt x="245412" y="116367"/>
                          </a:cubicBezTo>
                          <a:close/>
                        </a:path>
                      </a:pathLst>
                    </a:custGeom>
                    <a:solidFill>
                      <a:srgbClr val="315358"/>
                    </a:solidFill>
                    <a:ln w="26947" cap="flat">
                      <a:noFill/>
                      <a:prstDash val="solid"/>
                      <a:miter/>
                    </a:ln>
                  </p:spPr>
                  <p:txBody>
                    <a:bodyPr rtlCol="1" anchor="ctr"/>
                    <a:lstStyle/>
                    <a:p>
                      <a:endParaRPr lang="ar-SA"/>
                    </a:p>
                  </p:txBody>
                </p:sp>
                <p:sp>
                  <p:nvSpPr>
                    <p:cNvPr id="522" name="شكل حر: شكل 1797">
                      <a:extLst>
                        <a:ext uri="{FF2B5EF4-FFF2-40B4-BE49-F238E27FC236}">
                          <a16:creationId xmlns:a16="http://schemas.microsoft.com/office/drawing/2014/main" id="{97F059D4-D56B-4BF3-8C52-EDF7C795D6C4}"/>
                        </a:ext>
                      </a:extLst>
                    </p:cNvPr>
                    <p:cNvSpPr/>
                    <p:nvPr/>
                  </p:nvSpPr>
                  <p:spPr>
                    <a:xfrm>
                      <a:off x="10741484" y="6628063"/>
                      <a:ext cx="148743" cy="267736"/>
                    </a:xfrm>
                    <a:custGeom>
                      <a:avLst/>
                      <a:gdLst>
                        <a:gd name="connsiteX0" fmla="*/ 88996 w 148743"/>
                        <a:gd name="connsiteY0" fmla="*/ 92443 h 267736"/>
                        <a:gd name="connsiteX1" fmla="*/ 13484 w 148743"/>
                        <a:gd name="connsiteY1" fmla="*/ 14235 h 267736"/>
                        <a:gd name="connsiteX2" fmla="*/ 0 w 148743"/>
                        <a:gd name="connsiteY2" fmla="*/ 3447 h 267736"/>
                        <a:gd name="connsiteX3" fmla="*/ 88996 w 148743"/>
                        <a:gd name="connsiteY3" fmla="*/ 27719 h 267736"/>
                        <a:gd name="connsiteX4" fmla="*/ 142933 w 148743"/>
                        <a:gd name="connsiteY4" fmla="*/ 130199 h 267736"/>
                        <a:gd name="connsiteX5" fmla="*/ 137539 w 148743"/>
                        <a:gd name="connsiteY5" fmla="*/ 267737 h 267736"/>
                        <a:gd name="connsiteX6" fmla="*/ 137539 w 148743"/>
                        <a:gd name="connsiteY6" fmla="*/ 262343 h 267736"/>
                        <a:gd name="connsiteX7" fmla="*/ 88996 w 148743"/>
                        <a:gd name="connsiteY7" fmla="*/ 92443 h 267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8743" h="267736">
                          <a:moveTo>
                            <a:pt x="88996" y="92443"/>
                          </a:moveTo>
                          <a:cubicBezTo>
                            <a:pt x="62028" y="65474"/>
                            <a:pt x="43149" y="38506"/>
                            <a:pt x="13484" y="14235"/>
                          </a:cubicBezTo>
                          <a:cubicBezTo>
                            <a:pt x="8091" y="11538"/>
                            <a:pt x="2697" y="6144"/>
                            <a:pt x="0" y="3447"/>
                          </a:cubicBezTo>
                          <a:cubicBezTo>
                            <a:pt x="32362" y="-4643"/>
                            <a:pt x="62028" y="751"/>
                            <a:pt x="88996" y="27719"/>
                          </a:cubicBezTo>
                          <a:cubicBezTo>
                            <a:pt x="113267" y="54687"/>
                            <a:pt x="132145" y="92443"/>
                            <a:pt x="142933" y="130199"/>
                          </a:cubicBezTo>
                          <a:cubicBezTo>
                            <a:pt x="156417" y="176045"/>
                            <a:pt x="142933" y="221891"/>
                            <a:pt x="137539" y="267737"/>
                          </a:cubicBezTo>
                          <a:cubicBezTo>
                            <a:pt x="137539" y="265040"/>
                            <a:pt x="137539" y="265040"/>
                            <a:pt x="137539" y="262343"/>
                          </a:cubicBezTo>
                          <a:cubicBezTo>
                            <a:pt x="129448" y="203013"/>
                            <a:pt x="129448" y="138289"/>
                            <a:pt x="88996" y="92443"/>
                          </a:cubicBezTo>
                          <a:close/>
                        </a:path>
                      </a:pathLst>
                    </a:custGeom>
                    <a:solidFill>
                      <a:srgbClr val="BDE665"/>
                    </a:solidFill>
                    <a:ln w="26947" cap="flat">
                      <a:noFill/>
                      <a:prstDash val="solid"/>
                      <a:miter/>
                    </a:ln>
                  </p:spPr>
                  <p:txBody>
                    <a:bodyPr rtlCol="1" anchor="ctr"/>
                    <a:lstStyle/>
                    <a:p>
                      <a:endParaRPr lang="ar-SA"/>
                    </a:p>
                  </p:txBody>
                </p:sp>
                <p:sp>
                  <p:nvSpPr>
                    <p:cNvPr id="523" name="شكل حر: شكل 1798">
                      <a:extLst>
                        <a:ext uri="{FF2B5EF4-FFF2-40B4-BE49-F238E27FC236}">
                          <a16:creationId xmlns:a16="http://schemas.microsoft.com/office/drawing/2014/main" id="{754F2A63-27A6-472F-88C8-1246158963F4}"/>
                        </a:ext>
                      </a:extLst>
                    </p:cNvPr>
                    <p:cNvSpPr/>
                    <p:nvPr/>
                  </p:nvSpPr>
                  <p:spPr>
                    <a:xfrm>
                      <a:off x="10601249" y="6634207"/>
                      <a:ext cx="272380" cy="261592"/>
                    </a:xfrm>
                    <a:custGeom>
                      <a:avLst/>
                      <a:gdLst>
                        <a:gd name="connsiteX0" fmla="*/ 64724 w 272380"/>
                        <a:gd name="connsiteY0" fmla="*/ 35059 h 261592"/>
                        <a:gd name="connsiteX1" fmla="*/ 129448 w 272380"/>
                        <a:gd name="connsiteY1" fmla="*/ 2697 h 261592"/>
                        <a:gd name="connsiteX2" fmla="*/ 137539 w 272380"/>
                        <a:gd name="connsiteY2" fmla="*/ 0 h 261592"/>
                        <a:gd name="connsiteX3" fmla="*/ 151023 w 272380"/>
                        <a:gd name="connsiteY3" fmla="*/ 10787 h 261592"/>
                        <a:gd name="connsiteX4" fmla="*/ 226534 w 272380"/>
                        <a:gd name="connsiteY4" fmla="*/ 88996 h 261592"/>
                        <a:gd name="connsiteX5" fmla="*/ 272380 w 272380"/>
                        <a:gd name="connsiteY5" fmla="*/ 261593 h 261592"/>
                        <a:gd name="connsiteX6" fmla="*/ 196868 w 272380"/>
                        <a:gd name="connsiteY6" fmla="*/ 113267 h 261592"/>
                        <a:gd name="connsiteX7" fmla="*/ 142932 w 272380"/>
                        <a:gd name="connsiteY7" fmla="*/ 72814 h 261592"/>
                        <a:gd name="connsiteX8" fmla="*/ 51240 w 272380"/>
                        <a:gd name="connsiteY8" fmla="*/ 64724 h 261592"/>
                        <a:gd name="connsiteX9" fmla="*/ 0 w 272380"/>
                        <a:gd name="connsiteY9" fmla="*/ 124054 h 261592"/>
                        <a:gd name="connsiteX10" fmla="*/ 64724 w 272380"/>
                        <a:gd name="connsiteY10" fmla="*/ 35059 h 261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2380" h="261592">
                          <a:moveTo>
                            <a:pt x="64724" y="35059"/>
                          </a:moveTo>
                          <a:cubicBezTo>
                            <a:pt x="75511" y="16181"/>
                            <a:pt x="113266" y="8091"/>
                            <a:pt x="129448" y="2697"/>
                          </a:cubicBezTo>
                          <a:cubicBezTo>
                            <a:pt x="132145" y="2697"/>
                            <a:pt x="134842" y="0"/>
                            <a:pt x="137539" y="0"/>
                          </a:cubicBezTo>
                          <a:cubicBezTo>
                            <a:pt x="142932" y="2697"/>
                            <a:pt x="148326" y="5394"/>
                            <a:pt x="151023" y="10787"/>
                          </a:cubicBezTo>
                          <a:cubicBezTo>
                            <a:pt x="180687" y="35059"/>
                            <a:pt x="202262" y="62027"/>
                            <a:pt x="226534" y="88996"/>
                          </a:cubicBezTo>
                          <a:cubicBezTo>
                            <a:pt x="266986" y="134842"/>
                            <a:pt x="266986" y="199565"/>
                            <a:pt x="272380" y="261593"/>
                          </a:cubicBezTo>
                          <a:cubicBezTo>
                            <a:pt x="264289" y="204959"/>
                            <a:pt x="231928" y="153719"/>
                            <a:pt x="196868" y="113267"/>
                          </a:cubicBezTo>
                          <a:cubicBezTo>
                            <a:pt x="180687" y="94389"/>
                            <a:pt x="161810" y="83602"/>
                            <a:pt x="142932" y="72814"/>
                          </a:cubicBezTo>
                          <a:cubicBezTo>
                            <a:pt x="115963" y="51240"/>
                            <a:pt x="80905" y="37755"/>
                            <a:pt x="51240" y="64724"/>
                          </a:cubicBezTo>
                          <a:cubicBezTo>
                            <a:pt x="32361" y="83602"/>
                            <a:pt x="16181" y="102480"/>
                            <a:pt x="0" y="124054"/>
                          </a:cubicBezTo>
                          <a:cubicBezTo>
                            <a:pt x="18877" y="88996"/>
                            <a:pt x="40452" y="51240"/>
                            <a:pt x="64724" y="35059"/>
                          </a:cubicBezTo>
                          <a:close/>
                        </a:path>
                      </a:pathLst>
                    </a:custGeom>
                    <a:solidFill>
                      <a:srgbClr val="63B527"/>
                    </a:solidFill>
                    <a:ln w="26947" cap="flat">
                      <a:noFill/>
                      <a:prstDash val="solid"/>
                      <a:miter/>
                    </a:ln>
                  </p:spPr>
                  <p:txBody>
                    <a:bodyPr rtlCol="1" anchor="ctr"/>
                    <a:lstStyle/>
                    <a:p>
                      <a:endParaRPr lang="ar-SA"/>
                    </a:p>
                  </p:txBody>
                </p:sp>
                <p:sp>
                  <p:nvSpPr>
                    <p:cNvPr id="524" name="شكل حر: شكل 1799">
                      <a:extLst>
                        <a:ext uri="{FF2B5EF4-FFF2-40B4-BE49-F238E27FC236}">
                          <a16:creationId xmlns:a16="http://schemas.microsoft.com/office/drawing/2014/main" id="{53AB3D37-B755-44D8-AF30-4ED6C967E149}"/>
                        </a:ext>
                      </a:extLst>
                    </p:cNvPr>
                    <p:cNvSpPr/>
                    <p:nvPr/>
                  </p:nvSpPr>
                  <p:spPr>
                    <a:xfrm>
                      <a:off x="10590462" y="6685447"/>
                      <a:ext cx="156415" cy="345195"/>
                    </a:xfrm>
                    <a:custGeom>
                      <a:avLst/>
                      <a:gdLst>
                        <a:gd name="connsiteX0" fmla="*/ 88995 w 156415"/>
                        <a:gd name="connsiteY0" fmla="*/ 48543 h 345195"/>
                        <a:gd name="connsiteX1" fmla="*/ 26968 w 156415"/>
                        <a:gd name="connsiteY1" fmla="*/ 345195 h 345195"/>
                        <a:gd name="connsiteX2" fmla="*/ 0 w 156415"/>
                        <a:gd name="connsiteY2" fmla="*/ 345195 h 345195"/>
                        <a:gd name="connsiteX3" fmla="*/ 5393 w 156415"/>
                        <a:gd name="connsiteY3" fmla="*/ 272380 h 345195"/>
                        <a:gd name="connsiteX4" fmla="*/ 99782 w 156415"/>
                        <a:gd name="connsiteY4" fmla="*/ 0 h 345195"/>
                        <a:gd name="connsiteX5" fmla="*/ 156416 w 156415"/>
                        <a:gd name="connsiteY5" fmla="*/ 24272 h 345195"/>
                        <a:gd name="connsiteX6" fmla="*/ 151022 w 156415"/>
                        <a:gd name="connsiteY6" fmla="*/ 21575 h 345195"/>
                        <a:gd name="connsiteX7" fmla="*/ 88995 w 156415"/>
                        <a:gd name="connsiteY7" fmla="*/ 48543 h 34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6415" h="345195">
                          <a:moveTo>
                            <a:pt x="88995" y="48543"/>
                          </a:moveTo>
                          <a:cubicBezTo>
                            <a:pt x="40452" y="124054"/>
                            <a:pt x="26968" y="242715"/>
                            <a:pt x="26968" y="345195"/>
                          </a:cubicBezTo>
                          <a:lnTo>
                            <a:pt x="0" y="345195"/>
                          </a:lnTo>
                          <a:cubicBezTo>
                            <a:pt x="2696" y="320923"/>
                            <a:pt x="2696" y="296652"/>
                            <a:pt x="5393" y="272380"/>
                          </a:cubicBezTo>
                          <a:cubicBezTo>
                            <a:pt x="13484" y="175294"/>
                            <a:pt x="32361" y="56634"/>
                            <a:pt x="99782" y="0"/>
                          </a:cubicBezTo>
                          <a:cubicBezTo>
                            <a:pt x="118660" y="0"/>
                            <a:pt x="137538" y="8091"/>
                            <a:pt x="156416" y="24272"/>
                          </a:cubicBezTo>
                          <a:cubicBezTo>
                            <a:pt x="153719" y="24272"/>
                            <a:pt x="151022" y="21575"/>
                            <a:pt x="151022" y="21575"/>
                          </a:cubicBezTo>
                          <a:cubicBezTo>
                            <a:pt x="118660" y="5394"/>
                            <a:pt x="107873" y="18878"/>
                            <a:pt x="88995" y="48543"/>
                          </a:cubicBezTo>
                          <a:close/>
                        </a:path>
                      </a:pathLst>
                    </a:custGeom>
                    <a:solidFill>
                      <a:srgbClr val="006400"/>
                    </a:solidFill>
                    <a:ln w="26947" cap="flat">
                      <a:noFill/>
                      <a:prstDash val="solid"/>
                      <a:miter/>
                    </a:ln>
                  </p:spPr>
                  <p:txBody>
                    <a:bodyPr rtlCol="1" anchor="ctr"/>
                    <a:lstStyle/>
                    <a:p>
                      <a:endParaRPr lang="ar-SA"/>
                    </a:p>
                  </p:txBody>
                </p:sp>
                <p:sp>
                  <p:nvSpPr>
                    <p:cNvPr id="525" name="شكل حر: شكل 1800">
                      <a:extLst>
                        <a:ext uri="{FF2B5EF4-FFF2-40B4-BE49-F238E27FC236}">
                          <a16:creationId xmlns:a16="http://schemas.microsoft.com/office/drawing/2014/main" id="{F68C6141-4AB4-4468-B7D6-4EC9F1488479}"/>
                        </a:ext>
                      </a:extLst>
                    </p:cNvPr>
                    <p:cNvSpPr/>
                    <p:nvPr/>
                  </p:nvSpPr>
                  <p:spPr>
                    <a:xfrm>
                      <a:off x="10746615" y="6634207"/>
                      <a:ext cx="137801" cy="218745"/>
                    </a:xfrm>
                    <a:custGeom>
                      <a:avLst/>
                      <a:gdLst>
                        <a:gd name="connsiteX0" fmla="*/ 19141 w 137801"/>
                        <a:gd name="connsiteY0" fmla="*/ 0 h 218745"/>
                        <a:gd name="connsiteX1" fmla="*/ 73078 w 137801"/>
                        <a:gd name="connsiteY1" fmla="*/ 16181 h 218745"/>
                        <a:gd name="connsiteX2" fmla="*/ 108136 w 137801"/>
                        <a:gd name="connsiteY2" fmla="*/ 64724 h 218745"/>
                        <a:gd name="connsiteX3" fmla="*/ 132408 w 137801"/>
                        <a:gd name="connsiteY3" fmla="*/ 124054 h 218745"/>
                        <a:gd name="connsiteX4" fmla="*/ 135105 w 137801"/>
                        <a:gd name="connsiteY4" fmla="*/ 202262 h 218745"/>
                        <a:gd name="connsiteX5" fmla="*/ 135105 w 137801"/>
                        <a:gd name="connsiteY5" fmla="*/ 218444 h 218745"/>
                        <a:gd name="connsiteX6" fmla="*/ 129711 w 137801"/>
                        <a:gd name="connsiteY6" fmla="*/ 134842 h 218745"/>
                        <a:gd name="connsiteX7" fmla="*/ 105439 w 137801"/>
                        <a:gd name="connsiteY7" fmla="*/ 78208 h 218745"/>
                        <a:gd name="connsiteX8" fmla="*/ 73078 w 137801"/>
                        <a:gd name="connsiteY8" fmla="*/ 29665 h 218745"/>
                        <a:gd name="connsiteX9" fmla="*/ 263 w 137801"/>
                        <a:gd name="connsiteY9" fmla="*/ 2697 h 218745"/>
                        <a:gd name="connsiteX10" fmla="*/ 19141 w 137801"/>
                        <a:gd name="connsiteY10" fmla="*/ 0 h 218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801" h="218745">
                          <a:moveTo>
                            <a:pt x="19141" y="0"/>
                          </a:moveTo>
                          <a:cubicBezTo>
                            <a:pt x="38018" y="2697"/>
                            <a:pt x="56897" y="2697"/>
                            <a:pt x="73078" y="16181"/>
                          </a:cubicBezTo>
                          <a:cubicBezTo>
                            <a:pt x="86562" y="26968"/>
                            <a:pt x="100046" y="45846"/>
                            <a:pt x="108136" y="64724"/>
                          </a:cubicBezTo>
                          <a:cubicBezTo>
                            <a:pt x="118923" y="83602"/>
                            <a:pt x="127014" y="102480"/>
                            <a:pt x="132408" y="124054"/>
                          </a:cubicBezTo>
                          <a:cubicBezTo>
                            <a:pt x="140499" y="148326"/>
                            <a:pt x="137802" y="175294"/>
                            <a:pt x="135105" y="202262"/>
                          </a:cubicBezTo>
                          <a:cubicBezTo>
                            <a:pt x="135105" y="204959"/>
                            <a:pt x="135105" y="221140"/>
                            <a:pt x="135105" y="218444"/>
                          </a:cubicBezTo>
                          <a:cubicBezTo>
                            <a:pt x="137802" y="194172"/>
                            <a:pt x="135105" y="156416"/>
                            <a:pt x="129711" y="134842"/>
                          </a:cubicBezTo>
                          <a:cubicBezTo>
                            <a:pt x="124317" y="113267"/>
                            <a:pt x="113530" y="94389"/>
                            <a:pt x="105439" y="78208"/>
                          </a:cubicBezTo>
                          <a:cubicBezTo>
                            <a:pt x="97349" y="59330"/>
                            <a:pt x="86562" y="43149"/>
                            <a:pt x="73078" y="29665"/>
                          </a:cubicBezTo>
                          <a:cubicBezTo>
                            <a:pt x="56897" y="13484"/>
                            <a:pt x="19141" y="5394"/>
                            <a:pt x="263" y="2697"/>
                          </a:cubicBezTo>
                          <a:cubicBezTo>
                            <a:pt x="-2434" y="0"/>
                            <a:pt x="16444" y="0"/>
                            <a:pt x="19141" y="0"/>
                          </a:cubicBezTo>
                          <a:close/>
                        </a:path>
                      </a:pathLst>
                    </a:custGeom>
                    <a:solidFill>
                      <a:srgbClr val="DCFB8E"/>
                    </a:solidFill>
                    <a:ln w="26947" cap="flat">
                      <a:noFill/>
                      <a:prstDash val="solid"/>
                      <a:miter/>
                    </a:ln>
                  </p:spPr>
                  <p:txBody>
                    <a:bodyPr rtlCol="1" anchor="ctr"/>
                    <a:lstStyle/>
                    <a:p>
                      <a:endParaRPr lang="ar-SA"/>
                    </a:p>
                  </p:txBody>
                </p:sp>
                <p:sp>
                  <p:nvSpPr>
                    <p:cNvPr id="526" name="شكل حر: شكل 1801">
                      <a:extLst>
                        <a:ext uri="{FF2B5EF4-FFF2-40B4-BE49-F238E27FC236}">
                          <a16:creationId xmlns:a16="http://schemas.microsoft.com/office/drawing/2014/main" id="{3C9B01E1-C630-4737-ABCD-33FD42276F8F}"/>
                        </a:ext>
                      </a:extLst>
                    </p:cNvPr>
                    <p:cNvSpPr/>
                    <p:nvPr/>
                  </p:nvSpPr>
                  <p:spPr>
                    <a:xfrm>
                      <a:off x="10701031" y="6641041"/>
                      <a:ext cx="167203" cy="203626"/>
                    </a:xfrm>
                    <a:custGeom>
                      <a:avLst/>
                      <a:gdLst>
                        <a:gd name="connsiteX0" fmla="*/ 0 w 167203"/>
                        <a:gd name="connsiteY0" fmla="*/ 12044 h 203626"/>
                        <a:gd name="connsiteX1" fmla="*/ 91693 w 167203"/>
                        <a:gd name="connsiteY1" fmla="*/ 44406 h 203626"/>
                        <a:gd name="connsiteX2" fmla="*/ 132145 w 167203"/>
                        <a:gd name="connsiteY2" fmla="*/ 92949 h 203626"/>
                        <a:gd name="connsiteX3" fmla="*/ 156417 w 167203"/>
                        <a:gd name="connsiteY3" fmla="*/ 136098 h 203626"/>
                        <a:gd name="connsiteX4" fmla="*/ 167204 w 167203"/>
                        <a:gd name="connsiteY4" fmla="*/ 203519 h 203626"/>
                        <a:gd name="connsiteX5" fmla="*/ 126751 w 167203"/>
                        <a:gd name="connsiteY5" fmla="*/ 92949 h 203626"/>
                        <a:gd name="connsiteX6" fmla="*/ 91693 w 167203"/>
                        <a:gd name="connsiteY6" fmla="*/ 52496 h 203626"/>
                        <a:gd name="connsiteX7" fmla="*/ 2697 w 167203"/>
                        <a:gd name="connsiteY7" fmla="*/ 9347 h 203626"/>
                        <a:gd name="connsiteX8" fmla="*/ 0 w 167203"/>
                        <a:gd name="connsiteY8" fmla="*/ 12044 h 20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203" h="203626">
                          <a:moveTo>
                            <a:pt x="0" y="12044"/>
                          </a:moveTo>
                          <a:cubicBezTo>
                            <a:pt x="35059" y="-20318"/>
                            <a:pt x="70118" y="20134"/>
                            <a:pt x="91693" y="44406"/>
                          </a:cubicBezTo>
                          <a:cubicBezTo>
                            <a:pt x="105177" y="60587"/>
                            <a:pt x="118661" y="76768"/>
                            <a:pt x="132145" y="92949"/>
                          </a:cubicBezTo>
                          <a:cubicBezTo>
                            <a:pt x="142933" y="106433"/>
                            <a:pt x="151023" y="114523"/>
                            <a:pt x="156417" y="136098"/>
                          </a:cubicBezTo>
                          <a:cubicBezTo>
                            <a:pt x="161810" y="157673"/>
                            <a:pt x="167204" y="206216"/>
                            <a:pt x="167204" y="203519"/>
                          </a:cubicBezTo>
                          <a:cubicBezTo>
                            <a:pt x="161810" y="165763"/>
                            <a:pt x="159114" y="133401"/>
                            <a:pt x="126751" y="92949"/>
                          </a:cubicBezTo>
                          <a:cubicBezTo>
                            <a:pt x="115964" y="79465"/>
                            <a:pt x="102480" y="65980"/>
                            <a:pt x="91693" y="52496"/>
                          </a:cubicBezTo>
                          <a:cubicBezTo>
                            <a:pt x="67421" y="25528"/>
                            <a:pt x="37756" y="-6834"/>
                            <a:pt x="2697" y="9347"/>
                          </a:cubicBezTo>
                          <a:cubicBezTo>
                            <a:pt x="2697" y="12044"/>
                            <a:pt x="0" y="12044"/>
                            <a:pt x="0" y="12044"/>
                          </a:cubicBezTo>
                          <a:close/>
                        </a:path>
                      </a:pathLst>
                    </a:custGeom>
                    <a:solidFill>
                      <a:srgbClr val="DCFB8E">
                        <a:alpha val="30000"/>
                      </a:srgbClr>
                    </a:solidFill>
                    <a:ln w="26947" cap="flat">
                      <a:noFill/>
                      <a:prstDash val="solid"/>
                      <a:miter/>
                    </a:ln>
                  </p:spPr>
                  <p:txBody>
                    <a:bodyPr rtlCol="1" anchor="ctr"/>
                    <a:lstStyle/>
                    <a:p>
                      <a:endParaRPr lang="ar-SA"/>
                    </a:p>
                  </p:txBody>
                </p:sp>
                <p:sp>
                  <p:nvSpPr>
                    <p:cNvPr id="527" name="شكل حر: شكل 1802">
                      <a:extLst>
                        <a:ext uri="{FF2B5EF4-FFF2-40B4-BE49-F238E27FC236}">
                          <a16:creationId xmlns:a16="http://schemas.microsoft.com/office/drawing/2014/main" id="{694F4C8B-5B18-45CB-BCF1-964F09B6A0BA}"/>
                        </a:ext>
                      </a:extLst>
                    </p:cNvPr>
                    <p:cNvSpPr/>
                    <p:nvPr/>
                  </p:nvSpPr>
                  <p:spPr>
                    <a:xfrm>
                      <a:off x="10517647" y="6401840"/>
                      <a:ext cx="183384" cy="628801"/>
                    </a:xfrm>
                    <a:custGeom>
                      <a:avLst/>
                      <a:gdLst>
                        <a:gd name="connsiteX0" fmla="*/ 132145 w 183384"/>
                        <a:gd name="connsiteY0" fmla="*/ 124494 h 628801"/>
                        <a:gd name="connsiteX1" fmla="*/ 88995 w 183384"/>
                        <a:gd name="connsiteY1" fmla="*/ 299788 h 628801"/>
                        <a:gd name="connsiteX2" fmla="*/ 64724 w 183384"/>
                        <a:gd name="connsiteY2" fmla="*/ 628802 h 628801"/>
                        <a:gd name="connsiteX3" fmla="*/ 0 w 183384"/>
                        <a:gd name="connsiteY3" fmla="*/ 628802 h 628801"/>
                        <a:gd name="connsiteX4" fmla="*/ 26968 w 183384"/>
                        <a:gd name="connsiteY4" fmla="*/ 324059 h 628801"/>
                        <a:gd name="connsiteX5" fmla="*/ 91692 w 183384"/>
                        <a:gd name="connsiteY5" fmla="*/ 119100 h 628801"/>
                        <a:gd name="connsiteX6" fmla="*/ 183384 w 183384"/>
                        <a:gd name="connsiteY6" fmla="*/ 3136 h 628801"/>
                        <a:gd name="connsiteX7" fmla="*/ 132145 w 183384"/>
                        <a:gd name="connsiteY7" fmla="*/ 124494 h 628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384" h="628801">
                          <a:moveTo>
                            <a:pt x="132145" y="124494"/>
                          </a:moveTo>
                          <a:cubicBezTo>
                            <a:pt x="115963" y="181128"/>
                            <a:pt x="99783" y="240458"/>
                            <a:pt x="88995" y="299788"/>
                          </a:cubicBezTo>
                          <a:cubicBezTo>
                            <a:pt x="70118" y="407661"/>
                            <a:pt x="67421" y="518232"/>
                            <a:pt x="64724" y="628802"/>
                          </a:cubicBezTo>
                          <a:lnTo>
                            <a:pt x="0" y="628802"/>
                          </a:lnTo>
                          <a:cubicBezTo>
                            <a:pt x="2697" y="526322"/>
                            <a:pt x="10787" y="423843"/>
                            <a:pt x="26968" y="324059"/>
                          </a:cubicBezTo>
                          <a:cubicBezTo>
                            <a:pt x="37755" y="251245"/>
                            <a:pt x="62027" y="183824"/>
                            <a:pt x="91692" y="119100"/>
                          </a:cubicBezTo>
                          <a:cubicBezTo>
                            <a:pt x="99783" y="102919"/>
                            <a:pt x="159113" y="-21135"/>
                            <a:pt x="183384" y="3136"/>
                          </a:cubicBezTo>
                          <a:cubicBezTo>
                            <a:pt x="177991" y="3136"/>
                            <a:pt x="134842" y="113707"/>
                            <a:pt x="132145" y="124494"/>
                          </a:cubicBezTo>
                          <a:close/>
                        </a:path>
                      </a:pathLst>
                    </a:custGeom>
                    <a:solidFill>
                      <a:srgbClr val="115027"/>
                    </a:solidFill>
                    <a:ln w="26947" cap="flat">
                      <a:noFill/>
                      <a:prstDash val="solid"/>
                      <a:miter/>
                    </a:ln>
                  </p:spPr>
                  <p:txBody>
                    <a:bodyPr rtlCol="1" anchor="ctr"/>
                    <a:lstStyle/>
                    <a:p>
                      <a:endParaRPr lang="ar-SA"/>
                    </a:p>
                  </p:txBody>
                </p:sp>
                <p:sp>
                  <p:nvSpPr>
                    <p:cNvPr id="528" name="شكل حر: شكل 1803">
                      <a:extLst>
                        <a:ext uri="{FF2B5EF4-FFF2-40B4-BE49-F238E27FC236}">
                          <a16:creationId xmlns:a16="http://schemas.microsoft.com/office/drawing/2014/main" id="{C5773F8F-B359-4D28-8B8E-629F9177B8F0}"/>
                        </a:ext>
                      </a:extLst>
                    </p:cNvPr>
                    <p:cNvSpPr/>
                    <p:nvPr/>
                  </p:nvSpPr>
                  <p:spPr>
                    <a:xfrm>
                      <a:off x="10555402" y="6404976"/>
                      <a:ext cx="148325" cy="625665"/>
                    </a:xfrm>
                    <a:custGeom>
                      <a:avLst/>
                      <a:gdLst>
                        <a:gd name="connsiteX0" fmla="*/ 94389 w 148325"/>
                        <a:gd name="connsiteY0" fmla="*/ 121357 h 625665"/>
                        <a:gd name="connsiteX1" fmla="*/ 51240 w 148325"/>
                        <a:gd name="connsiteY1" fmla="*/ 296652 h 625665"/>
                        <a:gd name="connsiteX2" fmla="*/ 26968 w 148325"/>
                        <a:gd name="connsiteY2" fmla="*/ 625666 h 625665"/>
                        <a:gd name="connsiteX3" fmla="*/ 0 w 148325"/>
                        <a:gd name="connsiteY3" fmla="*/ 625666 h 625665"/>
                        <a:gd name="connsiteX4" fmla="*/ 16181 w 148325"/>
                        <a:gd name="connsiteY4" fmla="*/ 382950 h 625665"/>
                        <a:gd name="connsiteX5" fmla="*/ 37755 w 148325"/>
                        <a:gd name="connsiteY5" fmla="*/ 248109 h 625665"/>
                        <a:gd name="connsiteX6" fmla="*/ 118660 w 148325"/>
                        <a:gd name="connsiteY6" fmla="*/ 29665 h 625665"/>
                        <a:gd name="connsiteX7" fmla="*/ 140236 w 148325"/>
                        <a:gd name="connsiteY7" fmla="*/ 0 h 625665"/>
                        <a:gd name="connsiteX8" fmla="*/ 148326 w 148325"/>
                        <a:gd name="connsiteY8" fmla="*/ 2697 h 625665"/>
                        <a:gd name="connsiteX9" fmla="*/ 94389 w 148325"/>
                        <a:gd name="connsiteY9" fmla="*/ 121357 h 625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8325" h="625665">
                          <a:moveTo>
                            <a:pt x="94389" y="121357"/>
                          </a:moveTo>
                          <a:cubicBezTo>
                            <a:pt x="78208" y="177991"/>
                            <a:pt x="62028" y="237321"/>
                            <a:pt x="51240" y="296652"/>
                          </a:cubicBezTo>
                          <a:cubicBezTo>
                            <a:pt x="32362" y="404525"/>
                            <a:pt x="29665" y="515095"/>
                            <a:pt x="26968" y="625666"/>
                          </a:cubicBezTo>
                          <a:lnTo>
                            <a:pt x="0" y="625666"/>
                          </a:lnTo>
                          <a:cubicBezTo>
                            <a:pt x="2697" y="544761"/>
                            <a:pt x="8091" y="463855"/>
                            <a:pt x="16181" y="382950"/>
                          </a:cubicBezTo>
                          <a:cubicBezTo>
                            <a:pt x="21575" y="337104"/>
                            <a:pt x="26968" y="293955"/>
                            <a:pt x="37755" y="248109"/>
                          </a:cubicBezTo>
                          <a:cubicBezTo>
                            <a:pt x="53937" y="169901"/>
                            <a:pt x="86299" y="102480"/>
                            <a:pt x="118660" y="29665"/>
                          </a:cubicBezTo>
                          <a:cubicBezTo>
                            <a:pt x="124054" y="18878"/>
                            <a:pt x="132145" y="8091"/>
                            <a:pt x="140236" y="0"/>
                          </a:cubicBezTo>
                          <a:cubicBezTo>
                            <a:pt x="142933" y="0"/>
                            <a:pt x="145629" y="0"/>
                            <a:pt x="148326" y="2697"/>
                          </a:cubicBezTo>
                          <a:cubicBezTo>
                            <a:pt x="140236" y="0"/>
                            <a:pt x="97086" y="110570"/>
                            <a:pt x="94389" y="121357"/>
                          </a:cubicBezTo>
                          <a:close/>
                        </a:path>
                      </a:pathLst>
                    </a:custGeom>
                    <a:solidFill>
                      <a:srgbClr val="043A32"/>
                    </a:solidFill>
                    <a:ln w="26947" cap="flat">
                      <a:noFill/>
                      <a:prstDash val="solid"/>
                      <a:miter/>
                    </a:ln>
                  </p:spPr>
                  <p:txBody>
                    <a:bodyPr rtlCol="1" anchor="ctr"/>
                    <a:lstStyle/>
                    <a:p>
                      <a:endParaRPr lang="ar-SA"/>
                    </a:p>
                  </p:txBody>
                </p:sp>
                <p:sp>
                  <p:nvSpPr>
                    <p:cNvPr id="529" name="شكل حر: شكل 1804">
                      <a:extLst>
                        <a:ext uri="{FF2B5EF4-FFF2-40B4-BE49-F238E27FC236}">
                          <a16:creationId xmlns:a16="http://schemas.microsoft.com/office/drawing/2014/main" id="{08D1D308-C3D7-40AB-989C-19F239EC113B}"/>
                        </a:ext>
                      </a:extLst>
                    </p:cNvPr>
                    <p:cNvSpPr/>
                    <p:nvPr/>
                  </p:nvSpPr>
                  <p:spPr>
                    <a:xfrm>
                      <a:off x="10502964" y="6698905"/>
                      <a:ext cx="38954" cy="331736"/>
                    </a:xfrm>
                    <a:custGeom>
                      <a:avLst/>
                      <a:gdLst>
                        <a:gd name="connsiteX0" fmla="*/ 1199 w 38954"/>
                        <a:gd name="connsiteY0" fmla="*/ 331737 h 331736"/>
                        <a:gd name="connsiteX1" fmla="*/ 1199 w 38954"/>
                        <a:gd name="connsiteY1" fmla="*/ 26 h 331736"/>
                        <a:gd name="connsiteX2" fmla="*/ 38954 w 38954"/>
                        <a:gd name="connsiteY2" fmla="*/ 331737 h 331736"/>
                        <a:gd name="connsiteX3" fmla="*/ 1199 w 38954"/>
                        <a:gd name="connsiteY3" fmla="*/ 331737 h 331736"/>
                      </a:gdLst>
                      <a:ahLst/>
                      <a:cxnLst>
                        <a:cxn ang="0">
                          <a:pos x="connsiteX0" y="connsiteY0"/>
                        </a:cxn>
                        <a:cxn ang="0">
                          <a:pos x="connsiteX1" y="connsiteY1"/>
                        </a:cxn>
                        <a:cxn ang="0">
                          <a:pos x="connsiteX2" y="connsiteY2"/>
                        </a:cxn>
                        <a:cxn ang="0">
                          <a:pos x="connsiteX3" y="connsiteY3"/>
                        </a:cxn>
                      </a:cxnLst>
                      <a:rect l="l" t="t" r="r" b="b"/>
                      <a:pathLst>
                        <a:path w="38954" h="331736">
                          <a:moveTo>
                            <a:pt x="1199" y="331737"/>
                          </a:moveTo>
                          <a:cubicBezTo>
                            <a:pt x="1199" y="245438"/>
                            <a:pt x="-1498" y="26"/>
                            <a:pt x="1199" y="26"/>
                          </a:cubicBezTo>
                          <a:cubicBezTo>
                            <a:pt x="25470" y="-2671"/>
                            <a:pt x="36257" y="204985"/>
                            <a:pt x="38954" y="331737"/>
                          </a:cubicBezTo>
                          <a:lnTo>
                            <a:pt x="1199" y="331737"/>
                          </a:lnTo>
                          <a:close/>
                        </a:path>
                      </a:pathLst>
                    </a:custGeom>
                    <a:solidFill>
                      <a:srgbClr val="1F5C24"/>
                    </a:solidFill>
                    <a:ln w="26947" cap="flat">
                      <a:noFill/>
                      <a:prstDash val="solid"/>
                      <a:miter/>
                    </a:ln>
                  </p:spPr>
                  <p:txBody>
                    <a:bodyPr rtlCol="1" anchor="ctr"/>
                    <a:lstStyle/>
                    <a:p>
                      <a:endParaRPr lang="ar-SA"/>
                    </a:p>
                  </p:txBody>
                </p:sp>
                <p:sp>
                  <p:nvSpPr>
                    <p:cNvPr id="530" name="شكل حر: شكل 1805">
                      <a:extLst>
                        <a:ext uri="{FF2B5EF4-FFF2-40B4-BE49-F238E27FC236}">
                          <a16:creationId xmlns:a16="http://schemas.microsoft.com/office/drawing/2014/main" id="{9256C356-7AE3-4047-95FF-DFB7CE62DC41}"/>
                        </a:ext>
                      </a:extLst>
                    </p:cNvPr>
                    <p:cNvSpPr/>
                    <p:nvPr/>
                  </p:nvSpPr>
                  <p:spPr>
                    <a:xfrm>
                      <a:off x="10504163" y="6698931"/>
                      <a:ext cx="37755" cy="331710"/>
                    </a:xfrm>
                    <a:custGeom>
                      <a:avLst/>
                      <a:gdLst>
                        <a:gd name="connsiteX0" fmla="*/ 16181 w 37755"/>
                        <a:gd name="connsiteY0" fmla="*/ 331711 h 331710"/>
                        <a:gd name="connsiteX1" fmla="*/ 0 w 37755"/>
                        <a:gd name="connsiteY1" fmla="*/ 0 h 331710"/>
                        <a:gd name="connsiteX2" fmla="*/ 37755 w 37755"/>
                        <a:gd name="connsiteY2" fmla="*/ 331711 h 331710"/>
                        <a:gd name="connsiteX3" fmla="*/ 16181 w 37755"/>
                        <a:gd name="connsiteY3" fmla="*/ 331711 h 331710"/>
                      </a:gdLst>
                      <a:ahLst/>
                      <a:cxnLst>
                        <a:cxn ang="0">
                          <a:pos x="connsiteX0" y="connsiteY0"/>
                        </a:cxn>
                        <a:cxn ang="0">
                          <a:pos x="connsiteX1" y="connsiteY1"/>
                        </a:cxn>
                        <a:cxn ang="0">
                          <a:pos x="connsiteX2" y="connsiteY2"/>
                        </a:cxn>
                        <a:cxn ang="0">
                          <a:pos x="connsiteX3" y="connsiteY3"/>
                        </a:cxn>
                      </a:cxnLst>
                      <a:rect l="l" t="t" r="r" b="b"/>
                      <a:pathLst>
                        <a:path w="37755" h="331710">
                          <a:moveTo>
                            <a:pt x="16181" y="331711"/>
                          </a:moveTo>
                          <a:cubicBezTo>
                            <a:pt x="16181" y="221141"/>
                            <a:pt x="8090" y="110570"/>
                            <a:pt x="0" y="0"/>
                          </a:cubicBezTo>
                          <a:cubicBezTo>
                            <a:pt x="24271" y="0"/>
                            <a:pt x="35058" y="204959"/>
                            <a:pt x="37755" y="331711"/>
                          </a:cubicBezTo>
                          <a:lnTo>
                            <a:pt x="16181" y="331711"/>
                          </a:lnTo>
                          <a:close/>
                        </a:path>
                      </a:pathLst>
                    </a:custGeom>
                    <a:solidFill>
                      <a:srgbClr val="1F5C24"/>
                    </a:solidFill>
                    <a:ln w="26947" cap="flat">
                      <a:noFill/>
                      <a:prstDash val="solid"/>
                      <a:miter/>
                    </a:ln>
                  </p:spPr>
                  <p:txBody>
                    <a:bodyPr rtlCol="1" anchor="ctr"/>
                    <a:lstStyle/>
                    <a:p>
                      <a:endParaRPr lang="ar-SA"/>
                    </a:p>
                  </p:txBody>
                </p:sp>
              </p:grpSp>
              <p:grpSp>
                <p:nvGrpSpPr>
                  <p:cNvPr id="464" name="رسم 4">
                    <a:extLst>
                      <a:ext uri="{FF2B5EF4-FFF2-40B4-BE49-F238E27FC236}">
                        <a16:creationId xmlns:a16="http://schemas.microsoft.com/office/drawing/2014/main" id="{9EEBE3FB-E040-4751-8A89-7ED1B80D4DBF}"/>
                      </a:ext>
                    </a:extLst>
                  </p:cNvPr>
                  <p:cNvGrpSpPr/>
                  <p:nvPr/>
                </p:nvGrpSpPr>
                <p:grpSpPr>
                  <a:xfrm>
                    <a:off x="9220470" y="5779311"/>
                    <a:ext cx="1272905" cy="1256723"/>
                    <a:chOff x="9220470" y="5779311"/>
                    <a:chExt cx="1272905" cy="1256723"/>
                  </a:xfrm>
                  <a:solidFill>
                    <a:schemeClr val="accent1"/>
                  </a:solidFill>
                </p:grpSpPr>
                <p:sp>
                  <p:nvSpPr>
                    <p:cNvPr id="476" name="شكل حر: شكل 1807">
                      <a:extLst>
                        <a:ext uri="{FF2B5EF4-FFF2-40B4-BE49-F238E27FC236}">
                          <a16:creationId xmlns:a16="http://schemas.microsoft.com/office/drawing/2014/main" id="{CBDEC238-6F62-4274-8922-702283DF7313}"/>
                        </a:ext>
                      </a:extLst>
                    </p:cNvPr>
                    <p:cNvSpPr/>
                    <p:nvPr/>
                  </p:nvSpPr>
                  <p:spPr>
                    <a:xfrm>
                      <a:off x="9220470" y="6183836"/>
                      <a:ext cx="374859" cy="846805"/>
                    </a:xfrm>
                    <a:custGeom>
                      <a:avLst/>
                      <a:gdLst>
                        <a:gd name="connsiteX0" fmla="*/ 315530 w 374859"/>
                        <a:gd name="connsiteY0" fmla="*/ 846806 h 846805"/>
                        <a:gd name="connsiteX1" fmla="*/ 264290 w 374859"/>
                        <a:gd name="connsiteY1" fmla="*/ 625665 h 846805"/>
                        <a:gd name="connsiteX2" fmla="*/ 164507 w 374859"/>
                        <a:gd name="connsiteY2" fmla="*/ 358679 h 846805"/>
                        <a:gd name="connsiteX3" fmla="*/ 59331 w 374859"/>
                        <a:gd name="connsiteY3" fmla="*/ 88996 h 846805"/>
                        <a:gd name="connsiteX4" fmla="*/ 0 w 374859"/>
                        <a:gd name="connsiteY4" fmla="*/ 0 h 846805"/>
                        <a:gd name="connsiteX5" fmla="*/ 142933 w 374859"/>
                        <a:gd name="connsiteY5" fmla="*/ 115964 h 846805"/>
                        <a:gd name="connsiteX6" fmla="*/ 272380 w 374859"/>
                        <a:gd name="connsiteY6" fmla="*/ 358679 h 846805"/>
                        <a:gd name="connsiteX7" fmla="*/ 374860 w 374859"/>
                        <a:gd name="connsiteY7" fmla="*/ 846806 h 846805"/>
                        <a:gd name="connsiteX8" fmla="*/ 315530 w 374859"/>
                        <a:gd name="connsiteY8" fmla="*/ 846806 h 846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4859" h="846805">
                          <a:moveTo>
                            <a:pt x="315530" y="846806"/>
                          </a:moveTo>
                          <a:cubicBezTo>
                            <a:pt x="302046" y="771294"/>
                            <a:pt x="285864" y="695783"/>
                            <a:pt x="264290" y="625665"/>
                          </a:cubicBezTo>
                          <a:cubicBezTo>
                            <a:pt x="237322" y="531276"/>
                            <a:pt x="202262" y="444977"/>
                            <a:pt x="164507" y="358679"/>
                          </a:cubicBezTo>
                          <a:cubicBezTo>
                            <a:pt x="126751" y="272380"/>
                            <a:pt x="105176" y="164507"/>
                            <a:pt x="59331" y="88996"/>
                          </a:cubicBezTo>
                          <a:cubicBezTo>
                            <a:pt x="40452" y="59330"/>
                            <a:pt x="21575" y="29665"/>
                            <a:pt x="0" y="0"/>
                          </a:cubicBezTo>
                          <a:cubicBezTo>
                            <a:pt x="51240" y="29665"/>
                            <a:pt x="99783" y="59330"/>
                            <a:pt x="142933" y="115964"/>
                          </a:cubicBezTo>
                          <a:cubicBezTo>
                            <a:pt x="194172" y="186081"/>
                            <a:pt x="240018" y="266986"/>
                            <a:pt x="272380" y="358679"/>
                          </a:cubicBezTo>
                          <a:cubicBezTo>
                            <a:pt x="326317" y="515095"/>
                            <a:pt x="355982" y="679602"/>
                            <a:pt x="374860" y="846806"/>
                          </a:cubicBezTo>
                          <a:lnTo>
                            <a:pt x="315530" y="846806"/>
                          </a:lnTo>
                          <a:close/>
                        </a:path>
                      </a:pathLst>
                    </a:custGeom>
                    <a:solidFill>
                      <a:srgbClr val="115027"/>
                    </a:solidFill>
                    <a:ln w="26947" cap="flat">
                      <a:noFill/>
                      <a:prstDash val="solid"/>
                      <a:miter/>
                    </a:ln>
                  </p:spPr>
                  <p:txBody>
                    <a:bodyPr rtlCol="1" anchor="ctr"/>
                    <a:lstStyle/>
                    <a:p>
                      <a:endParaRPr lang="ar-SA"/>
                    </a:p>
                  </p:txBody>
                </p:sp>
                <p:sp>
                  <p:nvSpPr>
                    <p:cNvPr id="477" name="شكل حر: شكل 1808">
                      <a:extLst>
                        <a:ext uri="{FF2B5EF4-FFF2-40B4-BE49-F238E27FC236}">
                          <a16:creationId xmlns:a16="http://schemas.microsoft.com/office/drawing/2014/main" id="{BD30539B-2181-4B56-94B7-89AB0FE9C277}"/>
                        </a:ext>
                      </a:extLst>
                    </p:cNvPr>
                    <p:cNvSpPr/>
                    <p:nvPr/>
                  </p:nvSpPr>
                  <p:spPr>
                    <a:xfrm>
                      <a:off x="9231257" y="6191926"/>
                      <a:ext cx="361376" cy="838715"/>
                    </a:xfrm>
                    <a:custGeom>
                      <a:avLst/>
                      <a:gdLst>
                        <a:gd name="connsiteX0" fmla="*/ 331711 w 361376"/>
                        <a:gd name="connsiteY0" fmla="*/ 838715 h 838715"/>
                        <a:gd name="connsiteX1" fmla="*/ 0 w 361376"/>
                        <a:gd name="connsiteY1" fmla="*/ 0 h 838715"/>
                        <a:gd name="connsiteX2" fmla="*/ 129448 w 361376"/>
                        <a:gd name="connsiteY2" fmla="*/ 107873 h 838715"/>
                        <a:gd name="connsiteX3" fmla="*/ 258896 w 361376"/>
                        <a:gd name="connsiteY3" fmla="*/ 350588 h 838715"/>
                        <a:gd name="connsiteX4" fmla="*/ 361376 w 361376"/>
                        <a:gd name="connsiteY4" fmla="*/ 838715 h 838715"/>
                        <a:gd name="connsiteX5" fmla="*/ 331711 w 361376"/>
                        <a:gd name="connsiteY5" fmla="*/ 838715 h 838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76" h="838715">
                          <a:moveTo>
                            <a:pt x="331711" y="838715"/>
                          </a:moveTo>
                          <a:cubicBezTo>
                            <a:pt x="288561" y="509701"/>
                            <a:pt x="196869" y="186081"/>
                            <a:pt x="0" y="0"/>
                          </a:cubicBezTo>
                          <a:cubicBezTo>
                            <a:pt x="45846" y="26968"/>
                            <a:pt x="91693" y="56633"/>
                            <a:pt x="129448" y="107873"/>
                          </a:cubicBezTo>
                          <a:cubicBezTo>
                            <a:pt x="180688" y="177991"/>
                            <a:pt x="226535" y="258896"/>
                            <a:pt x="258896" y="350588"/>
                          </a:cubicBezTo>
                          <a:cubicBezTo>
                            <a:pt x="312833" y="507004"/>
                            <a:pt x="342498" y="671511"/>
                            <a:pt x="361376" y="838715"/>
                          </a:cubicBezTo>
                          <a:lnTo>
                            <a:pt x="331711" y="838715"/>
                          </a:lnTo>
                          <a:close/>
                        </a:path>
                      </a:pathLst>
                    </a:custGeom>
                    <a:solidFill>
                      <a:srgbClr val="11521E"/>
                    </a:solidFill>
                    <a:ln w="26947" cap="flat">
                      <a:noFill/>
                      <a:prstDash val="solid"/>
                      <a:miter/>
                    </a:ln>
                  </p:spPr>
                  <p:txBody>
                    <a:bodyPr rtlCol="1" anchor="ctr"/>
                    <a:lstStyle/>
                    <a:p>
                      <a:endParaRPr lang="ar-SA"/>
                    </a:p>
                  </p:txBody>
                </p:sp>
                <p:sp>
                  <p:nvSpPr>
                    <p:cNvPr id="478" name="شكل حر: شكل 1809">
                      <a:extLst>
                        <a:ext uri="{FF2B5EF4-FFF2-40B4-BE49-F238E27FC236}">
                          <a16:creationId xmlns:a16="http://schemas.microsoft.com/office/drawing/2014/main" id="{C18A58EA-DB70-494A-91E4-D4055CB1E316}"/>
                        </a:ext>
                      </a:extLst>
                    </p:cNvPr>
                    <p:cNvSpPr/>
                    <p:nvPr/>
                  </p:nvSpPr>
                  <p:spPr>
                    <a:xfrm>
                      <a:off x="9329018" y="6270134"/>
                      <a:ext cx="228556" cy="550247"/>
                    </a:xfrm>
                    <a:custGeom>
                      <a:avLst/>
                      <a:gdLst>
                        <a:gd name="connsiteX0" fmla="*/ 2023 w 228556"/>
                        <a:gd name="connsiteY0" fmla="*/ 0 h 550247"/>
                        <a:gd name="connsiteX1" fmla="*/ 39778 w 228556"/>
                        <a:gd name="connsiteY1" fmla="*/ 48543 h 550247"/>
                        <a:gd name="connsiteX2" fmla="*/ 77534 w 228556"/>
                        <a:gd name="connsiteY2" fmla="*/ 105176 h 550247"/>
                        <a:gd name="connsiteX3" fmla="*/ 136864 w 228556"/>
                        <a:gd name="connsiteY3" fmla="*/ 223837 h 550247"/>
                        <a:gd name="connsiteX4" fmla="*/ 215072 w 228556"/>
                        <a:gd name="connsiteY4" fmla="*/ 493520 h 550247"/>
                        <a:gd name="connsiteX5" fmla="*/ 228557 w 228556"/>
                        <a:gd name="connsiteY5" fmla="*/ 550154 h 550247"/>
                        <a:gd name="connsiteX6" fmla="*/ 134167 w 228556"/>
                        <a:gd name="connsiteY6" fmla="*/ 234624 h 550247"/>
                        <a:gd name="connsiteX7" fmla="*/ 74838 w 228556"/>
                        <a:gd name="connsiteY7" fmla="*/ 115964 h 550247"/>
                        <a:gd name="connsiteX8" fmla="*/ 2023 w 228556"/>
                        <a:gd name="connsiteY8" fmla="*/ 5394 h 550247"/>
                        <a:gd name="connsiteX9" fmla="*/ 2023 w 228556"/>
                        <a:gd name="connsiteY9" fmla="*/ 0 h 550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556" h="550247">
                          <a:moveTo>
                            <a:pt x="2023" y="0"/>
                          </a:moveTo>
                          <a:cubicBezTo>
                            <a:pt x="15507" y="13484"/>
                            <a:pt x="26294" y="32362"/>
                            <a:pt x="39778" y="48543"/>
                          </a:cubicBezTo>
                          <a:cubicBezTo>
                            <a:pt x="53262" y="67421"/>
                            <a:pt x="66747" y="86299"/>
                            <a:pt x="77534" y="105176"/>
                          </a:cubicBezTo>
                          <a:cubicBezTo>
                            <a:pt x="101806" y="140235"/>
                            <a:pt x="120683" y="180688"/>
                            <a:pt x="136864" y="223837"/>
                          </a:cubicBezTo>
                          <a:cubicBezTo>
                            <a:pt x="169227" y="307439"/>
                            <a:pt x="196195" y="401828"/>
                            <a:pt x="215072" y="493520"/>
                          </a:cubicBezTo>
                          <a:cubicBezTo>
                            <a:pt x="215072" y="496217"/>
                            <a:pt x="228557" y="552851"/>
                            <a:pt x="228557" y="550154"/>
                          </a:cubicBezTo>
                          <a:cubicBezTo>
                            <a:pt x="206982" y="461159"/>
                            <a:pt x="169227" y="318226"/>
                            <a:pt x="134167" y="234624"/>
                          </a:cubicBezTo>
                          <a:cubicBezTo>
                            <a:pt x="115290" y="191475"/>
                            <a:pt x="96412" y="151023"/>
                            <a:pt x="74838" y="115964"/>
                          </a:cubicBezTo>
                          <a:cubicBezTo>
                            <a:pt x="50565" y="78208"/>
                            <a:pt x="26294" y="40452"/>
                            <a:pt x="2023" y="5394"/>
                          </a:cubicBezTo>
                          <a:cubicBezTo>
                            <a:pt x="-674" y="2697"/>
                            <a:pt x="-674" y="0"/>
                            <a:pt x="2023" y="0"/>
                          </a:cubicBezTo>
                          <a:close/>
                        </a:path>
                      </a:pathLst>
                    </a:custGeom>
                    <a:solidFill>
                      <a:srgbClr val="DCFB8E">
                        <a:alpha val="30000"/>
                      </a:srgbClr>
                    </a:solidFill>
                    <a:ln w="26947" cap="flat">
                      <a:noFill/>
                      <a:prstDash val="solid"/>
                      <a:miter/>
                    </a:ln>
                  </p:spPr>
                  <p:txBody>
                    <a:bodyPr rtlCol="1" anchor="ctr"/>
                    <a:lstStyle/>
                    <a:p>
                      <a:endParaRPr lang="ar-SA"/>
                    </a:p>
                  </p:txBody>
                </p:sp>
                <p:sp>
                  <p:nvSpPr>
                    <p:cNvPr id="479" name="شكل حر: شكل 1810">
                      <a:extLst>
                        <a:ext uri="{FF2B5EF4-FFF2-40B4-BE49-F238E27FC236}">
                          <a16:creationId xmlns:a16="http://schemas.microsoft.com/office/drawing/2014/main" id="{E4AEE18B-875F-457A-8F88-763D5BDA50DA}"/>
                        </a:ext>
                      </a:extLst>
                    </p:cNvPr>
                    <p:cNvSpPr/>
                    <p:nvPr/>
                  </p:nvSpPr>
                  <p:spPr>
                    <a:xfrm>
                      <a:off x="9311046" y="6253953"/>
                      <a:ext cx="13021" cy="13484"/>
                    </a:xfrm>
                    <a:custGeom>
                      <a:avLst/>
                      <a:gdLst>
                        <a:gd name="connsiteX0" fmla="*/ 3814 w 13021"/>
                        <a:gd name="connsiteY0" fmla="*/ 0 h 13484"/>
                        <a:gd name="connsiteX1" fmla="*/ 11905 w 13021"/>
                        <a:gd name="connsiteY1" fmla="*/ 8091 h 13484"/>
                        <a:gd name="connsiteX2" fmla="*/ 9208 w 13021"/>
                        <a:gd name="connsiteY2" fmla="*/ 13484 h 13484"/>
                        <a:gd name="connsiteX3" fmla="*/ 1117 w 13021"/>
                        <a:gd name="connsiteY3" fmla="*/ 5394 h 13484"/>
                        <a:gd name="connsiteX4" fmla="*/ 3814 w 13021"/>
                        <a:gd name="connsiteY4" fmla="*/ 0 h 134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21" h="13484">
                          <a:moveTo>
                            <a:pt x="3814" y="0"/>
                          </a:moveTo>
                          <a:cubicBezTo>
                            <a:pt x="6511" y="2697"/>
                            <a:pt x="9208" y="5394"/>
                            <a:pt x="11905" y="8091"/>
                          </a:cubicBezTo>
                          <a:cubicBezTo>
                            <a:pt x="14601" y="10788"/>
                            <a:pt x="11905" y="13484"/>
                            <a:pt x="9208" y="13484"/>
                          </a:cubicBezTo>
                          <a:cubicBezTo>
                            <a:pt x="6511" y="10788"/>
                            <a:pt x="3814" y="8091"/>
                            <a:pt x="1117" y="5394"/>
                          </a:cubicBezTo>
                          <a:cubicBezTo>
                            <a:pt x="-1579" y="2697"/>
                            <a:pt x="1117" y="0"/>
                            <a:pt x="3814" y="0"/>
                          </a:cubicBezTo>
                          <a:close/>
                        </a:path>
                      </a:pathLst>
                    </a:custGeom>
                    <a:solidFill>
                      <a:srgbClr val="DCFB8E">
                        <a:alpha val="30000"/>
                      </a:srgbClr>
                    </a:solidFill>
                    <a:ln w="26947" cap="flat">
                      <a:noFill/>
                      <a:prstDash val="solid"/>
                      <a:miter/>
                    </a:ln>
                  </p:spPr>
                  <p:txBody>
                    <a:bodyPr rtlCol="1" anchor="ctr"/>
                    <a:lstStyle/>
                    <a:p>
                      <a:endParaRPr lang="ar-SA"/>
                    </a:p>
                  </p:txBody>
                </p:sp>
                <p:sp>
                  <p:nvSpPr>
                    <p:cNvPr id="480" name="شكل حر: شكل 1811">
                      <a:extLst>
                        <a:ext uri="{FF2B5EF4-FFF2-40B4-BE49-F238E27FC236}">
                          <a16:creationId xmlns:a16="http://schemas.microsoft.com/office/drawing/2014/main" id="{BCB4C640-6792-46A3-8799-673DE5CBC409}"/>
                        </a:ext>
                      </a:extLst>
                    </p:cNvPr>
                    <p:cNvSpPr/>
                    <p:nvPr/>
                  </p:nvSpPr>
                  <p:spPr>
                    <a:xfrm>
                      <a:off x="9778715" y="6129899"/>
                      <a:ext cx="256804" cy="900742"/>
                    </a:xfrm>
                    <a:custGeom>
                      <a:avLst/>
                      <a:gdLst>
                        <a:gd name="connsiteX0" fmla="*/ 194171 w 256804"/>
                        <a:gd name="connsiteY0" fmla="*/ 900742 h 900742"/>
                        <a:gd name="connsiteX1" fmla="*/ 175294 w 256804"/>
                        <a:gd name="connsiteY1" fmla="*/ 682299 h 900742"/>
                        <a:gd name="connsiteX2" fmla="*/ 113266 w 256804"/>
                        <a:gd name="connsiteY2" fmla="*/ 393737 h 900742"/>
                        <a:gd name="connsiteX3" fmla="*/ 45846 w 256804"/>
                        <a:gd name="connsiteY3" fmla="*/ 102480 h 900742"/>
                        <a:gd name="connsiteX4" fmla="*/ 45846 w 256804"/>
                        <a:gd name="connsiteY4" fmla="*/ 102480 h 900742"/>
                        <a:gd name="connsiteX5" fmla="*/ 0 w 256804"/>
                        <a:gd name="connsiteY5" fmla="*/ 0 h 900742"/>
                        <a:gd name="connsiteX6" fmla="*/ 126751 w 256804"/>
                        <a:gd name="connsiteY6" fmla="*/ 145629 h 900742"/>
                        <a:gd name="connsiteX7" fmla="*/ 221140 w 256804"/>
                        <a:gd name="connsiteY7" fmla="*/ 415312 h 900742"/>
                        <a:gd name="connsiteX8" fmla="*/ 256199 w 256804"/>
                        <a:gd name="connsiteY8" fmla="*/ 900742 h 900742"/>
                        <a:gd name="connsiteX9" fmla="*/ 194171 w 256804"/>
                        <a:gd name="connsiteY9" fmla="*/ 900742 h 900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6804" h="900742">
                          <a:moveTo>
                            <a:pt x="194171" y="900742"/>
                          </a:moveTo>
                          <a:cubicBezTo>
                            <a:pt x="191475" y="827928"/>
                            <a:pt x="183384" y="752416"/>
                            <a:pt x="175294" y="682299"/>
                          </a:cubicBezTo>
                          <a:cubicBezTo>
                            <a:pt x="159113" y="582516"/>
                            <a:pt x="137539" y="488126"/>
                            <a:pt x="113266" y="393737"/>
                          </a:cubicBezTo>
                          <a:cubicBezTo>
                            <a:pt x="86298" y="299348"/>
                            <a:pt x="83602" y="186081"/>
                            <a:pt x="45846" y="102480"/>
                          </a:cubicBezTo>
                          <a:cubicBezTo>
                            <a:pt x="48543" y="107873"/>
                            <a:pt x="56634" y="126751"/>
                            <a:pt x="45846" y="102480"/>
                          </a:cubicBezTo>
                          <a:cubicBezTo>
                            <a:pt x="29665" y="67421"/>
                            <a:pt x="16181" y="32362"/>
                            <a:pt x="0" y="0"/>
                          </a:cubicBezTo>
                          <a:cubicBezTo>
                            <a:pt x="48543" y="40452"/>
                            <a:pt x="94389" y="80905"/>
                            <a:pt x="126751" y="145629"/>
                          </a:cubicBezTo>
                          <a:cubicBezTo>
                            <a:pt x="169900" y="226534"/>
                            <a:pt x="202262" y="315529"/>
                            <a:pt x="221140" y="415312"/>
                          </a:cubicBezTo>
                          <a:cubicBezTo>
                            <a:pt x="253502" y="574425"/>
                            <a:pt x="258896" y="736235"/>
                            <a:pt x="256199" y="900742"/>
                          </a:cubicBezTo>
                          <a:lnTo>
                            <a:pt x="194171" y="900742"/>
                          </a:lnTo>
                          <a:close/>
                        </a:path>
                      </a:pathLst>
                    </a:custGeom>
                    <a:solidFill>
                      <a:srgbClr val="115027"/>
                    </a:solidFill>
                    <a:ln w="26947" cap="flat">
                      <a:noFill/>
                      <a:prstDash val="solid"/>
                      <a:miter/>
                    </a:ln>
                  </p:spPr>
                  <p:txBody>
                    <a:bodyPr rtlCol="1" anchor="ctr"/>
                    <a:lstStyle/>
                    <a:p>
                      <a:endParaRPr lang="ar-SA"/>
                    </a:p>
                  </p:txBody>
                </p:sp>
                <p:sp>
                  <p:nvSpPr>
                    <p:cNvPr id="481" name="شكل حر: شكل 1812">
                      <a:extLst>
                        <a:ext uri="{FF2B5EF4-FFF2-40B4-BE49-F238E27FC236}">
                          <a16:creationId xmlns:a16="http://schemas.microsoft.com/office/drawing/2014/main" id="{A7FAB1BF-4530-40DA-919F-DCDB6D1586BC}"/>
                        </a:ext>
                      </a:extLst>
                    </p:cNvPr>
                    <p:cNvSpPr/>
                    <p:nvPr/>
                  </p:nvSpPr>
                  <p:spPr>
                    <a:xfrm>
                      <a:off x="9786805" y="6140686"/>
                      <a:ext cx="246017" cy="889955"/>
                    </a:xfrm>
                    <a:custGeom>
                      <a:avLst/>
                      <a:gdLst>
                        <a:gd name="connsiteX0" fmla="*/ 215747 w 246017"/>
                        <a:gd name="connsiteY0" fmla="*/ 889955 h 889955"/>
                        <a:gd name="connsiteX1" fmla="*/ 0 w 246017"/>
                        <a:gd name="connsiteY1" fmla="*/ 0 h 889955"/>
                        <a:gd name="connsiteX2" fmla="*/ 115964 w 246017"/>
                        <a:gd name="connsiteY2" fmla="*/ 134842 h 889955"/>
                        <a:gd name="connsiteX3" fmla="*/ 210353 w 246017"/>
                        <a:gd name="connsiteY3" fmla="*/ 404525 h 889955"/>
                        <a:gd name="connsiteX4" fmla="*/ 245412 w 246017"/>
                        <a:gd name="connsiteY4" fmla="*/ 889955 h 889955"/>
                        <a:gd name="connsiteX5" fmla="*/ 215747 w 246017"/>
                        <a:gd name="connsiteY5" fmla="*/ 889955 h 889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017" h="889955">
                          <a:moveTo>
                            <a:pt x="215747" y="889955"/>
                          </a:moveTo>
                          <a:cubicBezTo>
                            <a:pt x="218444" y="558244"/>
                            <a:pt x="169901" y="223837"/>
                            <a:pt x="0" y="0"/>
                          </a:cubicBezTo>
                          <a:cubicBezTo>
                            <a:pt x="43149" y="37756"/>
                            <a:pt x="83602" y="75511"/>
                            <a:pt x="115964" y="134842"/>
                          </a:cubicBezTo>
                          <a:cubicBezTo>
                            <a:pt x="159113" y="215747"/>
                            <a:pt x="191475" y="304742"/>
                            <a:pt x="210353" y="404525"/>
                          </a:cubicBezTo>
                          <a:cubicBezTo>
                            <a:pt x="242715" y="563638"/>
                            <a:pt x="248109" y="725448"/>
                            <a:pt x="245412" y="889955"/>
                          </a:cubicBezTo>
                          <a:lnTo>
                            <a:pt x="215747" y="889955"/>
                          </a:lnTo>
                          <a:close/>
                        </a:path>
                      </a:pathLst>
                    </a:custGeom>
                    <a:solidFill>
                      <a:srgbClr val="11521E"/>
                    </a:solidFill>
                    <a:ln w="26947" cap="flat">
                      <a:noFill/>
                      <a:prstDash val="solid"/>
                      <a:miter/>
                    </a:ln>
                  </p:spPr>
                  <p:txBody>
                    <a:bodyPr rtlCol="1" anchor="ctr"/>
                    <a:lstStyle/>
                    <a:p>
                      <a:endParaRPr lang="ar-SA"/>
                    </a:p>
                  </p:txBody>
                </p:sp>
                <p:sp>
                  <p:nvSpPr>
                    <p:cNvPr id="482" name="شكل حر: شكل 1813">
                      <a:extLst>
                        <a:ext uri="{FF2B5EF4-FFF2-40B4-BE49-F238E27FC236}">
                          <a16:creationId xmlns:a16="http://schemas.microsoft.com/office/drawing/2014/main" id="{79A4EC50-1664-4ED2-9874-A1796278A08B}"/>
                        </a:ext>
                      </a:extLst>
                    </p:cNvPr>
                    <p:cNvSpPr/>
                    <p:nvPr/>
                  </p:nvSpPr>
                  <p:spPr>
                    <a:xfrm>
                      <a:off x="9871987" y="6239734"/>
                      <a:ext cx="154836" cy="599521"/>
                    </a:xfrm>
                    <a:custGeom>
                      <a:avLst/>
                      <a:gdLst>
                        <a:gd name="connsiteX0" fmla="*/ 3814 w 154836"/>
                        <a:gd name="connsiteY0" fmla="*/ 735 h 599521"/>
                        <a:gd name="connsiteX1" fmla="*/ 33479 w 154836"/>
                        <a:gd name="connsiteY1" fmla="*/ 57369 h 599521"/>
                        <a:gd name="connsiteX2" fmla="*/ 65841 w 154836"/>
                        <a:gd name="connsiteY2" fmla="*/ 122092 h 599521"/>
                        <a:gd name="connsiteX3" fmla="*/ 108990 w 154836"/>
                        <a:gd name="connsiteY3" fmla="*/ 254237 h 599521"/>
                        <a:gd name="connsiteX4" fmla="*/ 149443 w 154836"/>
                        <a:gd name="connsiteY4" fmla="*/ 540101 h 599521"/>
                        <a:gd name="connsiteX5" fmla="*/ 154836 w 154836"/>
                        <a:gd name="connsiteY5" fmla="*/ 599432 h 599521"/>
                        <a:gd name="connsiteX6" fmla="*/ 103596 w 154836"/>
                        <a:gd name="connsiteY6" fmla="*/ 265025 h 599521"/>
                        <a:gd name="connsiteX7" fmla="*/ 60447 w 154836"/>
                        <a:gd name="connsiteY7" fmla="*/ 132880 h 599521"/>
                        <a:gd name="connsiteX8" fmla="*/ 1117 w 154836"/>
                        <a:gd name="connsiteY8" fmla="*/ 6129 h 599521"/>
                        <a:gd name="connsiteX9" fmla="*/ 3814 w 154836"/>
                        <a:gd name="connsiteY9" fmla="*/ 735 h 599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836" h="599521">
                          <a:moveTo>
                            <a:pt x="3814" y="735"/>
                          </a:moveTo>
                          <a:cubicBezTo>
                            <a:pt x="14601" y="16916"/>
                            <a:pt x="25388" y="38491"/>
                            <a:pt x="33479" y="57369"/>
                          </a:cubicBezTo>
                          <a:cubicBezTo>
                            <a:pt x="44267" y="78943"/>
                            <a:pt x="55054" y="100518"/>
                            <a:pt x="65841" y="122092"/>
                          </a:cubicBezTo>
                          <a:cubicBezTo>
                            <a:pt x="84719" y="162545"/>
                            <a:pt x="98203" y="208391"/>
                            <a:pt x="108990" y="254237"/>
                          </a:cubicBezTo>
                          <a:cubicBezTo>
                            <a:pt x="130565" y="345930"/>
                            <a:pt x="144049" y="443016"/>
                            <a:pt x="149443" y="540101"/>
                          </a:cubicBezTo>
                          <a:cubicBezTo>
                            <a:pt x="149443" y="542798"/>
                            <a:pt x="154836" y="602129"/>
                            <a:pt x="154836" y="599432"/>
                          </a:cubicBezTo>
                          <a:cubicBezTo>
                            <a:pt x="144049" y="505043"/>
                            <a:pt x="127868" y="354020"/>
                            <a:pt x="103596" y="265025"/>
                          </a:cubicBezTo>
                          <a:cubicBezTo>
                            <a:pt x="92809" y="219179"/>
                            <a:pt x="76628" y="173332"/>
                            <a:pt x="60447" y="132880"/>
                          </a:cubicBezTo>
                          <a:cubicBezTo>
                            <a:pt x="41570" y="89730"/>
                            <a:pt x="22691" y="46581"/>
                            <a:pt x="1117" y="6129"/>
                          </a:cubicBezTo>
                          <a:cubicBezTo>
                            <a:pt x="-1580" y="3432"/>
                            <a:pt x="1117" y="-1962"/>
                            <a:pt x="3814" y="735"/>
                          </a:cubicBezTo>
                          <a:close/>
                        </a:path>
                      </a:pathLst>
                    </a:custGeom>
                    <a:solidFill>
                      <a:srgbClr val="DCFB8E">
                        <a:alpha val="30000"/>
                      </a:srgbClr>
                    </a:solidFill>
                    <a:ln w="26947" cap="flat">
                      <a:noFill/>
                      <a:prstDash val="solid"/>
                      <a:miter/>
                    </a:ln>
                  </p:spPr>
                  <p:txBody>
                    <a:bodyPr rtlCol="1" anchor="ctr"/>
                    <a:lstStyle/>
                    <a:p>
                      <a:endParaRPr lang="ar-SA"/>
                    </a:p>
                  </p:txBody>
                </p:sp>
                <p:sp>
                  <p:nvSpPr>
                    <p:cNvPr id="483" name="شكل حر: شكل 1814">
                      <a:extLst>
                        <a:ext uri="{FF2B5EF4-FFF2-40B4-BE49-F238E27FC236}">
                          <a16:creationId xmlns:a16="http://schemas.microsoft.com/office/drawing/2014/main" id="{23276783-F8EA-42F0-9237-9383BBF2A8EE}"/>
                        </a:ext>
                      </a:extLst>
                    </p:cNvPr>
                    <p:cNvSpPr/>
                    <p:nvPr/>
                  </p:nvSpPr>
                  <p:spPr>
                    <a:xfrm>
                      <a:off x="9786805" y="6277574"/>
                      <a:ext cx="191475" cy="753067"/>
                    </a:xfrm>
                    <a:custGeom>
                      <a:avLst/>
                      <a:gdLst>
                        <a:gd name="connsiteX0" fmla="*/ 86299 w 191475"/>
                        <a:gd name="connsiteY0" fmla="*/ 753067 h 753067"/>
                        <a:gd name="connsiteX1" fmla="*/ 0 w 191475"/>
                        <a:gd name="connsiteY1" fmla="*/ 753067 h 753067"/>
                        <a:gd name="connsiteX2" fmla="*/ 2697 w 191475"/>
                        <a:gd name="connsiteY2" fmla="*/ 666768 h 753067"/>
                        <a:gd name="connsiteX3" fmla="*/ 2697 w 191475"/>
                        <a:gd name="connsiteY3" fmla="*/ 664071 h 753067"/>
                        <a:gd name="connsiteX4" fmla="*/ 40452 w 191475"/>
                        <a:gd name="connsiteY4" fmla="*/ 294605 h 753067"/>
                        <a:gd name="connsiteX5" fmla="*/ 97086 w 191475"/>
                        <a:gd name="connsiteY5" fmla="*/ 130099 h 753067"/>
                        <a:gd name="connsiteX6" fmla="*/ 191475 w 191475"/>
                        <a:gd name="connsiteY6" fmla="*/ 651 h 753067"/>
                        <a:gd name="connsiteX7" fmla="*/ 88996 w 191475"/>
                        <a:gd name="connsiteY7" fmla="*/ 726099 h 753067"/>
                        <a:gd name="connsiteX8" fmla="*/ 86299 w 191475"/>
                        <a:gd name="connsiteY8" fmla="*/ 753067 h 753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75" h="753067">
                          <a:moveTo>
                            <a:pt x="86299" y="753067"/>
                          </a:moveTo>
                          <a:lnTo>
                            <a:pt x="0" y="753067"/>
                          </a:lnTo>
                          <a:cubicBezTo>
                            <a:pt x="0" y="712615"/>
                            <a:pt x="2697" y="680252"/>
                            <a:pt x="2697" y="666768"/>
                          </a:cubicBezTo>
                          <a:cubicBezTo>
                            <a:pt x="2697" y="615529"/>
                            <a:pt x="2697" y="642497"/>
                            <a:pt x="2697" y="664071"/>
                          </a:cubicBezTo>
                          <a:cubicBezTo>
                            <a:pt x="2697" y="540017"/>
                            <a:pt x="13484" y="413266"/>
                            <a:pt x="40452" y="294605"/>
                          </a:cubicBezTo>
                          <a:cubicBezTo>
                            <a:pt x="53937" y="237972"/>
                            <a:pt x="72815" y="181338"/>
                            <a:pt x="97086" y="130099"/>
                          </a:cubicBezTo>
                          <a:cubicBezTo>
                            <a:pt x="102480" y="116614"/>
                            <a:pt x="183385" y="-10137"/>
                            <a:pt x="191475" y="651"/>
                          </a:cubicBezTo>
                          <a:cubicBezTo>
                            <a:pt x="186081" y="651"/>
                            <a:pt x="91692" y="661374"/>
                            <a:pt x="88996" y="726099"/>
                          </a:cubicBezTo>
                          <a:cubicBezTo>
                            <a:pt x="86299" y="731492"/>
                            <a:pt x="86299" y="742279"/>
                            <a:pt x="86299" y="753067"/>
                          </a:cubicBezTo>
                          <a:close/>
                        </a:path>
                      </a:pathLst>
                    </a:custGeom>
                    <a:solidFill>
                      <a:srgbClr val="003B18"/>
                    </a:solidFill>
                    <a:ln w="26947" cap="flat">
                      <a:noFill/>
                      <a:prstDash val="solid"/>
                      <a:miter/>
                    </a:ln>
                  </p:spPr>
                  <p:txBody>
                    <a:bodyPr rtlCol="1" anchor="ctr"/>
                    <a:lstStyle/>
                    <a:p>
                      <a:endParaRPr lang="ar-SA"/>
                    </a:p>
                  </p:txBody>
                </p:sp>
                <p:sp>
                  <p:nvSpPr>
                    <p:cNvPr id="484" name="شكل حر: شكل 1815">
                      <a:extLst>
                        <a:ext uri="{FF2B5EF4-FFF2-40B4-BE49-F238E27FC236}">
                          <a16:creationId xmlns:a16="http://schemas.microsoft.com/office/drawing/2014/main" id="{DEE7F0C8-E931-4A0C-B27C-8EBB72BEC7BB}"/>
                        </a:ext>
                      </a:extLst>
                    </p:cNvPr>
                    <p:cNvSpPr/>
                    <p:nvPr/>
                  </p:nvSpPr>
                  <p:spPr>
                    <a:xfrm>
                      <a:off x="9827258" y="6280922"/>
                      <a:ext cx="148325" cy="749719"/>
                    </a:xfrm>
                    <a:custGeom>
                      <a:avLst/>
                      <a:gdLst>
                        <a:gd name="connsiteX0" fmla="*/ 45846 w 148325"/>
                        <a:gd name="connsiteY0" fmla="*/ 749720 h 749719"/>
                        <a:gd name="connsiteX1" fmla="*/ 0 w 148325"/>
                        <a:gd name="connsiteY1" fmla="*/ 749720 h 749719"/>
                        <a:gd name="connsiteX2" fmla="*/ 75512 w 148325"/>
                        <a:gd name="connsiteY2" fmla="*/ 183385 h 749719"/>
                        <a:gd name="connsiteX3" fmla="*/ 148326 w 148325"/>
                        <a:gd name="connsiteY3" fmla="*/ 0 h 749719"/>
                        <a:gd name="connsiteX4" fmla="*/ 45846 w 148325"/>
                        <a:gd name="connsiteY4" fmla="*/ 722752 h 749719"/>
                        <a:gd name="connsiteX5" fmla="*/ 45846 w 148325"/>
                        <a:gd name="connsiteY5" fmla="*/ 749720 h 749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325" h="749719">
                          <a:moveTo>
                            <a:pt x="45846" y="749720"/>
                          </a:moveTo>
                          <a:lnTo>
                            <a:pt x="0" y="749720"/>
                          </a:lnTo>
                          <a:cubicBezTo>
                            <a:pt x="8091" y="558245"/>
                            <a:pt x="29665" y="369466"/>
                            <a:pt x="75512" y="183385"/>
                          </a:cubicBezTo>
                          <a:cubicBezTo>
                            <a:pt x="94389" y="118661"/>
                            <a:pt x="121357" y="59331"/>
                            <a:pt x="148326" y="0"/>
                          </a:cubicBezTo>
                          <a:cubicBezTo>
                            <a:pt x="137539" y="51240"/>
                            <a:pt x="51240" y="660724"/>
                            <a:pt x="45846" y="722752"/>
                          </a:cubicBezTo>
                          <a:cubicBezTo>
                            <a:pt x="45846" y="728145"/>
                            <a:pt x="45846" y="738932"/>
                            <a:pt x="45846" y="749720"/>
                          </a:cubicBezTo>
                          <a:close/>
                        </a:path>
                      </a:pathLst>
                    </a:custGeom>
                    <a:solidFill>
                      <a:srgbClr val="003B18"/>
                    </a:solidFill>
                    <a:ln w="26947" cap="flat">
                      <a:noFill/>
                      <a:prstDash val="solid"/>
                      <a:miter/>
                    </a:ln>
                  </p:spPr>
                  <p:txBody>
                    <a:bodyPr rtlCol="1" anchor="ctr"/>
                    <a:lstStyle/>
                    <a:p>
                      <a:endParaRPr lang="ar-SA"/>
                    </a:p>
                  </p:txBody>
                </p:sp>
                <p:sp>
                  <p:nvSpPr>
                    <p:cNvPr id="485" name="شكل حر: شكل 1816">
                      <a:extLst>
                        <a:ext uri="{FF2B5EF4-FFF2-40B4-BE49-F238E27FC236}">
                          <a16:creationId xmlns:a16="http://schemas.microsoft.com/office/drawing/2014/main" id="{E0B3140F-D74E-40E5-A09A-7B9A48BA2B1D}"/>
                        </a:ext>
                      </a:extLst>
                    </p:cNvPr>
                    <p:cNvSpPr/>
                    <p:nvPr/>
                  </p:nvSpPr>
                  <p:spPr>
                    <a:xfrm>
                      <a:off x="9360706" y="6104282"/>
                      <a:ext cx="318225" cy="931752"/>
                    </a:xfrm>
                    <a:custGeom>
                      <a:avLst/>
                      <a:gdLst>
                        <a:gd name="connsiteX0" fmla="*/ 299349 w 318225"/>
                        <a:gd name="connsiteY0" fmla="*/ 732187 h 931752"/>
                        <a:gd name="connsiteX1" fmla="*/ 296652 w 318225"/>
                        <a:gd name="connsiteY1" fmla="*/ 707916 h 931752"/>
                        <a:gd name="connsiteX2" fmla="*/ 299349 w 318225"/>
                        <a:gd name="connsiteY2" fmla="*/ 732187 h 931752"/>
                        <a:gd name="connsiteX3" fmla="*/ 210353 w 318225"/>
                        <a:gd name="connsiteY3" fmla="*/ 311481 h 931752"/>
                        <a:gd name="connsiteX4" fmla="*/ 124054 w 318225"/>
                        <a:gd name="connsiteY4" fmla="*/ 133491 h 931752"/>
                        <a:gd name="connsiteX5" fmla="*/ 0 w 318225"/>
                        <a:gd name="connsiteY5" fmla="*/ 1345 h 931752"/>
                        <a:gd name="connsiteX6" fmla="*/ 204959 w 318225"/>
                        <a:gd name="connsiteY6" fmla="*/ 818486 h 931752"/>
                        <a:gd name="connsiteX7" fmla="*/ 215747 w 318225"/>
                        <a:gd name="connsiteY7" fmla="*/ 931753 h 931752"/>
                        <a:gd name="connsiteX8" fmla="*/ 318226 w 318225"/>
                        <a:gd name="connsiteY8" fmla="*/ 931753 h 931752"/>
                        <a:gd name="connsiteX9" fmla="*/ 299349 w 318225"/>
                        <a:gd name="connsiteY9" fmla="*/ 732187 h 931752"/>
                        <a:gd name="connsiteX10" fmla="*/ 302045 w 318225"/>
                        <a:gd name="connsiteY10" fmla="*/ 742974 h 931752"/>
                        <a:gd name="connsiteX11" fmla="*/ 302045 w 318225"/>
                        <a:gd name="connsiteY11" fmla="*/ 742974 h 931752"/>
                        <a:gd name="connsiteX12" fmla="*/ 302045 w 318225"/>
                        <a:gd name="connsiteY12" fmla="*/ 742974 h 931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25" h="931752">
                          <a:moveTo>
                            <a:pt x="299349" y="732187"/>
                          </a:moveTo>
                          <a:cubicBezTo>
                            <a:pt x="299349" y="721400"/>
                            <a:pt x="296652" y="713310"/>
                            <a:pt x="296652" y="707916"/>
                          </a:cubicBezTo>
                          <a:cubicBezTo>
                            <a:pt x="296652" y="713310"/>
                            <a:pt x="299349" y="724097"/>
                            <a:pt x="299349" y="732187"/>
                          </a:cubicBezTo>
                          <a:cubicBezTo>
                            <a:pt x="283167" y="589255"/>
                            <a:pt x="256199" y="443626"/>
                            <a:pt x="210353" y="311481"/>
                          </a:cubicBezTo>
                          <a:cubicBezTo>
                            <a:pt x="188778" y="246757"/>
                            <a:pt x="161810" y="184730"/>
                            <a:pt x="124054" y="133491"/>
                          </a:cubicBezTo>
                          <a:cubicBezTo>
                            <a:pt x="115963" y="120006"/>
                            <a:pt x="8090" y="-14835"/>
                            <a:pt x="0" y="1345"/>
                          </a:cubicBezTo>
                          <a:cubicBezTo>
                            <a:pt x="5393" y="-1351"/>
                            <a:pt x="194171" y="745671"/>
                            <a:pt x="204959" y="818486"/>
                          </a:cubicBezTo>
                          <a:cubicBezTo>
                            <a:pt x="207656" y="837364"/>
                            <a:pt x="210353" y="880513"/>
                            <a:pt x="215747" y="931753"/>
                          </a:cubicBezTo>
                          <a:lnTo>
                            <a:pt x="318226" y="931753"/>
                          </a:lnTo>
                          <a:cubicBezTo>
                            <a:pt x="315529" y="842758"/>
                            <a:pt x="302045" y="759156"/>
                            <a:pt x="299349" y="732187"/>
                          </a:cubicBezTo>
                          <a:close/>
                          <a:moveTo>
                            <a:pt x="302045" y="742974"/>
                          </a:moveTo>
                          <a:cubicBezTo>
                            <a:pt x="302045" y="745671"/>
                            <a:pt x="302045" y="745671"/>
                            <a:pt x="302045" y="742974"/>
                          </a:cubicBezTo>
                          <a:lnTo>
                            <a:pt x="302045" y="742974"/>
                          </a:lnTo>
                          <a:close/>
                        </a:path>
                      </a:pathLst>
                    </a:custGeom>
                    <a:solidFill>
                      <a:srgbClr val="003B18"/>
                    </a:solidFill>
                    <a:ln w="26947" cap="flat">
                      <a:noFill/>
                      <a:prstDash val="solid"/>
                      <a:miter/>
                    </a:ln>
                  </p:spPr>
                  <p:txBody>
                    <a:bodyPr rtlCol="1" anchor="ctr"/>
                    <a:lstStyle/>
                    <a:p>
                      <a:endParaRPr lang="ar-SA"/>
                    </a:p>
                  </p:txBody>
                </p:sp>
                <p:sp>
                  <p:nvSpPr>
                    <p:cNvPr id="486" name="شكل حر: شكل 1817">
                      <a:extLst>
                        <a:ext uri="{FF2B5EF4-FFF2-40B4-BE49-F238E27FC236}">
                          <a16:creationId xmlns:a16="http://schemas.microsoft.com/office/drawing/2014/main" id="{F64E18A9-4D15-4F55-8BDE-D4CE1FFEF867}"/>
                        </a:ext>
                      </a:extLst>
                    </p:cNvPr>
                    <p:cNvSpPr/>
                    <p:nvPr/>
                  </p:nvSpPr>
                  <p:spPr>
                    <a:xfrm>
                      <a:off x="9363403" y="6105628"/>
                      <a:ext cx="269683" cy="925014"/>
                    </a:xfrm>
                    <a:custGeom>
                      <a:avLst/>
                      <a:gdLst>
                        <a:gd name="connsiteX0" fmla="*/ 215747 w 269683"/>
                        <a:gd name="connsiteY0" fmla="*/ 925014 h 925014"/>
                        <a:gd name="connsiteX1" fmla="*/ 204959 w 269683"/>
                        <a:gd name="connsiteY1" fmla="*/ 811747 h 925014"/>
                        <a:gd name="connsiteX2" fmla="*/ 0 w 269683"/>
                        <a:gd name="connsiteY2" fmla="*/ 0 h 925014"/>
                        <a:gd name="connsiteX3" fmla="*/ 105176 w 269683"/>
                        <a:gd name="connsiteY3" fmla="*/ 199566 h 925014"/>
                        <a:gd name="connsiteX4" fmla="*/ 269683 w 269683"/>
                        <a:gd name="connsiteY4" fmla="*/ 925014 h 925014"/>
                        <a:gd name="connsiteX5" fmla="*/ 215747 w 269683"/>
                        <a:gd name="connsiteY5" fmla="*/ 925014 h 92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683" h="925014">
                          <a:moveTo>
                            <a:pt x="215747" y="925014"/>
                          </a:moveTo>
                          <a:cubicBezTo>
                            <a:pt x="210353" y="876471"/>
                            <a:pt x="207656" y="830625"/>
                            <a:pt x="204959" y="811747"/>
                          </a:cubicBezTo>
                          <a:cubicBezTo>
                            <a:pt x="191474" y="741629"/>
                            <a:pt x="21574" y="56634"/>
                            <a:pt x="0" y="0"/>
                          </a:cubicBezTo>
                          <a:cubicBezTo>
                            <a:pt x="37755" y="64724"/>
                            <a:pt x="78208" y="126751"/>
                            <a:pt x="105176" y="199566"/>
                          </a:cubicBezTo>
                          <a:cubicBezTo>
                            <a:pt x="188778" y="431493"/>
                            <a:pt x="242715" y="674208"/>
                            <a:pt x="269683" y="925014"/>
                          </a:cubicBezTo>
                          <a:lnTo>
                            <a:pt x="215747" y="925014"/>
                          </a:lnTo>
                          <a:close/>
                        </a:path>
                      </a:pathLst>
                    </a:custGeom>
                    <a:solidFill>
                      <a:srgbClr val="003B18"/>
                    </a:solidFill>
                    <a:ln w="26947" cap="flat">
                      <a:noFill/>
                      <a:prstDash val="solid"/>
                      <a:miter/>
                    </a:ln>
                  </p:spPr>
                  <p:txBody>
                    <a:bodyPr rtlCol="1" anchor="ctr"/>
                    <a:lstStyle/>
                    <a:p>
                      <a:endParaRPr lang="ar-SA"/>
                    </a:p>
                  </p:txBody>
                </p:sp>
                <p:sp>
                  <p:nvSpPr>
                    <p:cNvPr id="487" name="شكل حر: شكل 1818">
                      <a:extLst>
                        <a:ext uri="{FF2B5EF4-FFF2-40B4-BE49-F238E27FC236}">
                          <a16:creationId xmlns:a16="http://schemas.microsoft.com/office/drawing/2014/main" id="{DC153270-53D2-4A23-9369-735B64E41721}"/>
                        </a:ext>
                      </a:extLst>
                    </p:cNvPr>
                    <p:cNvSpPr/>
                    <p:nvPr/>
                  </p:nvSpPr>
                  <p:spPr>
                    <a:xfrm>
                      <a:off x="9449701" y="5779311"/>
                      <a:ext cx="400567" cy="1251330"/>
                    </a:xfrm>
                    <a:custGeom>
                      <a:avLst/>
                      <a:gdLst>
                        <a:gd name="connsiteX0" fmla="*/ 307439 w 400567"/>
                        <a:gd name="connsiteY0" fmla="*/ 1251331 h 1251330"/>
                        <a:gd name="connsiteX1" fmla="*/ 275077 w 400567"/>
                        <a:gd name="connsiteY1" fmla="*/ 887258 h 1251330"/>
                        <a:gd name="connsiteX2" fmla="*/ 177991 w 400567"/>
                        <a:gd name="connsiteY2" fmla="*/ 512398 h 1251330"/>
                        <a:gd name="connsiteX3" fmla="*/ 72815 w 400567"/>
                        <a:gd name="connsiteY3" fmla="*/ 132145 h 1251330"/>
                        <a:gd name="connsiteX4" fmla="*/ 72815 w 400567"/>
                        <a:gd name="connsiteY4" fmla="*/ 132145 h 1251330"/>
                        <a:gd name="connsiteX5" fmla="*/ 0 w 400567"/>
                        <a:gd name="connsiteY5" fmla="*/ 0 h 1251330"/>
                        <a:gd name="connsiteX6" fmla="*/ 196869 w 400567"/>
                        <a:gd name="connsiteY6" fmla="*/ 191475 h 1251330"/>
                        <a:gd name="connsiteX7" fmla="*/ 345195 w 400567"/>
                        <a:gd name="connsiteY7" fmla="*/ 542063 h 1251330"/>
                        <a:gd name="connsiteX8" fmla="*/ 396435 w 400567"/>
                        <a:gd name="connsiteY8" fmla="*/ 1251331 h 1251330"/>
                        <a:gd name="connsiteX9" fmla="*/ 307439 w 400567"/>
                        <a:gd name="connsiteY9" fmla="*/ 1251331 h 125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0567" h="1251330">
                          <a:moveTo>
                            <a:pt x="307439" y="1251331"/>
                          </a:moveTo>
                          <a:cubicBezTo>
                            <a:pt x="310136" y="1129973"/>
                            <a:pt x="296652" y="1005919"/>
                            <a:pt x="275077" y="887258"/>
                          </a:cubicBezTo>
                          <a:cubicBezTo>
                            <a:pt x="250806" y="757810"/>
                            <a:pt x="218444" y="633756"/>
                            <a:pt x="177991" y="512398"/>
                          </a:cubicBezTo>
                          <a:cubicBezTo>
                            <a:pt x="137539" y="391041"/>
                            <a:pt x="129448" y="242715"/>
                            <a:pt x="72815" y="132145"/>
                          </a:cubicBezTo>
                          <a:cubicBezTo>
                            <a:pt x="75512" y="137538"/>
                            <a:pt x="88996" y="161810"/>
                            <a:pt x="72815" y="132145"/>
                          </a:cubicBezTo>
                          <a:cubicBezTo>
                            <a:pt x="48543" y="88996"/>
                            <a:pt x="26968" y="43149"/>
                            <a:pt x="0" y="0"/>
                          </a:cubicBezTo>
                          <a:cubicBezTo>
                            <a:pt x="72815" y="53937"/>
                            <a:pt x="142933" y="105176"/>
                            <a:pt x="196869" y="191475"/>
                          </a:cubicBezTo>
                          <a:cubicBezTo>
                            <a:pt x="261593" y="296652"/>
                            <a:pt x="312833" y="412615"/>
                            <a:pt x="345195" y="542063"/>
                          </a:cubicBezTo>
                          <a:cubicBezTo>
                            <a:pt x="399132" y="773991"/>
                            <a:pt x="407222" y="1011312"/>
                            <a:pt x="396435" y="1251331"/>
                          </a:cubicBezTo>
                          <a:lnTo>
                            <a:pt x="307439" y="1251331"/>
                          </a:lnTo>
                          <a:close/>
                        </a:path>
                      </a:pathLst>
                    </a:custGeom>
                    <a:solidFill>
                      <a:srgbClr val="115027"/>
                    </a:solidFill>
                    <a:ln w="26947" cap="flat">
                      <a:noFill/>
                      <a:prstDash val="solid"/>
                      <a:miter/>
                    </a:ln>
                  </p:spPr>
                  <p:txBody>
                    <a:bodyPr rtlCol="1" anchor="ctr"/>
                    <a:lstStyle/>
                    <a:p>
                      <a:endParaRPr lang="ar-SA"/>
                    </a:p>
                  </p:txBody>
                </p:sp>
                <p:sp>
                  <p:nvSpPr>
                    <p:cNvPr id="488" name="شكل حر: شكل 1819">
                      <a:extLst>
                        <a:ext uri="{FF2B5EF4-FFF2-40B4-BE49-F238E27FC236}">
                          <a16:creationId xmlns:a16="http://schemas.microsoft.com/office/drawing/2014/main" id="{F51FF3BF-2353-4467-8FCC-33D43D085818}"/>
                        </a:ext>
                      </a:extLst>
                    </p:cNvPr>
                    <p:cNvSpPr/>
                    <p:nvPr/>
                  </p:nvSpPr>
                  <p:spPr>
                    <a:xfrm>
                      <a:off x="9468579" y="5795492"/>
                      <a:ext cx="381689" cy="1235149"/>
                    </a:xfrm>
                    <a:custGeom>
                      <a:avLst/>
                      <a:gdLst>
                        <a:gd name="connsiteX0" fmla="*/ 331710 w 381689"/>
                        <a:gd name="connsiteY0" fmla="*/ 1235150 h 1235149"/>
                        <a:gd name="connsiteX1" fmla="*/ 0 w 381689"/>
                        <a:gd name="connsiteY1" fmla="*/ 0 h 1235149"/>
                        <a:gd name="connsiteX2" fmla="*/ 177991 w 381689"/>
                        <a:gd name="connsiteY2" fmla="*/ 175294 h 1235149"/>
                        <a:gd name="connsiteX3" fmla="*/ 326317 w 381689"/>
                        <a:gd name="connsiteY3" fmla="*/ 525882 h 1235149"/>
                        <a:gd name="connsiteX4" fmla="*/ 377557 w 381689"/>
                        <a:gd name="connsiteY4" fmla="*/ 1235150 h 1235149"/>
                        <a:gd name="connsiteX5" fmla="*/ 331710 w 381689"/>
                        <a:gd name="connsiteY5" fmla="*/ 1235150 h 1235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689" h="1235149">
                          <a:moveTo>
                            <a:pt x="331710" y="1235150"/>
                          </a:moveTo>
                          <a:cubicBezTo>
                            <a:pt x="345194" y="779385"/>
                            <a:pt x="275076" y="310136"/>
                            <a:pt x="0" y="0"/>
                          </a:cubicBezTo>
                          <a:cubicBezTo>
                            <a:pt x="67421" y="48543"/>
                            <a:pt x="129448" y="99783"/>
                            <a:pt x="177991" y="175294"/>
                          </a:cubicBezTo>
                          <a:cubicBezTo>
                            <a:pt x="242715" y="280471"/>
                            <a:pt x="293955" y="396435"/>
                            <a:pt x="326317" y="525882"/>
                          </a:cubicBezTo>
                          <a:cubicBezTo>
                            <a:pt x="380254" y="757810"/>
                            <a:pt x="388344" y="995132"/>
                            <a:pt x="377557" y="1235150"/>
                          </a:cubicBezTo>
                          <a:lnTo>
                            <a:pt x="331710" y="1235150"/>
                          </a:lnTo>
                          <a:close/>
                        </a:path>
                      </a:pathLst>
                    </a:custGeom>
                    <a:solidFill>
                      <a:srgbClr val="11521E"/>
                    </a:solidFill>
                    <a:ln w="26947" cap="flat">
                      <a:noFill/>
                      <a:prstDash val="solid"/>
                      <a:miter/>
                    </a:ln>
                  </p:spPr>
                  <p:txBody>
                    <a:bodyPr rtlCol="1" anchor="ctr"/>
                    <a:lstStyle/>
                    <a:p>
                      <a:endParaRPr lang="ar-SA"/>
                    </a:p>
                  </p:txBody>
                </p:sp>
                <p:sp>
                  <p:nvSpPr>
                    <p:cNvPr id="489" name="شكل حر: شكل 1820">
                      <a:extLst>
                        <a:ext uri="{FF2B5EF4-FFF2-40B4-BE49-F238E27FC236}">
                          <a16:creationId xmlns:a16="http://schemas.microsoft.com/office/drawing/2014/main" id="{6550D411-CC51-4FEB-93B1-24E58AFFCA4C}"/>
                        </a:ext>
                      </a:extLst>
                    </p:cNvPr>
                    <p:cNvSpPr/>
                    <p:nvPr/>
                  </p:nvSpPr>
                  <p:spPr>
                    <a:xfrm>
                      <a:off x="9306390" y="6454495"/>
                      <a:ext cx="256578" cy="207685"/>
                    </a:xfrm>
                    <a:custGeom>
                      <a:avLst/>
                      <a:gdLst>
                        <a:gd name="connsiteX0" fmla="*/ 102858 w 256578"/>
                        <a:gd name="connsiteY0" fmla="*/ 7115 h 207685"/>
                        <a:gd name="connsiteX1" fmla="*/ 172976 w 256578"/>
                        <a:gd name="connsiteY1" fmla="*/ 7115 h 207685"/>
                        <a:gd name="connsiteX2" fmla="*/ 256578 w 256578"/>
                        <a:gd name="connsiteY2" fmla="*/ 106898 h 207685"/>
                        <a:gd name="connsiteX3" fmla="*/ 151402 w 256578"/>
                        <a:gd name="connsiteY3" fmla="*/ 61052 h 207685"/>
                        <a:gd name="connsiteX4" fmla="*/ 51619 w 256578"/>
                        <a:gd name="connsiteY4" fmla="*/ 160834 h 207685"/>
                        <a:gd name="connsiteX5" fmla="*/ 379 w 256578"/>
                        <a:gd name="connsiteY5" fmla="*/ 203984 h 207685"/>
                        <a:gd name="connsiteX6" fmla="*/ 102858 w 256578"/>
                        <a:gd name="connsiteY6" fmla="*/ 7115 h 20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6578" h="207685">
                          <a:moveTo>
                            <a:pt x="102858" y="7115"/>
                          </a:moveTo>
                          <a:cubicBezTo>
                            <a:pt x="124433" y="-976"/>
                            <a:pt x="146008" y="-3673"/>
                            <a:pt x="172976" y="7115"/>
                          </a:cubicBezTo>
                          <a:cubicBezTo>
                            <a:pt x="208035" y="20599"/>
                            <a:pt x="237700" y="61052"/>
                            <a:pt x="256578" y="106898"/>
                          </a:cubicBezTo>
                          <a:cubicBezTo>
                            <a:pt x="229610" y="58355"/>
                            <a:pt x="197247" y="28689"/>
                            <a:pt x="151402" y="61052"/>
                          </a:cubicBezTo>
                          <a:cubicBezTo>
                            <a:pt x="116342" y="88020"/>
                            <a:pt x="83981" y="125776"/>
                            <a:pt x="51619" y="160834"/>
                          </a:cubicBezTo>
                          <a:cubicBezTo>
                            <a:pt x="48922" y="163531"/>
                            <a:pt x="-5015" y="222862"/>
                            <a:pt x="379" y="203984"/>
                          </a:cubicBezTo>
                          <a:cubicBezTo>
                            <a:pt x="21953" y="133866"/>
                            <a:pt x="54316" y="58355"/>
                            <a:pt x="102858" y="7115"/>
                          </a:cubicBezTo>
                          <a:close/>
                        </a:path>
                      </a:pathLst>
                    </a:custGeom>
                    <a:solidFill>
                      <a:srgbClr val="284A55"/>
                    </a:solidFill>
                    <a:ln w="26947" cap="flat">
                      <a:noFill/>
                      <a:prstDash val="solid"/>
                      <a:miter/>
                    </a:ln>
                  </p:spPr>
                  <p:txBody>
                    <a:bodyPr rtlCol="1" anchor="ctr"/>
                    <a:lstStyle/>
                    <a:p>
                      <a:endParaRPr lang="ar-SA"/>
                    </a:p>
                  </p:txBody>
                </p:sp>
                <p:sp>
                  <p:nvSpPr>
                    <p:cNvPr id="490" name="شكل حر: شكل 1821">
                      <a:extLst>
                        <a:ext uri="{FF2B5EF4-FFF2-40B4-BE49-F238E27FC236}">
                          <a16:creationId xmlns:a16="http://schemas.microsoft.com/office/drawing/2014/main" id="{1888DD3A-6F52-4619-A840-3AB659E0C619}"/>
                        </a:ext>
                      </a:extLst>
                    </p:cNvPr>
                    <p:cNvSpPr/>
                    <p:nvPr/>
                  </p:nvSpPr>
                  <p:spPr>
                    <a:xfrm>
                      <a:off x="9406551" y="6407875"/>
                      <a:ext cx="340084" cy="625462"/>
                    </a:xfrm>
                    <a:custGeom>
                      <a:avLst/>
                      <a:gdLst>
                        <a:gd name="connsiteX0" fmla="*/ 253503 w 340084"/>
                        <a:gd name="connsiteY0" fmla="*/ 622766 h 625462"/>
                        <a:gd name="connsiteX1" fmla="*/ 207656 w 340084"/>
                        <a:gd name="connsiteY1" fmla="*/ 307237 h 625462"/>
                        <a:gd name="connsiteX2" fmla="*/ 153720 w 340084"/>
                        <a:gd name="connsiteY2" fmla="*/ 156214 h 625462"/>
                        <a:gd name="connsiteX3" fmla="*/ 70118 w 340084"/>
                        <a:gd name="connsiteY3" fmla="*/ 56431 h 625462"/>
                        <a:gd name="connsiteX4" fmla="*/ 0 w 340084"/>
                        <a:gd name="connsiteY4" fmla="*/ 56431 h 625462"/>
                        <a:gd name="connsiteX5" fmla="*/ 43149 w 340084"/>
                        <a:gd name="connsiteY5" fmla="*/ 21372 h 625462"/>
                        <a:gd name="connsiteX6" fmla="*/ 172598 w 340084"/>
                        <a:gd name="connsiteY6" fmla="*/ 13282 h 625462"/>
                        <a:gd name="connsiteX7" fmla="*/ 180688 w 340084"/>
                        <a:gd name="connsiteY7" fmla="*/ 24069 h 625462"/>
                        <a:gd name="connsiteX8" fmla="*/ 275077 w 340084"/>
                        <a:gd name="connsiteY8" fmla="*/ 183182 h 625462"/>
                        <a:gd name="connsiteX9" fmla="*/ 339801 w 340084"/>
                        <a:gd name="connsiteY9" fmla="*/ 625462 h 625462"/>
                        <a:gd name="connsiteX10" fmla="*/ 253503 w 340084"/>
                        <a:gd name="connsiteY10" fmla="*/ 625462 h 625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0084" h="625462">
                          <a:moveTo>
                            <a:pt x="253503" y="622766"/>
                          </a:moveTo>
                          <a:cubicBezTo>
                            <a:pt x="248109" y="514893"/>
                            <a:pt x="234625" y="409716"/>
                            <a:pt x="207656" y="307237"/>
                          </a:cubicBezTo>
                          <a:cubicBezTo>
                            <a:pt x="196869" y="269481"/>
                            <a:pt x="180688" y="204757"/>
                            <a:pt x="153720" y="156214"/>
                          </a:cubicBezTo>
                          <a:cubicBezTo>
                            <a:pt x="134842" y="110368"/>
                            <a:pt x="105177" y="67219"/>
                            <a:pt x="70118" y="56431"/>
                          </a:cubicBezTo>
                          <a:cubicBezTo>
                            <a:pt x="45846" y="45644"/>
                            <a:pt x="21575" y="48340"/>
                            <a:pt x="0" y="56431"/>
                          </a:cubicBezTo>
                          <a:cubicBezTo>
                            <a:pt x="13484" y="42947"/>
                            <a:pt x="26968" y="32160"/>
                            <a:pt x="43149" y="21372"/>
                          </a:cubicBezTo>
                          <a:cubicBezTo>
                            <a:pt x="86299" y="-5596"/>
                            <a:pt x="132145" y="-5596"/>
                            <a:pt x="172598" y="13282"/>
                          </a:cubicBezTo>
                          <a:cubicBezTo>
                            <a:pt x="175294" y="15978"/>
                            <a:pt x="177991" y="21372"/>
                            <a:pt x="180688" y="24069"/>
                          </a:cubicBezTo>
                          <a:cubicBezTo>
                            <a:pt x="213050" y="78006"/>
                            <a:pt x="253503" y="123852"/>
                            <a:pt x="275077" y="183182"/>
                          </a:cubicBezTo>
                          <a:cubicBezTo>
                            <a:pt x="326317" y="323418"/>
                            <a:pt x="342498" y="474440"/>
                            <a:pt x="339801" y="625462"/>
                          </a:cubicBezTo>
                          <a:lnTo>
                            <a:pt x="253503" y="625462"/>
                          </a:lnTo>
                          <a:close/>
                        </a:path>
                      </a:pathLst>
                    </a:custGeom>
                    <a:solidFill>
                      <a:srgbClr val="00374E"/>
                    </a:solidFill>
                    <a:ln w="26947" cap="flat">
                      <a:noFill/>
                      <a:prstDash val="solid"/>
                      <a:miter/>
                    </a:ln>
                  </p:spPr>
                  <p:txBody>
                    <a:bodyPr rtlCol="1" anchor="ctr"/>
                    <a:lstStyle/>
                    <a:p>
                      <a:endParaRPr lang="ar-SA"/>
                    </a:p>
                  </p:txBody>
                </p:sp>
                <p:sp>
                  <p:nvSpPr>
                    <p:cNvPr id="491" name="شكل حر: شكل 1822">
                      <a:extLst>
                        <a:ext uri="{FF2B5EF4-FFF2-40B4-BE49-F238E27FC236}">
                          <a16:creationId xmlns:a16="http://schemas.microsoft.com/office/drawing/2014/main" id="{19687418-A4F4-4B0E-85AB-DBB21C93A401}"/>
                        </a:ext>
                      </a:extLst>
                    </p:cNvPr>
                    <p:cNvSpPr/>
                    <p:nvPr/>
                  </p:nvSpPr>
                  <p:spPr>
                    <a:xfrm>
                      <a:off x="9579149" y="6418460"/>
                      <a:ext cx="210352" cy="612181"/>
                    </a:xfrm>
                    <a:custGeom>
                      <a:avLst/>
                      <a:gdLst>
                        <a:gd name="connsiteX0" fmla="*/ 167203 w 210352"/>
                        <a:gd name="connsiteY0" fmla="*/ 612181 h 612181"/>
                        <a:gd name="connsiteX1" fmla="*/ 102479 w 210352"/>
                        <a:gd name="connsiteY1" fmla="*/ 169901 h 612181"/>
                        <a:gd name="connsiteX2" fmla="*/ 8090 w 210352"/>
                        <a:gd name="connsiteY2" fmla="*/ 10787 h 612181"/>
                        <a:gd name="connsiteX3" fmla="*/ 0 w 210352"/>
                        <a:gd name="connsiteY3" fmla="*/ 0 h 612181"/>
                        <a:gd name="connsiteX4" fmla="*/ 105176 w 210352"/>
                        <a:gd name="connsiteY4" fmla="*/ 94389 h 612181"/>
                        <a:gd name="connsiteX5" fmla="*/ 199565 w 210352"/>
                        <a:gd name="connsiteY5" fmla="*/ 391041 h 612181"/>
                        <a:gd name="connsiteX6" fmla="*/ 210353 w 210352"/>
                        <a:gd name="connsiteY6" fmla="*/ 574425 h 612181"/>
                        <a:gd name="connsiteX7" fmla="*/ 210353 w 210352"/>
                        <a:gd name="connsiteY7" fmla="*/ 609484 h 612181"/>
                        <a:gd name="connsiteX8" fmla="*/ 167203 w 210352"/>
                        <a:gd name="connsiteY8" fmla="*/ 609484 h 612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0352" h="612181">
                          <a:moveTo>
                            <a:pt x="167203" y="612181"/>
                          </a:moveTo>
                          <a:cubicBezTo>
                            <a:pt x="169900" y="461159"/>
                            <a:pt x="151022" y="310136"/>
                            <a:pt x="102479" y="169901"/>
                          </a:cubicBezTo>
                          <a:cubicBezTo>
                            <a:pt x="80905" y="110570"/>
                            <a:pt x="40452" y="67421"/>
                            <a:pt x="8090" y="10787"/>
                          </a:cubicBezTo>
                          <a:cubicBezTo>
                            <a:pt x="5393" y="8091"/>
                            <a:pt x="2696" y="2697"/>
                            <a:pt x="0" y="0"/>
                          </a:cubicBezTo>
                          <a:cubicBezTo>
                            <a:pt x="40452" y="18878"/>
                            <a:pt x="75511" y="53937"/>
                            <a:pt x="105176" y="94389"/>
                          </a:cubicBezTo>
                          <a:cubicBezTo>
                            <a:pt x="161810" y="177991"/>
                            <a:pt x="188778" y="283167"/>
                            <a:pt x="199565" y="391041"/>
                          </a:cubicBezTo>
                          <a:cubicBezTo>
                            <a:pt x="204959" y="453068"/>
                            <a:pt x="207656" y="515095"/>
                            <a:pt x="210353" y="574425"/>
                          </a:cubicBezTo>
                          <a:cubicBezTo>
                            <a:pt x="210353" y="585213"/>
                            <a:pt x="210353" y="598697"/>
                            <a:pt x="210353" y="609484"/>
                          </a:cubicBezTo>
                          <a:lnTo>
                            <a:pt x="167203" y="609484"/>
                          </a:lnTo>
                          <a:close/>
                        </a:path>
                      </a:pathLst>
                    </a:custGeom>
                    <a:solidFill>
                      <a:srgbClr val="007500"/>
                    </a:solidFill>
                    <a:ln w="26947" cap="flat">
                      <a:noFill/>
                      <a:prstDash val="solid"/>
                      <a:miter/>
                    </a:ln>
                  </p:spPr>
                  <p:txBody>
                    <a:bodyPr rtlCol="1" anchor="ctr"/>
                    <a:lstStyle/>
                    <a:p>
                      <a:endParaRPr lang="ar-SA"/>
                    </a:p>
                  </p:txBody>
                </p:sp>
                <p:sp>
                  <p:nvSpPr>
                    <p:cNvPr id="492" name="شكل حر: شكل 1823">
                      <a:extLst>
                        <a:ext uri="{FF2B5EF4-FFF2-40B4-BE49-F238E27FC236}">
                          <a16:creationId xmlns:a16="http://schemas.microsoft.com/office/drawing/2014/main" id="{9165150C-14A8-447F-8429-3A4007D2B0A9}"/>
                        </a:ext>
                      </a:extLst>
                    </p:cNvPr>
                    <p:cNvSpPr/>
                    <p:nvPr/>
                  </p:nvSpPr>
                  <p:spPr>
                    <a:xfrm>
                      <a:off x="9603004" y="5924185"/>
                      <a:ext cx="240435" cy="774816"/>
                    </a:xfrm>
                    <a:custGeom>
                      <a:avLst/>
                      <a:gdLst>
                        <a:gd name="connsiteX0" fmla="*/ 3114 w 240435"/>
                        <a:gd name="connsiteY0" fmla="*/ 755 h 774816"/>
                        <a:gd name="connsiteX1" fmla="*/ 51657 w 240435"/>
                        <a:gd name="connsiteY1" fmla="*/ 73569 h 774816"/>
                        <a:gd name="connsiteX2" fmla="*/ 100200 w 240435"/>
                        <a:gd name="connsiteY2" fmla="*/ 157171 h 774816"/>
                        <a:gd name="connsiteX3" fmla="*/ 167620 w 240435"/>
                        <a:gd name="connsiteY3" fmla="*/ 327072 h 774816"/>
                        <a:gd name="connsiteX4" fmla="*/ 232345 w 240435"/>
                        <a:gd name="connsiteY4" fmla="*/ 699235 h 774816"/>
                        <a:gd name="connsiteX5" fmla="*/ 240435 w 240435"/>
                        <a:gd name="connsiteY5" fmla="*/ 774746 h 774816"/>
                        <a:gd name="connsiteX6" fmla="*/ 162227 w 240435"/>
                        <a:gd name="connsiteY6" fmla="*/ 340556 h 774816"/>
                        <a:gd name="connsiteX7" fmla="*/ 94806 w 240435"/>
                        <a:gd name="connsiteY7" fmla="*/ 167959 h 774816"/>
                        <a:gd name="connsiteX8" fmla="*/ 3114 w 240435"/>
                        <a:gd name="connsiteY8" fmla="*/ 3452 h 774816"/>
                        <a:gd name="connsiteX9" fmla="*/ 3114 w 240435"/>
                        <a:gd name="connsiteY9" fmla="*/ 755 h 774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0435" h="774816">
                          <a:moveTo>
                            <a:pt x="3114" y="755"/>
                          </a:moveTo>
                          <a:cubicBezTo>
                            <a:pt x="21992" y="22330"/>
                            <a:pt x="35476" y="49298"/>
                            <a:pt x="51657" y="73569"/>
                          </a:cubicBezTo>
                          <a:cubicBezTo>
                            <a:pt x="67838" y="100538"/>
                            <a:pt x="84019" y="130203"/>
                            <a:pt x="100200" y="157171"/>
                          </a:cubicBezTo>
                          <a:cubicBezTo>
                            <a:pt x="127168" y="211108"/>
                            <a:pt x="148743" y="267742"/>
                            <a:pt x="167620" y="327072"/>
                          </a:cubicBezTo>
                          <a:cubicBezTo>
                            <a:pt x="202680" y="445732"/>
                            <a:pt x="221557" y="575180"/>
                            <a:pt x="232345" y="699235"/>
                          </a:cubicBezTo>
                          <a:cubicBezTo>
                            <a:pt x="232345" y="701932"/>
                            <a:pt x="240435" y="777443"/>
                            <a:pt x="240435" y="774746"/>
                          </a:cubicBezTo>
                          <a:cubicBezTo>
                            <a:pt x="226951" y="653388"/>
                            <a:pt x="199983" y="456520"/>
                            <a:pt x="162227" y="340556"/>
                          </a:cubicBezTo>
                          <a:cubicBezTo>
                            <a:pt x="143349" y="281226"/>
                            <a:pt x="121775" y="221895"/>
                            <a:pt x="94806" y="167959"/>
                          </a:cubicBezTo>
                          <a:cubicBezTo>
                            <a:pt x="65141" y="111325"/>
                            <a:pt x="38173" y="54692"/>
                            <a:pt x="3114" y="3452"/>
                          </a:cubicBezTo>
                          <a:cubicBezTo>
                            <a:pt x="-2280" y="3452"/>
                            <a:pt x="417" y="-1942"/>
                            <a:pt x="3114" y="755"/>
                          </a:cubicBezTo>
                          <a:close/>
                        </a:path>
                      </a:pathLst>
                    </a:custGeom>
                    <a:solidFill>
                      <a:srgbClr val="DCFB8E">
                        <a:alpha val="30000"/>
                      </a:srgbClr>
                    </a:solidFill>
                    <a:ln w="26947" cap="flat">
                      <a:noFill/>
                      <a:prstDash val="solid"/>
                      <a:miter/>
                    </a:ln>
                  </p:spPr>
                  <p:txBody>
                    <a:bodyPr rtlCol="1" anchor="ctr"/>
                    <a:lstStyle/>
                    <a:p>
                      <a:endParaRPr lang="ar-SA"/>
                    </a:p>
                  </p:txBody>
                </p:sp>
                <p:sp>
                  <p:nvSpPr>
                    <p:cNvPr id="493" name="شكل حر: شكل 1824">
                      <a:extLst>
                        <a:ext uri="{FF2B5EF4-FFF2-40B4-BE49-F238E27FC236}">
                          <a16:creationId xmlns:a16="http://schemas.microsoft.com/office/drawing/2014/main" id="{80397E31-DD03-450F-A55F-C6AC290AC096}"/>
                        </a:ext>
                      </a:extLst>
                    </p:cNvPr>
                    <p:cNvSpPr/>
                    <p:nvPr/>
                  </p:nvSpPr>
                  <p:spPr>
                    <a:xfrm>
                      <a:off x="9932434" y="6302496"/>
                      <a:ext cx="560941" cy="728145"/>
                    </a:xfrm>
                    <a:custGeom>
                      <a:avLst/>
                      <a:gdLst>
                        <a:gd name="connsiteX0" fmla="*/ 471946 w 560941"/>
                        <a:gd name="connsiteY0" fmla="*/ 80905 h 728145"/>
                        <a:gd name="connsiteX1" fmla="*/ 471946 w 560941"/>
                        <a:gd name="connsiteY1" fmla="*/ 80905 h 728145"/>
                        <a:gd name="connsiteX2" fmla="*/ 310136 w 560941"/>
                        <a:gd name="connsiteY2" fmla="*/ 337104 h 728145"/>
                        <a:gd name="connsiteX3" fmla="*/ 156417 w 560941"/>
                        <a:gd name="connsiteY3" fmla="*/ 593303 h 728145"/>
                        <a:gd name="connsiteX4" fmla="*/ 102480 w 560941"/>
                        <a:gd name="connsiteY4" fmla="*/ 728145 h 728145"/>
                        <a:gd name="connsiteX5" fmla="*/ 0 w 560941"/>
                        <a:gd name="connsiteY5" fmla="*/ 728145 h 728145"/>
                        <a:gd name="connsiteX6" fmla="*/ 142933 w 560941"/>
                        <a:gd name="connsiteY6" fmla="*/ 310136 h 728145"/>
                        <a:gd name="connsiteX7" fmla="*/ 339801 w 560941"/>
                        <a:gd name="connsiteY7" fmla="*/ 86299 h 728145"/>
                        <a:gd name="connsiteX8" fmla="*/ 560942 w 560941"/>
                        <a:gd name="connsiteY8" fmla="*/ 0 h 728145"/>
                        <a:gd name="connsiteX9" fmla="*/ 471946 w 560941"/>
                        <a:gd name="connsiteY9" fmla="*/ 80905 h 728145"/>
                        <a:gd name="connsiteX10" fmla="*/ 471946 w 560941"/>
                        <a:gd name="connsiteY10" fmla="*/ 80905 h 728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0941" h="728145">
                          <a:moveTo>
                            <a:pt x="471946" y="80905"/>
                          </a:moveTo>
                          <a:cubicBezTo>
                            <a:pt x="450371" y="99783"/>
                            <a:pt x="466553" y="83602"/>
                            <a:pt x="471946" y="80905"/>
                          </a:cubicBezTo>
                          <a:cubicBezTo>
                            <a:pt x="399132" y="148326"/>
                            <a:pt x="369466" y="258896"/>
                            <a:pt x="310136" y="337104"/>
                          </a:cubicBezTo>
                          <a:cubicBezTo>
                            <a:pt x="253503" y="418009"/>
                            <a:pt x="199566" y="501611"/>
                            <a:pt x="156417" y="593303"/>
                          </a:cubicBezTo>
                          <a:cubicBezTo>
                            <a:pt x="137539" y="636452"/>
                            <a:pt x="118661" y="682299"/>
                            <a:pt x="102480" y="728145"/>
                          </a:cubicBezTo>
                          <a:lnTo>
                            <a:pt x="0" y="728145"/>
                          </a:lnTo>
                          <a:cubicBezTo>
                            <a:pt x="26968" y="579819"/>
                            <a:pt x="70118" y="439584"/>
                            <a:pt x="142933" y="310136"/>
                          </a:cubicBezTo>
                          <a:cubicBezTo>
                            <a:pt x="191475" y="221140"/>
                            <a:pt x="261593" y="148326"/>
                            <a:pt x="339801" y="86299"/>
                          </a:cubicBezTo>
                          <a:cubicBezTo>
                            <a:pt x="404525" y="37756"/>
                            <a:pt x="480037" y="18878"/>
                            <a:pt x="560942" y="0"/>
                          </a:cubicBezTo>
                          <a:cubicBezTo>
                            <a:pt x="531276" y="26968"/>
                            <a:pt x="501611" y="53937"/>
                            <a:pt x="471946" y="80905"/>
                          </a:cubicBezTo>
                          <a:cubicBezTo>
                            <a:pt x="471946" y="78208"/>
                            <a:pt x="471946" y="78208"/>
                            <a:pt x="471946" y="80905"/>
                          </a:cubicBezTo>
                          <a:close/>
                        </a:path>
                      </a:pathLst>
                    </a:custGeom>
                    <a:solidFill>
                      <a:srgbClr val="00374E"/>
                    </a:solidFill>
                    <a:ln w="26947" cap="flat">
                      <a:noFill/>
                      <a:prstDash val="solid"/>
                      <a:miter/>
                    </a:ln>
                  </p:spPr>
                  <p:txBody>
                    <a:bodyPr rtlCol="1" anchor="ctr"/>
                    <a:lstStyle/>
                    <a:p>
                      <a:endParaRPr lang="ar-SA"/>
                    </a:p>
                  </p:txBody>
                </p:sp>
                <p:sp>
                  <p:nvSpPr>
                    <p:cNvPr id="494" name="شكل حر: شكل 1825">
                      <a:extLst>
                        <a:ext uri="{FF2B5EF4-FFF2-40B4-BE49-F238E27FC236}">
                          <a16:creationId xmlns:a16="http://schemas.microsoft.com/office/drawing/2014/main" id="{8A20C8F9-FF1E-449F-9F23-5B6771CAF1E2}"/>
                        </a:ext>
                      </a:extLst>
                    </p:cNvPr>
                    <p:cNvSpPr/>
                    <p:nvPr/>
                  </p:nvSpPr>
                  <p:spPr>
                    <a:xfrm>
                      <a:off x="9935131" y="6307890"/>
                      <a:ext cx="539366" cy="722751"/>
                    </a:xfrm>
                    <a:custGeom>
                      <a:avLst/>
                      <a:gdLst>
                        <a:gd name="connsiteX0" fmla="*/ 48543 w 539366"/>
                        <a:gd name="connsiteY0" fmla="*/ 722752 h 722751"/>
                        <a:gd name="connsiteX1" fmla="*/ 0 w 539366"/>
                        <a:gd name="connsiteY1" fmla="*/ 722752 h 722751"/>
                        <a:gd name="connsiteX2" fmla="*/ 142933 w 539366"/>
                        <a:gd name="connsiteY2" fmla="*/ 304742 h 722751"/>
                        <a:gd name="connsiteX3" fmla="*/ 339801 w 539366"/>
                        <a:gd name="connsiteY3" fmla="*/ 80905 h 722751"/>
                        <a:gd name="connsiteX4" fmla="*/ 539367 w 539366"/>
                        <a:gd name="connsiteY4" fmla="*/ 0 h 722751"/>
                        <a:gd name="connsiteX5" fmla="*/ 48543 w 539366"/>
                        <a:gd name="connsiteY5" fmla="*/ 722752 h 722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366" h="722751">
                          <a:moveTo>
                            <a:pt x="48543" y="722752"/>
                          </a:moveTo>
                          <a:lnTo>
                            <a:pt x="0" y="722752"/>
                          </a:lnTo>
                          <a:cubicBezTo>
                            <a:pt x="26968" y="574425"/>
                            <a:pt x="70118" y="434190"/>
                            <a:pt x="142933" y="304742"/>
                          </a:cubicBezTo>
                          <a:cubicBezTo>
                            <a:pt x="191475" y="215747"/>
                            <a:pt x="261593" y="142932"/>
                            <a:pt x="339801" y="80905"/>
                          </a:cubicBezTo>
                          <a:cubicBezTo>
                            <a:pt x="399132" y="35059"/>
                            <a:pt x="469249" y="16181"/>
                            <a:pt x="539367" y="0"/>
                          </a:cubicBezTo>
                          <a:cubicBezTo>
                            <a:pt x="256199" y="137539"/>
                            <a:pt x="115964" y="418009"/>
                            <a:pt x="48543" y="722752"/>
                          </a:cubicBezTo>
                          <a:close/>
                        </a:path>
                      </a:pathLst>
                    </a:custGeom>
                    <a:solidFill>
                      <a:srgbClr val="11521E"/>
                    </a:solidFill>
                    <a:ln w="26947" cap="flat">
                      <a:noFill/>
                      <a:prstDash val="solid"/>
                      <a:miter/>
                    </a:ln>
                  </p:spPr>
                  <p:txBody>
                    <a:bodyPr rtlCol="1" anchor="ctr"/>
                    <a:lstStyle/>
                    <a:p>
                      <a:endParaRPr lang="ar-SA"/>
                    </a:p>
                  </p:txBody>
                </p:sp>
                <p:sp>
                  <p:nvSpPr>
                    <p:cNvPr id="495" name="شكل حر: شكل 1826">
                      <a:extLst>
                        <a:ext uri="{FF2B5EF4-FFF2-40B4-BE49-F238E27FC236}">
                          <a16:creationId xmlns:a16="http://schemas.microsoft.com/office/drawing/2014/main" id="{5AAE27FD-34CB-4FB7-B8FD-21432CE6FF45}"/>
                        </a:ext>
                      </a:extLst>
                    </p:cNvPr>
                    <p:cNvSpPr/>
                    <p:nvPr/>
                  </p:nvSpPr>
                  <p:spPr>
                    <a:xfrm>
                      <a:off x="9975583" y="6366465"/>
                      <a:ext cx="349008" cy="521336"/>
                    </a:xfrm>
                    <a:custGeom>
                      <a:avLst/>
                      <a:gdLst>
                        <a:gd name="connsiteX0" fmla="*/ 345195 w 349008"/>
                        <a:gd name="connsiteY0" fmla="*/ 755 h 521336"/>
                        <a:gd name="connsiteX1" fmla="*/ 288561 w 349008"/>
                        <a:gd name="connsiteY1" fmla="*/ 41208 h 521336"/>
                        <a:gd name="connsiteX2" fmla="*/ 229231 w 349008"/>
                        <a:gd name="connsiteY2" fmla="*/ 89750 h 521336"/>
                        <a:gd name="connsiteX3" fmla="*/ 137539 w 349008"/>
                        <a:gd name="connsiteY3" fmla="*/ 200321 h 521336"/>
                        <a:gd name="connsiteX4" fmla="*/ 18878 w 349008"/>
                        <a:gd name="connsiteY4" fmla="*/ 464610 h 521336"/>
                        <a:gd name="connsiteX5" fmla="*/ 0 w 349008"/>
                        <a:gd name="connsiteY5" fmla="*/ 521244 h 521336"/>
                        <a:gd name="connsiteX6" fmla="*/ 142933 w 349008"/>
                        <a:gd name="connsiteY6" fmla="*/ 213805 h 521336"/>
                        <a:gd name="connsiteX7" fmla="*/ 234625 w 349008"/>
                        <a:gd name="connsiteY7" fmla="*/ 103235 h 521336"/>
                        <a:gd name="connsiteX8" fmla="*/ 347891 w 349008"/>
                        <a:gd name="connsiteY8" fmla="*/ 3452 h 521336"/>
                        <a:gd name="connsiteX9" fmla="*/ 345195 w 349008"/>
                        <a:gd name="connsiteY9" fmla="*/ 755 h 521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9008" h="521336">
                          <a:moveTo>
                            <a:pt x="345195" y="755"/>
                          </a:moveTo>
                          <a:cubicBezTo>
                            <a:pt x="323620" y="11542"/>
                            <a:pt x="304743" y="27724"/>
                            <a:pt x="288561" y="41208"/>
                          </a:cubicBezTo>
                          <a:cubicBezTo>
                            <a:pt x="269683" y="57388"/>
                            <a:pt x="248109" y="73570"/>
                            <a:pt x="229231" y="89750"/>
                          </a:cubicBezTo>
                          <a:cubicBezTo>
                            <a:pt x="194172" y="122113"/>
                            <a:pt x="164507" y="159868"/>
                            <a:pt x="137539" y="200321"/>
                          </a:cubicBezTo>
                          <a:cubicBezTo>
                            <a:pt x="86299" y="281226"/>
                            <a:pt x="48543" y="372918"/>
                            <a:pt x="18878" y="464610"/>
                          </a:cubicBezTo>
                          <a:cubicBezTo>
                            <a:pt x="18878" y="467307"/>
                            <a:pt x="0" y="523941"/>
                            <a:pt x="0" y="521244"/>
                          </a:cubicBezTo>
                          <a:cubicBezTo>
                            <a:pt x="32362" y="432248"/>
                            <a:pt x="88996" y="289316"/>
                            <a:pt x="142933" y="213805"/>
                          </a:cubicBezTo>
                          <a:cubicBezTo>
                            <a:pt x="169901" y="173352"/>
                            <a:pt x="199565" y="135597"/>
                            <a:pt x="234625" y="103235"/>
                          </a:cubicBezTo>
                          <a:cubicBezTo>
                            <a:pt x="269683" y="68176"/>
                            <a:pt x="307439" y="35814"/>
                            <a:pt x="347891" y="3452"/>
                          </a:cubicBezTo>
                          <a:cubicBezTo>
                            <a:pt x="350588" y="3452"/>
                            <a:pt x="347891" y="-1942"/>
                            <a:pt x="345195" y="755"/>
                          </a:cubicBezTo>
                          <a:close/>
                        </a:path>
                      </a:pathLst>
                    </a:custGeom>
                    <a:solidFill>
                      <a:srgbClr val="DCFB8E">
                        <a:alpha val="30000"/>
                      </a:srgbClr>
                    </a:solidFill>
                    <a:ln w="26947" cap="flat">
                      <a:noFill/>
                      <a:prstDash val="solid"/>
                      <a:miter/>
                    </a:ln>
                  </p:spPr>
                  <p:txBody>
                    <a:bodyPr rtlCol="1" anchor="ctr"/>
                    <a:lstStyle/>
                    <a:p>
                      <a:endParaRPr lang="ar-SA"/>
                    </a:p>
                  </p:txBody>
                </p:sp>
                <p:sp>
                  <p:nvSpPr>
                    <p:cNvPr id="496" name="شكل حر: شكل 1827">
                      <a:extLst>
                        <a:ext uri="{FF2B5EF4-FFF2-40B4-BE49-F238E27FC236}">
                          <a16:creationId xmlns:a16="http://schemas.microsoft.com/office/drawing/2014/main" id="{35FD07E4-04FA-486D-85CE-CA1C8CF157E0}"/>
                        </a:ext>
                      </a:extLst>
                    </p:cNvPr>
                    <p:cNvSpPr/>
                    <p:nvPr/>
                  </p:nvSpPr>
                  <p:spPr>
                    <a:xfrm>
                      <a:off x="9991764" y="6355389"/>
                      <a:ext cx="148325" cy="675252"/>
                    </a:xfrm>
                    <a:custGeom>
                      <a:avLst/>
                      <a:gdLst>
                        <a:gd name="connsiteX0" fmla="*/ 67421 w 148325"/>
                        <a:gd name="connsiteY0" fmla="*/ 675253 h 675252"/>
                        <a:gd name="connsiteX1" fmla="*/ 0 w 148325"/>
                        <a:gd name="connsiteY1" fmla="*/ 675253 h 675252"/>
                        <a:gd name="connsiteX2" fmla="*/ 0 w 148325"/>
                        <a:gd name="connsiteY2" fmla="*/ 618619 h 675252"/>
                        <a:gd name="connsiteX3" fmla="*/ 0 w 148325"/>
                        <a:gd name="connsiteY3" fmla="*/ 618619 h 675252"/>
                        <a:gd name="connsiteX4" fmla="*/ 29665 w 148325"/>
                        <a:gd name="connsiteY4" fmla="*/ 273425 h 675252"/>
                        <a:gd name="connsiteX5" fmla="*/ 75511 w 148325"/>
                        <a:gd name="connsiteY5" fmla="*/ 119705 h 675252"/>
                        <a:gd name="connsiteX6" fmla="*/ 148326 w 148325"/>
                        <a:gd name="connsiteY6" fmla="*/ 1044 h 675252"/>
                        <a:gd name="connsiteX7" fmla="*/ 67421 w 148325"/>
                        <a:gd name="connsiteY7" fmla="*/ 672556 h 675252"/>
                        <a:gd name="connsiteX8" fmla="*/ 67421 w 148325"/>
                        <a:gd name="connsiteY8" fmla="*/ 675253 h 67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325" h="675252">
                          <a:moveTo>
                            <a:pt x="67421" y="675253"/>
                          </a:moveTo>
                          <a:lnTo>
                            <a:pt x="0" y="675253"/>
                          </a:lnTo>
                          <a:cubicBezTo>
                            <a:pt x="0" y="648285"/>
                            <a:pt x="0" y="629406"/>
                            <a:pt x="0" y="618619"/>
                          </a:cubicBezTo>
                          <a:cubicBezTo>
                            <a:pt x="0" y="570076"/>
                            <a:pt x="0" y="599741"/>
                            <a:pt x="0" y="618619"/>
                          </a:cubicBezTo>
                          <a:cubicBezTo>
                            <a:pt x="0" y="502655"/>
                            <a:pt x="8090" y="386691"/>
                            <a:pt x="29665" y="273425"/>
                          </a:cubicBezTo>
                          <a:cubicBezTo>
                            <a:pt x="40452" y="219488"/>
                            <a:pt x="53937" y="168248"/>
                            <a:pt x="75511" y="119705"/>
                          </a:cubicBezTo>
                          <a:cubicBezTo>
                            <a:pt x="80905" y="108918"/>
                            <a:pt x="142932" y="-12440"/>
                            <a:pt x="148326" y="1044"/>
                          </a:cubicBezTo>
                          <a:cubicBezTo>
                            <a:pt x="145629" y="1044"/>
                            <a:pt x="70118" y="613225"/>
                            <a:pt x="67421" y="672556"/>
                          </a:cubicBezTo>
                          <a:cubicBezTo>
                            <a:pt x="67421" y="672556"/>
                            <a:pt x="67421" y="675253"/>
                            <a:pt x="67421" y="675253"/>
                          </a:cubicBezTo>
                          <a:close/>
                        </a:path>
                      </a:pathLst>
                    </a:custGeom>
                    <a:solidFill>
                      <a:srgbClr val="003B18"/>
                    </a:solidFill>
                    <a:ln w="26947" cap="flat">
                      <a:noFill/>
                      <a:prstDash val="solid"/>
                      <a:miter/>
                    </a:ln>
                  </p:spPr>
                  <p:txBody>
                    <a:bodyPr rtlCol="1" anchor="ctr"/>
                    <a:lstStyle/>
                    <a:p>
                      <a:endParaRPr lang="ar-SA"/>
                    </a:p>
                  </p:txBody>
                </p:sp>
                <p:sp>
                  <p:nvSpPr>
                    <p:cNvPr id="497" name="شكل حر: شكل 1828">
                      <a:extLst>
                        <a:ext uri="{FF2B5EF4-FFF2-40B4-BE49-F238E27FC236}">
                          <a16:creationId xmlns:a16="http://schemas.microsoft.com/office/drawing/2014/main" id="{0AE778F0-13A4-41D0-B047-FF2B3B312D0C}"/>
                        </a:ext>
                      </a:extLst>
                    </p:cNvPr>
                    <p:cNvSpPr/>
                    <p:nvPr/>
                  </p:nvSpPr>
                  <p:spPr>
                    <a:xfrm>
                      <a:off x="10024127" y="6359130"/>
                      <a:ext cx="115963" cy="671511"/>
                    </a:xfrm>
                    <a:custGeom>
                      <a:avLst/>
                      <a:gdLst>
                        <a:gd name="connsiteX0" fmla="*/ 35058 w 115963"/>
                        <a:gd name="connsiteY0" fmla="*/ 671512 h 671511"/>
                        <a:gd name="connsiteX1" fmla="*/ 0 w 115963"/>
                        <a:gd name="connsiteY1" fmla="*/ 671512 h 671511"/>
                        <a:gd name="connsiteX2" fmla="*/ 59330 w 115963"/>
                        <a:gd name="connsiteY2" fmla="*/ 169901 h 671511"/>
                        <a:gd name="connsiteX3" fmla="*/ 115963 w 115963"/>
                        <a:gd name="connsiteY3" fmla="*/ 0 h 671511"/>
                        <a:gd name="connsiteX4" fmla="*/ 35058 w 115963"/>
                        <a:gd name="connsiteY4" fmla="*/ 668815 h 671511"/>
                        <a:gd name="connsiteX5" fmla="*/ 35058 w 115963"/>
                        <a:gd name="connsiteY5" fmla="*/ 671512 h 671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963" h="671511">
                          <a:moveTo>
                            <a:pt x="35058" y="671512"/>
                          </a:moveTo>
                          <a:lnTo>
                            <a:pt x="0" y="671512"/>
                          </a:lnTo>
                          <a:cubicBezTo>
                            <a:pt x="5393" y="501611"/>
                            <a:pt x="24271" y="334407"/>
                            <a:pt x="59330" y="169901"/>
                          </a:cubicBezTo>
                          <a:cubicBezTo>
                            <a:pt x="72814" y="110570"/>
                            <a:pt x="94389" y="56633"/>
                            <a:pt x="115963" y="0"/>
                          </a:cubicBezTo>
                          <a:cubicBezTo>
                            <a:pt x="107873" y="48543"/>
                            <a:pt x="40452" y="612181"/>
                            <a:pt x="35058" y="668815"/>
                          </a:cubicBezTo>
                          <a:cubicBezTo>
                            <a:pt x="35058" y="668815"/>
                            <a:pt x="35058" y="671512"/>
                            <a:pt x="35058" y="671512"/>
                          </a:cubicBezTo>
                          <a:close/>
                        </a:path>
                      </a:pathLst>
                    </a:custGeom>
                    <a:solidFill>
                      <a:srgbClr val="003B18"/>
                    </a:solidFill>
                    <a:ln w="26947" cap="flat">
                      <a:noFill/>
                      <a:prstDash val="solid"/>
                      <a:miter/>
                    </a:ln>
                  </p:spPr>
                  <p:txBody>
                    <a:bodyPr rtlCol="1" anchor="ctr"/>
                    <a:lstStyle/>
                    <a:p>
                      <a:endParaRPr lang="ar-SA"/>
                    </a:p>
                  </p:txBody>
                </p:sp>
                <p:sp>
                  <p:nvSpPr>
                    <p:cNvPr id="498" name="شكل حر: شكل 1829">
                      <a:extLst>
                        <a:ext uri="{FF2B5EF4-FFF2-40B4-BE49-F238E27FC236}">
                          <a16:creationId xmlns:a16="http://schemas.microsoft.com/office/drawing/2014/main" id="{048BEC49-E114-48A5-B1DB-950042CC73B4}"/>
                        </a:ext>
                      </a:extLst>
                    </p:cNvPr>
                    <p:cNvSpPr/>
                    <p:nvPr/>
                  </p:nvSpPr>
                  <p:spPr>
                    <a:xfrm>
                      <a:off x="9578032" y="5897971"/>
                      <a:ext cx="18355" cy="19612"/>
                    </a:xfrm>
                    <a:custGeom>
                      <a:avLst/>
                      <a:gdLst>
                        <a:gd name="connsiteX0" fmla="*/ 3813 w 18355"/>
                        <a:gd name="connsiteY0" fmla="*/ 0 h 19612"/>
                        <a:gd name="connsiteX1" fmla="*/ 17297 w 18355"/>
                        <a:gd name="connsiteY1" fmla="*/ 13484 h 19612"/>
                        <a:gd name="connsiteX2" fmla="*/ 11904 w 18355"/>
                        <a:gd name="connsiteY2" fmla="*/ 18878 h 19612"/>
                        <a:gd name="connsiteX3" fmla="*/ 1117 w 18355"/>
                        <a:gd name="connsiteY3" fmla="*/ 5394 h 19612"/>
                        <a:gd name="connsiteX4" fmla="*/ 3813 w 18355"/>
                        <a:gd name="connsiteY4" fmla="*/ 0 h 19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55" h="19612">
                          <a:moveTo>
                            <a:pt x="3813" y="0"/>
                          </a:moveTo>
                          <a:cubicBezTo>
                            <a:pt x="9207" y="2697"/>
                            <a:pt x="11904" y="8091"/>
                            <a:pt x="17297" y="13484"/>
                          </a:cubicBezTo>
                          <a:cubicBezTo>
                            <a:pt x="19994" y="16181"/>
                            <a:pt x="17297" y="21575"/>
                            <a:pt x="11904" y="18878"/>
                          </a:cubicBezTo>
                          <a:cubicBezTo>
                            <a:pt x="6510" y="13484"/>
                            <a:pt x="3813" y="10788"/>
                            <a:pt x="1117" y="5394"/>
                          </a:cubicBezTo>
                          <a:cubicBezTo>
                            <a:pt x="-1580" y="2697"/>
                            <a:pt x="1117" y="0"/>
                            <a:pt x="3813" y="0"/>
                          </a:cubicBezTo>
                          <a:close/>
                        </a:path>
                      </a:pathLst>
                    </a:custGeom>
                    <a:solidFill>
                      <a:srgbClr val="DCFB8E">
                        <a:alpha val="30000"/>
                      </a:srgbClr>
                    </a:solidFill>
                    <a:ln w="26947" cap="flat">
                      <a:noFill/>
                      <a:prstDash val="solid"/>
                      <a:miter/>
                    </a:ln>
                  </p:spPr>
                  <p:txBody>
                    <a:bodyPr rtlCol="1" anchor="ctr"/>
                    <a:lstStyle/>
                    <a:p>
                      <a:endParaRPr lang="ar-SA"/>
                    </a:p>
                  </p:txBody>
                </p:sp>
                <p:sp>
                  <p:nvSpPr>
                    <p:cNvPr id="499" name="شكل حر: شكل 1830">
                      <a:extLst>
                        <a:ext uri="{FF2B5EF4-FFF2-40B4-BE49-F238E27FC236}">
                          <a16:creationId xmlns:a16="http://schemas.microsoft.com/office/drawing/2014/main" id="{588A64F1-DE16-4C0B-90C7-8118C0BF1D5D}"/>
                        </a:ext>
                      </a:extLst>
                    </p:cNvPr>
                    <p:cNvSpPr/>
                    <p:nvPr/>
                  </p:nvSpPr>
                  <p:spPr>
                    <a:xfrm>
                      <a:off x="9454740" y="6412036"/>
                      <a:ext cx="281375" cy="467685"/>
                    </a:xfrm>
                    <a:custGeom>
                      <a:avLst/>
                      <a:gdLst>
                        <a:gd name="connsiteX0" fmla="*/ 13839 w 281375"/>
                        <a:gd name="connsiteY0" fmla="*/ 11818 h 467685"/>
                        <a:gd name="connsiteX1" fmla="*/ 116318 w 281375"/>
                        <a:gd name="connsiteY1" fmla="*/ 14515 h 467685"/>
                        <a:gd name="connsiteX2" fmla="*/ 183739 w 281375"/>
                        <a:gd name="connsiteY2" fmla="*/ 111601 h 467685"/>
                        <a:gd name="connsiteX3" fmla="*/ 237676 w 281375"/>
                        <a:gd name="connsiteY3" fmla="*/ 235655 h 467685"/>
                        <a:gd name="connsiteX4" fmla="*/ 259251 w 281375"/>
                        <a:gd name="connsiteY4" fmla="*/ 321954 h 467685"/>
                        <a:gd name="connsiteX5" fmla="*/ 275431 w 281375"/>
                        <a:gd name="connsiteY5" fmla="*/ 413646 h 467685"/>
                        <a:gd name="connsiteX6" fmla="*/ 280825 w 281375"/>
                        <a:gd name="connsiteY6" fmla="*/ 467583 h 467685"/>
                        <a:gd name="connsiteX7" fmla="*/ 237676 w 281375"/>
                        <a:gd name="connsiteY7" fmla="*/ 257230 h 467685"/>
                        <a:gd name="connsiteX8" fmla="*/ 186436 w 281375"/>
                        <a:gd name="connsiteY8" fmla="*/ 133175 h 467685"/>
                        <a:gd name="connsiteX9" fmla="*/ 116318 w 281375"/>
                        <a:gd name="connsiteY9" fmla="*/ 36090 h 467685"/>
                        <a:gd name="connsiteX10" fmla="*/ 81260 w 281375"/>
                        <a:gd name="connsiteY10" fmla="*/ 14515 h 467685"/>
                        <a:gd name="connsiteX11" fmla="*/ 355 w 281375"/>
                        <a:gd name="connsiteY11" fmla="*/ 19908 h 467685"/>
                        <a:gd name="connsiteX12" fmla="*/ 13839 w 281375"/>
                        <a:gd name="connsiteY12" fmla="*/ 11818 h 46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1375" h="467685">
                          <a:moveTo>
                            <a:pt x="13839" y="11818"/>
                          </a:moveTo>
                          <a:cubicBezTo>
                            <a:pt x="48897" y="-1666"/>
                            <a:pt x="81260" y="-7060"/>
                            <a:pt x="116318" y="14515"/>
                          </a:cubicBezTo>
                          <a:cubicBezTo>
                            <a:pt x="127105" y="19908"/>
                            <a:pt x="159468" y="65755"/>
                            <a:pt x="183739" y="111601"/>
                          </a:cubicBezTo>
                          <a:cubicBezTo>
                            <a:pt x="205314" y="149357"/>
                            <a:pt x="224191" y="189809"/>
                            <a:pt x="237676" y="235655"/>
                          </a:cubicBezTo>
                          <a:cubicBezTo>
                            <a:pt x="245767" y="262623"/>
                            <a:pt x="251160" y="294985"/>
                            <a:pt x="259251" y="321954"/>
                          </a:cubicBezTo>
                          <a:cubicBezTo>
                            <a:pt x="264644" y="351619"/>
                            <a:pt x="270038" y="383981"/>
                            <a:pt x="275431" y="413646"/>
                          </a:cubicBezTo>
                          <a:cubicBezTo>
                            <a:pt x="275431" y="419040"/>
                            <a:pt x="283522" y="470279"/>
                            <a:pt x="280825" y="467583"/>
                          </a:cubicBezTo>
                          <a:cubicBezTo>
                            <a:pt x="272735" y="413646"/>
                            <a:pt x="248463" y="308470"/>
                            <a:pt x="237676" y="257230"/>
                          </a:cubicBezTo>
                          <a:cubicBezTo>
                            <a:pt x="226888" y="214080"/>
                            <a:pt x="205314" y="173628"/>
                            <a:pt x="186436" y="133175"/>
                          </a:cubicBezTo>
                          <a:cubicBezTo>
                            <a:pt x="170255" y="98116"/>
                            <a:pt x="143286" y="60361"/>
                            <a:pt x="116318" y="36090"/>
                          </a:cubicBezTo>
                          <a:cubicBezTo>
                            <a:pt x="102834" y="25302"/>
                            <a:pt x="97441" y="19908"/>
                            <a:pt x="81260" y="14515"/>
                          </a:cubicBezTo>
                          <a:cubicBezTo>
                            <a:pt x="59684" y="9121"/>
                            <a:pt x="21929" y="14515"/>
                            <a:pt x="355" y="19908"/>
                          </a:cubicBezTo>
                          <a:cubicBezTo>
                            <a:pt x="-2342" y="19908"/>
                            <a:pt x="11142" y="11818"/>
                            <a:pt x="13839" y="11818"/>
                          </a:cubicBezTo>
                          <a:close/>
                        </a:path>
                      </a:pathLst>
                    </a:custGeom>
                    <a:solidFill>
                      <a:srgbClr val="DCFB8E">
                        <a:alpha val="30000"/>
                      </a:srgbClr>
                    </a:solidFill>
                    <a:ln w="26947" cap="flat">
                      <a:noFill/>
                      <a:prstDash val="solid"/>
                      <a:miter/>
                    </a:ln>
                  </p:spPr>
                  <p:txBody>
                    <a:bodyPr rtlCol="1" anchor="ctr"/>
                    <a:lstStyle/>
                    <a:p>
                      <a:endParaRPr lang="ar-SA"/>
                    </a:p>
                  </p:txBody>
                </p:sp>
                <p:sp>
                  <p:nvSpPr>
                    <p:cNvPr id="500" name="شكل حر: شكل 1831">
                      <a:extLst>
                        <a:ext uri="{FF2B5EF4-FFF2-40B4-BE49-F238E27FC236}">
                          <a16:creationId xmlns:a16="http://schemas.microsoft.com/office/drawing/2014/main" id="{E0765DB2-8B6A-4D73-81E0-CDCE32B09782}"/>
                        </a:ext>
                      </a:extLst>
                    </p:cNvPr>
                    <p:cNvSpPr/>
                    <p:nvPr/>
                  </p:nvSpPr>
                  <p:spPr>
                    <a:xfrm>
                      <a:off x="9603066" y="6436909"/>
                      <a:ext cx="162521" cy="308230"/>
                    </a:xfrm>
                    <a:custGeom>
                      <a:avLst/>
                      <a:gdLst>
                        <a:gd name="connsiteX0" fmla="*/ 13839 w 162521"/>
                        <a:gd name="connsiteY0" fmla="*/ 11217 h 308230"/>
                        <a:gd name="connsiteX1" fmla="*/ 151377 w 162521"/>
                        <a:gd name="connsiteY1" fmla="*/ 253932 h 308230"/>
                        <a:gd name="connsiteX2" fmla="*/ 162165 w 162521"/>
                        <a:gd name="connsiteY2" fmla="*/ 307868 h 308230"/>
                        <a:gd name="connsiteX3" fmla="*/ 355 w 162521"/>
                        <a:gd name="connsiteY3" fmla="*/ 429 h 308230"/>
                        <a:gd name="connsiteX4" fmla="*/ 13839 w 162521"/>
                        <a:gd name="connsiteY4" fmla="*/ 11217 h 308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521" h="308230">
                          <a:moveTo>
                            <a:pt x="13839" y="11217"/>
                          </a:moveTo>
                          <a:cubicBezTo>
                            <a:pt x="86653" y="62456"/>
                            <a:pt x="121712" y="159543"/>
                            <a:pt x="151377" y="253932"/>
                          </a:cubicBezTo>
                          <a:cubicBezTo>
                            <a:pt x="151377" y="256628"/>
                            <a:pt x="164862" y="313262"/>
                            <a:pt x="162165" y="307868"/>
                          </a:cubicBezTo>
                          <a:cubicBezTo>
                            <a:pt x="135196" y="216176"/>
                            <a:pt x="65078" y="57063"/>
                            <a:pt x="355" y="429"/>
                          </a:cubicBezTo>
                          <a:cubicBezTo>
                            <a:pt x="-2342" y="-2267"/>
                            <a:pt x="11142" y="8520"/>
                            <a:pt x="13839" y="11217"/>
                          </a:cubicBezTo>
                          <a:close/>
                        </a:path>
                      </a:pathLst>
                    </a:custGeom>
                    <a:solidFill>
                      <a:srgbClr val="DCFB8E">
                        <a:alpha val="80000"/>
                      </a:srgbClr>
                    </a:solidFill>
                    <a:ln w="26947" cap="flat">
                      <a:noFill/>
                      <a:prstDash val="solid"/>
                      <a:miter/>
                    </a:ln>
                  </p:spPr>
                  <p:txBody>
                    <a:bodyPr rtlCol="1" anchor="ctr"/>
                    <a:lstStyle/>
                    <a:p>
                      <a:endParaRPr lang="ar-SA"/>
                    </a:p>
                  </p:txBody>
                </p:sp>
                <p:sp>
                  <p:nvSpPr>
                    <p:cNvPr id="501" name="شكل حر: شكل 1832">
                      <a:extLst>
                        <a:ext uri="{FF2B5EF4-FFF2-40B4-BE49-F238E27FC236}">
                          <a16:creationId xmlns:a16="http://schemas.microsoft.com/office/drawing/2014/main" id="{370E85E7-F866-4DF3-9621-E935278145DA}"/>
                        </a:ext>
                      </a:extLst>
                    </p:cNvPr>
                    <p:cNvSpPr/>
                    <p:nvPr/>
                  </p:nvSpPr>
                  <p:spPr>
                    <a:xfrm>
                      <a:off x="10196724" y="6840852"/>
                      <a:ext cx="156575" cy="138597"/>
                    </a:xfrm>
                    <a:custGeom>
                      <a:avLst/>
                      <a:gdLst>
                        <a:gd name="connsiteX0" fmla="*/ 102479 w 156575"/>
                        <a:gd name="connsiteY0" fmla="*/ 9102 h 138597"/>
                        <a:gd name="connsiteX1" fmla="*/ 59330 w 156575"/>
                        <a:gd name="connsiteY1" fmla="*/ 1011 h 138597"/>
                        <a:gd name="connsiteX2" fmla="*/ 0 w 156575"/>
                        <a:gd name="connsiteY2" fmla="*/ 49554 h 138597"/>
                        <a:gd name="connsiteX3" fmla="*/ 70118 w 156575"/>
                        <a:gd name="connsiteY3" fmla="*/ 36070 h 138597"/>
                        <a:gd name="connsiteX4" fmla="*/ 126751 w 156575"/>
                        <a:gd name="connsiteY4" fmla="*/ 106188 h 138597"/>
                        <a:gd name="connsiteX5" fmla="*/ 156416 w 156575"/>
                        <a:gd name="connsiteY5" fmla="*/ 135853 h 138597"/>
                        <a:gd name="connsiteX6" fmla="*/ 102479 w 156575"/>
                        <a:gd name="connsiteY6" fmla="*/ 9102 h 138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6575" h="138597">
                          <a:moveTo>
                            <a:pt x="102479" y="9102"/>
                          </a:moveTo>
                          <a:cubicBezTo>
                            <a:pt x="88995" y="1011"/>
                            <a:pt x="75511" y="-1685"/>
                            <a:pt x="59330" y="1011"/>
                          </a:cubicBezTo>
                          <a:cubicBezTo>
                            <a:pt x="35058" y="3708"/>
                            <a:pt x="16181" y="25283"/>
                            <a:pt x="0" y="49554"/>
                          </a:cubicBezTo>
                          <a:cubicBezTo>
                            <a:pt x="18877" y="25283"/>
                            <a:pt x="43149" y="11799"/>
                            <a:pt x="70118" y="36070"/>
                          </a:cubicBezTo>
                          <a:cubicBezTo>
                            <a:pt x="91692" y="54948"/>
                            <a:pt x="107873" y="81917"/>
                            <a:pt x="126751" y="106188"/>
                          </a:cubicBezTo>
                          <a:cubicBezTo>
                            <a:pt x="126751" y="108885"/>
                            <a:pt x="159113" y="149337"/>
                            <a:pt x="156416" y="135853"/>
                          </a:cubicBezTo>
                          <a:cubicBezTo>
                            <a:pt x="145629" y="90007"/>
                            <a:pt x="129448" y="44161"/>
                            <a:pt x="102479" y="9102"/>
                          </a:cubicBezTo>
                          <a:close/>
                        </a:path>
                      </a:pathLst>
                    </a:custGeom>
                    <a:solidFill>
                      <a:srgbClr val="284A55"/>
                    </a:solidFill>
                    <a:ln w="26947" cap="flat">
                      <a:noFill/>
                      <a:prstDash val="solid"/>
                      <a:miter/>
                    </a:ln>
                  </p:spPr>
                  <p:txBody>
                    <a:bodyPr rtlCol="1" anchor="ctr"/>
                    <a:lstStyle/>
                    <a:p>
                      <a:endParaRPr lang="ar-SA"/>
                    </a:p>
                  </p:txBody>
                </p:sp>
                <p:sp>
                  <p:nvSpPr>
                    <p:cNvPr id="502" name="شكل حر: شكل 1833">
                      <a:extLst>
                        <a:ext uri="{FF2B5EF4-FFF2-40B4-BE49-F238E27FC236}">
                          <a16:creationId xmlns:a16="http://schemas.microsoft.com/office/drawing/2014/main" id="{4DACC6C6-C673-4C81-934D-509FE863045B}"/>
                        </a:ext>
                      </a:extLst>
                    </p:cNvPr>
                    <p:cNvSpPr/>
                    <p:nvPr/>
                  </p:nvSpPr>
                  <p:spPr>
                    <a:xfrm>
                      <a:off x="10067275" y="6804822"/>
                      <a:ext cx="234624" cy="228516"/>
                    </a:xfrm>
                    <a:custGeom>
                      <a:avLst/>
                      <a:gdLst>
                        <a:gd name="connsiteX0" fmla="*/ 188778 w 234624"/>
                        <a:gd name="connsiteY0" fmla="*/ 37041 h 228516"/>
                        <a:gd name="connsiteX1" fmla="*/ 129448 w 234624"/>
                        <a:gd name="connsiteY1" fmla="*/ 85584 h 228516"/>
                        <a:gd name="connsiteX2" fmla="*/ 86299 w 234624"/>
                        <a:gd name="connsiteY2" fmla="*/ 169186 h 228516"/>
                        <a:gd name="connsiteX3" fmla="*/ 64725 w 234624"/>
                        <a:gd name="connsiteY3" fmla="*/ 228516 h 228516"/>
                        <a:gd name="connsiteX4" fmla="*/ 0 w 234624"/>
                        <a:gd name="connsiteY4" fmla="*/ 228516 h 228516"/>
                        <a:gd name="connsiteX5" fmla="*/ 53937 w 234624"/>
                        <a:gd name="connsiteY5" fmla="*/ 88281 h 228516"/>
                        <a:gd name="connsiteX6" fmla="*/ 124054 w 234624"/>
                        <a:gd name="connsiteY6" fmla="*/ 7376 h 228516"/>
                        <a:gd name="connsiteX7" fmla="*/ 129448 w 234624"/>
                        <a:gd name="connsiteY7" fmla="*/ 1982 h 228516"/>
                        <a:gd name="connsiteX8" fmla="*/ 210353 w 234624"/>
                        <a:gd name="connsiteY8" fmla="*/ 20860 h 228516"/>
                        <a:gd name="connsiteX9" fmla="*/ 234625 w 234624"/>
                        <a:gd name="connsiteY9" fmla="*/ 45132 h 228516"/>
                        <a:gd name="connsiteX10" fmla="*/ 188778 w 234624"/>
                        <a:gd name="connsiteY10" fmla="*/ 37041 h 228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4624" h="228516">
                          <a:moveTo>
                            <a:pt x="188778" y="37041"/>
                          </a:moveTo>
                          <a:cubicBezTo>
                            <a:pt x="164507" y="39738"/>
                            <a:pt x="145630" y="61313"/>
                            <a:pt x="129448" y="85584"/>
                          </a:cubicBezTo>
                          <a:cubicBezTo>
                            <a:pt x="110570" y="109856"/>
                            <a:pt x="94389" y="147611"/>
                            <a:pt x="86299" y="169186"/>
                          </a:cubicBezTo>
                          <a:cubicBezTo>
                            <a:pt x="78209" y="188064"/>
                            <a:pt x="70118" y="206942"/>
                            <a:pt x="64725" y="228516"/>
                          </a:cubicBezTo>
                          <a:lnTo>
                            <a:pt x="0" y="228516"/>
                          </a:lnTo>
                          <a:cubicBezTo>
                            <a:pt x="13484" y="179973"/>
                            <a:pt x="29665" y="131431"/>
                            <a:pt x="53937" y="88281"/>
                          </a:cubicBezTo>
                          <a:cubicBezTo>
                            <a:pt x="70118" y="55919"/>
                            <a:pt x="99783" y="34345"/>
                            <a:pt x="124054" y="7376"/>
                          </a:cubicBezTo>
                          <a:cubicBezTo>
                            <a:pt x="126751" y="4679"/>
                            <a:pt x="126751" y="4679"/>
                            <a:pt x="129448" y="1982"/>
                          </a:cubicBezTo>
                          <a:cubicBezTo>
                            <a:pt x="156417" y="-3411"/>
                            <a:pt x="183385" y="1982"/>
                            <a:pt x="210353" y="20860"/>
                          </a:cubicBezTo>
                          <a:cubicBezTo>
                            <a:pt x="218444" y="28951"/>
                            <a:pt x="226535" y="37041"/>
                            <a:pt x="234625" y="45132"/>
                          </a:cubicBezTo>
                          <a:cubicBezTo>
                            <a:pt x="218444" y="37041"/>
                            <a:pt x="204959" y="31648"/>
                            <a:pt x="188778" y="37041"/>
                          </a:cubicBezTo>
                          <a:close/>
                        </a:path>
                      </a:pathLst>
                    </a:custGeom>
                    <a:solidFill>
                      <a:srgbClr val="00374E"/>
                    </a:solidFill>
                    <a:ln w="26947" cap="flat">
                      <a:noFill/>
                      <a:prstDash val="solid"/>
                      <a:miter/>
                    </a:ln>
                  </p:spPr>
                  <p:txBody>
                    <a:bodyPr rtlCol="1" anchor="ctr"/>
                    <a:lstStyle/>
                    <a:p>
                      <a:endParaRPr lang="ar-SA"/>
                    </a:p>
                  </p:txBody>
                </p:sp>
                <p:sp>
                  <p:nvSpPr>
                    <p:cNvPr id="503" name="شكل حر: شكل 1834">
                      <a:extLst>
                        <a:ext uri="{FF2B5EF4-FFF2-40B4-BE49-F238E27FC236}">
                          <a16:creationId xmlns:a16="http://schemas.microsoft.com/office/drawing/2014/main" id="{8857395C-6768-4B0C-8843-5A6A4272571C}"/>
                        </a:ext>
                      </a:extLst>
                    </p:cNvPr>
                    <p:cNvSpPr/>
                    <p:nvPr/>
                  </p:nvSpPr>
                  <p:spPr>
                    <a:xfrm>
                      <a:off x="10034914" y="6804107"/>
                      <a:ext cx="159112" cy="226534"/>
                    </a:xfrm>
                    <a:custGeom>
                      <a:avLst/>
                      <a:gdLst>
                        <a:gd name="connsiteX0" fmla="*/ 83602 w 159112"/>
                        <a:gd name="connsiteY0" fmla="*/ 86299 h 226534"/>
                        <a:gd name="connsiteX1" fmla="*/ 29665 w 159112"/>
                        <a:gd name="connsiteY1" fmla="*/ 226534 h 226534"/>
                        <a:gd name="connsiteX2" fmla="*/ 0 w 159112"/>
                        <a:gd name="connsiteY2" fmla="*/ 226534 h 226534"/>
                        <a:gd name="connsiteX3" fmla="*/ 5393 w 159112"/>
                        <a:gd name="connsiteY3" fmla="*/ 204959 h 226534"/>
                        <a:gd name="connsiteX4" fmla="*/ 86298 w 159112"/>
                        <a:gd name="connsiteY4" fmla="*/ 43149 h 226534"/>
                        <a:gd name="connsiteX5" fmla="*/ 159113 w 159112"/>
                        <a:gd name="connsiteY5" fmla="*/ 0 h 226534"/>
                        <a:gd name="connsiteX6" fmla="*/ 153719 w 159112"/>
                        <a:gd name="connsiteY6" fmla="*/ 5394 h 226534"/>
                        <a:gd name="connsiteX7" fmla="*/ 83602 w 159112"/>
                        <a:gd name="connsiteY7" fmla="*/ 86299 h 226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112" h="226534">
                          <a:moveTo>
                            <a:pt x="83602" y="86299"/>
                          </a:moveTo>
                          <a:cubicBezTo>
                            <a:pt x="59330" y="129448"/>
                            <a:pt x="43149" y="177991"/>
                            <a:pt x="29665" y="226534"/>
                          </a:cubicBezTo>
                          <a:lnTo>
                            <a:pt x="0" y="226534"/>
                          </a:lnTo>
                          <a:cubicBezTo>
                            <a:pt x="2697" y="218443"/>
                            <a:pt x="2697" y="210353"/>
                            <a:pt x="5393" y="204959"/>
                          </a:cubicBezTo>
                          <a:cubicBezTo>
                            <a:pt x="21574" y="142932"/>
                            <a:pt x="43149" y="86299"/>
                            <a:pt x="86298" y="43149"/>
                          </a:cubicBezTo>
                          <a:cubicBezTo>
                            <a:pt x="107873" y="21575"/>
                            <a:pt x="132145" y="5394"/>
                            <a:pt x="159113" y="0"/>
                          </a:cubicBezTo>
                          <a:cubicBezTo>
                            <a:pt x="156416" y="2697"/>
                            <a:pt x="156416" y="2697"/>
                            <a:pt x="153719" y="5394"/>
                          </a:cubicBezTo>
                          <a:cubicBezTo>
                            <a:pt x="129448" y="32362"/>
                            <a:pt x="99782" y="53937"/>
                            <a:pt x="83602" y="86299"/>
                          </a:cubicBezTo>
                          <a:close/>
                        </a:path>
                      </a:pathLst>
                    </a:custGeom>
                    <a:solidFill>
                      <a:srgbClr val="007500"/>
                    </a:solidFill>
                    <a:ln w="26947" cap="flat">
                      <a:noFill/>
                      <a:prstDash val="solid"/>
                      <a:miter/>
                    </a:ln>
                  </p:spPr>
                  <p:txBody>
                    <a:bodyPr rtlCol="1" anchor="ctr"/>
                    <a:lstStyle/>
                    <a:p>
                      <a:endParaRPr lang="ar-SA"/>
                    </a:p>
                  </p:txBody>
                </p:sp>
                <p:sp>
                  <p:nvSpPr>
                    <p:cNvPr id="504" name="شكل حر: شكل 1835">
                      <a:extLst>
                        <a:ext uri="{FF2B5EF4-FFF2-40B4-BE49-F238E27FC236}">
                          <a16:creationId xmlns:a16="http://schemas.microsoft.com/office/drawing/2014/main" id="{E7E0C7AC-A0DE-4630-B2FB-BD80F172317B}"/>
                        </a:ext>
                      </a:extLst>
                    </p:cNvPr>
                    <p:cNvSpPr/>
                    <p:nvPr/>
                  </p:nvSpPr>
                  <p:spPr>
                    <a:xfrm>
                      <a:off x="10067275" y="6806214"/>
                      <a:ext cx="202805" cy="227123"/>
                    </a:xfrm>
                    <a:custGeom>
                      <a:avLst/>
                      <a:gdLst>
                        <a:gd name="connsiteX0" fmla="*/ 153720 w 202805"/>
                        <a:gd name="connsiteY0" fmla="*/ 5984 h 227123"/>
                        <a:gd name="connsiteX1" fmla="*/ 129448 w 202805"/>
                        <a:gd name="connsiteY1" fmla="*/ 14074 h 227123"/>
                        <a:gd name="connsiteX2" fmla="*/ 78209 w 202805"/>
                        <a:gd name="connsiteY2" fmla="*/ 62617 h 227123"/>
                        <a:gd name="connsiteX3" fmla="*/ 37756 w 202805"/>
                        <a:gd name="connsiteY3" fmla="*/ 130038 h 227123"/>
                        <a:gd name="connsiteX4" fmla="*/ 2697 w 202805"/>
                        <a:gd name="connsiteY4" fmla="*/ 227124 h 227123"/>
                        <a:gd name="connsiteX5" fmla="*/ 0 w 202805"/>
                        <a:gd name="connsiteY5" fmla="*/ 227124 h 227123"/>
                        <a:gd name="connsiteX6" fmla="*/ 2697 w 202805"/>
                        <a:gd name="connsiteY6" fmla="*/ 219033 h 227123"/>
                        <a:gd name="connsiteX7" fmla="*/ 18878 w 202805"/>
                        <a:gd name="connsiteY7" fmla="*/ 167794 h 227123"/>
                        <a:gd name="connsiteX8" fmla="*/ 37756 w 202805"/>
                        <a:gd name="connsiteY8" fmla="*/ 119250 h 227123"/>
                        <a:gd name="connsiteX9" fmla="*/ 80905 w 202805"/>
                        <a:gd name="connsiteY9" fmla="*/ 51830 h 227123"/>
                        <a:gd name="connsiteX10" fmla="*/ 129448 w 202805"/>
                        <a:gd name="connsiteY10" fmla="*/ 3287 h 227123"/>
                        <a:gd name="connsiteX11" fmla="*/ 194172 w 202805"/>
                        <a:gd name="connsiteY11" fmla="*/ 14074 h 227123"/>
                        <a:gd name="connsiteX12" fmla="*/ 202262 w 202805"/>
                        <a:gd name="connsiteY12" fmla="*/ 19468 h 227123"/>
                        <a:gd name="connsiteX13" fmla="*/ 153720 w 202805"/>
                        <a:gd name="connsiteY13" fmla="*/ 5984 h 22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2805" h="227123">
                          <a:moveTo>
                            <a:pt x="153720" y="5984"/>
                          </a:moveTo>
                          <a:cubicBezTo>
                            <a:pt x="142933" y="5984"/>
                            <a:pt x="140236" y="8680"/>
                            <a:pt x="129448" y="14074"/>
                          </a:cubicBezTo>
                          <a:cubicBezTo>
                            <a:pt x="110570" y="24861"/>
                            <a:pt x="91693" y="43739"/>
                            <a:pt x="78209" y="62617"/>
                          </a:cubicBezTo>
                          <a:cubicBezTo>
                            <a:pt x="64725" y="84192"/>
                            <a:pt x="45846" y="103070"/>
                            <a:pt x="37756" y="130038"/>
                          </a:cubicBezTo>
                          <a:cubicBezTo>
                            <a:pt x="29665" y="154310"/>
                            <a:pt x="13484" y="194762"/>
                            <a:pt x="2697" y="227124"/>
                          </a:cubicBezTo>
                          <a:lnTo>
                            <a:pt x="0" y="227124"/>
                          </a:lnTo>
                          <a:cubicBezTo>
                            <a:pt x="0" y="221730"/>
                            <a:pt x="2697" y="219033"/>
                            <a:pt x="2697" y="219033"/>
                          </a:cubicBezTo>
                          <a:cubicBezTo>
                            <a:pt x="8091" y="200155"/>
                            <a:pt x="13484" y="183975"/>
                            <a:pt x="18878" y="167794"/>
                          </a:cubicBezTo>
                          <a:cubicBezTo>
                            <a:pt x="24272" y="151613"/>
                            <a:pt x="32362" y="135431"/>
                            <a:pt x="37756" y="119250"/>
                          </a:cubicBezTo>
                          <a:cubicBezTo>
                            <a:pt x="48543" y="94979"/>
                            <a:pt x="64725" y="73405"/>
                            <a:pt x="80905" y="51830"/>
                          </a:cubicBezTo>
                          <a:cubicBezTo>
                            <a:pt x="99783" y="27558"/>
                            <a:pt x="124054" y="5984"/>
                            <a:pt x="129448" y="3287"/>
                          </a:cubicBezTo>
                          <a:cubicBezTo>
                            <a:pt x="153720" y="-4804"/>
                            <a:pt x="172598" y="3287"/>
                            <a:pt x="194172" y="14074"/>
                          </a:cubicBezTo>
                          <a:cubicBezTo>
                            <a:pt x="196869" y="16771"/>
                            <a:pt x="204959" y="22164"/>
                            <a:pt x="202262" y="19468"/>
                          </a:cubicBezTo>
                          <a:cubicBezTo>
                            <a:pt x="191475" y="11377"/>
                            <a:pt x="167204" y="5984"/>
                            <a:pt x="153720" y="5984"/>
                          </a:cubicBezTo>
                          <a:close/>
                        </a:path>
                      </a:pathLst>
                    </a:custGeom>
                    <a:solidFill>
                      <a:srgbClr val="DCFB8E">
                        <a:alpha val="30000"/>
                      </a:srgbClr>
                    </a:solidFill>
                    <a:ln w="26947" cap="flat">
                      <a:noFill/>
                      <a:prstDash val="solid"/>
                      <a:miter/>
                    </a:ln>
                  </p:spPr>
                  <p:txBody>
                    <a:bodyPr rtlCol="1" anchor="ctr"/>
                    <a:lstStyle/>
                    <a:p>
                      <a:endParaRPr lang="ar-SA"/>
                    </a:p>
                  </p:txBody>
                </p:sp>
                <p:sp>
                  <p:nvSpPr>
                    <p:cNvPr id="505" name="شكل حر: شكل 1836">
                      <a:extLst>
                        <a:ext uri="{FF2B5EF4-FFF2-40B4-BE49-F238E27FC236}">
                          <a16:creationId xmlns:a16="http://schemas.microsoft.com/office/drawing/2014/main" id="{73882392-F993-4D45-85E6-33F06881329D}"/>
                        </a:ext>
                      </a:extLst>
                    </p:cNvPr>
                    <p:cNvSpPr/>
                    <p:nvPr/>
                  </p:nvSpPr>
                  <p:spPr>
                    <a:xfrm>
                      <a:off x="10056488" y="6809501"/>
                      <a:ext cx="124054" cy="159286"/>
                    </a:xfrm>
                    <a:custGeom>
                      <a:avLst/>
                      <a:gdLst>
                        <a:gd name="connsiteX0" fmla="*/ 113267 w 124054"/>
                        <a:gd name="connsiteY0" fmla="*/ 5394 h 159286"/>
                        <a:gd name="connsiteX1" fmla="*/ 10787 w 124054"/>
                        <a:gd name="connsiteY1" fmla="*/ 129448 h 159286"/>
                        <a:gd name="connsiteX2" fmla="*/ 0 w 124054"/>
                        <a:gd name="connsiteY2" fmla="*/ 159113 h 159286"/>
                        <a:gd name="connsiteX3" fmla="*/ 124054 w 124054"/>
                        <a:gd name="connsiteY3" fmla="*/ 0 h 159286"/>
                        <a:gd name="connsiteX4" fmla="*/ 113267 w 124054"/>
                        <a:gd name="connsiteY4" fmla="*/ 5394 h 159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054" h="159286">
                          <a:moveTo>
                            <a:pt x="113267" y="5394"/>
                          </a:moveTo>
                          <a:cubicBezTo>
                            <a:pt x="64724" y="26968"/>
                            <a:pt x="35059" y="78208"/>
                            <a:pt x="10787" y="129448"/>
                          </a:cubicBezTo>
                          <a:cubicBezTo>
                            <a:pt x="10787" y="132145"/>
                            <a:pt x="0" y="161810"/>
                            <a:pt x="0" y="159113"/>
                          </a:cubicBezTo>
                          <a:cubicBezTo>
                            <a:pt x="24271" y="107873"/>
                            <a:pt x="78208" y="24271"/>
                            <a:pt x="124054" y="0"/>
                          </a:cubicBezTo>
                          <a:cubicBezTo>
                            <a:pt x="124054" y="0"/>
                            <a:pt x="113267" y="5394"/>
                            <a:pt x="113267" y="5394"/>
                          </a:cubicBezTo>
                          <a:close/>
                        </a:path>
                      </a:pathLst>
                    </a:custGeom>
                    <a:solidFill>
                      <a:srgbClr val="DCFB8E">
                        <a:alpha val="80000"/>
                      </a:srgbClr>
                    </a:solidFill>
                    <a:ln w="26947" cap="flat">
                      <a:noFill/>
                      <a:prstDash val="solid"/>
                      <a:miter/>
                    </a:ln>
                  </p:spPr>
                  <p:txBody>
                    <a:bodyPr rtlCol="1" anchor="ctr"/>
                    <a:lstStyle/>
                    <a:p>
                      <a:endParaRPr lang="ar-SA"/>
                    </a:p>
                  </p:txBody>
                </p:sp>
                <p:sp>
                  <p:nvSpPr>
                    <p:cNvPr id="506" name="شكل حر: شكل 1837">
                      <a:extLst>
                        <a:ext uri="{FF2B5EF4-FFF2-40B4-BE49-F238E27FC236}">
                          <a16:creationId xmlns:a16="http://schemas.microsoft.com/office/drawing/2014/main" id="{B02A5B2D-D271-4703-9DF0-D854DC4042AB}"/>
                        </a:ext>
                      </a:extLst>
                    </p:cNvPr>
                    <p:cNvSpPr/>
                    <p:nvPr/>
                  </p:nvSpPr>
                  <p:spPr>
                    <a:xfrm>
                      <a:off x="10064579" y="6617339"/>
                      <a:ext cx="205087" cy="203822"/>
                    </a:xfrm>
                    <a:custGeom>
                      <a:avLst/>
                      <a:gdLst>
                        <a:gd name="connsiteX0" fmla="*/ 132145 w 205087"/>
                        <a:gd name="connsiteY0" fmla="*/ 14171 h 203822"/>
                        <a:gd name="connsiteX1" fmla="*/ 75511 w 205087"/>
                        <a:gd name="connsiteY1" fmla="*/ 687 h 203822"/>
                        <a:gd name="connsiteX2" fmla="*/ 0 w 205087"/>
                        <a:gd name="connsiteY2" fmla="*/ 68108 h 203822"/>
                        <a:gd name="connsiteX3" fmla="*/ 88995 w 205087"/>
                        <a:gd name="connsiteY3" fmla="*/ 51927 h 203822"/>
                        <a:gd name="connsiteX4" fmla="*/ 164506 w 205087"/>
                        <a:gd name="connsiteY4" fmla="*/ 154407 h 203822"/>
                        <a:gd name="connsiteX5" fmla="*/ 204959 w 205087"/>
                        <a:gd name="connsiteY5" fmla="*/ 200253 h 203822"/>
                        <a:gd name="connsiteX6" fmla="*/ 132145 w 205087"/>
                        <a:gd name="connsiteY6" fmla="*/ 14171 h 203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5087" h="203822">
                          <a:moveTo>
                            <a:pt x="132145" y="14171"/>
                          </a:moveTo>
                          <a:cubicBezTo>
                            <a:pt x="115963" y="3384"/>
                            <a:pt x="97085" y="-2009"/>
                            <a:pt x="75511" y="687"/>
                          </a:cubicBezTo>
                          <a:cubicBezTo>
                            <a:pt x="45846" y="3384"/>
                            <a:pt x="18877" y="33049"/>
                            <a:pt x="0" y="68108"/>
                          </a:cubicBezTo>
                          <a:cubicBezTo>
                            <a:pt x="24271" y="33049"/>
                            <a:pt x="56633" y="14171"/>
                            <a:pt x="88995" y="51927"/>
                          </a:cubicBezTo>
                          <a:cubicBezTo>
                            <a:pt x="115963" y="81592"/>
                            <a:pt x="140235" y="119348"/>
                            <a:pt x="164506" y="154407"/>
                          </a:cubicBezTo>
                          <a:cubicBezTo>
                            <a:pt x="167203" y="157104"/>
                            <a:pt x="207656" y="219131"/>
                            <a:pt x="204959" y="200253"/>
                          </a:cubicBezTo>
                          <a:cubicBezTo>
                            <a:pt x="188778" y="132832"/>
                            <a:pt x="167203" y="65411"/>
                            <a:pt x="132145" y="14171"/>
                          </a:cubicBezTo>
                          <a:close/>
                        </a:path>
                      </a:pathLst>
                    </a:custGeom>
                    <a:solidFill>
                      <a:srgbClr val="284A55"/>
                    </a:solidFill>
                    <a:ln w="26947" cap="flat">
                      <a:noFill/>
                      <a:prstDash val="solid"/>
                      <a:miter/>
                    </a:ln>
                  </p:spPr>
                  <p:txBody>
                    <a:bodyPr rtlCol="1" anchor="ctr"/>
                    <a:lstStyle/>
                    <a:p>
                      <a:endParaRPr lang="ar-SA"/>
                    </a:p>
                  </p:txBody>
                </p:sp>
                <p:sp>
                  <p:nvSpPr>
                    <p:cNvPr id="507" name="شكل حر: شكل 1838">
                      <a:extLst>
                        <a:ext uri="{FF2B5EF4-FFF2-40B4-BE49-F238E27FC236}">
                          <a16:creationId xmlns:a16="http://schemas.microsoft.com/office/drawing/2014/main" id="{797B994E-B3D6-45D5-BF64-9CEB76AEDD5A}"/>
                        </a:ext>
                      </a:extLst>
                    </p:cNvPr>
                    <p:cNvSpPr/>
                    <p:nvPr/>
                  </p:nvSpPr>
                  <p:spPr>
                    <a:xfrm>
                      <a:off x="9875801" y="6553398"/>
                      <a:ext cx="323619" cy="474546"/>
                    </a:xfrm>
                    <a:custGeom>
                      <a:avLst/>
                      <a:gdLst>
                        <a:gd name="connsiteX0" fmla="*/ 261592 w 323619"/>
                        <a:gd name="connsiteY0" fmla="*/ 61931 h 474546"/>
                        <a:gd name="connsiteX1" fmla="*/ 186081 w 323619"/>
                        <a:gd name="connsiteY1" fmla="*/ 129352 h 474546"/>
                        <a:gd name="connsiteX2" fmla="*/ 132145 w 323619"/>
                        <a:gd name="connsiteY2" fmla="*/ 245316 h 474546"/>
                        <a:gd name="connsiteX3" fmla="*/ 75511 w 323619"/>
                        <a:gd name="connsiteY3" fmla="*/ 474546 h 474546"/>
                        <a:gd name="connsiteX4" fmla="*/ 0 w 323619"/>
                        <a:gd name="connsiteY4" fmla="*/ 474546 h 474546"/>
                        <a:gd name="connsiteX5" fmla="*/ 86298 w 323619"/>
                        <a:gd name="connsiteY5" fmla="*/ 123958 h 474546"/>
                        <a:gd name="connsiteX6" fmla="*/ 175294 w 323619"/>
                        <a:gd name="connsiteY6" fmla="*/ 10691 h 474546"/>
                        <a:gd name="connsiteX7" fmla="*/ 183384 w 323619"/>
                        <a:gd name="connsiteY7" fmla="*/ 2601 h 474546"/>
                        <a:gd name="connsiteX8" fmla="*/ 291258 w 323619"/>
                        <a:gd name="connsiteY8" fmla="*/ 34962 h 474546"/>
                        <a:gd name="connsiteX9" fmla="*/ 323620 w 323619"/>
                        <a:gd name="connsiteY9" fmla="*/ 72718 h 474546"/>
                        <a:gd name="connsiteX10" fmla="*/ 261592 w 323619"/>
                        <a:gd name="connsiteY10" fmla="*/ 61931 h 474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3619" h="474546">
                          <a:moveTo>
                            <a:pt x="261592" y="61931"/>
                          </a:moveTo>
                          <a:cubicBezTo>
                            <a:pt x="231927" y="64627"/>
                            <a:pt x="204959" y="94293"/>
                            <a:pt x="186081" y="129352"/>
                          </a:cubicBezTo>
                          <a:cubicBezTo>
                            <a:pt x="161810" y="164411"/>
                            <a:pt x="142932" y="215650"/>
                            <a:pt x="132145" y="245316"/>
                          </a:cubicBezTo>
                          <a:cubicBezTo>
                            <a:pt x="105176" y="318130"/>
                            <a:pt x="86298" y="396338"/>
                            <a:pt x="75511" y="474546"/>
                          </a:cubicBezTo>
                          <a:lnTo>
                            <a:pt x="0" y="474546"/>
                          </a:lnTo>
                          <a:cubicBezTo>
                            <a:pt x="10787" y="350492"/>
                            <a:pt x="35058" y="229134"/>
                            <a:pt x="86298" y="123958"/>
                          </a:cubicBezTo>
                          <a:cubicBezTo>
                            <a:pt x="107873" y="78112"/>
                            <a:pt x="145629" y="51143"/>
                            <a:pt x="175294" y="10691"/>
                          </a:cubicBezTo>
                          <a:cubicBezTo>
                            <a:pt x="177990" y="7994"/>
                            <a:pt x="180687" y="5297"/>
                            <a:pt x="183384" y="2601"/>
                          </a:cubicBezTo>
                          <a:cubicBezTo>
                            <a:pt x="218443" y="-5490"/>
                            <a:pt x="256199" y="5297"/>
                            <a:pt x="291258" y="34962"/>
                          </a:cubicBezTo>
                          <a:cubicBezTo>
                            <a:pt x="302045" y="45750"/>
                            <a:pt x="312832" y="59234"/>
                            <a:pt x="323620" y="72718"/>
                          </a:cubicBezTo>
                          <a:cubicBezTo>
                            <a:pt x="302045" y="64627"/>
                            <a:pt x="283167" y="59234"/>
                            <a:pt x="261592" y="61931"/>
                          </a:cubicBezTo>
                          <a:close/>
                        </a:path>
                      </a:pathLst>
                    </a:custGeom>
                    <a:solidFill>
                      <a:srgbClr val="00374E"/>
                    </a:solidFill>
                    <a:ln w="26947" cap="flat">
                      <a:noFill/>
                      <a:prstDash val="solid"/>
                      <a:miter/>
                    </a:ln>
                  </p:spPr>
                  <p:txBody>
                    <a:bodyPr rtlCol="1" anchor="ctr"/>
                    <a:lstStyle/>
                    <a:p>
                      <a:endParaRPr lang="ar-SA"/>
                    </a:p>
                  </p:txBody>
                </p:sp>
                <p:sp>
                  <p:nvSpPr>
                    <p:cNvPr id="508" name="شكل حر: شكل 1839">
                      <a:extLst>
                        <a:ext uri="{FF2B5EF4-FFF2-40B4-BE49-F238E27FC236}">
                          <a16:creationId xmlns:a16="http://schemas.microsoft.com/office/drawing/2014/main" id="{60341024-C39F-4BFE-B0FB-1C11312159B6}"/>
                        </a:ext>
                      </a:extLst>
                    </p:cNvPr>
                    <p:cNvSpPr/>
                    <p:nvPr/>
                  </p:nvSpPr>
                  <p:spPr>
                    <a:xfrm>
                      <a:off x="9835349" y="6561392"/>
                      <a:ext cx="218442" cy="471945"/>
                    </a:xfrm>
                    <a:custGeom>
                      <a:avLst/>
                      <a:gdLst>
                        <a:gd name="connsiteX0" fmla="*/ 124054 w 218442"/>
                        <a:gd name="connsiteY0" fmla="*/ 121357 h 471945"/>
                        <a:gd name="connsiteX1" fmla="*/ 37755 w 218442"/>
                        <a:gd name="connsiteY1" fmla="*/ 471945 h 471945"/>
                        <a:gd name="connsiteX2" fmla="*/ 0 w 218442"/>
                        <a:gd name="connsiteY2" fmla="*/ 471945 h 471945"/>
                        <a:gd name="connsiteX3" fmla="*/ 2696 w 218442"/>
                        <a:gd name="connsiteY3" fmla="*/ 442281 h 471945"/>
                        <a:gd name="connsiteX4" fmla="*/ 24271 w 218442"/>
                        <a:gd name="connsiteY4" fmla="*/ 288561 h 471945"/>
                        <a:gd name="connsiteX5" fmla="*/ 124054 w 218442"/>
                        <a:gd name="connsiteY5" fmla="*/ 59330 h 471945"/>
                        <a:gd name="connsiteX6" fmla="*/ 218443 w 218442"/>
                        <a:gd name="connsiteY6" fmla="*/ 0 h 471945"/>
                        <a:gd name="connsiteX7" fmla="*/ 210353 w 218442"/>
                        <a:gd name="connsiteY7" fmla="*/ 8091 h 471945"/>
                        <a:gd name="connsiteX8" fmla="*/ 124054 w 218442"/>
                        <a:gd name="connsiteY8" fmla="*/ 121357 h 471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8442" h="471945">
                          <a:moveTo>
                            <a:pt x="124054" y="121357"/>
                          </a:moveTo>
                          <a:cubicBezTo>
                            <a:pt x="72814" y="226534"/>
                            <a:pt x="48543" y="347892"/>
                            <a:pt x="37755" y="471945"/>
                          </a:cubicBezTo>
                          <a:lnTo>
                            <a:pt x="0" y="471945"/>
                          </a:lnTo>
                          <a:cubicBezTo>
                            <a:pt x="2696" y="461158"/>
                            <a:pt x="2696" y="450371"/>
                            <a:pt x="2696" y="442281"/>
                          </a:cubicBezTo>
                          <a:cubicBezTo>
                            <a:pt x="8090" y="391040"/>
                            <a:pt x="13484" y="339801"/>
                            <a:pt x="24271" y="288561"/>
                          </a:cubicBezTo>
                          <a:cubicBezTo>
                            <a:pt x="43149" y="199565"/>
                            <a:pt x="70117" y="118660"/>
                            <a:pt x="124054" y="59330"/>
                          </a:cubicBezTo>
                          <a:cubicBezTo>
                            <a:pt x="151022" y="29665"/>
                            <a:pt x="183384" y="8091"/>
                            <a:pt x="218443" y="0"/>
                          </a:cubicBezTo>
                          <a:cubicBezTo>
                            <a:pt x="215747" y="2697"/>
                            <a:pt x="213050" y="5394"/>
                            <a:pt x="210353" y="8091"/>
                          </a:cubicBezTo>
                          <a:cubicBezTo>
                            <a:pt x="183384" y="45846"/>
                            <a:pt x="145629" y="75511"/>
                            <a:pt x="124054" y="121357"/>
                          </a:cubicBezTo>
                          <a:close/>
                        </a:path>
                      </a:pathLst>
                    </a:custGeom>
                    <a:solidFill>
                      <a:srgbClr val="007500"/>
                    </a:solidFill>
                    <a:ln w="26947" cap="flat">
                      <a:noFill/>
                      <a:prstDash val="solid"/>
                      <a:miter/>
                    </a:ln>
                  </p:spPr>
                  <p:txBody>
                    <a:bodyPr rtlCol="1" anchor="ctr"/>
                    <a:lstStyle/>
                    <a:p>
                      <a:endParaRPr lang="ar-SA"/>
                    </a:p>
                  </p:txBody>
                </p:sp>
                <p:sp>
                  <p:nvSpPr>
                    <p:cNvPr id="509" name="شكل حر: شكل 1840">
                      <a:extLst>
                        <a:ext uri="{FF2B5EF4-FFF2-40B4-BE49-F238E27FC236}">
                          <a16:creationId xmlns:a16="http://schemas.microsoft.com/office/drawing/2014/main" id="{7758E2C7-EBAC-4280-B7DA-A831FFB9C128}"/>
                        </a:ext>
                      </a:extLst>
                    </p:cNvPr>
                    <p:cNvSpPr/>
                    <p:nvPr/>
                  </p:nvSpPr>
                  <p:spPr>
                    <a:xfrm>
                      <a:off x="9894245" y="6562501"/>
                      <a:ext cx="265151" cy="349920"/>
                    </a:xfrm>
                    <a:custGeom>
                      <a:avLst/>
                      <a:gdLst>
                        <a:gd name="connsiteX0" fmla="*/ 253935 w 265151"/>
                        <a:gd name="connsiteY0" fmla="*/ 23163 h 349920"/>
                        <a:gd name="connsiteX1" fmla="*/ 167637 w 265151"/>
                        <a:gd name="connsiteY1" fmla="*/ 4285 h 349920"/>
                        <a:gd name="connsiteX2" fmla="*/ 105609 w 265151"/>
                        <a:gd name="connsiteY2" fmla="*/ 71706 h 349920"/>
                        <a:gd name="connsiteX3" fmla="*/ 51673 w 265151"/>
                        <a:gd name="connsiteY3" fmla="*/ 163398 h 349920"/>
                        <a:gd name="connsiteX4" fmla="*/ 27401 w 265151"/>
                        <a:gd name="connsiteY4" fmla="*/ 230819 h 349920"/>
                        <a:gd name="connsiteX5" fmla="*/ 8524 w 265151"/>
                        <a:gd name="connsiteY5" fmla="*/ 306330 h 349920"/>
                        <a:gd name="connsiteX6" fmla="*/ 433 w 265151"/>
                        <a:gd name="connsiteY6" fmla="*/ 349480 h 349920"/>
                        <a:gd name="connsiteX7" fmla="*/ 51673 w 265151"/>
                        <a:gd name="connsiteY7" fmla="*/ 182276 h 349920"/>
                        <a:gd name="connsiteX8" fmla="*/ 102913 w 265151"/>
                        <a:gd name="connsiteY8" fmla="*/ 87887 h 349920"/>
                        <a:gd name="connsiteX9" fmla="*/ 167637 w 265151"/>
                        <a:gd name="connsiteY9" fmla="*/ 20466 h 349920"/>
                        <a:gd name="connsiteX10" fmla="*/ 197302 w 265151"/>
                        <a:gd name="connsiteY10" fmla="*/ 9679 h 349920"/>
                        <a:gd name="connsiteX11" fmla="*/ 264723 w 265151"/>
                        <a:gd name="connsiteY11" fmla="*/ 28557 h 349920"/>
                        <a:gd name="connsiteX12" fmla="*/ 253935 w 265151"/>
                        <a:gd name="connsiteY12" fmla="*/ 23163 h 349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5151" h="349920">
                          <a:moveTo>
                            <a:pt x="253935" y="23163"/>
                          </a:moveTo>
                          <a:cubicBezTo>
                            <a:pt x="224270" y="4285"/>
                            <a:pt x="199998" y="-6502"/>
                            <a:pt x="167637" y="4285"/>
                          </a:cubicBezTo>
                          <a:cubicBezTo>
                            <a:pt x="156850" y="6982"/>
                            <a:pt x="127184" y="39344"/>
                            <a:pt x="105609" y="71706"/>
                          </a:cubicBezTo>
                          <a:cubicBezTo>
                            <a:pt x="84035" y="101371"/>
                            <a:pt x="65157" y="128340"/>
                            <a:pt x="51673" y="163398"/>
                          </a:cubicBezTo>
                          <a:cubicBezTo>
                            <a:pt x="43582" y="184973"/>
                            <a:pt x="35492" y="209245"/>
                            <a:pt x="27401" y="230819"/>
                          </a:cubicBezTo>
                          <a:cubicBezTo>
                            <a:pt x="19311" y="255091"/>
                            <a:pt x="13917" y="279362"/>
                            <a:pt x="8524" y="306330"/>
                          </a:cubicBezTo>
                          <a:cubicBezTo>
                            <a:pt x="8524" y="309027"/>
                            <a:pt x="-2264" y="354874"/>
                            <a:pt x="433" y="349480"/>
                          </a:cubicBezTo>
                          <a:cubicBezTo>
                            <a:pt x="11220" y="306330"/>
                            <a:pt x="38188" y="222729"/>
                            <a:pt x="51673" y="182276"/>
                          </a:cubicBezTo>
                          <a:cubicBezTo>
                            <a:pt x="62460" y="147218"/>
                            <a:pt x="84035" y="117552"/>
                            <a:pt x="102913" y="87887"/>
                          </a:cubicBezTo>
                          <a:cubicBezTo>
                            <a:pt x="119093" y="63616"/>
                            <a:pt x="143365" y="36647"/>
                            <a:pt x="167637" y="20466"/>
                          </a:cubicBezTo>
                          <a:cubicBezTo>
                            <a:pt x="178424" y="12376"/>
                            <a:pt x="183818" y="9679"/>
                            <a:pt x="197302" y="9679"/>
                          </a:cubicBezTo>
                          <a:cubicBezTo>
                            <a:pt x="216179" y="9679"/>
                            <a:pt x="245845" y="20466"/>
                            <a:pt x="264723" y="28557"/>
                          </a:cubicBezTo>
                          <a:cubicBezTo>
                            <a:pt x="267419" y="33951"/>
                            <a:pt x="256632" y="25860"/>
                            <a:pt x="253935" y="23163"/>
                          </a:cubicBezTo>
                          <a:close/>
                        </a:path>
                      </a:pathLst>
                    </a:custGeom>
                    <a:solidFill>
                      <a:srgbClr val="DCFB8E">
                        <a:alpha val="30000"/>
                      </a:srgbClr>
                    </a:solidFill>
                    <a:ln w="26947" cap="flat">
                      <a:noFill/>
                      <a:prstDash val="solid"/>
                      <a:miter/>
                    </a:ln>
                  </p:spPr>
                  <p:txBody>
                    <a:bodyPr rtlCol="1" anchor="ctr"/>
                    <a:lstStyle/>
                    <a:p>
                      <a:endParaRPr lang="ar-SA"/>
                    </a:p>
                  </p:txBody>
                </p:sp>
                <p:sp>
                  <p:nvSpPr>
                    <p:cNvPr id="510" name="شكل حر: شكل 1841">
                      <a:extLst>
                        <a:ext uri="{FF2B5EF4-FFF2-40B4-BE49-F238E27FC236}">
                          <a16:creationId xmlns:a16="http://schemas.microsoft.com/office/drawing/2014/main" id="{8B098C3F-967A-4D85-BC8C-958AD5109BDC}"/>
                        </a:ext>
                      </a:extLst>
                    </p:cNvPr>
                    <p:cNvSpPr/>
                    <p:nvPr/>
                  </p:nvSpPr>
                  <p:spPr>
                    <a:xfrm>
                      <a:off x="9881194" y="6569483"/>
                      <a:ext cx="156771" cy="223958"/>
                    </a:xfrm>
                    <a:custGeom>
                      <a:avLst/>
                      <a:gdLst>
                        <a:gd name="connsiteX0" fmla="*/ 142933 w 156771"/>
                        <a:gd name="connsiteY0" fmla="*/ 5394 h 223958"/>
                        <a:gd name="connsiteX1" fmla="*/ 13484 w 156771"/>
                        <a:gd name="connsiteY1" fmla="*/ 180688 h 223958"/>
                        <a:gd name="connsiteX2" fmla="*/ 0 w 156771"/>
                        <a:gd name="connsiteY2" fmla="*/ 223837 h 223958"/>
                        <a:gd name="connsiteX3" fmla="*/ 156417 w 156771"/>
                        <a:gd name="connsiteY3" fmla="*/ 0 h 223958"/>
                        <a:gd name="connsiteX4" fmla="*/ 142933 w 156771"/>
                        <a:gd name="connsiteY4" fmla="*/ 5394 h 223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1" h="223958">
                          <a:moveTo>
                            <a:pt x="142933" y="5394"/>
                          </a:moveTo>
                          <a:cubicBezTo>
                            <a:pt x="80905" y="35058"/>
                            <a:pt x="43149" y="107873"/>
                            <a:pt x="13484" y="180688"/>
                          </a:cubicBezTo>
                          <a:cubicBezTo>
                            <a:pt x="13484" y="183384"/>
                            <a:pt x="0" y="226534"/>
                            <a:pt x="0" y="223837"/>
                          </a:cubicBezTo>
                          <a:cubicBezTo>
                            <a:pt x="29665" y="151022"/>
                            <a:pt x="97086" y="32362"/>
                            <a:pt x="156417" y="0"/>
                          </a:cubicBezTo>
                          <a:cubicBezTo>
                            <a:pt x="159113" y="0"/>
                            <a:pt x="145629" y="5394"/>
                            <a:pt x="142933" y="5394"/>
                          </a:cubicBezTo>
                          <a:close/>
                        </a:path>
                      </a:pathLst>
                    </a:custGeom>
                    <a:solidFill>
                      <a:srgbClr val="DCFB8E">
                        <a:alpha val="80000"/>
                      </a:srgbClr>
                    </a:solidFill>
                    <a:ln w="26947" cap="flat">
                      <a:noFill/>
                      <a:prstDash val="solid"/>
                      <a:miter/>
                    </a:ln>
                  </p:spPr>
                  <p:txBody>
                    <a:bodyPr rtlCol="1" anchor="ctr"/>
                    <a:lstStyle/>
                    <a:p>
                      <a:endParaRPr lang="ar-SA"/>
                    </a:p>
                  </p:txBody>
                </p:sp>
              </p:grpSp>
              <p:grpSp>
                <p:nvGrpSpPr>
                  <p:cNvPr id="465" name="رسم 4">
                    <a:extLst>
                      <a:ext uri="{FF2B5EF4-FFF2-40B4-BE49-F238E27FC236}">
                        <a16:creationId xmlns:a16="http://schemas.microsoft.com/office/drawing/2014/main" id="{F08ED368-CB65-42F7-B047-C7AD90FCBCAA}"/>
                      </a:ext>
                    </a:extLst>
                  </p:cNvPr>
                  <p:cNvGrpSpPr/>
                  <p:nvPr/>
                </p:nvGrpSpPr>
                <p:grpSpPr>
                  <a:xfrm>
                    <a:off x="10563493" y="6839915"/>
                    <a:ext cx="224784" cy="190726"/>
                    <a:chOff x="10563493" y="6839915"/>
                    <a:chExt cx="224784" cy="190726"/>
                  </a:xfrm>
                  <a:solidFill>
                    <a:schemeClr val="accent1"/>
                  </a:solidFill>
                </p:grpSpPr>
                <p:sp>
                  <p:nvSpPr>
                    <p:cNvPr id="472" name="شكل حر: شكل 1843">
                      <a:extLst>
                        <a:ext uri="{FF2B5EF4-FFF2-40B4-BE49-F238E27FC236}">
                          <a16:creationId xmlns:a16="http://schemas.microsoft.com/office/drawing/2014/main" id="{78292A54-61E3-4EB0-870B-5012AD771E64}"/>
                        </a:ext>
                      </a:extLst>
                    </p:cNvPr>
                    <p:cNvSpPr/>
                    <p:nvPr/>
                  </p:nvSpPr>
                  <p:spPr>
                    <a:xfrm>
                      <a:off x="10563493" y="6839915"/>
                      <a:ext cx="224784" cy="190726"/>
                    </a:xfrm>
                    <a:custGeom>
                      <a:avLst/>
                      <a:gdLst>
                        <a:gd name="connsiteX0" fmla="*/ 218443 w 224784"/>
                        <a:gd name="connsiteY0" fmla="*/ 109821 h 190726"/>
                        <a:gd name="connsiteX1" fmla="*/ 172597 w 224784"/>
                        <a:gd name="connsiteY1" fmla="*/ 55884 h 190726"/>
                        <a:gd name="connsiteX2" fmla="*/ 167203 w 224784"/>
                        <a:gd name="connsiteY2" fmla="*/ 55884 h 190726"/>
                        <a:gd name="connsiteX3" fmla="*/ 110569 w 224784"/>
                        <a:gd name="connsiteY3" fmla="*/ 131396 h 190726"/>
                        <a:gd name="connsiteX4" fmla="*/ 102479 w 224784"/>
                        <a:gd name="connsiteY4" fmla="*/ 190726 h 190726"/>
                        <a:gd name="connsiteX5" fmla="*/ 0 w 224784"/>
                        <a:gd name="connsiteY5" fmla="*/ 190726 h 190726"/>
                        <a:gd name="connsiteX6" fmla="*/ 45846 w 224784"/>
                        <a:gd name="connsiteY6" fmla="*/ 61278 h 190726"/>
                        <a:gd name="connsiteX7" fmla="*/ 88995 w 224784"/>
                        <a:gd name="connsiteY7" fmla="*/ 15432 h 190726"/>
                        <a:gd name="connsiteX8" fmla="*/ 223837 w 224784"/>
                        <a:gd name="connsiteY8" fmla="*/ 120608 h 190726"/>
                        <a:gd name="connsiteX9" fmla="*/ 218443 w 224784"/>
                        <a:gd name="connsiteY9" fmla="*/ 109821 h 190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4784" h="190726">
                          <a:moveTo>
                            <a:pt x="218443" y="109821"/>
                          </a:moveTo>
                          <a:cubicBezTo>
                            <a:pt x="207656" y="85549"/>
                            <a:pt x="194171" y="61278"/>
                            <a:pt x="172597" y="55884"/>
                          </a:cubicBezTo>
                          <a:cubicBezTo>
                            <a:pt x="169900" y="55884"/>
                            <a:pt x="167203" y="55884"/>
                            <a:pt x="167203" y="55884"/>
                          </a:cubicBezTo>
                          <a:cubicBezTo>
                            <a:pt x="132145" y="34309"/>
                            <a:pt x="115963" y="104427"/>
                            <a:pt x="110569" y="131396"/>
                          </a:cubicBezTo>
                          <a:cubicBezTo>
                            <a:pt x="107873" y="150274"/>
                            <a:pt x="105176" y="171848"/>
                            <a:pt x="102479" y="190726"/>
                          </a:cubicBezTo>
                          <a:lnTo>
                            <a:pt x="0" y="190726"/>
                          </a:lnTo>
                          <a:cubicBezTo>
                            <a:pt x="8090" y="144880"/>
                            <a:pt x="24271" y="99033"/>
                            <a:pt x="45846" y="61278"/>
                          </a:cubicBezTo>
                          <a:cubicBezTo>
                            <a:pt x="59330" y="42400"/>
                            <a:pt x="72814" y="26219"/>
                            <a:pt x="88995" y="15432"/>
                          </a:cubicBezTo>
                          <a:cubicBezTo>
                            <a:pt x="151022" y="-27717"/>
                            <a:pt x="234624" y="23522"/>
                            <a:pt x="223837" y="120608"/>
                          </a:cubicBezTo>
                          <a:cubicBezTo>
                            <a:pt x="221140" y="117911"/>
                            <a:pt x="218443" y="112517"/>
                            <a:pt x="218443" y="109821"/>
                          </a:cubicBezTo>
                          <a:close/>
                        </a:path>
                      </a:pathLst>
                    </a:custGeom>
                    <a:solidFill>
                      <a:srgbClr val="006400"/>
                    </a:solidFill>
                    <a:ln w="26947" cap="flat">
                      <a:noFill/>
                      <a:prstDash val="solid"/>
                      <a:miter/>
                    </a:ln>
                  </p:spPr>
                  <p:txBody>
                    <a:bodyPr rtlCol="1" anchor="ctr"/>
                    <a:lstStyle/>
                    <a:p>
                      <a:endParaRPr lang="ar-SA"/>
                    </a:p>
                  </p:txBody>
                </p:sp>
                <p:sp>
                  <p:nvSpPr>
                    <p:cNvPr id="473" name="شكل حر: شكل 1844">
                      <a:extLst>
                        <a:ext uri="{FF2B5EF4-FFF2-40B4-BE49-F238E27FC236}">
                          <a16:creationId xmlns:a16="http://schemas.microsoft.com/office/drawing/2014/main" id="{484352DB-70C4-49D6-9BD9-42376D81958E}"/>
                        </a:ext>
                      </a:extLst>
                    </p:cNvPr>
                    <p:cNvSpPr/>
                    <p:nvPr/>
                  </p:nvSpPr>
                  <p:spPr>
                    <a:xfrm>
                      <a:off x="10609339" y="6839915"/>
                      <a:ext cx="178938" cy="120608"/>
                    </a:xfrm>
                    <a:custGeom>
                      <a:avLst/>
                      <a:gdLst>
                        <a:gd name="connsiteX0" fmla="*/ 21575 w 178938"/>
                        <a:gd name="connsiteY0" fmla="*/ 45097 h 120608"/>
                        <a:gd name="connsiteX1" fmla="*/ 0 w 178938"/>
                        <a:gd name="connsiteY1" fmla="*/ 61278 h 120608"/>
                        <a:gd name="connsiteX2" fmla="*/ 43149 w 178938"/>
                        <a:gd name="connsiteY2" fmla="*/ 15432 h 120608"/>
                        <a:gd name="connsiteX3" fmla="*/ 177991 w 178938"/>
                        <a:gd name="connsiteY3" fmla="*/ 120608 h 120608"/>
                        <a:gd name="connsiteX4" fmla="*/ 172597 w 178938"/>
                        <a:gd name="connsiteY4" fmla="*/ 109821 h 120608"/>
                        <a:gd name="connsiteX5" fmla="*/ 175294 w 178938"/>
                        <a:gd name="connsiteY5" fmla="*/ 115214 h 120608"/>
                        <a:gd name="connsiteX6" fmla="*/ 172597 w 178938"/>
                        <a:gd name="connsiteY6" fmla="*/ 109821 h 120608"/>
                        <a:gd name="connsiteX7" fmla="*/ 126751 w 178938"/>
                        <a:gd name="connsiteY7" fmla="*/ 55884 h 120608"/>
                        <a:gd name="connsiteX8" fmla="*/ 21575 w 178938"/>
                        <a:gd name="connsiteY8" fmla="*/ 45097 h 120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8938" h="120608">
                          <a:moveTo>
                            <a:pt x="21575" y="45097"/>
                          </a:moveTo>
                          <a:cubicBezTo>
                            <a:pt x="13484" y="50491"/>
                            <a:pt x="5394" y="55884"/>
                            <a:pt x="0" y="61278"/>
                          </a:cubicBezTo>
                          <a:cubicBezTo>
                            <a:pt x="13484" y="42400"/>
                            <a:pt x="26968" y="26219"/>
                            <a:pt x="43149" y="15432"/>
                          </a:cubicBezTo>
                          <a:cubicBezTo>
                            <a:pt x="105176" y="-27717"/>
                            <a:pt x="188778" y="23522"/>
                            <a:pt x="177991" y="120608"/>
                          </a:cubicBezTo>
                          <a:cubicBezTo>
                            <a:pt x="177991" y="117911"/>
                            <a:pt x="175294" y="112517"/>
                            <a:pt x="172597" y="109821"/>
                          </a:cubicBezTo>
                          <a:cubicBezTo>
                            <a:pt x="172597" y="112517"/>
                            <a:pt x="175294" y="115214"/>
                            <a:pt x="175294" y="115214"/>
                          </a:cubicBezTo>
                          <a:cubicBezTo>
                            <a:pt x="175294" y="112517"/>
                            <a:pt x="172597" y="109821"/>
                            <a:pt x="172597" y="109821"/>
                          </a:cubicBezTo>
                          <a:cubicBezTo>
                            <a:pt x="161810" y="85549"/>
                            <a:pt x="148326" y="61278"/>
                            <a:pt x="126751" y="55884"/>
                          </a:cubicBezTo>
                          <a:cubicBezTo>
                            <a:pt x="94389" y="31613"/>
                            <a:pt x="56634" y="23522"/>
                            <a:pt x="21575" y="45097"/>
                          </a:cubicBezTo>
                          <a:close/>
                        </a:path>
                      </a:pathLst>
                    </a:custGeom>
                    <a:solidFill>
                      <a:srgbClr val="2B8C40"/>
                    </a:solidFill>
                    <a:ln w="26947" cap="flat">
                      <a:noFill/>
                      <a:prstDash val="solid"/>
                      <a:miter/>
                    </a:ln>
                  </p:spPr>
                  <p:txBody>
                    <a:bodyPr rtlCol="1" anchor="ctr"/>
                    <a:lstStyle/>
                    <a:p>
                      <a:endParaRPr lang="ar-SA"/>
                    </a:p>
                  </p:txBody>
                </p:sp>
                <p:sp>
                  <p:nvSpPr>
                    <p:cNvPr id="474" name="شكل حر: شكل 1845">
                      <a:extLst>
                        <a:ext uri="{FF2B5EF4-FFF2-40B4-BE49-F238E27FC236}">
                          <a16:creationId xmlns:a16="http://schemas.microsoft.com/office/drawing/2014/main" id="{11DAFFC6-FA41-405C-9214-21B2D1B6EE42}"/>
                        </a:ext>
                      </a:extLst>
                    </p:cNvPr>
                    <p:cNvSpPr/>
                    <p:nvPr/>
                  </p:nvSpPr>
                  <p:spPr>
                    <a:xfrm>
                      <a:off x="10620126" y="6876922"/>
                      <a:ext cx="113267" cy="153719"/>
                    </a:xfrm>
                    <a:custGeom>
                      <a:avLst/>
                      <a:gdLst>
                        <a:gd name="connsiteX0" fmla="*/ 51240 w 113267"/>
                        <a:gd name="connsiteY0" fmla="*/ 94389 h 153719"/>
                        <a:gd name="connsiteX1" fmla="*/ 43149 w 113267"/>
                        <a:gd name="connsiteY1" fmla="*/ 153720 h 153719"/>
                        <a:gd name="connsiteX2" fmla="*/ 0 w 113267"/>
                        <a:gd name="connsiteY2" fmla="*/ 153720 h 153719"/>
                        <a:gd name="connsiteX3" fmla="*/ 75512 w 113267"/>
                        <a:gd name="connsiteY3" fmla="*/ 0 h 153719"/>
                        <a:gd name="connsiteX4" fmla="*/ 113267 w 113267"/>
                        <a:gd name="connsiteY4" fmla="*/ 18878 h 153719"/>
                        <a:gd name="connsiteX5" fmla="*/ 107873 w 113267"/>
                        <a:gd name="connsiteY5" fmla="*/ 18878 h 153719"/>
                        <a:gd name="connsiteX6" fmla="*/ 51240 w 113267"/>
                        <a:gd name="connsiteY6" fmla="*/ 94389 h 153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267" h="153719">
                          <a:moveTo>
                            <a:pt x="51240" y="94389"/>
                          </a:moveTo>
                          <a:cubicBezTo>
                            <a:pt x="48543" y="113267"/>
                            <a:pt x="45846" y="134842"/>
                            <a:pt x="43149" y="153720"/>
                          </a:cubicBezTo>
                          <a:lnTo>
                            <a:pt x="0" y="153720"/>
                          </a:lnTo>
                          <a:cubicBezTo>
                            <a:pt x="8091" y="86299"/>
                            <a:pt x="26968" y="21575"/>
                            <a:pt x="75512" y="0"/>
                          </a:cubicBezTo>
                          <a:cubicBezTo>
                            <a:pt x="88996" y="2697"/>
                            <a:pt x="99783" y="10787"/>
                            <a:pt x="113267" y="18878"/>
                          </a:cubicBezTo>
                          <a:cubicBezTo>
                            <a:pt x="110570" y="18878"/>
                            <a:pt x="107873" y="18878"/>
                            <a:pt x="107873" y="18878"/>
                          </a:cubicBezTo>
                          <a:cubicBezTo>
                            <a:pt x="72815" y="-2697"/>
                            <a:pt x="59331" y="67421"/>
                            <a:pt x="51240" y="94389"/>
                          </a:cubicBezTo>
                          <a:close/>
                        </a:path>
                      </a:pathLst>
                    </a:custGeom>
                    <a:solidFill>
                      <a:srgbClr val="003B18"/>
                    </a:solidFill>
                    <a:ln w="26947" cap="flat">
                      <a:noFill/>
                      <a:prstDash val="solid"/>
                      <a:miter/>
                    </a:ln>
                  </p:spPr>
                  <p:txBody>
                    <a:bodyPr rtlCol="1" anchor="ctr"/>
                    <a:lstStyle/>
                    <a:p>
                      <a:endParaRPr lang="ar-SA"/>
                    </a:p>
                  </p:txBody>
                </p:sp>
                <p:sp>
                  <p:nvSpPr>
                    <p:cNvPr id="475" name="شكل حر: شكل 1846">
                      <a:extLst>
                        <a:ext uri="{FF2B5EF4-FFF2-40B4-BE49-F238E27FC236}">
                          <a16:creationId xmlns:a16="http://schemas.microsoft.com/office/drawing/2014/main" id="{423523A0-96BD-43DD-83E9-51AA87BFC3C4}"/>
                        </a:ext>
                      </a:extLst>
                    </p:cNvPr>
                    <p:cNvSpPr/>
                    <p:nvPr/>
                  </p:nvSpPr>
                  <p:spPr>
                    <a:xfrm>
                      <a:off x="10635109" y="6848942"/>
                      <a:ext cx="146827" cy="103490"/>
                    </a:xfrm>
                    <a:custGeom>
                      <a:avLst/>
                      <a:gdLst>
                        <a:gd name="connsiteX0" fmla="*/ 1199 w 146827"/>
                        <a:gd name="connsiteY0" fmla="*/ 19889 h 103490"/>
                        <a:gd name="connsiteX1" fmla="*/ 22774 w 146827"/>
                        <a:gd name="connsiteY1" fmla="*/ 6405 h 103490"/>
                        <a:gd name="connsiteX2" fmla="*/ 49742 w 146827"/>
                        <a:gd name="connsiteY2" fmla="*/ 1011 h 103490"/>
                        <a:gd name="connsiteX3" fmla="*/ 98285 w 146827"/>
                        <a:gd name="connsiteY3" fmla="*/ 9102 h 103490"/>
                        <a:gd name="connsiteX4" fmla="*/ 130647 w 146827"/>
                        <a:gd name="connsiteY4" fmla="*/ 44161 h 103490"/>
                        <a:gd name="connsiteX5" fmla="*/ 141434 w 146827"/>
                        <a:gd name="connsiteY5" fmla="*/ 71129 h 103490"/>
                        <a:gd name="connsiteX6" fmla="*/ 146827 w 146827"/>
                        <a:gd name="connsiteY6" fmla="*/ 103491 h 103490"/>
                        <a:gd name="connsiteX7" fmla="*/ 146827 w 146827"/>
                        <a:gd name="connsiteY7" fmla="*/ 103491 h 103490"/>
                        <a:gd name="connsiteX8" fmla="*/ 141434 w 146827"/>
                        <a:gd name="connsiteY8" fmla="*/ 73826 h 103490"/>
                        <a:gd name="connsiteX9" fmla="*/ 130647 w 146827"/>
                        <a:gd name="connsiteY9" fmla="*/ 46857 h 103490"/>
                        <a:gd name="connsiteX10" fmla="*/ 95588 w 146827"/>
                        <a:gd name="connsiteY10" fmla="*/ 11799 h 103490"/>
                        <a:gd name="connsiteX11" fmla="*/ 47045 w 146827"/>
                        <a:gd name="connsiteY11" fmla="*/ 6405 h 103490"/>
                        <a:gd name="connsiteX12" fmla="*/ 22774 w 146827"/>
                        <a:gd name="connsiteY12" fmla="*/ 11799 h 103490"/>
                        <a:gd name="connsiteX13" fmla="*/ 1199 w 146827"/>
                        <a:gd name="connsiteY13" fmla="*/ 19889 h 103490"/>
                        <a:gd name="connsiteX14" fmla="*/ 1199 w 146827"/>
                        <a:gd name="connsiteY14" fmla="*/ 19889 h 10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6827" h="103490">
                          <a:moveTo>
                            <a:pt x="1199" y="19889"/>
                          </a:moveTo>
                          <a:cubicBezTo>
                            <a:pt x="9290" y="14496"/>
                            <a:pt x="14683" y="9102"/>
                            <a:pt x="22774" y="6405"/>
                          </a:cubicBezTo>
                          <a:cubicBezTo>
                            <a:pt x="30864" y="3708"/>
                            <a:pt x="41651" y="1011"/>
                            <a:pt x="49742" y="1011"/>
                          </a:cubicBezTo>
                          <a:cubicBezTo>
                            <a:pt x="65922" y="-1686"/>
                            <a:pt x="82104" y="1011"/>
                            <a:pt x="98285" y="9102"/>
                          </a:cubicBezTo>
                          <a:cubicBezTo>
                            <a:pt x="111769" y="17193"/>
                            <a:pt x="122556" y="27980"/>
                            <a:pt x="130647" y="44161"/>
                          </a:cubicBezTo>
                          <a:cubicBezTo>
                            <a:pt x="136040" y="52251"/>
                            <a:pt x="138737" y="60342"/>
                            <a:pt x="141434" y="71129"/>
                          </a:cubicBezTo>
                          <a:cubicBezTo>
                            <a:pt x="144131" y="81916"/>
                            <a:pt x="144131" y="92704"/>
                            <a:pt x="146827" y="103491"/>
                          </a:cubicBezTo>
                          <a:cubicBezTo>
                            <a:pt x="146827" y="103491"/>
                            <a:pt x="146827" y="103491"/>
                            <a:pt x="146827" y="103491"/>
                          </a:cubicBezTo>
                          <a:cubicBezTo>
                            <a:pt x="146827" y="92704"/>
                            <a:pt x="144131" y="81916"/>
                            <a:pt x="141434" y="73826"/>
                          </a:cubicBezTo>
                          <a:cubicBezTo>
                            <a:pt x="138737" y="65735"/>
                            <a:pt x="133343" y="54948"/>
                            <a:pt x="130647" y="46857"/>
                          </a:cubicBezTo>
                          <a:cubicBezTo>
                            <a:pt x="122556" y="30677"/>
                            <a:pt x="111769" y="19889"/>
                            <a:pt x="95588" y="11799"/>
                          </a:cubicBezTo>
                          <a:cubicBezTo>
                            <a:pt x="79407" y="3708"/>
                            <a:pt x="65922" y="3708"/>
                            <a:pt x="47045" y="6405"/>
                          </a:cubicBezTo>
                          <a:cubicBezTo>
                            <a:pt x="38954" y="9102"/>
                            <a:pt x="30864" y="9102"/>
                            <a:pt x="22774" y="11799"/>
                          </a:cubicBezTo>
                          <a:cubicBezTo>
                            <a:pt x="17380" y="9102"/>
                            <a:pt x="9290" y="17193"/>
                            <a:pt x="1199" y="19889"/>
                          </a:cubicBezTo>
                          <a:cubicBezTo>
                            <a:pt x="1199" y="22586"/>
                            <a:pt x="-1498" y="19889"/>
                            <a:pt x="1199" y="19889"/>
                          </a:cubicBezTo>
                          <a:close/>
                        </a:path>
                      </a:pathLst>
                    </a:custGeom>
                    <a:solidFill>
                      <a:srgbClr val="DCFB8E">
                        <a:alpha val="60000"/>
                      </a:srgbClr>
                    </a:solidFill>
                    <a:ln w="26947" cap="flat">
                      <a:noFill/>
                      <a:prstDash val="solid"/>
                      <a:miter/>
                    </a:ln>
                  </p:spPr>
                  <p:txBody>
                    <a:bodyPr rtlCol="1" anchor="ctr"/>
                    <a:lstStyle/>
                    <a:p>
                      <a:endParaRPr lang="ar-SA"/>
                    </a:p>
                  </p:txBody>
                </p:sp>
              </p:grpSp>
              <p:grpSp>
                <p:nvGrpSpPr>
                  <p:cNvPr id="466" name="رسم 4">
                    <a:extLst>
                      <a:ext uri="{FF2B5EF4-FFF2-40B4-BE49-F238E27FC236}">
                        <a16:creationId xmlns:a16="http://schemas.microsoft.com/office/drawing/2014/main" id="{EE19B886-E594-4924-BF76-0087CE3EEEBE}"/>
                      </a:ext>
                    </a:extLst>
                  </p:cNvPr>
                  <p:cNvGrpSpPr/>
                  <p:nvPr/>
                </p:nvGrpSpPr>
                <p:grpSpPr>
                  <a:xfrm>
                    <a:off x="10563493" y="6580270"/>
                    <a:ext cx="275725" cy="455764"/>
                    <a:chOff x="10563493" y="6580270"/>
                    <a:chExt cx="275725" cy="455764"/>
                  </a:xfrm>
                  <a:solidFill>
                    <a:schemeClr val="accent1"/>
                  </a:solidFill>
                </p:grpSpPr>
                <p:sp>
                  <p:nvSpPr>
                    <p:cNvPr id="467" name="شكل حر: شكل 1848">
                      <a:extLst>
                        <a:ext uri="{FF2B5EF4-FFF2-40B4-BE49-F238E27FC236}">
                          <a16:creationId xmlns:a16="http://schemas.microsoft.com/office/drawing/2014/main" id="{FD839139-B372-4DDD-A825-FD69331487FC}"/>
                        </a:ext>
                      </a:extLst>
                    </p:cNvPr>
                    <p:cNvSpPr/>
                    <p:nvPr/>
                  </p:nvSpPr>
                  <p:spPr>
                    <a:xfrm>
                      <a:off x="10566009" y="6583643"/>
                      <a:ext cx="273210" cy="452391"/>
                    </a:xfrm>
                    <a:custGeom>
                      <a:avLst/>
                      <a:gdLst>
                        <a:gd name="connsiteX0" fmla="*/ 153901 w 273210"/>
                        <a:gd name="connsiteY0" fmla="*/ 446998 h 452391"/>
                        <a:gd name="connsiteX1" fmla="*/ 159295 w 273210"/>
                        <a:gd name="connsiteY1" fmla="*/ 209677 h 452391"/>
                        <a:gd name="connsiteX2" fmla="*/ 159295 w 273210"/>
                        <a:gd name="connsiteY2" fmla="*/ 209677 h 452391"/>
                        <a:gd name="connsiteX3" fmla="*/ 132326 w 273210"/>
                        <a:gd name="connsiteY3" fmla="*/ 61351 h 452391"/>
                        <a:gd name="connsiteX4" fmla="*/ 78390 w 273210"/>
                        <a:gd name="connsiteY4" fmla="*/ 115287 h 452391"/>
                        <a:gd name="connsiteX5" fmla="*/ 2878 w 273210"/>
                        <a:gd name="connsiteY5" fmla="*/ 220464 h 452391"/>
                        <a:gd name="connsiteX6" fmla="*/ 83783 w 273210"/>
                        <a:gd name="connsiteY6" fmla="*/ 28989 h 452391"/>
                        <a:gd name="connsiteX7" fmla="*/ 248290 w 273210"/>
                        <a:gd name="connsiteY7" fmla="*/ 72138 h 452391"/>
                        <a:gd name="connsiteX8" fmla="*/ 259077 w 273210"/>
                        <a:gd name="connsiteY8" fmla="*/ 452392 h 452391"/>
                        <a:gd name="connsiteX9" fmla="*/ 153901 w 273210"/>
                        <a:gd name="connsiteY9" fmla="*/ 452392 h 452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3210" h="452391">
                          <a:moveTo>
                            <a:pt x="153901" y="446998"/>
                          </a:moveTo>
                          <a:cubicBezTo>
                            <a:pt x="153901" y="368790"/>
                            <a:pt x="159295" y="287885"/>
                            <a:pt x="159295" y="209677"/>
                          </a:cubicBezTo>
                          <a:cubicBezTo>
                            <a:pt x="159295" y="225858"/>
                            <a:pt x="159295" y="244735"/>
                            <a:pt x="159295" y="209677"/>
                          </a:cubicBezTo>
                          <a:cubicBezTo>
                            <a:pt x="159295" y="161134"/>
                            <a:pt x="161991" y="104500"/>
                            <a:pt x="132326" y="61351"/>
                          </a:cubicBezTo>
                          <a:cubicBezTo>
                            <a:pt x="108054" y="74835"/>
                            <a:pt x="99964" y="99107"/>
                            <a:pt x="78390" y="115287"/>
                          </a:cubicBezTo>
                          <a:cubicBezTo>
                            <a:pt x="43330" y="139559"/>
                            <a:pt x="16362" y="185405"/>
                            <a:pt x="2878" y="220464"/>
                          </a:cubicBezTo>
                          <a:cubicBezTo>
                            <a:pt x="-10606" y="161134"/>
                            <a:pt x="24453" y="72138"/>
                            <a:pt x="83783" y="28989"/>
                          </a:cubicBezTo>
                          <a:cubicBezTo>
                            <a:pt x="161991" y="-30341"/>
                            <a:pt x="229412" y="10111"/>
                            <a:pt x="248290" y="72138"/>
                          </a:cubicBezTo>
                          <a:cubicBezTo>
                            <a:pt x="291439" y="193496"/>
                            <a:pt x="267168" y="322944"/>
                            <a:pt x="259077" y="452392"/>
                          </a:cubicBezTo>
                          <a:lnTo>
                            <a:pt x="153901" y="452392"/>
                          </a:lnTo>
                          <a:close/>
                        </a:path>
                      </a:pathLst>
                    </a:custGeom>
                    <a:solidFill>
                      <a:srgbClr val="003B18"/>
                    </a:solidFill>
                    <a:ln w="26947" cap="flat">
                      <a:noFill/>
                      <a:prstDash val="solid"/>
                      <a:miter/>
                    </a:ln>
                  </p:spPr>
                  <p:txBody>
                    <a:bodyPr rtlCol="1" anchor="ctr"/>
                    <a:lstStyle/>
                    <a:p>
                      <a:endParaRPr lang="ar-SA"/>
                    </a:p>
                  </p:txBody>
                </p:sp>
                <p:sp>
                  <p:nvSpPr>
                    <p:cNvPr id="468" name="شكل حر: شكل 1849">
                      <a:extLst>
                        <a:ext uri="{FF2B5EF4-FFF2-40B4-BE49-F238E27FC236}">
                          <a16:creationId xmlns:a16="http://schemas.microsoft.com/office/drawing/2014/main" id="{15A25C86-5B21-4C8D-A6B6-6D3A32D17AD3}"/>
                        </a:ext>
                      </a:extLst>
                    </p:cNvPr>
                    <p:cNvSpPr/>
                    <p:nvPr/>
                  </p:nvSpPr>
                  <p:spPr>
                    <a:xfrm>
                      <a:off x="10698335" y="6607239"/>
                      <a:ext cx="74858" cy="423403"/>
                    </a:xfrm>
                    <a:custGeom>
                      <a:avLst/>
                      <a:gdLst>
                        <a:gd name="connsiteX0" fmla="*/ 62027 w 74858"/>
                        <a:gd name="connsiteY0" fmla="*/ 423403 h 423403"/>
                        <a:gd name="connsiteX1" fmla="*/ 21574 w 74858"/>
                        <a:gd name="connsiteY1" fmla="*/ 423403 h 423403"/>
                        <a:gd name="connsiteX2" fmla="*/ 26968 w 74858"/>
                        <a:gd name="connsiteY2" fmla="*/ 183385 h 423403"/>
                        <a:gd name="connsiteX3" fmla="*/ 26968 w 74858"/>
                        <a:gd name="connsiteY3" fmla="*/ 183385 h 423403"/>
                        <a:gd name="connsiteX4" fmla="*/ 26968 w 74858"/>
                        <a:gd name="connsiteY4" fmla="*/ 183385 h 423403"/>
                        <a:gd name="connsiteX5" fmla="*/ 0 w 74858"/>
                        <a:gd name="connsiteY5" fmla="*/ 35059 h 423403"/>
                        <a:gd name="connsiteX6" fmla="*/ 0 w 74858"/>
                        <a:gd name="connsiteY6" fmla="*/ 35059 h 423403"/>
                        <a:gd name="connsiteX7" fmla="*/ 32361 w 74858"/>
                        <a:gd name="connsiteY7" fmla="*/ 0 h 423403"/>
                        <a:gd name="connsiteX8" fmla="*/ 72814 w 74858"/>
                        <a:gd name="connsiteY8" fmla="*/ 234624 h 423403"/>
                        <a:gd name="connsiteX9" fmla="*/ 62027 w 74858"/>
                        <a:gd name="connsiteY9" fmla="*/ 423403 h 42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858" h="423403">
                          <a:moveTo>
                            <a:pt x="62027" y="423403"/>
                          </a:moveTo>
                          <a:lnTo>
                            <a:pt x="21574" y="423403"/>
                          </a:lnTo>
                          <a:cubicBezTo>
                            <a:pt x="21574" y="345194"/>
                            <a:pt x="26968" y="264290"/>
                            <a:pt x="26968" y="183385"/>
                          </a:cubicBezTo>
                          <a:lnTo>
                            <a:pt x="26968" y="183385"/>
                          </a:lnTo>
                          <a:lnTo>
                            <a:pt x="26968" y="183385"/>
                          </a:lnTo>
                          <a:cubicBezTo>
                            <a:pt x="26968" y="134842"/>
                            <a:pt x="29665" y="78208"/>
                            <a:pt x="0" y="35059"/>
                          </a:cubicBezTo>
                          <a:cubicBezTo>
                            <a:pt x="0" y="35059"/>
                            <a:pt x="0" y="35059"/>
                            <a:pt x="0" y="35059"/>
                          </a:cubicBezTo>
                          <a:cubicBezTo>
                            <a:pt x="8090" y="21575"/>
                            <a:pt x="18877" y="10787"/>
                            <a:pt x="32361" y="0"/>
                          </a:cubicBezTo>
                          <a:cubicBezTo>
                            <a:pt x="75511" y="70118"/>
                            <a:pt x="78208" y="151023"/>
                            <a:pt x="72814" y="234624"/>
                          </a:cubicBezTo>
                          <a:cubicBezTo>
                            <a:pt x="64724" y="299349"/>
                            <a:pt x="62027" y="361375"/>
                            <a:pt x="62027" y="423403"/>
                          </a:cubicBezTo>
                          <a:close/>
                        </a:path>
                      </a:pathLst>
                    </a:custGeom>
                    <a:solidFill>
                      <a:srgbClr val="0B2E1D"/>
                    </a:solidFill>
                    <a:ln w="26947" cap="flat">
                      <a:noFill/>
                      <a:prstDash val="solid"/>
                      <a:miter/>
                    </a:ln>
                  </p:spPr>
                  <p:txBody>
                    <a:bodyPr rtlCol="1" anchor="ctr"/>
                    <a:lstStyle/>
                    <a:p>
                      <a:endParaRPr lang="ar-SA"/>
                    </a:p>
                  </p:txBody>
                </p:sp>
                <p:sp>
                  <p:nvSpPr>
                    <p:cNvPr id="469" name="شكل حر: شكل 1850">
                      <a:extLst>
                        <a:ext uri="{FF2B5EF4-FFF2-40B4-BE49-F238E27FC236}">
                          <a16:creationId xmlns:a16="http://schemas.microsoft.com/office/drawing/2014/main" id="{48F3F6DD-C31E-4573-80D0-19D390192613}"/>
                        </a:ext>
                      </a:extLst>
                    </p:cNvPr>
                    <p:cNvSpPr/>
                    <p:nvPr/>
                  </p:nvSpPr>
                  <p:spPr>
                    <a:xfrm>
                      <a:off x="10566190" y="6580270"/>
                      <a:ext cx="207656" cy="218443"/>
                    </a:xfrm>
                    <a:custGeom>
                      <a:avLst/>
                      <a:gdLst>
                        <a:gd name="connsiteX0" fmla="*/ 153720 w 207656"/>
                        <a:gd name="connsiteY0" fmla="*/ 0 h 218443"/>
                        <a:gd name="connsiteX1" fmla="*/ 207656 w 207656"/>
                        <a:gd name="connsiteY1" fmla="*/ 13484 h 218443"/>
                        <a:gd name="connsiteX2" fmla="*/ 204959 w 207656"/>
                        <a:gd name="connsiteY2" fmla="*/ 13484 h 218443"/>
                        <a:gd name="connsiteX3" fmla="*/ 132145 w 207656"/>
                        <a:gd name="connsiteY3" fmla="*/ 62027 h 218443"/>
                        <a:gd name="connsiteX4" fmla="*/ 78209 w 207656"/>
                        <a:gd name="connsiteY4" fmla="*/ 113267 h 218443"/>
                        <a:gd name="connsiteX5" fmla="*/ 2697 w 207656"/>
                        <a:gd name="connsiteY5" fmla="*/ 218444 h 218443"/>
                        <a:gd name="connsiteX6" fmla="*/ 0 w 207656"/>
                        <a:gd name="connsiteY6" fmla="*/ 199565 h 218443"/>
                        <a:gd name="connsiteX7" fmla="*/ 5394 w 207656"/>
                        <a:gd name="connsiteY7" fmla="*/ 188778 h 218443"/>
                        <a:gd name="connsiteX8" fmla="*/ 153720 w 207656"/>
                        <a:gd name="connsiteY8" fmla="*/ 0 h 218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656" h="218443">
                          <a:moveTo>
                            <a:pt x="153720" y="0"/>
                          </a:moveTo>
                          <a:cubicBezTo>
                            <a:pt x="172598" y="0"/>
                            <a:pt x="191475" y="5394"/>
                            <a:pt x="207656" y="13484"/>
                          </a:cubicBezTo>
                          <a:cubicBezTo>
                            <a:pt x="207656" y="13484"/>
                            <a:pt x="204959" y="13484"/>
                            <a:pt x="204959" y="13484"/>
                          </a:cubicBezTo>
                          <a:cubicBezTo>
                            <a:pt x="169901" y="18878"/>
                            <a:pt x="148326" y="37755"/>
                            <a:pt x="132145" y="62027"/>
                          </a:cubicBezTo>
                          <a:cubicBezTo>
                            <a:pt x="107873" y="75511"/>
                            <a:pt x="99783" y="99783"/>
                            <a:pt x="78209" y="113267"/>
                          </a:cubicBezTo>
                          <a:cubicBezTo>
                            <a:pt x="43149" y="137539"/>
                            <a:pt x="16181" y="183385"/>
                            <a:pt x="2697" y="218444"/>
                          </a:cubicBezTo>
                          <a:cubicBezTo>
                            <a:pt x="2697" y="213050"/>
                            <a:pt x="0" y="207656"/>
                            <a:pt x="0" y="199565"/>
                          </a:cubicBezTo>
                          <a:cubicBezTo>
                            <a:pt x="0" y="196869"/>
                            <a:pt x="2697" y="194172"/>
                            <a:pt x="5394" y="188778"/>
                          </a:cubicBezTo>
                          <a:cubicBezTo>
                            <a:pt x="43149" y="124054"/>
                            <a:pt x="72815" y="37755"/>
                            <a:pt x="153720" y="0"/>
                          </a:cubicBezTo>
                          <a:close/>
                        </a:path>
                      </a:pathLst>
                    </a:custGeom>
                    <a:solidFill>
                      <a:srgbClr val="64AF42"/>
                    </a:solidFill>
                    <a:ln w="26947" cap="flat">
                      <a:noFill/>
                      <a:prstDash val="solid"/>
                      <a:miter/>
                    </a:ln>
                  </p:spPr>
                  <p:txBody>
                    <a:bodyPr rtlCol="1" anchor="ctr"/>
                    <a:lstStyle/>
                    <a:p>
                      <a:endParaRPr lang="ar-SA"/>
                    </a:p>
                  </p:txBody>
                </p:sp>
                <p:sp>
                  <p:nvSpPr>
                    <p:cNvPr id="470" name="شكل حر: شكل 1851">
                      <a:extLst>
                        <a:ext uri="{FF2B5EF4-FFF2-40B4-BE49-F238E27FC236}">
                          <a16:creationId xmlns:a16="http://schemas.microsoft.com/office/drawing/2014/main" id="{091574BC-6F71-4225-AD59-75DF069209E3}"/>
                        </a:ext>
                      </a:extLst>
                    </p:cNvPr>
                    <p:cNvSpPr/>
                    <p:nvPr/>
                  </p:nvSpPr>
                  <p:spPr>
                    <a:xfrm>
                      <a:off x="10563493" y="6580270"/>
                      <a:ext cx="156415" cy="202262"/>
                    </a:xfrm>
                    <a:custGeom>
                      <a:avLst/>
                      <a:gdLst>
                        <a:gd name="connsiteX0" fmla="*/ 86298 w 156415"/>
                        <a:gd name="connsiteY0" fmla="*/ 29665 h 202262"/>
                        <a:gd name="connsiteX1" fmla="*/ 156416 w 156415"/>
                        <a:gd name="connsiteY1" fmla="*/ 0 h 202262"/>
                        <a:gd name="connsiteX2" fmla="*/ 5393 w 156415"/>
                        <a:gd name="connsiteY2" fmla="*/ 191475 h 202262"/>
                        <a:gd name="connsiteX3" fmla="*/ 0 w 156415"/>
                        <a:gd name="connsiteY3" fmla="*/ 202262 h 202262"/>
                        <a:gd name="connsiteX4" fmla="*/ 86298 w 156415"/>
                        <a:gd name="connsiteY4" fmla="*/ 29665 h 202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415" h="202262">
                          <a:moveTo>
                            <a:pt x="86298" y="29665"/>
                          </a:moveTo>
                          <a:cubicBezTo>
                            <a:pt x="110569" y="10787"/>
                            <a:pt x="134842" y="2697"/>
                            <a:pt x="156416" y="0"/>
                          </a:cubicBezTo>
                          <a:cubicBezTo>
                            <a:pt x="75511" y="37755"/>
                            <a:pt x="45846" y="124054"/>
                            <a:pt x="5393" y="191475"/>
                          </a:cubicBezTo>
                          <a:cubicBezTo>
                            <a:pt x="2696" y="194172"/>
                            <a:pt x="2696" y="196869"/>
                            <a:pt x="0" y="202262"/>
                          </a:cubicBezTo>
                          <a:cubicBezTo>
                            <a:pt x="0" y="142932"/>
                            <a:pt x="32361" y="67421"/>
                            <a:pt x="86298" y="29665"/>
                          </a:cubicBezTo>
                          <a:close/>
                        </a:path>
                      </a:pathLst>
                    </a:custGeom>
                    <a:solidFill>
                      <a:srgbClr val="72C500"/>
                    </a:solidFill>
                    <a:ln w="26947" cap="flat">
                      <a:noFill/>
                      <a:prstDash val="solid"/>
                      <a:miter/>
                    </a:ln>
                  </p:spPr>
                  <p:txBody>
                    <a:bodyPr rtlCol="1" anchor="ctr"/>
                    <a:lstStyle/>
                    <a:p>
                      <a:endParaRPr lang="ar-SA"/>
                    </a:p>
                  </p:txBody>
                </p:sp>
                <p:sp>
                  <p:nvSpPr>
                    <p:cNvPr id="471" name="شكل حر: شكل 1852">
                      <a:extLst>
                        <a:ext uri="{FF2B5EF4-FFF2-40B4-BE49-F238E27FC236}">
                          <a16:creationId xmlns:a16="http://schemas.microsoft.com/office/drawing/2014/main" id="{B703F0B5-45D1-4A17-8F11-F0049F2F2275}"/>
                        </a:ext>
                      </a:extLst>
                    </p:cNvPr>
                    <p:cNvSpPr/>
                    <p:nvPr/>
                  </p:nvSpPr>
                  <p:spPr>
                    <a:xfrm>
                      <a:off x="10563493" y="6591057"/>
                      <a:ext cx="113266" cy="172597"/>
                    </a:xfrm>
                    <a:custGeom>
                      <a:avLst/>
                      <a:gdLst>
                        <a:gd name="connsiteX0" fmla="*/ 16180 w 113266"/>
                        <a:gd name="connsiteY0" fmla="*/ 121357 h 172597"/>
                        <a:gd name="connsiteX1" fmla="*/ 40452 w 113266"/>
                        <a:gd name="connsiteY1" fmla="*/ 72815 h 172597"/>
                        <a:gd name="connsiteX2" fmla="*/ 53937 w 113266"/>
                        <a:gd name="connsiteY2" fmla="*/ 48543 h 172597"/>
                        <a:gd name="connsiteX3" fmla="*/ 70117 w 113266"/>
                        <a:gd name="connsiteY3" fmla="*/ 29665 h 172597"/>
                        <a:gd name="connsiteX4" fmla="*/ 113266 w 113266"/>
                        <a:gd name="connsiteY4" fmla="*/ 0 h 172597"/>
                        <a:gd name="connsiteX5" fmla="*/ 113266 w 113266"/>
                        <a:gd name="connsiteY5" fmla="*/ 0 h 172597"/>
                        <a:gd name="connsiteX6" fmla="*/ 72814 w 113266"/>
                        <a:gd name="connsiteY6" fmla="*/ 32362 h 172597"/>
                        <a:gd name="connsiteX7" fmla="*/ 56633 w 113266"/>
                        <a:gd name="connsiteY7" fmla="*/ 51240 h 172597"/>
                        <a:gd name="connsiteX8" fmla="*/ 43149 w 113266"/>
                        <a:gd name="connsiteY8" fmla="*/ 72815 h 172597"/>
                        <a:gd name="connsiteX9" fmla="*/ 29665 w 113266"/>
                        <a:gd name="connsiteY9" fmla="*/ 94389 h 172597"/>
                        <a:gd name="connsiteX10" fmla="*/ 18877 w 113266"/>
                        <a:gd name="connsiteY10" fmla="*/ 121357 h 172597"/>
                        <a:gd name="connsiteX11" fmla="*/ 2696 w 113266"/>
                        <a:gd name="connsiteY11" fmla="*/ 172598 h 172597"/>
                        <a:gd name="connsiteX12" fmla="*/ 0 w 113266"/>
                        <a:gd name="connsiteY12" fmla="*/ 172598 h 172597"/>
                        <a:gd name="connsiteX13" fmla="*/ 16180 w 113266"/>
                        <a:gd name="connsiteY13" fmla="*/ 121357 h 172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266" h="172597">
                          <a:moveTo>
                            <a:pt x="16180" y="121357"/>
                          </a:moveTo>
                          <a:cubicBezTo>
                            <a:pt x="21574" y="105177"/>
                            <a:pt x="29665" y="88996"/>
                            <a:pt x="40452" y="72815"/>
                          </a:cubicBezTo>
                          <a:cubicBezTo>
                            <a:pt x="45846" y="64724"/>
                            <a:pt x="48543" y="56634"/>
                            <a:pt x="53937" y="48543"/>
                          </a:cubicBezTo>
                          <a:cubicBezTo>
                            <a:pt x="59330" y="43149"/>
                            <a:pt x="64724" y="35059"/>
                            <a:pt x="70117" y="29665"/>
                          </a:cubicBezTo>
                          <a:cubicBezTo>
                            <a:pt x="83601" y="18878"/>
                            <a:pt x="97085" y="8091"/>
                            <a:pt x="113266" y="0"/>
                          </a:cubicBezTo>
                          <a:cubicBezTo>
                            <a:pt x="113266" y="0"/>
                            <a:pt x="113266" y="0"/>
                            <a:pt x="113266" y="0"/>
                          </a:cubicBezTo>
                          <a:cubicBezTo>
                            <a:pt x="97085" y="8091"/>
                            <a:pt x="83601" y="18878"/>
                            <a:pt x="72814" y="32362"/>
                          </a:cubicBezTo>
                          <a:cubicBezTo>
                            <a:pt x="67421" y="37756"/>
                            <a:pt x="59330" y="45846"/>
                            <a:pt x="56633" y="51240"/>
                          </a:cubicBezTo>
                          <a:cubicBezTo>
                            <a:pt x="51240" y="59331"/>
                            <a:pt x="48543" y="64724"/>
                            <a:pt x="43149" y="72815"/>
                          </a:cubicBezTo>
                          <a:cubicBezTo>
                            <a:pt x="37755" y="80905"/>
                            <a:pt x="32361" y="86299"/>
                            <a:pt x="29665" y="94389"/>
                          </a:cubicBezTo>
                          <a:cubicBezTo>
                            <a:pt x="24271" y="102480"/>
                            <a:pt x="21574" y="110570"/>
                            <a:pt x="18877" y="121357"/>
                          </a:cubicBezTo>
                          <a:cubicBezTo>
                            <a:pt x="10787" y="137539"/>
                            <a:pt x="5393" y="156416"/>
                            <a:pt x="2696" y="172598"/>
                          </a:cubicBezTo>
                          <a:cubicBezTo>
                            <a:pt x="2696" y="172598"/>
                            <a:pt x="0" y="172598"/>
                            <a:pt x="0" y="172598"/>
                          </a:cubicBezTo>
                          <a:cubicBezTo>
                            <a:pt x="5393" y="153720"/>
                            <a:pt x="10787" y="137539"/>
                            <a:pt x="16180" y="121357"/>
                          </a:cubicBezTo>
                          <a:close/>
                        </a:path>
                      </a:pathLst>
                    </a:custGeom>
                    <a:solidFill>
                      <a:srgbClr val="DCFB8E">
                        <a:alpha val="60000"/>
                      </a:srgbClr>
                    </a:solidFill>
                    <a:ln w="26947" cap="flat">
                      <a:noFill/>
                      <a:prstDash val="solid"/>
                      <a:miter/>
                    </a:ln>
                  </p:spPr>
                  <p:txBody>
                    <a:bodyPr rtlCol="1" anchor="ctr"/>
                    <a:lstStyle/>
                    <a:p>
                      <a:endParaRPr lang="ar-SA"/>
                    </a:p>
                  </p:txBody>
                </p:sp>
              </p:grpSp>
            </p:grpSp>
            <p:grpSp>
              <p:nvGrpSpPr>
                <p:cNvPr id="120" name="رسم 4">
                  <a:extLst>
                    <a:ext uri="{FF2B5EF4-FFF2-40B4-BE49-F238E27FC236}">
                      <a16:creationId xmlns:a16="http://schemas.microsoft.com/office/drawing/2014/main" id="{8232C790-7E98-48E7-BBF1-D6D4895DF24B}"/>
                    </a:ext>
                  </a:extLst>
                </p:cNvPr>
                <p:cNvGrpSpPr/>
                <p:nvPr/>
              </p:nvGrpSpPr>
              <p:grpSpPr>
                <a:xfrm>
                  <a:off x="5161504" y="5766837"/>
                  <a:ext cx="3986151" cy="1269198"/>
                  <a:chOff x="5161504" y="5766837"/>
                  <a:chExt cx="3986151" cy="1269198"/>
                </a:xfrm>
                <a:solidFill>
                  <a:schemeClr val="accent1"/>
                </a:solidFill>
              </p:grpSpPr>
              <p:grpSp>
                <p:nvGrpSpPr>
                  <p:cNvPr id="121" name="رسم 4">
                    <a:extLst>
                      <a:ext uri="{FF2B5EF4-FFF2-40B4-BE49-F238E27FC236}">
                        <a16:creationId xmlns:a16="http://schemas.microsoft.com/office/drawing/2014/main" id="{029AA110-AFAC-4BFC-A9CD-8175E5CC677D}"/>
                      </a:ext>
                    </a:extLst>
                  </p:cNvPr>
                  <p:cNvGrpSpPr/>
                  <p:nvPr/>
                </p:nvGrpSpPr>
                <p:grpSpPr>
                  <a:xfrm>
                    <a:off x="7976624" y="5946515"/>
                    <a:ext cx="904045" cy="1086823"/>
                    <a:chOff x="7976624" y="5946515"/>
                    <a:chExt cx="904045" cy="1086823"/>
                  </a:xfrm>
                  <a:solidFill>
                    <a:schemeClr val="accent1"/>
                  </a:solidFill>
                </p:grpSpPr>
                <p:sp>
                  <p:nvSpPr>
                    <p:cNvPr id="449" name="شكل حر: شكل 1855">
                      <a:extLst>
                        <a:ext uri="{FF2B5EF4-FFF2-40B4-BE49-F238E27FC236}">
                          <a16:creationId xmlns:a16="http://schemas.microsoft.com/office/drawing/2014/main" id="{D2EAA409-0C82-4AFD-957D-0664A2CAA472}"/>
                        </a:ext>
                      </a:extLst>
                    </p:cNvPr>
                    <p:cNvSpPr/>
                    <p:nvPr/>
                  </p:nvSpPr>
                  <p:spPr>
                    <a:xfrm>
                      <a:off x="8621774" y="5972414"/>
                      <a:ext cx="258895" cy="1058227"/>
                    </a:xfrm>
                    <a:custGeom>
                      <a:avLst/>
                      <a:gdLst>
                        <a:gd name="connsiteX0" fmla="*/ 115963 w 258895"/>
                        <a:gd name="connsiteY0" fmla="*/ 1058228 h 1058227"/>
                        <a:gd name="connsiteX1" fmla="*/ 0 w 258895"/>
                        <a:gd name="connsiteY1" fmla="*/ 1058228 h 1058227"/>
                        <a:gd name="connsiteX2" fmla="*/ 2696 w 258895"/>
                        <a:gd name="connsiteY2" fmla="*/ 893721 h 1058227"/>
                        <a:gd name="connsiteX3" fmla="*/ 2696 w 258895"/>
                        <a:gd name="connsiteY3" fmla="*/ 893721 h 1058227"/>
                        <a:gd name="connsiteX4" fmla="*/ 53937 w 258895"/>
                        <a:gd name="connsiteY4" fmla="*/ 394807 h 1058227"/>
                        <a:gd name="connsiteX5" fmla="*/ 132145 w 258895"/>
                        <a:gd name="connsiteY5" fmla="*/ 173666 h 1058227"/>
                        <a:gd name="connsiteX6" fmla="*/ 258895 w 258895"/>
                        <a:gd name="connsiteY6" fmla="*/ 1069 h 1058227"/>
                        <a:gd name="connsiteX7" fmla="*/ 118660 w 258895"/>
                        <a:gd name="connsiteY7" fmla="*/ 971929 h 1058227"/>
                        <a:gd name="connsiteX8" fmla="*/ 115963 w 258895"/>
                        <a:gd name="connsiteY8" fmla="*/ 1058228 h 1058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895" h="1058227">
                          <a:moveTo>
                            <a:pt x="115963" y="1058228"/>
                          </a:moveTo>
                          <a:lnTo>
                            <a:pt x="0" y="1058228"/>
                          </a:lnTo>
                          <a:cubicBezTo>
                            <a:pt x="0" y="985413"/>
                            <a:pt x="2696" y="920689"/>
                            <a:pt x="2696" y="893721"/>
                          </a:cubicBezTo>
                          <a:cubicBezTo>
                            <a:pt x="2696" y="909902"/>
                            <a:pt x="2696" y="917992"/>
                            <a:pt x="2696" y="893721"/>
                          </a:cubicBezTo>
                          <a:cubicBezTo>
                            <a:pt x="2696" y="726517"/>
                            <a:pt x="16180" y="556617"/>
                            <a:pt x="53937" y="394807"/>
                          </a:cubicBezTo>
                          <a:cubicBezTo>
                            <a:pt x="72814" y="316598"/>
                            <a:pt x="97085" y="241087"/>
                            <a:pt x="132145" y="173666"/>
                          </a:cubicBezTo>
                          <a:cubicBezTo>
                            <a:pt x="140235" y="157486"/>
                            <a:pt x="248108" y="-15112"/>
                            <a:pt x="258895" y="1069"/>
                          </a:cubicBezTo>
                          <a:cubicBezTo>
                            <a:pt x="253502" y="-1628"/>
                            <a:pt x="126751" y="885630"/>
                            <a:pt x="118660" y="971929"/>
                          </a:cubicBezTo>
                          <a:cubicBezTo>
                            <a:pt x="115963" y="988110"/>
                            <a:pt x="115963" y="1020472"/>
                            <a:pt x="115963" y="1058228"/>
                          </a:cubicBezTo>
                          <a:close/>
                        </a:path>
                      </a:pathLst>
                    </a:custGeom>
                    <a:solidFill>
                      <a:srgbClr val="003B18"/>
                    </a:solidFill>
                    <a:ln w="26947" cap="flat">
                      <a:noFill/>
                      <a:prstDash val="solid"/>
                      <a:miter/>
                    </a:ln>
                  </p:spPr>
                  <p:txBody>
                    <a:bodyPr rtlCol="1" anchor="ctr"/>
                    <a:lstStyle/>
                    <a:p>
                      <a:endParaRPr lang="ar-SA"/>
                    </a:p>
                  </p:txBody>
                </p:sp>
                <p:sp>
                  <p:nvSpPr>
                    <p:cNvPr id="450" name="شكل حر: شكل 1856">
                      <a:extLst>
                        <a:ext uri="{FF2B5EF4-FFF2-40B4-BE49-F238E27FC236}">
                          <a16:creationId xmlns:a16="http://schemas.microsoft.com/office/drawing/2014/main" id="{2AAAF3C0-0B12-4280-99C0-F987BBC1DF37}"/>
                        </a:ext>
                      </a:extLst>
                    </p:cNvPr>
                    <p:cNvSpPr/>
                    <p:nvPr/>
                  </p:nvSpPr>
                  <p:spPr>
                    <a:xfrm>
                      <a:off x="8673013" y="5976180"/>
                      <a:ext cx="199565" cy="1054461"/>
                    </a:xfrm>
                    <a:custGeom>
                      <a:avLst/>
                      <a:gdLst>
                        <a:gd name="connsiteX0" fmla="*/ 64724 w 199565"/>
                        <a:gd name="connsiteY0" fmla="*/ 1054462 h 1054461"/>
                        <a:gd name="connsiteX1" fmla="*/ 0 w 199565"/>
                        <a:gd name="connsiteY1" fmla="*/ 1054462 h 1054461"/>
                        <a:gd name="connsiteX2" fmla="*/ 102479 w 199565"/>
                        <a:gd name="connsiteY2" fmla="*/ 248109 h 1054461"/>
                        <a:gd name="connsiteX3" fmla="*/ 199565 w 199565"/>
                        <a:gd name="connsiteY3" fmla="*/ 0 h 1054461"/>
                        <a:gd name="connsiteX4" fmla="*/ 62027 w 199565"/>
                        <a:gd name="connsiteY4" fmla="*/ 968163 h 1054461"/>
                        <a:gd name="connsiteX5" fmla="*/ 64724 w 199565"/>
                        <a:gd name="connsiteY5" fmla="*/ 1054462 h 1054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565" h="1054461">
                          <a:moveTo>
                            <a:pt x="64724" y="1054462"/>
                          </a:moveTo>
                          <a:lnTo>
                            <a:pt x="0" y="1054462"/>
                          </a:lnTo>
                          <a:cubicBezTo>
                            <a:pt x="8090" y="782082"/>
                            <a:pt x="37755" y="512398"/>
                            <a:pt x="102479" y="248109"/>
                          </a:cubicBezTo>
                          <a:cubicBezTo>
                            <a:pt x="126751" y="161810"/>
                            <a:pt x="164507" y="83602"/>
                            <a:pt x="199565" y="0"/>
                          </a:cubicBezTo>
                          <a:cubicBezTo>
                            <a:pt x="183384" y="70117"/>
                            <a:pt x="67421" y="884561"/>
                            <a:pt x="62027" y="968163"/>
                          </a:cubicBezTo>
                          <a:cubicBezTo>
                            <a:pt x="64724" y="984344"/>
                            <a:pt x="64724" y="1016705"/>
                            <a:pt x="64724" y="1054462"/>
                          </a:cubicBezTo>
                          <a:close/>
                        </a:path>
                      </a:pathLst>
                    </a:custGeom>
                    <a:solidFill>
                      <a:srgbClr val="003B18"/>
                    </a:solidFill>
                    <a:ln w="26947" cap="flat">
                      <a:noFill/>
                      <a:prstDash val="solid"/>
                      <a:miter/>
                    </a:ln>
                  </p:spPr>
                  <p:txBody>
                    <a:bodyPr rtlCol="1" anchor="ctr"/>
                    <a:lstStyle/>
                    <a:p>
                      <a:endParaRPr lang="ar-SA"/>
                    </a:p>
                  </p:txBody>
                </p:sp>
                <p:grpSp>
                  <p:nvGrpSpPr>
                    <p:cNvPr id="451" name="رسم 4">
                      <a:extLst>
                        <a:ext uri="{FF2B5EF4-FFF2-40B4-BE49-F238E27FC236}">
                          <a16:creationId xmlns:a16="http://schemas.microsoft.com/office/drawing/2014/main" id="{CA34FB14-3CA6-4EA4-BD2D-812AEF953897}"/>
                        </a:ext>
                      </a:extLst>
                    </p:cNvPr>
                    <p:cNvGrpSpPr/>
                    <p:nvPr/>
                  </p:nvGrpSpPr>
                  <p:grpSpPr>
                    <a:xfrm>
                      <a:off x="8344000" y="5946515"/>
                      <a:ext cx="365535" cy="1084127"/>
                      <a:chOff x="8344000" y="5946515"/>
                      <a:chExt cx="365535" cy="1084127"/>
                    </a:xfrm>
                    <a:solidFill>
                      <a:srgbClr val="1F5C24"/>
                    </a:solidFill>
                  </p:grpSpPr>
                  <p:sp>
                    <p:nvSpPr>
                      <p:cNvPr id="455" name="شكل حر: شكل 1858">
                        <a:extLst>
                          <a:ext uri="{FF2B5EF4-FFF2-40B4-BE49-F238E27FC236}">
                            <a16:creationId xmlns:a16="http://schemas.microsoft.com/office/drawing/2014/main" id="{323ABA5A-85B7-4DE2-BF19-120B64C3DE5B}"/>
                          </a:ext>
                        </a:extLst>
                      </p:cNvPr>
                      <p:cNvSpPr/>
                      <p:nvPr/>
                    </p:nvSpPr>
                    <p:spPr>
                      <a:xfrm>
                        <a:off x="8344000" y="5946515"/>
                        <a:ext cx="362838" cy="1084127"/>
                      </a:xfrm>
                      <a:custGeom>
                        <a:avLst/>
                        <a:gdLst>
                          <a:gd name="connsiteX0" fmla="*/ 361375 w 362838"/>
                          <a:gd name="connsiteY0" fmla="*/ 1084127 h 1084127"/>
                          <a:gd name="connsiteX1" fmla="*/ 312833 w 362838"/>
                          <a:gd name="connsiteY1" fmla="*/ 490823 h 1084127"/>
                          <a:gd name="connsiteX2" fmla="*/ 177991 w 362838"/>
                          <a:gd name="connsiteY2" fmla="*/ 172597 h 1084127"/>
                          <a:gd name="connsiteX3" fmla="*/ 0 w 362838"/>
                          <a:gd name="connsiteY3" fmla="*/ 0 h 1084127"/>
                          <a:gd name="connsiteX4" fmla="*/ 64724 w 362838"/>
                          <a:gd name="connsiteY4" fmla="*/ 118660 h 1084127"/>
                          <a:gd name="connsiteX5" fmla="*/ 64724 w 362838"/>
                          <a:gd name="connsiteY5" fmla="*/ 118660 h 1084127"/>
                          <a:gd name="connsiteX6" fmla="*/ 70118 w 362838"/>
                          <a:gd name="connsiteY6" fmla="*/ 129448 h 1084127"/>
                          <a:gd name="connsiteX7" fmla="*/ 64724 w 362838"/>
                          <a:gd name="connsiteY7" fmla="*/ 118660 h 1084127"/>
                          <a:gd name="connsiteX8" fmla="*/ 159113 w 362838"/>
                          <a:gd name="connsiteY8" fmla="*/ 461159 h 1084127"/>
                          <a:gd name="connsiteX9" fmla="*/ 248109 w 362838"/>
                          <a:gd name="connsiteY9" fmla="*/ 800959 h 1084127"/>
                          <a:gd name="connsiteX10" fmla="*/ 277774 w 362838"/>
                          <a:gd name="connsiteY10" fmla="*/ 1081430 h 1084127"/>
                          <a:gd name="connsiteX11" fmla="*/ 361375 w 362838"/>
                          <a:gd name="connsiteY11" fmla="*/ 1081430 h 1084127"/>
                          <a:gd name="connsiteX12" fmla="*/ 72815 w 362838"/>
                          <a:gd name="connsiteY12" fmla="*/ 134842 h 1084127"/>
                          <a:gd name="connsiteX13" fmla="*/ 72815 w 362838"/>
                          <a:gd name="connsiteY13" fmla="*/ 134842 h 1084127"/>
                          <a:gd name="connsiteX14" fmla="*/ 72815 w 362838"/>
                          <a:gd name="connsiteY14" fmla="*/ 134842 h 1084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2838" h="1084127">
                            <a:moveTo>
                              <a:pt x="361375" y="1084127"/>
                            </a:moveTo>
                            <a:cubicBezTo>
                              <a:pt x="366769" y="884561"/>
                              <a:pt x="358679" y="684995"/>
                              <a:pt x="312833" y="490823"/>
                            </a:cubicBezTo>
                            <a:cubicBezTo>
                              <a:pt x="285864" y="374860"/>
                              <a:pt x="237322" y="269683"/>
                              <a:pt x="177991" y="172597"/>
                            </a:cubicBezTo>
                            <a:cubicBezTo>
                              <a:pt x="129448" y="94389"/>
                              <a:pt x="67421" y="48543"/>
                              <a:pt x="0" y="0"/>
                            </a:cubicBezTo>
                            <a:cubicBezTo>
                              <a:pt x="21575" y="37755"/>
                              <a:pt x="43149" y="78208"/>
                              <a:pt x="64724" y="118660"/>
                            </a:cubicBezTo>
                            <a:cubicBezTo>
                              <a:pt x="64724" y="118660"/>
                              <a:pt x="64724" y="118660"/>
                              <a:pt x="64724" y="118660"/>
                            </a:cubicBezTo>
                            <a:cubicBezTo>
                              <a:pt x="67421" y="124054"/>
                              <a:pt x="70118" y="126751"/>
                              <a:pt x="70118" y="129448"/>
                            </a:cubicBezTo>
                            <a:cubicBezTo>
                              <a:pt x="67421" y="126751"/>
                              <a:pt x="64724" y="121357"/>
                              <a:pt x="64724" y="118660"/>
                            </a:cubicBezTo>
                            <a:cubicBezTo>
                              <a:pt x="115964" y="218444"/>
                              <a:pt x="124054" y="353285"/>
                              <a:pt x="159113" y="461159"/>
                            </a:cubicBezTo>
                            <a:cubicBezTo>
                              <a:pt x="194172" y="571728"/>
                              <a:pt x="226534" y="684995"/>
                              <a:pt x="248109" y="800959"/>
                            </a:cubicBezTo>
                            <a:cubicBezTo>
                              <a:pt x="264290" y="892652"/>
                              <a:pt x="275077" y="987041"/>
                              <a:pt x="277774" y="1081430"/>
                            </a:cubicBezTo>
                            <a:lnTo>
                              <a:pt x="361375" y="1081430"/>
                            </a:lnTo>
                            <a:close/>
                            <a:moveTo>
                              <a:pt x="72815" y="134842"/>
                            </a:moveTo>
                            <a:cubicBezTo>
                              <a:pt x="72815" y="134842"/>
                              <a:pt x="72815" y="134842"/>
                              <a:pt x="72815" y="134842"/>
                            </a:cubicBezTo>
                            <a:lnTo>
                              <a:pt x="72815" y="134842"/>
                            </a:lnTo>
                            <a:close/>
                          </a:path>
                        </a:pathLst>
                      </a:custGeom>
                      <a:solidFill>
                        <a:srgbClr val="1F5C24"/>
                      </a:solidFill>
                      <a:ln w="26947" cap="flat">
                        <a:noFill/>
                        <a:prstDash val="solid"/>
                        <a:miter/>
                      </a:ln>
                    </p:spPr>
                    <p:txBody>
                      <a:bodyPr rtlCol="1" anchor="ctr"/>
                      <a:lstStyle/>
                      <a:p>
                        <a:endParaRPr lang="ar-SA"/>
                      </a:p>
                    </p:txBody>
                  </p:sp>
                  <p:sp>
                    <p:nvSpPr>
                      <p:cNvPr id="456" name="شكل حر: شكل 1859">
                        <a:extLst>
                          <a:ext uri="{FF2B5EF4-FFF2-40B4-BE49-F238E27FC236}">
                            <a16:creationId xmlns:a16="http://schemas.microsoft.com/office/drawing/2014/main" id="{CDDBD4B1-9408-4917-ACC4-3CB51E824601}"/>
                          </a:ext>
                        </a:extLst>
                      </p:cNvPr>
                      <p:cNvSpPr/>
                      <p:nvPr/>
                    </p:nvSpPr>
                    <p:spPr>
                      <a:xfrm>
                        <a:off x="8362878" y="5959999"/>
                        <a:ext cx="346657" cy="1070642"/>
                      </a:xfrm>
                      <a:custGeom>
                        <a:avLst/>
                        <a:gdLst>
                          <a:gd name="connsiteX0" fmla="*/ 302045 w 346657"/>
                          <a:gd name="connsiteY0" fmla="*/ 1070643 h 1070642"/>
                          <a:gd name="connsiteX1" fmla="*/ 0 w 346657"/>
                          <a:gd name="connsiteY1" fmla="*/ 0 h 1070642"/>
                          <a:gd name="connsiteX2" fmla="*/ 161810 w 346657"/>
                          <a:gd name="connsiteY2" fmla="*/ 159113 h 1070642"/>
                          <a:gd name="connsiteX3" fmla="*/ 296652 w 346657"/>
                          <a:gd name="connsiteY3" fmla="*/ 477339 h 1070642"/>
                          <a:gd name="connsiteX4" fmla="*/ 345194 w 346657"/>
                          <a:gd name="connsiteY4" fmla="*/ 1070643 h 1070642"/>
                          <a:gd name="connsiteX5" fmla="*/ 302045 w 346657"/>
                          <a:gd name="connsiteY5" fmla="*/ 1070643 h 1070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6657" h="1070642">
                            <a:moveTo>
                              <a:pt x="302045" y="1070643"/>
                            </a:moveTo>
                            <a:cubicBezTo>
                              <a:pt x="307439" y="674208"/>
                              <a:pt x="240018" y="269683"/>
                              <a:pt x="0" y="0"/>
                            </a:cubicBezTo>
                            <a:cubicBezTo>
                              <a:pt x="59330" y="43149"/>
                              <a:pt x="115963" y="88996"/>
                              <a:pt x="161810" y="159113"/>
                            </a:cubicBezTo>
                            <a:cubicBezTo>
                              <a:pt x="221140" y="256199"/>
                              <a:pt x="266986" y="358679"/>
                              <a:pt x="296652" y="477339"/>
                            </a:cubicBezTo>
                            <a:cubicBezTo>
                              <a:pt x="342497" y="671511"/>
                              <a:pt x="350588" y="871077"/>
                              <a:pt x="345194" y="1070643"/>
                            </a:cubicBezTo>
                            <a:lnTo>
                              <a:pt x="302045" y="1070643"/>
                            </a:lnTo>
                            <a:close/>
                          </a:path>
                        </a:pathLst>
                      </a:custGeom>
                      <a:solidFill>
                        <a:srgbClr val="1F5C24"/>
                      </a:solidFill>
                      <a:ln w="26947" cap="flat">
                        <a:noFill/>
                        <a:prstDash val="solid"/>
                        <a:miter/>
                      </a:ln>
                    </p:spPr>
                    <p:txBody>
                      <a:bodyPr rtlCol="1" anchor="ctr"/>
                      <a:lstStyle/>
                      <a:p>
                        <a:endParaRPr lang="ar-SA"/>
                      </a:p>
                    </p:txBody>
                  </p:sp>
                </p:grpSp>
                <p:sp>
                  <p:nvSpPr>
                    <p:cNvPr id="452" name="شكل حر: شكل 1860">
                      <a:extLst>
                        <a:ext uri="{FF2B5EF4-FFF2-40B4-BE49-F238E27FC236}">
                          <a16:creationId xmlns:a16="http://schemas.microsoft.com/office/drawing/2014/main" id="{DD2416B2-AFFB-4EB0-87FD-0F0655051959}"/>
                        </a:ext>
                      </a:extLst>
                    </p:cNvPr>
                    <p:cNvSpPr/>
                    <p:nvPr/>
                  </p:nvSpPr>
                  <p:spPr>
                    <a:xfrm>
                      <a:off x="7976624" y="6212462"/>
                      <a:ext cx="345801" cy="276218"/>
                    </a:xfrm>
                    <a:custGeom>
                      <a:avLst/>
                      <a:gdLst>
                        <a:gd name="connsiteX0" fmla="*/ 140842 w 345801"/>
                        <a:gd name="connsiteY0" fmla="*/ 9130 h 276218"/>
                        <a:gd name="connsiteX1" fmla="*/ 235231 w 345801"/>
                        <a:gd name="connsiteY1" fmla="*/ 9130 h 276218"/>
                        <a:gd name="connsiteX2" fmla="*/ 345801 w 345801"/>
                        <a:gd name="connsiteY2" fmla="*/ 143971 h 276218"/>
                        <a:gd name="connsiteX3" fmla="*/ 205566 w 345801"/>
                        <a:gd name="connsiteY3" fmla="*/ 81944 h 276218"/>
                        <a:gd name="connsiteX4" fmla="*/ 70724 w 345801"/>
                        <a:gd name="connsiteY4" fmla="*/ 214089 h 276218"/>
                        <a:gd name="connsiteX5" fmla="*/ 606 w 345801"/>
                        <a:gd name="connsiteY5" fmla="*/ 270722 h 276218"/>
                        <a:gd name="connsiteX6" fmla="*/ 140842 w 345801"/>
                        <a:gd name="connsiteY6" fmla="*/ 9130 h 276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5801" h="276218">
                          <a:moveTo>
                            <a:pt x="140842" y="9130"/>
                          </a:moveTo>
                          <a:cubicBezTo>
                            <a:pt x="170507" y="-1657"/>
                            <a:pt x="200172" y="-4354"/>
                            <a:pt x="235231" y="9130"/>
                          </a:cubicBezTo>
                          <a:cubicBezTo>
                            <a:pt x="283774" y="25311"/>
                            <a:pt x="321530" y="81944"/>
                            <a:pt x="345801" y="143971"/>
                          </a:cubicBezTo>
                          <a:cubicBezTo>
                            <a:pt x="310742" y="79247"/>
                            <a:pt x="264896" y="38795"/>
                            <a:pt x="205566" y="81944"/>
                          </a:cubicBezTo>
                          <a:cubicBezTo>
                            <a:pt x="157023" y="117003"/>
                            <a:pt x="113874" y="168243"/>
                            <a:pt x="70724" y="214089"/>
                          </a:cubicBezTo>
                          <a:cubicBezTo>
                            <a:pt x="68027" y="216786"/>
                            <a:pt x="-7484" y="297691"/>
                            <a:pt x="606" y="270722"/>
                          </a:cubicBezTo>
                          <a:cubicBezTo>
                            <a:pt x="32969" y="176333"/>
                            <a:pt x="76118" y="76550"/>
                            <a:pt x="140842" y="9130"/>
                          </a:cubicBezTo>
                          <a:close/>
                        </a:path>
                      </a:pathLst>
                    </a:custGeom>
                    <a:solidFill>
                      <a:srgbClr val="284A55"/>
                    </a:solidFill>
                    <a:ln w="26947" cap="flat">
                      <a:noFill/>
                      <a:prstDash val="solid"/>
                      <a:miter/>
                    </a:ln>
                  </p:spPr>
                  <p:txBody>
                    <a:bodyPr rtlCol="1" anchor="ctr"/>
                    <a:lstStyle/>
                    <a:p>
                      <a:endParaRPr lang="ar-SA"/>
                    </a:p>
                  </p:txBody>
                </p:sp>
                <p:sp>
                  <p:nvSpPr>
                    <p:cNvPr id="453" name="شكل حر: شكل 1861">
                      <a:extLst>
                        <a:ext uri="{FF2B5EF4-FFF2-40B4-BE49-F238E27FC236}">
                          <a16:creationId xmlns:a16="http://schemas.microsoft.com/office/drawing/2014/main" id="{B826D6BC-B775-4CA0-A545-7108B34019B7}"/>
                        </a:ext>
                      </a:extLst>
                    </p:cNvPr>
                    <p:cNvSpPr/>
                    <p:nvPr/>
                  </p:nvSpPr>
                  <p:spPr>
                    <a:xfrm>
                      <a:off x="8117466" y="6146992"/>
                      <a:ext cx="454671" cy="886345"/>
                    </a:xfrm>
                    <a:custGeom>
                      <a:avLst/>
                      <a:gdLst>
                        <a:gd name="connsiteX0" fmla="*/ 339801 w 454671"/>
                        <a:gd name="connsiteY0" fmla="*/ 883650 h 886345"/>
                        <a:gd name="connsiteX1" fmla="*/ 275077 w 454671"/>
                        <a:gd name="connsiteY1" fmla="*/ 411704 h 886345"/>
                        <a:gd name="connsiteX2" fmla="*/ 204959 w 454671"/>
                        <a:gd name="connsiteY2" fmla="*/ 209441 h 886345"/>
                        <a:gd name="connsiteX3" fmla="*/ 94389 w 454671"/>
                        <a:gd name="connsiteY3" fmla="*/ 74599 h 886345"/>
                        <a:gd name="connsiteX4" fmla="*/ 0 w 454671"/>
                        <a:gd name="connsiteY4" fmla="*/ 74599 h 886345"/>
                        <a:gd name="connsiteX5" fmla="*/ 56634 w 454671"/>
                        <a:gd name="connsiteY5" fmla="*/ 28753 h 886345"/>
                        <a:gd name="connsiteX6" fmla="*/ 229231 w 454671"/>
                        <a:gd name="connsiteY6" fmla="*/ 17966 h 886345"/>
                        <a:gd name="connsiteX7" fmla="*/ 240018 w 454671"/>
                        <a:gd name="connsiteY7" fmla="*/ 31450 h 886345"/>
                        <a:gd name="connsiteX8" fmla="*/ 366769 w 454671"/>
                        <a:gd name="connsiteY8" fmla="*/ 244500 h 886345"/>
                        <a:gd name="connsiteX9" fmla="*/ 453068 w 454671"/>
                        <a:gd name="connsiteY9" fmla="*/ 886346 h 886345"/>
                        <a:gd name="connsiteX10" fmla="*/ 339801 w 454671"/>
                        <a:gd name="connsiteY10" fmla="*/ 886346 h 886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4671" h="886345">
                          <a:moveTo>
                            <a:pt x="339801" y="883650"/>
                          </a:moveTo>
                          <a:cubicBezTo>
                            <a:pt x="334407" y="721839"/>
                            <a:pt x="315530" y="565423"/>
                            <a:pt x="275077" y="411704"/>
                          </a:cubicBezTo>
                          <a:cubicBezTo>
                            <a:pt x="261593" y="360464"/>
                            <a:pt x="240018" y="274165"/>
                            <a:pt x="204959" y="209441"/>
                          </a:cubicBezTo>
                          <a:cubicBezTo>
                            <a:pt x="177991" y="147414"/>
                            <a:pt x="140236" y="90781"/>
                            <a:pt x="94389" y="74599"/>
                          </a:cubicBezTo>
                          <a:cubicBezTo>
                            <a:pt x="59331" y="61115"/>
                            <a:pt x="29665" y="63812"/>
                            <a:pt x="0" y="74599"/>
                          </a:cubicBezTo>
                          <a:cubicBezTo>
                            <a:pt x="16181" y="55722"/>
                            <a:pt x="35058" y="42238"/>
                            <a:pt x="56634" y="28753"/>
                          </a:cubicBezTo>
                          <a:cubicBezTo>
                            <a:pt x="115963" y="-9002"/>
                            <a:pt x="175294" y="-6306"/>
                            <a:pt x="229231" y="17966"/>
                          </a:cubicBezTo>
                          <a:cubicBezTo>
                            <a:pt x="231928" y="23360"/>
                            <a:pt x="234625" y="28753"/>
                            <a:pt x="240018" y="31450"/>
                          </a:cubicBezTo>
                          <a:cubicBezTo>
                            <a:pt x="283167" y="104265"/>
                            <a:pt x="337104" y="166292"/>
                            <a:pt x="366769" y="244500"/>
                          </a:cubicBezTo>
                          <a:cubicBezTo>
                            <a:pt x="439583" y="446762"/>
                            <a:pt x="461159" y="667903"/>
                            <a:pt x="453068" y="886346"/>
                          </a:cubicBezTo>
                          <a:lnTo>
                            <a:pt x="339801" y="886346"/>
                          </a:lnTo>
                          <a:close/>
                        </a:path>
                      </a:pathLst>
                    </a:custGeom>
                    <a:solidFill>
                      <a:srgbClr val="115220"/>
                    </a:solidFill>
                    <a:ln w="26947" cap="flat">
                      <a:noFill/>
                      <a:prstDash val="solid"/>
                      <a:miter/>
                    </a:ln>
                  </p:spPr>
                  <p:txBody>
                    <a:bodyPr rtlCol="1" anchor="ctr"/>
                    <a:lstStyle/>
                    <a:p>
                      <a:endParaRPr lang="ar-SA"/>
                    </a:p>
                  </p:txBody>
                </p:sp>
                <p:sp>
                  <p:nvSpPr>
                    <p:cNvPr id="454" name="شكل حر: شكل 1862">
                      <a:extLst>
                        <a:ext uri="{FF2B5EF4-FFF2-40B4-BE49-F238E27FC236}">
                          <a16:creationId xmlns:a16="http://schemas.microsoft.com/office/drawing/2014/main" id="{07B15E35-A404-4944-9798-BCAF3F7306B7}"/>
                        </a:ext>
                      </a:extLst>
                    </p:cNvPr>
                    <p:cNvSpPr/>
                    <p:nvPr/>
                  </p:nvSpPr>
                  <p:spPr>
                    <a:xfrm>
                      <a:off x="8346697" y="6162261"/>
                      <a:ext cx="285864" cy="868380"/>
                    </a:xfrm>
                    <a:custGeom>
                      <a:avLst/>
                      <a:gdLst>
                        <a:gd name="connsiteX0" fmla="*/ 223837 w 285864"/>
                        <a:gd name="connsiteY0" fmla="*/ 868380 h 868380"/>
                        <a:gd name="connsiteX1" fmla="*/ 137539 w 285864"/>
                        <a:gd name="connsiteY1" fmla="*/ 226534 h 868380"/>
                        <a:gd name="connsiteX2" fmla="*/ 10787 w 285864"/>
                        <a:gd name="connsiteY2" fmla="*/ 13484 h 868380"/>
                        <a:gd name="connsiteX3" fmla="*/ 0 w 285864"/>
                        <a:gd name="connsiteY3" fmla="*/ 0 h 868380"/>
                        <a:gd name="connsiteX4" fmla="*/ 140236 w 285864"/>
                        <a:gd name="connsiteY4" fmla="*/ 126751 h 868380"/>
                        <a:gd name="connsiteX5" fmla="*/ 269683 w 285864"/>
                        <a:gd name="connsiteY5" fmla="*/ 523185 h 868380"/>
                        <a:gd name="connsiteX6" fmla="*/ 283167 w 285864"/>
                        <a:gd name="connsiteY6" fmla="*/ 771294 h 868380"/>
                        <a:gd name="connsiteX7" fmla="*/ 285864 w 285864"/>
                        <a:gd name="connsiteY7" fmla="*/ 865683 h 868380"/>
                        <a:gd name="connsiteX8" fmla="*/ 223837 w 285864"/>
                        <a:gd name="connsiteY8" fmla="*/ 865683 h 868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864" h="868380">
                          <a:moveTo>
                            <a:pt x="223837" y="868380"/>
                          </a:moveTo>
                          <a:cubicBezTo>
                            <a:pt x="231928" y="649937"/>
                            <a:pt x="210353" y="428796"/>
                            <a:pt x="137539" y="226534"/>
                          </a:cubicBezTo>
                          <a:cubicBezTo>
                            <a:pt x="110570" y="148326"/>
                            <a:pt x="53937" y="88996"/>
                            <a:pt x="10787" y="13484"/>
                          </a:cubicBezTo>
                          <a:cubicBezTo>
                            <a:pt x="8090" y="8091"/>
                            <a:pt x="5394" y="2697"/>
                            <a:pt x="0" y="0"/>
                          </a:cubicBezTo>
                          <a:cubicBezTo>
                            <a:pt x="53937" y="24271"/>
                            <a:pt x="102479" y="70118"/>
                            <a:pt x="140236" y="126751"/>
                          </a:cubicBezTo>
                          <a:cubicBezTo>
                            <a:pt x="218444" y="240018"/>
                            <a:pt x="253502" y="377557"/>
                            <a:pt x="269683" y="523185"/>
                          </a:cubicBezTo>
                          <a:cubicBezTo>
                            <a:pt x="277773" y="604090"/>
                            <a:pt x="280470" y="687692"/>
                            <a:pt x="283167" y="771294"/>
                          </a:cubicBezTo>
                          <a:cubicBezTo>
                            <a:pt x="283167" y="800960"/>
                            <a:pt x="285864" y="833321"/>
                            <a:pt x="285864" y="865683"/>
                          </a:cubicBezTo>
                          <a:lnTo>
                            <a:pt x="223837" y="865683"/>
                          </a:lnTo>
                          <a:close/>
                        </a:path>
                      </a:pathLst>
                    </a:custGeom>
                    <a:solidFill>
                      <a:srgbClr val="25981C"/>
                    </a:solidFill>
                    <a:ln w="26947" cap="flat">
                      <a:noFill/>
                      <a:prstDash val="solid"/>
                      <a:miter/>
                    </a:ln>
                  </p:spPr>
                  <p:txBody>
                    <a:bodyPr rtlCol="1" anchor="ctr"/>
                    <a:lstStyle/>
                    <a:p>
                      <a:endParaRPr lang="ar-SA"/>
                    </a:p>
                  </p:txBody>
                </p:sp>
              </p:grpSp>
              <p:grpSp>
                <p:nvGrpSpPr>
                  <p:cNvPr id="122" name="رسم 4">
                    <a:extLst>
                      <a:ext uri="{FF2B5EF4-FFF2-40B4-BE49-F238E27FC236}">
                        <a16:creationId xmlns:a16="http://schemas.microsoft.com/office/drawing/2014/main" id="{C4E03DD2-E641-46DA-AA09-E6B335BDA39C}"/>
                      </a:ext>
                    </a:extLst>
                  </p:cNvPr>
                  <p:cNvGrpSpPr/>
                  <p:nvPr/>
                </p:nvGrpSpPr>
                <p:grpSpPr>
                  <a:xfrm>
                    <a:off x="7874751" y="5933030"/>
                    <a:ext cx="1272905" cy="1100307"/>
                    <a:chOff x="7874751" y="5933030"/>
                    <a:chExt cx="1272905" cy="1100307"/>
                  </a:xfrm>
                  <a:solidFill>
                    <a:schemeClr val="accent1"/>
                  </a:solidFill>
                </p:grpSpPr>
                <p:sp>
                  <p:nvSpPr>
                    <p:cNvPr id="415" name="شكل حر: شكل 1864">
                      <a:extLst>
                        <a:ext uri="{FF2B5EF4-FFF2-40B4-BE49-F238E27FC236}">
                          <a16:creationId xmlns:a16="http://schemas.microsoft.com/office/drawing/2014/main" id="{A9945125-3AD3-4939-AEC1-7FBD6604814A}"/>
                        </a:ext>
                      </a:extLst>
                    </p:cNvPr>
                    <p:cNvSpPr/>
                    <p:nvPr/>
                  </p:nvSpPr>
                  <p:spPr>
                    <a:xfrm>
                      <a:off x="7874751" y="6334858"/>
                      <a:ext cx="355982" cy="695783"/>
                    </a:xfrm>
                    <a:custGeom>
                      <a:avLst/>
                      <a:gdLst>
                        <a:gd name="connsiteX0" fmla="*/ 283167 w 355982"/>
                        <a:gd name="connsiteY0" fmla="*/ 695783 h 695783"/>
                        <a:gd name="connsiteX1" fmla="*/ 264289 w 355982"/>
                        <a:gd name="connsiteY1" fmla="*/ 625666 h 695783"/>
                        <a:gd name="connsiteX2" fmla="*/ 164507 w 355982"/>
                        <a:gd name="connsiteY2" fmla="*/ 358679 h 695783"/>
                        <a:gd name="connsiteX3" fmla="*/ 59331 w 355982"/>
                        <a:gd name="connsiteY3" fmla="*/ 88996 h 695783"/>
                        <a:gd name="connsiteX4" fmla="*/ 0 w 355982"/>
                        <a:gd name="connsiteY4" fmla="*/ 0 h 695783"/>
                        <a:gd name="connsiteX5" fmla="*/ 142932 w 355982"/>
                        <a:gd name="connsiteY5" fmla="*/ 115964 h 695783"/>
                        <a:gd name="connsiteX6" fmla="*/ 272380 w 355982"/>
                        <a:gd name="connsiteY6" fmla="*/ 358679 h 695783"/>
                        <a:gd name="connsiteX7" fmla="*/ 355982 w 355982"/>
                        <a:gd name="connsiteY7" fmla="*/ 695783 h 695783"/>
                        <a:gd name="connsiteX8" fmla="*/ 283167 w 355982"/>
                        <a:gd name="connsiteY8" fmla="*/ 695783 h 695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982" h="695783">
                          <a:moveTo>
                            <a:pt x="283167" y="695783"/>
                          </a:moveTo>
                          <a:cubicBezTo>
                            <a:pt x="277773" y="671511"/>
                            <a:pt x="269683" y="649937"/>
                            <a:pt x="264289" y="625666"/>
                          </a:cubicBezTo>
                          <a:cubicBezTo>
                            <a:pt x="237321" y="531276"/>
                            <a:pt x="202262" y="444977"/>
                            <a:pt x="164507" y="358679"/>
                          </a:cubicBezTo>
                          <a:cubicBezTo>
                            <a:pt x="126751" y="272380"/>
                            <a:pt x="105176" y="164507"/>
                            <a:pt x="59331" y="88996"/>
                          </a:cubicBezTo>
                          <a:cubicBezTo>
                            <a:pt x="40452" y="59331"/>
                            <a:pt x="21574" y="29665"/>
                            <a:pt x="0" y="0"/>
                          </a:cubicBezTo>
                          <a:cubicBezTo>
                            <a:pt x="51240" y="29665"/>
                            <a:pt x="102479" y="59331"/>
                            <a:pt x="142932" y="115964"/>
                          </a:cubicBezTo>
                          <a:cubicBezTo>
                            <a:pt x="194172" y="186082"/>
                            <a:pt x="240018" y="264290"/>
                            <a:pt x="272380" y="358679"/>
                          </a:cubicBezTo>
                          <a:cubicBezTo>
                            <a:pt x="310136" y="466552"/>
                            <a:pt x="337104" y="579819"/>
                            <a:pt x="355982" y="695783"/>
                          </a:cubicBezTo>
                          <a:lnTo>
                            <a:pt x="283167" y="695783"/>
                          </a:lnTo>
                          <a:close/>
                        </a:path>
                      </a:pathLst>
                    </a:custGeom>
                    <a:solidFill>
                      <a:srgbClr val="115027"/>
                    </a:solidFill>
                    <a:ln w="26947" cap="flat">
                      <a:noFill/>
                      <a:prstDash val="solid"/>
                      <a:miter/>
                    </a:ln>
                  </p:spPr>
                  <p:txBody>
                    <a:bodyPr rtlCol="1" anchor="ctr"/>
                    <a:lstStyle/>
                    <a:p>
                      <a:endParaRPr lang="ar-SA"/>
                    </a:p>
                  </p:txBody>
                </p:sp>
                <p:sp>
                  <p:nvSpPr>
                    <p:cNvPr id="416" name="شكل حر: شكل 1865">
                      <a:extLst>
                        <a:ext uri="{FF2B5EF4-FFF2-40B4-BE49-F238E27FC236}">
                          <a16:creationId xmlns:a16="http://schemas.microsoft.com/office/drawing/2014/main" id="{B83A9F11-EB89-4223-92E8-B5B38EED69F9}"/>
                        </a:ext>
                      </a:extLst>
                    </p:cNvPr>
                    <p:cNvSpPr/>
                    <p:nvPr/>
                  </p:nvSpPr>
                  <p:spPr>
                    <a:xfrm>
                      <a:off x="7885538" y="6342949"/>
                      <a:ext cx="342498" cy="687692"/>
                    </a:xfrm>
                    <a:custGeom>
                      <a:avLst/>
                      <a:gdLst>
                        <a:gd name="connsiteX0" fmla="*/ 310136 w 342498"/>
                        <a:gd name="connsiteY0" fmla="*/ 687693 h 687692"/>
                        <a:gd name="connsiteX1" fmla="*/ 0 w 342498"/>
                        <a:gd name="connsiteY1" fmla="*/ 0 h 687692"/>
                        <a:gd name="connsiteX2" fmla="*/ 129448 w 342498"/>
                        <a:gd name="connsiteY2" fmla="*/ 107873 h 687692"/>
                        <a:gd name="connsiteX3" fmla="*/ 258896 w 342498"/>
                        <a:gd name="connsiteY3" fmla="*/ 350588 h 687692"/>
                        <a:gd name="connsiteX4" fmla="*/ 342498 w 342498"/>
                        <a:gd name="connsiteY4" fmla="*/ 687693 h 687692"/>
                        <a:gd name="connsiteX5" fmla="*/ 310136 w 342498"/>
                        <a:gd name="connsiteY5" fmla="*/ 687693 h 687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498" h="687692">
                          <a:moveTo>
                            <a:pt x="310136" y="687693"/>
                          </a:moveTo>
                          <a:cubicBezTo>
                            <a:pt x="261593" y="412615"/>
                            <a:pt x="167204" y="159113"/>
                            <a:pt x="0" y="0"/>
                          </a:cubicBezTo>
                          <a:cubicBezTo>
                            <a:pt x="45846" y="26968"/>
                            <a:pt x="91692" y="56634"/>
                            <a:pt x="129448" y="107873"/>
                          </a:cubicBezTo>
                          <a:cubicBezTo>
                            <a:pt x="180688" y="177991"/>
                            <a:pt x="226534" y="256199"/>
                            <a:pt x="258896" y="350588"/>
                          </a:cubicBezTo>
                          <a:cubicBezTo>
                            <a:pt x="296652" y="458462"/>
                            <a:pt x="323620" y="571728"/>
                            <a:pt x="342498" y="687693"/>
                          </a:cubicBezTo>
                          <a:lnTo>
                            <a:pt x="310136" y="687693"/>
                          </a:lnTo>
                          <a:close/>
                        </a:path>
                      </a:pathLst>
                    </a:custGeom>
                    <a:solidFill>
                      <a:srgbClr val="11521E"/>
                    </a:solidFill>
                    <a:ln w="26947" cap="flat">
                      <a:noFill/>
                      <a:prstDash val="solid"/>
                      <a:miter/>
                    </a:ln>
                  </p:spPr>
                  <p:txBody>
                    <a:bodyPr rtlCol="1" anchor="ctr"/>
                    <a:lstStyle/>
                    <a:p>
                      <a:endParaRPr lang="ar-SA"/>
                    </a:p>
                  </p:txBody>
                </p:sp>
                <p:sp>
                  <p:nvSpPr>
                    <p:cNvPr id="417" name="شكل حر: شكل 1866">
                      <a:extLst>
                        <a:ext uri="{FF2B5EF4-FFF2-40B4-BE49-F238E27FC236}">
                          <a16:creationId xmlns:a16="http://schemas.microsoft.com/office/drawing/2014/main" id="{3401A819-3CC6-4568-8AE3-34DA40261221}"/>
                        </a:ext>
                      </a:extLst>
                    </p:cNvPr>
                    <p:cNvSpPr/>
                    <p:nvPr/>
                  </p:nvSpPr>
                  <p:spPr>
                    <a:xfrm>
                      <a:off x="7983298" y="6422796"/>
                      <a:ext cx="228556" cy="551211"/>
                    </a:xfrm>
                    <a:custGeom>
                      <a:avLst/>
                      <a:gdLst>
                        <a:gd name="connsiteX0" fmla="*/ 2023 w 228556"/>
                        <a:gd name="connsiteY0" fmla="*/ 1058 h 551211"/>
                        <a:gd name="connsiteX1" fmla="*/ 39778 w 228556"/>
                        <a:gd name="connsiteY1" fmla="*/ 49601 h 551211"/>
                        <a:gd name="connsiteX2" fmla="*/ 77534 w 228556"/>
                        <a:gd name="connsiteY2" fmla="*/ 106235 h 551211"/>
                        <a:gd name="connsiteX3" fmla="*/ 136864 w 228556"/>
                        <a:gd name="connsiteY3" fmla="*/ 224895 h 551211"/>
                        <a:gd name="connsiteX4" fmla="*/ 215072 w 228556"/>
                        <a:gd name="connsiteY4" fmla="*/ 494578 h 551211"/>
                        <a:gd name="connsiteX5" fmla="*/ 228557 w 228556"/>
                        <a:gd name="connsiteY5" fmla="*/ 551212 h 551211"/>
                        <a:gd name="connsiteX6" fmla="*/ 134167 w 228556"/>
                        <a:gd name="connsiteY6" fmla="*/ 235682 h 551211"/>
                        <a:gd name="connsiteX7" fmla="*/ 74837 w 228556"/>
                        <a:gd name="connsiteY7" fmla="*/ 117022 h 551211"/>
                        <a:gd name="connsiteX8" fmla="*/ 2023 w 228556"/>
                        <a:gd name="connsiteY8" fmla="*/ 6451 h 551211"/>
                        <a:gd name="connsiteX9" fmla="*/ 2023 w 228556"/>
                        <a:gd name="connsiteY9" fmla="*/ 1058 h 551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556" h="551211">
                          <a:moveTo>
                            <a:pt x="2023" y="1058"/>
                          </a:moveTo>
                          <a:cubicBezTo>
                            <a:pt x="15507" y="14542"/>
                            <a:pt x="26294" y="33420"/>
                            <a:pt x="39778" y="49601"/>
                          </a:cubicBezTo>
                          <a:cubicBezTo>
                            <a:pt x="53262" y="68479"/>
                            <a:pt x="66747" y="87356"/>
                            <a:pt x="77534" y="106235"/>
                          </a:cubicBezTo>
                          <a:cubicBezTo>
                            <a:pt x="101805" y="141293"/>
                            <a:pt x="120683" y="181746"/>
                            <a:pt x="136864" y="224895"/>
                          </a:cubicBezTo>
                          <a:cubicBezTo>
                            <a:pt x="169226" y="311194"/>
                            <a:pt x="196194" y="402886"/>
                            <a:pt x="215072" y="494578"/>
                          </a:cubicBezTo>
                          <a:cubicBezTo>
                            <a:pt x="215072" y="497275"/>
                            <a:pt x="228557" y="551212"/>
                            <a:pt x="228557" y="551212"/>
                          </a:cubicBezTo>
                          <a:cubicBezTo>
                            <a:pt x="206982" y="462216"/>
                            <a:pt x="169226" y="319284"/>
                            <a:pt x="134167" y="235682"/>
                          </a:cubicBezTo>
                          <a:cubicBezTo>
                            <a:pt x="115289" y="192533"/>
                            <a:pt x="96412" y="152081"/>
                            <a:pt x="74837" y="117022"/>
                          </a:cubicBezTo>
                          <a:cubicBezTo>
                            <a:pt x="50565" y="79266"/>
                            <a:pt x="26294" y="41510"/>
                            <a:pt x="2023" y="6451"/>
                          </a:cubicBezTo>
                          <a:cubicBezTo>
                            <a:pt x="-674" y="1058"/>
                            <a:pt x="-674" y="-1639"/>
                            <a:pt x="2023" y="1058"/>
                          </a:cubicBezTo>
                          <a:close/>
                        </a:path>
                      </a:pathLst>
                    </a:custGeom>
                    <a:solidFill>
                      <a:srgbClr val="DCFB8E">
                        <a:alpha val="30000"/>
                      </a:srgbClr>
                    </a:solidFill>
                    <a:ln w="26947" cap="flat">
                      <a:noFill/>
                      <a:prstDash val="solid"/>
                      <a:miter/>
                    </a:ln>
                  </p:spPr>
                  <p:txBody>
                    <a:bodyPr rtlCol="1" anchor="ctr"/>
                    <a:lstStyle/>
                    <a:p>
                      <a:endParaRPr lang="ar-SA"/>
                    </a:p>
                  </p:txBody>
                </p:sp>
                <p:sp>
                  <p:nvSpPr>
                    <p:cNvPr id="418" name="شكل حر: شكل 1867">
                      <a:extLst>
                        <a:ext uri="{FF2B5EF4-FFF2-40B4-BE49-F238E27FC236}">
                          <a16:creationId xmlns:a16="http://schemas.microsoft.com/office/drawing/2014/main" id="{B4C942E3-196F-4B5C-A839-18DA49C74C92}"/>
                        </a:ext>
                      </a:extLst>
                    </p:cNvPr>
                    <p:cNvSpPr/>
                    <p:nvPr/>
                  </p:nvSpPr>
                  <p:spPr>
                    <a:xfrm>
                      <a:off x="7966443" y="6404976"/>
                      <a:ext cx="11904" cy="13484"/>
                    </a:xfrm>
                    <a:custGeom>
                      <a:avLst/>
                      <a:gdLst>
                        <a:gd name="connsiteX0" fmla="*/ 2697 w 11904"/>
                        <a:gd name="connsiteY0" fmla="*/ 0 h 13484"/>
                        <a:gd name="connsiteX1" fmla="*/ 10787 w 11904"/>
                        <a:gd name="connsiteY1" fmla="*/ 8091 h 13484"/>
                        <a:gd name="connsiteX2" fmla="*/ 8091 w 11904"/>
                        <a:gd name="connsiteY2" fmla="*/ 13484 h 13484"/>
                        <a:gd name="connsiteX3" fmla="*/ 0 w 11904"/>
                        <a:gd name="connsiteY3" fmla="*/ 5394 h 13484"/>
                        <a:gd name="connsiteX4" fmla="*/ 2697 w 11904"/>
                        <a:gd name="connsiteY4" fmla="*/ 0 h 134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04" h="13484">
                          <a:moveTo>
                            <a:pt x="2697" y="0"/>
                          </a:moveTo>
                          <a:cubicBezTo>
                            <a:pt x="5394" y="2697"/>
                            <a:pt x="8091" y="5394"/>
                            <a:pt x="10787" y="8091"/>
                          </a:cubicBezTo>
                          <a:cubicBezTo>
                            <a:pt x="13484" y="10787"/>
                            <a:pt x="10787" y="13484"/>
                            <a:pt x="8091" y="13484"/>
                          </a:cubicBezTo>
                          <a:cubicBezTo>
                            <a:pt x="5394" y="10787"/>
                            <a:pt x="2697" y="8091"/>
                            <a:pt x="0" y="5394"/>
                          </a:cubicBezTo>
                          <a:cubicBezTo>
                            <a:pt x="0" y="2697"/>
                            <a:pt x="0" y="0"/>
                            <a:pt x="2697" y="0"/>
                          </a:cubicBezTo>
                          <a:close/>
                        </a:path>
                      </a:pathLst>
                    </a:custGeom>
                    <a:solidFill>
                      <a:srgbClr val="DCFB8E">
                        <a:alpha val="30000"/>
                      </a:srgbClr>
                    </a:solidFill>
                    <a:ln w="26947" cap="flat">
                      <a:noFill/>
                      <a:prstDash val="solid"/>
                      <a:miter/>
                    </a:ln>
                  </p:spPr>
                  <p:txBody>
                    <a:bodyPr rtlCol="1" anchor="ctr"/>
                    <a:lstStyle/>
                    <a:p>
                      <a:endParaRPr lang="ar-SA"/>
                    </a:p>
                  </p:txBody>
                </p:sp>
                <p:sp>
                  <p:nvSpPr>
                    <p:cNvPr id="419" name="شكل حر: شكل 1868">
                      <a:extLst>
                        <a:ext uri="{FF2B5EF4-FFF2-40B4-BE49-F238E27FC236}">
                          <a16:creationId xmlns:a16="http://schemas.microsoft.com/office/drawing/2014/main" id="{2A7E25FE-D0E5-4278-8854-E91ADF7121E9}"/>
                        </a:ext>
                      </a:extLst>
                    </p:cNvPr>
                    <p:cNvSpPr/>
                    <p:nvPr/>
                  </p:nvSpPr>
                  <p:spPr>
                    <a:xfrm>
                      <a:off x="8432996" y="6280922"/>
                      <a:ext cx="256199" cy="749719"/>
                    </a:xfrm>
                    <a:custGeom>
                      <a:avLst/>
                      <a:gdLst>
                        <a:gd name="connsiteX0" fmla="*/ 183384 w 256199"/>
                        <a:gd name="connsiteY0" fmla="*/ 749720 h 749719"/>
                        <a:gd name="connsiteX1" fmla="*/ 175294 w 256199"/>
                        <a:gd name="connsiteY1" fmla="*/ 682299 h 749719"/>
                        <a:gd name="connsiteX2" fmla="*/ 113266 w 256199"/>
                        <a:gd name="connsiteY2" fmla="*/ 393738 h 749719"/>
                        <a:gd name="connsiteX3" fmla="*/ 45846 w 256199"/>
                        <a:gd name="connsiteY3" fmla="*/ 102480 h 749719"/>
                        <a:gd name="connsiteX4" fmla="*/ 45846 w 256199"/>
                        <a:gd name="connsiteY4" fmla="*/ 102480 h 749719"/>
                        <a:gd name="connsiteX5" fmla="*/ 0 w 256199"/>
                        <a:gd name="connsiteY5" fmla="*/ 0 h 749719"/>
                        <a:gd name="connsiteX6" fmla="*/ 126751 w 256199"/>
                        <a:gd name="connsiteY6" fmla="*/ 145629 h 749719"/>
                        <a:gd name="connsiteX7" fmla="*/ 221140 w 256199"/>
                        <a:gd name="connsiteY7" fmla="*/ 415312 h 749719"/>
                        <a:gd name="connsiteX8" fmla="*/ 256199 w 256199"/>
                        <a:gd name="connsiteY8" fmla="*/ 747023 h 749719"/>
                        <a:gd name="connsiteX9" fmla="*/ 183384 w 256199"/>
                        <a:gd name="connsiteY9" fmla="*/ 747023 h 749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6199" h="749719">
                          <a:moveTo>
                            <a:pt x="183384" y="749720"/>
                          </a:moveTo>
                          <a:cubicBezTo>
                            <a:pt x="180687" y="728145"/>
                            <a:pt x="177990" y="706571"/>
                            <a:pt x="175294" y="682299"/>
                          </a:cubicBezTo>
                          <a:cubicBezTo>
                            <a:pt x="159113" y="582516"/>
                            <a:pt x="137538" y="488127"/>
                            <a:pt x="113266" y="393738"/>
                          </a:cubicBezTo>
                          <a:cubicBezTo>
                            <a:pt x="86298" y="299349"/>
                            <a:pt x="83601" y="186082"/>
                            <a:pt x="45846" y="102480"/>
                          </a:cubicBezTo>
                          <a:cubicBezTo>
                            <a:pt x="48543" y="107873"/>
                            <a:pt x="56633" y="124054"/>
                            <a:pt x="45846" y="102480"/>
                          </a:cubicBezTo>
                          <a:cubicBezTo>
                            <a:pt x="29665" y="67421"/>
                            <a:pt x="16180" y="35059"/>
                            <a:pt x="0" y="0"/>
                          </a:cubicBezTo>
                          <a:cubicBezTo>
                            <a:pt x="48543" y="40452"/>
                            <a:pt x="94389" y="80905"/>
                            <a:pt x="126751" y="145629"/>
                          </a:cubicBezTo>
                          <a:cubicBezTo>
                            <a:pt x="169900" y="226534"/>
                            <a:pt x="202262" y="315530"/>
                            <a:pt x="221140" y="415312"/>
                          </a:cubicBezTo>
                          <a:cubicBezTo>
                            <a:pt x="242715" y="525882"/>
                            <a:pt x="253502" y="636453"/>
                            <a:pt x="256199" y="747023"/>
                          </a:cubicBezTo>
                          <a:lnTo>
                            <a:pt x="183384" y="747023"/>
                          </a:lnTo>
                          <a:close/>
                        </a:path>
                      </a:pathLst>
                    </a:custGeom>
                    <a:solidFill>
                      <a:srgbClr val="115027"/>
                    </a:solidFill>
                    <a:ln w="26947" cap="flat">
                      <a:noFill/>
                      <a:prstDash val="solid"/>
                      <a:miter/>
                    </a:ln>
                  </p:spPr>
                  <p:txBody>
                    <a:bodyPr rtlCol="1" anchor="ctr"/>
                    <a:lstStyle/>
                    <a:p>
                      <a:endParaRPr lang="ar-SA"/>
                    </a:p>
                  </p:txBody>
                </p:sp>
                <p:sp>
                  <p:nvSpPr>
                    <p:cNvPr id="420" name="شكل حر: شكل 1869">
                      <a:extLst>
                        <a:ext uri="{FF2B5EF4-FFF2-40B4-BE49-F238E27FC236}">
                          <a16:creationId xmlns:a16="http://schemas.microsoft.com/office/drawing/2014/main" id="{4BBDE469-1FC9-455D-8EC4-647BD44E96FC}"/>
                        </a:ext>
                      </a:extLst>
                    </p:cNvPr>
                    <p:cNvSpPr/>
                    <p:nvPr/>
                  </p:nvSpPr>
                  <p:spPr>
                    <a:xfrm>
                      <a:off x="8441086" y="6294406"/>
                      <a:ext cx="245411" cy="736235"/>
                    </a:xfrm>
                    <a:custGeom>
                      <a:avLst/>
                      <a:gdLst>
                        <a:gd name="connsiteX0" fmla="*/ 213050 w 245411"/>
                        <a:gd name="connsiteY0" fmla="*/ 736236 h 736235"/>
                        <a:gd name="connsiteX1" fmla="*/ 0 w 245411"/>
                        <a:gd name="connsiteY1" fmla="*/ 0 h 736235"/>
                        <a:gd name="connsiteX2" fmla="*/ 115963 w 245411"/>
                        <a:gd name="connsiteY2" fmla="*/ 134842 h 736235"/>
                        <a:gd name="connsiteX3" fmla="*/ 210353 w 245411"/>
                        <a:gd name="connsiteY3" fmla="*/ 404525 h 736235"/>
                        <a:gd name="connsiteX4" fmla="*/ 245412 w 245411"/>
                        <a:gd name="connsiteY4" fmla="*/ 736236 h 736235"/>
                        <a:gd name="connsiteX5" fmla="*/ 213050 w 245411"/>
                        <a:gd name="connsiteY5" fmla="*/ 736236 h 73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411" h="736235">
                          <a:moveTo>
                            <a:pt x="213050" y="736236"/>
                          </a:moveTo>
                          <a:cubicBezTo>
                            <a:pt x="199565" y="458462"/>
                            <a:pt x="142932" y="188778"/>
                            <a:pt x="0" y="0"/>
                          </a:cubicBezTo>
                          <a:cubicBezTo>
                            <a:pt x="43149" y="37756"/>
                            <a:pt x="83602" y="75511"/>
                            <a:pt x="115963" y="134842"/>
                          </a:cubicBezTo>
                          <a:cubicBezTo>
                            <a:pt x="159113" y="215747"/>
                            <a:pt x="191475" y="304742"/>
                            <a:pt x="210353" y="404525"/>
                          </a:cubicBezTo>
                          <a:cubicBezTo>
                            <a:pt x="231928" y="515095"/>
                            <a:pt x="242715" y="625666"/>
                            <a:pt x="245412" y="736236"/>
                          </a:cubicBezTo>
                          <a:lnTo>
                            <a:pt x="213050" y="736236"/>
                          </a:lnTo>
                          <a:close/>
                        </a:path>
                      </a:pathLst>
                    </a:custGeom>
                    <a:solidFill>
                      <a:srgbClr val="11521E"/>
                    </a:solidFill>
                    <a:ln w="26947" cap="flat">
                      <a:noFill/>
                      <a:prstDash val="solid"/>
                      <a:miter/>
                    </a:ln>
                  </p:spPr>
                  <p:txBody>
                    <a:bodyPr rtlCol="1" anchor="ctr"/>
                    <a:lstStyle/>
                    <a:p>
                      <a:endParaRPr lang="ar-SA"/>
                    </a:p>
                  </p:txBody>
                </p:sp>
                <p:sp>
                  <p:nvSpPr>
                    <p:cNvPr id="421" name="شكل حر: شكل 1870">
                      <a:extLst>
                        <a:ext uri="{FF2B5EF4-FFF2-40B4-BE49-F238E27FC236}">
                          <a16:creationId xmlns:a16="http://schemas.microsoft.com/office/drawing/2014/main" id="{5A689770-5705-49B5-8390-4219C1708732}"/>
                        </a:ext>
                      </a:extLst>
                    </p:cNvPr>
                    <p:cNvSpPr/>
                    <p:nvPr/>
                  </p:nvSpPr>
                  <p:spPr>
                    <a:xfrm>
                      <a:off x="8527385" y="6393131"/>
                      <a:ext cx="153718" cy="599843"/>
                    </a:xfrm>
                    <a:custGeom>
                      <a:avLst/>
                      <a:gdLst>
                        <a:gd name="connsiteX0" fmla="*/ 2696 w 153718"/>
                        <a:gd name="connsiteY0" fmla="*/ 1058 h 599843"/>
                        <a:gd name="connsiteX1" fmla="*/ 32361 w 153718"/>
                        <a:gd name="connsiteY1" fmla="*/ 57691 h 599843"/>
                        <a:gd name="connsiteX2" fmla="*/ 64724 w 153718"/>
                        <a:gd name="connsiteY2" fmla="*/ 122416 h 599843"/>
                        <a:gd name="connsiteX3" fmla="*/ 107873 w 153718"/>
                        <a:gd name="connsiteY3" fmla="*/ 254560 h 599843"/>
                        <a:gd name="connsiteX4" fmla="*/ 148326 w 153718"/>
                        <a:gd name="connsiteY4" fmla="*/ 540425 h 599843"/>
                        <a:gd name="connsiteX5" fmla="*/ 153719 w 153718"/>
                        <a:gd name="connsiteY5" fmla="*/ 599754 h 599843"/>
                        <a:gd name="connsiteX6" fmla="*/ 102479 w 153718"/>
                        <a:gd name="connsiteY6" fmla="*/ 265347 h 599843"/>
                        <a:gd name="connsiteX7" fmla="*/ 59330 w 153718"/>
                        <a:gd name="connsiteY7" fmla="*/ 133203 h 599843"/>
                        <a:gd name="connsiteX8" fmla="*/ 0 w 153718"/>
                        <a:gd name="connsiteY8" fmla="*/ 6452 h 599843"/>
                        <a:gd name="connsiteX9" fmla="*/ 2696 w 153718"/>
                        <a:gd name="connsiteY9" fmla="*/ 1058 h 599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718" h="599843">
                          <a:moveTo>
                            <a:pt x="2696" y="1058"/>
                          </a:moveTo>
                          <a:cubicBezTo>
                            <a:pt x="13484" y="17239"/>
                            <a:pt x="24271" y="38814"/>
                            <a:pt x="32361" y="57691"/>
                          </a:cubicBezTo>
                          <a:cubicBezTo>
                            <a:pt x="43149" y="79266"/>
                            <a:pt x="53937" y="100841"/>
                            <a:pt x="64724" y="122416"/>
                          </a:cubicBezTo>
                          <a:cubicBezTo>
                            <a:pt x="83601" y="162868"/>
                            <a:pt x="97085" y="208714"/>
                            <a:pt x="107873" y="254560"/>
                          </a:cubicBezTo>
                          <a:cubicBezTo>
                            <a:pt x="129448" y="346252"/>
                            <a:pt x="142932" y="443338"/>
                            <a:pt x="148326" y="540425"/>
                          </a:cubicBezTo>
                          <a:cubicBezTo>
                            <a:pt x="148326" y="543122"/>
                            <a:pt x="153719" y="602451"/>
                            <a:pt x="153719" y="599754"/>
                          </a:cubicBezTo>
                          <a:cubicBezTo>
                            <a:pt x="142932" y="505366"/>
                            <a:pt x="126751" y="354343"/>
                            <a:pt x="102479" y="265347"/>
                          </a:cubicBezTo>
                          <a:cubicBezTo>
                            <a:pt x="91692" y="219501"/>
                            <a:pt x="75511" y="173655"/>
                            <a:pt x="59330" y="133203"/>
                          </a:cubicBezTo>
                          <a:cubicBezTo>
                            <a:pt x="40452" y="90053"/>
                            <a:pt x="21574" y="46904"/>
                            <a:pt x="0" y="6452"/>
                          </a:cubicBezTo>
                          <a:cubicBezTo>
                            <a:pt x="0" y="1058"/>
                            <a:pt x="0" y="-1639"/>
                            <a:pt x="2696" y="1058"/>
                          </a:cubicBezTo>
                          <a:close/>
                        </a:path>
                      </a:pathLst>
                    </a:custGeom>
                    <a:solidFill>
                      <a:srgbClr val="DCFB8E">
                        <a:alpha val="30000"/>
                      </a:srgbClr>
                    </a:solidFill>
                    <a:ln w="26947" cap="flat">
                      <a:noFill/>
                      <a:prstDash val="solid"/>
                      <a:miter/>
                    </a:ln>
                  </p:spPr>
                  <p:txBody>
                    <a:bodyPr rtlCol="1" anchor="ctr"/>
                    <a:lstStyle/>
                    <a:p>
                      <a:endParaRPr lang="ar-SA"/>
                    </a:p>
                  </p:txBody>
                </p:sp>
                <p:sp>
                  <p:nvSpPr>
                    <p:cNvPr id="422" name="شكل حر: شكل 1871">
                      <a:extLst>
                        <a:ext uri="{FF2B5EF4-FFF2-40B4-BE49-F238E27FC236}">
                          <a16:creationId xmlns:a16="http://schemas.microsoft.com/office/drawing/2014/main" id="{ACA330B8-0B67-4E05-9C05-FBF434B8C5C0}"/>
                        </a:ext>
                      </a:extLst>
                    </p:cNvPr>
                    <p:cNvSpPr/>
                    <p:nvPr/>
                  </p:nvSpPr>
                  <p:spPr>
                    <a:xfrm>
                      <a:off x="8443783" y="6428597"/>
                      <a:ext cx="188778" cy="602044"/>
                    </a:xfrm>
                    <a:custGeom>
                      <a:avLst/>
                      <a:gdLst>
                        <a:gd name="connsiteX0" fmla="*/ 0 w 188778"/>
                        <a:gd name="connsiteY0" fmla="*/ 602045 h 602044"/>
                        <a:gd name="connsiteX1" fmla="*/ 37755 w 188778"/>
                        <a:gd name="connsiteY1" fmla="*/ 294606 h 602044"/>
                        <a:gd name="connsiteX2" fmla="*/ 94389 w 188778"/>
                        <a:gd name="connsiteY2" fmla="*/ 130099 h 602044"/>
                        <a:gd name="connsiteX3" fmla="*/ 188778 w 188778"/>
                        <a:gd name="connsiteY3" fmla="*/ 651 h 602044"/>
                        <a:gd name="connsiteX4" fmla="*/ 99782 w 188778"/>
                        <a:gd name="connsiteY4" fmla="*/ 602045 h 602044"/>
                        <a:gd name="connsiteX5" fmla="*/ 0 w 188778"/>
                        <a:gd name="connsiteY5" fmla="*/ 602045 h 60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778" h="602044">
                          <a:moveTo>
                            <a:pt x="0" y="602045"/>
                          </a:moveTo>
                          <a:cubicBezTo>
                            <a:pt x="2697" y="499565"/>
                            <a:pt x="13484" y="394388"/>
                            <a:pt x="37755" y="294606"/>
                          </a:cubicBezTo>
                          <a:cubicBezTo>
                            <a:pt x="51240" y="237972"/>
                            <a:pt x="70118" y="181339"/>
                            <a:pt x="94389" y="130099"/>
                          </a:cubicBezTo>
                          <a:cubicBezTo>
                            <a:pt x="99782" y="116614"/>
                            <a:pt x="180687" y="-10137"/>
                            <a:pt x="188778" y="651"/>
                          </a:cubicBezTo>
                          <a:cubicBezTo>
                            <a:pt x="186081" y="651"/>
                            <a:pt x="129448" y="391691"/>
                            <a:pt x="99782" y="602045"/>
                          </a:cubicBezTo>
                          <a:lnTo>
                            <a:pt x="0" y="602045"/>
                          </a:lnTo>
                          <a:close/>
                        </a:path>
                      </a:pathLst>
                    </a:custGeom>
                    <a:solidFill>
                      <a:srgbClr val="003B18"/>
                    </a:solidFill>
                    <a:ln w="26947" cap="flat">
                      <a:noFill/>
                      <a:prstDash val="solid"/>
                      <a:miter/>
                    </a:ln>
                  </p:spPr>
                  <p:txBody>
                    <a:bodyPr rtlCol="1" anchor="ctr"/>
                    <a:lstStyle/>
                    <a:p>
                      <a:endParaRPr lang="ar-SA"/>
                    </a:p>
                  </p:txBody>
                </p:sp>
                <p:sp>
                  <p:nvSpPr>
                    <p:cNvPr id="423" name="شكل حر: شكل 1872">
                      <a:extLst>
                        <a:ext uri="{FF2B5EF4-FFF2-40B4-BE49-F238E27FC236}">
                          <a16:creationId xmlns:a16="http://schemas.microsoft.com/office/drawing/2014/main" id="{D0C20BA5-C6B8-4F9C-B44A-3BAD36F4313A}"/>
                        </a:ext>
                      </a:extLst>
                    </p:cNvPr>
                    <p:cNvSpPr/>
                    <p:nvPr/>
                  </p:nvSpPr>
                  <p:spPr>
                    <a:xfrm>
                      <a:off x="8492325" y="6434641"/>
                      <a:ext cx="140235" cy="598696"/>
                    </a:xfrm>
                    <a:custGeom>
                      <a:avLst/>
                      <a:gdLst>
                        <a:gd name="connsiteX0" fmla="*/ 0 w 140235"/>
                        <a:gd name="connsiteY0" fmla="*/ 596000 h 598696"/>
                        <a:gd name="connsiteX1" fmla="*/ 67421 w 140235"/>
                        <a:gd name="connsiteY1" fmla="*/ 183384 h 598696"/>
                        <a:gd name="connsiteX2" fmla="*/ 140236 w 140235"/>
                        <a:gd name="connsiteY2" fmla="*/ 0 h 598696"/>
                        <a:gd name="connsiteX3" fmla="*/ 53937 w 140235"/>
                        <a:gd name="connsiteY3" fmla="*/ 598696 h 598696"/>
                        <a:gd name="connsiteX4" fmla="*/ 0 w 140235"/>
                        <a:gd name="connsiteY4" fmla="*/ 598696 h 598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235" h="598696">
                          <a:moveTo>
                            <a:pt x="0" y="596000"/>
                          </a:moveTo>
                          <a:cubicBezTo>
                            <a:pt x="10787" y="455765"/>
                            <a:pt x="32362" y="318226"/>
                            <a:pt x="67421" y="183384"/>
                          </a:cubicBezTo>
                          <a:cubicBezTo>
                            <a:pt x="83602" y="118660"/>
                            <a:pt x="113267" y="59330"/>
                            <a:pt x="140236" y="0"/>
                          </a:cubicBezTo>
                          <a:cubicBezTo>
                            <a:pt x="132145" y="40452"/>
                            <a:pt x="78208" y="399131"/>
                            <a:pt x="53937" y="598696"/>
                          </a:cubicBezTo>
                          <a:lnTo>
                            <a:pt x="0" y="598696"/>
                          </a:lnTo>
                          <a:close/>
                        </a:path>
                      </a:pathLst>
                    </a:custGeom>
                    <a:solidFill>
                      <a:srgbClr val="003B18"/>
                    </a:solidFill>
                    <a:ln w="26947" cap="flat">
                      <a:noFill/>
                      <a:prstDash val="solid"/>
                      <a:miter/>
                    </a:ln>
                  </p:spPr>
                  <p:txBody>
                    <a:bodyPr rtlCol="1" anchor="ctr"/>
                    <a:lstStyle/>
                    <a:p>
                      <a:endParaRPr lang="ar-SA"/>
                    </a:p>
                  </p:txBody>
                </p:sp>
                <p:sp>
                  <p:nvSpPr>
                    <p:cNvPr id="424" name="شكل حر: شكل 1873">
                      <a:extLst>
                        <a:ext uri="{FF2B5EF4-FFF2-40B4-BE49-F238E27FC236}">
                          <a16:creationId xmlns:a16="http://schemas.microsoft.com/office/drawing/2014/main" id="{04B23472-8EB4-41B2-A1E1-E3760932210C}"/>
                        </a:ext>
                      </a:extLst>
                    </p:cNvPr>
                    <p:cNvSpPr/>
                    <p:nvPr/>
                  </p:nvSpPr>
                  <p:spPr>
                    <a:xfrm>
                      <a:off x="8017683" y="6252608"/>
                      <a:ext cx="302045" cy="778033"/>
                    </a:xfrm>
                    <a:custGeom>
                      <a:avLst/>
                      <a:gdLst>
                        <a:gd name="connsiteX0" fmla="*/ 296652 w 302045"/>
                        <a:gd name="connsiteY0" fmla="*/ 737581 h 778033"/>
                        <a:gd name="connsiteX1" fmla="*/ 302046 w 302045"/>
                        <a:gd name="connsiteY1" fmla="*/ 778034 h 778033"/>
                        <a:gd name="connsiteX2" fmla="*/ 196869 w 302045"/>
                        <a:gd name="connsiteY2" fmla="*/ 778034 h 778033"/>
                        <a:gd name="connsiteX3" fmla="*/ 0 w 302045"/>
                        <a:gd name="connsiteY3" fmla="*/ 1345 h 778033"/>
                        <a:gd name="connsiteX4" fmla="*/ 124054 w 302045"/>
                        <a:gd name="connsiteY4" fmla="*/ 133491 h 778033"/>
                        <a:gd name="connsiteX5" fmla="*/ 210353 w 302045"/>
                        <a:gd name="connsiteY5" fmla="*/ 311481 h 778033"/>
                        <a:gd name="connsiteX6" fmla="*/ 296652 w 302045"/>
                        <a:gd name="connsiteY6" fmla="*/ 737581 h 778033"/>
                        <a:gd name="connsiteX7" fmla="*/ 296652 w 302045"/>
                        <a:gd name="connsiteY7" fmla="*/ 737581 h 778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045" h="778033">
                          <a:moveTo>
                            <a:pt x="296652" y="737581"/>
                          </a:moveTo>
                          <a:cubicBezTo>
                            <a:pt x="296652" y="745671"/>
                            <a:pt x="299349" y="761853"/>
                            <a:pt x="302046" y="778034"/>
                          </a:cubicBezTo>
                          <a:lnTo>
                            <a:pt x="196869" y="778034"/>
                          </a:lnTo>
                          <a:cubicBezTo>
                            <a:pt x="156417" y="605436"/>
                            <a:pt x="2697" y="-1351"/>
                            <a:pt x="0" y="1345"/>
                          </a:cubicBezTo>
                          <a:cubicBezTo>
                            <a:pt x="5394" y="-14835"/>
                            <a:pt x="113267" y="120006"/>
                            <a:pt x="124054" y="133491"/>
                          </a:cubicBezTo>
                          <a:cubicBezTo>
                            <a:pt x="159114" y="187427"/>
                            <a:pt x="188778" y="249454"/>
                            <a:pt x="210353" y="311481"/>
                          </a:cubicBezTo>
                          <a:cubicBezTo>
                            <a:pt x="256199" y="446323"/>
                            <a:pt x="280471" y="591952"/>
                            <a:pt x="296652" y="737581"/>
                          </a:cubicBezTo>
                          <a:cubicBezTo>
                            <a:pt x="299349" y="756459"/>
                            <a:pt x="299349" y="748368"/>
                            <a:pt x="296652" y="737581"/>
                          </a:cubicBezTo>
                          <a:close/>
                        </a:path>
                      </a:pathLst>
                    </a:custGeom>
                    <a:solidFill>
                      <a:srgbClr val="003B18"/>
                    </a:solidFill>
                    <a:ln w="26947" cap="flat">
                      <a:noFill/>
                      <a:prstDash val="solid"/>
                      <a:miter/>
                    </a:ln>
                  </p:spPr>
                  <p:txBody>
                    <a:bodyPr rtlCol="1" anchor="ctr"/>
                    <a:lstStyle/>
                    <a:p>
                      <a:endParaRPr lang="ar-SA"/>
                    </a:p>
                  </p:txBody>
                </p:sp>
                <p:sp>
                  <p:nvSpPr>
                    <p:cNvPr id="425" name="شكل حر: شكل 1874">
                      <a:extLst>
                        <a:ext uri="{FF2B5EF4-FFF2-40B4-BE49-F238E27FC236}">
                          <a16:creationId xmlns:a16="http://schemas.microsoft.com/office/drawing/2014/main" id="{14ADEA7A-06E6-4BE8-835C-E68AB5521007}"/>
                        </a:ext>
                      </a:extLst>
                    </p:cNvPr>
                    <p:cNvSpPr/>
                    <p:nvPr/>
                  </p:nvSpPr>
                  <p:spPr>
                    <a:xfrm>
                      <a:off x="8017683" y="6256650"/>
                      <a:ext cx="250805" cy="773991"/>
                    </a:xfrm>
                    <a:custGeom>
                      <a:avLst/>
                      <a:gdLst>
                        <a:gd name="connsiteX0" fmla="*/ 196869 w 250805"/>
                        <a:gd name="connsiteY0" fmla="*/ 773991 h 773991"/>
                        <a:gd name="connsiteX1" fmla="*/ 0 w 250805"/>
                        <a:gd name="connsiteY1" fmla="*/ 0 h 773991"/>
                        <a:gd name="connsiteX2" fmla="*/ 105177 w 250805"/>
                        <a:gd name="connsiteY2" fmla="*/ 199565 h 773991"/>
                        <a:gd name="connsiteX3" fmla="*/ 250806 w 250805"/>
                        <a:gd name="connsiteY3" fmla="*/ 773991 h 773991"/>
                        <a:gd name="connsiteX4" fmla="*/ 196869 w 250805"/>
                        <a:gd name="connsiteY4" fmla="*/ 773991 h 773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805" h="773991">
                          <a:moveTo>
                            <a:pt x="196869" y="773991"/>
                          </a:moveTo>
                          <a:cubicBezTo>
                            <a:pt x="159114" y="609484"/>
                            <a:pt x="18878" y="51240"/>
                            <a:pt x="0" y="0"/>
                          </a:cubicBezTo>
                          <a:cubicBezTo>
                            <a:pt x="37756" y="64724"/>
                            <a:pt x="78209" y="126751"/>
                            <a:pt x="105177" y="199565"/>
                          </a:cubicBezTo>
                          <a:cubicBezTo>
                            <a:pt x="172598" y="385647"/>
                            <a:pt x="218444" y="577122"/>
                            <a:pt x="250806" y="773991"/>
                          </a:cubicBezTo>
                          <a:lnTo>
                            <a:pt x="196869" y="773991"/>
                          </a:lnTo>
                          <a:close/>
                        </a:path>
                      </a:pathLst>
                    </a:custGeom>
                    <a:solidFill>
                      <a:srgbClr val="003B18"/>
                    </a:solidFill>
                    <a:ln w="26947" cap="flat">
                      <a:noFill/>
                      <a:prstDash val="solid"/>
                      <a:miter/>
                    </a:ln>
                  </p:spPr>
                  <p:txBody>
                    <a:bodyPr rtlCol="1" anchor="ctr"/>
                    <a:lstStyle/>
                    <a:p>
                      <a:endParaRPr lang="ar-SA"/>
                    </a:p>
                  </p:txBody>
                </p:sp>
                <p:sp>
                  <p:nvSpPr>
                    <p:cNvPr id="426" name="شكل حر: شكل 1875">
                      <a:extLst>
                        <a:ext uri="{FF2B5EF4-FFF2-40B4-BE49-F238E27FC236}">
                          <a16:creationId xmlns:a16="http://schemas.microsoft.com/office/drawing/2014/main" id="{83D87AEB-B33B-40DF-BD42-B71216FBFB77}"/>
                        </a:ext>
                      </a:extLst>
                    </p:cNvPr>
                    <p:cNvSpPr/>
                    <p:nvPr/>
                  </p:nvSpPr>
                  <p:spPr>
                    <a:xfrm>
                      <a:off x="8103982" y="5933030"/>
                      <a:ext cx="401827" cy="1097611"/>
                    </a:xfrm>
                    <a:custGeom>
                      <a:avLst/>
                      <a:gdLst>
                        <a:gd name="connsiteX0" fmla="*/ 302046 w 401827"/>
                        <a:gd name="connsiteY0" fmla="*/ 1097611 h 1097611"/>
                        <a:gd name="connsiteX1" fmla="*/ 275077 w 401827"/>
                        <a:gd name="connsiteY1" fmla="*/ 887258 h 1097611"/>
                        <a:gd name="connsiteX2" fmla="*/ 177991 w 401827"/>
                        <a:gd name="connsiteY2" fmla="*/ 512398 h 1097611"/>
                        <a:gd name="connsiteX3" fmla="*/ 72815 w 401827"/>
                        <a:gd name="connsiteY3" fmla="*/ 132145 h 1097611"/>
                        <a:gd name="connsiteX4" fmla="*/ 0 w 401827"/>
                        <a:gd name="connsiteY4" fmla="*/ 0 h 1097611"/>
                        <a:gd name="connsiteX5" fmla="*/ 196868 w 401827"/>
                        <a:gd name="connsiteY5" fmla="*/ 191475 h 1097611"/>
                        <a:gd name="connsiteX6" fmla="*/ 345194 w 401827"/>
                        <a:gd name="connsiteY6" fmla="*/ 542064 h 1097611"/>
                        <a:gd name="connsiteX7" fmla="*/ 401828 w 401827"/>
                        <a:gd name="connsiteY7" fmla="*/ 1097611 h 1097611"/>
                        <a:gd name="connsiteX8" fmla="*/ 302046 w 401827"/>
                        <a:gd name="connsiteY8" fmla="*/ 1097611 h 1097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1827" h="1097611">
                          <a:moveTo>
                            <a:pt x="302046" y="1097611"/>
                          </a:moveTo>
                          <a:cubicBezTo>
                            <a:pt x="296652" y="1027493"/>
                            <a:pt x="285864" y="957376"/>
                            <a:pt x="275077" y="887258"/>
                          </a:cubicBezTo>
                          <a:cubicBezTo>
                            <a:pt x="250805" y="757810"/>
                            <a:pt x="218444" y="633756"/>
                            <a:pt x="177991" y="512398"/>
                          </a:cubicBezTo>
                          <a:cubicBezTo>
                            <a:pt x="137539" y="391041"/>
                            <a:pt x="129448" y="242715"/>
                            <a:pt x="72815" y="132145"/>
                          </a:cubicBezTo>
                          <a:cubicBezTo>
                            <a:pt x="48543" y="86299"/>
                            <a:pt x="26968" y="43149"/>
                            <a:pt x="0" y="0"/>
                          </a:cubicBezTo>
                          <a:cubicBezTo>
                            <a:pt x="72815" y="53937"/>
                            <a:pt x="142932" y="105176"/>
                            <a:pt x="196868" y="191475"/>
                          </a:cubicBezTo>
                          <a:cubicBezTo>
                            <a:pt x="261593" y="296652"/>
                            <a:pt x="315530" y="412615"/>
                            <a:pt x="345194" y="542064"/>
                          </a:cubicBezTo>
                          <a:cubicBezTo>
                            <a:pt x="388344" y="725448"/>
                            <a:pt x="401828" y="911530"/>
                            <a:pt x="401828" y="1097611"/>
                          </a:cubicBezTo>
                          <a:lnTo>
                            <a:pt x="302046" y="1097611"/>
                          </a:lnTo>
                          <a:close/>
                        </a:path>
                      </a:pathLst>
                    </a:custGeom>
                    <a:solidFill>
                      <a:srgbClr val="115027"/>
                    </a:solidFill>
                    <a:ln w="26947" cap="flat">
                      <a:noFill/>
                      <a:prstDash val="solid"/>
                      <a:miter/>
                    </a:ln>
                  </p:spPr>
                  <p:txBody>
                    <a:bodyPr rtlCol="1" anchor="ctr"/>
                    <a:lstStyle/>
                    <a:p>
                      <a:endParaRPr lang="ar-SA"/>
                    </a:p>
                  </p:txBody>
                </p:sp>
                <p:sp>
                  <p:nvSpPr>
                    <p:cNvPr id="427" name="شكل حر: شكل 1876">
                      <a:extLst>
                        <a:ext uri="{FF2B5EF4-FFF2-40B4-BE49-F238E27FC236}">
                          <a16:creationId xmlns:a16="http://schemas.microsoft.com/office/drawing/2014/main" id="{FC7E4212-9E70-414A-B4C3-21A77EAE8D3D}"/>
                        </a:ext>
                      </a:extLst>
                    </p:cNvPr>
                    <p:cNvSpPr/>
                    <p:nvPr/>
                  </p:nvSpPr>
                  <p:spPr>
                    <a:xfrm>
                      <a:off x="8122860" y="5946515"/>
                      <a:ext cx="382949" cy="1084127"/>
                    </a:xfrm>
                    <a:custGeom>
                      <a:avLst/>
                      <a:gdLst>
                        <a:gd name="connsiteX0" fmla="*/ 334407 w 382949"/>
                        <a:gd name="connsiteY0" fmla="*/ 1084127 h 1084127"/>
                        <a:gd name="connsiteX1" fmla="*/ 0 w 382949"/>
                        <a:gd name="connsiteY1" fmla="*/ 0 h 1084127"/>
                        <a:gd name="connsiteX2" fmla="*/ 177990 w 382949"/>
                        <a:gd name="connsiteY2" fmla="*/ 175294 h 1084127"/>
                        <a:gd name="connsiteX3" fmla="*/ 326316 w 382949"/>
                        <a:gd name="connsiteY3" fmla="*/ 525882 h 1084127"/>
                        <a:gd name="connsiteX4" fmla="*/ 382950 w 382949"/>
                        <a:gd name="connsiteY4" fmla="*/ 1081430 h 1084127"/>
                        <a:gd name="connsiteX5" fmla="*/ 334407 w 382949"/>
                        <a:gd name="connsiteY5" fmla="*/ 1081430 h 1084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2949" h="1084127">
                          <a:moveTo>
                            <a:pt x="334407" y="1084127"/>
                          </a:moveTo>
                          <a:cubicBezTo>
                            <a:pt x="329013" y="676905"/>
                            <a:pt x="248108" y="277774"/>
                            <a:pt x="0" y="0"/>
                          </a:cubicBezTo>
                          <a:cubicBezTo>
                            <a:pt x="64724" y="48543"/>
                            <a:pt x="129448" y="99783"/>
                            <a:pt x="177990" y="175294"/>
                          </a:cubicBezTo>
                          <a:cubicBezTo>
                            <a:pt x="242715" y="280470"/>
                            <a:pt x="296652" y="396434"/>
                            <a:pt x="326316" y="525882"/>
                          </a:cubicBezTo>
                          <a:cubicBezTo>
                            <a:pt x="369466" y="709267"/>
                            <a:pt x="382950" y="895348"/>
                            <a:pt x="382950" y="1081430"/>
                          </a:cubicBezTo>
                          <a:lnTo>
                            <a:pt x="334407" y="1081430"/>
                          </a:lnTo>
                          <a:close/>
                        </a:path>
                      </a:pathLst>
                    </a:custGeom>
                    <a:solidFill>
                      <a:srgbClr val="11521E"/>
                    </a:solidFill>
                    <a:ln w="26947" cap="flat">
                      <a:noFill/>
                      <a:prstDash val="solid"/>
                      <a:miter/>
                    </a:ln>
                  </p:spPr>
                  <p:txBody>
                    <a:bodyPr rtlCol="1" anchor="ctr"/>
                    <a:lstStyle/>
                    <a:p>
                      <a:endParaRPr lang="ar-SA"/>
                    </a:p>
                  </p:txBody>
                </p:sp>
                <p:sp>
                  <p:nvSpPr>
                    <p:cNvPr id="428" name="شكل حر: شكل 1877">
                      <a:extLst>
                        <a:ext uri="{FF2B5EF4-FFF2-40B4-BE49-F238E27FC236}">
                          <a16:creationId xmlns:a16="http://schemas.microsoft.com/office/drawing/2014/main" id="{2972D828-7255-48BE-953B-37253A1624D6}"/>
                        </a:ext>
                      </a:extLst>
                    </p:cNvPr>
                    <p:cNvSpPr/>
                    <p:nvPr/>
                  </p:nvSpPr>
                  <p:spPr>
                    <a:xfrm>
                      <a:off x="7960671" y="6608214"/>
                      <a:ext cx="256578" cy="207685"/>
                    </a:xfrm>
                    <a:custGeom>
                      <a:avLst/>
                      <a:gdLst>
                        <a:gd name="connsiteX0" fmla="*/ 102858 w 256578"/>
                        <a:gd name="connsiteY0" fmla="*/ 7115 h 207685"/>
                        <a:gd name="connsiteX1" fmla="*/ 172976 w 256578"/>
                        <a:gd name="connsiteY1" fmla="*/ 7115 h 207685"/>
                        <a:gd name="connsiteX2" fmla="*/ 256578 w 256578"/>
                        <a:gd name="connsiteY2" fmla="*/ 106898 h 207685"/>
                        <a:gd name="connsiteX3" fmla="*/ 151401 w 256578"/>
                        <a:gd name="connsiteY3" fmla="*/ 61052 h 207685"/>
                        <a:gd name="connsiteX4" fmla="*/ 51619 w 256578"/>
                        <a:gd name="connsiteY4" fmla="*/ 160834 h 207685"/>
                        <a:gd name="connsiteX5" fmla="*/ 379 w 256578"/>
                        <a:gd name="connsiteY5" fmla="*/ 203984 h 207685"/>
                        <a:gd name="connsiteX6" fmla="*/ 102858 w 256578"/>
                        <a:gd name="connsiteY6" fmla="*/ 7115 h 20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6578" h="207685">
                          <a:moveTo>
                            <a:pt x="102858" y="7115"/>
                          </a:moveTo>
                          <a:cubicBezTo>
                            <a:pt x="124433" y="-976"/>
                            <a:pt x="146008" y="-3673"/>
                            <a:pt x="172976" y="7115"/>
                          </a:cubicBezTo>
                          <a:cubicBezTo>
                            <a:pt x="208035" y="20599"/>
                            <a:pt x="237700" y="61052"/>
                            <a:pt x="256578" y="106898"/>
                          </a:cubicBezTo>
                          <a:cubicBezTo>
                            <a:pt x="229610" y="58355"/>
                            <a:pt x="197247" y="28690"/>
                            <a:pt x="151401" y="61052"/>
                          </a:cubicBezTo>
                          <a:cubicBezTo>
                            <a:pt x="116342" y="88020"/>
                            <a:pt x="83980" y="125776"/>
                            <a:pt x="51619" y="160834"/>
                          </a:cubicBezTo>
                          <a:cubicBezTo>
                            <a:pt x="48922" y="163531"/>
                            <a:pt x="-5015" y="222862"/>
                            <a:pt x="379" y="203984"/>
                          </a:cubicBezTo>
                          <a:cubicBezTo>
                            <a:pt x="21953" y="131169"/>
                            <a:pt x="54316" y="58355"/>
                            <a:pt x="102858" y="7115"/>
                          </a:cubicBezTo>
                          <a:close/>
                        </a:path>
                      </a:pathLst>
                    </a:custGeom>
                    <a:solidFill>
                      <a:srgbClr val="284A55"/>
                    </a:solidFill>
                    <a:ln w="26947" cap="flat">
                      <a:noFill/>
                      <a:prstDash val="solid"/>
                      <a:miter/>
                    </a:ln>
                  </p:spPr>
                  <p:txBody>
                    <a:bodyPr rtlCol="1" anchor="ctr"/>
                    <a:lstStyle/>
                    <a:p>
                      <a:endParaRPr lang="ar-SA"/>
                    </a:p>
                  </p:txBody>
                </p:sp>
                <p:sp>
                  <p:nvSpPr>
                    <p:cNvPr id="429" name="شكل حر: شكل 1878">
                      <a:extLst>
                        <a:ext uri="{FF2B5EF4-FFF2-40B4-BE49-F238E27FC236}">
                          <a16:creationId xmlns:a16="http://schemas.microsoft.com/office/drawing/2014/main" id="{6358FFE9-D481-4262-AA0B-E4C753D9CD6C}"/>
                        </a:ext>
                      </a:extLst>
                    </p:cNvPr>
                    <p:cNvSpPr/>
                    <p:nvPr/>
                  </p:nvSpPr>
                  <p:spPr>
                    <a:xfrm>
                      <a:off x="8060832" y="6558898"/>
                      <a:ext cx="337104" cy="474439"/>
                    </a:xfrm>
                    <a:custGeom>
                      <a:avLst/>
                      <a:gdLst>
                        <a:gd name="connsiteX0" fmla="*/ 240018 w 337104"/>
                        <a:gd name="connsiteY0" fmla="*/ 471744 h 474439"/>
                        <a:gd name="connsiteX1" fmla="*/ 207656 w 337104"/>
                        <a:gd name="connsiteY1" fmla="*/ 307237 h 474439"/>
                        <a:gd name="connsiteX2" fmla="*/ 153720 w 337104"/>
                        <a:gd name="connsiteY2" fmla="*/ 156214 h 474439"/>
                        <a:gd name="connsiteX3" fmla="*/ 70118 w 337104"/>
                        <a:gd name="connsiteY3" fmla="*/ 56431 h 474439"/>
                        <a:gd name="connsiteX4" fmla="*/ 0 w 337104"/>
                        <a:gd name="connsiteY4" fmla="*/ 56431 h 474439"/>
                        <a:gd name="connsiteX5" fmla="*/ 43149 w 337104"/>
                        <a:gd name="connsiteY5" fmla="*/ 21372 h 474439"/>
                        <a:gd name="connsiteX6" fmla="*/ 172597 w 337104"/>
                        <a:gd name="connsiteY6" fmla="*/ 13282 h 474439"/>
                        <a:gd name="connsiteX7" fmla="*/ 180688 w 337104"/>
                        <a:gd name="connsiteY7" fmla="*/ 24069 h 474439"/>
                        <a:gd name="connsiteX8" fmla="*/ 275077 w 337104"/>
                        <a:gd name="connsiteY8" fmla="*/ 183182 h 474439"/>
                        <a:gd name="connsiteX9" fmla="*/ 337104 w 337104"/>
                        <a:gd name="connsiteY9" fmla="*/ 474440 h 474439"/>
                        <a:gd name="connsiteX10" fmla="*/ 240018 w 337104"/>
                        <a:gd name="connsiteY10" fmla="*/ 474440 h 474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7104" h="474439">
                          <a:moveTo>
                            <a:pt x="240018" y="471744"/>
                          </a:moveTo>
                          <a:cubicBezTo>
                            <a:pt x="231928" y="417807"/>
                            <a:pt x="221141" y="361173"/>
                            <a:pt x="207656" y="307237"/>
                          </a:cubicBezTo>
                          <a:cubicBezTo>
                            <a:pt x="196869" y="269481"/>
                            <a:pt x="180688" y="204757"/>
                            <a:pt x="153720" y="156214"/>
                          </a:cubicBezTo>
                          <a:cubicBezTo>
                            <a:pt x="134842" y="110368"/>
                            <a:pt x="105176" y="67218"/>
                            <a:pt x="70118" y="56431"/>
                          </a:cubicBezTo>
                          <a:cubicBezTo>
                            <a:pt x="45846" y="45643"/>
                            <a:pt x="21575" y="48340"/>
                            <a:pt x="0" y="56431"/>
                          </a:cubicBezTo>
                          <a:cubicBezTo>
                            <a:pt x="13484" y="42947"/>
                            <a:pt x="26968" y="32159"/>
                            <a:pt x="43149" y="21372"/>
                          </a:cubicBezTo>
                          <a:cubicBezTo>
                            <a:pt x="86299" y="-5596"/>
                            <a:pt x="132145" y="-5596"/>
                            <a:pt x="172597" y="13282"/>
                          </a:cubicBezTo>
                          <a:cubicBezTo>
                            <a:pt x="175294" y="15979"/>
                            <a:pt x="177991" y="21372"/>
                            <a:pt x="180688" y="24069"/>
                          </a:cubicBezTo>
                          <a:cubicBezTo>
                            <a:pt x="213050" y="78006"/>
                            <a:pt x="253502" y="123852"/>
                            <a:pt x="275077" y="183182"/>
                          </a:cubicBezTo>
                          <a:cubicBezTo>
                            <a:pt x="307439" y="277571"/>
                            <a:pt x="326317" y="374657"/>
                            <a:pt x="337104" y="474440"/>
                          </a:cubicBezTo>
                          <a:lnTo>
                            <a:pt x="240018" y="474440"/>
                          </a:lnTo>
                          <a:close/>
                        </a:path>
                      </a:pathLst>
                    </a:custGeom>
                    <a:solidFill>
                      <a:srgbClr val="00374E"/>
                    </a:solidFill>
                    <a:ln w="26947" cap="flat">
                      <a:noFill/>
                      <a:prstDash val="solid"/>
                      <a:miter/>
                    </a:ln>
                  </p:spPr>
                  <p:txBody>
                    <a:bodyPr rtlCol="1" anchor="ctr"/>
                    <a:lstStyle/>
                    <a:p>
                      <a:endParaRPr lang="ar-SA"/>
                    </a:p>
                  </p:txBody>
                </p:sp>
                <p:sp>
                  <p:nvSpPr>
                    <p:cNvPr id="430" name="شكل حر: شكل 1879">
                      <a:extLst>
                        <a:ext uri="{FF2B5EF4-FFF2-40B4-BE49-F238E27FC236}">
                          <a16:creationId xmlns:a16="http://schemas.microsoft.com/office/drawing/2014/main" id="{97105394-73B4-42ED-A18E-F447B6E9A375}"/>
                        </a:ext>
                      </a:extLst>
                    </p:cNvPr>
                    <p:cNvSpPr/>
                    <p:nvPr/>
                  </p:nvSpPr>
                  <p:spPr>
                    <a:xfrm>
                      <a:off x="8233429" y="6569483"/>
                      <a:ext cx="204959" cy="461158"/>
                    </a:xfrm>
                    <a:custGeom>
                      <a:avLst/>
                      <a:gdLst>
                        <a:gd name="connsiteX0" fmla="*/ 164507 w 204959"/>
                        <a:gd name="connsiteY0" fmla="*/ 461159 h 461158"/>
                        <a:gd name="connsiteX1" fmla="*/ 102480 w 204959"/>
                        <a:gd name="connsiteY1" fmla="*/ 169900 h 461158"/>
                        <a:gd name="connsiteX2" fmla="*/ 8091 w 204959"/>
                        <a:gd name="connsiteY2" fmla="*/ 10787 h 461158"/>
                        <a:gd name="connsiteX3" fmla="*/ 0 w 204959"/>
                        <a:gd name="connsiteY3" fmla="*/ 0 h 461158"/>
                        <a:gd name="connsiteX4" fmla="*/ 105177 w 204959"/>
                        <a:gd name="connsiteY4" fmla="*/ 94389 h 461158"/>
                        <a:gd name="connsiteX5" fmla="*/ 199566 w 204959"/>
                        <a:gd name="connsiteY5" fmla="*/ 391041 h 461158"/>
                        <a:gd name="connsiteX6" fmla="*/ 204959 w 204959"/>
                        <a:gd name="connsiteY6" fmla="*/ 458462 h 461158"/>
                        <a:gd name="connsiteX7" fmla="*/ 164507 w 204959"/>
                        <a:gd name="connsiteY7" fmla="*/ 458462 h 461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959" h="461158">
                          <a:moveTo>
                            <a:pt x="164507" y="461159"/>
                          </a:moveTo>
                          <a:cubicBezTo>
                            <a:pt x="156417" y="361375"/>
                            <a:pt x="137539" y="264289"/>
                            <a:pt x="102480" y="169900"/>
                          </a:cubicBezTo>
                          <a:cubicBezTo>
                            <a:pt x="80905" y="110570"/>
                            <a:pt x="40452" y="67421"/>
                            <a:pt x="8091" y="10787"/>
                          </a:cubicBezTo>
                          <a:cubicBezTo>
                            <a:pt x="5394" y="8090"/>
                            <a:pt x="2697" y="2697"/>
                            <a:pt x="0" y="0"/>
                          </a:cubicBezTo>
                          <a:cubicBezTo>
                            <a:pt x="40452" y="18878"/>
                            <a:pt x="75512" y="53937"/>
                            <a:pt x="105177" y="94389"/>
                          </a:cubicBezTo>
                          <a:cubicBezTo>
                            <a:pt x="161810" y="177991"/>
                            <a:pt x="188778" y="283167"/>
                            <a:pt x="199566" y="391041"/>
                          </a:cubicBezTo>
                          <a:cubicBezTo>
                            <a:pt x="202262" y="412615"/>
                            <a:pt x="204959" y="436886"/>
                            <a:pt x="204959" y="458462"/>
                          </a:cubicBezTo>
                          <a:lnTo>
                            <a:pt x="164507" y="458462"/>
                          </a:lnTo>
                          <a:close/>
                        </a:path>
                      </a:pathLst>
                    </a:custGeom>
                    <a:solidFill>
                      <a:srgbClr val="007500"/>
                    </a:solidFill>
                    <a:ln w="26947" cap="flat">
                      <a:noFill/>
                      <a:prstDash val="solid"/>
                      <a:miter/>
                    </a:ln>
                  </p:spPr>
                  <p:txBody>
                    <a:bodyPr rtlCol="1" anchor="ctr"/>
                    <a:lstStyle/>
                    <a:p>
                      <a:endParaRPr lang="ar-SA"/>
                    </a:p>
                  </p:txBody>
                </p:sp>
                <p:sp>
                  <p:nvSpPr>
                    <p:cNvPr id="431" name="شكل حر: شكل 1880">
                      <a:extLst>
                        <a:ext uri="{FF2B5EF4-FFF2-40B4-BE49-F238E27FC236}">
                          <a16:creationId xmlns:a16="http://schemas.microsoft.com/office/drawing/2014/main" id="{BBDBBFDC-322A-4C64-B0D9-DBFE147FB507}"/>
                        </a:ext>
                      </a:extLst>
                    </p:cNvPr>
                    <p:cNvSpPr/>
                    <p:nvPr/>
                  </p:nvSpPr>
                  <p:spPr>
                    <a:xfrm>
                      <a:off x="8257284" y="6077542"/>
                      <a:ext cx="240435" cy="775178"/>
                    </a:xfrm>
                    <a:custGeom>
                      <a:avLst/>
                      <a:gdLst>
                        <a:gd name="connsiteX0" fmla="*/ 3114 w 240435"/>
                        <a:gd name="connsiteY0" fmla="*/ 1117 h 775178"/>
                        <a:gd name="connsiteX1" fmla="*/ 51657 w 240435"/>
                        <a:gd name="connsiteY1" fmla="*/ 73932 h 775178"/>
                        <a:gd name="connsiteX2" fmla="*/ 100200 w 240435"/>
                        <a:gd name="connsiteY2" fmla="*/ 157533 h 775178"/>
                        <a:gd name="connsiteX3" fmla="*/ 167621 w 240435"/>
                        <a:gd name="connsiteY3" fmla="*/ 327434 h 775178"/>
                        <a:gd name="connsiteX4" fmla="*/ 232344 w 240435"/>
                        <a:gd name="connsiteY4" fmla="*/ 699597 h 775178"/>
                        <a:gd name="connsiteX5" fmla="*/ 240435 w 240435"/>
                        <a:gd name="connsiteY5" fmla="*/ 775108 h 775178"/>
                        <a:gd name="connsiteX6" fmla="*/ 162227 w 240435"/>
                        <a:gd name="connsiteY6" fmla="*/ 340918 h 775178"/>
                        <a:gd name="connsiteX7" fmla="*/ 94807 w 240435"/>
                        <a:gd name="connsiteY7" fmla="*/ 168321 h 775178"/>
                        <a:gd name="connsiteX8" fmla="*/ 3114 w 240435"/>
                        <a:gd name="connsiteY8" fmla="*/ 3814 h 775178"/>
                        <a:gd name="connsiteX9" fmla="*/ 3114 w 240435"/>
                        <a:gd name="connsiteY9" fmla="*/ 1117 h 775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0435" h="775178">
                          <a:moveTo>
                            <a:pt x="3114" y="1117"/>
                          </a:moveTo>
                          <a:cubicBezTo>
                            <a:pt x="21992" y="22692"/>
                            <a:pt x="35476" y="49660"/>
                            <a:pt x="51657" y="73932"/>
                          </a:cubicBezTo>
                          <a:cubicBezTo>
                            <a:pt x="67838" y="100900"/>
                            <a:pt x="84019" y="130565"/>
                            <a:pt x="100200" y="157533"/>
                          </a:cubicBezTo>
                          <a:cubicBezTo>
                            <a:pt x="127168" y="211470"/>
                            <a:pt x="148743" y="268104"/>
                            <a:pt x="167621" y="327434"/>
                          </a:cubicBezTo>
                          <a:cubicBezTo>
                            <a:pt x="199983" y="446094"/>
                            <a:pt x="221557" y="575542"/>
                            <a:pt x="232344" y="699597"/>
                          </a:cubicBezTo>
                          <a:cubicBezTo>
                            <a:pt x="232344" y="702293"/>
                            <a:pt x="240435" y="777805"/>
                            <a:pt x="240435" y="775108"/>
                          </a:cubicBezTo>
                          <a:cubicBezTo>
                            <a:pt x="226951" y="653751"/>
                            <a:pt x="199983" y="456882"/>
                            <a:pt x="162227" y="340918"/>
                          </a:cubicBezTo>
                          <a:cubicBezTo>
                            <a:pt x="143349" y="281588"/>
                            <a:pt x="121775" y="222258"/>
                            <a:pt x="94807" y="168321"/>
                          </a:cubicBezTo>
                          <a:cubicBezTo>
                            <a:pt x="65141" y="111687"/>
                            <a:pt x="38173" y="55054"/>
                            <a:pt x="3114" y="3814"/>
                          </a:cubicBezTo>
                          <a:cubicBezTo>
                            <a:pt x="-2280" y="1117"/>
                            <a:pt x="417" y="-1580"/>
                            <a:pt x="3114" y="1117"/>
                          </a:cubicBezTo>
                          <a:close/>
                        </a:path>
                      </a:pathLst>
                    </a:custGeom>
                    <a:solidFill>
                      <a:srgbClr val="DCFB8E">
                        <a:alpha val="30000"/>
                      </a:srgbClr>
                    </a:solidFill>
                    <a:ln w="26947" cap="flat">
                      <a:noFill/>
                      <a:prstDash val="solid"/>
                      <a:miter/>
                    </a:ln>
                  </p:spPr>
                  <p:txBody>
                    <a:bodyPr rtlCol="1" anchor="ctr"/>
                    <a:lstStyle/>
                    <a:p>
                      <a:endParaRPr lang="ar-SA"/>
                    </a:p>
                  </p:txBody>
                </p:sp>
                <p:sp>
                  <p:nvSpPr>
                    <p:cNvPr id="432" name="شكل حر: شكل 1881">
                      <a:extLst>
                        <a:ext uri="{FF2B5EF4-FFF2-40B4-BE49-F238E27FC236}">
                          <a16:creationId xmlns:a16="http://schemas.microsoft.com/office/drawing/2014/main" id="{4AD3E2A9-8176-4937-9CCF-DB0B39C28AF7}"/>
                        </a:ext>
                      </a:extLst>
                    </p:cNvPr>
                    <p:cNvSpPr/>
                    <p:nvPr/>
                  </p:nvSpPr>
                  <p:spPr>
                    <a:xfrm>
                      <a:off x="8624470" y="6453519"/>
                      <a:ext cx="523186" cy="577122"/>
                    </a:xfrm>
                    <a:custGeom>
                      <a:avLst/>
                      <a:gdLst>
                        <a:gd name="connsiteX0" fmla="*/ 272380 w 523186"/>
                        <a:gd name="connsiteY0" fmla="*/ 339801 h 577122"/>
                        <a:gd name="connsiteX1" fmla="*/ 129448 w 523186"/>
                        <a:gd name="connsiteY1" fmla="*/ 577122 h 577122"/>
                        <a:gd name="connsiteX2" fmla="*/ 0 w 523186"/>
                        <a:gd name="connsiteY2" fmla="*/ 577122 h 577122"/>
                        <a:gd name="connsiteX3" fmla="*/ 105177 w 523186"/>
                        <a:gd name="connsiteY3" fmla="*/ 310136 h 577122"/>
                        <a:gd name="connsiteX4" fmla="*/ 302046 w 523186"/>
                        <a:gd name="connsiteY4" fmla="*/ 86299 h 577122"/>
                        <a:gd name="connsiteX5" fmla="*/ 523186 w 523186"/>
                        <a:gd name="connsiteY5" fmla="*/ 0 h 577122"/>
                        <a:gd name="connsiteX6" fmla="*/ 434190 w 523186"/>
                        <a:gd name="connsiteY6" fmla="*/ 78208 h 577122"/>
                        <a:gd name="connsiteX7" fmla="*/ 272380 w 523186"/>
                        <a:gd name="connsiteY7" fmla="*/ 339801 h 577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3186" h="577122">
                          <a:moveTo>
                            <a:pt x="272380" y="339801"/>
                          </a:moveTo>
                          <a:cubicBezTo>
                            <a:pt x="218444" y="415312"/>
                            <a:pt x="169901" y="493520"/>
                            <a:pt x="129448" y="577122"/>
                          </a:cubicBezTo>
                          <a:lnTo>
                            <a:pt x="0" y="577122"/>
                          </a:lnTo>
                          <a:cubicBezTo>
                            <a:pt x="26968" y="485429"/>
                            <a:pt x="59331" y="396434"/>
                            <a:pt x="105177" y="310136"/>
                          </a:cubicBezTo>
                          <a:cubicBezTo>
                            <a:pt x="153720" y="221140"/>
                            <a:pt x="223838" y="148326"/>
                            <a:pt x="302046" y="86299"/>
                          </a:cubicBezTo>
                          <a:cubicBezTo>
                            <a:pt x="366769" y="37755"/>
                            <a:pt x="442281" y="18878"/>
                            <a:pt x="523186" y="0"/>
                          </a:cubicBezTo>
                          <a:cubicBezTo>
                            <a:pt x="490824" y="24271"/>
                            <a:pt x="461159" y="51240"/>
                            <a:pt x="434190" y="78208"/>
                          </a:cubicBezTo>
                          <a:cubicBezTo>
                            <a:pt x="361376" y="148326"/>
                            <a:pt x="331711" y="258896"/>
                            <a:pt x="272380" y="339801"/>
                          </a:cubicBezTo>
                          <a:close/>
                        </a:path>
                      </a:pathLst>
                    </a:custGeom>
                    <a:solidFill>
                      <a:srgbClr val="00374E"/>
                    </a:solidFill>
                    <a:ln w="26947" cap="flat">
                      <a:noFill/>
                      <a:prstDash val="solid"/>
                      <a:miter/>
                    </a:ln>
                  </p:spPr>
                  <p:txBody>
                    <a:bodyPr rtlCol="1" anchor="ctr"/>
                    <a:lstStyle/>
                    <a:p>
                      <a:endParaRPr lang="ar-SA"/>
                    </a:p>
                  </p:txBody>
                </p:sp>
                <p:sp>
                  <p:nvSpPr>
                    <p:cNvPr id="433" name="شكل حر: شكل 1882">
                      <a:extLst>
                        <a:ext uri="{FF2B5EF4-FFF2-40B4-BE49-F238E27FC236}">
                          <a16:creationId xmlns:a16="http://schemas.microsoft.com/office/drawing/2014/main" id="{9BD24DB2-112E-432A-AC75-84B991C4016D}"/>
                        </a:ext>
                      </a:extLst>
                    </p:cNvPr>
                    <p:cNvSpPr/>
                    <p:nvPr/>
                  </p:nvSpPr>
                  <p:spPr>
                    <a:xfrm>
                      <a:off x="8624470" y="6458913"/>
                      <a:ext cx="501611" cy="571728"/>
                    </a:xfrm>
                    <a:custGeom>
                      <a:avLst/>
                      <a:gdLst>
                        <a:gd name="connsiteX0" fmla="*/ 53937 w 501611"/>
                        <a:gd name="connsiteY0" fmla="*/ 571729 h 571728"/>
                        <a:gd name="connsiteX1" fmla="*/ 0 w 501611"/>
                        <a:gd name="connsiteY1" fmla="*/ 571729 h 571728"/>
                        <a:gd name="connsiteX2" fmla="*/ 105177 w 501611"/>
                        <a:gd name="connsiteY2" fmla="*/ 304742 h 571728"/>
                        <a:gd name="connsiteX3" fmla="*/ 302046 w 501611"/>
                        <a:gd name="connsiteY3" fmla="*/ 80905 h 571728"/>
                        <a:gd name="connsiteX4" fmla="*/ 501611 w 501611"/>
                        <a:gd name="connsiteY4" fmla="*/ 0 h 571728"/>
                        <a:gd name="connsiteX5" fmla="*/ 53937 w 501611"/>
                        <a:gd name="connsiteY5" fmla="*/ 571729 h 571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611" h="571728">
                          <a:moveTo>
                            <a:pt x="53937" y="571729"/>
                          </a:moveTo>
                          <a:lnTo>
                            <a:pt x="0" y="571729"/>
                          </a:lnTo>
                          <a:cubicBezTo>
                            <a:pt x="26968" y="480036"/>
                            <a:pt x="59331" y="391041"/>
                            <a:pt x="105177" y="304742"/>
                          </a:cubicBezTo>
                          <a:cubicBezTo>
                            <a:pt x="153720" y="215747"/>
                            <a:pt x="223838" y="142932"/>
                            <a:pt x="302046" y="80905"/>
                          </a:cubicBezTo>
                          <a:cubicBezTo>
                            <a:pt x="361376" y="35059"/>
                            <a:pt x="431493" y="16181"/>
                            <a:pt x="501611" y="0"/>
                          </a:cubicBezTo>
                          <a:cubicBezTo>
                            <a:pt x="269683" y="115964"/>
                            <a:pt x="132145" y="329014"/>
                            <a:pt x="53937" y="571729"/>
                          </a:cubicBezTo>
                          <a:close/>
                        </a:path>
                      </a:pathLst>
                    </a:custGeom>
                    <a:solidFill>
                      <a:srgbClr val="11521E"/>
                    </a:solidFill>
                    <a:ln w="26947" cap="flat">
                      <a:noFill/>
                      <a:prstDash val="solid"/>
                      <a:miter/>
                    </a:ln>
                  </p:spPr>
                  <p:txBody>
                    <a:bodyPr rtlCol="1" anchor="ctr"/>
                    <a:lstStyle/>
                    <a:p>
                      <a:endParaRPr lang="ar-SA"/>
                    </a:p>
                  </p:txBody>
                </p:sp>
                <p:sp>
                  <p:nvSpPr>
                    <p:cNvPr id="434" name="شكل حر: شكل 1883">
                      <a:extLst>
                        <a:ext uri="{FF2B5EF4-FFF2-40B4-BE49-F238E27FC236}">
                          <a16:creationId xmlns:a16="http://schemas.microsoft.com/office/drawing/2014/main" id="{DF85ECF4-289A-4918-98A2-0112F30CDB5B}"/>
                        </a:ext>
                      </a:extLst>
                    </p:cNvPr>
                    <p:cNvSpPr/>
                    <p:nvPr/>
                  </p:nvSpPr>
                  <p:spPr>
                    <a:xfrm>
                      <a:off x="8635258" y="6522902"/>
                      <a:ext cx="346311" cy="510436"/>
                    </a:xfrm>
                    <a:custGeom>
                      <a:avLst/>
                      <a:gdLst>
                        <a:gd name="connsiteX0" fmla="*/ 229231 w 346311"/>
                        <a:gd name="connsiteY0" fmla="*/ 100518 h 510436"/>
                        <a:gd name="connsiteX1" fmla="*/ 137538 w 346311"/>
                        <a:gd name="connsiteY1" fmla="*/ 211088 h 510436"/>
                        <a:gd name="connsiteX2" fmla="*/ 0 w 346311"/>
                        <a:gd name="connsiteY2" fmla="*/ 510436 h 510436"/>
                        <a:gd name="connsiteX3" fmla="*/ 0 w 346311"/>
                        <a:gd name="connsiteY3" fmla="*/ 510436 h 510436"/>
                        <a:gd name="connsiteX4" fmla="*/ 16180 w 346311"/>
                        <a:gd name="connsiteY4" fmla="*/ 464590 h 510436"/>
                        <a:gd name="connsiteX5" fmla="*/ 134842 w 346311"/>
                        <a:gd name="connsiteY5" fmla="*/ 200301 h 510436"/>
                        <a:gd name="connsiteX6" fmla="*/ 226534 w 346311"/>
                        <a:gd name="connsiteY6" fmla="*/ 89730 h 510436"/>
                        <a:gd name="connsiteX7" fmla="*/ 285864 w 346311"/>
                        <a:gd name="connsiteY7" fmla="*/ 41187 h 510436"/>
                        <a:gd name="connsiteX8" fmla="*/ 342497 w 346311"/>
                        <a:gd name="connsiteY8" fmla="*/ 735 h 510436"/>
                        <a:gd name="connsiteX9" fmla="*/ 345194 w 346311"/>
                        <a:gd name="connsiteY9" fmla="*/ 6129 h 510436"/>
                        <a:gd name="connsiteX10" fmla="*/ 229231 w 346311"/>
                        <a:gd name="connsiteY10" fmla="*/ 100518 h 510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6311" h="510436">
                          <a:moveTo>
                            <a:pt x="229231" y="100518"/>
                          </a:moveTo>
                          <a:cubicBezTo>
                            <a:pt x="194171" y="132880"/>
                            <a:pt x="164506" y="170635"/>
                            <a:pt x="137538" y="211088"/>
                          </a:cubicBezTo>
                          <a:cubicBezTo>
                            <a:pt x="86298" y="286599"/>
                            <a:pt x="32361" y="418744"/>
                            <a:pt x="0" y="510436"/>
                          </a:cubicBezTo>
                          <a:lnTo>
                            <a:pt x="0" y="510436"/>
                          </a:lnTo>
                          <a:cubicBezTo>
                            <a:pt x="5393" y="494256"/>
                            <a:pt x="13484" y="467287"/>
                            <a:pt x="16180" y="464590"/>
                          </a:cubicBezTo>
                          <a:cubicBezTo>
                            <a:pt x="45846" y="372898"/>
                            <a:pt x="83601" y="281206"/>
                            <a:pt x="134842" y="200301"/>
                          </a:cubicBezTo>
                          <a:cubicBezTo>
                            <a:pt x="159113" y="159848"/>
                            <a:pt x="191474" y="122092"/>
                            <a:pt x="226534" y="89730"/>
                          </a:cubicBezTo>
                          <a:cubicBezTo>
                            <a:pt x="245411" y="73550"/>
                            <a:pt x="266986" y="57369"/>
                            <a:pt x="285864" y="41187"/>
                          </a:cubicBezTo>
                          <a:cubicBezTo>
                            <a:pt x="304742" y="25007"/>
                            <a:pt x="323620" y="11522"/>
                            <a:pt x="342497" y="735"/>
                          </a:cubicBezTo>
                          <a:cubicBezTo>
                            <a:pt x="345194" y="-1962"/>
                            <a:pt x="347891" y="3432"/>
                            <a:pt x="345194" y="6129"/>
                          </a:cubicBezTo>
                          <a:cubicBezTo>
                            <a:pt x="302045" y="30400"/>
                            <a:pt x="264289" y="65459"/>
                            <a:pt x="229231" y="100518"/>
                          </a:cubicBezTo>
                          <a:close/>
                        </a:path>
                      </a:pathLst>
                    </a:custGeom>
                    <a:solidFill>
                      <a:srgbClr val="DCFB8E">
                        <a:alpha val="30000"/>
                      </a:srgbClr>
                    </a:solidFill>
                    <a:ln w="26947" cap="flat">
                      <a:noFill/>
                      <a:prstDash val="solid"/>
                      <a:miter/>
                    </a:ln>
                  </p:spPr>
                  <p:txBody>
                    <a:bodyPr rtlCol="1" anchor="ctr"/>
                    <a:lstStyle/>
                    <a:p>
                      <a:endParaRPr lang="ar-SA"/>
                    </a:p>
                  </p:txBody>
                </p:sp>
                <p:sp>
                  <p:nvSpPr>
                    <p:cNvPr id="435" name="شكل حر: شكل 1884">
                      <a:extLst>
                        <a:ext uri="{FF2B5EF4-FFF2-40B4-BE49-F238E27FC236}">
                          <a16:creationId xmlns:a16="http://schemas.microsoft.com/office/drawing/2014/main" id="{C1BBB06C-7D88-4572-A109-C63AD056F137}"/>
                        </a:ext>
                      </a:extLst>
                    </p:cNvPr>
                    <p:cNvSpPr/>
                    <p:nvPr/>
                  </p:nvSpPr>
                  <p:spPr>
                    <a:xfrm>
                      <a:off x="8651438" y="6506412"/>
                      <a:ext cx="145629" cy="524230"/>
                    </a:xfrm>
                    <a:custGeom>
                      <a:avLst/>
                      <a:gdLst>
                        <a:gd name="connsiteX0" fmla="*/ 0 w 145629"/>
                        <a:gd name="connsiteY0" fmla="*/ 524230 h 524230"/>
                        <a:gd name="connsiteX1" fmla="*/ 26968 w 145629"/>
                        <a:gd name="connsiteY1" fmla="*/ 273424 h 524230"/>
                        <a:gd name="connsiteX2" fmla="*/ 72815 w 145629"/>
                        <a:gd name="connsiteY2" fmla="*/ 119705 h 524230"/>
                        <a:gd name="connsiteX3" fmla="*/ 145630 w 145629"/>
                        <a:gd name="connsiteY3" fmla="*/ 1044 h 524230"/>
                        <a:gd name="connsiteX4" fmla="*/ 80905 w 145629"/>
                        <a:gd name="connsiteY4" fmla="*/ 524230 h 524230"/>
                        <a:gd name="connsiteX5" fmla="*/ 0 w 145629"/>
                        <a:gd name="connsiteY5" fmla="*/ 524230 h 524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629" h="524230">
                          <a:moveTo>
                            <a:pt x="0" y="524230"/>
                          </a:moveTo>
                          <a:cubicBezTo>
                            <a:pt x="2697" y="440628"/>
                            <a:pt x="10788" y="354329"/>
                            <a:pt x="26968" y="273424"/>
                          </a:cubicBezTo>
                          <a:cubicBezTo>
                            <a:pt x="37756" y="219488"/>
                            <a:pt x="51240" y="168248"/>
                            <a:pt x="72815" y="119705"/>
                          </a:cubicBezTo>
                          <a:cubicBezTo>
                            <a:pt x="78209" y="108918"/>
                            <a:pt x="140236" y="-12440"/>
                            <a:pt x="145630" y="1044"/>
                          </a:cubicBezTo>
                          <a:cubicBezTo>
                            <a:pt x="142933" y="1044"/>
                            <a:pt x="102480" y="324664"/>
                            <a:pt x="80905" y="524230"/>
                          </a:cubicBezTo>
                          <a:lnTo>
                            <a:pt x="0" y="524230"/>
                          </a:lnTo>
                          <a:close/>
                        </a:path>
                      </a:pathLst>
                    </a:custGeom>
                    <a:solidFill>
                      <a:srgbClr val="003B18"/>
                    </a:solidFill>
                    <a:ln w="26947" cap="flat">
                      <a:noFill/>
                      <a:prstDash val="solid"/>
                      <a:miter/>
                    </a:ln>
                  </p:spPr>
                  <p:txBody>
                    <a:bodyPr rtlCol="1" anchor="ctr"/>
                    <a:lstStyle/>
                    <a:p>
                      <a:endParaRPr lang="ar-SA"/>
                    </a:p>
                  </p:txBody>
                </p:sp>
                <p:sp>
                  <p:nvSpPr>
                    <p:cNvPr id="436" name="شكل حر: شكل 1885">
                      <a:extLst>
                        <a:ext uri="{FF2B5EF4-FFF2-40B4-BE49-F238E27FC236}">
                          <a16:creationId xmlns:a16="http://schemas.microsoft.com/office/drawing/2014/main" id="{E164FBF9-A02D-441F-8731-29243B9BE9D0}"/>
                        </a:ext>
                      </a:extLst>
                    </p:cNvPr>
                    <p:cNvSpPr/>
                    <p:nvPr/>
                  </p:nvSpPr>
                  <p:spPr>
                    <a:xfrm>
                      <a:off x="8689195" y="6512849"/>
                      <a:ext cx="105176" cy="520488"/>
                    </a:xfrm>
                    <a:custGeom>
                      <a:avLst/>
                      <a:gdLst>
                        <a:gd name="connsiteX0" fmla="*/ 0 w 105176"/>
                        <a:gd name="connsiteY0" fmla="*/ 517792 h 520488"/>
                        <a:gd name="connsiteX1" fmla="*/ 48543 w 105176"/>
                        <a:gd name="connsiteY1" fmla="*/ 169901 h 520488"/>
                        <a:gd name="connsiteX2" fmla="*/ 105176 w 105176"/>
                        <a:gd name="connsiteY2" fmla="*/ 0 h 520488"/>
                        <a:gd name="connsiteX3" fmla="*/ 40452 w 105176"/>
                        <a:gd name="connsiteY3" fmla="*/ 520488 h 520488"/>
                        <a:gd name="connsiteX4" fmla="*/ 0 w 105176"/>
                        <a:gd name="connsiteY4" fmla="*/ 520488 h 520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76" h="520488">
                          <a:moveTo>
                            <a:pt x="0" y="517792"/>
                          </a:moveTo>
                          <a:cubicBezTo>
                            <a:pt x="10787" y="399131"/>
                            <a:pt x="24271" y="283167"/>
                            <a:pt x="48543" y="169901"/>
                          </a:cubicBezTo>
                          <a:cubicBezTo>
                            <a:pt x="62027" y="110570"/>
                            <a:pt x="83601" y="56634"/>
                            <a:pt x="105176" y="0"/>
                          </a:cubicBezTo>
                          <a:cubicBezTo>
                            <a:pt x="99782" y="35059"/>
                            <a:pt x="62027" y="331711"/>
                            <a:pt x="40452" y="520488"/>
                          </a:cubicBezTo>
                          <a:lnTo>
                            <a:pt x="0" y="520488"/>
                          </a:lnTo>
                          <a:close/>
                        </a:path>
                      </a:pathLst>
                    </a:custGeom>
                    <a:solidFill>
                      <a:srgbClr val="003B18"/>
                    </a:solidFill>
                    <a:ln w="26947" cap="flat">
                      <a:noFill/>
                      <a:prstDash val="solid"/>
                      <a:miter/>
                    </a:ln>
                  </p:spPr>
                  <p:txBody>
                    <a:bodyPr rtlCol="1" anchor="ctr"/>
                    <a:lstStyle/>
                    <a:p>
                      <a:endParaRPr lang="ar-SA"/>
                    </a:p>
                  </p:txBody>
                </p:sp>
                <p:sp>
                  <p:nvSpPr>
                    <p:cNvPr id="437" name="شكل حر: شكل 1886">
                      <a:extLst>
                        <a:ext uri="{FF2B5EF4-FFF2-40B4-BE49-F238E27FC236}">
                          <a16:creationId xmlns:a16="http://schemas.microsoft.com/office/drawing/2014/main" id="{85A4FC18-F677-4292-9819-37ED5F2109BB}"/>
                        </a:ext>
                      </a:extLst>
                    </p:cNvPr>
                    <p:cNvSpPr/>
                    <p:nvPr/>
                  </p:nvSpPr>
                  <p:spPr>
                    <a:xfrm>
                      <a:off x="8235009" y="6050956"/>
                      <a:ext cx="18356" cy="20347"/>
                    </a:xfrm>
                    <a:custGeom>
                      <a:avLst/>
                      <a:gdLst>
                        <a:gd name="connsiteX0" fmla="*/ 3814 w 18356"/>
                        <a:gd name="connsiteY0" fmla="*/ 735 h 20347"/>
                        <a:gd name="connsiteX1" fmla="*/ 17298 w 18356"/>
                        <a:gd name="connsiteY1" fmla="*/ 14219 h 20347"/>
                        <a:gd name="connsiteX2" fmla="*/ 11904 w 18356"/>
                        <a:gd name="connsiteY2" fmla="*/ 19613 h 20347"/>
                        <a:gd name="connsiteX3" fmla="*/ 1117 w 18356"/>
                        <a:gd name="connsiteY3" fmla="*/ 6129 h 20347"/>
                        <a:gd name="connsiteX4" fmla="*/ 3814 w 18356"/>
                        <a:gd name="connsiteY4" fmla="*/ 735 h 2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56" h="20347">
                          <a:moveTo>
                            <a:pt x="3814" y="735"/>
                          </a:moveTo>
                          <a:cubicBezTo>
                            <a:pt x="9208" y="6129"/>
                            <a:pt x="11904" y="8825"/>
                            <a:pt x="17298" y="14219"/>
                          </a:cubicBezTo>
                          <a:cubicBezTo>
                            <a:pt x="19995" y="16916"/>
                            <a:pt x="17298" y="22310"/>
                            <a:pt x="11904" y="19613"/>
                          </a:cubicBezTo>
                          <a:cubicBezTo>
                            <a:pt x="6511" y="14219"/>
                            <a:pt x="3814" y="11522"/>
                            <a:pt x="1117" y="6129"/>
                          </a:cubicBezTo>
                          <a:cubicBezTo>
                            <a:pt x="-1580" y="3432"/>
                            <a:pt x="1117" y="-1962"/>
                            <a:pt x="3814" y="735"/>
                          </a:cubicBezTo>
                          <a:close/>
                        </a:path>
                      </a:pathLst>
                    </a:custGeom>
                    <a:solidFill>
                      <a:srgbClr val="DCFB8E">
                        <a:alpha val="30000"/>
                      </a:srgbClr>
                    </a:solidFill>
                    <a:ln w="26947" cap="flat">
                      <a:noFill/>
                      <a:prstDash val="solid"/>
                      <a:miter/>
                    </a:ln>
                  </p:spPr>
                  <p:txBody>
                    <a:bodyPr rtlCol="1" anchor="ctr"/>
                    <a:lstStyle/>
                    <a:p>
                      <a:endParaRPr lang="ar-SA"/>
                    </a:p>
                  </p:txBody>
                </p:sp>
                <p:sp>
                  <p:nvSpPr>
                    <p:cNvPr id="438" name="شكل حر: شكل 1887">
                      <a:extLst>
                        <a:ext uri="{FF2B5EF4-FFF2-40B4-BE49-F238E27FC236}">
                          <a16:creationId xmlns:a16="http://schemas.microsoft.com/office/drawing/2014/main" id="{0BA324BB-9B3D-433A-9D51-00F9F98605B8}"/>
                        </a:ext>
                      </a:extLst>
                    </p:cNvPr>
                    <p:cNvSpPr/>
                    <p:nvPr/>
                  </p:nvSpPr>
                  <p:spPr>
                    <a:xfrm>
                      <a:off x="8110822" y="6563059"/>
                      <a:ext cx="282270" cy="467961"/>
                    </a:xfrm>
                    <a:custGeom>
                      <a:avLst/>
                      <a:gdLst>
                        <a:gd name="connsiteX0" fmla="*/ 14734 w 282270"/>
                        <a:gd name="connsiteY0" fmla="*/ 11818 h 467961"/>
                        <a:gd name="connsiteX1" fmla="*/ 117214 w 282270"/>
                        <a:gd name="connsiteY1" fmla="*/ 14515 h 467961"/>
                        <a:gd name="connsiteX2" fmla="*/ 184635 w 282270"/>
                        <a:gd name="connsiteY2" fmla="*/ 111601 h 467961"/>
                        <a:gd name="connsiteX3" fmla="*/ 238571 w 282270"/>
                        <a:gd name="connsiteY3" fmla="*/ 235655 h 467961"/>
                        <a:gd name="connsiteX4" fmla="*/ 260146 w 282270"/>
                        <a:gd name="connsiteY4" fmla="*/ 321954 h 467961"/>
                        <a:gd name="connsiteX5" fmla="*/ 276327 w 282270"/>
                        <a:gd name="connsiteY5" fmla="*/ 413646 h 467961"/>
                        <a:gd name="connsiteX6" fmla="*/ 281721 w 282270"/>
                        <a:gd name="connsiteY6" fmla="*/ 467583 h 467961"/>
                        <a:gd name="connsiteX7" fmla="*/ 238571 w 282270"/>
                        <a:gd name="connsiteY7" fmla="*/ 257229 h 467961"/>
                        <a:gd name="connsiteX8" fmla="*/ 187332 w 282270"/>
                        <a:gd name="connsiteY8" fmla="*/ 133175 h 467961"/>
                        <a:gd name="connsiteX9" fmla="*/ 117214 w 282270"/>
                        <a:gd name="connsiteY9" fmla="*/ 36089 h 467961"/>
                        <a:gd name="connsiteX10" fmla="*/ 82154 w 282270"/>
                        <a:gd name="connsiteY10" fmla="*/ 14515 h 467961"/>
                        <a:gd name="connsiteX11" fmla="*/ 1249 w 282270"/>
                        <a:gd name="connsiteY11" fmla="*/ 19909 h 467961"/>
                        <a:gd name="connsiteX12" fmla="*/ 14734 w 282270"/>
                        <a:gd name="connsiteY12" fmla="*/ 11818 h 46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2270" h="467961">
                          <a:moveTo>
                            <a:pt x="14734" y="11818"/>
                          </a:moveTo>
                          <a:cubicBezTo>
                            <a:pt x="49793" y="-1666"/>
                            <a:pt x="82154" y="-7060"/>
                            <a:pt x="117214" y="14515"/>
                          </a:cubicBezTo>
                          <a:cubicBezTo>
                            <a:pt x="128001" y="19909"/>
                            <a:pt x="160363" y="65755"/>
                            <a:pt x="184635" y="111601"/>
                          </a:cubicBezTo>
                          <a:cubicBezTo>
                            <a:pt x="206209" y="149356"/>
                            <a:pt x="225087" y="189809"/>
                            <a:pt x="238571" y="235655"/>
                          </a:cubicBezTo>
                          <a:cubicBezTo>
                            <a:pt x="246661" y="262623"/>
                            <a:pt x="252055" y="294985"/>
                            <a:pt x="260146" y="321954"/>
                          </a:cubicBezTo>
                          <a:cubicBezTo>
                            <a:pt x="265540" y="351619"/>
                            <a:pt x="270933" y="383981"/>
                            <a:pt x="276327" y="413646"/>
                          </a:cubicBezTo>
                          <a:cubicBezTo>
                            <a:pt x="276327" y="419039"/>
                            <a:pt x="284417" y="472976"/>
                            <a:pt x="281721" y="467583"/>
                          </a:cubicBezTo>
                          <a:cubicBezTo>
                            <a:pt x="273630" y="413646"/>
                            <a:pt x="249358" y="308470"/>
                            <a:pt x="238571" y="257229"/>
                          </a:cubicBezTo>
                          <a:cubicBezTo>
                            <a:pt x="227784" y="214080"/>
                            <a:pt x="206209" y="173628"/>
                            <a:pt x="187332" y="133175"/>
                          </a:cubicBezTo>
                          <a:cubicBezTo>
                            <a:pt x="171150" y="98117"/>
                            <a:pt x="144182" y="60361"/>
                            <a:pt x="117214" y="36089"/>
                          </a:cubicBezTo>
                          <a:cubicBezTo>
                            <a:pt x="103730" y="25302"/>
                            <a:pt x="98336" y="19909"/>
                            <a:pt x="82154" y="14515"/>
                          </a:cubicBezTo>
                          <a:cubicBezTo>
                            <a:pt x="60580" y="9121"/>
                            <a:pt x="22825" y="14515"/>
                            <a:pt x="1249" y="19909"/>
                          </a:cubicBezTo>
                          <a:cubicBezTo>
                            <a:pt x="-4144" y="19909"/>
                            <a:pt x="9340" y="14515"/>
                            <a:pt x="14734" y="11818"/>
                          </a:cubicBezTo>
                          <a:close/>
                        </a:path>
                      </a:pathLst>
                    </a:custGeom>
                    <a:solidFill>
                      <a:srgbClr val="DCFB8E">
                        <a:alpha val="30000"/>
                      </a:srgbClr>
                    </a:solidFill>
                    <a:ln w="26947" cap="flat">
                      <a:noFill/>
                      <a:prstDash val="solid"/>
                      <a:miter/>
                    </a:ln>
                  </p:spPr>
                  <p:txBody>
                    <a:bodyPr rtlCol="1" anchor="ctr"/>
                    <a:lstStyle/>
                    <a:p>
                      <a:endParaRPr lang="ar-SA"/>
                    </a:p>
                  </p:txBody>
                </p:sp>
                <p:sp>
                  <p:nvSpPr>
                    <p:cNvPr id="439" name="شكل حر: شكل 1888">
                      <a:extLst>
                        <a:ext uri="{FF2B5EF4-FFF2-40B4-BE49-F238E27FC236}">
                          <a16:creationId xmlns:a16="http://schemas.microsoft.com/office/drawing/2014/main" id="{2ED44A1D-2A83-4701-A2C1-0028A3BCF461}"/>
                        </a:ext>
                      </a:extLst>
                    </p:cNvPr>
                    <p:cNvSpPr/>
                    <p:nvPr/>
                  </p:nvSpPr>
                  <p:spPr>
                    <a:xfrm>
                      <a:off x="8259305" y="6587932"/>
                      <a:ext cx="163259" cy="308229"/>
                    </a:xfrm>
                    <a:custGeom>
                      <a:avLst/>
                      <a:gdLst>
                        <a:gd name="connsiteX0" fmla="*/ 14577 w 163259"/>
                        <a:gd name="connsiteY0" fmla="*/ 11216 h 308229"/>
                        <a:gd name="connsiteX1" fmla="*/ 152116 w 163259"/>
                        <a:gd name="connsiteY1" fmla="*/ 253931 h 308229"/>
                        <a:gd name="connsiteX2" fmla="*/ 162903 w 163259"/>
                        <a:gd name="connsiteY2" fmla="*/ 307868 h 308229"/>
                        <a:gd name="connsiteX3" fmla="*/ 1093 w 163259"/>
                        <a:gd name="connsiteY3" fmla="*/ 429 h 308229"/>
                        <a:gd name="connsiteX4" fmla="*/ 14577 w 163259"/>
                        <a:gd name="connsiteY4" fmla="*/ 11216 h 308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259" h="308229">
                          <a:moveTo>
                            <a:pt x="14577" y="11216"/>
                          </a:moveTo>
                          <a:cubicBezTo>
                            <a:pt x="87392" y="62456"/>
                            <a:pt x="122450" y="159542"/>
                            <a:pt x="152116" y="253931"/>
                          </a:cubicBezTo>
                          <a:cubicBezTo>
                            <a:pt x="152116" y="256628"/>
                            <a:pt x="165600" y="313262"/>
                            <a:pt x="162903" y="307868"/>
                          </a:cubicBezTo>
                          <a:cubicBezTo>
                            <a:pt x="133238" y="216176"/>
                            <a:pt x="65817" y="57062"/>
                            <a:pt x="1093" y="429"/>
                          </a:cubicBezTo>
                          <a:cubicBezTo>
                            <a:pt x="-4300" y="-2268"/>
                            <a:pt x="11881" y="8520"/>
                            <a:pt x="14577" y="11216"/>
                          </a:cubicBezTo>
                          <a:close/>
                        </a:path>
                      </a:pathLst>
                    </a:custGeom>
                    <a:solidFill>
                      <a:srgbClr val="DCFB8E">
                        <a:alpha val="80000"/>
                      </a:srgbClr>
                    </a:solidFill>
                    <a:ln w="26947" cap="flat">
                      <a:noFill/>
                      <a:prstDash val="solid"/>
                      <a:miter/>
                    </a:ln>
                  </p:spPr>
                  <p:txBody>
                    <a:bodyPr rtlCol="1" anchor="ctr"/>
                    <a:lstStyle/>
                    <a:p>
                      <a:endParaRPr lang="ar-SA"/>
                    </a:p>
                  </p:txBody>
                </p:sp>
                <p:sp>
                  <p:nvSpPr>
                    <p:cNvPr id="440" name="شكل حر: شكل 1889">
                      <a:extLst>
                        <a:ext uri="{FF2B5EF4-FFF2-40B4-BE49-F238E27FC236}">
                          <a16:creationId xmlns:a16="http://schemas.microsoft.com/office/drawing/2014/main" id="{3849576D-4A0A-4A5C-91E2-EF4C48DE133D}"/>
                        </a:ext>
                      </a:extLst>
                    </p:cNvPr>
                    <p:cNvSpPr/>
                    <p:nvPr/>
                  </p:nvSpPr>
                  <p:spPr>
                    <a:xfrm>
                      <a:off x="8859095" y="6991874"/>
                      <a:ext cx="113267" cy="38767"/>
                    </a:xfrm>
                    <a:custGeom>
                      <a:avLst/>
                      <a:gdLst>
                        <a:gd name="connsiteX0" fmla="*/ 64724 w 113267"/>
                        <a:gd name="connsiteY0" fmla="*/ 38767 h 38767"/>
                        <a:gd name="connsiteX1" fmla="*/ 62027 w 113267"/>
                        <a:gd name="connsiteY1" fmla="*/ 36070 h 38767"/>
                        <a:gd name="connsiteX2" fmla="*/ 2697 w 113267"/>
                        <a:gd name="connsiteY2" fmla="*/ 38767 h 38767"/>
                        <a:gd name="connsiteX3" fmla="*/ 0 w 113267"/>
                        <a:gd name="connsiteY3" fmla="*/ 38767 h 38767"/>
                        <a:gd name="connsiteX4" fmla="*/ 51240 w 113267"/>
                        <a:gd name="connsiteY4" fmla="*/ 1011 h 38767"/>
                        <a:gd name="connsiteX5" fmla="*/ 94389 w 113267"/>
                        <a:gd name="connsiteY5" fmla="*/ 9102 h 38767"/>
                        <a:gd name="connsiteX6" fmla="*/ 113267 w 113267"/>
                        <a:gd name="connsiteY6" fmla="*/ 38767 h 38767"/>
                        <a:gd name="connsiteX7" fmla="*/ 64724 w 113267"/>
                        <a:gd name="connsiteY7" fmla="*/ 38767 h 38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267" h="38767">
                          <a:moveTo>
                            <a:pt x="64724" y="38767"/>
                          </a:moveTo>
                          <a:cubicBezTo>
                            <a:pt x="64724" y="38767"/>
                            <a:pt x="62027" y="36070"/>
                            <a:pt x="62027" y="36070"/>
                          </a:cubicBezTo>
                          <a:cubicBezTo>
                            <a:pt x="40452" y="14495"/>
                            <a:pt x="18878" y="22586"/>
                            <a:pt x="2697" y="38767"/>
                          </a:cubicBezTo>
                          <a:lnTo>
                            <a:pt x="0" y="38767"/>
                          </a:lnTo>
                          <a:cubicBezTo>
                            <a:pt x="13484" y="19889"/>
                            <a:pt x="32362" y="3708"/>
                            <a:pt x="51240" y="1011"/>
                          </a:cubicBezTo>
                          <a:cubicBezTo>
                            <a:pt x="67421" y="-1685"/>
                            <a:pt x="83602" y="1011"/>
                            <a:pt x="94389" y="9102"/>
                          </a:cubicBezTo>
                          <a:cubicBezTo>
                            <a:pt x="102479" y="17192"/>
                            <a:pt x="107873" y="27979"/>
                            <a:pt x="113267" y="38767"/>
                          </a:cubicBezTo>
                          <a:lnTo>
                            <a:pt x="64724" y="38767"/>
                          </a:lnTo>
                          <a:close/>
                        </a:path>
                      </a:pathLst>
                    </a:custGeom>
                    <a:solidFill>
                      <a:srgbClr val="284A55"/>
                    </a:solidFill>
                    <a:ln w="26947" cap="flat">
                      <a:noFill/>
                      <a:prstDash val="solid"/>
                      <a:miter/>
                    </a:ln>
                  </p:spPr>
                  <p:txBody>
                    <a:bodyPr rtlCol="1" anchor="ctr"/>
                    <a:lstStyle/>
                    <a:p>
                      <a:endParaRPr lang="ar-SA"/>
                    </a:p>
                  </p:txBody>
                </p:sp>
                <p:sp>
                  <p:nvSpPr>
                    <p:cNvPr id="441" name="شكل حر: شكل 1890">
                      <a:extLst>
                        <a:ext uri="{FF2B5EF4-FFF2-40B4-BE49-F238E27FC236}">
                          <a16:creationId xmlns:a16="http://schemas.microsoft.com/office/drawing/2014/main" id="{03F36565-CC74-45F2-A1F0-A5025F396188}"/>
                        </a:ext>
                      </a:extLst>
                    </p:cNvPr>
                    <p:cNvSpPr/>
                    <p:nvPr/>
                  </p:nvSpPr>
                  <p:spPr>
                    <a:xfrm>
                      <a:off x="8780887" y="6953185"/>
                      <a:ext cx="172597" cy="77456"/>
                    </a:xfrm>
                    <a:custGeom>
                      <a:avLst/>
                      <a:gdLst>
                        <a:gd name="connsiteX0" fmla="*/ 129448 w 172597"/>
                        <a:gd name="connsiteY0" fmla="*/ 39701 h 77456"/>
                        <a:gd name="connsiteX1" fmla="*/ 78208 w 172597"/>
                        <a:gd name="connsiteY1" fmla="*/ 77457 h 77456"/>
                        <a:gd name="connsiteX2" fmla="*/ 0 w 172597"/>
                        <a:gd name="connsiteY2" fmla="*/ 77457 h 77456"/>
                        <a:gd name="connsiteX3" fmla="*/ 62027 w 172597"/>
                        <a:gd name="connsiteY3" fmla="*/ 7339 h 77456"/>
                        <a:gd name="connsiteX4" fmla="*/ 67421 w 172597"/>
                        <a:gd name="connsiteY4" fmla="*/ 1945 h 77456"/>
                        <a:gd name="connsiteX5" fmla="*/ 148326 w 172597"/>
                        <a:gd name="connsiteY5" fmla="*/ 23520 h 77456"/>
                        <a:gd name="connsiteX6" fmla="*/ 172597 w 172597"/>
                        <a:gd name="connsiteY6" fmla="*/ 47792 h 77456"/>
                        <a:gd name="connsiteX7" fmla="*/ 129448 w 172597"/>
                        <a:gd name="connsiteY7" fmla="*/ 39701 h 77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597" h="77456">
                          <a:moveTo>
                            <a:pt x="129448" y="39701"/>
                          </a:moveTo>
                          <a:cubicBezTo>
                            <a:pt x="110570" y="42398"/>
                            <a:pt x="91692" y="58579"/>
                            <a:pt x="78208" y="77457"/>
                          </a:cubicBezTo>
                          <a:lnTo>
                            <a:pt x="0" y="77457"/>
                          </a:lnTo>
                          <a:cubicBezTo>
                            <a:pt x="18877" y="53185"/>
                            <a:pt x="43149" y="31611"/>
                            <a:pt x="62027" y="7339"/>
                          </a:cubicBezTo>
                          <a:cubicBezTo>
                            <a:pt x="64724" y="4642"/>
                            <a:pt x="64724" y="4642"/>
                            <a:pt x="67421" y="1945"/>
                          </a:cubicBezTo>
                          <a:cubicBezTo>
                            <a:pt x="94389" y="-3448"/>
                            <a:pt x="124054" y="1945"/>
                            <a:pt x="148326" y="23520"/>
                          </a:cubicBezTo>
                          <a:cubicBezTo>
                            <a:pt x="156416" y="31611"/>
                            <a:pt x="164507" y="39701"/>
                            <a:pt x="172597" y="47792"/>
                          </a:cubicBezTo>
                          <a:cubicBezTo>
                            <a:pt x="161810" y="39701"/>
                            <a:pt x="145629" y="37004"/>
                            <a:pt x="129448" y="39701"/>
                          </a:cubicBezTo>
                          <a:close/>
                        </a:path>
                      </a:pathLst>
                    </a:custGeom>
                    <a:solidFill>
                      <a:srgbClr val="00374E"/>
                    </a:solidFill>
                    <a:ln w="26947" cap="flat">
                      <a:noFill/>
                      <a:prstDash val="solid"/>
                      <a:miter/>
                    </a:ln>
                  </p:spPr>
                  <p:txBody>
                    <a:bodyPr rtlCol="1" anchor="ctr"/>
                    <a:lstStyle/>
                    <a:p>
                      <a:endParaRPr lang="ar-SA"/>
                    </a:p>
                  </p:txBody>
                </p:sp>
                <p:sp>
                  <p:nvSpPr>
                    <p:cNvPr id="442" name="شكل حر: شكل 1891">
                      <a:extLst>
                        <a:ext uri="{FF2B5EF4-FFF2-40B4-BE49-F238E27FC236}">
                          <a16:creationId xmlns:a16="http://schemas.microsoft.com/office/drawing/2014/main" id="{2BE1663C-15A0-4842-928F-FA00F27385A0}"/>
                        </a:ext>
                      </a:extLst>
                    </p:cNvPr>
                    <p:cNvSpPr/>
                    <p:nvPr/>
                  </p:nvSpPr>
                  <p:spPr>
                    <a:xfrm>
                      <a:off x="8748524" y="6955130"/>
                      <a:ext cx="99783" cy="75511"/>
                    </a:xfrm>
                    <a:custGeom>
                      <a:avLst/>
                      <a:gdLst>
                        <a:gd name="connsiteX0" fmla="*/ 32362 w 99783"/>
                        <a:gd name="connsiteY0" fmla="*/ 75512 h 75511"/>
                        <a:gd name="connsiteX1" fmla="*/ 0 w 99783"/>
                        <a:gd name="connsiteY1" fmla="*/ 75512 h 75511"/>
                        <a:gd name="connsiteX2" fmla="*/ 26968 w 99783"/>
                        <a:gd name="connsiteY2" fmla="*/ 43149 h 75511"/>
                        <a:gd name="connsiteX3" fmla="*/ 99783 w 99783"/>
                        <a:gd name="connsiteY3" fmla="*/ 0 h 75511"/>
                        <a:gd name="connsiteX4" fmla="*/ 94389 w 99783"/>
                        <a:gd name="connsiteY4" fmla="*/ 5394 h 75511"/>
                        <a:gd name="connsiteX5" fmla="*/ 32362 w 99783"/>
                        <a:gd name="connsiteY5" fmla="*/ 75512 h 7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783" h="75511">
                          <a:moveTo>
                            <a:pt x="32362" y="75512"/>
                          </a:moveTo>
                          <a:lnTo>
                            <a:pt x="0" y="75512"/>
                          </a:lnTo>
                          <a:cubicBezTo>
                            <a:pt x="8091" y="64724"/>
                            <a:pt x="16181" y="53937"/>
                            <a:pt x="26968" y="43149"/>
                          </a:cubicBezTo>
                          <a:cubicBezTo>
                            <a:pt x="48543" y="21575"/>
                            <a:pt x="72815" y="5394"/>
                            <a:pt x="99783" y="0"/>
                          </a:cubicBezTo>
                          <a:cubicBezTo>
                            <a:pt x="97086" y="2697"/>
                            <a:pt x="97086" y="2697"/>
                            <a:pt x="94389" y="5394"/>
                          </a:cubicBezTo>
                          <a:cubicBezTo>
                            <a:pt x="75512" y="29665"/>
                            <a:pt x="51240" y="51240"/>
                            <a:pt x="32362" y="75512"/>
                          </a:cubicBezTo>
                          <a:close/>
                        </a:path>
                      </a:pathLst>
                    </a:custGeom>
                    <a:solidFill>
                      <a:srgbClr val="007500"/>
                    </a:solidFill>
                    <a:ln w="26947" cap="flat">
                      <a:noFill/>
                      <a:prstDash val="solid"/>
                      <a:miter/>
                    </a:ln>
                  </p:spPr>
                  <p:txBody>
                    <a:bodyPr rtlCol="1" anchor="ctr"/>
                    <a:lstStyle/>
                    <a:p>
                      <a:endParaRPr lang="ar-SA"/>
                    </a:p>
                  </p:txBody>
                </p:sp>
                <p:sp>
                  <p:nvSpPr>
                    <p:cNvPr id="443" name="شكل حر: شكل 1892">
                      <a:extLst>
                        <a:ext uri="{FF2B5EF4-FFF2-40B4-BE49-F238E27FC236}">
                          <a16:creationId xmlns:a16="http://schemas.microsoft.com/office/drawing/2014/main" id="{71DED261-03CD-4905-92EE-7410CA1CB76F}"/>
                        </a:ext>
                      </a:extLst>
                    </p:cNvPr>
                    <p:cNvSpPr/>
                    <p:nvPr/>
                  </p:nvSpPr>
                  <p:spPr>
                    <a:xfrm>
                      <a:off x="8783584" y="6957237"/>
                      <a:ext cx="140777" cy="76100"/>
                    </a:xfrm>
                    <a:custGeom>
                      <a:avLst/>
                      <a:gdLst>
                        <a:gd name="connsiteX0" fmla="*/ 91692 w 140777"/>
                        <a:gd name="connsiteY0" fmla="*/ 8680 h 76100"/>
                        <a:gd name="connsiteX1" fmla="*/ 67421 w 140777"/>
                        <a:gd name="connsiteY1" fmla="*/ 16771 h 76100"/>
                        <a:gd name="connsiteX2" fmla="*/ 16180 w 140777"/>
                        <a:gd name="connsiteY2" fmla="*/ 65314 h 76100"/>
                        <a:gd name="connsiteX3" fmla="*/ 8090 w 140777"/>
                        <a:gd name="connsiteY3" fmla="*/ 76101 h 76100"/>
                        <a:gd name="connsiteX4" fmla="*/ 0 w 140777"/>
                        <a:gd name="connsiteY4" fmla="*/ 76101 h 76100"/>
                        <a:gd name="connsiteX5" fmla="*/ 18877 w 140777"/>
                        <a:gd name="connsiteY5" fmla="*/ 51830 h 76100"/>
                        <a:gd name="connsiteX6" fmla="*/ 67421 w 140777"/>
                        <a:gd name="connsiteY6" fmla="*/ 3287 h 76100"/>
                        <a:gd name="connsiteX7" fmla="*/ 132145 w 140777"/>
                        <a:gd name="connsiteY7" fmla="*/ 14074 h 76100"/>
                        <a:gd name="connsiteX8" fmla="*/ 140235 w 140777"/>
                        <a:gd name="connsiteY8" fmla="*/ 19468 h 76100"/>
                        <a:gd name="connsiteX9" fmla="*/ 91692 w 140777"/>
                        <a:gd name="connsiteY9" fmla="*/ 8680 h 7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777" h="76100">
                          <a:moveTo>
                            <a:pt x="91692" y="8680"/>
                          </a:moveTo>
                          <a:cubicBezTo>
                            <a:pt x="80905" y="8680"/>
                            <a:pt x="78208" y="11377"/>
                            <a:pt x="67421" y="16771"/>
                          </a:cubicBezTo>
                          <a:cubicBezTo>
                            <a:pt x="48543" y="27558"/>
                            <a:pt x="29665" y="46436"/>
                            <a:pt x="16180" y="65314"/>
                          </a:cubicBezTo>
                          <a:cubicBezTo>
                            <a:pt x="13484" y="68011"/>
                            <a:pt x="10787" y="73405"/>
                            <a:pt x="8090" y="76101"/>
                          </a:cubicBezTo>
                          <a:lnTo>
                            <a:pt x="0" y="76101"/>
                          </a:lnTo>
                          <a:cubicBezTo>
                            <a:pt x="5393" y="68011"/>
                            <a:pt x="10787" y="59921"/>
                            <a:pt x="18877" y="51830"/>
                          </a:cubicBezTo>
                          <a:cubicBezTo>
                            <a:pt x="37755" y="27558"/>
                            <a:pt x="62027" y="5984"/>
                            <a:pt x="67421" y="3287"/>
                          </a:cubicBezTo>
                          <a:cubicBezTo>
                            <a:pt x="91692" y="-4804"/>
                            <a:pt x="110569" y="3287"/>
                            <a:pt x="132145" y="14074"/>
                          </a:cubicBezTo>
                          <a:cubicBezTo>
                            <a:pt x="134842" y="16771"/>
                            <a:pt x="142932" y="22164"/>
                            <a:pt x="140235" y="19468"/>
                          </a:cubicBezTo>
                          <a:cubicBezTo>
                            <a:pt x="129448" y="14074"/>
                            <a:pt x="107873" y="5984"/>
                            <a:pt x="91692" y="8680"/>
                          </a:cubicBezTo>
                          <a:close/>
                        </a:path>
                      </a:pathLst>
                    </a:custGeom>
                    <a:solidFill>
                      <a:srgbClr val="DCFB8E">
                        <a:alpha val="30000"/>
                      </a:srgbClr>
                    </a:solidFill>
                    <a:ln w="26947" cap="flat">
                      <a:noFill/>
                      <a:prstDash val="solid"/>
                      <a:miter/>
                    </a:ln>
                  </p:spPr>
                  <p:txBody>
                    <a:bodyPr rtlCol="1" anchor="ctr"/>
                    <a:lstStyle/>
                    <a:p>
                      <a:endParaRPr lang="ar-SA"/>
                    </a:p>
                  </p:txBody>
                </p:sp>
                <p:sp>
                  <p:nvSpPr>
                    <p:cNvPr id="444" name="شكل حر: شكل 1893">
                      <a:extLst>
                        <a:ext uri="{FF2B5EF4-FFF2-40B4-BE49-F238E27FC236}">
                          <a16:creationId xmlns:a16="http://schemas.microsoft.com/office/drawing/2014/main" id="{448CFBA4-22BA-4878-80BD-DFA13951EE2A}"/>
                        </a:ext>
                      </a:extLst>
                    </p:cNvPr>
                    <p:cNvSpPr/>
                    <p:nvPr/>
                  </p:nvSpPr>
                  <p:spPr>
                    <a:xfrm>
                      <a:off x="8718859" y="6768361"/>
                      <a:ext cx="205088" cy="203821"/>
                    </a:xfrm>
                    <a:custGeom>
                      <a:avLst/>
                      <a:gdLst>
                        <a:gd name="connsiteX0" fmla="*/ 132145 w 205088"/>
                        <a:gd name="connsiteY0" fmla="*/ 14171 h 203821"/>
                        <a:gd name="connsiteX1" fmla="*/ 75512 w 205088"/>
                        <a:gd name="connsiteY1" fmla="*/ 687 h 203821"/>
                        <a:gd name="connsiteX2" fmla="*/ 0 w 205088"/>
                        <a:gd name="connsiteY2" fmla="*/ 68108 h 203821"/>
                        <a:gd name="connsiteX3" fmla="*/ 88996 w 205088"/>
                        <a:gd name="connsiteY3" fmla="*/ 51927 h 203821"/>
                        <a:gd name="connsiteX4" fmla="*/ 164507 w 205088"/>
                        <a:gd name="connsiteY4" fmla="*/ 154407 h 203821"/>
                        <a:gd name="connsiteX5" fmla="*/ 204959 w 205088"/>
                        <a:gd name="connsiteY5" fmla="*/ 200253 h 203821"/>
                        <a:gd name="connsiteX6" fmla="*/ 132145 w 205088"/>
                        <a:gd name="connsiteY6" fmla="*/ 14171 h 203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5088" h="203821">
                          <a:moveTo>
                            <a:pt x="132145" y="14171"/>
                          </a:moveTo>
                          <a:cubicBezTo>
                            <a:pt x="115964" y="3384"/>
                            <a:pt x="97086" y="-2010"/>
                            <a:pt x="75512" y="687"/>
                          </a:cubicBezTo>
                          <a:cubicBezTo>
                            <a:pt x="45846" y="3384"/>
                            <a:pt x="18878" y="33049"/>
                            <a:pt x="0" y="68108"/>
                          </a:cubicBezTo>
                          <a:cubicBezTo>
                            <a:pt x="24272" y="33049"/>
                            <a:pt x="56634" y="14171"/>
                            <a:pt x="88996" y="51927"/>
                          </a:cubicBezTo>
                          <a:cubicBezTo>
                            <a:pt x="115964" y="81592"/>
                            <a:pt x="140236" y="119348"/>
                            <a:pt x="164507" y="154407"/>
                          </a:cubicBezTo>
                          <a:cubicBezTo>
                            <a:pt x="167204" y="157103"/>
                            <a:pt x="207656" y="219131"/>
                            <a:pt x="204959" y="200253"/>
                          </a:cubicBezTo>
                          <a:cubicBezTo>
                            <a:pt x="188778" y="135529"/>
                            <a:pt x="169901" y="65411"/>
                            <a:pt x="132145" y="14171"/>
                          </a:cubicBezTo>
                          <a:close/>
                        </a:path>
                      </a:pathLst>
                    </a:custGeom>
                    <a:solidFill>
                      <a:srgbClr val="284A55"/>
                    </a:solidFill>
                    <a:ln w="26947" cap="flat">
                      <a:noFill/>
                      <a:prstDash val="solid"/>
                      <a:miter/>
                    </a:ln>
                  </p:spPr>
                  <p:txBody>
                    <a:bodyPr rtlCol="1" anchor="ctr"/>
                    <a:lstStyle/>
                    <a:p>
                      <a:endParaRPr lang="ar-SA"/>
                    </a:p>
                  </p:txBody>
                </p:sp>
                <p:sp>
                  <p:nvSpPr>
                    <p:cNvPr id="445" name="شكل حر: شكل 1894">
                      <a:extLst>
                        <a:ext uri="{FF2B5EF4-FFF2-40B4-BE49-F238E27FC236}">
                          <a16:creationId xmlns:a16="http://schemas.microsoft.com/office/drawing/2014/main" id="{869329B9-2BF4-41FB-B6BB-EBBD4DB67320}"/>
                        </a:ext>
                      </a:extLst>
                    </p:cNvPr>
                    <p:cNvSpPr/>
                    <p:nvPr/>
                  </p:nvSpPr>
                  <p:spPr>
                    <a:xfrm>
                      <a:off x="8551656" y="6709815"/>
                      <a:ext cx="302044" cy="320827"/>
                    </a:xfrm>
                    <a:custGeom>
                      <a:avLst/>
                      <a:gdLst>
                        <a:gd name="connsiteX0" fmla="*/ 240018 w 302044"/>
                        <a:gd name="connsiteY0" fmla="*/ 59234 h 320827"/>
                        <a:gd name="connsiteX1" fmla="*/ 164507 w 302044"/>
                        <a:gd name="connsiteY1" fmla="*/ 126655 h 320827"/>
                        <a:gd name="connsiteX2" fmla="*/ 110570 w 302044"/>
                        <a:gd name="connsiteY2" fmla="*/ 242618 h 320827"/>
                        <a:gd name="connsiteX3" fmla="*/ 86298 w 302044"/>
                        <a:gd name="connsiteY3" fmla="*/ 320827 h 320827"/>
                        <a:gd name="connsiteX4" fmla="*/ 0 w 302044"/>
                        <a:gd name="connsiteY4" fmla="*/ 320827 h 320827"/>
                        <a:gd name="connsiteX5" fmla="*/ 64724 w 302044"/>
                        <a:gd name="connsiteY5" fmla="*/ 123958 h 320827"/>
                        <a:gd name="connsiteX6" fmla="*/ 153719 w 302044"/>
                        <a:gd name="connsiteY6" fmla="*/ 10691 h 320827"/>
                        <a:gd name="connsiteX7" fmla="*/ 161810 w 302044"/>
                        <a:gd name="connsiteY7" fmla="*/ 2600 h 320827"/>
                        <a:gd name="connsiteX8" fmla="*/ 269683 w 302044"/>
                        <a:gd name="connsiteY8" fmla="*/ 34963 h 320827"/>
                        <a:gd name="connsiteX9" fmla="*/ 302045 w 302044"/>
                        <a:gd name="connsiteY9" fmla="*/ 72718 h 320827"/>
                        <a:gd name="connsiteX10" fmla="*/ 240018 w 302044"/>
                        <a:gd name="connsiteY10" fmla="*/ 59234 h 320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2044" h="320827">
                          <a:moveTo>
                            <a:pt x="240018" y="59234"/>
                          </a:moveTo>
                          <a:cubicBezTo>
                            <a:pt x="210353" y="61931"/>
                            <a:pt x="183384" y="91596"/>
                            <a:pt x="164507" y="126655"/>
                          </a:cubicBezTo>
                          <a:cubicBezTo>
                            <a:pt x="140235" y="161714"/>
                            <a:pt x="121357" y="212954"/>
                            <a:pt x="110570" y="242618"/>
                          </a:cubicBezTo>
                          <a:cubicBezTo>
                            <a:pt x="102479" y="266890"/>
                            <a:pt x="94389" y="293859"/>
                            <a:pt x="86298" y="320827"/>
                          </a:cubicBezTo>
                          <a:lnTo>
                            <a:pt x="0" y="320827"/>
                          </a:lnTo>
                          <a:cubicBezTo>
                            <a:pt x="13484" y="250709"/>
                            <a:pt x="35058" y="185985"/>
                            <a:pt x="64724" y="123958"/>
                          </a:cubicBezTo>
                          <a:cubicBezTo>
                            <a:pt x="86298" y="80809"/>
                            <a:pt x="124054" y="51143"/>
                            <a:pt x="153719" y="10691"/>
                          </a:cubicBezTo>
                          <a:cubicBezTo>
                            <a:pt x="156416" y="7994"/>
                            <a:pt x="159113" y="5297"/>
                            <a:pt x="161810" y="2600"/>
                          </a:cubicBezTo>
                          <a:cubicBezTo>
                            <a:pt x="196868" y="-5490"/>
                            <a:pt x="234624" y="5297"/>
                            <a:pt x="269683" y="34963"/>
                          </a:cubicBezTo>
                          <a:cubicBezTo>
                            <a:pt x="280470" y="45750"/>
                            <a:pt x="291258" y="59234"/>
                            <a:pt x="302045" y="72718"/>
                          </a:cubicBezTo>
                          <a:cubicBezTo>
                            <a:pt x="283167" y="61931"/>
                            <a:pt x="264289" y="56537"/>
                            <a:pt x="240018" y="59234"/>
                          </a:cubicBezTo>
                          <a:close/>
                        </a:path>
                      </a:pathLst>
                    </a:custGeom>
                    <a:solidFill>
                      <a:srgbClr val="00374E"/>
                    </a:solidFill>
                    <a:ln w="26947" cap="flat">
                      <a:noFill/>
                      <a:prstDash val="solid"/>
                      <a:miter/>
                    </a:ln>
                  </p:spPr>
                  <p:txBody>
                    <a:bodyPr rtlCol="1" anchor="ctr"/>
                    <a:lstStyle/>
                    <a:p>
                      <a:endParaRPr lang="ar-SA"/>
                    </a:p>
                  </p:txBody>
                </p:sp>
                <p:sp>
                  <p:nvSpPr>
                    <p:cNvPr id="446" name="شكل حر: شكل 1895">
                      <a:extLst>
                        <a:ext uri="{FF2B5EF4-FFF2-40B4-BE49-F238E27FC236}">
                          <a16:creationId xmlns:a16="http://schemas.microsoft.com/office/drawing/2014/main" id="{D8512683-5586-4F78-AB18-8C5580F15E75}"/>
                        </a:ext>
                      </a:extLst>
                    </p:cNvPr>
                    <p:cNvSpPr/>
                    <p:nvPr/>
                  </p:nvSpPr>
                  <p:spPr>
                    <a:xfrm>
                      <a:off x="8511204" y="6712415"/>
                      <a:ext cx="199565" cy="318226"/>
                    </a:xfrm>
                    <a:custGeom>
                      <a:avLst/>
                      <a:gdLst>
                        <a:gd name="connsiteX0" fmla="*/ 105176 w 199565"/>
                        <a:gd name="connsiteY0" fmla="*/ 121357 h 318226"/>
                        <a:gd name="connsiteX1" fmla="*/ 40452 w 199565"/>
                        <a:gd name="connsiteY1" fmla="*/ 318227 h 318226"/>
                        <a:gd name="connsiteX2" fmla="*/ 0 w 199565"/>
                        <a:gd name="connsiteY2" fmla="*/ 318227 h 318226"/>
                        <a:gd name="connsiteX3" fmla="*/ 5393 w 199565"/>
                        <a:gd name="connsiteY3" fmla="*/ 288561 h 318226"/>
                        <a:gd name="connsiteX4" fmla="*/ 105176 w 199565"/>
                        <a:gd name="connsiteY4" fmla="*/ 59331 h 318226"/>
                        <a:gd name="connsiteX5" fmla="*/ 199565 w 199565"/>
                        <a:gd name="connsiteY5" fmla="*/ 0 h 318226"/>
                        <a:gd name="connsiteX6" fmla="*/ 191475 w 199565"/>
                        <a:gd name="connsiteY6" fmla="*/ 8091 h 318226"/>
                        <a:gd name="connsiteX7" fmla="*/ 105176 w 199565"/>
                        <a:gd name="connsiteY7" fmla="*/ 121357 h 318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9565" h="318226">
                          <a:moveTo>
                            <a:pt x="105176" y="121357"/>
                          </a:moveTo>
                          <a:cubicBezTo>
                            <a:pt x="75511" y="183385"/>
                            <a:pt x="53937" y="250806"/>
                            <a:pt x="40452" y="318227"/>
                          </a:cubicBezTo>
                          <a:lnTo>
                            <a:pt x="0" y="318227"/>
                          </a:lnTo>
                          <a:cubicBezTo>
                            <a:pt x="2697" y="307439"/>
                            <a:pt x="2697" y="296652"/>
                            <a:pt x="5393" y="288561"/>
                          </a:cubicBezTo>
                          <a:cubicBezTo>
                            <a:pt x="24271" y="199565"/>
                            <a:pt x="51240" y="118661"/>
                            <a:pt x="105176" y="59331"/>
                          </a:cubicBezTo>
                          <a:cubicBezTo>
                            <a:pt x="132145" y="29665"/>
                            <a:pt x="164507" y="8091"/>
                            <a:pt x="199565" y="0"/>
                          </a:cubicBezTo>
                          <a:cubicBezTo>
                            <a:pt x="196868" y="2697"/>
                            <a:pt x="194171" y="5394"/>
                            <a:pt x="191475" y="8091"/>
                          </a:cubicBezTo>
                          <a:cubicBezTo>
                            <a:pt x="164507" y="45846"/>
                            <a:pt x="126751" y="75511"/>
                            <a:pt x="105176" y="121357"/>
                          </a:cubicBezTo>
                          <a:close/>
                        </a:path>
                      </a:pathLst>
                    </a:custGeom>
                    <a:solidFill>
                      <a:srgbClr val="007500"/>
                    </a:solidFill>
                    <a:ln w="26947" cap="flat">
                      <a:noFill/>
                      <a:prstDash val="solid"/>
                      <a:miter/>
                    </a:ln>
                  </p:spPr>
                  <p:txBody>
                    <a:bodyPr rtlCol="1" anchor="ctr"/>
                    <a:lstStyle/>
                    <a:p>
                      <a:endParaRPr lang="ar-SA"/>
                    </a:p>
                  </p:txBody>
                </p:sp>
                <p:sp>
                  <p:nvSpPr>
                    <p:cNvPr id="447" name="شكل حر: شكل 1896">
                      <a:extLst>
                        <a:ext uri="{FF2B5EF4-FFF2-40B4-BE49-F238E27FC236}">
                          <a16:creationId xmlns:a16="http://schemas.microsoft.com/office/drawing/2014/main" id="{165A5D6B-EECB-448B-ADCF-291AE2517D6C}"/>
                        </a:ext>
                      </a:extLst>
                    </p:cNvPr>
                    <p:cNvSpPr/>
                    <p:nvPr/>
                  </p:nvSpPr>
                  <p:spPr>
                    <a:xfrm>
                      <a:off x="8554353" y="6716220"/>
                      <a:ext cx="259324" cy="317117"/>
                    </a:xfrm>
                    <a:custGeom>
                      <a:avLst/>
                      <a:gdLst>
                        <a:gd name="connsiteX0" fmla="*/ 191474 w 259324"/>
                        <a:gd name="connsiteY0" fmla="*/ 9679 h 317117"/>
                        <a:gd name="connsiteX1" fmla="*/ 161810 w 259324"/>
                        <a:gd name="connsiteY1" fmla="*/ 20466 h 317117"/>
                        <a:gd name="connsiteX2" fmla="*/ 97085 w 259324"/>
                        <a:gd name="connsiteY2" fmla="*/ 87887 h 317117"/>
                        <a:gd name="connsiteX3" fmla="*/ 45846 w 259324"/>
                        <a:gd name="connsiteY3" fmla="*/ 182276 h 317117"/>
                        <a:gd name="connsiteX4" fmla="*/ 2696 w 259324"/>
                        <a:gd name="connsiteY4" fmla="*/ 317118 h 317117"/>
                        <a:gd name="connsiteX5" fmla="*/ 0 w 259324"/>
                        <a:gd name="connsiteY5" fmla="*/ 317118 h 317117"/>
                        <a:gd name="connsiteX6" fmla="*/ 2696 w 259324"/>
                        <a:gd name="connsiteY6" fmla="*/ 306330 h 317117"/>
                        <a:gd name="connsiteX7" fmla="*/ 21574 w 259324"/>
                        <a:gd name="connsiteY7" fmla="*/ 230820 h 317117"/>
                        <a:gd name="connsiteX8" fmla="*/ 45846 w 259324"/>
                        <a:gd name="connsiteY8" fmla="*/ 163399 h 317117"/>
                        <a:gd name="connsiteX9" fmla="*/ 99782 w 259324"/>
                        <a:gd name="connsiteY9" fmla="*/ 71706 h 317117"/>
                        <a:gd name="connsiteX10" fmla="*/ 161810 w 259324"/>
                        <a:gd name="connsiteY10" fmla="*/ 4285 h 317117"/>
                        <a:gd name="connsiteX11" fmla="*/ 248108 w 259324"/>
                        <a:gd name="connsiteY11" fmla="*/ 23163 h 317117"/>
                        <a:gd name="connsiteX12" fmla="*/ 258895 w 259324"/>
                        <a:gd name="connsiteY12" fmla="*/ 31254 h 317117"/>
                        <a:gd name="connsiteX13" fmla="*/ 191474 w 259324"/>
                        <a:gd name="connsiteY13" fmla="*/ 9679 h 317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9324" h="317117">
                          <a:moveTo>
                            <a:pt x="191474" y="9679"/>
                          </a:moveTo>
                          <a:cubicBezTo>
                            <a:pt x="177990" y="9679"/>
                            <a:pt x="172597" y="12376"/>
                            <a:pt x="161810" y="20466"/>
                          </a:cubicBezTo>
                          <a:cubicBezTo>
                            <a:pt x="137538" y="33951"/>
                            <a:pt x="113266" y="60919"/>
                            <a:pt x="97085" y="87887"/>
                          </a:cubicBezTo>
                          <a:cubicBezTo>
                            <a:pt x="78208" y="117552"/>
                            <a:pt x="56633" y="147218"/>
                            <a:pt x="45846" y="182276"/>
                          </a:cubicBezTo>
                          <a:cubicBezTo>
                            <a:pt x="35058" y="214638"/>
                            <a:pt x="16180" y="271272"/>
                            <a:pt x="2696" y="317118"/>
                          </a:cubicBezTo>
                          <a:lnTo>
                            <a:pt x="0" y="317118"/>
                          </a:lnTo>
                          <a:cubicBezTo>
                            <a:pt x="0" y="311724"/>
                            <a:pt x="2696" y="306330"/>
                            <a:pt x="2696" y="306330"/>
                          </a:cubicBezTo>
                          <a:cubicBezTo>
                            <a:pt x="8090" y="282059"/>
                            <a:pt x="16180" y="255091"/>
                            <a:pt x="21574" y="230820"/>
                          </a:cubicBezTo>
                          <a:cubicBezTo>
                            <a:pt x="29665" y="209244"/>
                            <a:pt x="37755" y="184973"/>
                            <a:pt x="45846" y="163399"/>
                          </a:cubicBezTo>
                          <a:cubicBezTo>
                            <a:pt x="59330" y="128340"/>
                            <a:pt x="78208" y="98674"/>
                            <a:pt x="99782" y="71706"/>
                          </a:cubicBezTo>
                          <a:cubicBezTo>
                            <a:pt x="124054" y="39344"/>
                            <a:pt x="153719" y="6982"/>
                            <a:pt x="161810" y="4285"/>
                          </a:cubicBezTo>
                          <a:cubicBezTo>
                            <a:pt x="191474" y="-6502"/>
                            <a:pt x="218443" y="4285"/>
                            <a:pt x="248108" y="23163"/>
                          </a:cubicBezTo>
                          <a:cubicBezTo>
                            <a:pt x="250805" y="25860"/>
                            <a:pt x="261592" y="33951"/>
                            <a:pt x="258895" y="31254"/>
                          </a:cubicBezTo>
                          <a:cubicBezTo>
                            <a:pt x="240018" y="20466"/>
                            <a:pt x="210353" y="9679"/>
                            <a:pt x="191474" y="9679"/>
                          </a:cubicBezTo>
                          <a:close/>
                        </a:path>
                      </a:pathLst>
                    </a:custGeom>
                    <a:solidFill>
                      <a:srgbClr val="DCFB8E">
                        <a:alpha val="30000"/>
                      </a:srgbClr>
                    </a:solidFill>
                    <a:ln w="26947" cap="flat">
                      <a:noFill/>
                      <a:prstDash val="solid"/>
                      <a:miter/>
                    </a:ln>
                  </p:spPr>
                  <p:txBody>
                    <a:bodyPr rtlCol="1" anchor="ctr"/>
                    <a:lstStyle/>
                    <a:p>
                      <a:endParaRPr lang="ar-SA"/>
                    </a:p>
                  </p:txBody>
                </p:sp>
                <p:sp>
                  <p:nvSpPr>
                    <p:cNvPr id="448" name="شكل حر: شكل 1897">
                      <a:extLst>
                        <a:ext uri="{FF2B5EF4-FFF2-40B4-BE49-F238E27FC236}">
                          <a16:creationId xmlns:a16="http://schemas.microsoft.com/office/drawing/2014/main" id="{C672DF48-EF83-479C-9F99-8416FDBCB14D}"/>
                        </a:ext>
                      </a:extLst>
                    </p:cNvPr>
                    <p:cNvSpPr/>
                    <p:nvPr/>
                  </p:nvSpPr>
                  <p:spPr>
                    <a:xfrm>
                      <a:off x="8535475" y="6722467"/>
                      <a:ext cx="156770" cy="224693"/>
                    </a:xfrm>
                    <a:custGeom>
                      <a:avLst/>
                      <a:gdLst>
                        <a:gd name="connsiteX0" fmla="*/ 142932 w 156770"/>
                        <a:gd name="connsiteY0" fmla="*/ 6129 h 224693"/>
                        <a:gd name="connsiteX1" fmla="*/ 13484 w 156770"/>
                        <a:gd name="connsiteY1" fmla="*/ 181423 h 224693"/>
                        <a:gd name="connsiteX2" fmla="*/ 0 w 156770"/>
                        <a:gd name="connsiteY2" fmla="*/ 224572 h 224693"/>
                        <a:gd name="connsiteX3" fmla="*/ 156416 w 156770"/>
                        <a:gd name="connsiteY3" fmla="*/ 735 h 224693"/>
                        <a:gd name="connsiteX4" fmla="*/ 142932 w 156770"/>
                        <a:gd name="connsiteY4" fmla="*/ 6129 h 2246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0" h="224693">
                          <a:moveTo>
                            <a:pt x="142932" y="6129"/>
                          </a:moveTo>
                          <a:cubicBezTo>
                            <a:pt x="80905" y="35794"/>
                            <a:pt x="43149" y="108608"/>
                            <a:pt x="13484" y="181423"/>
                          </a:cubicBezTo>
                          <a:cubicBezTo>
                            <a:pt x="13484" y="184120"/>
                            <a:pt x="0" y="227269"/>
                            <a:pt x="0" y="224572"/>
                          </a:cubicBezTo>
                          <a:cubicBezTo>
                            <a:pt x="29665" y="151757"/>
                            <a:pt x="97086" y="33097"/>
                            <a:pt x="156416" y="735"/>
                          </a:cubicBezTo>
                          <a:cubicBezTo>
                            <a:pt x="159113" y="-1962"/>
                            <a:pt x="145629" y="3432"/>
                            <a:pt x="142932" y="6129"/>
                          </a:cubicBezTo>
                          <a:close/>
                        </a:path>
                      </a:pathLst>
                    </a:custGeom>
                    <a:solidFill>
                      <a:srgbClr val="DCFB8E">
                        <a:alpha val="80000"/>
                      </a:srgbClr>
                    </a:solidFill>
                    <a:ln w="26947" cap="flat">
                      <a:noFill/>
                      <a:prstDash val="solid"/>
                      <a:miter/>
                    </a:ln>
                  </p:spPr>
                  <p:txBody>
                    <a:bodyPr rtlCol="1" anchor="ctr"/>
                    <a:lstStyle/>
                    <a:p>
                      <a:endParaRPr lang="ar-SA"/>
                    </a:p>
                  </p:txBody>
                </p:sp>
              </p:grpSp>
              <p:grpSp>
                <p:nvGrpSpPr>
                  <p:cNvPr id="123" name="رسم 4">
                    <a:extLst>
                      <a:ext uri="{FF2B5EF4-FFF2-40B4-BE49-F238E27FC236}">
                        <a16:creationId xmlns:a16="http://schemas.microsoft.com/office/drawing/2014/main" id="{9A0A1BD9-C215-4134-BF1B-32EDBF7F0085}"/>
                      </a:ext>
                    </a:extLst>
                  </p:cNvPr>
                  <p:cNvGrpSpPr/>
                  <p:nvPr/>
                </p:nvGrpSpPr>
                <p:grpSpPr>
                  <a:xfrm>
                    <a:off x="6783596" y="6229682"/>
                    <a:ext cx="535606" cy="803655"/>
                    <a:chOff x="6783596" y="6229682"/>
                    <a:chExt cx="535606" cy="803655"/>
                  </a:xfrm>
                  <a:solidFill>
                    <a:schemeClr val="accent1"/>
                  </a:solidFill>
                </p:grpSpPr>
                <p:sp>
                  <p:nvSpPr>
                    <p:cNvPr id="409" name="شكل حر: شكل 1899">
                      <a:extLst>
                        <a:ext uri="{FF2B5EF4-FFF2-40B4-BE49-F238E27FC236}">
                          <a16:creationId xmlns:a16="http://schemas.microsoft.com/office/drawing/2014/main" id="{A708776F-91F8-42E8-B3FC-E8CED3DE60BF}"/>
                        </a:ext>
                      </a:extLst>
                    </p:cNvPr>
                    <p:cNvSpPr/>
                    <p:nvPr/>
                  </p:nvSpPr>
                  <p:spPr>
                    <a:xfrm>
                      <a:off x="6783596" y="6427899"/>
                      <a:ext cx="371099" cy="605438"/>
                    </a:xfrm>
                    <a:custGeom>
                      <a:avLst/>
                      <a:gdLst>
                        <a:gd name="connsiteX0" fmla="*/ 290195 w 371099"/>
                        <a:gd name="connsiteY0" fmla="*/ 602742 h 605438"/>
                        <a:gd name="connsiteX1" fmla="*/ 249742 w 371099"/>
                        <a:gd name="connsiteY1" fmla="*/ 395086 h 605438"/>
                        <a:gd name="connsiteX2" fmla="*/ 149960 w 371099"/>
                        <a:gd name="connsiteY2" fmla="*/ 109221 h 605438"/>
                        <a:gd name="connsiteX3" fmla="*/ 1634 w 371099"/>
                        <a:gd name="connsiteY3" fmla="*/ 109221 h 605438"/>
                        <a:gd name="connsiteX4" fmla="*/ 44783 w 371099"/>
                        <a:gd name="connsiteY4" fmla="*/ 36407 h 605438"/>
                        <a:gd name="connsiteX5" fmla="*/ 141869 w 371099"/>
                        <a:gd name="connsiteY5" fmla="*/ 4045 h 605438"/>
                        <a:gd name="connsiteX6" fmla="*/ 300983 w 371099"/>
                        <a:gd name="connsiteY6" fmla="*/ 165855 h 605438"/>
                        <a:gd name="connsiteX7" fmla="*/ 371100 w 371099"/>
                        <a:gd name="connsiteY7" fmla="*/ 605439 h 605438"/>
                        <a:gd name="connsiteX8" fmla="*/ 290195 w 371099"/>
                        <a:gd name="connsiteY8" fmla="*/ 605439 h 605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1099" h="605438">
                          <a:moveTo>
                            <a:pt x="290195" y="602742"/>
                          </a:moveTo>
                          <a:cubicBezTo>
                            <a:pt x="279408" y="532625"/>
                            <a:pt x="265924" y="462507"/>
                            <a:pt x="249742" y="395086"/>
                          </a:cubicBezTo>
                          <a:cubicBezTo>
                            <a:pt x="230865" y="308787"/>
                            <a:pt x="211987" y="163158"/>
                            <a:pt x="149960" y="109221"/>
                          </a:cubicBezTo>
                          <a:cubicBezTo>
                            <a:pt x="104114" y="68769"/>
                            <a:pt x="47480" y="68769"/>
                            <a:pt x="1634" y="109221"/>
                          </a:cubicBezTo>
                          <a:cubicBezTo>
                            <a:pt x="-9153" y="95737"/>
                            <a:pt x="36693" y="47195"/>
                            <a:pt x="44783" y="36407"/>
                          </a:cubicBezTo>
                          <a:cubicBezTo>
                            <a:pt x="71752" y="4045"/>
                            <a:pt x="106811" y="-6742"/>
                            <a:pt x="141869" y="4045"/>
                          </a:cubicBezTo>
                          <a:cubicBezTo>
                            <a:pt x="211987" y="25620"/>
                            <a:pt x="268621" y="87647"/>
                            <a:pt x="300983" y="165855"/>
                          </a:cubicBezTo>
                          <a:cubicBezTo>
                            <a:pt x="354920" y="300697"/>
                            <a:pt x="360313" y="454416"/>
                            <a:pt x="371100" y="605439"/>
                          </a:cubicBezTo>
                          <a:lnTo>
                            <a:pt x="290195" y="605439"/>
                          </a:lnTo>
                          <a:close/>
                        </a:path>
                      </a:pathLst>
                    </a:custGeom>
                    <a:solidFill>
                      <a:srgbClr val="1F5C24"/>
                    </a:solidFill>
                    <a:ln w="26947" cap="flat">
                      <a:noFill/>
                      <a:prstDash val="solid"/>
                      <a:miter/>
                    </a:ln>
                  </p:spPr>
                  <p:txBody>
                    <a:bodyPr rtlCol="1" anchor="ctr"/>
                    <a:lstStyle/>
                    <a:p>
                      <a:endParaRPr lang="ar-SA"/>
                    </a:p>
                  </p:txBody>
                </p:sp>
                <p:sp>
                  <p:nvSpPr>
                    <p:cNvPr id="410" name="شكل حر: شكل 1900">
                      <a:extLst>
                        <a:ext uri="{FF2B5EF4-FFF2-40B4-BE49-F238E27FC236}">
                          <a16:creationId xmlns:a16="http://schemas.microsoft.com/office/drawing/2014/main" id="{7C6207BC-6BA0-491F-B9A3-F622CBF6C9C6}"/>
                        </a:ext>
                      </a:extLst>
                    </p:cNvPr>
                    <p:cNvSpPr/>
                    <p:nvPr/>
                  </p:nvSpPr>
                  <p:spPr>
                    <a:xfrm>
                      <a:off x="6882316" y="6424779"/>
                      <a:ext cx="275076" cy="605862"/>
                    </a:xfrm>
                    <a:custGeom>
                      <a:avLst/>
                      <a:gdLst>
                        <a:gd name="connsiteX0" fmla="*/ 237321 w 275076"/>
                        <a:gd name="connsiteY0" fmla="*/ 605862 h 605862"/>
                        <a:gd name="connsiteX1" fmla="*/ 231927 w 275076"/>
                        <a:gd name="connsiteY1" fmla="*/ 541138 h 605862"/>
                        <a:gd name="connsiteX2" fmla="*/ 151022 w 275076"/>
                        <a:gd name="connsiteY2" fmla="*/ 136613 h 605862"/>
                        <a:gd name="connsiteX3" fmla="*/ 0 w 275076"/>
                        <a:gd name="connsiteY3" fmla="*/ 1772 h 605862"/>
                        <a:gd name="connsiteX4" fmla="*/ 45846 w 275076"/>
                        <a:gd name="connsiteY4" fmla="*/ 4468 h 605862"/>
                        <a:gd name="connsiteX5" fmla="*/ 204959 w 275076"/>
                        <a:gd name="connsiteY5" fmla="*/ 166278 h 605862"/>
                        <a:gd name="connsiteX6" fmla="*/ 275077 w 275076"/>
                        <a:gd name="connsiteY6" fmla="*/ 605862 h 605862"/>
                        <a:gd name="connsiteX7" fmla="*/ 237321 w 275076"/>
                        <a:gd name="connsiteY7" fmla="*/ 605862 h 605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5076" h="605862">
                          <a:moveTo>
                            <a:pt x="237321" y="605862"/>
                          </a:moveTo>
                          <a:cubicBezTo>
                            <a:pt x="237321" y="584287"/>
                            <a:pt x="234624" y="562713"/>
                            <a:pt x="231927" y="541138"/>
                          </a:cubicBezTo>
                          <a:cubicBezTo>
                            <a:pt x="221140" y="400903"/>
                            <a:pt x="196869" y="271455"/>
                            <a:pt x="151022" y="136613"/>
                          </a:cubicBezTo>
                          <a:cubicBezTo>
                            <a:pt x="124054" y="61102"/>
                            <a:pt x="64724" y="12559"/>
                            <a:pt x="0" y="1772"/>
                          </a:cubicBezTo>
                          <a:cubicBezTo>
                            <a:pt x="13484" y="-925"/>
                            <a:pt x="29665" y="-925"/>
                            <a:pt x="45846" y="4468"/>
                          </a:cubicBezTo>
                          <a:cubicBezTo>
                            <a:pt x="115964" y="26043"/>
                            <a:pt x="172598" y="88070"/>
                            <a:pt x="204959" y="166278"/>
                          </a:cubicBezTo>
                          <a:cubicBezTo>
                            <a:pt x="258896" y="301120"/>
                            <a:pt x="264290" y="454840"/>
                            <a:pt x="275077" y="605862"/>
                          </a:cubicBezTo>
                          <a:lnTo>
                            <a:pt x="237321" y="605862"/>
                          </a:lnTo>
                          <a:close/>
                        </a:path>
                      </a:pathLst>
                    </a:custGeom>
                    <a:solidFill>
                      <a:srgbClr val="25981C"/>
                    </a:solidFill>
                    <a:ln w="26947" cap="flat">
                      <a:noFill/>
                      <a:prstDash val="solid"/>
                      <a:miter/>
                    </a:ln>
                  </p:spPr>
                  <p:txBody>
                    <a:bodyPr rtlCol="1" anchor="ctr"/>
                    <a:lstStyle/>
                    <a:p>
                      <a:endParaRPr lang="ar-SA"/>
                    </a:p>
                  </p:txBody>
                </p:sp>
                <p:sp>
                  <p:nvSpPr>
                    <p:cNvPr id="411" name="شكل حر: شكل 1901">
                      <a:extLst>
                        <a:ext uri="{FF2B5EF4-FFF2-40B4-BE49-F238E27FC236}">
                          <a16:creationId xmlns:a16="http://schemas.microsoft.com/office/drawing/2014/main" id="{B1D5BB08-C409-405E-AC0B-DE619FC927E4}"/>
                        </a:ext>
                      </a:extLst>
                    </p:cNvPr>
                    <p:cNvSpPr/>
                    <p:nvPr/>
                  </p:nvSpPr>
                  <p:spPr>
                    <a:xfrm>
                      <a:off x="7141007" y="6229682"/>
                      <a:ext cx="178196" cy="800959"/>
                    </a:xfrm>
                    <a:custGeom>
                      <a:avLst/>
                      <a:gdLst>
                        <a:gd name="connsiteX0" fmla="*/ 91898 w 178196"/>
                        <a:gd name="connsiteY0" fmla="*/ 730842 h 800959"/>
                        <a:gd name="connsiteX1" fmla="*/ 83807 w 178196"/>
                        <a:gd name="connsiteY1" fmla="*/ 800960 h 800959"/>
                        <a:gd name="connsiteX2" fmla="*/ 2902 w 178196"/>
                        <a:gd name="connsiteY2" fmla="*/ 800960 h 800959"/>
                        <a:gd name="connsiteX3" fmla="*/ 21780 w 178196"/>
                        <a:gd name="connsiteY3" fmla="*/ 358679 h 800959"/>
                        <a:gd name="connsiteX4" fmla="*/ 167409 w 178196"/>
                        <a:gd name="connsiteY4" fmla="*/ 8091 h 800959"/>
                        <a:gd name="connsiteX5" fmla="*/ 178196 w 178196"/>
                        <a:gd name="connsiteY5" fmla="*/ 0 h 800959"/>
                        <a:gd name="connsiteX6" fmla="*/ 116169 w 178196"/>
                        <a:gd name="connsiteY6" fmla="*/ 350588 h 800959"/>
                        <a:gd name="connsiteX7" fmla="*/ 91898 w 178196"/>
                        <a:gd name="connsiteY7" fmla="*/ 730842 h 800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8196" h="800959">
                          <a:moveTo>
                            <a:pt x="91898" y="730842"/>
                          </a:moveTo>
                          <a:cubicBezTo>
                            <a:pt x="89201" y="755113"/>
                            <a:pt x="86504" y="776688"/>
                            <a:pt x="83807" y="800960"/>
                          </a:cubicBezTo>
                          <a:lnTo>
                            <a:pt x="2902" y="800960"/>
                          </a:lnTo>
                          <a:cubicBezTo>
                            <a:pt x="-2491" y="652633"/>
                            <a:pt x="-2491" y="504308"/>
                            <a:pt x="21780" y="358679"/>
                          </a:cubicBezTo>
                          <a:cubicBezTo>
                            <a:pt x="43355" y="221140"/>
                            <a:pt x="75717" y="94389"/>
                            <a:pt x="167409" y="8091"/>
                          </a:cubicBezTo>
                          <a:cubicBezTo>
                            <a:pt x="170106" y="5394"/>
                            <a:pt x="175499" y="2697"/>
                            <a:pt x="178196" y="0"/>
                          </a:cubicBezTo>
                          <a:cubicBezTo>
                            <a:pt x="129654" y="102480"/>
                            <a:pt x="118866" y="234624"/>
                            <a:pt x="116169" y="350588"/>
                          </a:cubicBezTo>
                          <a:cubicBezTo>
                            <a:pt x="110775" y="477339"/>
                            <a:pt x="102685" y="604090"/>
                            <a:pt x="91898" y="730842"/>
                          </a:cubicBezTo>
                          <a:close/>
                        </a:path>
                      </a:pathLst>
                    </a:custGeom>
                    <a:solidFill>
                      <a:srgbClr val="115027"/>
                    </a:solidFill>
                    <a:ln w="26947" cap="flat">
                      <a:noFill/>
                      <a:prstDash val="solid"/>
                      <a:miter/>
                    </a:ln>
                  </p:spPr>
                  <p:txBody>
                    <a:bodyPr rtlCol="1" anchor="ctr"/>
                    <a:lstStyle/>
                    <a:p>
                      <a:endParaRPr lang="ar-SA"/>
                    </a:p>
                  </p:txBody>
                </p:sp>
                <p:sp>
                  <p:nvSpPr>
                    <p:cNvPr id="412" name="شكل حر: شكل 1902">
                      <a:extLst>
                        <a:ext uri="{FF2B5EF4-FFF2-40B4-BE49-F238E27FC236}">
                          <a16:creationId xmlns:a16="http://schemas.microsoft.com/office/drawing/2014/main" id="{D4B9A4BE-F1A7-42FE-9279-6F81EE1480D6}"/>
                        </a:ext>
                      </a:extLst>
                    </p:cNvPr>
                    <p:cNvSpPr/>
                    <p:nvPr/>
                  </p:nvSpPr>
                  <p:spPr>
                    <a:xfrm>
                      <a:off x="7178968" y="6229682"/>
                      <a:ext cx="140234" cy="800959"/>
                    </a:xfrm>
                    <a:custGeom>
                      <a:avLst/>
                      <a:gdLst>
                        <a:gd name="connsiteX0" fmla="*/ 53937 w 140234"/>
                        <a:gd name="connsiteY0" fmla="*/ 730842 h 800959"/>
                        <a:gd name="connsiteX1" fmla="*/ 45846 w 140234"/>
                        <a:gd name="connsiteY1" fmla="*/ 800960 h 800959"/>
                        <a:gd name="connsiteX2" fmla="*/ 0 w 140234"/>
                        <a:gd name="connsiteY2" fmla="*/ 800960 h 800959"/>
                        <a:gd name="connsiteX3" fmla="*/ 10787 w 140234"/>
                        <a:gd name="connsiteY3" fmla="*/ 490823 h 800959"/>
                        <a:gd name="connsiteX4" fmla="*/ 129448 w 140234"/>
                        <a:gd name="connsiteY4" fmla="*/ 8091 h 800959"/>
                        <a:gd name="connsiteX5" fmla="*/ 140235 w 140234"/>
                        <a:gd name="connsiteY5" fmla="*/ 0 h 800959"/>
                        <a:gd name="connsiteX6" fmla="*/ 78208 w 140234"/>
                        <a:gd name="connsiteY6" fmla="*/ 350588 h 800959"/>
                        <a:gd name="connsiteX7" fmla="*/ 53937 w 140234"/>
                        <a:gd name="connsiteY7" fmla="*/ 730842 h 800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234" h="800959">
                          <a:moveTo>
                            <a:pt x="53937" y="730842"/>
                          </a:moveTo>
                          <a:cubicBezTo>
                            <a:pt x="51240" y="755113"/>
                            <a:pt x="48543" y="776688"/>
                            <a:pt x="45846" y="800960"/>
                          </a:cubicBezTo>
                          <a:lnTo>
                            <a:pt x="0" y="800960"/>
                          </a:lnTo>
                          <a:cubicBezTo>
                            <a:pt x="0" y="698480"/>
                            <a:pt x="8090" y="596000"/>
                            <a:pt x="10787" y="490823"/>
                          </a:cubicBezTo>
                          <a:cubicBezTo>
                            <a:pt x="16180" y="312833"/>
                            <a:pt x="40452" y="140235"/>
                            <a:pt x="129448" y="8091"/>
                          </a:cubicBezTo>
                          <a:cubicBezTo>
                            <a:pt x="132145" y="5394"/>
                            <a:pt x="137538" y="2697"/>
                            <a:pt x="140235" y="0"/>
                          </a:cubicBezTo>
                          <a:cubicBezTo>
                            <a:pt x="91692" y="102480"/>
                            <a:pt x="80905" y="234624"/>
                            <a:pt x="78208" y="350588"/>
                          </a:cubicBezTo>
                          <a:cubicBezTo>
                            <a:pt x="72814" y="477339"/>
                            <a:pt x="64724" y="604090"/>
                            <a:pt x="53937" y="730842"/>
                          </a:cubicBezTo>
                          <a:close/>
                        </a:path>
                      </a:pathLst>
                    </a:custGeom>
                    <a:solidFill>
                      <a:srgbClr val="1F5C24"/>
                    </a:solidFill>
                    <a:ln w="26947" cap="flat">
                      <a:noFill/>
                      <a:prstDash val="solid"/>
                      <a:miter/>
                    </a:ln>
                  </p:spPr>
                  <p:txBody>
                    <a:bodyPr rtlCol="1" anchor="ctr"/>
                    <a:lstStyle/>
                    <a:p>
                      <a:endParaRPr lang="ar-SA"/>
                    </a:p>
                  </p:txBody>
                </p:sp>
                <p:sp>
                  <p:nvSpPr>
                    <p:cNvPr id="413" name="شكل حر: شكل 1903">
                      <a:extLst>
                        <a:ext uri="{FF2B5EF4-FFF2-40B4-BE49-F238E27FC236}">
                          <a16:creationId xmlns:a16="http://schemas.microsoft.com/office/drawing/2014/main" id="{A76C385D-D36F-4658-A44A-CF9175C6F266}"/>
                        </a:ext>
                      </a:extLst>
                    </p:cNvPr>
                    <p:cNvSpPr/>
                    <p:nvPr/>
                  </p:nvSpPr>
                  <p:spPr>
                    <a:xfrm>
                      <a:off x="6813803" y="6430166"/>
                      <a:ext cx="289208" cy="469832"/>
                    </a:xfrm>
                    <a:custGeom>
                      <a:avLst/>
                      <a:gdLst>
                        <a:gd name="connsiteX0" fmla="*/ 14577 w 289208"/>
                        <a:gd name="connsiteY0" fmla="*/ 36838 h 469832"/>
                        <a:gd name="connsiteX1" fmla="*/ 55030 w 289208"/>
                        <a:gd name="connsiteY1" fmla="*/ 1779 h 469832"/>
                        <a:gd name="connsiteX2" fmla="*/ 108967 w 289208"/>
                        <a:gd name="connsiteY2" fmla="*/ 9869 h 469832"/>
                        <a:gd name="connsiteX3" fmla="*/ 195265 w 289208"/>
                        <a:gd name="connsiteY3" fmla="*/ 90774 h 469832"/>
                        <a:gd name="connsiteX4" fmla="*/ 246505 w 289208"/>
                        <a:gd name="connsiteY4" fmla="*/ 225616 h 469832"/>
                        <a:gd name="connsiteX5" fmla="*/ 281564 w 289208"/>
                        <a:gd name="connsiteY5" fmla="*/ 390122 h 469832"/>
                        <a:gd name="connsiteX6" fmla="*/ 278867 w 289208"/>
                        <a:gd name="connsiteY6" fmla="*/ 390122 h 469832"/>
                        <a:gd name="connsiteX7" fmla="*/ 246505 w 289208"/>
                        <a:gd name="connsiteY7" fmla="*/ 239100 h 469832"/>
                        <a:gd name="connsiteX8" fmla="*/ 197962 w 289208"/>
                        <a:gd name="connsiteY8" fmla="*/ 106955 h 469832"/>
                        <a:gd name="connsiteX9" fmla="*/ 119754 w 289208"/>
                        <a:gd name="connsiteY9" fmla="*/ 23353 h 469832"/>
                        <a:gd name="connsiteX10" fmla="*/ 68514 w 289208"/>
                        <a:gd name="connsiteY10" fmla="*/ 7172 h 469832"/>
                        <a:gd name="connsiteX11" fmla="*/ 1093 w 289208"/>
                        <a:gd name="connsiteY11" fmla="*/ 53018 h 469832"/>
                        <a:gd name="connsiteX12" fmla="*/ 14577 w 289208"/>
                        <a:gd name="connsiteY12" fmla="*/ 36838 h 46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9208" h="469832">
                          <a:moveTo>
                            <a:pt x="14577" y="36838"/>
                          </a:moveTo>
                          <a:cubicBezTo>
                            <a:pt x="28061" y="23353"/>
                            <a:pt x="38849" y="7172"/>
                            <a:pt x="55030" y="1779"/>
                          </a:cubicBezTo>
                          <a:cubicBezTo>
                            <a:pt x="71211" y="-3615"/>
                            <a:pt x="92786" y="4476"/>
                            <a:pt x="108967" y="9869"/>
                          </a:cubicBezTo>
                          <a:cubicBezTo>
                            <a:pt x="144025" y="26050"/>
                            <a:pt x="173691" y="55715"/>
                            <a:pt x="195265" y="90774"/>
                          </a:cubicBezTo>
                          <a:cubicBezTo>
                            <a:pt x="219536" y="131227"/>
                            <a:pt x="233020" y="179770"/>
                            <a:pt x="246505" y="225616"/>
                          </a:cubicBezTo>
                          <a:cubicBezTo>
                            <a:pt x="262686" y="279553"/>
                            <a:pt x="276170" y="333489"/>
                            <a:pt x="281564" y="390122"/>
                          </a:cubicBezTo>
                          <a:cubicBezTo>
                            <a:pt x="281564" y="392819"/>
                            <a:pt x="300441" y="568114"/>
                            <a:pt x="278867" y="390122"/>
                          </a:cubicBezTo>
                          <a:cubicBezTo>
                            <a:pt x="273473" y="338883"/>
                            <a:pt x="259989" y="290340"/>
                            <a:pt x="246505" y="239100"/>
                          </a:cubicBezTo>
                          <a:cubicBezTo>
                            <a:pt x="233020" y="193254"/>
                            <a:pt x="219536" y="147407"/>
                            <a:pt x="197962" y="106955"/>
                          </a:cubicBezTo>
                          <a:cubicBezTo>
                            <a:pt x="179084" y="71896"/>
                            <a:pt x="152115" y="42231"/>
                            <a:pt x="119754" y="23353"/>
                          </a:cubicBezTo>
                          <a:cubicBezTo>
                            <a:pt x="103573" y="15263"/>
                            <a:pt x="84695" y="7172"/>
                            <a:pt x="68514" y="7172"/>
                          </a:cubicBezTo>
                          <a:cubicBezTo>
                            <a:pt x="46939" y="7172"/>
                            <a:pt x="14577" y="36838"/>
                            <a:pt x="1093" y="53018"/>
                          </a:cubicBezTo>
                          <a:cubicBezTo>
                            <a:pt x="-4301" y="58412"/>
                            <a:pt x="11881" y="39534"/>
                            <a:pt x="14577" y="36838"/>
                          </a:cubicBezTo>
                          <a:close/>
                        </a:path>
                      </a:pathLst>
                    </a:custGeom>
                    <a:solidFill>
                      <a:srgbClr val="DCFB8E">
                        <a:alpha val="50000"/>
                      </a:srgbClr>
                    </a:solidFill>
                    <a:ln w="26947" cap="flat">
                      <a:noFill/>
                      <a:prstDash val="solid"/>
                      <a:miter/>
                    </a:ln>
                  </p:spPr>
                  <p:txBody>
                    <a:bodyPr rtlCol="1" anchor="ctr"/>
                    <a:lstStyle/>
                    <a:p>
                      <a:endParaRPr lang="ar-SA"/>
                    </a:p>
                  </p:txBody>
                </p:sp>
                <p:sp>
                  <p:nvSpPr>
                    <p:cNvPr id="414" name="شكل حر: شكل 1904">
                      <a:extLst>
                        <a:ext uri="{FF2B5EF4-FFF2-40B4-BE49-F238E27FC236}">
                          <a16:creationId xmlns:a16="http://schemas.microsoft.com/office/drawing/2014/main" id="{385B66F9-C2FD-4D8C-8D4E-AF7C4E510D5E}"/>
                        </a:ext>
                      </a:extLst>
                    </p:cNvPr>
                    <p:cNvSpPr/>
                    <p:nvPr/>
                  </p:nvSpPr>
                  <p:spPr>
                    <a:xfrm>
                      <a:off x="7189756" y="6267437"/>
                      <a:ext cx="107873" cy="544805"/>
                    </a:xfrm>
                    <a:custGeom>
                      <a:avLst/>
                      <a:gdLst>
                        <a:gd name="connsiteX0" fmla="*/ 0 w 107873"/>
                        <a:gd name="connsiteY0" fmla="*/ 544761 h 544805"/>
                        <a:gd name="connsiteX1" fmla="*/ 16181 w 107873"/>
                        <a:gd name="connsiteY1" fmla="*/ 307439 h 544805"/>
                        <a:gd name="connsiteX2" fmla="*/ 32361 w 107873"/>
                        <a:gd name="connsiteY2" fmla="*/ 194172 h 544805"/>
                        <a:gd name="connsiteX3" fmla="*/ 64724 w 107873"/>
                        <a:gd name="connsiteY3" fmla="*/ 86299 h 544805"/>
                        <a:gd name="connsiteX4" fmla="*/ 105176 w 107873"/>
                        <a:gd name="connsiteY4" fmla="*/ 0 h 544805"/>
                        <a:gd name="connsiteX5" fmla="*/ 107873 w 107873"/>
                        <a:gd name="connsiteY5" fmla="*/ 2697 h 544805"/>
                        <a:gd name="connsiteX6" fmla="*/ 40452 w 107873"/>
                        <a:gd name="connsiteY6" fmla="*/ 199566 h 544805"/>
                        <a:gd name="connsiteX7" fmla="*/ 24271 w 107873"/>
                        <a:gd name="connsiteY7" fmla="*/ 318226 h 544805"/>
                        <a:gd name="connsiteX8" fmla="*/ 13484 w 107873"/>
                        <a:gd name="connsiteY8" fmla="*/ 428797 h 544805"/>
                        <a:gd name="connsiteX9" fmla="*/ 0 w 107873"/>
                        <a:gd name="connsiteY9" fmla="*/ 544761 h 544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873" h="544805">
                          <a:moveTo>
                            <a:pt x="0" y="544761"/>
                          </a:moveTo>
                          <a:cubicBezTo>
                            <a:pt x="2697" y="504308"/>
                            <a:pt x="10787" y="347892"/>
                            <a:pt x="16181" y="307439"/>
                          </a:cubicBezTo>
                          <a:cubicBezTo>
                            <a:pt x="18877" y="269683"/>
                            <a:pt x="24271" y="231928"/>
                            <a:pt x="32361" y="194172"/>
                          </a:cubicBezTo>
                          <a:cubicBezTo>
                            <a:pt x="40452" y="156416"/>
                            <a:pt x="51240" y="121357"/>
                            <a:pt x="64724" y="86299"/>
                          </a:cubicBezTo>
                          <a:cubicBezTo>
                            <a:pt x="75511" y="56634"/>
                            <a:pt x="86298" y="24272"/>
                            <a:pt x="105176" y="0"/>
                          </a:cubicBezTo>
                          <a:cubicBezTo>
                            <a:pt x="105176" y="0"/>
                            <a:pt x="107873" y="0"/>
                            <a:pt x="107873" y="2697"/>
                          </a:cubicBezTo>
                          <a:cubicBezTo>
                            <a:pt x="70118" y="59331"/>
                            <a:pt x="53937" y="132145"/>
                            <a:pt x="40452" y="199566"/>
                          </a:cubicBezTo>
                          <a:cubicBezTo>
                            <a:pt x="32361" y="237321"/>
                            <a:pt x="26968" y="277774"/>
                            <a:pt x="24271" y="318226"/>
                          </a:cubicBezTo>
                          <a:cubicBezTo>
                            <a:pt x="18877" y="355982"/>
                            <a:pt x="16181" y="388344"/>
                            <a:pt x="13484" y="428797"/>
                          </a:cubicBezTo>
                          <a:cubicBezTo>
                            <a:pt x="8090" y="428797"/>
                            <a:pt x="0" y="547457"/>
                            <a:pt x="0" y="544761"/>
                          </a:cubicBezTo>
                          <a:close/>
                        </a:path>
                      </a:pathLst>
                    </a:custGeom>
                    <a:solidFill>
                      <a:srgbClr val="DCFB8E">
                        <a:alpha val="30000"/>
                      </a:srgbClr>
                    </a:solidFill>
                    <a:ln w="26947" cap="flat">
                      <a:noFill/>
                      <a:prstDash val="solid"/>
                      <a:miter/>
                    </a:ln>
                  </p:spPr>
                  <p:txBody>
                    <a:bodyPr rtlCol="1" anchor="ctr"/>
                    <a:lstStyle/>
                    <a:p>
                      <a:endParaRPr lang="ar-SA"/>
                    </a:p>
                  </p:txBody>
                </p:sp>
              </p:grpSp>
              <p:grpSp>
                <p:nvGrpSpPr>
                  <p:cNvPr id="124" name="رسم 4">
                    <a:extLst>
                      <a:ext uri="{FF2B5EF4-FFF2-40B4-BE49-F238E27FC236}">
                        <a16:creationId xmlns:a16="http://schemas.microsoft.com/office/drawing/2014/main" id="{EEBD155C-847B-4A79-B3B4-A4CD0C2B3916}"/>
                      </a:ext>
                    </a:extLst>
                  </p:cNvPr>
                  <p:cNvGrpSpPr/>
                  <p:nvPr/>
                </p:nvGrpSpPr>
                <p:grpSpPr>
                  <a:xfrm>
                    <a:off x="5161504" y="6046297"/>
                    <a:ext cx="666350" cy="984344"/>
                    <a:chOff x="5161504" y="6046297"/>
                    <a:chExt cx="666350" cy="984344"/>
                  </a:xfrm>
                  <a:solidFill>
                    <a:schemeClr val="accent1"/>
                  </a:solidFill>
                </p:grpSpPr>
                <p:sp>
                  <p:nvSpPr>
                    <p:cNvPr id="396" name="شكل حر: شكل 1906">
                      <a:extLst>
                        <a:ext uri="{FF2B5EF4-FFF2-40B4-BE49-F238E27FC236}">
                          <a16:creationId xmlns:a16="http://schemas.microsoft.com/office/drawing/2014/main" id="{2A973F3F-8F92-4BBB-86D1-CE1ECA3F1A22}"/>
                        </a:ext>
                      </a:extLst>
                    </p:cNvPr>
                    <p:cNvSpPr/>
                    <p:nvPr/>
                  </p:nvSpPr>
                  <p:spPr>
                    <a:xfrm>
                      <a:off x="5256126" y="6164958"/>
                      <a:ext cx="248645" cy="865683"/>
                    </a:xfrm>
                    <a:custGeom>
                      <a:avLst/>
                      <a:gdLst>
                        <a:gd name="connsiteX0" fmla="*/ 175294 w 248645"/>
                        <a:gd name="connsiteY0" fmla="*/ 865683 h 865683"/>
                        <a:gd name="connsiteX1" fmla="*/ 191475 w 248645"/>
                        <a:gd name="connsiteY1" fmla="*/ 666118 h 865683"/>
                        <a:gd name="connsiteX2" fmla="*/ 161810 w 248645"/>
                        <a:gd name="connsiteY2" fmla="*/ 188778 h 865683"/>
                        <a:gd name="connsiteX3" fmla="*/ 0 w 248645"/>
                        <a:gd name="connsiteY3" fmla="*/ 0 h 865683"/>
                        <a:gd name="connsiteX4" fmla="*/ 56634 w 248645"/>
                        <a:gd name="connsiteY4" fmla="*/ 13484 h 865683"/>
                        <a:gd name="connsiteX5" fmla="*/ 223837 w 248645"/>
                        <a:gd name="connsiteY5" fmla="*/ 234624 h 865683"/>
                        <a:gd name="connsiteX6" fmla="*/ 226534 w 248645"/>
                        <a:gd name="connsiteY6" fmla="*/ 865683 h 865683"/>
                        <a:gd name="connsiteX7" fmla="*/ 175294 w 248645"/>
                        <a:gd name="connsiteY7" fmla="*/ 865683 h 865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8645" h="865683">
                          <a:moveTo>
                            <a:pt x="175294" y="865683"/>
                          </a:moveTo>
                          <a:cubicBezTo>
                            <a:pt x="177991" y="798263"/>
                            <a:pt x="188778" y="733538"/>
                            <a:pt x="191475" y="666118"/>
                          </a:cubicBezTo>
                          <a:cubicBezTo>
                            <a:pt x="202262" y="504308"/>
                            <a:pt x="194172" y="350588"/>
                            <a:pt x="161810" y="188778"/>
                          </a:cubicBezTo>
                          <a:cubicBezTo>
                            <a:pt x="140236" y="94389"/>
                            <a:pt x="78208" y="29665"/>
                            <a:pt x="0" y="0"/>
                          </a:cubicBezTo>
                          <a:cubicBezTo>
                            <a:pt x="18878" y="0"/>
                            <a:pt x="37756" y="2697"/>
                            <a:pt x="56634" y="13484"/>
                          </a:cubicBezTo>
                          <a:cubicBezTo>
                            <a:pt x="137539" y="53937"/>
                            <a:pt x="199566" y="137538"/>
                            <a:pt x="223837" y="234624"/>
                          </a:cubicBezTo>
                          <a:cubicBezTo>
                            <a:pt x="275077" y="436887"/>
                            <a:pt x="231928" y="655330"/>
                            <a:pt x="226534" y="865683"/>
                          </a:cubicBezTo>
                          <a:lnTo>
                            <a:pt x="175294" y="865683"/>
                          </a:lnTo>
                          <a:close/>
                        </a:path>
                      </a:pathLst>
                    </a:custGeom>
                    <a:solidFill>
                      <a:srgbClr val="25981C"/>
                    </a:solidFill>
                    <a:ln w="26947" cap="flat">
                      <a:noFill/>
                      <a:prstDash val="solid"/>
                      <a:miter/>
                    </a:ln>
                  </p:spPr>
                  <p:txBody>
                    <a:bodyPr rtlCol="1" anchor="ctr"/>
                    <a:lstStyle/>
                    <a:p>
                      <a:endParaRPr lang="ar-SA"/>
                    </a:p>
                  </p:txBody>
                </p:sp>
                <p:sp>
                  <p:nvSpPr>
                    <p:cNvPr id="397" name="شكل حر: شكل 1907">
                      <a:extLst>
                        <a:ext uri="{FF2B5EF4-FFF2-40B4-BE49-F238E27FC236}">
                          <a16:creationId xmlns:a16="http://schemas.microsoft.com/office/drawing/2014/main" id="{D558CA86-A168-469F-B492-23F7C720EC08}"/>
                        </a:ext>
                      </a:extLst>
                    </p:cNvPr>
                    <p:cNvSpPr/>
                    <p:nvPr/>
                  </p:nvSpPr>
                  <p:spPr>
                    <a:xfrm>
                      <a:off x="5469176" y="6939623"/>
                      <a:ext cx="26968" cy="2022"/>
                    </a:xfrm>
                    <a:custGeom>
                      <a:avLst/>
                      <a:gdLst>
                        <a:gd name="connsiteX0" fmla="*/ 0 w 26968"/>
                        <a:gd name="connsiteY0" fmla="*/ 2023 h 2022"/>
                        <a:gd name="connsiteX1" fmla="*/ 0 w 26968"/>
                        <a:gd name="connsiteY1" fmla="*/ 2023 h 2022"/>
                        <a:gd name="connsiteX2" fmla="*/ 0 w 26968"/>
                        <a:gd name="connsiteY2" fmla="*/ 2023 h 2022"/>
                      </a:gdLst>
                      <a:ahLst/>
                      <a:cxnLst>
                        <a:cxn ang="0">
                          <a:pos x="connsiteX0" y="connsiteY0"/>
                        </a:cxn>
                        <a:cxn ang="0">
                          <a:pos x="connsiteX1" y="connsiteY1"/>
                        </a:cxn>
                        <a:cxn ang="0">
                          <a:pos x="connsiteX2" y="connsiteY2"/>
                        </a:cxn>
                      </a:cxnLst>
                      <a:rect l="l" t="t" r="r" b="b"/>
                      <a:pathLst>
                        <a:path w="26968" h="2022">
                          <a:moveTo>
                            <a:pt x="0" y="2023"/>
                          </a:moveTo>
                          <a:cubicBezTo>
                            <a:pt x="0" y="-674"/>
                            <a:pt x="0" y="-674"/>
                            <a:pt x="0" y="2023"/>
                          </a:cubicBezTo>
                          <a:cubicBezTo>
                            <a:pt x="0" y="-674"/>
                            <a:pt x="0" y="-674"/>
                            <a:pt x="0" y="2023"/>
                          </a:cubicBezTo>
                          <a:close/>
                        </a:path>
                      </a:pathLst>
                    </a:custGeom>
                    <a:solidFill>
                      <a:srgbClr val="004D67"/>
                    </a:solidFill>
                    <a:ln w="26947" cap="flat">
                      <a:noFill/>
                      <a:prstDash val="solid"/>
                      <a:miter/>
                    </a:ln>
                  </p:spPr>
                  <p:txBody>
                    <a:bodyPr rtlCol="1" anchor="ctr"/>
                    <a:lstStyle/>
                    <a:p>
                      <a:endParaRPr lang="ar-SA"/>
                    </a:p>
                  </p:txBody>
                </p:sp>
                <p:sp>
                  <p:nvSpPr>
                    <p:cNvPr id="398" name="شكل حر: شكل 1908">
                      <a:extLst>
                        <a:ext uri="{FF2B5EF4-FFF2-40B4-BE49-F238E27FC236}">
                          <a16:creationId xmlns:a16="http://schemas.microsoft.com/office/drawing/2014/main" id="{8A52C893-90FD-4E80-9545-CB1BE54DF05D}"/>
                        </a:ext>
                      </a:extLst>
                    </p:cNvPr>
                    <p:cNvSpPr/>
                    <p:nvPr/>
                  </p:nvSpPr>
                  <p:spPr>
                    <a:xfrm>
                      <a:off x="5469176" y="6937750"/>
                      <a:ext cx="26968" cy="1198"/>
                    </a:xfrm>
                    <a:custGeom>
                      <a:avLst/>
                      <a:gdLst>
                        <a:gd name="connsiteX0" fmla="*/ 0 w 26968"/>
                        <a:gd name="connsiteY0" fmla="*/ 1198 h 1198"/>
                        <a:gd name="connsiteX1" fmla="*/ 0 w 26968"/>
                        <a:gd name="connsiteY1" fmla="*/ 1198 h 1198"/>
                        <a:gd name="connsiteX2" fmla="*/ 0 w 26968"/>
                        <a:gd name="connsiteY2" fmla="*/ 1198 h 1198"/>
                      </a:gdLst>
                      <a:ahLst/>
                      <a:cxnLst>
                        <a:cxn ang="0">
                          <a:pos x="connsiteX0" y="connsiteY0"/>
                        </a:cxn>
                        <a:cxn ang="0">
                          <a:pos x="connsiteX1" y="connsiteY1"/>
                        </a:cxn>
                        <a:cxn ang="0">
                          <a:pos x="connsiteX2" y="connsiteY2"/>
                        </a:cxn>
                      </a:cxnLst>
                      <a:rect l="l" t="t" r="r" b="b"/>
                      <a:pathLst>
                        <a:path w="26968" h="1198">
                          <a:moveTo>
                            <a:pt x="0" y="1198"/>
                          </a:moveTo>
                          <a:cubicBezTo>
                            <a:pt x="0" y="1198"/>
                            <a:pt x="0" y="-1498"/>
                            <a:pt x="0" y="1198"/>
                          </a:cubicBezTo>
                          <a:cubicBezTo>
                            <a:pt x="0" y="-1498"/>
                            <a:pt x="0" y="1198"/>
                            <a:pt x="0" y="1198"/>
                          </a:cubicBezTo>
                          <a:close/>
                        </a:path>
                      </a:pathLst>
                    </a:custGeom>
                    <a:solidFill>
                      <a:srgbClr val="004D67"/>
                    </a:solidFill>
                    <a:ln w="26947" cap="flat">
                      <a:noFill/>
                      <a:prstDash val="solid"/>
                      <a:miter/>
                    </a:ln>
                  </p:spPr>
                  <p:txBody>
                    <a:bodyPr rtlCol="1" anchor="ctr"/>
                    <a:lstStyle/>
                    <a:p>
                      <a:endParaRPr lang="ar-SA"/>
                    </a:p>
                  </p:txBody>
                </p:sp>
                <p:sp>
                  <p:nvSpPr>
                    <p:cNvPr id="399" name="شكل حر: شكل 1909">
                      <a:extLst>
                        <a:ext uri="{FF2B5EF4-FFF2-40B4-BE49-F238E27FC236}">
                          <a16:creationId xmlns:a16="http://schemas.microsoft.com/office/drawing/2014/main" id="{493BC9E3-0008-4385-B3B2-AE4F363E5021}"/>
                        </a:ext>
                      </a:extLst>
                    </p:cNvPr>
                    <p:cNvSpPr/>
                    <p:nvPr/>
                  </p:nvSpPr>
                  <p:spPr>
                    <a:xfrm>
                      <a:off x="5469176" y="6936252"/>
                      <a:ext cx="26968" cy="26968"/>
                    </a:xfrm>
                    <a:custGeom>
                      <a:avLst/>
                      <a:gdLst>
                        <a:gd name="connsiteX0" fmla="*/ 0 w 26968"/>
                        <a:gd name="connsiteY0" fmla="*/ 0 h 26968"/>
                        <a:gd name="connsiteX1" fmla="*/ 0 w 26968"/>
                        <a:gd name="connsiteY1" fmla="*/ 0 h 26968"/>
                        <a:gd name="connsiteX2" fmla="*/ 0 w 26968"/>
                        <a:gd name="connsiteY2" fmla="*/ 0 h 26968"/>
                      </a:gdLst>
                      <a:ahLst/>
                      <a:cxnLst>
                        <a:cxn ang="0">
                          <a:pos x="connsiteX0" y="connsiteY0"/>
                        </a:cxn>
                        <a:cxn ang="0">
                          <a:pos x="connsiteX1" y="connsiteY1"/>
                        </a:cxn>
                        <a:cxn ang="0">
                          <a:pos x="connsiteX2" y="connsiteY2"/>
                        </a:cxn>
                      </a:cxnLst>
                      <a:rect l="l" t="t" r="r" b="b"/>
                      <a:pathLst>
                        <a:path w="26968" h="26968">
                          <a:moveTo>
                            <a:pt x="0" y="0"/>
                          </a:moveTo>
                          <a:cubicBezTo>
                            <a:pt x="0" y="0"/>
                            <a:pt x="0" y="0"/>
                            <a:pt x="0" y="0"/>
                          </a:cubicBezTo>
                          <a:cubicBezTo>
                            <a:pt x="0" y="0"/>
                            <a:pt x="0" y="0"/>
                            <a:pt x="0" y="0"/>
                          </a:cubicBezTo>
                          <a:close/>
                        </a:path>
                      </a:pathLst>
                    </a:custGeom>
                    <a:solidFill>
                      <a:srgbClr val="004D67"/>
                    </a:solidFill>
                    <a:ln w="26947" cap="flat">
                      <a:noFill/>
                      <a:prstDash val="solid"/>
                      <a:miter/>
                    </a:ln>
                  </p:spPr>
                  <p:txBody>
                    <a:bodyPr rtlCol="1" anchor="ctr"/>
                    <a:lstStyle/>
                    <a:p>
                      <a:endParaRPr lang="ar-SA"/>
                    </a:p>
                  </p:txBody>
                </p:sp>
                <p:sp>
                  <p:nvSpPr>
                    <p:cNvPr id="400" name="شكل حر: شكل 1910">
                      <a:extLst>
                        <a:ext uri="{FF2B5EF4-FFF2-40B4-BE49-F238E27FC236}">
                          <a16:creationId xmlns:a16="http://schemas.microsoft.com/office/drawing/2014/main" id="{FB8C6A45-2AF5-40CC-AB89-D6C45781EF89}"/>
                        </a:ext>
                      </a:extLst>
                    </p:cNvPr>
                    <p:cNvSpPr/>
                    <p:nvPr/>
                  </p:nvSpPr>
                  <p:spPr>
                    <a:xfrm>
                      <a:off x="5469176" y="6936252"/>
                      <a:ext cx="26968" cy="26968"/>
                    </a:xfrm>
                    <a:custGeom>
                      <a:avLst/>
                      <a:gdLst>
                        <a:gd name="connsiteX0" fmla="*/ 0 w 26968"/>
                        <a:gd name="connsiteY0" fmla="*/ 0 h 26968"/>
                        <a:gd name="connsiteX1" fmla="*/ 0 w 26968"/>
                        <a:gd name="connsiteY1" fmla="*/ 0 h 26968"/>
                        <a:gd name="connsiteX2" fmla="*/ 0 w 26968"/>
                        <a:gd name="connsiteY2" fmla="*/ 0 h 26968"/>
                      </a:gdLst>
                      <a:ahLst/>
                      <a:cxnLst>
                        <a:cxn ang="0">
                          <a:pos x="connsiteX0" y="connsiteY0"/>
                        </a:cxn>
                        <a:cxn ang="0">
                          <a:pos x="connsiteX1" y="connsiteY1"/>
                        </a:cxn>
                        <a:cxn ang="0">
                          <a:pos x="connsiteX2" y="connsiteY2"/>
                        </a:cxn>
                      </a:cxnLst>
                      <a:rect l="l" t="t" r="r" b="b"/>
                      <a:pathLst>
                        <a:path w="26968" h="26968">
                          <a:moveTo>
                            <a:pt x="0" y="0"/>
                          </a:moveTo>
                          <a:cubicBezTo>
                            <a:pt x="0" y="0"/>
                            <a:pt x="0" y="0"/>
                            <a:pt x="0" y="0"/>
                          </a:cubicBezTo>
                          <a:cubicBezTo>
                            <a:pt x="0" y="0"/>
                            <a:pt x="0" y="0"/>
                            <a:pt x="0" y="0"/>
                          </a:cubicBezTo>
                          <a:close/>
                        </a:path>
                      </a:pathLst>
                    </a:custGeom>
                    <a:solidFill>
                      <a:srgbClr val="004D67"/>
                    </a:solidFill>
                    <a:ln w="26947" cap="flat">
                      <a:noFill/>
                      <a:prstDash val="solid"/>
                      <a:miter/>
                    </a:ln>
                  </p:spPr>
                  <p:txBody>
                    <a:bodyPr rtlCol="1" anchor="ctr"/>
                    <a:lstStyle/>
                    <a:p>
                      <a:endParaRPr lang="ar-SA"/>
                    </a:p>
                  </p:txBody>
                </p:sp>
                <p:sp>
                  <p:nvSpPr>
                    <p:cNvPr id="401" name="شكل حر: شكل 1911">
                      <a:extLst>
                        <a:ext uri="{FF2B5EF4-FFF2-40B4-BE49-F238E27FC236}">
                          <a16:creationId xmlns:a16="http://schemas.microsoft.com/office/drawing/2014/main" id="{2F2771A0-15E9-4DEA-A72A-1059F99F2220}"/>
                        </a:ext>
                      </a:extLst>
                    </p:cNvPr>
                    <p:cNvSpPr/>
                    <p:nvPr/>
                  </p:nvSpPr>
                  <p:spPr>
                    <a:xfrm>
                      <a:off x="5469176" y="6941646"/>
                      <a:ext cx="26968" cy="26968"/>
                    </a:xfrm>
                    <a:custGeom>
                      <a:avLst/>
                      <a:gdLst>
                        <a:gd name="connsiteX0" fmla="*/ 0 w 26968"/>
                        <a:gd name="connsiteY0" fmla="*/ 0 h 26968"/>
                        <a:gd name="connsiteX1" fmla="*/ 0 w 26968"/>
                        <a:gd name="connsiteY1" fmla="*/ 0 h 26968"/>
                        <a:gd name="connsiteX2" fmla="*/ 0 w 26968"/>
                        <a:gd name="connsiteY2" fmla="*/ 0 h 26968"/>
                      </a:gdLst>
                      <a:ahLst/>
                      <a:cxnLst>
                        <a:cxn ang="0">
                          <a:pos x="connsiteX0" y="connsiteY0"/>
                        </a:cxn>
                        <a:cxn ang="0">
                          <a:pos x="connsiteX1" y="connsiteY1"/>
                        </a:cxn>
                        <a:cxn ang="0">
                          <a:pos x="connsiteX2" y="connsiteY2"/>
                        </a:cxn>
                      </a:cxnLst>
                      <a:rect l="l" t="t" r="r" b="b"/>
                      <a:pathLst>
                        <a:path w="26968" h="26968">
                          <a:moveTo>
                            <a:pt x="0" y="0"/>
                          </a:moveTo>
                          <a:cubicBezTo>
                            <a:pt x="0" y="0"/>
                            <a:pt x="0" y="0"/>
                            <a:pt x="0" y="0"/>
                          </a:cubicBezTo>
                          <a:cubicBezTo>
                            <a:pt x="0" y="0"/>
                            <a:pt x="0" y="0"/>
                            <a:pt x="0" y="0"/>
                          </a:cubicBezTo>
                          <a:close/>
                        </a:path>
                      </a:pathLst>
                    </a:custGeom>
                    <a:solidFill>
                      <a:srgbClr val="004D67"/>
                    </a:solidFill>
                    <a:ln w="26947" cap="flat">
                      <a:noFill/>
                      <a:prstDash val="solid"/>
                      <a:miter/>
                    </a:ln>
                  </p:spPr>
                  <p:txBody>
                    <a:bodyPr rtlCol="1" anchor="ctr"/>
                    <a:lstStyle/>
                    <a:p>
                      <a:endParaRPr lang="ar-SA"/>
                    </a:p>
                  </p:txBody>
                </p:sp>
                <p:sp>
                  <p:nvSpPr>
                    <p:cNvPr id="402" name="شكل حر: شكل 1912">
                      <a:extLst>
                        <a:ext uri="{FF2B5EF4-FFF2-40B4-BE49-F238E27FC236}">
                          <a16:creationId xmlns:a16="http://schemas.microsoft.com/office/drawing/2014/main" id="{CF7D0D0F-C194-4AD7-96CC-51D3839BBB87}"/>
                        </a:ext>
                      </a:extLst>
                    </p:cNvPr>
                    <p:cNvSpPr/>
                    <p:nvPr/>
                  </p:nvSpPr>
                  <p:spPr>
                    <a:xfrm>
                      <a:off x="5469176" y="6933555"/>
                      <a:ext cx="26968" cy="26968"/>
                    </a:xfrm>
                    <a:custGeom>
                      <a:avLst/>
                      <a:gdLst>
                        <a:gd name="connsiteX0" fmla="*/ 0 w 26968"/>
                        <a:gd name="connsiteY0" fmla="*/ 0 h 26968"/>
                        <a:gd name="connsiteX1" fmla="*/ 0 w 26968"/>
                        <a:gd name="connsiteY1" fmla="*/ 0 h 26968"/>
                        <a:gd name="connsiteX2" fmla="*/ 0 w 26968"/>
                        <a:gd name="connsiteY2" fmla="*/ 0 h 26968"/>
                      </a:gdLst>
                      <a:ahLst/>
                      <a:cxnLst>
                        <a:cxn ang="0">
                          <a:pos x="connsiteX0" y="connsiteY0"/>
                        </a:cxn>
                        <a:cxn ang="0">
                          <a:pos x="connsiteX1" y="connsiteY1"/>
                        </a:cxn>
                        <a:cxn ang="0">
                          <a:pos x="connsiteX2" y="connsiteY2"/>
                        </a:cxn>
                      </a:cxnLst>
                      <a:rect l="l" t="t" r="r" b="b"/>
                      <a:pathLst>
                        <a:path w="26968" h="26968">
                          <a:moveTo>
                            <a:pt x="0" y="0"/>
                          </a:moveTo>
                          <a:cubicBezTo>
                            <a:pt x="0" y="0"/>
                            <a:pt x="0" y="0"/>
                            <a:pt x="0" y="0"/>
                          </a:cubicBezTo>
                          <a:lnTo>
                            <a:pt x="0" y="0"/>
                          </a:lnTo>
                          <a:close/>
                        </a:path>
                      </a:pathLst>
                    </a:custGeom>
                    <a:solidFill>
                      <a:srgbClr val="004D67"/>
                    </a:solidFill>
                    <a:ln w="26947" cap="flat">
                      <a:noFill/>
                      <a:prstDash val="solid"/>
                      <a:miter/>
                    </a:ln>
                  </p:spPr>
                  <p:txBody>
                    <a:bodyPr rtlCol="1" anchor="ctr"/>
                    <a:lstStyle/>
                    <a:p>
                      <a:endParaRPr lang="ar-SA"/>
                    </a:p>
                  </p:txBody>
                </p:sp>
                <p:sp>
                  <p:nvSpPr>
                    <p:cNvPr id="403" name="شكل حر: شكل 1913">
                      <a:extLst>
                        <a:ext uri="{FF2B5EF4-FFF2-40B4-BE49-F238E27FC236}">
                          <a16:creationId xmlns:a16="http://schemas.microsoft.com/office/drawing/2014/main" id="{AC9E00BC-85AB-4F05-925B-B3621FD46365}"/>
                        </a:ext>
                      </a:extLst>
                    </p:cNvPr>
                    <p:cNvSpPr/>
                    <p:nvPr/>
                  </p:nvSpPr>
                  <p:spPr>
                    <a:xfrm>
                      <a:off x="5466479" y="6941646"/>
                      <a:ext cx="2696" cy="16181"/>
                    </a:xfrm>
                    <a:custGeom>
                      <a:avLst/>
                      <a:gdLst>
                        <a:gd name="connsiteX0" fmla="*/ 2697 w 2696"/>
                        <a:gd name="connsiteY0" fmla="*/ 0 h 16181"/>
                        <a:gd name="connsiteX1" fmla="*/ 0 w 2696"/>
                        <a:gd name="connsiteY1" fmla="*/ 16181 h 16181"/>
                        <a:gd name="connsiteX2" fmla="*/ 0 w 2696"/>
                        <a:gd name="connsiteY2" fmla="*/ 16181 h 16181"/>
                        <a:gd name="connsiteX3" fmla="*/ 2697 w 2696"/>
                        <a:gd name="connsiteY3" fmla="*/ 0 h 16181"/>
                      </a:gdLst>
                      <a:ahLst/>
                      <a:cxnLst>
                        <a:cxn ang="0">
                          <a:pos x="connsiteX0" y="connsiteY0"/>
                        </a:cxn>
                        <a:cxn ang="0">
                          <a:pos x="connsiteX1" y="connsiteY1"/>
                        </a:cxn>
                        <a:cxn ang="0">
                          <a:pos x="connsiteX2" y="connsiteY2"/>
                        </a:cxn>
                        <a:cxn ang="0">
                          <a:pos x="connsiteX3" y="connsiteY3"/>
                        </a:cxn>
                      </a:cxnLst>
                      <a:rect l="l" t="t" r="r" b="b"/>
                      <a:pathLst>
                        <a:path w="2696" h="16181">
                          <a:moveTo>
                            <a:pt x="2697" y="0"/>
                          </a:moveTo>
                          <a:cubicBezTo>
                            <a:pt x="2697" y="5394"/>
                            <a:pt x="2697" y="10787"/>
                            <a:pt x="0" y="16181"/>
                          </a:cubicBezTo>
                          <a:cubicBezTo>
                            <a:pt x="0" y="16181"/>
                            <a:pt x="0" y="16181"/>
                            <a:pt x="0" y="16181"/>
                          </a:cubicBezTo>
                          <a:cubicBezTo>
                            <a:pt x="0" y="10787"/>
                            <a:pt x="0" y="5394"/>
                            <a:pt x="2697" y="0"/>
                          </a:cubicBezTo>
                          <a:close/>
                        </a:path>
                      </a:pathLst>
                    </a:custGeom>
                    <a:solidFill>
                      <a:srgbClr val="004D67"/>
                    </a:solidFill>
                    <a:ln w="26947" cap="flat">
                      <a:noFill/>
                      <a:prstDash val="solid"/>
                      <a:miter/>
                    </a:ln>
                  </p:spPr>
                  <p:txBody>
                    <a:bodyPr rtlCol="1" anchor="ctr"/>
                    <a:lstStyle/>
                    <a:p>
                      <a:endParaRPr lang="ar-SA"/>
                    </a:p>
                  </p:txBody>
                </p:sp>
                <p:sp>
                  <p:nvSpPr>
                    <p:cNvPr id="404" name="شكل حر: شكل 1914">
                      <a:extLst>
                        <a:ext uri="{FF2B5EF4-FFF2-40B4-BE49-F238E27FC236}">
                          <a16:creationId xmlns:a16="http://schemas.microsoft.com/office/drawing/2014/main" id="{97D61678-2763-4571-91C8-06C55ADE10E9}"/>
                        </a:ext>
                      </a:extLst>
                    </p:cNvPr>
                    <p:cNvSpPr/>
                    <p:nvPr/>
                  </p:nvSpPr>
                  <p:spPr>
                    <a:xfrm>
                      <a:off x="5463783" y="6957827"/>
                      <a:ext cx="2696" cy="24271"/>
                    </a:xfrm>
                    <a:custGeom>
                      <a:avLst/>
                      <a:gdLst>
                        <a:gd name="connsiteX0" fmla="*/ 2697 w 2696"/>
                        <a:gd name="connsiteY0" fmla="*/ 0 h 24271"/>
                        <a:gd name="connsiteX1" fmla="*/ 2697 w 2696"/>
                        <a:gd name="connsiteY1" fmla="*/ 0 h 24271"/>
                        <a:gd name="connsiteX2" fmla="*/ 0 w 2696"/>
                        <a:gd name="connsiteY2" fmla="*/ 24271 h 24271"/>
                        <a:gd name="connsiteX3" fmla="*/ 2697 w 2696"/>
                        <a:gd name="connsiteY3" fmla="*/ 0 h 24271"/>
                      </a:gdLst>
                      <a:ahLst/>
                      <a:cxnLst>
                        <a:cxn ang="0">
                          <a:pos x="connsiteX0" y="connsiteY0"/>
                        </a:cxn>
                        <a:cxn ang="0">
                          <a:pos x="connsiteX1" y="connsiteY1"/>
                        </a:cxn>
                        <a:cxn ang="0">
                          <a:pos x="connsiteX2" y="connsiteY2"/>
                        </a:cxn>
                        <a:cxn ang="0">
                          <a:pos x="connsiteX3" y="connsiteY3"/>
                        </a:cxn>
                      </a:cxnLst>
                      <a:rect l="l" t="t" r="r" b="b"/>
                      <a:pathLst>
                        <a:path w="2696" h="24271">
                          <a:moveTo>
                            <a:pt x="2697" y="0"/>
                          </a:moveTo>
                          <a:cubicBezTo>
                            <a:pt x="2697" y="0"/>
                            <a:pt x="2697" y="0"/>
                            <a:pt x="2697" y="0"/>
                          </a:cubicBezTo>
                          <a:cubicBezTo>
                            <a:pt x="2697" y="10787"/>
                            <a:pt x="0" y="21574"/>
                            <a:pt x="0" y="24271"/>
                          </a:cubicBezTo>
                          <a:cubicBezTo>
                            <a:pt x="0" y="24271"/>
                            <a:pt x="0" y="16181"/>
                            <a:pt x="2697" y="0"/>
                          </a:cubicBezTo>
                          <a:close/>
                        </a:path>
                      </a:pathLst>
                    </a:custGeom>
                    <a:solidFill>
                      <a:srgbClr val="004D67"/>
                    </a:solidFill>
                    <a:ln w="26947" cap="flat">
                      <a:noFill/>
                      <a:prstDash val="solid"/>
                      <a:miter/>
                    </a:ln>
                  </p:spPr>
                  <p:txBody>
                    <a:bodyPr rtlCol="1" anchor="ctr"/>
                    <a:lstStyle/>
                    <a:p>
                      <a:endParaRPr lang="ar-SA"/>
                    </a:p>
                  </p:txBody>
                </p:sp>
                <p:sp>
                  <p:nvSpPr>
                    <p:cNvPr id="405" name="شكل حر: شكل 1915">
                      <a:extLst>
                        <a:ext uri="{FF2B5EF4-FFF2-40B4-BE49-F238E27FC236}">
                          <a16:creationId xmlns:a16="http://schemas.microsoft.com/office/drawing/2014/main" id="{0FAA406C-00BE-4CB0-B121-D3CBB412E53F}"/>
                        </a:ext>
                      </a:extLst>
                    </p:cNvPr>
                    <p:cNvSpPr/>
                    <p:nvPr/>
                  </p:nvSpPr>
                  <p:spPr>
                    <a:xfrm>
                      <a:off x="5458389" y="6046297"/>
                      <a:ext cx="366769" cy="984344"/>
                    </a:xfrm>
                    <a:custGeom>
                      <a:avLst/>
                      <a:gdLst>
                        <a:gd name="connsiteX0" fmla="*/ 134842 w 366769"/>
                        <a:gd name="connsiteY0" fmla="*/ 806353 h 984344"/>
                        <a:gd name="connsiteX1" fmla="*/ 88996 w 366769"/>
                        <a:gd name="connsiteY1" fmla="*/ 984344 h 984344"/>
                        <a:gd name="connsiteX2" fmla="*/ 0 w 366769"/>
                        <a:gd name="connsiteY2" fmla="*/ 984344 h 984344"/>
                        <a:gd name="connsiteX3" fmla="*/ 5394 w 366769"/>
                        <a:gd name="connsiteY3" fmla="*/ 933104 h 984344"/>
                        <a:gd name="connsiteX4" fmla="*/ 5394 w 366769"/>
                        <a:gd name="connsiteY4" fmla="*/ 935801 h 984344"/>
                        <a:gd name="connsiteX5" fmla="*/ 5394 w 366769"/>
                        <a:gd name="connsiteY5" fmla="*/ 930408 h 984344"/>
                        <a:gd name="connsiteX6" fmla="*/ 5394 w 366769"/>
                        <a:gd name="connsiteY6" fmla="*/ 925014 h 984344"/>
                        <a:gd name="connsiteX7" fmla="*/ 5394 w 366769"/>
                        <a:gd name="connsiteY7" fmla="*/ 930408 h 984344"/>
                        <a:gd name="connsiteX8" fmla="*/ 5394 w 366769"/>
                        <a:gd name="connsiteY8" fmla="*/ 919620 h 984344"/>
                        <a:gd name="connsiteX9" fmla="*/ 5394 w 366769"/>
                        <a:gd name="connsiteY9" fmla="*/ 914227 h 984344"/>
                        <a:gd name="connsiteX10" fmla="*/ 5394 w 366769"/>
                        <a:gd name="connsiteY10" fmla="*/ 919620 h 984344"/>
                        <a:gd name="connsiteX11" fmla="*/ 5394 w 366769"/>
                        <a:gd name="connsiteY11" fmla="*/ 914227 h 984344"/>
                        <a:gd name="connsiteX12" fmla="*/ 113267 w 366769"/>
                        <a:gd name="connsiteY12" fmla="*/ 369466 h 984344"/>
                        <a:gd name="connsiteX13" fmla="*/ 353285 w 366769"/>
                        <a:gd name="connsiteY13" fmla="*/ 8091 h 984344"/>
                        <a:gd name="connsiteX14" fmla="*/ 366769 w 366769"/>
                        <a:gd name="connsiteY14" fmla="*/ 0 h 984344"/>
                        <a:gd name="connsiteX15" fmla="*/ 226534 w 366769"/>
                        <a:gd name="connsiteY15" fmla="*/ 382950 h 984344"/>
                        <a:gd name="connsiteX16" fmla="*/ 134842 w 366769"/>
                        <a:gd name="connsiteY16" fmla="*/ 806353 h 984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6769" h="984344">
                          <a:moveTo>
                            <a:pt x="134842" y="806353"/>
                          </a:moveTo>
                          <a:cubicBezTo>
                            <a:pt x="118661" y="865683"/>
                            <a:pt x="102480" y="925014"/>
                            <a:pt x="88996" y="984344"/>
                          </a:cubicBezTo>
                          <a:lnTo>
                            <a:pt x="0" y="984344"/>
                          </a:lnTo>
                          <a:cubicBezTo>
                            <a:pt x="2697" y="968163"/>
                            <a:pt x="2697" y="949285"/>
                            <a:pt x="5394" y="933104"/>
                          </a:cubicBezTo>
                          <a:cubicBezTo>
                            <a:pt x="5394" y="933104"/>
                            <a:pt x="5394" y="935801"/>
                            <a:pt x="5394" y="935801"/>
                          </a:cubicBezTo>
                          <a:cubicBezTo>
                            <a:pt x="5394" y="935801"/>
                            <a:pt x="5394" y="933104"/>
                            <a:pt x="5394" y="930408"/>
                          </a:cubicBezTo>
                          <a:cubicBezTo>
                            <a:pt x="5394" y="927711"/>
                            <a:pt x="5394" y="927711"/>
                            <a:pt x="5394" y="925014"/>
                          </a:cubicBezTo>
                          <a:cubicBezTo>
                            <a:pt x="5394" y="927711"/>
                            <a:pt x="5394" y="927711"/>
                            <a:pt x="5394" y="930408"/>
                          </a:cubicBezTo>
                          <a:cubicBezTo>
                            <a:pt x="5394" y="927711"/>
                            <a:pt x="5394" y="922317"/>
                            <a:pt x="5394" y="919620"/>
                          </a:cubicBezTo>
                          <a:cubicBezTo>
                            <a:pt x="5394" y="916924"/>
                            <a:pt x="5394" y="914227"/>
                            <a:pt x="5394" y="914227"/>
                          </a:cubicBezTo>
                          <a:cubicBezTo>
                            <a:pt x="5394" y="916924"/>
                            <a:pt x="5394" y="919620"/>
                            <a:pt x="5394" y="919620"/>
                          </a:cubicBezTo>
                          <a:cubicBezTo>
                            <a:pt x="5394" y="916924"/>
                            <a:pt x="5394" y="914227"/>
                            <a:pt x="5394" y="914227"/>
                          </a:cubicBezTo>
                          <a:cubicBezTo>
                            <a:pt x="26968" y="728145"/>
                            <a:pt x="53937" y="547457"/>
                            <a:pt x="113267" y="369466"/>
                          </a:cubicBezTo>
                          <a:cubicBezTo>
                            <a:pt x="164507" y="218444"/>
                            <a:pt x="226534" y="83602"/>
                            <a:pt x="353285" y="8091"/>
                          </a:cubicBezTo>
                          <a:cubicBezTo>
                            <a:pt x="358679" y="5394"/>
                            <a:pt x="364072" y="2697"/>
                            <a:pt x="366769" y="0"/>
                          </a:cubicBezTo>
                          <a:cubicBezTo>
                            <a:pt x="288561" y="105177"/>
                            <a:pt x="253503" y="250806"/>
                            <a:pt x="226534" y="382950"/>
                          </a:cubicBezTo>
                          <a:cubicBezTo>
                            <a:pt x="202262" y="525882"/>
                            <a:pt x="172598" y="666118"/>
                            <a:pt x="134842" y="806353"/>
                          </a:cubicBezTo>
                          <a:close/>
                        </a:path>
                      </a:pathLst>
                    </a:custGeom>
                    <a:solidFill>
                      <a:srgbClr val="115027"/>
                    </a:solidFill>
                    <a:ln w="26947" cap="flat">
                      <a:noFill/>
                      <a:prstDash val="solid"/>
                      <a:miter/>
                    </a:ln>
                  </p:spPr>
                  <p:txBody>
                    <a:bodyPr rtlCol="1" anchor="ctr"/>
                    <a:lstStyle/>
                    <a:p>
                      <a:endParaRPr lang="ar-SA"/>
                    </a:p>
                  </p:txBody>
                </p:sp>
                <p:sp>
                  <p:nvSpPr>
                    <p:cNvPr id="406" name="شكل حر: شكل 1916">
                      <a:extLst>
                        <a:ext uri="{FF2B5EF4-FFF2-40B4-BE49-F238E27FC236}">
                          <a16:creationId xmlns:a16="http://schemas.microsoft.com/office/drawing/2014/main" id="{2EC7D0F7-731E-4C92-86EE-2991FD711F19}"/>
                        </a:ext>
                      </a:extLst>
                    </p:cNvPr>
                    <p:cNvSpPr/>
                    <p:nvPr/>
                  </p:nvSpPr>
                  <p:spPr>
                    <a:xfrm>
                      <a:off x="5501538" y="6046297"/>
                      <a:ext cx="326316" cy="984344"/>
                    </a:xfrm>
                    <a:custGeom>
                      <a:avLst/>
                      <a:gdLst>
                        <a:gd name="connsiteX0" fmla="*/ 91692 w 326316"/>
                        <a:gd name="connsiteY0" fmla="*/ 806353 h 984344"/>
                        <a:gd name="connsiteX1" fmla="*/ 45846 w 326316"/>
                        <a:gd name="connsiteY1" fmla="*/ 984344 h 984344"/>
                        <a:gd name="connsiteX2" fmla="*/ 0 w 326316"/>
                        <a:gd name="connsiteY2" fmla="*/ 984344 h 984344"/>
                        <a:gd name="connsiteX3" fmla="*/ 83602 w 326316"/>
                        <a:gd name="connsiteY3" fmla="*/ 525882 h 984344"/>
                        <a:gd name="connsiteX4" fmla="*/ 312833 w 326316"/>
                        <a:gd name="connsiteY4" fmla="*/ 8091 h 984344"/>
                        <a:gd name="connsiteX5" fmla="*/ 326317 w 326316"/>
                        <a:gd name="connsiteY5" fmla="*/ 0 h 984344"/>
                        <a:gd name="connsiteX6" fmla="*/ 186081 w 326316"/>
                        <a:gd name="connsiteY6" fmla="*/ 382950 h 984344"/>
                        <a:gd name="connsiteX7" fmla="*/ 91692 w 326316"/>
                        <a:gd name="connsiteY7" fmla="*/ 806353 h 984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316" h="984344">
                          <a:moveTo>
                            <a:pt x="91692" y="806353"/>
                          </a:moveTo>
                          <a:cubicBezTo>
                            <a:pt x="75511" y="865683"/>
                            <a:pt x="59330" y="925014"/>
                            <a:pt x="45846" y="984344"/>
                          </a:cubicBezTo>
                          <a:lnTo>
                            <a:pt x="0" y="984344"/>
                          </a:lnTo>
                          <a:cubicBezTo>
                            <a:pt x="16181" y="830625"/>
                            <a:pt x="53937" y="679602"/>
                            <a:pt x="83602" y="525882"/>
                          </a:cubicBezTo>
                          <a:cubicBezTo>
                            <a:pt x="121357" y="326317"/>
                            <a:pt x="180688" y="137539"/>
                            <a:pt x="312833" y="8091"/>
                          </a:cubicBezTo>
                          <a:cubicBezTo>
                            <a:pt x="318226" y="5394"/>
                            <a:pt x="323620" y="2697"/>
                            <a:pt x="326317" y="0"/>
                          </a:cubicBezTo>
                          <a:cubicBezTo>
                            <a:pt x="248109" y="105177"/>
                            <a:pt x="213050" y="250806"/>
                            <a:pt x="186081" y="382950"/>
                          </a:cubicBezTo>
                          <a:cubicBezTo>
                            <a:pt x="159113" y="525882"/>
                            <a:pt x="129448" y="666118"/>
                            <a:pt x="91692" y="806353"/>
                          </a:cubicBezTo>
                          <a:close/>
                        </a:path>
                      </a:pathLst>
                    </a:custGeom>
                    <a:solidFill>
                      <a:srgbClr val="1F5C24"/>
                    </a:solidFill>
                    <a:ln w="26947" cap="flat">
                      <a:noFill/>
                      <a:prstDash val="solid"/>
                      <a:miter/>
                    </a:ln>
                  </p:spPr>
                  <p:txBody>
                    <a:bodyPr rtlCol="1" anchor="ctr"/>
                    <a:lstStyle/>
                    <a:p>
                      <a:endParaRPr lang="ar-SA"/>
                    </a:p>
                  </p:txBody>
                </p:sp>
                <p:sp>
                  <p:nvSpPr>
                    <p:cNvPr id="407" name="شكل حر: شكل 1917">
                      <a:extLst>
                        <a:ext uri="{FF2B5EF4-FFF2-40B4-BE49-F238E27FC236}">
                          <a16:creationId xmlns:a16="http://schemas.microsoft.com/office/drawing/2014/main" id="{3E6E9D91-20E9-4F06-A4A4-7673DBB9EA8B}"/>
                        </a:ext>
                      </a:extLst>
                    </p:cNvPr>
                    <p:cNvSpPr/>
                    <p:nvPr/>
                  </p:nvSpPr>
                  <p:spPr>
                    <a:xfrm>
                      <a:off x="5161504" y="6167306"/>
                      <a:ext cx="289481" cy="588261"/>
                    </a:xfrm>
                    <a:custGeom>
                      <a:avLst/>
                      <a:gdLst>
                        <a:gd name="connsiteX0" fmla="*/ 21807 w 289481"/>
                        <a:gd name="connsiteY0" fmla="*/ 30014 h 588261"/>
                        <a:gd name="connsiteX1" fmla="*/ 78441 w 289481"/>
                        <a:gd name="connsiteY1" fmla="*/ 349 h 588261"/>
                        <a:gd name="connsiteX2" fmla="*/ 143165 w 289481"/>
                        <a:gd name="connsiteY2" fmla="*/ 21924 h 588261"/>
                        <a:gd name="connsiteX3" fmla="*/ 234857 w 289481"/>
                        <a:gd name="connsiteY3" fmla="*/ 135190 h 588261"/>
                        <a:gd name="connsiteX4" fmla="*/ 275310 w 289481"/>
                        <a:gd name="connsiteY4" fmla="*/ 302394 h 588261"/>
                        <a:gd name="connsiteX5" fmla="*/ 288794 w 289481"/>
                        <a:gd name="connsiteY5" fmla="*/ 496566 h 588261"/>
                        <a:gd name="connsiteX6" fmla="*/ 286097 w 289481"/>
                        <a:gd name="connsiteY6" fmla="*/ 496566 h 588261"/>
                        <a:gd name="connsiteX7" fmla="*/ 272613 w 289481"/>
                        <a:gd name="connsiteY7" fmla="*/ 318575 h 588261"/>
                        <a:gd name="connsiteX8" fmla="*/ 234857 w 289481"/>
                        <a:gd name="connsiteY8" fmla="*/ 156765 h 588261"/>
                        <a:gd name="connsiteX9" fmla="*/ 153953 w 289481"/>
                        <a:gd name="connsiteY9" fmla="*/ 43498 h 588261"/>
                        <a:gd name="connsiteX10" fmla="*/ 91925 w 289481"/>
                        <a:gd name="connsiteY10" fmla="*/ 13833 h 588261"/>
                        <a:gd name="connsiteX11" fmla="*/ 233 w 289481"/>
                        <a:gd name="connsiteY11" fmla="*/ 48892 h 588261"/>
                        <a:gd name="connsiteX12" fmla="*/ 21807 w 289481"/>
                        <a:gd name="connsiteY12" fmla="*/ 30014 h 588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9481" h="588261">
                          <a:moveTo>
                            <a:pt x="21807" y="30014"/>
                          </a:moveTo>
                          <a:cubicBezTo>
                            <a:pt x="40685" y="16530"/>
                            <a:pt x="56866" y="3046"/>
                            <a:pt x="78441" y="349"/>
                          </a:cubicBezTo>
                          <a:cubicBezTo>
                            <a:pt x="100016" y="-2348"/>
                            <a:pt x="124287" y="11136"/>
                            <a:pt x="143165" y="21924"/>
                          </a:cubicBezTo>
                          <a:cubicBezTo>
                            <a:pt x="183617" y="46195"/>
                            <a:pt x="213283" y="89344"/>
                            <a:pt x="234857" y="135190"/>
                          </a:cubicBezTo>
                          <a:cubicBezTo>
                            <a:pt x="259129" y="186431"/>
                            <a:pt x="267219" y="245761"/>
                            <a:pt x="275310" y="302394"/>
                          </a:cubicBezTo>
                          <a:cubicBezTo>
                            <a:pt x="286097" y="367118"/>
                            <a:pt x="291491" y="431842"/>
                            <a:pt x="288794" y="496566"/>
                          </a:cubicBezTo>
                          <a:cubicBezTo>
                            <a:pt x="288794" y="499263"/>
                            <a:pt x="280704" y="701525"/>
                            <a:pt x="286097" y="496566"/>
                          </a:cubicBezTo>
                          <a:cubicBezTo>
                            <a:pt x="286097" y="437236"/>
                            <a:pt x="280704" y="377905"/>
                            <a:pt x="272613" y="318575"/>
                          </a:cubicBezTo>
                          <a:cubicBezTo>
                            <a:pt x="264522" y="264639"/>
                            <a:pt x="256432" y="208005"/>
                            <a:pt x="234857" y="156765"/>
                          </a:cubicBezTo>
                          <a:cubicBezTo>
                            <a:pt x="215979" y="110919"/>
                            <a:pt x="189011" y="70467"/>
                            <a:pt x="153953" y="43498"/>
                          </a:cubicBezTo>
                          <a:cubicBezTo>
                            <a:pt x="135074" y="30014"/>
                            <a:pt x="116197" y="19227"/>
                            <a:pt x="91925" y="13833"/>
                          </a:cubicBezTo>
                          <a:cubicBezTo>
                            <a:pt x="67654" y="8439"/>
                            <a:pt x="21807" y="35408"/>
                            <a:pt x="233" y="48892"/>
                          </a:cubicBezTo>
                          <a:cubicBezTo>
                            <a:pt x="-2464" y="48892"/>
                            <a:pt x="19111" y="32711"/>
                            <a:pt x="21807" y="30014"/>
                          </a:cubicBezTo>
                          <a:close/>
                        </a:path>
                      </a:pathLst>
                    </a:custGeom>
                    <a:solidFill>
                      <a:srgbClr val="DCFB8E">
                        <a:alpha val="50000"/>
                      </a:srgbClr>
                    </a:solidFill>
                    <a:ln w="26947" cap="flat">
                      <a:noFill/>
                      <a:prstDash val="solid"/>
                      <a:miter/>
                    </a:ln>
                  </p:spPr>
                  <p:txBody>
                    <a:bodyPr rtlCol="1" anchor="ctr"/>
                    <a:lstStyle/>
                    <a:p>
                      <a:endParaRPr lang="ar-SA"/>
                    </a:p>
                  </p:txBody>
                </p:sp>
                <p:sp>
                  <p:nvSpPr>
                    <p:cNvPr id="408" name="شكل حر: شكل 1918">
                      <a:extLst>
                        <a:ext uri="{FF2B5EF4-FFF2-40B4-BE49-F238E27FC236}">
                          <a16:creationId xmlns:a16="http://schemas.microsoft.com/office/drawing/2014/main" id="{669703CD-EC97-4F15-9039-FA99370EC624}"/>
                        </a:ext>
                      </a:extLst>
                    </p:cNvPr>
                    <p:cNvSpPr/>
                    <p:nvPr/>
                  </p:nvSpPr>
                  <p:spPr>
                    <a:xfrm>
                      <a:off x="5566262" y="6084053"/>
                      <a:ext cx="226534" cy="590646"/>
                    </a:xfrm>
                    <a:custGeom>
                      <a:avLst/>
                      <a:gdLst>
                        <a:gd name="connsiteX0" fmla="*/ 0 w 226534"/>
                        <a:gd name="connsiteY0" fmla="*/ 590606 h 590646"/>
                        <a:gd name="connsiteX1" fmla="*/ 62027 w 226534"/>
                        <a:gd name="connsiteY1" fmla="*/ 326317 h 590646"/>
                        <a:gd name="connsiteX2" fmla="*/ 102480 w 226534"/>
                        <a:gd name="connsiteY2" fmla="*/ 202262 h 590646"/>
                        <a:gd name="connsiteX3" fmla="*/ 159113 w 226534"/>
                        <a:gd name="connsiteY3" fmla="*/ 86299 h 590646"/>
                        <a:gd name="connsiteX4" fmla="*/ 223837 w 226534"/>
                        <a:gd name="connsiteY4" fmla="*/ 0 h 590646"/>
                        <a:gd name="connsiteX5" fmla="*/ 226534 w 226534"/>
                        <a:gd name="connsiteY5" fmla="*/ 2697 h 590646"/>
                        <a:gd name="connsiteX6" fmla="*/ 107873 w 226534"/>
                        <a:gd name="connsiteY6" fmla="*/ 210353 h 590646"/>
                        <a:gd name="connsiteX7" fmla="*/ 67421 w 226534"/>
                        <a:gd name="connsiteY7" fmla="*/ 339801 h 590646"/>
                        <a:gd name="connsiteX8" fmla="*/ 32362 w 226534"/>
                        <a:gd name="connsiteY8" fmla="*/ 461158 h 590646"/>
                        <a:gd name="connsiteX9" fmla="*/ 0 w 226534"/>
                        <a:gd name="connsiteY9" fmla="*/ 590606 h 590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6534" h="590646">
                          <a:moveTo>
                            <a:pt x="0" y="590606"/>
                          </a:moveTo>
                          <a:cubicBezTo>
                            <a:pt x="8091" y="544760"/>
                            <a:pt x="48543" y="372163"/>
                            <a:pt x="62027" y="326317"/>
                          </a:cubicBezTo>
                          <a:cubicBezTo>
                            <a:pt x="72815" y="283167"/>
                            <a:pt x="86299" y="242715"/>
                            <a:pt x="102480" y="202262"/>
                          </a:cubicBezTo>
                          <a:cubicBezTo>
                            <a:pt x="118661" y="161810"/>
                            <a:pt x="140236" y="124054"/>
                            <a:pt x="159113" y="86299"/>
                          </a:cubicBezTo>
                          <a:cubicBezTo>
                            <a:pt x="175294" y="53937"/>
                            <a:pt x="196869" y="21574"/>
                            <a:pt x="223837" y="0"/>
                          </a:cubicBezTo>
                          <a:cubicBezTo>
                            <a:pt x="223837" y="0"/>
                            <a:pt x="226534" y="0"/>
                            <a:pt x="226534" y="2697"/>
                          </a:cubicBezTo>
                          <a:cubicBezTo>
                            <a:pt x="169901" y="56633"/>
                            <a:pt x="137539" y="134842"/>
                            <a:pt x="107873" y="210353"/>
                          </a:cubicBezTo>
                          <a:cubicBezTo>
                            <a:pt x="91693" y="253502"/>
                            <a:pt x="78208" y="293955"/>
                            <a:pt x="67421" y="339801"/>
                          </a:cubicBezTo>
                          <a:cubicBezTo>
                            <a:pt x="56634" y="382950"/>
                            <a:pt x="43149" y="418009"/>
                            <a:pt x="32362" y="461158"/>
                          </a:cubicBezTo>
                          <a:cubicBezTo>
                            <a:pt x="32362" y="461158"/>
                            <a:pt x="0" y="593303"/>
                            <a:pt x="0" y="590606"/>
                          </a:cubicBezTo>
                          <a:close/>
                        </a:path>
                      </a:pathLst>
                    </a:custGeom>
                    <a:solidFill>
                      <a:srgbClr val="DCFB8E">
                        <a:alpha val="30000"/>
                      </a:srgbClr>
                    </a:solidFill>
                    <a:ln w="26947" cap="flat">
                      <a:noFill/>
                      <a:prstDash val="solid"/>
                      <a:miter/>
                    </a:ln>
                  </p:spPr>
                  <p:txBody>
                    <a:bodyPr rtlCol="1" anchor="ctr"/>
                    <a:lstStyle/>
                    <a:p>
                      <a:endParaRPr lang="ar-SA"/>
                    </a:p>
                  </p:txBody>
                </p:sp>
              </p:grpSp>
              <p:sp>
                <p:nvSpPr>
                  <p:cNvPr id="125" name="شكل حر: شكل 1919">
                    <a:extLst>
                      <a:ext uri="{FF2B5EF4-FFF2-40B4-BE49-F238E27FC236}">
                        <a16:creationId xmlns:a16="http://schemas.microsoft.com/office/drawing/2014/main" id="{BA1DFAC7-D28E-4288-807D-91681FEF7FAB}"/>
                      </a:ext>
                    </a:extLst>
                  </p:cNvPr>
                  <p:cNvSpPr/>
                  <p:nvPr/>
                </p:nvSpPr>
                <p:spPr>
                  <a:xfrm>
                    <a:off x="6719311" y="6105322"/>
                    <a:ext cx="7785" cy="14099"/>
                  </a:xfrm>
                  <a:custGeom>
                    <a:avLst/>
                    <a:gdLst>
                      <a:gd name="connsiteX0" fmla="*/ 3893 w 7785"/>
                      <a:gd name="connsiteY0" fmla="*/ 8396 h 14099"/>
                      <a:gd name="connsiteX1" fmla="*/ 3893 w 7785"/>
                      <a:gd name="connsiteY1" fmla="*/ 8396 h 14099"/>
                      <a:gd name="connsiteX2" fmla="*/ 3893 w 7785"/>
                      <a:gd name="connsiteY2" fmla="*/ 8396 h 14099"/>
                    </a:gdLst>
                    <a:ahLst/>
                    <a:cxnLst>
                      <a:cxn ang="0">
                        <a:pos x="connsiteX0" y="connsiteY0"/>
                      </a:cxn>
                      <a:cxn ang="0">
                        <a:pos x="connsiteX1" y="connsiteY1"/>
                      </a:cxn>
                      <a:cxn ang="0">
                        <a:pos x="connsiteX2" y="connsiteY2"/>
                      </a:cxn>
                    </a:cxnLst>
                    <a:rect l="l" t="t" r="r" b="b"/>
                    <a:pathLst>
                      <a:path w="7785" h="14099">
                        <a:moveTo>
                          <a:pt x="3893" y="8396"/>
                        </a:moveTo>
                        <a:cubicBezTo>
                          <a:pt x="-9592" y="-18572"/>
                          <a:pt x="17377" y="29971"/>
                          <a:pt x="3893" y="8396"/>
                        </a:cubicBezTo>
                        <a:lnTo>
                          <a:pt x="3893" y="8396"/>
                        </a:lnTo>
                        <a:close/>
                      </a:path>
                    </a:pathLst>
                  </a:custGeom>
                  <a:solidFill>
                    <a:srgbClr val="004D67"/>
                  </a:solidFill>
                  <a:ln w="26947" cap="flat">
                    <a:noFill/>
                    <a:prstDash val="solid"/>
                    <a:miter/>
                  </a:ln>
                </p:spPr>
                <p:txBody>
                  <a:bodyPr rtlCol="1" anchor="ctr"/>
                  <a:lstStyle/>
                  <a:p>
                    <a:endParaRPr lang="ar-SA"/>
                  </a:p>
                </p:txBody>
              </p:sp>
              <p:sp>
                <p:nvSpPr>
                  <p:cNvPr id="126" name="شكل حر: شكل 1920">
                    <a:extLst>
                      <a:ext uri="{FF2B5EF4-FFF2-40B4-BE49-F238E27FC236}">
                        <a16:creationId xmlns:a16="http://schemas.microsoft.com/office/drawing/2014/main" id="{88C1C2E1-8BC1-40DB-8B70-91D4458D8578}"/>
                      </a:ext>
                    </a:extLst>
                  </p:cNvPr>
                  <p:cNvSpPr/>
                  <p:nvPr/>
                </p:nvSpPr>
                <p:spPr>
                  <a:xfrm>
                    <a:off x="6979402" y="6626116"/>
                    <a:ext cx="26968" cy="26968"/>
                  </a:xfrm>
                  <a:custGeom>
                    <a:avLst/>
                    <a:gdLst>
                      <a:gd name="connsiteX0" fmla="*/ 0 w 26968"/>
                      <a:gd name="connsiteY0" fmla="*/ 0 h 26968"/>
                      <a:gd name="connsiteX1" fmla="*/ 0 w 26968"/>
                      <a:gd name="connsiteY1" fmla="*/ 0 h 26968"/>
                      <a:gd name="connsiteX2" fmla="*/ 0 w 26968"/>
                      <a:gd name="connsiteY2" fmla="*/ 0 h 26968"/>
                    </a:gdLst>
                    <a:ahLst/>
                    <a:cxnLst>
                      <a:cxn ang="0">
                        <a:pos x="connsiteX0" y="connsiteY0"/>
                      </a:cxn>
                      <a:cxn ang="0">
                        <a:pos x="connsiteX1" y="connsiteY1"/>
                      </a:cxn>
                      <a:cxn ang="0">
                        <a:pos x="connsiteX2" y="connsiteY2"/>
                      </a:cxn>
                    </a:cxnLst>
                    <a:rect l="l" t="t" r="r" b="b"/>
                    <a:pathLst>
                      <a:path w="26968" h="26968">
                        <a:moveTo>
                          <a:pt x="0" y="0"/>
                        </a:moveTo>
                        <a:cubicBezTo>
                          <a:pt x="0" y="0"/>
                          <a:pt x="0" y="0"/>
                          <a:pt x="0" y="0"/>
                        </a:cubicBezTo>
                        <a:cubicBezTo>
                          <a:pt x="0" y="0"/>
                          <a:pt x="0" y="0"/>
                          <a:pt x="0" y="0"/>
                        </a:cubicBezTo>
                        <a:close/>
                      </a:path>
                    </a:pathLst>
                  </a:custGeom>
                  <a:solidFill>
                    <a:srgbClr val="004D67">
                      <a:alpha val="80000"/>
                    </a:srgbClr>
                  </a:solidFill>
                  <a:ln w="26947" cap="flat">
                    <a:noFill/>
                    <a:prstDash val="solid"/>
                    <a:miter/>
                  </a:ln>
                </p:spPr>
                <p:txBody>
                  <a:bodyPr rtlCol="1" anchor="ctr"/>
                  <a:lstStyle/>
                  <a:p>
                    <a:endParaRPr lang="ar-SA"/>
                  </a:p>
                </p:txBody>
              </p:sp>
              <p:sp>
                <p:nvSpPr>
                  <p:cNvPr id="127" name="شكل حر: شكل 1921">
                    <a:extLst>
                      <a:ext uri="{FF2B5EF4-FFF2-40B4-BE49-F238E27FC236}">
                        <a16:creationId xmlns:a16="http://schemas.microsoft.com/office/drawing/2014/main" id="{2924B3D7-32D0-4D32-A1FC-6BA4C9150F39}"/>
                      </a:ext>
                    </a:extLst>
                  </p:cNvPr>
                  <p:cNvSpPr/>
                  <p:nvPr/>
                </p:nvSpPr>
                <p:spPr>
                  <a:xfrm>
                    <a:off x="6979402" y="6623420"/>
                    <a:ext cx="26968" cy="26968"/>
                  </a:xfrm>
                  <a:custGeom>
                    <a:avLst/>
                    <a:gdLst>
                      <a:gd name="connsiteX0" fmla="*/ 0 w 26968"/>
                      <a:gd name="connsiteY0" fmla="*/ 0 h 26968"/>
                      <a:gd name="connsiteX1" fmla="*/ 0 w 26968"/>
                      <a:gd name="connsiteY1" fmla="*/ 0 h 26968"/>
                      <a:gd name="connsiteX2" fmla="*/ 0 w 26968"/>
                      <a:gd name="connsiteY2" fmla="*/ 0 h 26968"/>
                    </a:gdLst>
                    <a:ahLst/>
                    <a:cxnLst>
                      <a:cxn ang="0">
                        <a:pos x="connsiteX0" y="connsiteY0"/>
                      </a:cxn>
                      <a:cxn ang="0">
                        <a:pos x="connsiteX1" y="connsiteY1"/>
                      </a:cxn>
                      <a:cxn ang="0">
                        <a:pos x="connsiteX2" y="connsiteY2"/>
                      </a:cxn>
                    </a:cxnLst>
                    <a:rect l="l" t="t" r="r" b="b"/>
                    <a:pathLst>
                      <a:path w="26968" h="26968">
                        <a:moveTo>
                          <a:pt x="0" y="0"/>
                        </a:moveTo>
                        <a:cubicBezTo>
                          <a:pt x="0" y="0"/>
                          <a:pt x="0" y="0"/>
                          <a:pt x="0" y="0"/>
                        </a:cubicBezTo>
                        <a:cubicBezTo>
                          <a:pt x="0" y="0"/>
                          <a:pt x="0" y="0"/>
                          <a:pt x="0" y="0"/>
                        </a:cubicBezTo>
                        <a:close/>
                      </a:path>
                    </a:pathLst>
                  </a:custGeom>
                  <a:solidFill>
                    <a:srgbClr val="004D67">
                      <a:alpha val="80000"/>
                    </a:srgbClr>
                  </a:solidFill>
                  <a:ln w="26947" cap="flat">
                    <a:noFill/>
                    <a:prstDash val="solid"/>
                    <a:miter/>
                  </a:ln>
                </p:spPr>
                <p:txBody>
                  <a:bodyPr rtlCol="1" anchor="ctr"/>
                  <a:lstStyle/>
                  <a:p>
                    <a:endParaRPr lang="ar-SA"/>
                  </a:p>
                </p:txBody>
              </p:sp>
              <p:sp>
                <p:nvSpPr>
                  <p:cNvPr id="128" name="شكل حر: شكل 1922">
                    <a:extLst>
                      <a:ext uri="{FF2B5EF4-FFF2-40B4-BE49-F238E27FC236}">
                        <a16:creationId xmlns:a16="http://schemas.microsoft.com/office/drawing/2014/main" id="{3CBB8B04-F373-40E5-B831-22FE0463EDB3}"/>
                      </a:ext>
                    </a:extLst>
                  </p:cNvPr>
                  <p:cNvSpPr/>
                  <p:nvPr/>
                </p:nvSpPr>
                <p:spPr>
                  <a:xfrm>
                    <a:off x="6979402" y="6623420"/>
                    <a:ext cx="26968" cy="26968"/>
                  </a:xfrm>
                  <a:custGeom>
                    <a:avLst/>
                    <a:gdLst>
                      <a:gd name="connsiteX0" fmla="*/ 0 w 26968"/>
                      <a:gd name="connsiteY0" fmla="*/ 0 h 26968"/>
                      <a:gd name="connsiteX1" fmla="*/ 0 w 26968"/>
                      <a:gd name="connsiteY1" fmla="*/ 0 h 26968"/>
                      <a:gd name="connsiteX2" fmla="*/ 0 w 26968"/>
                      <a:gd name="connsiteY2" fmla="*/ 0 h 26968"/>
                    </a:gdLst>
                    <a:ahLst/>
                    <a:cxnLst>
                      <a:cxn ang="0">
                        <a:pos x="connsiteX0" y="connsiteY0"/>
                      </a:cxn>
                      <a:cxn ang="0">
                        <a:pos x="connsiteX1" y="connsiteY1"/>
                      </a:cxn>
                      <a:cxn ang="0">
                        <a:pos x="connsiteX2" y="connsiteY2"/>
                      </a:cxn>
                    </a:cxnLst>
                    <a:rect l="l" t="t" r="r" b="b"/>
                    <a:pathLst>
                      <a:path w="26968" h="26968">
                        <a:moveTo>
                          <a:pt x="0" y="0"/>
                        </a:moveTo>
                        <a:lnTo>
                          <a:pt x="0" y="0"/>
                        </a:lnTo>
                        <a:lnTo>
                          <a:pt x="0" y="0"/>
                        </a:lnTo>
                        <a:close/>
                      </a:path>
                    </a:pathLst>
                  </a:custGeom>
                  <a:solidFill>
                    <a:srgbClr val="004D67">
                      <a:alpha val="80000"/>
                    </a:srgbClr>
                  </a:solidFill>
                  <a:ln w="26947" cap="flat">
                    <a:noFill/>
                    <a:prstDash val="solid"/>
                    <a:miter/>
                  </a:ln>
                </p:spPr>
                <p:txBody>
                  <a:bodyPr rtlCol="1" anchor="ctr"/>
                  <a:lstStyle/>
                  <a:p>
                    <a:endParaRPr lang="ar-SA"/>
                  </a:p>
                </p:txBody>
              </p:sp>
              <p:sp>
                <p:nvSpPr>
                  <p:cNvPr id="129" name="شكل حر: شكل 1923">
                    <a:extLst>
                      <a:ext uri="{FF2B5EF4-FFF2-40B4-BE49-F238E27FC236}">
                        <a16:creationId xmlns:a16="http://schemas.microsoft.com/office/drawing/2014/main" id="{B763667D-D20A-48D5-852D-04984C40C03F}"/>
                      </a:ext>
                    </a:extLst>
                  </p:cNvPr>
                  <p:cNvSpPr/>
                  <p:nvPr/>
                </p:nvSpPr>
                <p:spPr>
                  <a:xfrm>
                    <a:off x="6979402" y="6626116"/>
                    <a:ext cx="26968" cy="10787"/>
                  </a:xfrm>
                  <a:custGeom>
                    <a:avLst/>
                    <a:gdLst>
                      <a:gd name="connsiteX0" fmla="*/ 0 w 26968"/>
                      <a:gd name="connsiteY0" fmla="*/ 0 h 10787"/>
                      <a:gd name="connsiteX1" fmla="*/ 0 w 26968"/>
                      <a:gd name="connsiteY1" fmla="*/ 10788 h 10787"/>
                      <a:gd name="connsiteX2" fmla="*/ 0 w 26968"/>
                      <a:gd name="connsiteY2" fmla="*/ 10788 h 10787"/>
                      <a:gd name="connsiteX3" fmla="*/ 0 w 26968"/>
                      <a:gd name="connsiteY3" fmla="*/ 0 h 10787"/>
                    </a:gdLst>
                    <a:ahLst/>
                    <a:cxnLst>
                      <a:cxn ang="0">
                        <a:pos x="connsiteX0" y="connsiteY0"/>
                      </a:cxn>
                      <a:cxn ang="0">
                        <a:pos x="connsiteX1" y="connsiteY1"/>
                      </a:cxn>
                      <a:cxn ang="0">
                        <a:pos x="connsiteX2" y="connsiteY2"/>
                      </a:cxn>
                      <a:cxn ang="0">
                        <a:pos x="connsiteX3" y="connsiteY3"/>
                      </a:cxn>
                    </a:cxnLst>
                    <a:rect l="l" t="t" r="r" b="b"/>
                    <a:pathLst>
                      <a:path w="26968" h="10787">
                        <a:moveTo>
                          <a:pt x="0" y="0"/>
                        </a:moveTo>
                        <a:cubicBezTo>
                          <a:pt x="0" y="2697"/>
                          <a:pt x="0" y="5394"/>
                          <a:pt x="0" y="10788"/>
                        </a:cubicBezTo>
                        <a:lnTo>
                          <a:pt x="0" y="10788"/>
                        </a:lnTo>
                        <a:cubicBezTo>
                          <a:pt x="0" y="5394"/>
                          <a:pt x="0" y="2697"/>
                          <a:pt x="0" y="0"/>
                        </a:cubicBezTo>
                        <a:close/>
                      </a:path>
                    </a:pathLst>
                  </a:custGeom>
                  <a:solidFill>
                    <a:srgbClr val="004D67">
                      <a:alpha val="80000"/>
                    </a:srgbClr>
                  </a:solidFill>
                  <a:ln w="26947" cap="flat">
                    <a:noFill/>
                    <a:prstDash val="solid"/>
                    <a:miter/>
                  </a:ln>
                </p:spPr>
                <p:txBody>
                  <a:bodyPr rtlCol="1" anchor="ctr"/>
                  <a:lstStyle/>
                  <a:p>
                    <a:endParaRPr lang="ar-SA"/>
                  </a:p>
                </p:txBody>
              </p:sp>
              <p:sp>
                <p:nvSpPr>
                  <p:cNvPr id="130" name="شكل حر: شكل 1924">
                    <a:extLst>
                      <a:ext uri="{FF2B5EF4-FFF2-40B4-BE49-F238E27FC236}">
                        <a16:creationId xmlns:a16="http://schemas.microsoft.com/office/drawing/2014/main" id="{6466FCD0-41D0-4A84-846E-9BF60FD6FAE0}"/>
                      </a:ext>
                    </a:extLst>
                  </p:cNvPr>
                  <p:cNvSpPr/>
                  <p:nvPr/>
                </p:nvSpPr>
                <p:spPr>
                  <a:xfrm>
                    <a:off x="6979402" y="6626116"/>
                    <a:ext cx="26968" cy="26968"/>
                  </a:xfrm>
                  <a:custGeom>
                    <a:avLst/>
                    <a:gdLst>
                      <a:gd name="connsiteX0" fmla="*/ 0 w 26968"/>
                      <a:gd name="connsiteY0" fmla="*/ 0 h 26968"/>
                      <a:gd name="connsiteX1" fmla="*/ 0 w 26968"/>
                      <a:gd name="connsiteY1" fmla="*/ 0 h 26968"/>
                      <a:gd name="connsiteX2" fmla="*/ 0 w 26968"/>
                      <a:gd name="connsiteY2" fmla="*/ 0 h 26968"/>
                    </a:gdLst>
                    <a:ahLst/>
                    <a:cxnLst>
                      <a:cxn ang="0">
                        <a:pos x="connsiteX0" y="connsiteY0"/>
                      </a:cxn>
                      <a:cxn ang="0">
                        <a:pos x="connsiteX1" y="connsiteY1"/>
                      </a:cxn>
                      <a:cxn ang="0">
                        <a:pos x="connsiteX2" y="connsiteY2"/>
                      </a:cxn>
                    </a:cxnLst>
                    <a:rect l="l" t="t" r="r" b="b"/>
                    <a:pathLst>
                      <a:path w="26968" h="26968">
                        <a:moveTo>
                          <a:pt x="0" y="0"/>
                        </a:moveTo>
                        <a:cubicBezTo>
                          <a:pt x="0" y="0"/>
                          <a:pt x="0" y="0"/>
                          <a:pt x="0" y="0"/>
                        </a:cubicBezTo>
                        <a:cubicBezTo>
                          <a:pt x="0" y="0"/>
                          <a:pt x="0" y="0"/>
                          <a:pt x="0" y="0"/>
                        </a:cubicBezTo>
                        <a:close/>
                      </a:path>
                    </a:pathLst>
                  </a:custGeom>
                  <a:solidFill>
                    <a:srgbClr val="004D67">
                      <a:alpha val="80000"/>
                    </a:srgbClr>
                  </a:solidFill>
                  <a:ln w="26947" cap="flat">
                    <a:noFill/>
                    <a:prstDash val="solid"/>
                    <a:miter/>
                  </a:ln>
                </p:spPr>
                <p:txBody>
                  <a:bodyPr rtlCol="1" anchor="ctr"/>
                  <a:lstStyle/>
                  <a:p>
                    <a:endParaRPr lang="ar-SA"/>
                  </a:p>
                </p:txBody>
              </p:sp>
              <p:sp>
                <p:nvSpPr>
                  <p:cNvPr id="131" name="شكل حر: شكل 1925">
                    <a:extLst>
                      <a:ext uri="{FF2B5EF4-FFF2-40B4-BE49-F238E27FC236}">
                        <a16:creationId xmlns:a16="http://schemas.microsoft.com/office/drawing/2014/main" id="{E717F4DB-6126-4D33-9652-3D958D11625A}"/>
                      </a:ext>
                    </a:extLst>
                  </p:cNvPr>
                  <p:cNvSpPr/>
                  <p:nvPr/>
                </p:nvSpPr>
                <p:spPr>
                  <a:xfrm>
                    <a:off x="6979402" y="6623420"/>
                    <a:ext cx="26968" cy="26968"/>
                  </a:xfrm>
                  <a:custGeom>
                    <a:avLst/>
                    <a:gdLst>
                      <a:gd name="connsiteX0" fmla="*/ 0 w 26968"/>
                      <a:gd name="connsiteY0" fmla="*/ 0 h 26968"/>
                      <a:gd name="connsiteX1" fmla="*/ 0 w 26968"/>
                      <a:gd name="connsiteY1" fmla="*/ 0 h 26968"/>
                      <a:gd name="connsiteX2" fmla="*/ 0 w 26968"/>
                      <a:gd name="connsiteY2" fmla="*/ 0 h 26968"/>
                    </a:gdLst>
                    <a:ahLst/>
                    <a:cxnLst>
                      <a:cxn ang="0">
                        <a:pos x="connsiteX0" y="connsiteY0"/>
                      </a:cxn>
                      <a:cxn ang="0">
                        <a:pos x="connsiteX1" y="connsiteY1"/>
                      </a:cxn>
                      <a:cxn ang="0">
                        <a:pos x="connsiteX2" y="connsiteY2"/>
                      </a:cxn>
                    </a:cxnLst>
                    <a:rect l="l" t="t" r="r" b="b"/>
                    <a:pathLst>
                      <a:path w="26968" h="26968">
                        <a:moveTo>
                          <a:pt x="0" y="0"/>
                        </a:moveTo>
                        <a:lnTo>
                          <a:pt x="0" y="0"/>
                        </a:lnTo>
                        <a:lnTo>
                          <a:pt x="0" y="0"/>
                        </a:lnTo>
                        <a:close/>
                      </a:path>
                    </a:pathLst>
                  </a:custGeom>
                  <a:solidFill>
                    <a:srgbClr val="004D67">
                      <a:alpha val="80000"/>
                    </a:srgbClr>
                  </a:solidFill>
                  <a:ln w="26947" cap="flat">
                    <a:noFill/>
                    <a:prstDash val="solid"/>
                    <a:miter/>
                  </a:ln>
                </p:spPr>
                <p:txBody>
                  <a:bodyPr rtlCol="1" anchor="ctr"/>
                  <a:lstStyle/>
                  <a:p>
                    <a:endParaRPr lang="ar-SA"/>
                  </a:p>
                </p:txBody>
              </p:sp>
              <p:sp>
                <p:nvSpPr>
                  <p:cNvPr id="132" name="شكل حر: شكل 1926">
                    <a:extLst>
                      <a:ext uri="{FF2B5EF4-FFF2-40B4-BE49-F238E27FC236}">
                        <a16:creationId xmlns:a16="http://schemas.microsoft.com/office/drawing/2014/main" id="{5C8973C6-D22D-4673-A6B6-3FFB44AE20B1}"/>
                      </a:ext>
                    </a:extLst>
                  </p:cNvPr>
                  <p:cNvSpPr/>
                  <p:nvPr/>
                </p:nvSpPr>
                <p:spPr>
                  <a:xfrm>
                    <a:off x="6979402" y="6623420"/>
                    <a:ext cx="26968" cy="26968"/>
                  </a:xfrm>
                  <a:custGeom>
                    <a:avLst/>
                    <a:gdLst>
                      <a:gd name="connsiteX0" fmla="*/ 0 w 26968"/>
                      <a:gd name="connsiteY0" fmla="*/ 0 h 26968"/>
                      <a:gd name="connsiteX1" fmla="*/ 0 w 26968"/>
                      <a:gd name="connsiteY1" fmla="*/ 0 h 26968"/>
                      <a:gd name="connsiteX2" fmla="*/ 0 w 26968"/>
                      <a:gd name="connsiteY2" fmla="*/ 0 h 26968"/>
                    </a:gdLst>
                    <a:ahLst/>
                    <a:cxnLst>
                      <a:cxn ang="0">
                        <a:pos x="connsiteX0" y="connsiteY0"/>
                      </a:cxn>
                      <a:cxn ang="0">
                        <a:pos x="connsiteX1" y="connsiteY1"/>
                      </a:cxn>
                      <a:cxn ang="0">
                        <a:pos x="connsiteX2" y="connsiteY2"/>
                      </a:cxn>
                    </a:cxnLst>
                    <a:rect l="l" t="t" r="r" b="b"/>
                    <a:pathLst>
                      <a:path w="26968" h="26968">
                        <a:moveTo>
                          <a:pt x="0" y="0"/>
                        </a:moveTo>
                        <a:cubicBezTo>
                          <a:pt x="0" y="0"/>
                          <a:pt x="0" y="0"/>
                          <a:pt x="0" y="0"/>
                        </a:cubicBezTo>
                        <a:cubicBezTo>
                          <a:pt x="0" y="0"/>
                          <a:pt x="0" y="0"/>
                          <a:pt x="0" y="0"/>
                        </a:cubicBezTo>
                        <a:close/>
                      </a:path>
                    </a:pathLst>
                  </a:custGeom>
                  <a:solidFill>
                    <a:srgbClr val="004D67">
                      <a:alpha val="80000"/>
                    </a:srgbClr>
                  </a:solidFill>
                  <a:ln w="26947" cap="flat">
                    <a:noFill/>
                    <a:prstDash val="solid"/>
                    <a:miter/>
                  </a:ln>
                </p:spPr>
                <p:txBody>
                  <a:bodyPr rtlCol="1" anchor="ctr"/>
                  <a:lstStyle/>
                  <a:p>
                    <a:endParaRPr lang="ar-SA"/>
                  </a:p>
                </p:txBody>
              </p:sp>
              <p:sp>
                <p:nvSpPr>
                  <p:cNvPr id="133" name="شكل حر: شكل 1927">
                    <a:extLst>
                      <a:ext uri="{FF2B5EF4-FFF2-40B4-BE49-F238E27FC236}">
                        <a16:creationId xmlns:a16="http://schemas.microsoft.com/office/drawing/2014/main" id="{775B2D79-E89B-4000-A46C-6D21A4A70C4E}"/>
                      </a:ext>
                    </a:extLst>
                  </p:cNvPr>
                  <p:cNvSpPr/>
                  <p:nvPr/>
                </p:nvSpPr>
                <p:spPr>
                  <a:xfrm>
                    <a:off x="6979402" y="6623420"/>
                    <a:ext cx="26968" cy="26968"/>
                  </a:xfrm>
                  <a:custGeom>
                    <a:avLst/>
                    <a:gdLst>
                      <a:gd name="connsiteX0" fmla="*/ 0 w 26968"/>
                      <a:gd name="connsiteY0" fmla="*/ 0 h 26968"/>
                      <a:gd name="connsiteX1" fmla="*/ 0 w 26968"/>
                      <a:gd name="connsiteY1" fmla="*/ 0 h 26968"/>
                      <a:gd name="connsiteX2" fmla="*/ 0 w 26968"/>
                      <a:gd name="connsiteY2" fmla="*/ 0 h 26968"/>
                    </a:gdLst>
                    <a:ahLst/>
                    <a:cxnLst>
                      <a:cxn ang="0">
                        <a:pos x="connsiteX0" y="connsiteY0"/>
                      </a:cxn>
                      <a:cxn ang="0">
                        <a:pos x="connsiteX1" y="connsiteY1"/>
                      </a:cxn>
                      <a:cxn ang="0">
                        <a:pos x="connsiteX2" y="connsiteY2"/>
                      </a:cxn>
                    </a:cxnLst>
                    <a:rect l="l" t="t" r="r" b="b"/>
                    <a:pathLst>
                      <a:path w="26968" h="26968">
                        <a:moveTo>
                          <a:pt x="0" y="0"/>
                        </a:moveTo>
                        <a:lnTo>
                          <a:pt x="0" y="0"/>
                        </a:lnTo>
                        <a:lnTo>
                          <a:pt x="0" y="0"/>
                        </a:lnTo>
                        <a:close/>
                      </a:path>
                    </a:pathLst>
                  </a:custGeom>
                  <a:solidFill>
                    <a:srgbClr val="004D67">
                      <a:alpha val="80000"/>
                    </a:srgbClr>
                  </a:solidFill>
                  <a:ln w="26947" cap="flat">
                    <a:noFill/>
                    <a:prstDash val="solid"/>
                    <a:miter/>
                  </a:ln>
                </p:spPr>
                <p:txBody>
                  <a:bodyPr rtlCol="1" anchor="ctr"/>
                  <a:lstStyle/>
                  <a:p>
                    <a:endParaRPr lang="ar-SA"/>
                  </a:p>
                </p:txBody>
              </p:sp>
              <p:sp>
                <p:nvSpPr>
                  <p:cNvPr id="134" name="شكل حر: شكل 1928">
                    <a:extLst>
                      <a:ext uri="{FF2B5EF4-FFF2-40B4-BE49-F238E27FC236}">
                        <a16:creationId xmlns:a16="http://schemas.microsoft.com/office/drawing/2014/main" id="{A87AB32F-90F4-4EA4-B97D-A74A7E9B2A1D}"/>
                      </a:ext>
                    </a:extLst>
                  </p:cNvPr>
                  <p:cNvSpPr/>
                  <p:nvPr/>
                </p:nvSpPr>
                <p:spPr>
                  <a:xfrm>
                    <a:off x="6976706" y="6663872"/>
                    <a:ext cx="26968" cy="26968"/>
                  </a:xfrm>
                  <a:custGeom>
                    <a:avLst/>
                    <a:gdLst>
                      <a:gd name="connsiteX0" fmla="*/ 0 w 26968"/>
                      <a:gd name="connsiteY0" fmla="*/ 0 h 26968"/>
                      <a:gd name="connsiteX1" fmla="*/ 0 w 26968"/>
                      <a:gd name="connsiteY1" fmla="*/ 0 h 26968"/>
                      <a:gd name="connsiteX2" fmla="*/ 0 w 26968"/>
                      <a:gd name="connsiteY2" fmla="*/ 0 h 26968"/>
                    </a:gdLst>
                    <a:ahLst/>
                    <a:cxnLst>
                      <a:cxn ang="0">
                        <a:pos x="connsiteX0" y="connsiteY0"/>
                      </a:cxn>
                      <a:cxn ang="0">
                        <a:pos x="connsiteX1" y="connsiteY1"/>
                      </a:cxn>
                      <a:cxn ang="0">
                        <a:pos x="connsiteX2" y="connsiteY2"/>
                      </a:cxn>
                    </a:cxnLst>
                    <a:rect l="l" t="t" r="r" b="b"/>
                    <a:pathLst>
                      <a:path w="26968" h="26968">
                        <a:moveTo>
                          <a:pt x="0" y="0"/>
                        </a:moveTo>
                        <a:cubicBezTo>
                          <a:pt x="0" y="0"/>
                          <a:pt x="0" y="0"/>
                          <a:pt x="0" y="0"/>
                        </a:cubicBezTo>
                        <a:cubicBezTo>
                          <a:pt x="0" y="0"/>
                          <a:pt x="0" y="0"/>
                          <a:pt x="0" y="0"/>
                        </a:cubicBezTo>
                        <a:close/>
                      </a:path>
                    </a:pathLst>
                  </a:custGeom>
                  <a:solidFill>
                    <a:srgbClr val="004D67">
                      <a:alpha val="80000"/>
                    </a:srgbClr>
                  </a:solidFill>
                  <a:ln w="26947" cap="flat">
                    <a:noFill/>
                    <a:prstDash val="solid"/>
                    <a:miter/>
                  </a:ln>
                </p:spPr>
                <p:txBody>
                  <a:bodyPr rtlCol="1" anchor="ctr"/>
                  <a:lstStyle/>
                  <a:p>
                    <a:endParaRPr lang="ar-SA"/>
                  </a:p>
                </p:txBody>
              </p:sp>
              <p:sp>
                <p:nvSpPr>
                  <p:cNvPr id="135" name="شكل حر: شكل 1929">
                    <a:extLst>
                      <a:ext uri="{FF2B5EF4-FFF2-40B4-BE49-F238E27FC236}">
                        <a16:creationId xmlns:a16="http://schemas.microsoft.com/office/drawing/2014/main" id="{FEBD944B-7C00-41A2-8E42-3E7499309DE6}"/>
                      </a:ext>
                    </a:extLst>
                  </p:cNvPr>
                  <p:cNvSpPr/>
                  <p:nvPr/>
                </p:nvSpPr>
                <p:spPr>
                  <a:xfrm>
                    <a:off x="6979402" y="6636904"/>
                    <a:ext cx="26968" cy="2696"/>
                  </a:xfrm>
                  <a:custGeom>
                    <a:avLst/>
                    <a:gdLst>
                      <a:gd name="connsiteX0" fmla="*/ 0 w 26968"/>
                      <a:gd name="connsiteY0" fmla="*/ 0 h 2696"/>
                      <a:gd name="connsiteX1" fmla="*/ 0 w 26968"/>
                      <a:gd name="connsiteY1" fmla="*/ 0 h 2696"/>
                      <a:gd name="connsiteX2" fmla="*/ 0 w 26968"/>
                      <a:gd name="connsiteY2" fmla="*/ 2697 h 2696"/>
                      <a:gd name="connsiteX3" fmla="*/ 0 w 26968"/>
                      <a:gd name="connsiteY3" fmla="*/ 0 h 2696"/>
                    </a:gdLst>
                    <a:ahLst/>
                    <a:cxnLst>
                      <a:cxn ang="0">
                        <a:pos x="connsiteX0" y="connsiteY0"/>
                      </a:cxn>
                      <a:cxn ang="0">
                        <a:pos x="connsiteX1" y="connsiteY1"/>
                      </a:cxn>
                      <a:cxn ang="0">
                        <a:pos x="connsiteX2" y="connsiteY2"/>
                      </a:cxn>
                      <a:cxn ang="0">
                        <a:pos x="connsiteX3" y="connsiteY3"/>
                      </a:cxn>
                    </a:cxnLst>
                    <a:rect l="l" t="t" r="r" b="b"/>
                    <a:pathLst>
                      <a:path w="26968" h="2696">
                        <a:moveTo>
                          <a:pt x="0" y="0"/>
                        </a:moveTo>
                        <a:lnTo>
                          <a:pt x="0" y="0"/>
                        </a:lnTo>
                        <a:cubicBezTo>
                          <a:pt x="0" y="0"/>
                          <a:pt x="0" y="2697"/>
                          <a:pt x="0" y="2697"/>
                        </a:cubicBezTo>
                        <a:cubicBezTo>
                          <a:pt x="0" y="2697"/>
                          <a:pt x="0" y="2697"/>
                          <a:pt x="0" y="0"/>
                        </a:cubicBezTo>
                        <a:close/>
                      </a:path>
                    </a:pathLst>
                  </a:custGeom>
                  <a:solidFill>
                    <a:srgbClr val="004D67">
                      <a:alpha val="80000"/>
                    </a:srgbClr>
                  </a:solidFill>
                  <a:ln w="26947" cap="flat">
                    <a:noFill/>
                    <a:prstDash val="solid"/>
                    <a:miter/>
                  </a:ln>
                </p:spPr>
                <p:txBody>
                  <a:bodyPr rtlCol="1" anchor="ctr"/>
                  <a:lstStyle/>
                  <a:p>
                    <a:endParaRPr lang="ar-SA"/>
                  </a:p>
                </p:txBody>
              </p:sp>
              <p:sp>
                <p:nvSpPr>
                  <p:cNvPr id="136" name="شكل حر: شكل 1930">
                    <a:extLst>
                      <a:ext uri="{FF2B5EF4-FFF2-40B4-BE49-F238E27FC236}">
                        <a16:creationId xmlns:a16="http://schemas.microsoft.com/office/drawing/2014/main" id="{C48B841F-0CE5-4284-A58C-F47ECBAC6989}"/>
                      </a:ext>
                    </a:extLst>
                  </p:cNvPr>
                  <p:cNvSpPr/>
                  <p:nvPr/>
                </p:nvSpPr>
                <p:spPr>
                  <a:xfrm>
                    <a:off x="6979402" y="6642297"/>
                    <a:ext cx="26968" cy="10787"/>
                  </a:xfrm>
                  <a:custGeom>
                    <a:avLst/>
                    <a:gdLst>
                      <a:gd name="connsiteX0" fmla="*/ 0 w 26968"/>
                      <a:gd name="connsiteY0" fmla="*/ 0 h 10787"/>
                      <a:gd name="connsiteX1" fmla="*/ 0 w 26968"/>
                      <a:gd name="connsiteY1" fmla="*/ 10787 h 10787"/>
                      <a:gd name="connsiteX2" fmla="*/ 0 w 26968"/>
                      <a:gd name="connsiteY2" fmla="*/ 0 h 10787"/>
                    </a:gdLst>
                    <a:ahLst/>
                    <a:cxnLst>
                      <a:cxn ang="0">
                        <a:pos x="connsiteX0" y="connsiteY0"/>
                      </a:cxn>
                      <a:cxn ang="0">
                        <a:pos x="connsiteX1" y="connsiteY1"/>
                      </a:cxn>
                      <a:cxn ang="0">
                        <a:pos x="connsiteX2" y="connsiteY2"/>
                      </a:cxn>
                    </a:cxnLst>
                    <a:rect l="l" t="t" r="r" b="b"/>
                    <a:pathLst>
                      <a:path w="26968" h="10787">
                        <a:moveTo>
                          <a:pt x="0" y="0"/>
                        </a:moveTo>
                        <a:cubicBezTo>
                          <a:pt x="0" y="5394"/>
                          <a:pt x="0" y="8091"/>
                          <a:pt x="0" y="10787"/>
                        </a:cubicBezTo>
                        <a:cubicBezTo>
                          <a:pt x="0" y="8091"/>
                          <a:pt x="0" y="5394"/>
                          <a:pt x="0" y="0"/>
                        </a:cubicBezTo>
                        <a:close/>
                      </a:path>
                    </a:pathLst>
                  </a:custGeom>
                  <a:solidFill>
                    <a:srgbClr val="004D67">
                      <a:alpha val="80000"/>
                    </a:srgbClr>
                  </a:solidFill>
                  <a:ln w="26947" cap="flat">
                    <a:noFill/>
                    <a:prstDash val="solid"/>
                    <a:miter/>
                  </a:ln>
                </p:spPr>
                <p:txBody>
                  <a:bodyPr rtlCol="1" anchor="ctr"/>
                  <a:lstStyle/>
                  <a:p>
                    <a:endParaRPr lang="ar-SA"/>
                  </a:p>
                </p:txBody>
              </p:sp>
              <p:sp>
                <p:nvSpPr>
                  <p:cNvPr id="137" name="شكل حر: شكل 1931">
                    <a:extLst>
                      <a:ext uri="{FF2B5EF4-FFF2-40B4-BE49-F238E27FC236}">
                        <a16:creationId xmlns:a16="http://schemas.microsoft.com/office/drawing/2014/main" id="{8E9AFEF6-90FF-404E-A226-4774F16DC874}"/>
                      </a:ext>
                    </a:extLst>
                  </p:cNvPr>
                  <p:cNvSpPr/>
                  <p:nvPr/>
                </p:nvSpPr>
                <p:spPr>
                  <a:xfrm>
                    <a:off x="6979402" y="6655782"/>
                    <a:ext cx="26968" cy="2022"/>
                  </a:xfrm>
                  <a:custGeom>
                    <a:avLst/>
                    <a:gdLst>
                      <a:gd name="connsiteX0" fmla="*/ 0 w 26968"/>
                      <a:gd name="connsiteY0" fmla="*/ 0 h 2022"/>
                      <a:gd name="connsiteX1" fmla="*/ 0 w 26968"/>
                      <a:gd name="connsiteY1" fmla="*/ 0 h 2022"/>
                      <a:gd name="connsiteX2" fmla="*/ 0 w 26968"/>
                      <a:gd name="connsiteY2" fmla="*/ 0 h 2022"/>
                    </a:gdLst>
                    <a:ahLst/>
                    <a:cxnLst>
                      <a:cxn ang="0">
                        <a:pos x="connsiteX0" y="connsiteY0"/>
                      </a:cxn>
                      <a:cxn ang="0">
                        <a:pos x="connsiteX1" y="connsiteY1"/>
                      </a:cxn>
                      <a:cxn ang="0">
                        <a:pos x="connsiteX2" y="connsiteY2"/>
                      </a:cxn>
                    </a:cxnLst>
                    <a:rect l="l" t="t" r="r" b="b"/>
                    <a:pathLst>
                      <a:path w="26968" h="2022">
                        <a:moveTo>
                          <a:pt x="0" y="0"/>
                        </a:moveTo>
                        <a:cubicBezTo>
                          <a:pt x="0" y="2697"/>
                          <a:pt x="0" y="2697"/>
                          <a:pt x="0" y="0"/>
                        </a:cubicBezTo>
                        <a:cubicBezTo>
                          <a:pt x="0" y="2697"/>
                          <a:pt x="0" y="2697"/>
                          <a:pt x="0" y="0"/>
                        </a:cubicBezTo>
                        <a:close/>
                      </a:path>
                    </a:pathLst>
                  </a:custGeom>
                  <a:solidFill>
                    <a:srgbClr val="004D67">
                      <a:alpha val="80000"/>
                    </a:srgbClr>
                  </a:solidFill>
                  <a:ln w="26947" cap="flat">
                    <a:noFill/>
                    <a:prstDash val="solid"/>
                    <a:miter/>
                  </a:ln>
                </p:spPr>
                <p:txBody>
                  <a:bodyPr rtlCol="1" anchor="ctr"/>
                  <a:lstStyle/>
                  <a:p>
                    <a:endParaRPr lang="ar-SA"/>
                  </a:p>
                </p:txBody>
              </p:sp>
              <p:sp>
                <p:nvSpPr>
                  <p:cNvPr id="138" name="شكل حر: شكل 1932">
                    <a:extLst>
                      <a:ext uri="{FF2B5EF4-FFF2-40B4-BE49-F238E27FC236}">
                        <a16:creationId xmlns:a16="http://schemas.microsoft.com/office/drawing/2014/main" id="{6AF471C9-ABD9-46AB-BC85-4C7DCB642814}"/>
                      </a:ext>
                    </a:extLst>
                  </p:cNvPr>
                  <p:cNvSpPr/>
                  <p:nvPr/>
                </p:nvSpPr>
                <p:spPr>
                  <a:xfrm>
                    <a:off x="6978204" y="6658478"/>
                    <a:ext cx="1198" cy="2696"/>
                  </a:xfrm>
                  <a:custGeom>
                    <a:avLst/>
                    <a:gdLst>
                      <a:gd name="connsiteX0" fmla="*/ 1198 w 1198"/>
                      <a:gd name="connsiteY0" fmla="*/ 0 h 2696"/>
                      <a:gd name="connsiteX1" fmla="*/ 1198 w 1198"/>
                      <a:gd name="connsiteY1" fmla="*/ 2697 h 2696"/>
                      <a:gd name="connsiteX2" fmla="*/ 1198 w 1198"/>
                      <a:gd name="connsiteY2" fmla="*/ 0 h 2696"/>
                    </a:gdLst>
                    <a:ahLst/>
                    <a:cxnLst>
                      <a:cxn ang="0">
                        <a:pos x="connsiteX0" y="connsiteY0"/>
                      </a:cxn>
                      <a:cxn ang="0">
                        <a:pos x="connsiteX1" y="connsiteY1"/>
                      </a:cxn>
                      <a:cxn ang="0">
                        <a:pos x="connsiteX2" y="connsiteY2"/>
                      </a:cxn>
                    </a:cxnLst>
                    <a:rect l="l" t="t" r="r" b="b"/>
                    <a:pathLst>
                      <a:path w="1198" h="2696">
                        <a:moveTo>
                          <a:pt x="1198" y="0"/>
                        </a:moveTo>
                        <a:cubicBezTo>
                          <a:pt x="1198" y="0"/>
                          <a:pt x="1198" y="2697"/>
                          <a:pt x="1198" y="2697"/>
                        </a:cubicBezTo>
                        <a:cubicBezTo>
                          <a:pt x="-1498" y="2697"/>
                          <a:pt x="1198" y="2697"/>
                          <a:pt x="1198" y="0"/>
                        </a:cubicBezTo>
                        <a:close/>
                      </a:path>
                    </a:pathLst>
                  </a:custGeom>
                  <a:solidFill>
                    <a:srgbClr val="004D67">
                      <a:alpha val="80000"/>
                    </a:srgbClr>
                  </a:solidFill>
                  <a:ln w="26947" cap="flat">
                    <a:noFill/>
                    <a:prstDash val="solid"/>
                    <a:miter/>
                  </a:ln>
                </p:spPr>
                <p:txBody>
                  <a:bodyPr rtlCol="1" anchor="ctr"/>
                  <a:lstStyle/>
                  <a:p>
                    <a:endParaRPr lang="ar-SA"/>
                  </a:p>
                </p:txBody>
              </p:sp>
              <p:grpSp>
                <p:nvGrpSpPr>
                  <p:cNvPr id="139" name="رسم 4">
                    <a:extLst>
                      <a:ext uri="{FF2B5EF4-FFF2-40B4-BE49-F238E27FC236}">
                        <a16:creationId xmlns:a16="http://schemas.microsoft.com/office/drawing/2014/main" id="{B7D950CF-CBA9-45A3-A550-4D7DD1A8AF85}"/>
                      </a:ext>
                    </a:extLst>
                  </p:cNvPr>
                  <p:cNvGrpSpPr/>
                  <p:nvPr/>
                </p:nvGrpSpPr>
                <p:grpSpPr>
                  <a:xfrm>
                    <a:off x="7041430" y="6899246"/>
                    <a:ext cx="211300" cy="131395"/>
                    <a:chOff x="7041430" y="6899246"/>
                    <a:chExt cx="211300" cy="131395"/>
                  </a:xfrm>
                  <a:solidFill>
                    <a:schemeClr val="accent1"/>
                  </a:solidFill>
                </p:grpSpPr>
                <p:sp>
                  <p:nvSpPr>
                    <p:cNvPr id="392" name="شكل حر: شكل 1934">
                      <a:extLst>
                        <a:ext uri="{FF2B5EF4-FFF2-40B4-BE49-F238E27FC236}">
                          <a16:creationId xmlns:a16="http://schemas.microsoft.com/office/drawing/2014/main" id="{47F4DAAF-6EC4-4016-AAA5-41F9AE06446D}"/>
                        </a:ext>
                      </a:extLst>
                    </p:cNvPr>
                    <p:cNvSpPr/>
                    <p:nvPr/>
                  </p:nvSpPr>
                  <p:spPr>
                    <a:xfrm>
                      <a:off x="7041430" y="6899246"/>
                      <a:ext cx="211300" cy="131395"/>
                    </a:xfrm>
                    <a:custGeom>
                      <a:avLst/>
                      <a:gdLst>
                        <a:gd name="connsiteX0" fmla="*/ 204959 w 211300"/>
                        <a:gd name="connsiteY0" fmla="*/ 109821 h 131395"/>
                        <a:gd name="connsiteX1" fmla="*/ 159113 w 211300"/>
                        <a:gd name="connsiteY1" fmla="*/ 55884 h 131395"/>
                        <a:gd name="connsiteX2" fmla="*/ 153719 w 211300"/>
                        <a:gd name="connsiteY2" fmla="*/ 55884 h 131395"/>
                        <a:gd name="connsiteX3" fmla="*/ 97086 w 211300"/>
                        <a:gd name="connsiteY3" fmla="*/ 131396 h 131395"/>
                        <a:gd name="connsiteX4" fmla="*/ 97086 w 211300"/>
                        <a:gd name="connsiteY4" fmla="*/ 131396 h 131395"/>
                        <a:gd name="connsiteX5" fmla="*/ 0 w 211300"/>
                        <a:gd name="connsiteY5" fmla="*/ 131396 h 131395"/>
                        <a:gd name="connsiteX6" fmla="*/ 32361 w 211300"/>
                        <a:gd name="connsiteY6" fmla="*/ 61278 h 131395"/>
                        <a:gd name="connsiteX7" fmla="*/ 75511 w 211300"/>
                        <a:gd name="connsiteY7" fmla="*/ 15432 h 131395"/>
                        <a:gd name="connsiteX8" fmla="*/ 210353 w 211300"/>
                        <a:gd name="connsiteY8" fmla="*/ 120608 h 131395"/>
                        <a:gd name="connsiteX9" fmla="*/ 204959 w 211300"/>
                        <a:gd name="connsiteY9" fmla="*/ 109821 h 13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1300" h="131395">
                          <a:moveTo>
                            <a:pt x="204959" y="109821"/>
                          </a:moveTo>
                          <a:cubicBezTo>
                            <a:pt x="194171" y="85549"/>
                            <a:pt x="180687" y="61278"/>
                            <a:pt x="159113" y="55884"/>
                          </a:cubicBezTo>
                          <a:cubicBezTo>
                            <a:pt x="156416" y="55884"/>
                            <a:pt x="153719" y="55884"/>
                            <a:pt x="153719" y="55884"/>
                          </a:cubicBezTo>
                          <a:cubicBezTo>
                            <a:pt x="118660" y="34310"/>
                            <a:pt x="102479" y="104428"/>
                            <a:pt x="97086" y="131396"/>
                          </a:cubicBezTo>
                          <a:lnTo>
                            <a:pt x="97086" y="131396"/>
                          </a:lnTo>
                          <a:lnTo>
                            <a:pt x="0" y="131396"/>
                          </a:lnTo>
                          <a:cubicBezTo>
                            <a:pt x="8090" y="107124"/>
                            <a:pt x="18877" y="82852"/>
                            <a:pt x="32361" y="61278"/>
                          </a:cubicBezTo>
                          <a:cubicBezTo>
                            <a:pt x="45846" y="42400"/>
                            <a:pt x="59330" y="26219"/>
                            <a:pt x="75511" y="15432"/>
                          </a:cubicBezTo>
                          <a:cubicBezTo>
                            <a:pt x="137539" y="-27717"/>
                            <a:pt x="221140" y="23523"/>
                            <a:pt x="210353" y="120608"/>
                          </a:cubicBezTo>
                          <a:cubicBezTo>
                            <a:pt x="207656" y="117912"/>
                            <a:pt x="207656" y="115215"/>
                            <a:pt x="204959" y="109821"/>
                          </a:cubicBezTo>
                          <a:close/>
                        </a:path>
                      </a:pathLst>
                    </a:custGeom>
                    <a:solidFill>
                      <a:srgbClr val="006400"/>
                    </a:solidFill>
                    <a:ln w="26947" cap="flat">
                      <a:noFill/>
                      <a:prstDash val="solid"/>
                      <a:miter/>
                    </a:ln>
                  </p:spPr>
                  <p:txBody>
                    <a:bodyPr rtlCol="1" anchor="ctr"/>
                    <a:lstStyle/>
                    <a:p>
                      <a:endParaRPr lang="ar-SA"/>
                    </a:p>
                  </p:txBody>
                </p:sp>
                <p:sp>
                  <p:nvSpPr>
                    <p:cNvPr id="393" name="شكل حر: شكل 1935">
                      <a:extLst>
                        <a:ext uri="{FF2B5EF4-FFF2-40B4-BE49-F238E27FC236}">
                          <a16:creationId xmlns:a16="http://schemas.microsoft.com/office/drawing/2014/main" id="{016FD843-E2F3-47DE-A396-4B12FC68EA36}"/>
                        </a:ext>
                      </a:extLst>
                    </p:cNvPr>
                    <p:cNvSpPr/>
                    <p:nvPr/>
                  </p:nvSpPr>
                  <p:spPr>
                    <a:xfrm>
                      <a:off x="7073791" y="6899246"/>
                      <a:ext cx="178938" cy="120607"/>
                    </a:xfrm>
                    <a:custGeom>
                      <a:avLst/>
                      <a:gdLst>
                        <a:gd name="connsiteX0" fmla="*/ 21575 w 178938"/>
                        <a:gd name="connsiteY0" fmla="*/ 45097 h 120607"/>
                        <a:gd name="connsiteX1" fmla="*/ 0 w 178938"/>
                        <a:gd name="connsiteY1" fmla="*/ 61278 h 120607"/>
                        <a:gd name="connsiteX2" fmla="*/ 43149 w 178938"/>
                        <a:gd name="connsiteY2" fmla="*/ 15432 h 120607"/>
                        <a:gd name="connsiteX3" fmla="*/ 177991 w 178938"/>
                        <a:gd name="connsiteY3" fmla="*/ 120608 h 120607"/>
                        <a:gd name="connsiteX4" fmla="*/ 172598 w 178938"/>
                        <a:gd name="connsiteY4" fmla="*/ 109821 h 120607"/>
                        <a:gd name="connsiteX5" fmla="*/ 175294 w 178938"/>
                        <a:gd name="connsiteY5" fmla="*/ 115215 h 120607"/>
                        <a:gd name="connsiteX6" fmla="*/ 172598 w 178938"/>
                        <a:gd name="connsiteY6" fmla="*/ 109821 h 120607"/>
                        <a:gd name="connsiteX7" fmla="*/ 126751 w 178938"/>
                        <a:gd name="connsiteY7" fmla="*/ 55884 h 120607"/>
                        <a:gd name="connsiteX8" fmla="*/ 21575 w 178938"/>
                        <a:gd name="connsiteY8" fmla="*/ 45097 h 120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8938" h="120607">
                          <a:moveTo>
                            <a:pt x="21575" y="45097"/>
                          </a:moveTo>
                          <a:cubicBezTo>
                            <a:pt x="13484" y="50491"/>
                            <a:pt x="5394" y="55884"/>
                            <a:pt x="0" y="61278"/>
                          </a:cubicBezTo>
                          <a:cubicBezTo>
                            <a:pt x="13484" y="42400"/>
                            <a:pt x="26968" y="26219"/>
                            <a:pt x="43149" y="15432"/>
                          </a:cubicBezTo>
                          <a:cubicBezTo>
                            <a:pt x="105177" y="-27717"/>
                            <a:pt x="188778" y="23523"/>
                            <a:pt x="177991" y="120608"/>
                          </a:cubicBezTo>
                          <a:cubicBezTo>
                            <a:pt x="177991" y="117912"/>
                            <a:pt x="175294" y="112518"/>
                            <a:pt x="172598" y="109821"/>
                          </a:cubicBezTo>
                          <a:cubicBezTo>
                            <a:pt x="172598" y="112518"/>
                            <a:pt x="175294" y="115215"/>
                            <a:pt x="175294" y="115215"/>
                          </a:cubicBezTo>
                          <a:cubicBezTo>
                            <a:pt x="175294" y="112518"/>
                            <a:pt x="172598" y="109821"/>
                            <a:pt x="172598" y="109821"/>
                          </a:cubicBezTo>
                          <a:cubicBezTo>
                            <a:pt x="161810" y="85549"/>
                            <a:pt x="148326" y="61278"/>
                            <a:pt x="126751" y="55884"/>
                          </a:cubicBezTo>
                          <a:cubicBezTo>
                            <a:pt x="97086" y="34310"/>
                            <a:pt x="59331" y="26219"/>
                            <a:pt x="21575" y="45097"/>
                          </a:cubicBezTo>
                          <a:close/>
                        </a:path>
                      </a:pathLst>
                    </a:custGeom>
                    <a:solidFill>
                      <a:srgbClr val="2B8C40"/>
                    </a:solidFill>
                    <a:ln w="26947" cap="flat">
                      <a:noFill/>
                      <a:prstDash val="solid"/>
                      <a:miter/>
                    </a:ln>
                  </p:spPr>
                  <p:txBody>
                    <a:bodyPr rtlCol="1" anchor="ctr"/>
                    <a:lstStyle/>
                    <a:p>
                      <a:endParaRPr lang="ar-SA"/>
                    </a:p>
                  </p:txBody>
                </p:sp>
                <p:sp>
                  <p:nvSpPr>
                    <p:cNvPr id="394" name="شكل حر: شكل 1936">
                      <a:extLst>
                        <a:ext uri="{FF2B5EF4-FFF2-40B4-BE49-F238E27FC236}">
                          <a16:creationId xmlns:a16="http://schemas.microsoft.com/office/drawing/2014/main" id="{E7539AC8-899F-48B6-B66A-303B02FAA568}"/>
                        </a:ext>
                      </a:extLst>
                    </p:cNvPr>
                    <p:cNvSpPr/>
                    <p:nvPr/>
                  </p:nvSpPr>
                  <p:spPr>
                    <a:xfrm>
                      <a:off x="7100760" y="6936252"/>
                      <a:ext cx="102480" cy="94389"/>
                    </a:xfrm>
                    <a:custGeom>
                      <a:avLst/>
                      <a:gdLst>
                        <a:gd name="connsiteX0" fmla="*/ 37756 w 102480"/>
                        <a:gd name="connsiteY0" fmla="*/ 94389 h 94389"/>
                        <a:gd name="connsiteX1" fmla="*/ 37756 w 102480"/>
                        <a:gd name="connsiteY1" fmla="*/ 94389 h 94389"/>
                        <a:gd name="connsiteX2" fmla="*/ 0 w 102480"/>
                        <a:gd name="connsiteY2" fmla="*/ 94389 h 94389"/>
                        <a:gd name="connsiteX3" fmla="*/ 64725 w 102480"/>
                        <a:gd name="connsiteY3" fmla="*/ 0 h 94389"/>
                        <a:gd name="connsiteX4" fmla="*/ 102480 w 102480"/>
                        <a:gd name="connsiteY4" fmla="*/ 18877 h 94389"/>
                        <a:gd name="connsiteX5" fmla="*/ 97086 w 102480"/>
                        <a:gd name="connsiteY5" fmla="*/ 18877 h 94389"/>
                        <a:gd name="connsiteX6" fmla="*/ 37756 w 102480"/>
                        <a:gd name="connsiteY6" fmla="*/ 94389 h 94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480" h="94389">
                          <a:moveTo>
                            <a:pt x="37756" y="94389"/>
                          </a:moveTo>
                          <a:lnTo>
                            <a:pt x="37756" y="94389"/>
                          </a:lnTo>
                          <a:lnTo>
                            <a:pt x="0" y="94389"/>
                          </a:lnTo>
                          <a:cubicBezTo>
                            <a:pt x="10788" y="51240"/>
                            <a:pt x="29665" y="16180"/>
                            <a:pt x="64725" y="0"/>
                          </a:cubicBezTo>
                          <a:cubicBezTo>
                            <a:pt x="78209" y="2696"/>
                            <a:pt x="88996" y="10787"/>
                            <a:pt x="102480" y="18877"/>
                          </a:cubicBezTo>
                          <a:cubicBezTo>
                            <a:pt x="99783" y="18877"/>
                            <a:pt x="97086" y="18877"/>
                            <a:pt x="97086" y="18877"/>
                          </a:cubicBezTo>
                          <a:cubicBezTo>
                            <a:pt x="59331" y="-2697"/>
                            <a:pt x="43149" y="67421"/>
                            <a:pt x="37756" y="94389"/>
                          </a:cubicBezTo>
                          <a:close/>
                        </a:path>
                      </a:pathLst>
                    </a:custGeom>
                    <a:solidFill>
                      <a:srgbClr val="003B18"/>
                    </a:solidFill>
                    <a:ln w="26947" cap="flat">
                      <a:noFill/>
                      <a:prstDash val="solid"/>
                      <a:miter/>
                    </a:ln>
                  </p:spPr>
                  <p:txBody>
                    <a:bodyPr rtlCol="1" anchor="ctr"/>
                    <a:lstStyle/>
                    <a:p>
                      <a:endParaRPr lang="ar-SA"/>
                    </a:p>
                  </p:txBody>
                </p:sp>
                <p:sp>
                  <p:nvSpPr>
                    <p:cNvPr id="395" name="شكل حر: شكل 1937">
                      <a:extLst>
                        <a:ext uri="{FF2B5EF4-FFF2-40B4-BE49-F238E27FC236}">
                          <a16:creationId xmlns:a16="http://schemas.microsoft.com/office/drawing/2014/main" id="{59A045BB-B004-42C1-9BD7-2728B781A7DD}"/>
                        </a:ext>
                      </a:extLst>
                    </p:cNvPr>
                    <p:cNvSpPr/>
                    <p:nvPr/>
                  </p:nvSpPr>
                  <p:spPr>
                    <a:xfrm>
                      <a:off x="7100760" y="6907786"/>
                      <a:ext cx="148325" cy="103977"/>
                    </a:xfrm>
                    <a:custGeom>
                      <a:avLst/>
                      <a:gdLst>
                        <a:gd name="connsiteX0" fmla="*/ 0 w 148325"/>
                        <a:gd name="connsiteY0" fmla="*/ 20376 h 103977"/>
                        <a:gd name="connsiteX1" fmla="*/ 21575 w 148325"/>
                        <a:gd name="connsiteY1" fmla="*/ 6892 h 103977"/>
                        <a:gd name="connsiteX2" fmla="*/ 51240 w 148325"/>
                        <a:gd name="connsiteY2" fmla="*/ 1498 h 103977"/>
                        <a:gd name="connsiteX3" fmla="*/ 99783 w 148325"/>
                        <a:gd name="connsiteY3" fmla="*/ 9589 h 103977"/>
                        <a:gd name="connsiteX4" fmla="*/ 132145 w 148325"/>
                        <a:gd name="connsiteY4" fmla="*/ 44647 h 103977"/>
                        <a:gd name="connsiteX5" fmla="*/ 142933 w 148325"/>
                        <a:gd name="connsiteY5" fmla="*/ 71615 h 103977"/>
                        <a:gd name="connsiteX6" fmla="*/ 148326 w 148325"/>
                        <a:gd name="connsiteY6" fmla="*/ 103978 h 103977"/>
                        <a:gd name="connsiteX7" fmla="*/ 148326 w 148325"/>
                        <a:gd name="connsiteY7" fmla="*/ 103978 h 103977"/>
                        <a:gd name="connsiteX8" fmla="*/ 142933 w 148325"/>
                        <a:gd name="connsiteY8" fmla="*/ 74312 h 103977"/>
                        <a:gd name="connsiteX9" fmla="*/ 132145 w 148325"/>
                        <a:gd name="connsiteY9" fmla="*/ 47344 h 103977"/>
                        <a:gd name="connsiteX10" fmla="*/ 97086 w 148325"/>
                        <a:gd name="connsiteY10" fmla="*/ 12286 h 103977"/>
                        <a:gd name="connsiteX11" fmla="*/ 48543 w 148325"/>
                        <a:gd name="connsiteY11" fmla="*/ 6892 h 103977"/>
                        <a:gd name="connsiteX12" fmla="*/ 24272 w 148325"/>
                        <a:gd name="connsiteY12" fmla="*/ 12286 h 103977"/>
                        <a:gd name="connsiteX13" fmla="*/ 0 w 148325"/>
                        <a:gd name="connsiteY13" fmla="*/ 20376 h 103977"/>
                        <a:gd name="connsiteX14" fmla="*/ 0 w 148325"/>
                        <a:gd name="connsiteY14" fmla="*/ 20376 h 103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8325" h="103977">
                          <a:moveTo>
                            <a:pt x="0" y="20376"/>
                          </a:moveTo>
                          <a:cubicBezTo>
                            <a:pt x="8091" y="14983"/>
                            <a:pt x="13484" y="9589"/>
                            <a:pt x="21575" y="6892"/>
                          </a:cubicBezTo>
                          <a:cubicBezTo>
                            <a:pt x="29665" y="4195"/>
                            <a:pt x="40452" y="1498"/>
                            <a:pt x="51240" y="1498"/>
                          </a:cubicBezTo>
                          <a:cubicBezTo>
                            <a:pt x="67421" y="-1199"/>
                            <a:pt x="83602" y="-1199"/>
                            <a:pt x="99783" y="9589"/>
                          </a:cubicBezTo>
                          <a:cubicBezTo>
                            <a:pt x="113267" y="17679"/>
                            <a:pt x="124054" y="28467"/>
                            <a:pt x="132145" y="44647"/>
                          </a:cubicBezTo>
                          <a:cubicBezTo>
                            <a:pt x="137539" y="52738"/>
                            <a:pt x="140236" y="60828"/>
                            <a:pt x="142933" y="71615"/>
                          </a:cubicBezTo>
                          <a:cubicBezTo>
                            <a:pt x="145630" y="82403"/>
                            <a:pt x="148326" y="93191"/>
                            <a:pt x="148326" y="103978"/>
                          </a:cubicBezTo>
                          <a:cubicBezTo>
                            <a:pt x="148326" y="103978"/>
                            <a:pt x="148326" y="103978"/>
                            <a:pt x="148326" y="103978"/>
                          </a:cubicBezTo>
                          <a:cubicBezTo>
                            <a:pt x="148326" y="93191"/>
                            <a:pt x="145630" y="82403"/>
                            <a:pt x="142933" y="74312"/>
                          </a:cubicBezTo>
                          <a:cubicBezTo>
                            <a:pt x="140236" y="66222"/>
                            <a:pt x="134842" y="55435"/>
                            <a:pt x="132145" y="47344"/>
                          </a:cubicBezTo>
                          <a:cubicBezTo>
                            <a:pt x="124054" y="31163"/>
                            <a:pt x="113267" y="20376"/>
                            <a:pt x="97086" y="12286"/>
                          </a:cubicBezTo>
                          <a:cubicBezTo>
                            <a:pt x="80905" y="4195"/>
                            <a:pt x="67421" y="4195"/>
                            <a:pt x="48543" y="6892"/>
                          </a:cubicBezTo>
                          <a:cubicBezTo>
                            <a:pt x="40452" y="9589"/>
                            <a:pt x="32362" y="9589"/>
                            <a:pt x="24272" y="12286"/>
                          </a:cubicBezTo>
                          <a:cubicBezTo>
                            <a:pt x="16181" y="12286"/>
                            <a:pt x="10788" y="17679"/>
                            <a:pt x="0" y="20376"/>
                          </a:cubicBezTo>
                          <a:cubicBezTo>
                            <a:pt x="0" y="23073"/>
                            <a:pt x="0" y="20376"/>
                            <a:pt x="0" y="20376"/>
                          </a:cubicBezTo>
                          <a:close/>
                        </a:path>
                      </a:pathLst>
                    </a:custGeom>
                    <a:solidFill>
                      <a:srgbClr val="DCFB8E">
                        <a:alpha val="60000"/>
                      </a:srgbClr>
                    </a:solidFill>
                    <a:ln w="26947" cap="flat">
                      <a:noFill/>
                      <a:prstDash val="solid"/>
                      <a:miter/>
                    </a:ln>
                  </p:spPr>
                  <p:txBody>
                    <a:bodyPr rtlCol="1" anchor="ctr"/>
                    <a:lstStyle/>
                    <a:p>
                      <a:endParaRPr lang="ar-SA"/>
                    </a:p>
                  </p:txBody>
                </p:sp>
              </p:grpSp>
              <p:grpSp>
                <p:nvGrpSpPr>
                  <p:cNvPr id="140" name="رسم 4">
                    <a:extLst>
                      <a:ext uri="{FF2B5EF4-FFF2-40B4-BE49-F238E27FC236}">
                        <a16:creationId xmlns:a16="http://schemas.microsoft.com/office/drawing/2014/main" id="{EEF67307-6FCE-4DD4-B011-7D0761D4C0EC}"/>
                      </a:ext>
                    </a:extLst>
                  </p:cNvPr>
                  <p:cNvGrpSpPr/>
                  <p:nvPr/>
                </p:nvGrpSpPr>
                <p:grpSpPr>
                  <a:xfrm>
                    <a:off x="6682751" y="6030117"/>
                    <a:ext cx="316440" cy="1003221"/>
                    <a:chOff x="6682751" y="6030117"/>
                    <a:chExt cx="316440" cy="1003221"/>
                  </a:xfrm>
                  <a:solidFill>
                    <a:schemeClr val="accent1"/>
                  </a:solidFill>
                </p:grpSpPr>
                <p:sp>
                  <p:nvSpPr>
                    <p:cNvPr id="388" name="شكل حر: شكل 1939">
                      <a:extLst>
                        <a:ext uri="{FF2B5EF4-FFF2-40B4-BE49-F238E27FC236}">
                          <a16:creationId xmlns:a16="http://schemas.microsoft.com/office/drawing/2014/main" id="{3C41EF22-FF68-433F-99F4-7270F4490ACC}"/>
                        </a:ext>
                      </a:extLst>
                    </p:cNvPr>
                    <p:cNvSpPr/>
                    <p:nvPr/>
                  </p:nvSpPr>
                  <p:spPr>
                    <a:xfrm>
                      <a:off x="6682751" y="6030117"/>
                      <a:ext cx="316440" cy="1003221"/>
                    </a:xfrm>
                    <a:custGeom>
                      <a:avLst/>
                      <a:gdLst>
                        <a:gd name="connsiteX0" fmla="*/ 229230 w 316440"/>
                        <a:gd name="connsiteY0" fmla="*/ 1000525 h 1003221"/>
                        <a:gd name="connsiteX1" fmla="*/ 221140 w 316440"/>
                        <a:gd name="connsiteY1" fmla="*/ 809050 h 1003221"/>
                        <a:gd name="connsiteX2" fmla="*/ 40452 w 316440"/>
                        <a:gd name="connsiteY2" fmla="*/ 83602 h 1003221"/>
                        <a:gd name="connsiteX3" fmla="*/ 37755 w 316440"/>
                        <a:gd name="connsiteY3" fmla="*/ 78208 h 1003221"/>
                        <a:gd name="connsiteX4" fmla="*/ 0 w 316440"/>
                        <a:gd name="connsiteY4" fmla="*/ 0 h 1003221"/>
                        <a:gd name="connsiteX5" fmla="*/ 299348 w 316440"/>
                        <a:gd name="connsiteY5" fmla="*/ 563638 h 1003221"/>
                        <a:gd name="connsiteX6" fmla="*/ 315529 w 316440"/>
                        <a:gd name="connsiteY6" fmla="*/ 1003221 h 1003221"/>
                        <a:gd name="connsiteX7" fmla="*/ 229230 w 316440"/>
                        <a:gd name="connsiteY7" fmla="*/ 1003221 h 1003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6440" h="1003221">
                          <a:moveTo>
                            <a:pt x="229230" y="1000525"/>
                          </a:moveTo>
                          <a:cubicBezTo>
                            <a:pt x="226534" y="935800"/>
                            <a:pt x="223837" y="871077"/>
                            <a:pt x="221140" y="809050"/>
                          </a:cubicBezTo>
                          <a:cubicBezTo>
                            <a:pt x="213050" y="558244"/>
                            <a:pt x="175294" y="280470"/>
                            <a:pt x="40452" y="83602"/>
                          </a:cubicBezTo>
                          <a:cubicBezTo>
                            <a:pt x="40452" y="80905"/>
                            <a:pt x="37755" y="78208"/>
                            <a:pt x="37755" y="78208"/>
                          </a:cubicBezTo>
                          <a:cubicBezTo>
                            <a:pt x="24271" y="51240"/>
                            <a:pt x="10787" y="26968"/>
                            <a:pt x="0" y="0"/>
                          </a:cubicBezTo>
                          <a:cubicBezTo>
                            <a:pt x="167204" y="113267"/>
                            <a:pt x="275077" y="337104"/>
                            <a:pt x="299348" y="563638"/>
                          </a:cubicBezTo>
                          <a:cubicBezTo>
                            <a:pt x="315529" y="706570"/>
                            <a:pt x="318226" y="854896"/>
                            <a:pt x="315529" y="1003221"/>
                          </a:cubicBezTo>
                          <a:lnTo>
                            <a:pt x="229230" y="1003221"/>
                          </a:lnTo>
                          <a:close/>
                        </a:path>
                      </a:pathLst>
                    </a:custGeom>
                    <a:solidFill>
                      <a:srgbClr val="11521E"/>
                    </a:solidFill>
                    <a:ln w="26947" cap="flat">
                      <a:noFill/>
                      <a:prstDash val="solid"/>
                      <a:miter/>
                    </a:ln>
                  </p:spPr>
                  <p:txBody>
                    <a:bodyPr rtlCol="1" anchor="ctr"/>
                    <a:lstStyle/>
                    <a:p>
                      <a:endParaRPr lang="ar-SA"/>
                    </a:p>
                  </p:txBody>
                </p:sp>
                <p:sp>
                  <p:nvSpPr>
                    <p:cNvPr id="389" name="شكل حر: شكل 1940">
                      <a:extLst>
                        <a:ext uri="{FF2B5EF4-FFF2-40B4-BE49-F238E27FC236}">
                          <a16:creationId xmlns:a16="http://schemas.microsoft.com/office/drawing/2014/main" id="{564F9EDB-83B2-4686-BC2C-9B90D298877D}"/>
                        </a:ext>
                      </a:extLst>
                    </p:cNvPr>
                    <p:cNvSpPr/>
                    <p:nvPr/>
                  </p:nvSpPr>
                  <p:spPr>
                    <a:xfrm>
                      <a:off x="6685447" y="6038207"/>
                      <a:ext cx="269979" cy="992434"/>
                    </a:xfrm>
                    <a:custGeom>
                      <a:avLst/>
                      <a:gdLst>
                        <a:gd name="connsiteX0" fmla="*/ 226534 w 269979"/>
                        <a:gd name="connsiteY0" fmla="*/ 992435 h 992434"/>
                        <a:gd name="connsiteX1" fmla="*/ 218444 w 269979"/>
                        <a:gd name="connsiteY1" fmla="*/ 800960 h 992434"/>
                        <a:gd name="connsiteX2" fmla="*/ 37756 w 269979"/>
                        <a:gd name="connsiteY2" fmla="*/ 75511 h 992434"/>
                        <a:gd name="connsiteX3" fmla="*/ 35059 w 269979"/>
                        <a:gd name="connsiteY3" fmla="*/ 70118 h 992434"/>
                        <a:gd name="connsiteX4" fmla="*/ 0 w 269979"/>
                        <a:gd name="connsiteY4" fmla="*/ 0 h 992434"/>
                        <a:gd name="connsiteX5" fmla="*/ 183385 w 269979"/>
                        <a:gd name="connsiteY5" fmla="*/ 258896 h 992434"/>
                        <a:gd name="connsiteX6" fmla="*/ 240018 w 269979"/>
                        <a:gd name="connsiteY6" fmla="*/ 466552 h 992434"/>
                        <a:gd name="connsiteX7" fmla="*/ 266986 w 269979"/>
                        <a:gd name="connsiteY7" fmla="*/ 989738 h 992434"/>
                        <a:gd name="connsiteX8" fmla="*/ 226534 w 269979"/>
                        <a:gd name="connsiteY8" fmla="*/ 989738 h 99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979" h="992434">
                          <a:moveTo>
                            <a:pt x="226534" y="992435"/>
                          </a:moveTo>
                          <a:cubicBezTo>
                            <a:pt x="223838" y="927710"/>
                            <a:pt x="221141" y="862986"/>
                            <a:pt x="218444" y="800960"/>
                          </a:cubicBezTo>
                          <a:cubicBezTo>
                            <a:pt x="210353" y="550154"/>
                            <a:pt x="172598" y="272380"/>
                            <a:pt x="37756" y="75511"/>
                          </a:cubicBezTo>
                          <a:cubicBezTo>
                            <a:pt x="51240" y="94389"/>
                            <a:pt x="26968" y="53937"/>
                            <a:pt x="35059" y="70118"/>
                          </a:cubicBezTo>
                          <a:cubicBezTo>
                            <a:pt x="24272" y="45846"/>
                            <a:pt x="10788" y="24272"/>
                            <a:pt x="0" y="0"/>
                          </a:cubicBezTo>
                          <a:cubicBezTo>
                            <a:pt x="75511" y="70118"/>
                            <a:pt x="142932" y="153720"/>
                            <a:pt x="183385" y="258896"/>
                          </a:cubicBezTo>
                          <a:cubicBezTo>
                            <a:pt x="210353" y="326317"/>
                            <a:pt x="229231" y="393738"/>
                            <a:pt x="240018" y="466552"/>
                          </a:cubicBezTo>
                          <a:cubicBezTo>
                            <a:pt x="266986" y="641846"/>
                            <a:pt x="275077" y="817140"/>
                            <a:pt x="266986" y="989738"/>
                          </a:cubicBezTo>
                          <a:lnTo>
                            <a:pt x="226534" y="989738"/>
                          </a:lnTo>
                          <a:close/>
                        </a:path>
                      </a:pathLst>
                    </a:custGeom>
                    <a:solidFill>
                      <a:srgbClr val="1F5C24"/>
                    </a:solidFill>
                    <a:ln w="26947" cap="flat">
                      <a:noFill/>
                      <a:prstDash val="solid"/>
                      <a:miter/>
                    </a:ln>
                  </p:spPr>
                  <p:txBody>
                    <a:bodyPr rtlCol="1" anchor="ctr"/>
                    <a:lstStyle/>
                    <a:p>
                      <a:endParaRPr lang="ar-SA"/>
                    </a:p>
                  </p:txBody>
                </p:sp>
                <p:sp>
                  <p:nvSpPr>
                    <p:cNvPr id="390" name="شكل حر: شكل 1941">
                      <a:extLst>
                        <a:ext uri="{FF2B5EF4-FFF2-40B4-BE49-F238E27FC236}">
                          <a16:creationId xmlns:a16="http://schemas.microsoft.com/office/drawing/2014/main" id="{0F0A6303-771B-47B5-A43C-BBD889561E2E}"/>
                        </a:ext>
                      </a:extLst>
                    </p:cNvPr>
                    <p:cNvSpPr/>
                    <p:nvPr/>
                  </p:nvSpPr>
                  <p:spPr>
                    <a:xfrm>
                      <a:off x="6698859" y="6059718"/>
                      <a:ext cx="246683" cy="650000"/>
                    </a:xfrm>
                    <a:custGeom>
                      <a:avLst/>
                      <a:gdLst>
                        <a:gd name="connsiteX0" fmla="*/ 73 w 246683"/>
                        <a:gd name="connsiteY0" fmla="*/ 64 h 650000"/>
                        <a:gd name="connsiteX1" fmla="*/ 172670 w 246683"/>
                        <a:gd name="connsiteY1" fmla="*/ 256263 h 650000"/>
                        <a:gd name="connsiteX2" fmla="*/ 218517 w 246683"/>
                        <a:gd name="connsiteY2" fmla="*/ 428860 h 650000"/>
                        <a:gd name="connsiteX3" fmla="*/ 245485 w 246683"/>
                        <a:gd name="connsiteY3" fmla="*/ 612245 h 650000"/>
                        <a:gd name="connsiteX4" fmla="*/ 245485 w 246683"/>
                        <a:gd name="connsiteY4" fmla="*/ 650001 h 650000"/>
                        <a:gd name="connsiteX5" fmla="*/ 210426 w 246683"/>
                        <a:gd name="connsiteY5" fmla="*/ 436950 h 650000"/>
                        <a:gd name="connsiteX6" fmla="*/ 164580 w 246683"/>
                        <a:gd name="connsiteY6" fmla="*/ 267050 h 650000"/>
                        <a:gd name="connsiteX7" fmla="*/ 97159 w 246683"/>
                        <a:gd name="connsiteY7" fmla="*/ 129512 h 650000"/>
                        <a:gd name="connsiteX8" fmla="*/ 73 w 246683"/>
                        <a:gd name="connsiteY8" fmla="*/ 64 h 65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6683" h="650000">
                          <a:moveTo>
                            <a:pt x="73" y="64"/>
                          </a:moveTo>
                          <a:cubicBezTo>
                            <a:pt x="72888" y="64788"/>
                            <a:pt x="134915" y="153783"/>
                            <a:pt x="172670" y="256263"/>
                          </a:cubicBezTo>
                          <a:cubicBezTo>
                            <a:pt x="191548" y="310199"/>
                            <a:pt x="205032" y="369530"/>
                            <a:pt x="218517" y="428860"/>
                          </a:cubicBezTo>
                          <a:cubicBezTo>
                            <a:pt x="232001" y="488191"/>
                            <a:pt x="242788" y="550218"/>
                            <a:pt x="245485" y="612245"/>
                          </a:cubicBezTo>
                          <a:cubicBezTo>
                            <a:pt x="245485" y="614942"/>
                            <a:pt x="248182" y="650001"/>
                            <a:pt x="245485" y="650001"/>
                          </a:cubicBezTo>
                          <a:cubicBezTo>
                            <a:pt x="237395" y="590670"/>
                            <a:pt x="223911" y="493584"/>
                            <a:pt x="210426" y="436950"/>
                          </a:cubicBezTo>
                          <a:cubicBezTo>
                            <a:pt x="196942" y="380317"/>
                            <a:pt x="183458" y="320987"/>
                            <a:pt x="164580" y="267050"/>
                          </a:cubicBezTo>
                          <a:cubicBezTo>
                            <a:pt x="148399" y="218507"/>
                            <a:pt x="124127" y="169964"/>
                            <a:pt x="97159" y="129512"/>
                          </a:cubicBezTo>
                          <a:cubicBezTo>
                            <a:pt x="70191" y="80969"/>
                            <a:pt x="-2624" y="-2633"/>
                            <a:pt x="73" y="64"/>
                          </a:cubicBezTo>
                          <a:close/>
                        </a:path>
                      </a:pathLst>
                    </a:custGeom>
                    <a:solidFill>
                      <a:srgbClr val="DCFB8E">
                        <a:alpha val="30000"/>
                      </a:srgbClr>
                    </a:solidFill>
                    <a:ln w="26947" cap="flat">
                      <a:noFill/>
                      <a:prstDash val="solid"/>
                      <a:miter/>
                    </a:ln>
                  </p:spPr>
                  <p:txBody>
                    <a:bodyPr rtlCol="1" anchor="ctr"/>
                    <a:lstStyle/>
                    <a:p>
                      <a:endParaRPr lang="ar-SA"/>
                    </a:p>
                  </p:txBody>
                </p:sp>
                <p:sp>
                  <p:nvSpPr>
                    <p:cNvPr id="391" name="شكل حر: شكل 1942">
                      <a:extLst>
                        <a:ext uri="{FF2B5EF4-FFF2-40B4-BE49-F238E27FC236}">
                          <a16:creationId xmlns:a16="http://schemas.microsoft.com/office/drawing/2014/main" id="{42BF6C65-4EDD-46F4-B539-2AFE14BDF006}"/>
                        </a:ext>
                      </a:extLst>
                    </p:cNvPr>
                    <p:cNvSpPr/>
                    <p:nvPr/>
                  </p:nvSpPr>
                  <p:spPr>
                    <a:xfrm>
                      <a:off x="6880294" y="6529031"/>
                      <a:ext cx="2022" cy="1198"/>
                    </a:xfrm>
                    <a:custGeom>
                      <a:avLst/>
                      <a:gdLst>
                        <a:gd name="connsiteX0" fmla="*/ 2022 w 2022"/>
                        <a:gd name="connsiteY0" fmla="*/ 0 h 1198"/>
                        <a:gd name="connsiteX1" fmla="*/ 2022 w 2022"/>
                        <a:gd name="connsiteY1" fmla="*/ 0 h 1198"/>
                        <a:gd name="connsiteX2" fmla="*/ 2022 w 2022"/>
                        <a:gd name="connsiteY2" fmla="*/ 0 h 1198"/>
                      </a:gdLst>
                      <a:ahLst/>
                      <a:cxnLst>
                        <a:cxn ang="0">
                          <a:pos x="connsiteX0" y="connsiteY0"/>
                        </a:cxn>
                        <a:cxn ang="0">
                          <a:pos x="connsiteX1" y="connsiteY1"/>
                        </a:cxn>
                        <a:cxn ang="0">
                          <a:pos x="connsiteX2" y="connsiteY2"/>
                        </a:cxn>
                      </a:cxnLst>
                      <a:rect l="l" t="t" r="r" b="b"/>
                      <a:pathLst>
                        <a:path w="2022" h="1198">
                          <a:moveTo>
                            <a:pt x="2022" y="0"/>
                          </a:moveTo>
                          <a:cubicBezTo>
                            <a:pt x="2022" y="0"/>
                            <a:pt x="2022" y="2697"/>
                            <a:pt x="2022" y="0"/>
                          </a:cubicBezTo>
                          <a:cubicBezTo>
                            <a:pt x="-674" y="2697"/>
                            <a:pt x="-674" y="0"/>
                            <a:pt x="2022" y="0"/>
                          </a:cubicBezTo>
                          <a:close/>
                        </a:path>
                      </a:pathLst>
                    </a:custGeom>
                    <a:solidFill>
                      <a:srgbClr val="DCFB8E">
                        <a:alpha val="60000"/>
                      </a:srgbClr>
                    </a:solidFill>
                    <a:ln w="26947" cap="flat">
                      <a:noFill/>
                      <a:prstDash val="solid"/>
                      <a:miter/>
                    </a:ln>
                  </p:spPr>
                  <p:txBody>
                    <a:bodyPr rtlCol="1" anchor="ctr"/>
                    <a:lstStyle/>
                    <a:p>
                      <a:endParaRPr lang="ar-SA"/>
                    </a:p>
                  </p:txBody>
                </p:sp>
              </p:grpSp>
              <p:grpSp>
                <p:nvGrpSpPr>
                  <p:cNvPr id="141" name="رسم 4">
                    <a:extLst>
                      <a:ext uri="{FF2B5EF4-FFF2-40B4-BE49-F238E27FC236}">
                        <a16:creationId xmlns:a16="http://schemas.microsoft.com/office/drawing/2014/main" id="{AAFB7CE5-4A55-461B-B2EE-2A4E19AD5FD1}"/>
                      </a:ext>
                    </a:extLst>
                  </p:cNvPr>
                  <p:cNvGrpSpPr/>
                  <p:nvPr/>
                </p:nvGrpSpPr>
                <p:grpSpPr>
                  <a:xfrm>
                    <a:off x="6841317" y="6348481"/>
                    <a:ext cx="230078" cy="682160"/>
                    <a:chOff x="6841317" y="6348481"/>
                    <a:chExt cx="230078" cy="682160"/>
                  </a:xfrm>
                  <a:solidFill>
                    <a:schemeClr val="accent1"/>
                  </a:solidFill>
                </p:grpSpPr>
                <p:sp>
                  <p:nvSpPr>
                    <p:cNvPr id="383" name="شكل حر: شكل 1944">
                      <a:extLst>
                        <a:ext uri="{FF2B5EF4-FFF2-40B4-BE49-F238E27FC236}">
                          <a16:creationId xmlns:a16="http://schemas.microsoft.com/office/drawing/2014/main" id="{DD7708C3-EE80-4471-A9BE-201B17D34468}"/>
                        </a:ext>
                      </a:extLst>
                    </p:cNvPr>
                    <p:cNvSpPr/>
                    <p:nvPr/>
                  </p:nvSpPr>
                  <p:spPr>
                    <a:xfrm>
                      <a:off x="6841317" y="6348481"/>
                      <a:ext cx="230078" cy="682160"/>
                    </a:xfrm>
                    <a:custGeom>
                      <a:avLst/>
                      <a:gdLst>
                        <a:gd name="connsiteX0" fmla="*/ 113814 w 230078"/>
                        <a:gd name="connsiteY0" fmla="*/ 682161 h 682160"/>
                        <a:gd name="connsiteX1" fmla="*/ 138085 w 230078"/>
                        <a:gd name="connsiteY1" fmla="*/ 288423 h 682160"/>
                        <a:gd name="connsiteX2" fmla="*/ 138085 w 230078"/>
                        <a:gd name="connsiteY2" fmla="*/ 280333 h 682160"/>
                        <a:gd name="connsiteX3" fmla="*/ 124601 w 230078"/>
                        <a:gd name="connsiteY3" fmla="*/ 83464 h 682160"/>
                        <a:gd name="connsiteX4" fmla="*/ 73361 w 230078"/>
                        <a:gd name="connsiteY4" fmla="*/ 145491 h 682160"/>
                        <a:gd name="connsiteX5" fmla="*/ 547 w 230078"/>
                        <a:gd name="connsiteY5" fmla="*/ 272242 h 682160"/>
                        <a:gd name="connsiteX6" fmla="*/ 81452 w 230078"/>
                        <a:gd name="connsiteY6" fmla="*/ 26830 h 682160"/>
                        <a:gd name="connsiteX7" fmla="*/ 218990 w 230078"/>
                        <a:gd name="connsiteY7" fmla="*/ 110432 h 682160"/>
                        <a:gd name="connsiteX8" fmla="*/ 197416 w 230078"/>
                        <a:gd name="connsiteY8" fmla="*/ 679464 h 682160"/>
                        <a:gd name="connsiteX9" fmla="*/ 113814 w 230078"/>
                        <a:gd name="connsiteY9" fmla="*/ 679464 h 682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78" h="682160">
                          <a:moveTo>
                            <a:pt x="113814" y="682161"/>
                          </a:moveTo>
                          <a:cubicBezTo>
                            <a:pt x="116511" y="550016"/>
                            <a:pt x="129995" y="420568"/>
                            <a:pt x="138085" y="288423"/>
                          </a:cubicBezTo>
                          <a:cubicBezTo>
                            <a:pt x="138085" y="269545"/>
                            <a:pt x="138085" y="272242"/>
                            <a:pt x="138085" y="280333"/>
                          </a:cubicBezTo>
                          <a:cubicBezTo>
                            <a:pt x="140782" y="215608"/>
                            <a:pt x="146176" y="145491"/>
                            <a:pt x="124601" y="83464"/>
                          </a:cubicBezTo>
                          <a:cubicBezTo>
                            <a:pt x="103026" y="99645"/>
                            <a:pt x="94936" y="129310"/>
                            <a:pt x="73361" y="145491"/>
                          </a:cubicBezTo>
                          <a:cubicBezTo>
                            <a:pt x="40999" y="172459"/>
                            <a:pt x="16728" y="229093"/>
                            <a:pt x="547" y="272242"/>
                          </a:cubicBezTo>
                          <a:cubicBezTo>
                            <a:pt x="-4847" y="191337"/>
                            <a:pt x="30212" y="75373"/>
                            <a:pt x="81452" y="26830"/>
                          </a:cubicBezTo>
                          <a:cubicBezTo>
                            <a:pt x="151569" y="-37894"/>
                            <a:pt x="205506" y="24133"/>
                            <a:pt x="218990" y="110432"/>
                          </a:cubicBezTo>
                          <a:cubicBezTo>
                            <a:pt x="248655" y="299210"/>
                            <a:pt x="210900" y="487989"/>
                            <a:pt x="197416" y="679464"/>
                          </a:cubicBezTo>
                          <a:lnTo>
                            <a:pt x="113814" y="679464"/>
                          </a:lnTo>
                          <a:close/>
                        </a:path>
                      </a:pathLst>
                    </a:custGeom>
                    <a:solidFill>
                      <a:srgbClr val="003B18"/>
                    </a:solidFill>
                    <a:ln w="26947" cap="flat">
                      <a:noFill/>
                      <a:prstDash val="solid"/>
                      <a:miter/>
                    </a:ln>
                  </p:spPr>
                  <p:txBody>
                    <a:bodyPr rtlCol="1" anchor="ctr"/>
                    <a:lstStyle/>
                    <a:p>
                      <a:endParaRPr lang="ar-SA"/>
                    </a:p>
                  </p:txBody>
                </p:sp>
                <p:sp>
                  <p:nvSpPr>
                    <p:cNvPr id="384" name="شكل حر: شكل 1945">
                      <a:extLst>
                        <a:ext uri="{FF2B5EF4-FFF2-40B4-BE49-F238E27FC236}">
                          <a16:creationId xmlns:a16="http://schemas.microsoft.com/office/drawing/2014/main" id="{A7ED6C43-9A2D-4E48-90DB-DAEFB8B76F21}"/>
                        </a:ext>
                      </a:extLst>
                    </p:cNvPr>
                    <p:cNvSpPr/>
                    <p:nvPr/>
                  </p:nvSpPr>
                  <p:spPr>
                    <a:xfrm>
                      <a:off x="6957828" y="6394189"/>
                      <a:ext cx="66665" cy="636452"/>
                    </a:xfrm>
                    <a:custGeom>
                      <a:avLst/>
                      <a:gdLst>
                        <a:gd name="connsiteX0" fmla="*/ 35058 w 66665"/>
                        <a:gd name="connsiteY0" fmla="*/ 636453 h 636452"/>
                        <a:gd name="connsiteX1" fmla="*/ 0 w 66665"/>
                        <a:gd name="connsiteY1" fmla="*/ 636453 h 636452"/>
                        <a:gd name="connsiteX2" fmla="*/ 24271 w 66665"/>
                        <a:gd name="connsiteY2" fmla="*/ 242715 h 636452"/>
                        <a:gd name="connsiteX3" fmla="*/ 24271 w 66665"/>
                        <a:gd name="connsiteY3" fmla="*/ 242715 h 636452"/>
                        <a:gd name="connsiteX4" fmla="*/ 24271 w 66665"/>
                        <a:gd name="connsiteY4" fmla="*/ 242715 h 636452"/>
                        <a:gd name="connsiteX5" fmla="*/ 10787 w 66665"/>
                        <a:gd name="connsiteY5" fmla="*/ 40452 h 636452"/>
                        <a:gd name="connsiteX6" fmla="*/ 10787 w 66665"/>
                        <a:gd name="connsiteY6" fmla="*/ 40452 h 636452"/>
                        <a:gd name="connsiteX7" fmla="*/ 40452 w 66665"/>
                        <a:gd name="connsiteY7" fmla="*/ 0 h 636452"/>
                        <a:gd name="connsiteX8" fmla="*/ 59331 w 66665"/>
                        <a:gd name="connsiteY8" fmla="*/ 320923 h 636452"/>
                        <a:gd name="connsiteX9" fmla="*/ 35058 w 66665"/>
                        <a:gd name="connsiteY9" fmla="*/ 636453 h 636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665" h="636452">
                          <a:moveTo>
                            <a:pt x="35058" y="636453"/>
                          </a:moveTo>
                          <a:lnTo>
                            <a:pt x="0" y="636453"/>
                          </a:lnTo>
                          <a:cubicBezTo>
                            <a:pt x="2697" y="504308"/>
                            <a:pt x="16181" y="374860"/>
                            <a:pt x="24271" y="242715"/>
                          </a:cubicBezTo>
                          <a:cubicBezTo>
                            <a:pt x="24271" y="242715"/>
                            <a:pt x="24271" y="242715"/>
                            <a:pt x="24271" y="242715"/>
                          </a:cubicBezTo>
                          <a:cubicBezTo>
                            <a:pt x="24271" y="242715"/>
                            <a:pt x="24271" y="242715"/>
                            <a:pt x="24271" y="242715"/>
                          </a:cubicBezTo>
                          <a:cubicBezTo>
                            <a:pt x="26968" y="175294"/>
                            <a:pt x="32362" y="102479"/>
                            <a:pt x="10787" y="40452"/>
                          </a:cubicBezTo>
                          <a:cubicBezTo>
                            <a:pt x="10787" y="40452"/>
                            <a:pt x="10787" y="40452"/>
                            <a:pt x="10787" y="40452"/>
                          </a:cubicBezTo>
                          <a:cubicBezTo>
                            <a:pt x="18878" y="24271"/>
                            <a:pt x="26968" y="10787"/>
                            <a:pt x="40452" y="0"/>
                          </a:cubicBezTo>
                          <a:cubicBezTo>
                            <a:pt x="72815" y="102479"/>
                            <a:pt x="70118" y="210353"/>
                            <a:pt x="59331" y="320923"/>
                          </a:cubicBezTo>
                          <a:cubicBezTo>
                            <a:pt x="43149" y="426099"/>
                            <a:pt x="35058" y="531276"/>
                            <a:pt x="35058" y="636453"/>
                          </a:cubicBezTo>
                          <a:close/>
                        </a:path>
                      </a:pathLst>
                    </a:custGeom>
                    <a:solidFill>
                      <a:srgbClr val="0B2E1D"/>
                    </a:solidFill>
                    <a:ln w="26947" cap="flat">
                      <a:noFill/>
                      <a:prstDash val="solid"/>
                      <a:miter/>
                    </a:ln>
                  </p:spPr>
                  <p:txBody>
                    <a:bodyPr rtlCol="1" anchor="ctr"/>
                    <a:lstStyle/>
                    <a:p>
                      <a:endParaRPr lang="ar-SA"/>
                    </a:p>
                  </p:txBody>
                </p:sp>
                <p:sp>
                  <p:nvSpPr>
                    <p:cNvPr id="385" name="شكل حر: شكل 1946">
                      <a:extLst>
                        <a:ext uri="{FF2B5EF4-FFF2-40B4-BE49-F238E27FC236}">
                          <a16:creationId xmlns:a16="http://schemas.microsoft.com/office/drawing/2014/main" id="{CFC899E6-4385-4523-A987-DDB0FF83A9E0}"/>
                        </a:ext>
                      </a:extLst>
                    </p:cNvPr>
                    <p:cNvSpPr/>
                    <p:nvPr/>
                  </p:nvSpPr>
                  <p:spPr>
                    <a:xfrm>
                      <a:off x="6841864" y="6353736"/>
                      <a:ext cx="188778" cy="269683"/>
                    </a:xfrm>
                    <a:custGeom>
                      <a:avLst/>
                      <a:gdLst>
                        <a:gd name="connsiteX0" fmla="*/ 145629 w 188778"/>
                        <a:gd name="connsiteY0" fmla="*/ 0 h 269683"/>
                        <a:gd name="connsiteX1" fmla="*/ 188779 w 188778"/>
                        <a:gd name="connsiteY1" fmla="*/ 26968 h 269683"/>
                        <a:gd name="connsiteX2" fmla="*/ 186082 w 188778"/>
                        <a:gd name="connsiteY2" fmla="*/ 26968 h 269683"/>
                        <a:gd name="connsiteX3" fmla="*/ 121358 w 188778"/>
                        <a:gd name="connsiteY3" fmla="*/ 80905 h 269683"/>
                        <a:gd name="connsiteX4" fmla="*/ 72814 w 188778"/>
                        <a:gd name="connsiteY4" fmla="*/ 142932 h 269683"/>
                        <a:gd name="connsiteX5" fmla="*/ 0 w 188778"/>
                        <a:gd name="connsiteY5" fmla="*/ 269683 h 269683"/>
                        <a:gd name="connsiteX6" fmla="*/ 0 w 188778"/>
                        <a:gd name="connsiteY6" fmla="*/ 245412 h 269683"/>
                        <a:gd name="connsiteX7" fmla="*/ 5394 w 188778"/>
                        <a:gd name="connsiteY7" fmla="*/ 231927 h 269683"/>
                        <a:gd name="connsiteX8" fmla="*/ 145629 w 188778"/>
                        <a:gd name="connsiteY8" fmla="*/ 0 h 269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778" h="269683">
                          <a:moveTo>
                            <a:pt x="145629" y="0"/>
                          </a:moveTo>
                          <a:cubicBezTo>
                            <a:pt x="161810" y="2697"/>
                            <a:pt x="177991" y="13484"/>
                            <a:pt x="188779" y="26968"/>
                          </a:cubicBezTo>
                          <a:cubicBezTo>
                            <a:pt x="188779" y="26968"/>
                            <a:pt x="186082" y="26968"/>
                            <a:pt x="186082" y="26968"/>
                          </a:cubicBezTo>
                          <a:cubicBezTo>
                            <a:pt x="153719" y="26968"/>
                            <a:pt x="134842" y="51240"/>
                            <a:pt x="121358" y="80905"/>
                          </a:cubicBezTo>
                          <a:cubicBezTo>
                            <a:pt x="99783" y="97086"/>
                            <a:pt x="91693" y="126751"/>
                            <a:pt x="72814" y="142932"/>
                          </a:cubicBezTo>
                          <a:cubicBezTo>
                            <a:pt x="40452" y="169900"/>
                            <a:pt x="16181" y="226534"/>
                            <a:pt x="0" y="269683"/>
                          </a:cubicBezTo>
                          <a:cubicBezTo>
                            <a:pt x="0" y="261593"/>
                            <a:pt x="0" y="253502"/>
                            <a:pt x="0" y="245412"/>
                          </a:cubicBezTo>
                          <a:cubicBezTo>
                            <a:pt x="0" y="240018"/>
                            <a:pt x="2697" y="237321"/>
                            <a:pt x="5394" y="231927"/>
                          </a:cubicBezTo>
                          <a:cubicBezTo>
                            <a:pt x="43149" y="148326"/>
                            <a:pt x="72814" y="37755"/>
                            <a:pt x="145629" y="0"/>
                          </a:cubicBezTo>
                          <a:close/>
                        </a:path>
                      </a:pathLst>
                    </a:custGeom>
                    <a:solidFill>
                      <a:srgbClr val="64AF42"/>
                    </a:solidFill>
                    <a:ln w="26947" cap="flat">
                      <a:noFill/>
                      <a:prstDash val="solid"/>
                      <a:miter/>
                    </a:ln>
                  </p:spPr>
                  <p:txBody>
                    <a:bodyPr rtlCol="1" anchor="ctr"/>
                    <a:lstStyle/>
                    <a:p>
                      <a:endParaRPr lang="ar-SA"/>
                    </a:p>
                  </p:txBody>
                </p:sp>
                <p:sp>
                  <p:nvSpPr>
                    <p:cNvPr id="386" name="شكل حر: شكل 1947">
                      <a:extLst>
                        <a:ext uri="{FF2B5EF4-FFF2-40B4-BE49-F238E27FC236}">
                          <a16:creationId xmlns:a16="http://schemas.microsoft.com/office/drawing/2014/main" id="{48E31BD1-03CA-4DC7-A72C-E6278F23B535}"/>
                        </a:ext>
                      </a:extLst>
                    </p:cNvPr>
                    <p:cNvSpPr/>
                    <p:nvPr/>
                  </p:nvSpPr>
                  <p:spPr>
                    <a:xfrm>
                      <a:off x="6841864" y="6353236"/>
                      <a:ext cx="145629" cy="245912"/>
                    </a:xfrm>
                    <a:custGeom>
                      <a:avLst/>
                      <a:gdLst>
                        <a:gd name="connsiteX0" fmla="*/ 83602 w 145629"/>
                        <a:gd name="connsiteY0" fmla="*/ 27469 h 245912"/>
                        <a:gd name="connsiteX1" fmla="*/ 145629 w 145629"/>
                        <a:gd name="connsiteY1" fmla="*/ 501 h 245912"/>
                        <a:gd name="connsiteX2" fmla="*/ 5394 w 145629"/>
                        <a:gd name="connsiteY2" fmla="*/ 232428 h 245912"/>
                        <a:gd name="connsiteX3" fmla="*/ 0 w 145629"/>
                        <a:gd name="connsiteY3" fmla="*/ 245912 h 245912"/>
                        <a:gd name="connsiteX4" fmla="*/ 83602 w 145629"/>
                        <a:gd name="connsiteY4" fmla="*/ 27469 h 245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629" h="245912">
                          <a:moveTo>
                            <a:pt x="83602" y="27469"/>
                          </a:moveTo>
                          <a:cubicBezTo>
                            <a:pt x="107874" y="5894"/>
                            <a:pt x="126751" y="-2196"/>
                            <a:pt x="145629" y="501"/>
                          </a:cubicBezTo>
                          <a:cubicBezTo>
                            <a:pt x="72814" y="38256"/>
                            <a:pt x="43149" y="148826"/>
                            <a:pt x="5394" y="232428"/>
                          </a:cubicBezTo>
                          <a:cubicBezTo>
                            <a:pt x="2697" y="237822"/>
                            <a:pt x="2697" y="240519"/>
                            <a:pt x="0" y="245912"/>
                          </a:cubicBezTo>
                          <a:cubicBezTo>
                            <a:pt x="2697" y="167704"/>
                            <a:pt x="35059" y="70618"/>
                            <a:pt x="83602" y="27469"/>
                          </a:cubicBezTo>
                          <a:close/>
                        </a:path>
                      </a:pathLst>
                    </a:custGeom>
                    <a:solidFill>
                      <a:srgbClr val="72C500"/>
                    </a:solidFill>
                    <a:ln w="26947" cap="flat">
                      <a:noFill/>
                      <a:prstDash val="solid"/>
                      <a:miter/>
                    </a:ln>
                  </p:spPr>
                  <p:txBody>
                    <a:bodyPr rtlCol="1" anchor="ctr"/>
                    <a:lstStyle/>
                    <a:p>
                      <a:endParaRPr lang="ar-SA"/>
                    </a:p>
                  </p:txBody>
                </p:sp>
                <p:sp>
                  <p:nvSpPr>
                    <p:cNvPr id="387" name="شكل حر: شكل 1948">
                      <a:extLst>
                        <a:ext uri="{FF2B5EF4-FFF2-40B4-BE49-F238E27FC236}">
                          <a16:creationId xmlns:a16="http://schemas.microsoft.com/office/drawing/2014/main" id="{A7D457D2-9D49-49D6-B079-12376878BAB5}"/>
                        </a:ext>
                      </a:extLst>
                    </p:cNvPr>
                    <p:cNvSpPr/>
                    <p:nvPr/>
                  </p:nvSpPr>
                  <p:spPr>
                    <a:xfrm>
                      <a:off x="6844561" y="6361827"/>
                      <a:ext cx="107872" cy="213050"/>
                    </a:xfrm>
                    <a:custGeom>
                      <a:avLst/>
                      <a:gdLst>
                        <a:gd name="connsiteX0" fmla="*/ 16181 w 107872"/>
                        <a:gd name="connsiteY0" fmla="*/ 145629 h 213050"/>
                        <a:gd name="connsiteX1" fmla="*/ 40452 w 107872"/>
                        <a:gd name="connsiteY1" fmla="*/ 86299 h 213050"/>
                        <a:gd name="connsiteX2" fmla="*/ 53937 w 107872"/>
                        <a:gd name="connsiteY2" fmla="*/ 56634 h 213050"/>
                        <a:gd name="connsiteX3" fmla="*/ 70117 w 107872"/>
                        <a:gd name="connsiteY3" fmla="*/ 35059 h 213050"/>
                        <a:gd name="connsiteX4" fmla="*/ 107873 w 107872"/>
                        <a:gd name="connsiteY4" fmla="*/ 0 h 213050"/>
                        <a:gd name="connsiteX5" fmla="*/ 107873 w 107872"/>
                        <a:gd name="connsiteY5" fmla="*/ 0 h 213050"/>
                        <a:gd name="connsiteX6" fmla="*/ 70117 w 107872"/>
                        <a:gd name="connsiteY6" fmla="*/ 35059 h 213050"/>
                        <a:gd name="connsiteX7" fmla="*/ 53937 w 107872"/>
                        <a:gd name="connsiteY7" fmla="*/ 59331 h 213050"/>
                        <a:gd name="connsiteX8" fmla="*/ 40452 w 107872"/>
                        <a:gd name="connsiteY8" fmla="*/ 86299 h 213050"/>
                        <a:gd name="connsiteX9" fmla="*/ 26968 w 107872"/>
                        <a:gd name="connsiteY9" fmla="*/ 113267 h 213050"/>
                        <a:gd name="connsiteX10" fmla="*/ 16181 w 107872"/>
                        <a:gd name="connsiteY10" fmla="*/ 145629 h 213050"/>
                        <a:gd name="connsiteX11" fmla="*/ 2697 w 107872"/>
                        <a:gd name="connsiteY11" fmla="*/ 213050 h 213050"/>
                        <a:gd name="connsiteX12" fmla="*/ 0 w 107872"/>
                        <a:gd name="connsiteY12" fmla="*/ 213050 h 213050"/>
                        <a:gd name="connsiteX13" fmla="*/ 16181 w 107872"/>
                        <a:gd name="connsiteY13" fmla="*/ 145629 h 21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7872" h="213050">
                          <a:moveTo>
                            <a:pt x="16181" y="145629"/>
                          </a:moveTo>
                          <a:cubicBezTo>
                            <a:pt x="21575" y="124054"/>
                            <a:pt x="29665" y="105177"/>
                            <a:pt x="40452" y="86299"/>
                          </a:cubicBezTo>
                          <a:cubicBezTo>
                            <a:pt x="45846" y="78208"/>
                            <a:pt x="48543" y="67421"/>
                            <a:pt x="53937" y="56634"/>
                          </a:cubicBezTo>
                          <a:cubicBezTo>
                            <a:pt x="59330" y="48543"/>
                            <a:pt x="64724" y="40452"/>
                            <a:pt x="70117" y="35059"/>
                          </a:cubicBezTo>
                          <a:cubicBezTo>
                            <a:pt x="80905" y="21575"/>
                            <a:pt x="94389" y="8091"/>
                            <a:pt x="107873" y="0"/>
                          </a:cubicBezTo>
                          <a:cubicBezTo>
                            <a:pt x="107873" y="0"/>
                            <a:pt x="107873" y="0"/>
                            <a:pt x="107873" y="0"/>
                          </a:cubicBezTo>
                          <a:cubicBezTo>
                            <a:pt x="94389" y="10788"/>
                            <a:pt x="80905" y="21575"/>
                            <a:pt x="70117" y="35059"/>
                          </a:cubicBezTo>
                          <a:cubicBezTo>
                            <a:pt x="64724" y="43149"/>
                            <a:pt x="59330" y="51240"/>
                            <a:pt x="53937" y="59331"/>
                          </a:cubicBezTo>
                          <a:cubicBezTo>
                            <a:pt x="48543" y="67421"/>
                            <a:pt x="45846" y="78208"/>
                            <a:pt x="40452" y="86299"/>
                          </a:cubicBezTo>
                          <a:cubicBezTo>
                            <a:pt x="35059" y="94389"/>
                            <a:pt x="29665" y="102480"/>
                            <a:pt x="26968" y="113267"/>
                          </a:cubicBezTo>
                          <a:cubicBezTo>
                            <a:pt x="26968" y="124054"/>
                            <a:pt x="21575" y="134842"/>
                            <a:pt x="16181" y="145629"/>
                          </a:cubicBezTo>
                          <a:cubicBezTo>
                            <a:pt x="10787" y="167204"/>
                            <a:pt x="5394" y="188778"/>
                            <a:pt x="2697" y="213050"/>
                          </a:cubicBezTo>
                          <a:cubicBezTo>
                            <a:pt x="2697" y="213050"/>
                            <a:pt x="0" y="213050"/>
                            <a:pt x="0" y="213050"/>
                          </a:cubicBezTo>
                          <a:cubicBezTo>
                            <a:pt x="2697" y="188778"/>
                            <a:pt x="10787" y="167204"/>
                            <a:pt x="16181" y="145629"/>
                          </a:cubicBezTo>
                          <a:close/>
                        </a:path>
                      </a:pathLst>
                    </a:custGeom>
                    <a:solidFill>
                      <a:srgbClr val="DCFB8E">
                        <a:alpha val="60000"/>
                      </a:srgbClr>
                    </a:solidFill>
                    <a:ln w="26947" cap="flat">
                      <a:noFill/>
                      <a:prstDash val="solid"/>
                      <a:miter/>
                    </a:ln>
                  </p:spPr>
                  <p:txBody>
                    <a:bodyPr rtlCol="1" anchor="ctr"/>
                    <a:lstStyle/>
                    <a:p>
                      <a:endParaRPr lang="ar-SA"/>
                    </a:p>
                  </p:txBody>
                </p:sp>
              </p:grpSp>
              <p:grpSp>
                <p:nvGrpSpPr>
                  <p:cNvPr id="142" name="رسم 4">
                    <a:extLst>
                      <a:ext uri="{FF2B5EF4-FFF2-40B4-BE49-F238E27FC236}">
                        <a16:creationId xmlns:a16="http://schemas.microsoft.com/office/drawing/2014/main" id="{5D4B7BCF-A951-453B-B9CD-1DC0866645CB}"/>
                      </a:ext>
                    </a:extLst>
                  </p:cNvPr>
                  <p:cNvGrpSpPr/>
                  <p:nvPr/>
                </p:nvGrpSpPr>
                <p:grpSpPr>
                  <a:xfrm>
                    <a:off x="7275447" y="5970786"/>
                    <a:ext cx="952588" cy="1062551"/>
                    <a:chOff x="7275447" y="5970786"/>
                    <a:chExt cx="952588" cy="1062551"/>
                  </a:xfrm>
                  <a:solidFill>
                    <a:schemeClr val="accent1"/>
                  </a:solidFill>
                </p:grpSpPr>
                <p:sp>
                  <p:nvSpPr>
                    <p:cNvPr id="376" name="شكل حر: شكل 1950">
                      <a:extLst>
                        <a:ext uri="{FF2B5EF4-FFF2-40B4-BE49-F238E27FC236}">
                          <a16:creationId xmlns:a16="http://schemas.microsoft.com/office/drawing/2014/main" id="{FBC13F59-1C6A-4010-930B-B73F657EE947}"/>
                        </a:ext>
                      </a:extLst>
                    </p:cNvPr>
                    <p:cNvSpPr/>
                    <p:nvPr/>
                  </p:nvSpPr>
                  <p:spPr>
                    <a:xfrm>
                      <a:off x="8014986" y="6312403"/>
                      <a:ext cx="213049" cy="718238"/>
                    </a:xfrm>
                    <a:custGeom>
                      <a:avLst/>
                      <a:gdLst>
                        <a:gd name="connsiteX0" fmla="*/ 0 w 213049"/>
                        <a:gd name="connsiteY0" fmla="*/ 718238 h 718238"/>
                        <a:gd name="connsiteX1" fmla="*/ 43149 w 213049"/>
                        <a:gd name="connsiteY1" fmla="*/ 329894 h 718238"/>
                        <a:gd name="connsiteX2" fmla="*/ 107873 w 213049"/>
                        <a:gd name="connsiteY2" fmla="*/ 146509 h 718238"/>
                        <a:gd name="connsiteX3" fmla="*/ 213050 w 213049"/>
                        <a:gd name="connsiteY3" fmla="*/ 881 h 718238"/>
                        <a:gd name="connsiteX4" fmla="*/ 107873 w 213049"/>
                        <a:gd name="connsiteY4" fmla="*/ 718238 h 718238"/>
                        <a:gd name="connsiteX5" fmla="*/ 0 w 213049"/>
                        <a:gd name="connsiteY5" fmla="*/ 718238 h 718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049" h="718238">
                          <a:moveTo>
                            <a:pt x="0" y="718238"/>
                          </a:moveTo>
                          <a:cubicBezTo>
                            <a:pt x="2696" y="588790"/>
                            <a:pt x="13484" y="456645"/>
                            <a:pt x="43149" y="329894"/>
                          </a:cubicBezTo>
                          <a:cubicBezTo>
                            <a:pt x="56633" y="265170"/>
                            <a:pt x="78208" y="203143"/>
                            <a:pt x="107873" y="146509"/>
                          </a:cubicBezTo>
                          <a:cubicBezTo>
                            <a:pt x="115963" y="133025"/>
                            <a:pt x="204959" y="-12604"/>
                            <a:pt x="213050" y="881"/>
                          </a:cubicBezTo>
                          <a:cubicBezTo>
                            <a:pt x="207656" y="881"/>
                            <a:pt x="137538" y="499795"/>
                            <a:pt x="107873" y="718238"/>
                          </a:cubicBezTo>
                          <a:lnTo>
                            <a:pt x="0" y="718238"/>
                          </a:lnTo>
                          <a:close/>
                        </a:path>
                      </a:pathLst>
                    </a:custGeom>
                    <a:solidFill>
                      <a:srgbClr val="003B18"/>
                    </a:solidFill>
                    <a:ln w="26947" cap="flat">
                      <a:noFill/>
                      <a:prstDash val="solid"/>
                      <a:miter/>
                    </a:ln>
                  </p:spPr>
                  <p:txBody>
                    <a:bodyPr rtlCol="1" anchor="ctr"/>
                    <a:lstStyle/>
                    <a:p>
                      <a:endParaRPr lang="ar-SA"/>
                    </a:p>
                  </p:txBody>
                </p:sp>
                <p:sp>
                  <p:nvSpPr>
                    <p:cNvPr id="377" name="شكل حر: شكل 1951">
                      <a:extLst>
                        <a:ext uri="{FF2B5EF4-FFF2-40B4-BE49-F238E27FC236}">
                          <a16:creationId xmlns:a16="http://schemas.microsoft.com/office/drawing/2014/main" id="{BDF00E11-CCDE-4AD1-A383-050449D26DE4}"/>
                        </a:ext>
                      </a:extLst>
                    </p:cNvPr>
                    <p:cNvSpPr/>
                    <p:nvPr/>
                  </p:nvSpPr>
                  <p:spPr>
                    <a:xfrm>
                      <a:off x="8066226" y="6318678"/>
                      <a:ext cx="159112" cy="714660"/>
                    </a:xfrm>
                    <a:custGeom>
                      <a:avLst/>
                      <a:gdLst>
                        <a:gd name="connsiteX0" fmla="*/ 0 w 159112"/>
                        <a:gd name="connsiteY0" fmla="*/ 711964 h 714660"/>
                        <a:gd name="connsiteX1" fmla="*/ 78208 w 159112"/>
                        <a:gd name="connsiteY1" fmla="*/ 204959 h 714660"/>
                        <a:gd name="connsiteX2" fmla="*/ 159113 w 159112"/>
                        <a:gd name="connsiteY2" fmla="*/ 0 h 714660"/>
                        <a:gd name="connsiteX3" fmla="*/ 56634 w 159112"/>
                        <a:gd name="connsiteY3" fmla="*/ 714660 h 714660"/>
                        <a:gd name="connsiteX4" fmla="*/ 0 w 159112"/>
                        <a:gd name="connsiteY4" fmla="*/ 714660 h 714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112" h="714660">
                          <a:moveTo>
                            <a:pt x="0" y="711964"/>
                          </a:moveTo>
                          <a:cubicBezTo>
                            <a:pt x="13484" y="539367"/>
                            <a:pt x="37755" y="372163"/>
                            <a:pt x="78208" y="204959"/>
                          </a:cubicBezTo>
                          <a:cubicBezTo>
                            <a:pt x="97086" y="132145"/>
                            <a:pt x="129448" y="67421"/>
                            <a:pt x="159113" y="0"/>
                          </a:cubicBezTo>
                          <a:cubicBezTo>
                            <a:pt x="148326" y="48543"/>
                            <a:pt x="80905" y="507005"/>
                            <a:pt x="56634" y="714660"/>
                          </a:cubicBezTo>
                          <a:lnTo>
                            <a:pt x="0" y="714660"/>
                          </a:lnTo>
                          <a:close/>
                        </a:path>
                      </a:pathLst>
                    </a:custGeom>
                    <a:solidFill>
                      <a:srgbClr val="003B18"/>
                    </a:solidFill>
                    <a:ln w="26947" cap="flat">
                      <a:noFill/>
                      <a:prstDash val="solid"/>
                      <a:miter/>
                    </a:ln>
                  </p:spPr>
                  <p:txBody>
                    <a:bodyPr rtlCol="1" anchor="ctr"/>
                    <a:lstStyle/>
                    <a:p>
                      <a:endParaRPr lang="ar-SA"/>
                    </a:p>
                  </p:txBody>
                </p:sp>
                <p:sp>
                  <p:nvSpPr>
                    <p:cNvPr id="378" name="شكل حر: شكل 1952">
                      <a:extLst>
                        <a:ext uri="{FF2B5EF4-FFF2-40B4-BE49-F238E27FC236}">
                          <a16:creationId xmlns:a16="http://schemas.microsoft.com/office/drawing/2014/main" id="{5539F201-9A60-4DC5-ABA2-34323CE04E80}"/>
                        </a:ext>
                      </a:extLst>
                    </p:cNvPr>
                    <p:cNvSpPr/>
                    <p:nvPr/>
                  </p:nvSpPr>
                  <p:spPr>
                    <a:xfrm>
                      <a:off x="7599674" y="5970786"/>
                      <a:ext cx="407221" cy="1059855"/>
                    </a:xfrm>
                    <a:custGeom>
                      <a:avLst/>
                      <a:gdLst>
                        <a:gd name="connsiteX0" fmla="*/ 302046 w 407221"/>
                        <a:gd name="connsiteY0" fmla="*/ 1059856 h 1059855"/>
                        <a:gd name="connsiteX1" fmla="*/ 280471 w 407221"/>
                        <a:gd name="connsiteY1" fmla="*/ 906136 h 1059855"/>
                        <a:gd name="connsiteX2" fmla="*/ 180688 w 407221"/>
                        <a:gd name="connsiteY2" fmla="*/ 523186 h 1059855"/>
                        <a:gd name="connsiteX3" fmla="*/ 72815 w 407221"/>
                        <a:gd name="connsiteY3" fmla="*/ 134842 h 1059855"/>
                        <a:gd name="connsiteX4" fmla="*/ 0 w 407221"/>
                        <a:gd name="connsiteY4" fmla="*/ 0 h 1059855"/>
                        <a:gd name="connsiteX5" fmla="*/ 199566 w 407221"/>
                        <a:gd name="connsiteY5" fmla="*/ 194172 h 1059855"/>
                        <a:gd name="connsiteX6" fmla="*/ 350588 w 407221"/>
                        <a:gd name="connsiteY6" fmla="*/ 552851 h 1059855"/>
                        <a:gd name="connsiteX7" fmla="*/ 407222 w 407221"/>
                        <a:gd name="connsiteY7" fmla="*/ 1059856 h 1059855"/>
                        <a:gd name="connsiteX8" fmla="*/ 302046 w 407221"/>
                        <a:gd name="connsiteY8" fmla="*/ 1059856 h 1059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7221" h="1059855">
                          <a:moveTo>
                            <a:pt x="302046" y="1059856"/>
                          </a:moveTo>
                          <a:cubicBezTo>
                            <a:pt x="296652" y="1008615"/>
                            <a:pt x="288561" y="957376"/>
                            <a:pt x="280471" y="906136"/>
                          </a:cubicBezTo>
                          <a:cubicBezTo>
                            <a:pt x="256199" y="773991"/>
                            <a:pt x="221141" y="647240"/>
                            <a:pt x="180688" y="523186"/>
                          </a:cubicBezTo>
                          <a:cubicBezTo>
                            <a:pt x="140236" y="399131"/>
                            <a:pt x="132145" y="248109"/>
                            <a:pt x="72815" y="134842"/>
                          </a:cubicBezTo>
                          <a:cubicBezTo>
                            <a:pt x="48543" y="88996"/>
                            <a:pt x="24272" y="43149"/>
                            <a:pt x="0" y="0"/>
                          </a:cubicBezTo>
                          <a:cubicBezTo>
                            <a:pt x="75512" y="53937"/>
                            <a:pt x="145630" y="107873"/>
                            <a:pt x="199566" y="194172"/>
                          </a:cubicBezTo>
                          <a:cubicBezTo>
                            <a:pt x="266987" y="302046"/>
                            <a:pt x="318227" y="420706"/>
                            <a:pt x="350588" y="552851"/>
                          </a:cubicBezTo>
                          <a:cubicBezTo>
                            <a:pt x="391041" y="720055"/>
                            <a:pt x="404525" y="889955"/>
                            <a:pt x="407222" y="1059856"/>
                          </a:cubicBezTo>
                          <a:lnTo>
                            <a:pt x="302046" y="1059856"/>
                          </a:lnTo>
                          <a:close/>
                        </a:path>
                      </a:pathLst>
                    </a:custGeom>
                    <a:solidFill>
                      <a:srgbClr val="1F5C24"/>
                    </a:solidFill>
                    <a:ln w="26947" cap="flat">
                      <a:noFill/>
                      <a:prstDash val="solid"/>
                      <a:miter/>
                    </a:ln>
                  </p:spPr>
                  <p:txBody>
                    <a:bodyPr rtlCol="1" anchor="ctr"/>
                    <a:lstStyle/>
                    <a:p>
                      <a:endParaRPr lang="ar-SA"/>
                    </a:p>
                  </p:txBody>
                </p:sp>
                <p:sp>
                  <p:nvSpPr>
                    <p:cNvPr id="379" name="شكل حر: شكل 1953">
                      <a:extLst>
                        <a:ext uri="{FF2B5EF4-FFF2-40B4-BE49-F238E27FC236}">
                          <a16:creationId xmlns:a16="http://schemas.microsoft.com/office/drawing/2014/main" id="{97AC7E4A-33E2-4626-B723-4602CB552529}"/>
                        </a:ext>
                      </a:extLst>
                    </p:cNvPr>
                    <p:cNvSpPr/>
                    <p:nvPr/>
                  </p:nvSpPr>
                  <p:spPr>
                    <a:xfrm>
                      <a:off x="7618552" y="5984270"/>
                      <a:ext cx="388343" cy="1046371"/>
                    </a:xfrm>
                    <a:custGeom>
                      <a:avLst/>
                      <a:gdLst>
                        <a:gd name="connsiteX0" fmla="*/ 339801 w 388343"/>
                        <a:gd name="connsiteY0" fmla="*/ 1046372 h 1046371"/>
                        <a:gd name="connsiteX1" fmla="*/ 0 w 388343"/>
                        <a:gd name="connsiteY1" fmla="*/ 0 h 1046371"/>
                        <a:gd name="connsiteX2" fmla="*/ 180688 w 388343"/>
                        <a:gd name="connsiteY2" fmla="*/ 180688 h 1046371"/>
                        <a:gd name="connsiteX3" fmla="*/ 331710 w 388343"/>
                        <a:gd name="connsiteY3" fmla="*/ 539367 h 1046371"/>
                        <a:gd name="connsiteX4" fmla="*/ 388344 w 388343"/>
                        <a:gd name="connsiteY4" fmla="*/ 1046372 h 1046371"/>
                        <a:gd name="connsiteX5" fmla="*/ 339801 w 388343"/>
                        <a:gd name="connsiteY5" fmla="*/ 1046372 h 1046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8343" h="1046371">
                          <a:moveTo>
                            <a:pt x="339801" y="1046372"/>
                          </a:moveTo>
                          <a:cubicBezTo>
                            <a:pt x="326317" y="652634"/>
                            <a:pt x="240018" y="269683"/>
                            <a:pt x="0" y="0"/>
                          </a:cubicBezTo>
                          <a:cubicBezTo>
                            <a:pt x="67421" y="51240"/>
                            <a:pt x="132145" y="99783"/>
                            <a:pt x="180688" y="180688"/>
                          </a:cubicBezTo>
                          <a:cubicBezTo>
                            <a:pt x="248109" y="288561"/>
                            <a:pt x="299349" y="407222"/>
                            <a:pt x="331710" y="539367"/>
                          </a:cubicBezTo>
                          <a:cubicBezTo>
                            <a:pt x="372163" y="706571"/>
                            <a:pt x="385647" y="876471"/>
                            <a:pt x="388344" y="1046372"/>
                          </a:cubicBezTo>
                          <a:lnTo>
                            <a:pt x="339801" y="1046372"/>
                          </a:lnTo>
                          <a:close/>
                        </a:path>
                      </a:pathLst>
                    </a:custGeom>
                    <a:solidFill>
                      <a:srgbClr val="1F5C24"/>
                    </a:solidFill>
                    <a:ln w="26947" cap="flat">
                      <a:noFill/>
                      <a:prstDash val="solid"/>
                      <a:miter/>
                    </a:ln>
                  </p:spPr>
                  <p:txBody>
                    <a:bodyPr rtlCol="1" anchor="ctr"/>
                    <a:lstStyle/>
                    <a:p>
                      <a:endParaRPr lang="ar-SA"/>
                    </a:p>
                  </p:txBody>
                </p:sp>
                <p:sp>
                  <p:nvSpPr>
                    <p:cNvPr id="380" name="شكل حر: شكل 1954">
                      <a:extLst>
                        <a:ext uri="{FF2B5EF4-FFF2-40B4-BE49-F238E27FC236}">
                          <a16:creationId xmlns:a16="http://schemas.microsoft.com/office/drawing/2014/main" id="{1479BD27-59D6-4743-89DF-61C523A9943A}"/>
                        </a:ext>
                      </a:extLst>
                    </p:cNvPr>
                    <p:cNvSpPr/>
                    <p:nvPr/>
                  </p:nvSpPr>
                  <p:spPr>
                    <a:xfrm>
                      <a:off x="7275447" y="6406634"/>
                      <a:ext cx="345801" cy="276218"/>
                    </a:xfrm>
                    <a:custGeom>
                      <a:avLst/>
                      <a:gdLst>
                        <a:gd name="connsiteX0" fmla="*/ 140842 w 345801"/>
                        <a:gd name="connsiteY0" fmla="*/ 9130 h 276218"/>
                        <a:gd name="connsiteX1" fmla="*/ 235231 w 345801"/>
                        <a:gd name="connsiteY1" fmla="*/ 9130 h 276218"/>
                        <a:gd name="connsiteX2" fmla="*/ 345801 w 345801"/>
                        <a:gd name="connsiteY2" fmla="*/ 143971 h 276218"/>
                        <a:gd name="connsiteX3" fmla="*/ 205566 w 345801"/>
                        <a:gd name="connsiteY3" fmla="*/ 81944 h 276218"/>
                        <a:gd name="connsiteX4" fmla="*/ 70724 w 345801"/>
                        <a:gd name="connsiteY4" fmla="*/ 214089 h 276218"/>
                        <a:gd name="connsiteX5" fmla="*/ 606 w 345801"/>
                        <a:gd name="connsiteY5" fmla="*/ 270723 h 276218"/>
                        <a:gd name="connsiteX6" fmla="*/ 140842 w 345801"/>
                        <a:gd name="connsiteY6" fmla="*/ 9130 h 276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5801" h="276218">
                          <a:moveTo>
                            <a:pt x="140842" y="9130"/>
                          </a:moveTo>
                          <a:cubicBezTo>
                            <a:pt x="170507" y="-1657"/>
                            <a:pt x="200172" y="-4354"/>
                            <a:pt x="235231" y="9130"/>
                          </a:cubicBezTo>
                          <a:cubicBezTo>
                            <a:pt x="283774" y="25311"/>
                            <a:pt x="321530" y="81944"/>
                            <a:pt x="345801" y="143971"/>
                          </a:cubicBezTo>
                          <a:cubicBezTo>
                            <a:pt x="310742" y="79247"/>
                            <a:pt x="264896" y="38795"/>
                            <a:pt x="205566" y="81944"/>
                          </a:cubicBezTo>
                          <a:cubicBezTo>
                            <a:pt x="157023" y="117003"/>
                            <a:pt x="113874" y="168243"/>
                            <a:pt x="70724" y="214089"/>
                          </a:cubicBezTo>
                          <a:cubicBezTo>
                            <a:pt x="68027" y="216786"/>
                            <a:pt x="-7484" y="297691"/>
                            <a:pt x="606" y="270723"/>
                          </a:cubicBezTo>
                          <a:cubicBezTo>
                            <a:pt x="32969" y="176334"/>
                            <a:pt x="76118" y="76550"/>
                            <a:pt x="140842" y="9130"/>
                          </a:cubicBezTo>
                          <a:close/>
                        </a:path>
                      </a:pathLst>
                    </a:custGeom>
                    <a:solidFill>
                      <a:srgbClr val="284A55"/>
                    </a:solidFill>
                    <a:ln w="26947" cap="flat">
                      <a:noFill/>
                      <a:prstDash val="solid"/>
                      <a:miter/>
                    </a:ln>
                  </p:spPr>
                  <p:txBody>
                    <a:bodyPr rtlCol="1" anchor="ctr"/>
                    <a:lstStyle/>
                    <a:p>
                      <a:endParaRPr lang="ar-SA"/>
                    </a:p>
                  </p:txBody>
                </p:sp>
                <p:sp>
                  <p:nvSpPr>
                    <p:cNvPr id="381" name="شكل حر: شكل 1955">
                      <a:extLst>
                        <a:ext uri="{FF2B5EF4-FFF2-40B4-BE49-F238E27FC236}">
                          <a16:creationId xmlns:a16="http://schemas.microsoft.com/office/drawing/2014/main" id="{A9D0C4F7-B9CE-43E4-B2B6-B305C0FB5A13}"/>
                        </a:ext>
                      </a:extLst>
                    </p:cNvPr>
                    <p:cNvSpPr/>
                    <p:nvPr/>
                  </p:nvSpPr>
                  <p:spPr>
                    <a:xfrm>
                      <a:off x="7416289" y="6338467"/>
                      <a:ext cx="453067" cy="692174"/>
                    </a:xfrm>
                    <a:custGeom>
                      <a:avLst/>
                      <a:gdLst>
                        <a:gd name="connsiteX0" fmla="*/ 326317 w 453067"/>
                        <a:gd name="connsiteY0" fmla="*/ 692175 h 692174"/>
                        <a:gd name="connsiteX1" fmla="*/ 275077 w 453067"/>
                        <a:gd name="connsiteY1" fmla="*/ 414400 h 692174"/>
                        <a:gd name="connsiteX2" fmla="*/ 204959 w 453067"/>
                        <a:gd name="connsiteY2" fmla="*/ 209441 h 692174"/>
                        <a:gd name="connsiteX3" fmla="*/ 94389 w 453067"/>
                        <a:gd name="connsiteY3" fmla="*/ 74600 h 692174"/>
                        <a:gd name="connsiteX4" fmla="*/ 0 w 453067"/>
                        <a:gd name="connsiteY4" fmla="*/ 74600 h 692174"/>
                        <a:gd name="connsiteX5" fmla="*/ 56634 w 453067"/>
                        <a:gd name="connsiteY5" fmla="*/ 28754 h 692174"/>
                        <a:gd name="connsiteX6" fmla="*/ 229231 w 453067"/>
                        <a:gd name="connsiteY6" fmla="*/ 17966 h 692174"/>
                        <a:gd name="connsiteX7" fmla="*/ 240018 w 453067"/>
                        <a:gd name="connsiteY7" fmla="*/ 31450 h 692174"/>
                        <a:gd name="connsiteX8" fmla="*/ 366769 w 453067"/>
                        <a:gd name="connsiteY8" fmla="*/ 244500 h 692174"/>
                        <a:gd name="connsiteX9" fmla="*/ 453068 w 453067"/>
                        <a:gd name="connsiteY9" fmla="*/ 692175 h 692174"/>
                        <a:gd name="connsiteX10" fmla="*/ 326317 w 453067"/>
                        <a:gd name="connsiteY10" fmla="*/ 692175 h 692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3067" h="692174">
                          <a:moveTo>
                            <a:pt x="326317" y="692175"/>
                          </a:moveTo>
                          <a:cubicBezTo>
                            <a:pt x="315530" y="597785"/>
                            <a:pt x="299349" y="506093"/>
                            <a:pt x="275077" y="414400"/>
                          </a:cubicBezTo>
                          <a:cubicBezTo>
                            <a:pt x="261593" y="363161"/>
                            <a:pt x="240018" y="276862"/>
                            <a:pt x="204959" y="209441"/>
                          </a:cubicBezTo>
                          <a:cubicBezTo>
                            <a:pt x="177991" y="147414"/>
                            <a:pt x="140236" y="90780"/>
                            <a:pt x="94389" y="74600"/>
                          </a:cubicBezTo>
                          <a:cubicBezTo>
                            <a:pt x="59331" y="61116"/>
                            <a:pt x="29665" y="63812"/>
                            <a:pt x="0" y="74600"/>
                          </a:cubicBezTo>
                          <a:cubicBezTo>
                            <a:pt x="16181" y="55722"/>
                            <a:pt x="35058" y="42238"/>
                            <a:pt x="56634" y="28754"/>
                          </a:cubicBezTo>
                          <a:cubicBezTo>
                            <a:pt x="115963" y="-9002"/>
                            <a:pt x="175294" y="-6305"/>
                            <a:pt x="229231" y="17966"/>
                          </a:cubicBezTo>
                          <a:cubicBezTo>
                            <a:pt x="231928" y="23360"/>
                            <a:pt x="234625" y="28754"/>
                            <a:pt x="240018" y="31450"/>
                          </a:cubicBezTo>
                          <a:cubicBezTo>
                            <a:pt x="283167" y="104265"/>
                            <a:pt x="337104" y="166292"/>
                            <a:pt x="366769" y="244500"/>
                          </a:cubicBezTo>
                          <a:cubicBezTo>
                            <a:pt x="418009" y="387432"/>
                            <a:pt x="444977" y="538455"/>
                            <a:pt x="453068" y="692175"/>
                          </a:cubicBezTo>
                          <a:lnTo>
                            <a:pt x="326317" y="692175"/>
                          </a:lnTo>
                          <a:close/>
                        </a:path>
                      </a:pathLst>
                    </a:custGeom>
                    <a:solidFill>
                      <a:srgbClr val="115220"/>
                    </a:solidFill>
                    <a:ln w="26947" cap="flat">
                      <a:noFill/>
                      <a:prstDash val="solid"/>
                      <a:miter/>
                    </a:ln>
                  </p:spPr>
                  <p:txBody>
                    <a:bodyPr rtlCol="1" anchor="ctr"/>
                    <a:lstStyle/>
                    <a:p>
                      <a:endParaRPr lang="ar-SA"/>
                    </a:p>
                  </p:txBody>
                </p:sp>
                <p:sp>
                  <p:nvSpPr>
                    <p:cNvPr id="382" name="شكل حر: شكل 1956">
                      <a:extLst>
                        <a:ext uri="{FF2B5EF4-FFF2-40B4-BE49-F238E27FC236}">
                          <a16:creationId xmlns:a16="http://schemas.microsoft.com/office/drawing/2014/main" id="{3588C202-FA88-45AF-A655-7987E21AFB3B}"/>
                        </a:ext>
                      </a:extLst>
                    </p:cNvPr>
                    <p:cNvSpPr/>
                    <p:nvPr/>
                  </p:nvSpPr>
                  <p:spPr>
                    <a:xfrm>
                      <a:off x="7645520" y="6356433"/>
                      <a:ext cx="277773" cy="674208"/>
                    </a:xfrm>
                    <a:custGeom>
                      <a:avLst/>
                      <a:gdLst>
                        <a:gd name="connsiteX0" fmla="*/ 223837 w 277773"/>
                        <a:gd name="connsiteY0" fmla="*/ 674209 h 674208"/>
                        <a:gd name="connsiteX1" fmla="*/ 137539 w 277773"/>
                        <a:gd name="connsiteY1" fmla="*/ 226534 h 674208"/>
                        <a:gd name="connsiteX2" fmla="*/ 10787 w 277773"/>
                        <a:gd name="connsiteY2" fmla="*/ 13484 h 674208"/>
                        <a:gd name="connsiteX3" fmla="*/ 0 w 277773"/>
                        <a:gd name="connsiteY3" fmla="*/ 0 h 674208"/>
                        <a:gd name="connsiteX4" fmla="*/ 140236 w 277773"/>
                        <a:gd name="connsiteY4" fmla="*/ 126751 h 674208"/>
                        <a:gd name="connsiteX5" fmla="*/ 266986 w 277773"/>
                        <a:gd name="connsiteY5" fmla="*/ 523186 h 674208"/>
                        <a:gd name="connsiteX6" fmla="*/ 277773 w 277773"/>
                        <a:gd name="connsiteY6" fmla="*/ 671512 h 674208"/>
                        <a:gd name="connsiteX7" fmla="*/ 223837 w 277773"/>
                        <a:gd name="connsiteY7" fmla="*/ 671512 h 674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7773" h="674208">
                          <a:moveTo>
                            <a:pt x="223837" y="674209"/>
                          </a:moveTo>
                          <a:cubicBezTo>
                            <a:pt x="215747" y="520489"/>
                            <a:pt x="188778" y="369466"/>
                            <a:pt x="137539" y="226534"/>
                          </a:cubicBezTo>
                          <a:cubicBezTo>
                            <a:pt x="110570" y="148326"/>
                            <a:pt x="53937" y="88996"/>
                            <a:pt x="10787" y="13484"/>
                          </a:cubicBezTo>
                          <a:cubicBezTo>
                            <a:pt x="8090" y="8091"/>
                            <a:pt x="5394" y="2697"/>
                            <a:pt x="0" y="0"/>
                          </a:cubicBezTo>
                          <a:cubicBezTo>
                            <a:pt x="53937" y="24272"/>
                            <a:pt x="102479" y="70118"/>
                            <a:pt x="140236" y="126751"/>
                          </a:cubicBezTo>
                          <a:cubicBezTo>
                            <a:pt x="218444" y="240018"/>
                            <a:pt x="253502" y="377557"/>
                            <a:pt x="266986" y="523186"/>
                          </a:cubicBezTo>
                          <a:cubicBezTo>
                            <a:pt x="272380" y="571728"/>
                            <a:pt x="275077" y="622968"/>
                            <a:pt x="277773" y="671512"/>
                          </a:cubicBezTo>
                          <a:lnTo>
                            <a:pt x="223837" y="671512"/>
                          </a:lnTo>
                          <a:close/>
                        </a:path>
                      </a:pathLst>
                    </a:custGeom>
                    <a:solidFill>
                      <a:srgbClr val="25981C"/>
                    </a:solidFill>
                    <a:ln w="26947" cap="flat">
                      <a:noFill/>
                      <a:prstDash val="solid"/>
                      <a:miter/>
                    </a:ln>
                  </p:spPr>
                  <p:txBody>
                    <a:bodyPr rtlCol="1" anchor="ctr"/>
                    <a:lstStyle/>
                    <a:p>
                      <a:endParaRPr lang="ar-SA"/>
                    </a:p>
                  </p:txBody>
                </p:sp>
              </p:grpSp>
              <p:grpSp>
                <p:nvGrpSpPr>
                  <p:cNvPr id="143" name="رسم 4">
                    <a:extLst>
                      <a:ext uri="{FF2B5EF4-FFF2-40B4-BE49-F238E27FC236}">
                        <a16:creationId xmlns:a16="http://schemas.microsoft.com/office/drawing/2014/main" id="{F5E62A23-E4F8-4B47-B353-E728C8F404E7}"/>
                      </a:ext>
                    </a:extLst>
                  </p:cNvPr>
                  <p:cNvGrpSpPr/>
                  <p:nvPr/>
                </p:nvGrpSpPr>
                <p:grpSpPr>
                  <a:xfrm>
                    <a:off x="5789493" y="5924940"/>
                    <a:ext cx="904045" cy="1108397"/>
                    <a:chOff x="5789493" y="5924940"/>
                    <a:chExt cx="904045" cy="1108397"/>
                  </a:xfrm>
                  <a:solidFill>
                    <a:schemeClr val="accent1"/>
                  </a:solidFill>
                </p:grpSpPr>
                <p:sp>
                  <p:nvSpPr>
                    <p:cNvPr id="368" name="شكل حر: شكل 1958">
                      <a:extLst>
                        <a:ext uri="{FF2B5EF4-FFF2-40B4-BE49-F238E27FC236}">
                          <a16:creationId xmlns:a16="http://schemas.microsoft.com/office/drawing/2014/main" id="{3FE88EA7-81EC-4E56-B175-EEA8C1B13776}"/>
                        </a:ext>
                      </a:extLst>
                    </p:cNvPr>
                    <p:cNvSpPr/>
                    <p:nvPr/>
                  </p:nvSpPr>
                  <p:spPr>
                    <a:xfrm>
                      <a:off x="6437339" y="6131527"/>
                      <a:ext cx="256199" cy="901811"/>
                    </a:xfrm>
                    <a:custGeom>
                      <a:avLst/>
                      <a:gdLst>
                        <a:gd name="connsiteX0" fmla="*/ 0 w 256199"/>
                        <a:gd name="connsiteY0" fmla="*/ 899115 h 901811"/>
                        <a:gd name="connsiteX1" fmla="*/ 0 w 256199"/>
                        <a:gd name="connsiteY1" fmla="*/ 893721 h 901811"/>
                        <a:gd name="connsiteX2" fmla="*/ 51240 w 256199"/>
                        <a:gd name="connsiteY2" fmla="*/ 394807 h 901811"/>
                        <a:gd name="connsiteX3" fmla="*/ 129448 w 256199"/>
                        <a:gd name="connsiteY3" fmla="*/ 173667 h 901811"/>
                        <a:gd name="connsiteX4" fmla="*/ 256199 w 256199"/>
                        <a:gd name="connsiteY4" fmla="*/ 1069 h 901811"/>
                        <a:gd name="connsiteX5" fmla="*/ 124054 w 256199"/>
                        <a:gd name="connsiteY5" fmla="*/ 901811 h 901811"/>
                        <a:gd name="connsiteX6" fmla="*/ 0 w 256199"/>
                        <a:gd name="connsiteY6" fmla="*/ 901811 h 901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6199" h="901811">
                          <a:moveTo>
                            <a:pt x="0" y="899115"/>
                          </a:moveTo>
                          <a:cubicBezTo>
                            <a:pt x="0" y="896418"/>
                            <a:pt x="0" y="896418"/>
                            <a:pt x="0" y="893721"/>
                          </a:cubicBezTo>
                          <a:cubicBezTo>
                            <a:pt x="0" y="726517"/>
                            <a:pt x="13484" y="556617"/>
                            <a:pt x="51240" y="394807"/>
                          </a:cubicBezTo>
                          <a:cubicBezTo>
                            <a:pt x="70118" y="316599"/>
                            <a:pt x="94389" y="241087"/>
                            <a:pt x="129448" y="173667"/>
                          </a:cubicBezTo>
                          <a:cubicBezTo>
                            <a:pt x="137539" y="157485"/>
                            <a:pt x="245412" y="-15112"/>
                            <a:pt x="256199" y="1069"/>
                          </a:cubicBezTo>
                          <a:cubicBezTo>
                            <a:pt x="250806" y="1069"/>
                            <a:pt x="153719" y="667187"/>
                            <a:pt x="124054" y="901811"/>
                          </a:cubicBezTo>
                          <a:lnTo>
                            <a:pt x="0" y="901811"/>
                          </a:lnTo>
                          <a:close/>
                        </a:path>
                      </a:pathLst>
                    </a:custGeom>
                    <a:solidFill>
                      <a:srgbClr val="003B18"/>
                    </a:solidFill>
                    <a:ln w="26947" cap="flat">
                      <a:noFill/>
                      <a:prstDash val="solid"/>
                      <a:miter/>
                    </a:ln>
                  </p:spPr>
                  <p:txBody>
                    <a:bodyPr rtlCol="1" anchor="ctr"/>
                    <a:lstStyle/>
                    <a:p>
                      <a:endParaRPr lang="ar-SA"/>
                    </a:p>
                  </p:txBody>
                </p:sp>
                <p:sp>
                  <p:nvSpPr>
                    <p:cNvPr id="369" name="شكل حر: شكل 1959">
                      <a:extLst>
                        <a:ext uri="{FF2B5EF4-FFF2-40B4-BE49-F238E27FC236}">
                          <a16:creationId xmlns:a16="http://schemas.microsoft.com/office/drawing/2014/main" id="{90013D2D-9ED9-4FF6-80EB-B3EDE05625B4}"/>
                        </a:ext>
                      </a:extLst>
                    </p:cNvPr>
                    <p:cNvSpPr/>
                    <p:nvPr/>
                  </p:nvSpPr>
                  <p:spPr>
                    <a:xfrm>
                      <a:off x="6496669" y="6135293"/>
                      <a:ext cx="194172" cy="895348"/>
                    </a:xfrm>
                    <a:custGeom>
                      <a:avLst/>
                      <a:gdLst>
                        <a:gd name="connsiteX0" fmla="*/ 0 w 194172"/>
                        <a:gd name="connsiteY0" fmla="*/ 895349 h 895348"/>
                        <a:gd name="connsiteX1" fmla="*/ 97086 w 194172"/>
                        <a:gd name="connsiteY1" fmla="*/ 248109 h 895348"/>
                        <a:gd name="connsiteX2" fmla="*/ 194172 w 194172"/>
                        <a:gd name="connsiteY2" fmla="*/ 0 h 895348"/>
                        <a:gd name="connsiteX3" fmla="*/ 64724 w 194172"/>
                        <a:gd name="connsiteY3" fmla="*/ 895349 h 895348"/>
                        <a:gd name="connsiteX4" fmla="*/ 0 w 194172"/>
                        <a:gd name="connsiteY4" fmla="*/ 895349 h 89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172" h="895348">
                          <a:moveTo>
                            <a:pt x="0" y="895349"/>
                          </a:moveTo>
                          <a:cubicBezTo>
                            <a:pt x="13484" y="676905"/>
                            <a:pt x="43149" y="461159"/>
                            <a:pt x="97086" y="248109"/>
                          </a:cubicBezTo>
                          <a:cubicBezTo>
                            <a:pt x="121357" y="161810"/>
                            <a:pt x="159113" y="83602"/>
                            <a:pt x="194172" y="0"/>
                          </a:cubicBezTo>
                          <a:cubicBezTo>
                            <a:pt x="180688" y="59330"/>
                            <a:pt x="91693" y="674208"/>
                            <a:pt x="64724" y="895349"/>
                          </a:cubicBezTo>
                          <a:lnTo>
                            <a:pt x="0" y="895349"/>
                          </a:lnTo>
                          <a:close/>
                        </a:path>
                      </a:pathLst>
                    </a:custGeom>
                    <a:solidFill>
                      <a:srgbClr val="003B18"/>
                    </a:solidFill>
                    <a:ln w="26947" cap="flat">
                      <a:noFill/>
                      <a:prstDash val="solid"/>
                      <a:miter/>
                    </a:ln>
                  </p:spPr>
                  <p:txBody>
                    <a:bodyPr rtlCol="1" anchor="ctr"/>
                    <a:lstStyle/>
                    <a:p>
                      <a:endParaRPr lang="ar-SA"/>
                    </a:p>
                  </p:txBody>
                </p:sp>
                <p:grpSp>
                  <p:nvGrpSpPr>
                    <p:cNvPr id="370" name="رسم 4">
                      <a:extLst>
                        <a:ext uri="{FF2B5EF4-FFF2-40B4-BE49-F238E27FC236}">
                          <a16:creationId xmlns:a16="http://schemas.microsoft.com/office/drawing/2014/main" id="{C1263A75-2E06-43CD-8EBD-396C513DE334}"/>
                        </a:ext>
                      </a:extLst>
                    </p:cNvPr>
                    <p:cNvGrpSpPr/>
                    <p:nvPr/>
                  </p:nvGrpSpPr>
                  <p:grpSpPr>
                    <a:xfrm>
                      <a:off x="6200018" y="5924940"/>
                      <a:ext cx="323619" cy="1108397"/>
                      <a:chOff x="6200018" y="5924940"/>
                      <a:chExt cx="323619" cy="1108397"/>
                    </a:xfrm>
                    <a:solidFill>
                      <a:srgbClr val="1F5C24"/>
                    </a:solidFill>
                  </p:grpSpPr>
                  <p:sp>
                    <p:nvSpPr>
                      <p:cNvPr id="374" name="شكل حر: شكل 1961">
                        <a:extLst>
                          <a:ext uri="{FF2B5EF4-FFF2-40B4-BE49-F238E27FC236}">
                            <a16:creationId xmlns:a16="http://schemas.microsoft.com/office/drawing/2014/main" id="{4D25B894-7B83-4A20-93FC-C25A0A4A3405}"/>
                          </a:ext>
                        </a:extLst>
                      </p:cNvPr>
                      <p:cNvSpPr/>
                      <p:nvPr/>
                    </p:nvSpPr>
                    <p:spPr>
                      <a:xfrm>
                        <a:off x="6200018" y="5924940"/>
                        <a:ext cx="323619" cy="1108397"/>
                      </a:xfrm>
                      <a:custGeom>
                        <a:avLst/>
                        <a:gdLst>
                          <a:gd name="connsiteX0" fmla="*/ 240018 w 323619"/>
                          <a:gd name="connsiteY0" fmla="*/ 1105702 h 1108397"/>
                          <a:gd name="connsiteX1" fmla="*/ 218444 w 323619"/>
                          <a:gd name="connsiteY1" fmla="*/ 911530 h 1108397"/>
                          <a:gd name="connsiteX2" fmla="*/ 140236 w 323619"/>
                          <a:gd name="connsiteY2" fmla="*/ 525882 h 1108397"/>
                          <a:gd name="connsiteX3" fmla="*/ 56634 w 323619"/>
                          <a:gd name="connsiteY3" fmla="*/ 134842 h 1108397"/>
                          <a:gd name="connsiteX4" fmla="*/ 0 w 323619"/>
                          <a:gd name="connsiteY4" fmla="*/ 0 h 1108397"/>
                          <a:gd name="connsiteX5" fmla="*/ 159113 w 323619"/>
                          <a:gd name="connsiteY5" fmla="*/ 196869 h 1108397"/>
                          <a:gd name="connsiteX6" fmla="*/ 277774 w 323619"/>
                          <a:gd name="connsiteY6" fmla="*/ 558244 h 1108397"/>
                          <a:gd name="connsiteX7" fmla="*/ 323620 w 323619"/>
                          <a:gd name="connsiteY7" fmla="*/ 1108398 h 1108397"/>
                          <a:gd name="connsiteX8" fmla="*/ 240018 w 323619"/>
                          <a:gd name="connsiteY8" fmla="*/ 1108398 h 1108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3619" h="1108397">
                            <a:moveTo>
                              <a:pt x="240018" y="1105702"/>
                            </a:moveTo>
                            <a:cubicBezTo>
                              <a:pt x="234625" y="1040977"/>
                              <a:pt x="229231" y="976253"/>
                              <a:pt x="218444" y="911530"/>
                            </a:cubicBezTo>
                            <a:cubicBezTo>
                              <a:pt x="199566" y="779385"/>
                              <a:pt x="172598" y="652633"/>
                              <a:pt x="140236" y="525882"/>
                            </a:cubicBezTo>
                            <a:cubicBezTo>
                              <a:pt x="107873" y="401828"/>
                              <a:pt x="102480" y="248109"/>
                              <a:pt x="56634" y="134842"/>
                            </a:cubicBezTo>
                            <a:cubicBezTo>
                              <a:pt x="37756" y="88996"/>
                              <a:pt x="18878" y="43149"/>
                              <a:pt x="0" y="0"/>
                            </a:cubicBezTo>
                            <a:cubicBezTo>
                              <a:pt x="59331" y="53937"/>
                              <a:pt x="115964" y="107873"/>
                              <a:pt x="159113" y="196869"/>
                            </a:cubicBezTo>
                            <a:cubicBezTo>
                              <a:pt x="213050" y="304742"/>
                              <a:pt x="253503" y="423403"/>
                              <a:pt x="277774" y="558244"/>
                            </a:cubicBezTo>
                            <a:cubicBezTo>
                              <a:pt x="310136" y="738932"/>
                              <a:pt x="323620" y="922317"/>
                              <a:pt x="323620" y="1108398"/>
                            </a:cubicBezTo>
                            <a:lnTo>
                              <a:pt x="240018" y="1108398"/>
                            </a:lnTo>
                            <a:close/>
                          </a:path>
                        </a:pathLst>
                      </a:custGeom>
                      <a:solidFill>
                        <a:srgbClr val="1F5C24"/>
                      </a:solidFill>
                      <a:ln w="26947" cap="flat">
                        <a:noFill/>
                        <a:prstDash val="solid"/>
                        <a:miter/>
                      </a:ln>
                    </p:spPr>
                    <p:txBody>
                      <a:bodyPr rtlCol="1" anchor="ctr"/>
                      <a:lstStyle/>
                      <a:p>
                        <a:endParaRPr lang="ar-SA"/>
                      </a:p>
                    </p:txBody>
                  </p:sp>
                  <p:sp>
                    <p:nvSpPr>
                      <p:cNvPr id="375" name="شكل حر: شكل 1962">
                        <a:extLst>
                          <a:ext uri="{FF2B5EF4-FFF2-40B4-BE49-F238E27FC236}">
                            <a16:creationId xmlns:a16="http://schemas.microsoft.com/office/drawing/2014/main" id="{B84A309D-6BF2-477E-A4D9-A8A4F472C5C0}"/>
                          </a:ext>
                        </a:extLst>
                      </p:cNvPr>
                      <p:cNvSpPr/>
                      <p:nvPr/>
                    </p:nvSpPr>
                    <p:spPr>
                      <a:xfrm>
                        <a:off x="6216199" y="5938424"/>
                        <a:ext cx="307438" cy="1092217"/>
                      </a:xfrm>
                      <a:custGeom>
                        <a:avLst/>
                        <a:gdLst>
                          <a:gd name="connsiteX0" fmla="*/ 266986 w 307438"/>
                          <a:gd name="connsiteY0" fmla="*/ 1092218 h 1092217"/>
                          <a:gd name="connsiteX1" fmla="*/ 0 w 307438"/>
                          <a:gd name="connsiteY1" fmla="*/ 0 h 1092217"/>
                          <a:gd name="connsiteX2" fmla="*/ 142932 w 307438"/>
                          <a:gd name="connsiteY2" fmla="*/ 180688 h 1092217"/>
                          <a:gd name="connsiteX3" fmla="*/ 261593 w 307438"/>
                          <a:gd name="connsiteY3" fmla="*/ 542064 h 1092217"/>
                          <a:gd name="connsiteX4" fmla="*/ 307439 w 307438"/>
                          <a:gd name="connsiteY4" fmla="*/ 1092218 h 1092217"/>
                          <a:gd name="connsiteX5" fmla="*/ 266986 w 307438"/>
                          <a:gd name="connsiteY5" fmla="*/ 1092218 h 1092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438" h="1092217">
                            <a:moveTo>
                              <a:pt x="266986" y="1092218"/>
                            </a:moveTo>
                            <a:cubicBezTo>
                              <a:pt x="258896" y="682299"/>
                              <a:pt x="194172" y="280471"/>
                              <a:pt x="0" y="0"/>
                            </a:cubicBezTo>
                            <a:cubicBezTo>
                              <a:pt x="53937" y="51240"/>
                              <a:pt x="105176" y="102480"/>
                              <a:pt x="142932" y="180688"/>
                            </a:cubicBezTo>
                            <a:cubicBezTo>
                              <a:pt x="196869" y="288561"/>
                              <a:pt x="237321" y="407222"/>
                              <a:pt x="261593" y="542064"/>
                            </a:cubicBezTo>
                            <a:cubicBezTo>
                              <a:pt x="293955" y="722751"/>
                              <a:pt x="307439" y="906136"/>
                              <a:pt x="307439" y="1092218"/>
                            </a:cubicBezTo>
                            <a:lnTo>
                              <a:pt x="266986" y="1092218"/>
                            </a:lnTo>
                            <a:close/>
                          </a:path>
                        </a:pathLst>
                      </a:custGeom>
                      <a:solidFill>
                        <a:srgbClr val="1F5C24"/>
                      </a:solidFill>
                      <a:ln w="26947" cap="flat">
                        <a:noFill/>
                        <a:prstDash val="solid"/>
                        <a:miter/>
                      </a:ln>
                    </p:spPr>
                    <p:txBody>
                      <a:bodyPr rtlCol="1" anchor="ctr"/>
                      <a:lstStyle/>
                      <a:p>
                        <a:endParaRPr lang="ar-SA"/>
                      </a:p>
                    </p:txBody>
                  </p:sp>
                </p:grpSp>
                <p:sp>
                  <p:nvSpPr>
                    <p:cNvPr id="371" name="شكل حر: شكل 1963">
                      <a:extLst>
                        <a:ext uri="{FF2B5EF4-FFF2-40B4-BE49-F238E27FC236}">
                          <a16:creationId xmlns:a16="http://schemas.microsoft.com/office/drawing/2014/main" id="{963012BA-1478-4F6F-AB45-5A63FF1B14F9}"/>
                        </a:ext>
                      </a:extLst>
                    </p:cNvPr>
                    <p:cNvSpPr/>
                    <p:nvPr/>
                  </p:nvSpPr>
                  <p:spPr>
                    <a:xfrm>
                      <a:off x="5789493" y="6368878"/>
                      <a:ext cx="345800" cy="276218"/>
                    </a:xfrm>
                    <a:custGeom>
                      <a:avLst/>
                      <a:gdLst>
                        <a:gd name="connsiteX0" fmla="*/ 140841 w 345800"/>
                        <a:gd name="connsiteY0" fmla="*/ 9130 h 276218"/>
                        <a:gd name="connsiteX1" fmla="*/ 235231 w 345800"/>
                        <a:gd name="connsiteY1" fmla="*/ 9130 h 276218"/>
                        <a:gd name="connsiteX2" fmla="*/ 345801 w 345800"/>
                        <a:gd name="connsiteY2" fmla="*/ 143971 h 276218"/>
                        <a:gd name="connsiteX3" fmla="*/ 205566 w 345800"/>
                        <a:gd name="connsiteY3" fmla="*/ 81944 h 276218"/>
                        <a:gd name="connsiteX4" fmla="*/ 70724 w 345800"/>
                        <a:gd name="connsiteY4" fmla="*/ 214089 h 276218"/>
                        <a:gd name="connsiteX5" fmla="*/ 606 w 345800"/>
                        <a:gd name="connsiteY5" fmla="*/ 270722 h 276218"/>
                        <a:gd name="connsiteX6" fmla="*/ 140841 w 345800"/>
                        <a:gd name="connsiteY6" fmla="*/ 9130 h 276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5800" h="276218">
                          <a:moveTo>
                            <a:pt x="140841" y="9130"/>
                          </a:moveTo>
                          <a:cubicBezTo>
                            <a:pt x="170507" y="-1657"/>
                            <a:pt x="200172" y="-4354"/>
                            <a:pt x="235231" y="9130"/>
                          </a:cubicBezTo>
                          <a:cubicBezTo>
                            <a:pt x="283774" y="25311"/>
                            <a:pt x="321530" y="81944"/>
                            <a:pt x="345801" y="143971"/>
                          </a:cubicBezTo>
                          <a:cubicBezTo>
                            <a:pt x="310742" y="79247"/>
                            <a:pt x="264896" y="38795"/>
                            <a:pt x="205566" y="81944"/>
                          </a:cubicBezTo>
                          <a:cubicBezTo>
                            <a:pt x="157023" y="117003"/>
                            <a:pt x="113873" y="168243"/>
                            <a:pt x="70724" y="214089"/>
                          </a:cubicBezTo>
                          <a:cubicBezTo>
                            <a:pt x="68027" y="216786"/>
                            <a:pt x="-7484" y="297691"/>
                            <a:pt x="606" y="270722"/>
                          </a:cubicBezTo>
                          <a:cubicBezTo>
                            <a:pt x="32968" y="179030"/>
                            <a:pt x="76118" y="79247"/>
                            <a:pt x="140841" y="9130"/>
                          </a:cubicBezTo>
                          <a:close/>
                        </a:path>
                      </a:pathLst>
                    </a:custGeom>
                    <a:solidFill>
                      <a:srgbClr val="284A55"/>
                    </a:solidFill>
                    <a:ln w="26947" cap="flat">
                      <a:noFill/>
                      <a:prstDash val="solid"/>
                      <a:miter/>
                    </a:ln>
                  </p:spPr>
                  <p:txBody>
                    <a:bodyPr rtlCol="1" anchor="ctr"/>
                    <a:lstStyle/>
                    <a:p>
                      <a:endParaRPr lang="ar-SA"/>
                    </a:p>
                  </p:txBody>
                </p:sp>
                <p:sp>
                  <p:nvSpPr>
                    <p:cNvPr id="372" name="شكل حر: شكل 1964">
                      <a:extLst>
                        <a:ext uri="{FF2B5EF4-FFF2-40B4-BE49-F238E27FC236}">
                          <a16:creationId xmlns:a16="http://schemas.microsoft.com/office/drawing/2014/main" id="{3E6EAAF6-B66A-4A21-8172-048A0AD3546F}"/>
                        </a:ext>
                      </a:extLst>
                    </p:cNvPr>
                    <p:cNvSpPr/>
                    <p:nvPr/>
                  </p:nvSpPr>
                  <p:spPr>
                    <a:xfrm>
                      <a:off x="5930334" y="6303408"/>
                      <a:ext cx="453067" cy="727233"/>
                    </a:xfrm>
                    <a:custGeom>
                      <a:avLst/>
                      <a:gdLst>
                        <a:gd name="connsiteX0" fmla="*/ 329014 w 453067"/>
                        <a:gd name="connsiteY0" fmla="*/ 727234 h 727233"/>
                        <a:gd name="connsiteX1" fmla="*/ 275077 w 453067"/>
                        <a:gd name="connsiteY1" fmla="*/ 414401 h 727233"/>
                        <a:gd name="connsiteX2" fmla="*/ 204959 w 453067"/>
                        <a:gd name="connsiteY2" fmla="*/ 209441 h 727233"/>
                        <a:gd name="connsiteX3" fmla="*/ 94389 w 453067"/>
                        <a:gd name="connsiteY3" fmla="*/ 74600 h 727233"/>
                        <a:gd name="connsiteX4" fmla="*/ 0 w 453067"/>
                        <a:gd name="connsiteY4" fmla="*/ 74600 h 727233"/>
                        <a:gd name="connsiteX5" fmla="*/ 56634 w 453067"/>
                        <a:gd name="connsiteY5" fmla="*/ 28754 h 727233"/>
                        <a:gd name="connsiteX6" fmla="*/ 229231 w 453067"/>
                        <a:gd name="connsiteY6" fmla="*/ 17966 h 727233"/>
                        <a:gd name="connsiteX7" fmla="*/ 240018 w 453067"/>
                        <a:gd name="connsiteY7" fmla="*/ 31450 h 727233"/>
                        <a:gd name="connsiteX8" fmla="*/ 366769 w 453067"/>
                        <a:gd name="connsiteY8" fmla="*/ 244500 h 727233"/>
                        <a:gd name="connsiteX9" fmla="*/ 453068 w 453067"/>
                        <a:gd name="connsiteY9" fmla="*/ 727234 h 727233"/>
                        <a:gd name="connsiteX10" fmla="*/ 329014 w 453067"/>
                        <a:gd name="connsiteY10" fmla="*/ 727234 h 727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3067" h="727233">
                          <a:moveTo>
                            <a:pt x="329014" y="727234"/>
                          </a:moveTo>
                          <a:cubicBezTo>
                            <a:pt x="318226" y="622056"/>
                            <a:pt x="302046" y="516880"/>
                            <a:pt x="275077" y="414401"/>
                          </a:cubicBezTo>
                          <a:cubicBezTo>
                            <a:pt x="261593" y="363161"/>
                            <a:pt x="240018" y="276862"/>
                            <a:pt x="204959" y="209441"/>
                          </a:cubicBezTo>
                          <a:cubicBezTo>
                            <a:pt x="177991" y="147414"/>
                            <a:pt x="140236" y="90781"/>
                            <a:pt x="94389" y="74600"/>
                          </a:cubicBezTo>
                          <a:cubicBezTo>
                            <a:pt x="59331" y="61116"/>
                            <a:pt x="29665" y="63813"/>
                            <a:pt x="0" y="74600"/>
                          </a:cubicBezTo>
                          <a:cubicBezTo>
                            <a:pt x="16181" y="55722"/>
                            <a:pt x="35059" y="42238"/>
                            <a:pt x="56634" y="28754"/>
                          </a:cubicBezTo>
                          <a:cubicBezTo>
                            <a:pt x="115964" y="-9002"/>
                            <a:pt x="175294" y="-6305"/>
                            <a:pt x="229231" y="17966"/>
                          </a:cubicBezTo>
                          <a:cubicBezTo>
                            <a:pt x="231928" y="23360"/>
                            <a:pt x="234625" y="28754"/>
                            <a:pt x="240018" y="31450"/>
                          </a:cubicBezTo>
                          <a:cubicBezTo>
                            <a:pt x="283167" y="104265"/>
                            <a:pt x="337104" y="166292"/>
                            <a:pt x="366769" y="244500"/>
                          </a:cubicBezTo>
                          <a:cubicBezTo>
                            <a:pt x="423403" y="398220"/>
                            <a:pt x="447674" y="562727"/>
                            <a:pt x="453068" y="727234"/>
                          </a:cubicBezTo>
                          <a:lnTo>
                            <a:pt x="329014" y="727234"/>
                          </a:lnTo>
                          <a:close/>
                        </a:path>
                      </a:pathLst>
                    </a:custGeom>
                    <a:solidFill>
                      <a:srgbClr val="115220"/>
                    </a:solidFill>
                    <a:ln w="26947" cap="flat">
                      <a:noFill/>
                      <a:prstDash val="solid"/>
                      <a:miter/>
                    </a:ln>
                  </p:spPr>
                  <p:txBody>
                    <a:bodyPr rtlCol="1" anchor="ctr"/>
                    <a:lstStyle/>
                    <a:p>
                      <a:endParaRPr lang="ar-SA"/>
                    </a:p>
                  </p:txBody>
                </p:sp>
                <p:sp>
                  <p:nvSpPr>
                    <p:cNvPr id="373" name="شكل حر: شكل 1965">
                      <a:extLst>
                        <a:ext uri="{FF2B5EF4-FFF2-40B4-BE49-F238E27FC236}">
                          <a16:creationId xmlns:a16="http://schemas.microsoft.com/office/drawing/2014/main" id="{7CA7EFA1-3BBD-4B27-B0A2-07D627E1B69A}"/>
                        </a:ext>
                      </a:extLst>
                    </p:cNvPr>
                    <p:cNvSpPr/>
                    <p:nvPr/>
                  </p:nvSpPr>
                  <p:spPr>
                    <a:xfrm>
                      <a:off x="6159565" y="6321374"/>
                      <a:ext cx="280470" cy="709267"/>
                    </a:xfrm>
                    <a:custGeom>
                      <a:avLst/>
                      <a:gdLst>
                        <a:gd name="connsiteX0" fmla="*/ 223837 w 280470"/>
                        <a:gd name="connsiteY0" fmla="*/ 709268 h 709267"/>
                        <a:gd name="connsiteX1" fmla="*/ 137539 w 280470"/>
                        <a:gd name="connsiteY1" fmla="*/ 226534 h 709267"/>
                        <a:gd name="connsiteX2" fmla="*/ 10788 w 280470"/>
                        <a:gd name="connsiteY2" fmla="*/ 13484 h 709267"/>
                        <a:gd name="connsiteX3" fmla="*/ 0 w 280470"/>
                        <a:gd name="connsiteY3" fmla="*/ 0 h 709267"/>
                        <a:gd name="connsiteX4" fmla="*/ 140236 w 280470"/>
                        <a:gd name="connsiteY4" fmla="*/ 126751 h 709267"/>
                        <a:gd name="connsiteX5" fmla="*/ 269683 w 280470"/>
                        <a:gd name="connsiteY5" fmla="*/ 523186 h 709267"/>
                        <a:gd name="connsiteX6" fmla="*/ 280471 w 280470"/>
                        <a:gd name="connsiteY6" fmla="*/ 709268 h 709267"/>
                        <a:gd name="connsiteX7" fmla="*/ 223837 w 280470"/>
                        <a:gd name="connsiteY7" fmla="*/ 709268 h 709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470" h="709267">
                          <a:moveTo>
                            <a:pt x="223837" y="709268"/>
                          </a:moveTo>
                          <a:cubicBezTo>
                            <a:pt x="218444" y="544761"/>
                            <a:pt x="191475" y="380254"/>
                            <a:pt x="137539" y="226534"/>
                          </a:cubicBezTo>
                          <a:cubicBezTo>
                            <a:pt x="110570" y="148326"/>
                            <a:pt x="53937" y="88996"/>
                            <a:pt x="10788" y="13484"/>
                          </a:cubicBezTo>
                          <a:cubicBezTo>
                            <a:pt x="8091" y="8091"/>
                            <a:pt x="5394" y="2697"/>
                            <a:pt x="0" y="0"/>
                          </a:cubicBezTo>
                          <a:cubicBezTo>
                            <a:pt x="53937" y="24272"/>
                            <a:pt x="102480" y="70118"/>
                            <a:pt x="140236" y="126751"/>
                          </a:cubicBezTo>
                          <a:cubicBezTo>
                            <a:pt x="218444" y="240018"/>
                            <a:pt x="253503" y="377557"/>
                            <a:pt x="269683" y="523186"/>
                          </a:cubicBezTo>
                          <a:cubicBezTo>
                            <a:pt x="275077" y="585213"/>
                            <a:pt x="280471" y="647240"/>
                            <a:pt x="280471" y="709268"/>
                          </a:cubicBezTo>
                          <a:lnTo>
                            <a:pt x="223837" y="709268"/>
                          </a:lnTo>
                          <a:close/>
                        </a:path>
                      </a:pathLst>
                    </a:custGeom>
                    <a:solidFill>
                      <a:srgbClr val="25981C"/>
                    </a:solidFill>
                    <a:ln w="26947" cap="flat">
                      <a:noFill/>
                      <a:prstDash val="solid"/>
                      <a:miter/>
                    </a:ln>
                  </p:spPr>
                  <p:txBody>
                    <a:bodyPr rtlCol="1" anchor="ctr"/>
                    <a:lstStyle/>
                    <a:p>
                      <a:endParaRPr lang="ar-SA"/>
                    </a:p>
                  </p:txBody>
                </p:sp>
              </p:grpSp>
              <p:grpSp>
                <p:nvGrpSpPr>
                  <p:cNvPr id="144" name="رسم 4">
                    <a:extLst>
                      <a:ext uri="{FF2B5EF4-FFF2-40B4-BE49-F238E27FC236}">
                        <a16:creationId xmlns:a16="http://schemas.microsoft.com/office/drawing/2014/main" id="{6AD8D452-BE9E-4316-80BB-E98BBE4B3985}"/>
                      </a:ext>
                    </a:extLst>
                  </p:cNvPr>
                  <p:cNvGrpSpPr/>
                  <p:nvPr/>
                </p:nvGrpSpPr>
                <p:grpSpPr>
                  <a:xfrm>
                    <a:off x="5814371" y="6388795"/>
                    <a:ext cx="447673" cy="644542"/>
                    <a:chOff x="5814371" y="6388795"/>
                    <a:chExt cx="447673" cy="644542"/>
                  </a:xfrm>
                  <a:solidFill>
                    <a:schemeClr val="accent1"/>
                  </a:solidFill>
                </p:grpSpPr>
                <p:sp>
                  <p:nvSpPr>
                    <p:cNvPr id="361" name="شكل حر: شكل 1967">
                      <a:extLst>
                        <a:ext uri="{FF2B5EF4-FFF2-40B4-BE49-F238E27FC236}">
                          <a16:creationId xmlns:a16="http://schemas.microsoft.com/office/drawing/2014/main" id="{30DD4568-02AA-427B-8CF4-F5B5D8319CA5}"/>
                        </a:ext>
                      </a:extLst>
                    </p:cNvPr>
                    <p:cNvSpPr/>
                    <p:nvPr/>
                  </p:nvSpPr>
                  <p:spPr>
                    <a:xfrm>
                      <a:off x="6178443" y="6639168"/>
                      <a:ext cx="80904" cy="391474"/>
                    </a:xfrm>
                    <a:custGeom>
                      <a:avLst/>
                      <a:gdLst>
                        <a:gd name="connsiteX0" fmla="*/ 80905 w 80904"/>
                        <a:gd name="connsiteY0" fmla="*/ 391474 h 391474"/>
                        <a:gd name="connsiteX1" fmla="*/ 8090 w 80904"/>
                        <a:gd name="connsiteY1" fmla="*/ 391474 h 391474"/>
                        <a:gd name="connsiteX2" fmla="*/ 0 w 80904"/>
                        <a:gd name="connsiteY2" fmla="*/ 240451 h 391474"/>
                        <a:gd name="connsiteX3" fmla="*/ 16181 w 80904"/>
                        <a:gd name="connsiteY3" fmla="*/ 111003 h 391474"/>
                        <a:gd name="connsiteX4" fmla="*/ 62027 w 80904"/>
                        <a:gd name="connsiteY4" fmla="*/ 433 h 391474"/>
                        <a:gd name="connsiteX5" fmla="*/ 80905 w 80904"/>
                        <a:gd name="connsiteY5" fmla="*/ 391474 h 391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904" h="391474">
                          <a:moveTo>
                            <a:pt x="80905" y="391474"/>
                          </a:moveTo>
                          <a:lnTo>
                            <a:pt x="8090" y="391474"/>
                          </a:lnTo>
                          <a:cubicBezTo>
                            <a:pt x="2697" y="340234"/>
                            <a:pt x="0" y="288994"/>
                            <a:pt x="0" y="240451"/>
                          </a:cubicBezTo>
                          <a:cubicBezTo>
                            <a:pt x="0" y="197302"/>
                            <a:pt x="5394" y="151456"/>
                            <a:pt x="16181" y="111003"/>
                          </a:cubicBezTo>
                          <a:cubicBezTo>
                            <a:pt x="18878" y="100216"/>
                            <a:pt x="56633" y="-7658"/>
                            <a:pt x="62027" y="433"/>
                          </a:cubicBezTo>
                          <a:cubicBezTo>
                            <a:pt x="59330" y="433"/>
                            <a:pt x="72814" y="232361"/>
                            <a:pt x="80905" y="391474"/>
                          </a:cubicBezTo>
                          <a:close/>
                        </a:path>
                      </a:pathLst>
                    </a:custGeom>
                    <a:solidFill>
                      <a:srgbClr val="003B18"/>
                    </a:solidFill>
                    <a:ln w="26947" cap="flat">
                      <a:noFill/>
                      <a:prstDash val="solid"/>
                      <a:miter/>
                    </a:ln>
                  </p:spPr>
                  <p:txBody>
                    <a:bodyPr rtlCol="1" anchor="ctr"/>
                    <a:lstStyle/>
                    <a:p>
                      <a:endParaRPr lang="ar-SA"/>
                    </a:p>
                  </p:txBody>
                </p:sp>
                <p:sp>
                  <p:nvSpPr>
                    <p:cNvPr id="362" name="شكل حر: شكل 1968">
                      <a:extLst>
                        <a:ext uri="{FF2B5EF4-FFF2-40B4-BE49-F238E27FC236}">
                          <a16:creationId xmlns:a16="http://schemas.microsoft.com/office/drawing/2014/main" id="{0BAEE1F4-046C-4C2F-AABE-3BA9AD3182CA}"/>
                        </a:ext>
                      </a:extLst>
                    </p:cNvPr>
                    <p:cNvSpPr/>
                    <p:nvPr/>
                  </p:nvSpPr>
                  <p:spPr>
                    <a:xfrm>
                      <a:off x="6215141" y="6642297"/>
                      <a:ext cx="46904" cy="391040"/>
                    </a:xfrm>
                    <a:custGeom>
                      <a:avLst/>
                      <a:gdLst>
                        <a:gd name="connsiteX0" fmla="*/ 6452 w 46904"/>
                        <a:gd name="connsiteY0" fmla="*/ 388344 h 391040"/>
                        <a:gd name="connsiteX1" fmla="*/ 1058 w 46904"/>
                        <a:gd name="connsiteY1" fmla="*/ 145629 h 391040"/>
                        <a:gd name="connsiteX2" fmla="*/ 25329 w 46904"/>
                        <a:gd name="connsiteY2" fmla="*/ 0 h 391040"/>
                        <a:gd name="connsiteX3" fmla="*/ 46904 w 46904"/>
                        <a:gd name="connsiteY3" fmla="*/ 391040 h 391040"/>
                        <a:gd name="connsiteX4" fmla="*/ 6452 w 46904"/>
                        <a:gd name="connsiteY4" fmla="*/ 391040 h 391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04" h="391040">
                          <a:moveTo>
                            <a:pt x="6452" y="388344"/>
                          </a:moveTo>
                          <a:cubicBezTo>
                            <a:pt x="1058" y="307439"/>
                            <a:pt x="-1639" y="226534"/>
                            <a:pt x="1058" y="145629"/>
                          </a:cubicBezTo>
                          <a:cubicBezTo>
                            <a:pt x="3755" y="94389"/>
                            <a:pt x="14542" y="48543"/>
                            <a:pt x="25329" y="0"/>
                          </a:cubicBezTo>
                          <a:cubicBezTo>
                            <a:pt x="25329" y="26968"/>
                            <a:pt x="36117" y="240018"/>
                            <a:pt x="46904" y="391040"/>
                          </a:cubicBezTo>
                          <a:lnTo>
                            <a:pt x="6452" y="391040"/>
                          </a:lnTo>
                          <a:close/>
                        </a:path>
                      </a:pathLst>
                    </a:custGeom>
                    <a:solidFill>
                      <a:srgbClr val="003B18"/>
                    </a:solidFill>
                    <a:ln w="26947" cap="flat">
                      <a:noFill/>
                      <a:prstDash val="solid"/>
                      <a:miter/>
                    </a:ln>
                  </p:spPr>
                  <p:txBody>
                    <a:bodyPr rtlCol="1" anchor="ctr"/>
                    <a:lstStyle/>
                    <a:p>
                      <a:endParaRPr lang="ar-SA"/>
                    </a:p>
                  </p:txBody>
                </p:sp>
                <p:sp>
                  <p:nvSpPr>
                    <p:cNvPr id="363" name="شكل حر: شكل 1969">
                      <a:extLst>
                        <a:ext uri="{FF2B5EF4-FFF2-40B4-BE49-F238E27FC236}">
                          <a16:creationId xmlns:a16="http://schemas.microsoft.com/office/drawing/2014/main" id="{E14810AE-2D71-43C9-8BA3-03C805FF5CB2}"/>
                        </a:ext>
                      </a:extLst>
                    </p:cNvPr>
                    <p:cNvSpPr/>
                    <p:nvPr/>
                  </p:nvSpPr>
                  <p:spPr>
                    <a:xfrm>
                      <a:off x="5814371" y="6388795"/>
                      <a:ext cx="409918" cy="641846"/>
                    </a:xfrm>
                    <a:custGeom>
                      <a:avLst/>
                      <a:gdLst>
                        <a:gd name="connsiteX0" fmla="*/ 331710 w 409918"/>
                        <a:gd name="connsiteY0" fmla="*/ 641847 h 641846"/>
                        <a:gd name="connsiteX1" fmla="*/ 310136 w 409918"/>
                        <a:gd name="connsiteY1" fmla="*/ 579819 h 641846"/>
                        <a:gd name="connsiteX2" fmla="*/ 191475 w 409918"/>
                        <a:gd name="connsiteY2" fmla="*/ 331711 h 641846"/>
                        <a:gd name="connsiteX3" fmla="*/ 67421 w 409918"/>
                        <a:gd name="connsiteY3" fmla="*/ 80905 h 641846"/>
                        <a:gd name="connsiteX4" fmla="*/ 67421 w 409918"/>
                        <a:gd name="connsiteY4" fmla="*/ 80905 h 641846"/>
                        <a:gd name="connsiteX5" fmla="*/ 0 w 409918"/>
                        <a:gd name="connsiteY5" fmla="*/ 0 h 641846"/>
                        <a:gd name="connsiteX6" fmla="*/ 159113 w 409918"/>
                        <a:gd name="connsiteY6" fmla="*/ 97086 h 641846"/>
                        <a:gd name="connsiteX7" fmla="*/ 307439 w 409918"/>
                        <a:gd name="connsiteY7" fmla="*/ 318226 h 641846"/>
                        <a:gd name="connsiteX8" fmla="*/ 409918 w 409918"/>
                        <a:gd name="connsiteY8" fmla="*/ 641847 h 641846"/>
                        <a:gd name="connsiteX9" fmla="*/ 331710 w 409918"/>
                        <a:gd name="connsiteY9" fmla="*/ 641847 h 641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9918" h="641846">
                          <a:moveTo>
                            <a:pt x="331710" y="641847"/>
                          </a:moveTo>
                          <a:cubicBezTo>
                            <a:pt x="323620" y="620272"/>
                            <a:pt x="318226" y="598697"/>
                            <a:pt x="310136" y="579819"/>
                          </a:cubicBezTo>
                          <a:cubicBezTo>
                            <a:pt x="277773" y="490824"/>
                            <a:pt x="237321" y="409919"/>
                            <a:pt x="191475" y="331711"/>
                          </a:cubicBezTo>
                          <a:cubicBezTo>
                            <a:pt x="148326" y="253503"/>
                            <a:pt x="121357" y="148326"/>
                            <a:pt x="67421" y="80905"/>
                          </a:cubicBezTo>
                          <a:cubicBezTo>
                            <a:pt x="70117" y="83602"/>
                            <a:pt x="83602" y="99783"/>
                            <a:pt x="67421" y="80905"/>
                          </a:cubicBezTo>
                          <a:cubicBezTo>
                            <a:pt x="45846" y="53937"/>
                            <a:pt x="24271" y="26968"/>
                            <a:pt x="0" y="0"/>
                          </a:cubicBezTo>
                          <a:cubicBezTo>
                            <a:pt x="56633" y="24272"/>
                            <a:pt x="110570" y="45846"/>
                            <a:pt x="159113" y="97086"/>
                          </a:cubicBezTo>
                          <a:cubicBezTo>
                            <a:pt x="218443" y="159113"/>
                            <a:pt x="269683" y="231928"/>
                            <a:pt x="307439" y="318226"/>
                          </a:cubicBezTo>
                          <a:cubicBezTo>
                            <a:pt x="353285" y="420706"/>
                            <a:pt x="385647" y="531276"/>
                            <a:pt x="409918" y="641847"/>
                          </a:cubicBezTo>
                          <a:lnTo>
                            <a:pt x="331710" y="641847"/>
                          </a:lnTo>
                          <a:close/>
                        </a:path>
                      </a:pathLst>
                    </a:custGeom>
                    <a:solidFill>
                      <a:srgbClr val="1F5C24"/>
                    </a:solidFill>
                    <a:ln w="26947" cap="flat">
                      <a:noFill/>
                      <a:prstDash val="solid"/>
                      <a:miter/>
                    </a:ln>
                  </p:spPr>
                  <p:txBody>
                    <a:bodyPr rtlCol="1" anchor="ctr"/>
                    <a:lstStyle/>
                    <a:p>
                      <a:endParaRPr lang="ar-SA"/>
                    </a:p>
                  </p:txBody>
                </p:sp>
                <p:sp>
                  <p:nvSpPr>
                    <p:cNvPr id="364" name="شكل حر: شكل 1970">
                      <a:extLst>
                        <a:ext uri="{FF2B5EF4-FFF2-40B4-BE49-F238E27FC236}">
                          <a16:creationId xmlns:a16="http://schemas.microsoft.com/office/drawing/2014/main" id="{40450FC8-FF85-4CDC-B266-457A35C4FBA4}"/>
                        </a:ext>
                      </a:extLst>
                    </p:cNvPr>
                    <p:cNvSpPr/>
                    <p:nvPr/>
                  </p:nvSpPr>
                  <p:spPr>
                    <a:xfrm>
                      <a:off x="5830552" y="6396886"/>
                      <a:ext cx="396434" cy="636452"/>
                    </a:xfrm>
                    <a:custGeom>
                      <a:avLst/>
                      <a:gdLst>
                        <a:gd name="connsiteX0" fmla="*/ 358679 w 396434"/>
                        <a:gd name="connsiteY0" fmla="*/ 633756 h 636452"/>
                        <a:gd name="connsiteX1" fmla="*/ 0 w 396434"/>
                        <a:gd name="connsiteY1" fmla="*/ 0 h 636452"/>
                        <a:gd name="connsiteX2" fmla="*/ 145629 w 396434"/>
                        <a:gd name="connsiteY2" fmla="*/ 91693 h 636452"/>
                        <a:gd name="connsiteX3" fmla="*/ 293955 w 396434"/>
                        <a:gd name="connsiteY3" fmla="*/ 312833 h 636452"/>
                        <a:gd name="connsiteX4" fmla="*/ 396434 w 396434"/>
                        <a:gd name="connsiteY4" fmla="*/ 636452 h 636452"/>
                        <a:gd name="connsiteX5" fmla="*/ 358679 w 396434"/>
                        <a:gd name="connsiteY5" fmla="*/ 636452 h 636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6434" h="636452">
                          <a:moveTo>
                            <a:pt x="358679" y="633756"/>
                          </a:moveTo>
                          <a:cubicBezTo>
                            <a:pt x="293955" y="372163"/>
                            <a:pt x="186082" y="134842"/>
                            <a:pt x="0" y="0"/>
                          </a:cubicBezTo>
                          <a:cubicBezTo>
                            <a:pt x="51240" y="21575"/>
                            <a:pt x="102480" y="43149"/>
                            <a:pt x="145629" y="91693"/>
                          </a:cubicBezTo>
                          <a:cubicBezTo>
                            <a:pt x="204959" y="153719"/>
                            <a:pt x="256199" y="226534"/>
                            <a:pt x="293955" y="312833"/>
                          </a:cubicBezTo>
                          <a:cubicBezTo>
                            <a:pt x="339801" y="415312"/>
                            <a:pt x="372163" y="525883"/>
                            <a:pt x="396434" y="636452"/>
                          </a:cubicBezTo>
                          <a:lnTo>
                            <a:pt x="358679" y="636452"/>
                          </a:lnTo>
                          <a:close/>
                        </a:path>
                      </a:pathLst>
                    </a:custGeom>
                    <a:solidFill>
                      <a:srgbClr val="1F5C24"/>
                    </a:solidFill>
                    <a:ln w="26947" cap="flat">
                      <a:noFill/>
                      <a:prstDash val="solid"/>
                      <a:miter/>
                    </a:ln>
                  </p:spPr>
                  <p:txBody>
                    <a:bodyPr rtlCol="1" anchor="ctr"/>
                    <a:lstStyle/>
                    <a:p>
                      <a:endParaRPr lang="ar-SA"/>
                    </a:p>
                  </p:txBody>
                </p:sp>
                <p:sp>
                  <p:nvSpPr>
                    <p:cNvPr id="365" name="شكل حر: شكل 1971">
                      <a:extLst>
                        <a:ext uri="{FF2B5EF4-FFF2-40B4-BE49-F238E27FC236}">
                          <a16:creationId xmlns:a16="http://schemas.microsoft.com/office/drawing/2014/main" id="{C1F3703A-37B8-4E77-A3ED-B89ABF49D82E}"/>
                        </a:ext>
                      </a:extLst>
                    </p:cNvPr>
                    <p:cNvSpPr/>
                    <p:nvPr/>
                  </p:nvSpPr>
                  <p:spPr>
                    <a:xfrm>
                      <a:off x="5841339" y="6870841"/>
                      <a:ext cx="156415" cy="159800"/>
                    </a:xfrm>
                    <a:custGeom>
                      <a:avLst/>
                      <a:gdLst>
                        <a:gd name="connsiteX0" fmla="*/ 80905 w 156415"/>
                        <a:gd name="connsiteY0" fmla="*/ 43836 h 159800"/>
                        <a:gd name="connsiteX1" fmla="*/ 26968 w 156415"/>
                        <a:gd name="connsiteY1" fmla="*/ 135529 h 159800"/>
                        <a:gd name="connsiteX2" fmla="*/ 13484 w 156415"/>
                        <a:gd name="connsiteY2" fmla="*/ 159801 h 159800"/>
                        <a:gd name="connsiteX3" fmla="*/ 0 w 156415"/>
                        <a:gd name="connsiteY3" fmla="*/ 159801 h 159800"/>
                        <a:gd name="connsiteX4" fmla="*/ 40452 w 156415"/>
                        <a:gd name="connsiteY4" fmla="*/ 14171 h 159800"/>
                        <a:gd name="connsiteX5" fmla="*/ 86299 w 156415"/>
                        <a:gd name="connsiteY5" fmla="*/ 687 h 159800"/>
                        <a:gd name="connsiteX6" fmla="*/ 156416 w 156415"/>
                        <a:gd name="connsiteY6" fmla="*/ 57321 h 159800"/>
                        <a:gd name="connsiteX7" fmla="*/ 80905 w 156415"/>
                        <a:gd name="connsiteY7" fmla="*/ 43836 h 15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6415" h="159800">
                          <a:moveTo>
                            <a:pt x="80905" y="43836"/>
                          </a:moveTo>
                          <a:cubicBezTo>
                            <a:pt x="59330" y="70805"/>
                            <a:pt x="43149" y="103167"/>
                            <a:pt x="26968" y="135529"/>
                          </a:cubicBezTo>
                          <a:cubicBezTo>
                            <a:pt x="26968" y="135529"/>
                            <a:pt x="18878" y="149013"/>
                            <a:pt x="13484" y="159801"/>
                          </a:cubicBezTo>
                          <a:lnTo>
                            <a:pt x="0" y="159801"/>
                          </a:lnTo>
                          <a:cubicBezTo>
                            <a:pt x="5394" y="108560"/>
                            <a:pt x="16181" y="54624"/>
                            <a:pt x="40452" y="14171"/>
                          </a:cubicBezTo>
                          <a:cubicBezTo>
                            <a:pt x="53937" y="3384"/>
                            <a:pt x="70117" y="-2010"/>
                            <a:pt x="86299" y="687"/>
                          </a:cubicBezTo>
                          <a:cubicBezTo>
                            <a:pt x="113267" y="3384"/>
                            <a:pt x="137538" y="27656"/>
                            <a:pt x="156416" y="57321"/>
                          </a:cubicBezTo>
                          <a:cubicBezTo>
                            <a:pt x="134842" y="27656"/>
                            <a:pt x="105176" y="11474"/>
                            <a:pt x="80905" y="43836"/>
                          </a:cubicBezTo>
                          <a:close/>
                        </a:path>
                      </a:pathLst>
                    </a:custGeom>
                    <a:solidFill>
                      <a:srgbClr val="284A55"/>
                    </a:solidFill>
                    <a:ln w="26947" cap="flat">
                      <a:noFill/>
                      <a:prstDash val="solid"/>
                      <a:miter/>
                    </a:ln>
                  </p:spPr>
                  <p:txBody>
                    <a:bodyPr rtlCol="1" anchor="ctr"/>
                    <a:lstStyle/>
                    <a:p>
                      <a:endParaRPr lang="ar-SA"/>
                    </a:p>
                  </p:txBody>
                </p:sp>
                <p:sp>
                  <p:nvSpPr>
                    <p:cNvPr id="366" name="شكل حر: شكل 1972">
                      <a:extLst>
                        <a:ext uri="{FF2B5EF4-FFF2-40B4-BE49-F238E27FC236}">
                          <a16:creationId xmlns:a16="http://schemas.microsoft.com/office/drawing/2014/main" id="{F7B71B93-9E3C-4927-BB51-40B0C5DB5316}"/>
                        </a:ext>
                      </a:extLst>
                    </p:cNvPr>
                    <p:cNvSpPr/>
                    <p:nvPr/>
                  </p:nvSpPr>
                  <p:spPr>
                    <a:xfrm>
                      <a:off x="5884488" y="6818730"/>
                      <a:ext cx="256199" cy="211911"/>
                    </a:xfrm>
                    <a:custGeom>
                      <a:avLst/>
                      <a:gdLst>
                        <a:gd name="connsiteX0" fmla="*/ 175294 w 256199"/>
                        <a:gd name="connsiteY0" fmla="*/ 211912 h 211911"/>
                        <a:gd name="connsiteX1" fmla="*/ 172598 w 256199"/>
                        <a:gd name="connsiteY1" fmla="*/ 206518 h 211911"/>
                        <a:gd name="connsiteX2" fmla="*/ 115964 w 256199"/>
                        <a:gd name="connsiteY2" fmla="*/ 109432 h 211911"/>
                        <a:gd name="connsiteX3" fmla="*/ 45846 w 256199"/>
                        <a:gd name="connsiteY3" fmla="*/ 52799 h 211911"/>
                        <a:gd name="connsiteX4" fmla="*/ 0 w 256199"/>
                        <a:gd name="connsiteY4" fmla="*/ 66283 h 211911"/>
                        <a:gd name="connsiteX5" fmla="*/ 24272 w 256199"/>
                        <a:gd name="connsiteY5" fmla="*/ 33921 h 211911"/>
                        <a:gd name="connsiteX6" fmla="*/ 110570 w 256199"/>
                        <a:gd name="connsiteY6" fmla="*/ 1559 h 211911"/>
                        <a:gd name="connsiteX7" fmla="*/ 115964 w 256199"/>
                        <a:gd name="connsiteY7" fmla="*/ 6953 h 211911"/>
                        <a:gd name="connsiteX8" fmla="*/ 202262 w 256199"/>
                        <a:gd name="connsiteY8" fmla="*/ 101342 h 211911"/>
                        <a:gd name="connsiteX9" fmla="*/ 256199 w 256199"/>
                        <a:gd name="connsiteY9" fmla="*/ 211912 h 211911"/>
                        <a:gd name="connsiteX10" fmla="*/ 175294 w 256199"/>
                        <a:gd name="connsiteY10" fmla="*/ 211912 h 21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6199" h="211911">
                          <a:moveTo>
                            <a:pt x="175294" y="211912"/>
                          </a:moveTo>
                          <a:cubicBezTo>
                            <a:pt x="175294" y="209215"/>
                            <a:pt x="172598" y="206518"/>
                            <a:pt x="172598" y="206518"/>
                          </a:cubicBezTo>
                          <a:cubicBezTo>
                            <a:pt x="161810" y="182247"/>
                            <a:pt x="140235" y="139097"/>
                            <a:pt x="115964" y="109432"/>
                          </a:cubicBezTo>
                          <a:cubicBezTo>
                            <a:pt x="97086" y="79767"/>
                            <a:pt x="72814" y="55495"/>
                            <a:pt x="45846" y="52799"/>
                          </a:cubicBezTo>
                          <a:cubicBezTo>
                            <a:pt x="26968" y="50102"/>
                            <a:pt x="10788" y="55495"/>
                            <a:pt x="0" y="66283"/>
                          </a:cubicBezTo>
                          <a:cubicBezTo>
                            <a:pt x="5394" y="55495"/>
                            <a:pt x="13484" y="42011"/>
                            <a:pt x="24272" y="33921"/>
                          </a:cubicBezTo>
                          <a:cubicBezTo>
                            <a:pt x="51240" y="4256"/>
                            <a:pt x="80905" y="-3835"/>
                            <a:pt x="110570" y="1559"/>
                          </a:cubicBezTo>
                          <a:cubicBezTo>
                            <a:pt x="113267" y="4256"/>
                            <a:pt x="115964" y="6953"/>
                            <a:pt x="115964" y="6953"/>
                          </a:cubicBezTo>
                          <a:cubicBezTo>
                            <a:pt x="145629" y="39314"/>
                            <a:pt x="177991" y="63586"/>
                            <a:pt x="202262" y="101342"/>
                          </a:cubicBezTo>
                          <a:cubicBezTo>
                            <a:pt x="223837" y="136400"/>
                            <a:pt x="240018" y="174156"/>
                            <a:pt x="256199" y="211912"/>
                          </a:cubicBezTo>
                          <a:lnTo>
                            <a:pt x="175294" y="211912"/>
                          </a:lnTo>
                          <a:close/>
                        </a:path>
                      </a:pathLst>
                    </a:custGeom>
                    <a:solidFill>
                      <a:srgbClr val="115220"/>
                    </a:solidFill>
                    <a:ln w="26947" cap="flat">
                      <a:noFill/>
                      <a:prstDash val="solid"/>
                      <a:miter/>
                    </a:ln>
                  </p:spPr>
                  <p:txBody>
                    <a:bodyPr rtlCol="1" anchor="ctr"/>
                    <a:lstStyle/>
                    <a:p>
                      <a:endParaRPr lang="ar-SA"/>
                    </a:p>
                  </p:txBody>
                </p:sp>
                <p:sp>
                  <p:nvSpPr>
                    <p:cNvPr id="367" name="شكل حر: شكل 1973">
                      <a:extLst>
                        <a:ext uri="{FF2B5EF4-FFF2-40B4-BE49-F238E27FC236}">
                          <a16:creationId xmlns:a16="http://schemas.microsoft.com/office/drawing/2014/main" id="{1EED70B4-C211-41DF-8882-DA568F0005E3}"/>
                        </a:ext>
                      </a:extLst>
                    </p:cNvPr>
                    <p:cNvSpPr/>
                    <p:nvPr/>
                  </p:nvSpPr>
                  <p:spPr>
                    <a:xfrm>
                      <a:off x="5992362" y="6820288"/>
                      <a:ext cx="180687" cy="210353"/>
                    </a:xfrm>
                    <a:custGeom>
                      <a:avLst/>
                      <a:gdLst>
                        <a:gd name="connsiteX0" fmla="*/ 145629 w 180687"/>
                        <a:gd name="connsiteY0" fmla="*/ 210353 h 210353"/>
                        <a:gd name="connsiteX1" fmla="*/ 91693 w 180687"/>
                        <a:gd name="connsiteY1" fmla="*/ 99783 h 210353"/>
                        <a:gd name="connsiteX2" fmla="*/ 5394 w 180687"/>
                        <a:gd name="connsiteY2" fmla="*/ 5394 h 210353"/>
                        <a:gd name="connsiteX3" fmla="*/ 0 w 180687"/>
                        <a:gd name="connsiteY3" fmla="*/ 0 h 210353"/>
                        <a:gd name="connsiteX4" fmla="*/ 83602 w 180687"/>
                        <a:gd name="connsiteY4" fmla="*/ 45846 h 210353"/>
                        <a:gd name="connsiteX5" fmla="*/ 180688 w 180687"/>
                        <a:gd name="connsiteY5" fmla="*/ 210353 h 210353"/>
                        <a:gd name="connsiteX6" fmla="*/ 145629 w 180687"/>
                        <a:gd name="connsiteY6" fmla="*/ 210353 h 210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687" h="210353">
                          <a:moveTo>
                            <a:pt x="145629" y="210353"/>
                          </a:moveTo>
                          <a:cubicBezTo>
                            <a:pt x="129448" y="172597"/>
                            <a:pt x="113267" y="134842"/>
                            <a:pt x="91693" y="99783"/>
                          </a:cubicBezTo>
                          <a:cubicBezTo>
                            <a:pt x="70118" y="62027"/>
                            <a:pt x="35059" y="37756"/>
                            <a:pt x="5394" y="5394"/>
                          </a:cubicBezTo>
                          <a:cubicBezTo>
                            <a:pt x="2697" y="2697"/>
                            <a:pt x="0" y="0"/>
                            <a:pt x="0" y="0"/>
                          </a:cubicBezTo>
                          <a:cubicBezTo>
                            <a:pt x="29665" y="5394"/>
                            <a:pt x="59330" y="21575"/>
                            <a:pt x="83602" y="45846"/>
                          </a:cubicBezTo>
                          <a:cubicBezTo>
                            <a:pt x="126751" y="88996"/>
                            <a:pt x="159113" y="145629"/>
                            <a:pt x="180688" y="210353"/>
                          </a:cubicBezTo>
                          <a:lnTo>
                            <a:pt x="145629" y="210353"/>
                          </a:lnTo>
                          <a:close/>
                        </a:path>
                      </a:pathLst>
                    </a:custGeom>
                    <a:solidFill>
                      <a:srgbClr val="25981C"/>
                    </a:solidFill>
                    <a:ln w="26947" cap="flat">
                      <a:noFill/>
                      <a:prstDash val="solid"/>
                      <a:miter/>
                    </a:ln>
                  </p:spPr>
                  <p:txBody>
                    <a:bodyPr rtlCol="1" anchor="ctr"/>
                    <a:lstStyle/>
                    <a:p>
                      <a:endParaRPr lang="ar-SA"/>
                    </a:p>
                  </p:txBody>
                </p:sp>
              </p:grpSp>
              <p:grpSp>
                <p:nvGrpSpPr>
                  <p:cNvPr id="145" name="رسم 4">
                    <a:extLst>
                      <a:ext uri="{FF2B5EF4-FFF2-40B4-BE49-F238E27FC236}">
                        <a16:creationId xmlns:a16="http://schemas.microsoft.com/office/drawing/2014/main" id="{D4F724A3-F0CE-470D-BB76-4F2F2DC5F8B8}"/>
                      </a:ext>
                    </a:extLst>
                  </p:cNvPr>
                  <p:cNvGrpSpPr/>
                  <p:nvPr/>
                </p:nvGrpSpPr>
                <p:grpSpPr>
                  <a:xfrm>
                    <a:off x="7243166" y="6318678"/>
                    <a:ext cx="467078" cy="714660"/>
                    <a:chOff x="7243166" y="6318678"/>
                    <a:chExt cx="467078" cy="714660"/>
                  </a:xfrm>
                  <a:solidFill>
                    <a:schemeClr val="accent1"/>
                  </a:solidFill>
                </p:grpSpPr>
                <p:sp>
                  <p:nvSpPr>
                    <p:cNvPr id="354" name="شكل حر: شكل 1975">
                      <a:extLst>
                        <a:ext uri="{FF2B5EF4-FFF2-40B4-BE49-F238E27FC236}">
                          <a16:creationId xmlns:a16="http://schemas.microsoft.com/office/drawing/2014/main" id="{9FC24D34-D146-43F8-921A-639611FE3B8B}"/>
                        </a:ext>
                      </a:extLst>
                    </p:cNvPr>
                    <p:cNvSpPr/>
                    <p:nvPr/>
                  </p:nvSpPr>
                  <p:spPr>
                    <a:xfrm>
                      <a:off x="7583493" y="6668746"/>
                      <a:ext cx="126750" cy="364591"/>
                    </a:xfrm>
                    <a:custGeom>
                      <a:avLst/>
                      <a:gdLst>
                        <a:gd name="connsiteX0" fmla="*/ 0 w 126750"/>
                        <a:gd name="connsiteY0" fmla="*/ 361895 h 364591"/>
                        <a:gd name="connsiteX1" fmla="*/ 21574 w 126750"/>
                        <a:gd name="connsiteY1" fmla="*/ 202782 h 364591"/>
                        <a:gd name="connsiteX2" fmla="*/ 62027 w 126750"/>
                        <a:gd name="connsiteY2" fmla="*/ 89515 h 364591"/>
                        <a:gd name="connsiteX3" fmla="*/ 126751 w 126750"/>
                        <a:gd name="connsiteY3" fmla="*/ 519 h 364591"/>
                        <a:gd name="connsiteX4" fmla="*/ 72814 w 126750"/>
                        <a:gd name="connsiteY4" fmla="*/ 364591 h 364591"/>
                        <a:gd name="connsiteX5" fmla="*/ 0 w 126750"/>
                        <a:gd name="connsiteY5" fmla="*/ 364591 h 36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750" h="364591">
                          <a:moveTo>
                            <a:pt x="0" y="361895"/>
                          </a:moveTo>
                          <a:cubicBezTo>
                            <a:pt x="2696" y="307959"/>
                            <a:pt x="10787" y="254022"/>
                            <a:pt x="21574" y="202782"/>
                          </a:cubicBezTo>
                          <a:cubicBezTo>
                            <a:pt x="29665" y="162329"/>
                            <a:pt x="43149" y="124573"/>
                            <a:pt x="62027" y="89515"/>
                          </a:cubicBezTo>
                          <a:cubicBezTo>
                            <a:pt x="67421" y="81424"/>
                            <a:pt x="121357" y="-7571"/>
                            <a:pt x="126751" y="519"/>
                          </a:cubicBezTo>
                          <a:cubicBezTo>
                            <a:pt x="124054" y="519"/>
                            <a:pt x="94389" y="213569"/>
                            <a:pt x="72814" y="364591"/>
                          </a:cubicBezTo>
                          <a:lnTo>
                            <a:pt x="0" y="364591"/>
                          </a:lnTo>
                          <a:close/>
                        </a:path>
                      </a:pathLst>
                    </a:custGeom>
                    <a:solidFill>
                      <a:srgbClr val="003B18"/>
                    </a:solidFill>
                    <a:ln w="26947" cap="flat">
                      <a:noFill/>
                      <a:prstDash val="solid"/>
                      <a:miter/>
                    </a:ln>
                  </p:spPr>
                  <p:txBody>
                    <a:bodyPr rtlCol="1" anchor="ctr"/>
                    <a:lstStyle/>
                    <a:p>
                      <a:endParaRPr lang="ar-SA"/>
                    </a:p>
                  </p:txBody>
                </p:sp>
                <p:sp>
                  <p:nvSpPr>
                    <p:cNvPr id="355" name="شكل حر: شكل 1976">
                      <a:extLst>
                        <a:ext uri="{FF2B5EF4-FFF2-40B4-BE49-F238E27FC236}">
                          <a16:creationId xmlns:a16="http://schemas.microsoft.com/office/drawing/2014/main" id="{4706C3A1-0D01-440F-8E0B-6F721978B62E}"/>
                        </a:ext>
                      </a:extLst>
                    </p:cNvPr>
                    <p:cNvSpPr/>
                    <p:nvPr/>
                  </p:nvSpPr>
                  <p:spPr>
                    <a:xfrm>
                      <a:off x="7618552" y="6666569"/>
                      <a:ext cx="91692" cy="364072"/>
                    </a:xfrm>
                    <a:custGeom>
                      <a:avLst/>
                      <a:gdLst>
                        <a:gd name="connsiteX0" fmla="*/ 0 w 91692"/>
                        <a:gd name="connsiteY0" fmla="*/ 364073 h 364072"/>
                        <a:gd name="connsiteX1" fmla="*/ 40452 w 91692"/>
                        <a:gd name="connsiteY1" fmla="*/ 129448 h 364072"/>
                        <a:gd name="connsiteX2" fmla="*/ 91692 w 91692"/>
                        <a:gd name="connsiteY2" fmla="*/ 0 h 364072"/>
                        <a:gd name="connsiteX3" fmla="*/ 37755 w 91692"/>
                        <a:gd name="connsiteY3" fmla="*/ 361376 h 364072"/>
                        <a:gd name="connsiteX4" fmla="*/ 0 w 91692"/>
                        <a:gd name="connsiteY4" fmla="*/ 361376 h 364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692" h="364072">
                          <a:moveTo>
                            <a:pt x="0" y="364073"/>
                          </a:moveTo>
                          <a:cubicBezTo>
                            <a:pt x="8090" y="285864"/>
                            <a:pt x="21574" y="207656"/>
                            <a:pt x="40452" y="129448"/>
                          </a:cubicBezTo>
                          <a:cubicBezTo>
                            <a:pt x="51240" y="83602"/>
                            <a:pt x="72815" y="43149"/>
                            <a:pt x="91692" y="0"/>
                          </a:cubicBezTo>
                          <a:cubicBezTo>
                            <a:pt x="86299" y="24272"/>
                            <a:pt x="56634" y="221140"/>
                            <a:pt x="37755" y="361376"/>
                          </a:cubicBezTo>
                          <a:lnTo>
                            <a:pt x="0" y="361376"/>
                          </a:lnTo>
                          <a:close/>
                        </a:path>
                      </a:pathLst>
                    </a:custGeom>
                    <a:solidFill>
                      <a:srgbClr val="003B18"/>
                    </a:solidFill>
                    <a:ln w="26947" cap="flat">
                      <a:noFill/>
                      <a:prstDash val="solid"/>
                      <a:miter/>
                    </a:ln>
                  </p:spPr>
                  <p:txBody>
                    <a:bodyPr rtlCol="1" anchor="ctr"/>
                    <a:lstStyle/>
                    <a:p>
                      <a:endParaRPr lang="ar-SA"/>
                    </a:p>
                  </p:txBody>
                </p:sp>
                <p:sp>
                  <p:nvSpPr>
                    <p:cNvPr id="356" name="شكل حر: شكل 1977">
                      <a:extLst>
                        <a:ext uri="{FF2B5EF4-FFF2-40B4-BE49-F238E27FC236}">
                          <a16:creationId xmlns:a16="http://schemas.microsoft.com/office/drawing/2014/main" id="{7B2CF12A-5B76-4D0C-8AE7-86873A62B920}"/>
                        </a:ext>
                      </a:extLst>
                    </p:cNvPr>
                    <p:cNvSpPr/>
                    <p:nvPr/>
                  </p:nvSpPr>
                  <p:spPr>
                    <a:xfrm>
                      <a:off x="7348868" y="6318678"/>
                      <a:ext cx="277773" cy="711964"/>
                    </a:xfrm>
                    <a:custGeom>
                      <a:avLst/>
                      <a:gdLst>
                        <a:gd name="connsiteX0" fmla="*/ 202262 w 277773"/>
                        <a:gd name="connsiteY0" fmla="*/ 711964 h 711964"/>
                        <a:gd name="connsiteX1" fmla="*/ 188778 w 277773"/>
                        <a:gd name="connsiteY1" fmla="*/ 617575 h 711964"/>
                        <a:gd name="connsiteX2" fmla="*/ 121357 w 277773"/>
                        <a:gd name="connsiteY2" fmla="*/ 355982 h 711964"/>
                        <a:gd name="connsiteX3" fmla="*/ 48543 w 277773"/>
                        <a:gd name="connsiteY3" fmla="*/ 91692 h 711964"/>
                        <a:gd name="connsiteX4" fmla="*/ 0 w 277773"/>
                        <a:gd name="connsiteY4" fmla="*/ 0 h 711964"/>
                        <a:gd name="connsiteX5" fmla="*/ 137539 w 277773"/>
                        <a:gd name="connsiteY5" fmla="*/ 132145 h 711964"/>
                        <a:gd name="connsiteX6" fmla="*/ 240018 w 277773"/>
                        <a:gd name="connsiteY6" fmla="*/ 374860 h 711964"/>
                        <a:gd name="connsiteX7" fmla="*/ 277773 w 277773"/>
                        <a:gd name="connsiteY7" fmla="*/ 709267 h 711964"/>
                        <a:gd name="connsiteX8" fmla="*/ 202262 w 277773"/>
                        <a:gd name="connsiteY8" fmla="*/ 709267 h 711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7773" h="711964">
                          <a:moveTo>
                            <a:pt x="202262" y="711964"/>
                          </a:moveTo>
                          <a:cubicBezTo>
                            <a:pt x="199565" y="679602"/>
                            <a:pt x="194172" y="649936"/>
                            <a:pt x="188778" y="617575"/>
                          </a:cubicBezTo>
                          <a:cubicBezTo>
                            <a:pt x="172597" y="528579"/>
                            <a:pt x="148326" y="442280"/>
                            <a:pt x="121357" y="355982"/>
                          </a:cubicBezTo>
                          <a:cubicBezTo>
                            <a:pt x="94389" y="272380"/>
                            <a:pt x="88995" y="169901"/>
                            <a:pt x="48543" y="91692"/>
                          </a:cubicBezTo>
                          <a:cubicBezTo>
                            <a:pt x="32362" y="62027"/>
                            <a:pt x="16181" y="29665"/>
                            <a:pt x="0" y="0"/>
                          </a:cubicBezTo>
                          <a:cubicBezTo>
                            <a:pt x="51240" y="37755"/>
                            <a:pt x="99783" y="72814"/>
                            <a:pt x="137539" y="132145"/>
                          </a:cubicBezTo>
                          <a:cubicBezTo>
                            <a:pt x="183384" y="204959"/>
                            <a:pt x="218444" y="285864"/>
                            <a:pt x="240018" y="374860"/>
                          </a:cubicBezTo>
                          <a:cubicBezTo>
                            <a:pt x="266986" y="485430"/>
                            <a:pt x="275077" y="596000"/>
                            <a:pt x="277773" y="709267"/>
                          </a:cubicBezTo>
                          <a:lnTo>
                            <a:pt x="202262" y="709267"/>
                          </a:lnTo>
                          <a:close/>
                        </a:path>
                      </a:pathLst>
                    </a:custGeom>
                    <a:solidFill>
                      <a:srgbClr val="1F5C24"/>
                    </a:solidFill>
                    <a:ln w="26947" cap="flat">
                      <a:noFill/>
                      <a:prstDash val="solid"/>
                      <a:miter/>
                    </a:ln>
                  </p:spPr>
                  <p:txBody>
                    <a:bodyPr rtlCol="1" anchor="ctr"/>
                    <a:lstStyle/>
                    <a:p>
                      <a:endParaRPr lang="ar-SA"/>
                    </a:p>
                  </p:txBody>
                </p:sp>
                <p:sp>
                  <p:nvSpPr>
                    <p:cNvPr id="357" name="شكل حر: شكل 1978">
                      <a:extLst>
                        <a:ext uri="{FF2B5EF4-FFF2-40B4-BE49-F238E27FC236}">
                          <a16:creationId xmlns:a16="http://schemas.microsoft.com/office/drawing/2014/main" id="{D11E2B26-5F63-443A-833A-AF91135DBF5F}"/>
                        </a:ext>
                      </a:extLst>
                    </p:cNvPr>
                    <p:cNvSpPr/>
                    <p:nvPr/>
                  </p:nvSpPr>
                  <p:spPr>
                    <a:xfrm>
                      <a:off x="7359656" y="6332162"/>
                      <a:ext cx="264290" cy="698479"/>
                    </a:xfrm>
                    <a:custGeom>
                      <a:avLst/>
                      <a:gdLst>
                        <a:gd name="connsiteX0" fmla="*/ 229231 w 264290"/>
                        <a:gd name="connsiteY0" fmla="*/ 698480 h 698479"/>
                        <a:gd name="connsiteX1" fmla="*/ 0 w 264290"/>
                        <a:gd name="connsiteY1" fmla="*/ 0 h 698479"/>
                        <a:gd name="connsiteX2" fmla="*/ 124054 w 264290"/>
                        <a:gd name="connsiteY2" fmla="*/ 121357 h 698479"/>
                        <a:gd name="connsiteX3" fmla="*/ 226534 w 264290"/>
                        <a:gd name="connsiteY3" fmla="*/ 364072 h 698479"/>
                        <a:gd name="connsiteX4" fmla="*/ 264290 w 264290"/>
                        <a:gd name="connsiteY4" fmla="*/ 698480 h 698479"/>
                        <a:gd name="connsiteX5" fmla="*/ 229231 w 264290"/>
                        <a:gd name="connsiteY5" fmla="*/ 698480 h 698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4290" h="698479">
                          <a:moveTo>
                            <a:pt x="229231" y="698480"/>
                          </a:moveTo>
                          <a:cubicBezTo>
                            <a:pt x="218444" y="434190"/>
                            <a:pt x="159113" y="177991"/>
                            <a:pt x="0" y="0"/>
                          </a:cubicBezTo>
                          <a:cubicBezTo>
                            <a:pt x="45846" y="35059"/>
                            <a:pt x="88996" y="67421"/>
                            <a:pt x="124054" y="121357"/>
                          </a:cubicBezTo>
                          <a:cubicBezTo>
                            <a:pt x="169901" y="194172"/>
                            <a:pt x="204959" y="275077"/>
                            <a:pt x="226534" y="364072"/>
                          </a:cubicBezTo>
                          <a:cubicBezTo>
                            <a:pt x="253502" y="474642"/>
                            <a:pt x="261593" y="585213"/>
                            <a:pt x="264290" y="698480"/>
                          </a:cubicBezTo>
                          <a:lnTo>
                            <a:pt x="229231" y="698480"/>
                          </a:lnTo>
                          <a:close/>
                        </a:path>
                      </a:pathLst>
                    </a:custGeom>
                    <a:solidFill>
                      <a:srgbClr val="1F5C24"/>
                    </a:solidFill>
                    <a:ln w="26947" cap="flat">
                      <a:noFill/>
                      <a:prstDash val="solid"/>
                      <a:miter/>
                    </a:ln>
                  </p:spPr>
                  <p:txBody>
                    <a:bodyPr rtlCol="1" anchor="ctr"/>
                    <a:lstStyle/>
                    <a:p>
                      <a:endParaRPr lang="ar-SA"/>
                    </a:p>
                  </p:txBody>
                </p:sp>
                <p:sp>
                  <p:nvSpPr>
                    <p:cNvPr id="358" name="شكل حر: شكل 1979">
                      <a:extLst>
                        <a:ext uri="{FF2B5EF4-FFF2-40B4-BE49-F238E27FC236}">
                          <a16:creationId xmlns:a16="http://schemas.microsoft.com/office/drawing/2014/main" id="{AF36AA63-CCB8-4B08-9B97-3C2E5EF1D506}"/>
                        </a:ext>
                      </a:extLst>
                    </p:cNvPr>
                    <p:cNvSpPr/>
                    <p:nvPr/>
                  </p:nvSpPr>
                  <p:spPr>
                    <a:xfrm>
                      <a:off x="7243166" y="6790911"/>
                      <a:ext cx="178517" cy="145388"/>
                    </a:xfrm>
                    <a:custGeom>
                      <a:avLst/>
                      <a:gdLst>
                        <a:gd name="connsiteX0" fmla="*/ 73341 w 178517"/>
                        <a:gd name="connsiteY0" fmla="*/ 5106 h 145388"/>
                        <a:gd name="connsiteX1" fmla="*/ 121884 w 178517"/>
                        <a:gd name="connsiteY1" fmla="*/ 5106 h 145388"/>
                        <a:gd name="connsiteX2" fmla="*/ 178518 w 178517"/>
                        <a:gd name="connsiteY2" fmla="*/ 75224 h 145388"/>
                        <a:gd name="connsiteX3" fmla="*/ 105703 w 178517"/>
                        <a:gd name="connsiteY3" fmla="*/ 42862 h 145388"/>
                        <a:gd name="connsiteX4" fmla="*/ 35585 w 178517"/>
                        <a:gd name="connsiteY4" fmla="*/ 112979 h 145388"/>
                        <a:gd name="connsiteX5" fmla="*/ 527 w 178517"/>
                        <a:gd name="connsiteY5" fmla="*/ 142645 h 145388"/>
                        <a:gd name="connsiteX6" fmla="*/ 73341 w 178517"/>
                        <a:gd name="connsiteY6" fmla="*/ 5106 h 145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517" h="145388">
                          <a:moveTo>
                            <a:pt x="73341" y="5106"/>
                          </a:moveTo>
                          <a:cubicBezTo>
                            <a:pt x="89522" y="-287"/>
                            <a:pt x="103006" y="-2984"/>
                            <a:pt x="121884" y="5106"/>
                          </a:cubicBezTo>
                          <a:cubicBezTo>
                            <a:pt x="146155" y="13197"/>
                            <a:pt x="165034" y="42862"/>
                            <a:pt x="178518" y="75224"/>
                          </a:cubicBezTo>
                          <a:cubicBezTo>
                            <a:pt x="159640" y="42862"/>
                            <a:pt x="135368" y="21287"/>
                            <a:pt x="105703" y="42862"/>
                          </a:cubicBezTo>
                          <a:cubicBezTo>
                            <a:pt x="81432" y="61740"/>
                            <a:pt x="57160" y="88708"/>
                            <a:pt x="35585" y="112979"/>
                          </a:cubicBezTo>
                          <a:cubicBezTo>
                            <a:pt x="32888" y="115676"/>
                            <a:pt x="-4867" y="156129"/>
                            <a:pt x="527" y="142645"/>
                          </a:cubicBezTo>
                          <a:cubicBezTo>
                            <a:pt x="19404" y="91405"/>
                            <a:pt x="40979" y="40165"/>
                            <a:pt x="73341" y="5106"/>
                          </a:cubicBezTo>
                          <a:close/>
                        </a:path>
                      </a:pathLst>
                    </a:custGeom>
                    <a:solidFill>
                      <a:srgbClr val="284A55"/>
                    </a:solidFill>
                    <a:ln w="26947" cap="flat">
                      <a:noFill/>
                      <a:prstDash val="solid"/>
                      <a:miter/>
                    </a:ln>
                  </p:spPr>
                  <p:txBody>
                    <a:bodyPr rtlCol="1" anchor="ctr"/>
                    <a:lstStyle/>
                    <a:p>
                      <a:endParaRPr lang="ar-SA"/>
                    </a:p>
                  </p:txBody>
                </p:sp>
                <p:sp>
                  <p:nvSpPr>
                    <p:cNvPr id="359" name="شكل حر: شكل 1980">
                      <a:extLst>
                        <a:ext uri="{FF2B5EF4-FFF2-40B4-BE49-F238E27FC236}">
                          <a16:creationId xmlns:a16="http://schemas.microsoft.com/office/drawing/2014/main" id="{1DA6555E-885F-4F8F-85D6-9A9623CECB72}"/>
                        </a:ext>
                      </a:extLst>
                    </p:cNvPr>
                    <p:cNvSpPr/>
                    <p:nvPr/>
                  </p:nvSpPr>
                  <p:spPr>
                    <a:xfrm>
                      <a:off x="7316506" y="6754131"/>
                      <a:ext cx="223837" cy="276510"/>
                    </a:xfrm>
                    <a:custGeom>
                      <a:avLst/>
                      <a:gdLst>
                        <a:gd name="connsiteX0" fmla="*/ 156417 w 223837"/>
                        <a:gd name="connsiteY0" fmla="*/ 276510 h 276510"/>
                        <a:gd name="connsiteX1" fmla="*/ 142933 w 223837"/>
                        <a:gd name="connsiteY1" fmla="*/ 214483 h 276510"/>
                        <a:gd name="connsiteX2" fmla="*/ 105177 w 223837"/>
                        <a:gd name="connsiteY2" fmla="*/ 109306 h 276510"/>
                        <a:gd name="connsiteX3" fmla="*/ 48543 w 223837"/>
                        <a:gd name="connsiteY3" fmla="*/ 39189 h 276510"/>
                        <a:gd name="connsiteX4" fmla="*/ 0 w 223837"/>
                        <a:gd name="connsiteY4" fmla="*/ 39189 h 276510"/>
                        <a:gd name="connsiteX5" fmla="*/ 29665 w 223837"/>
                        <a:gd name="connsiteY5" fmla="*/ 14917 h 276510"/>
                        <a:gd name="connsiteX6" fmla="*/ 118661 w 223837"/>
                        <a:gd name="connsiteY6" fmla="*/ 9524 h 276510"/>
                        <a:gd name="connsiteX7" fmla="*/ 124054 w 223837"/>
                        <a:gd name="connsiteY7" fmla="*/ 17614 h 276510"/>
                        <a:gd name="connsiteX8" fmla="*/ 188778 w 223837"/>
                        <a:gd name="connsiteY8" fmla="*/ 128184 h 276510"/>
                        <a:gd name="connsiteX9" fmla="*/ 223838 w 223837"/>
                        <a:gd name="connsiteY9" fmla="*/ 276510 h 276510"/>
                        <a:gd name="connsiteX10" fmla="*/ 156417 w 223837"/>
                        <a:gd name="connsiteY10" fmla="*/ 276510 h 276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3837" h="276510">
                          <a:moveTo>
                            <a:pt x="156417" y="276510"/>
                          </a:moveTo>
                          <a:cubicBezTo>
                            <a:pt x="153720" y="254935"/>
                            <a:pt x="148326" y="236058"/>
                            <a:pt x="142933" y="214483"/>
                          </a:cubicBezTo>
                          <a:cubicBezTo>
                            <a:pt x="137539" y="187514"/>
                            <a:pt x="124054" y="141668"/>
                            <a:pt x="105177" y="109306"/>
                          </a:cubicBezTo>
                          <a:cubicBezTo>
                            <a:pt x="91693" y="76944"/>
                            <a:pt x="72815" y="47279"/>
                            <a:pt x="48543" y="39189"/>
                          </a:cubicBezTo>
                          <a:cubicBezTo>
                            <a:pt x="29665" y="31098"/>
                            <a:pt x="16181" y="33795"/>
                            <a:pt x="0" y="39189"/>
                          </a:cubicBezTo>
                          <a:cubicBezTo>
                            <a:pt x="8091" y="31098"/>
                            <a:pt x="18878" y="23008"/>
                            <a:pt x="29665" y="14917"/>
                          </a:cubicBezTo>
                          <a:cubicBezTo>
                            <a:pt x="59331" y="-3961"/>
                            <a:pt x="91693" y="-3961"/>
                            <a:pt x="118661" y="9524"/>
                          </a:cubicBezTo>
                          <a:cubicBezTo>
                            <a:pt x="121357" y="12220"/>
                            <a:pt x="121357" y="14917"/>
                            <a:pt x="124054" y="17614"/>
                          </a:cubicBezTo>
                          <a:cubicBezTo>
                            <a:pt x="145630" y="55370"/>
                            <a:pt x="175294" y="87732"/>
                            <a:pt x="188778" y="128184"/>
                          </a:cubicBezTo>
                          <a:cubicBezTo>
                            <a:pt x="204959" y="176727"/>
                            <a:pt x="218444" y="225270"/>
                            <a:pt x="223838" y="276510"/>
                          </a:cubicBezTo>
                          <a:lnTo>
                            <a:pt x="156417" y="276510"/>
                          </a:lnTo>
                          <a:close/>
                        </a:path>
                      </a:pathLst>
                    </a:custGeom>
                    <a:solidFill>
                      <a:srgbClr val="115220"/>
                    </a:solidFill>
                    <a:ln w="26947" cap="flat">
                      <a:noFill/>
                      <a:prstDash val="solid"/>
                      <a:miter/>
                    </a:ln>
                  </p:spPr>
                  <p:txBody>
                    <a:bodyPr rtlCol="1" anchor="ctr"/>
                    <a:lstStyle/>
                    <a:p>
                      <a:endParaRPr lang="ar-SA"/>
                    </a:p>
                  </p:txBody>
                </p:sp>
                <p:sp>
                  <p:nvSpPr>
                    <p:cNvPr id="360" name="شكل حر: شكل 1981">
                      <a:extLst>
                        <a:ext uri="{FF2B5EF4-FFF2-40B4-BE49-F238E27FC236}">
                          <a16:creationId xmlns:a16="http://schemas.microsoft.com/office/drawing/2014/main" id="{4285ED5A-FEFC-4B64-A220-6EFC8A93CFE5}"/>
                        </a:ext>
                      </a:extLst>
                    </p:cNvPr>
                    <p:cNvSpPr/>
                    <p:nvPr/>
                  </p:nvSpPr>
                  <p:spPr>
                    <a:xfrm>
                      <a:off x="7437864" y="6763655"/>
                      <a:ext cx="137538" cy="266986"/>
                    </a:xfrm>
                    <a:custGeom>
                      <a:avLst/>
                      <a:gdLst>
                        <a:gd name="connsiteX0" fmla="*/ 105177 w 137538"/>
                        <a:gd name="connsiteY0" fmla="*/ 266987 h 266986"/>
                        <a:gd name="connsiteX1" fmla="*/ 70118 w 137538"/>
                        <a:gd name="connsiteY1" fmla="*/ 118660 h 266986"/>
                        <a:gd name="connsiteX2" fmla="*/ 5394 w 137538"/>
                        <a:gd name="connsiteY2" fmla="*/ 8091 h 266986"/>
                        <a:gd name="connsiteX3" fmla="*/ 0 w 137538"/>
                        <a:gd name="connsiteY3" fmla="*/ 0 h 266986"/>
                        <a:gd name="connsiteX4" fmla="*/ 72815 w 137538"/>
                        <a:gd name="connsiteY4" fmla="*/ 67421 h 266986"/>
                        <a:gd name="connsiteX5" fmla="*/ 137539 w 137538"/>
                        <a:gd name="connsiteY5" fmla="*/ 266987 h 266986"/>
                        <a:gd name="connsiteX6" fmla="*/ 105177 w 137538"/>
                        <a:gd name="connsiteY6" fmla="*/ 266987 h 266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538" h="266986">
                          <a:moveTo>
                            <a:pt x="105177" y="266987"/>
                          </a:moveTo>
                          <a:cubicBezTo>
                            <a:pt x="97086" y="215746"/>
                            <a:pt x="86299" y="167204"/>
                            <a:pt x="70118" y="118660"/>
                          </a:cubicBezTo>
                          <a:cubicBezTo>
                            <a:pt x="56634" y="78208"/>
                            <a:pt x="26968" y="45846"/>
                            <a:pt x="5394" y="8091"/>
                          </a:cubicBezTo>
                          <a:cubicBezTo>
                            <a:pt x="2697" y="5394"/>
                            <a:pt x="2697" y="2697"/>
                            <a:pt x="0" y="0"/>
                          </a:cubicBezTo>
                          <a:cubicBezTo>
                            <a:pt x="26968" y="13484"/>
                            <a:pt x="53937" y="37755"/>
                            <a:pt x="72815" y="67421"/>
                          </a:cubicBezTo>
                          <a:cubicBezTo>
                            <a:pt x="110570" y="124054"/>
                            <a:pt x="129448" y="194172"/>
                            <a:pt x="137539" y="266987"/>
                          </a:cubicBezTo>
                          <a:lnTo>
                            <a:pt x="105177" y="266987"/>
                          </a:lnTo>
                          <a:close/>
                        </a:path>
                      </a:pathLst>
                    </a:custGeom>
                    <a:solidFill>
                      <a:srgbClr val="25981C"/>
                    </a:solidFill>
                    <a:ln w="26947" cap="flat">
                      <a:noFill/>
                      <a:prstDash val="solid"/>
                      <a:miter/>
                    </a:ln>
                  </p:spPr>
                  <p:txBody>
                    <a:bodyPr rtlCol="1" anchor="ctr"/>
                    <a:lstStyle/>
                    <a:p>
                      <a:endParaRPr lang="ar-SA"/>
                    </a:p>
                  </p:txBody>
                </p:sp>
              </p:grpSp>
              <p:grpSp>
                <p:nvGrpSpPr>
                  <p:cNvPr id="146" name="رسم 4">
                    <a:extLst>
                      <a:ext uri="{FF2B5EF4-FFF2-40B4-BE49-F238E27FC236}">
                        <a16:creationId xmlns:a16="http://schemas.microsoft.com/office/drawing/2014/main" id="{6652A63F-AB11-4C5D-AA0B-D3AE5A53AE9A}"/>
                      </a:ext>
                    </a:extLst>
                  </p:cNvPr>
                  <p:cNvGrpSpPr/>
                  <p:nvPr/>
                </p:nvGrpSpPr>
                <p:grpSpPr>
                  <a:xfrm>
                    <a:off x="5352686" y="6253953"/>
                    <a:ext cx="467078" cy="779384"/>
                    <a:chOff x="5352686" y="6253953"/>
                    <a:chExt cx="467078" cy="779384"/>
                  </a:xfrm>
                  <a:solidFill>
                    <a:schemeClr val="accent1"/>
                  </a:solidFill>
                </p:grpSpPr>
                <p:sp>
                  <p:nvSpPr>
                    <p:cNvPr id="347" name="شكل حر: شكل 1983">
                      <a:extLst>
                        <a:ext uri="{FF2B5EF4-FFF2-40B4-BE49-F238E27FC236}">
                          <a16:creationId xmlns:a16="http://schemas.microsoft.com/office/drawing/2014/main" id="{A3716AAF-0F5E-477A-83F5-907F45972AE7}"/>
                        </a:ext>
                      </a:extLst>
                    </p:cNvPr>
                    <p:cNvSpPr/>
                    <p:nvPr/>
                  </p:nvSpPr>
                  <p:spPr>
                    <a:xfrm>
                      <a:off x="5690316" y="6604022"/>
                      <a:ext cx="129448" cy="429315"/>
                    </a:xfrm>
                    <a:custGeom>
                      <a:avLst/>
                      <a:gdLst>
                        <a:gd name="connsiteX0" fmla="*/ 0 w 129448"/>
                        <a:gd name="connsiteY0" fmla="*/ 426619 h 429315"/>
                        <a:gd name="connsiteX1" fmla="*/ 24271 w 129448"/>
                        <a:gd name="connsiteY1" fmla="*/ 202782 h 429315"/>
                        <a:gd name="connsiteX2" fmla="*/ 64724 w 129448"/>
                        <a:gd name="connsiteY2" fmla="*/ 89515 h 429315"/>
                        <a:gd name="connsiteX3" fmla="*/ 129448 w 129448"/>
                        <a:gd name="connsiteY3" fmla="*/ 519 h 429315"/>
                        <a:gd name="connsiteX4" fmla="*/ 67421 w 129448"/>
                        <a:gd name="connsiteY4" fmla="*/ 429316 h 429315"/>
                        <a:gd name="connsiteX5" fmla="*/ 0 w 129448"/>
                        <a:gd name="connsiteY5" fmla="*/ 429316 h 429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448" h="429315">
                          <a:moveTo>
                            <a:pt x="0" y="426619"/>
                          </a:moveTo>
                          <a:cubicBezTo>
                            <a:pt x="2697" y="351108"/>
                            <a:pt x="8091" y="275597"/>
                            <a:pt x="24271" y="202782"/>
                          </a:cubicBezTo>
                          <a:cubicBezTo>
                            <a:pt x="32362" y="162329"/>
                            <a:pt x="45846" y="124574"/>
                            <a:pt x="64724" y="89515"/>
                          </a:cubicBezTo>
                          <a:cubicBezTo>
                            <a:pt x="70118" y="81424"/>
                            <a:pt x="124054" y="-7571"/>
                            <a:pt x="129448" y="519"/>
                          </a:cubicBezTo>
                          <a:cubicBezTo>
                            <a:pt x="126751" y="519"/>
                            <a:pt x="86299" y="286384"/>
                            <a:pt x="67421" y="429316"/>
                          </a:cubicBezTo>
                          <a:lnTo>
                            <a:pt x="0" y="429316"/>
                          </a:lnTo>
                          <a:close/>
                        </a:path>
                      </a:pathLst>
                    </a:custGeom>
                    <a:solidFill>
                      <a:srgbClr val="003B18"/>
                    </a:solidFill>
                    <a:ln w="26947" cap="flat">
                      <a:noFill/>
                      <a:prstDash val="solid"/>
                      <a:miter/>
                    </a:ln>
                  </p:spPr>
                  <p:txBody>
                    <a:bodyPr rtlCol="1" anchor="ctr"/>
                    <a:lstStyle/>
                    <a:p>
                      <a:endParaRPr lang="ar-SA"/>
                    </a:p>
                  </p:txBody>
                </p:sp>
                <p:sp>
                  <p:nvSpPr>
                    <p:cNvPr id="348" name="شكل حر: شكل 1984">
                      <a:extLst>
                        <a:ext uri="{FF2B5EF4-FFF2-40B4-BE49-F238E27FC236}">
                          <a16:creationId xmlns:a16="http://schemas.microsoft.com/office/drawing/2014/main" id="{389365DB-4BDF-422D-B4AD-E641C0422A43}"/>
                        </a:ext>
                      </a:extLst>
                    </p:cNvPr>
                    <p:cNvSpPr/>
                    <p:nvPr/>
                  </p:nvSpPr>
                  <p:spPr>
                    <a:xfrm>
                      <a:off x="5719982" y="6604542"/>
                      <a:ext cx="97085" cy="426100"/>
                    </a:xfrm>
                    <a:custGeom>
                      <a:avLst/>
                      <a:gdLst>
                        <a:gd name="connsiteX0" fmla="*/ 0 w 97085"/>
                        <a:gd name="connsiteY0" fmla="*/ 426100 h 426100"/>
                        <a:gd name="connsiteX1" fmla="*/ 45846 w 97085"/>
                        <a:gd name="connsiteY1" fmla="*/ 126751 h 426100"/>
                        <a:gd name="connsiteX2" fmla="*/ 97086 w 97085"/>
                        <a:gd name="connsiteY2" fmla="*/ 0 h 426100"/>
                        <a:gd name="connsiteX3" fmla="*/ 35058 w 97085"/>
                        <a:gd name="connsiteY3" fmla="*/ 426100 h 426100"/>
                        <a:gd name="connsiteX4" fmla="*/ 0 w 97085"/>
                        <a:gd name="connsiteY4" fmla="*/ 426100 h 426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85" h="426100">
                          <a:moveTo>
                            <a:pt x="0" y="426100"/>
                          </a:moveTo>
                          <a:cubicBezTo>
                            <a:pt x="8090" y="326317"/>
                            <a:pt x="24271" y="226534"/>
                            <a:pt x="45846" y="126751"/>
                          </a:cubicBezTo>
                          <a:cubicBezTo>
                            <a:pt x="59330" y="80905"/>
                            <a:pt x="78208" y="40452"/>
                            <a:pt x="97086" y="0"/>
                          </a:cubicBezTo>
                          <a:cubicBezTo>
                            <a:pt x="91692" y="26968"/>
                            <a:pt x="53937" y="291258"/>
                            <a:pt x="35058" y="426100"/>
                          </a:cubicBezTo>
                          <a:lnTo>
                            <a:pt x="0" y="426100"/>
                          </a:lnTo>
                          <a:close/>
                        </a:path>
                      </a:pathLst>
                    </a:custGeom>
                    <a:solidFill>
                      <a:srgbClr val="003B18"/>
                    </a:solidFill>
                    <a:ln w="26947" cap="flat">
                      <a:noFill/>
                      <a:prstDash val="solid"/>
                      <a:miter/>
                    </a:ln>
                  </p:spPr>
                  <p:txBody>
                    <a:bodyPr rtlCol="1" anchor="ctr"/>
                    <a:lstStyle/>
                    <a:p>
                      <a:endParaRPr lang="ar-SA"/>
                    </a:p>
                  </p:txBody>
                </p:sp>
                <p:sp>
                  <p:nvSpPr>
                    <p:cNvPr id="349" name="شكل حر: شكل 1985">
                      <a:extLst>
                        <a:ext uri="{FF2B5EF4-FFF2-40B4-BE49-F238E27FC236}">
                          <a16:creationId xmlns:a16="http://schemas.microsoft.com/office/drawing/2014/main" id="{6F86E307-B11D-4933-851C-40B79863F330}"/>
                        </a:ext>
                      </a:extLst>
                    </p:cNvPr>
                    <p:cNvSpPr/>
                    <p:nvPr/>
                  </p:nvSpPr>
                  <p:spPr>
                    <a:xfrm>
                      <a:off x="5455692" y="6253953"/>
                      <a:ext cx="278173" cy="776688"/>
                    </a:xfrm>
                    <a:custGeom>
                      <a:avLst/>
                      <a:gdLst>
                        <a:gd name="connsiteX0" fmla="*/ 207656 w 278173"/>
                        <a:gd name="connsiteY0" fmla="*/ 776688 h 776688"/>
                        <a:gd name="connsiteX1" fmla="*/ 188778 w 278173"/>
                        <a:gd name="connsiteY1" fmla="*/ 617575 h 776688"/>
                        <a:gd name="connsiteX2" fmla="*/ 121357 w 278173"/>
                        <a:gd name="connsiteY2" fmla="*/ 355982 h 776688"/>
                        <a:gd name="connsiteX3" fmla="*/ 48543 w 278173"/>
                        <a:gd name="connsiteY3" fmla="*/ 91693 h 776688"/>
                        <a:gd name="connsiteX4" fmla="*/ 48543 w 278173"/>
                        <a:gd name="connsiteY4" fmla="*/ 91693 h 776688"/>
                        <a:gd name="connsiteX5" fmla="*/ 0 w 278173"/>
                        <a:gd name="connsiteY5" fmla="*/ 0 h 776688"/>
                        <a:gd name="connsiteX6" fmla="*/ 137538 w 278173"/>
                        <a:gd name="connsiteY6" fmla="*/ 132145 h 776688"/>
                        <a:gd name="connsiteX7" fmla="*/ 240018 w 278173"/>
                        <a:gd name="connsiteY7" fmla="*/ 374860 h 776688"/>
                        <a:gd name="connsiteX8" fmla="*/ 277774 w 278173"/>
                        <a:gd name="connsiteY8" fmla="*/ 773991 h 776688"/>
                        <a:gd name="connsiteX9" fmla="*/ 207656 w 278173"/>
                        <a:gd name="connsiteY9" fmla="*/ 773991 h 776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8173" h="776688">
                          <a:moveTo>
                            <a:pt x="207656" y="776688"/>
                          </a:moveTo>
                          <a:cubicBezTo>
                            <a:pt x="204959" y="722752"/>
                            <a:pt x="196869" y="671511"/>
                            <a:pt x="188778" y="617575"/>
                          </a:cubicBezTo>
                          <a:cubicBezTo>
                            <a:pt x="172597" y="528579"/>
                            <a:pt x="148326" y="442281"/>
                            <a:pt x="121357" y="355982"/>
                          </a:cubicBezTo>
                          <a:cubicBezTo>
                            <a:pt x="94389" y="272380"/>
                            <a:pt x="88996" y="169901"/>
                            <a:pt x="48543" y="91693"/>
                          </a:cubicBezTo>
                          <a:cubicBezTo>
                            <a:pt x="51240" y="97086"/>
                            <a:pt x="59330" y="113267"/>
                            <a:pt x="48543" y="91693"/>
                          </a:cubicBezTo>
                          <a:cubicBezTo>
                            <a:pt x="32362" y="62027"/>
                            <a:pt x="16181" y="29665"/>
                            <a:pt x="0" y="0"/>
                          </a:cubicBezTo>
                          <a:cubicBezTo>
                            <a:pt x="51240" y="37756"/>
                            <a:pt x="99783" y="72815"/>
                            <a:pt x="137538" y="132145"/>
                          </a:cubicBezTo>
                          <a:cubicBezTo>
                            <a:pt x="183385" y="204959"/>
                            <a:pt x="218443" y="285864"/>
                            <a:pt x="240018" y="374860"/>
                          </a:cubicBezTo>
                          <a:cubicBezTo>
                            <a:pt x="269683" y="507005"/>
                            <a:pt x="280470" y="639150"/>
                            <a:pt x="277774" y="773991"/>
                          </a:cubicBezTo>
                          <a:lnTo>
                            <a:pt x="207656" y="773991"/>
                          </a:lnTo>
                          <a:close/>
                        </a:path>
                      </a:pathLst>
                    </a:custGeom>
                    <a:solidFill>
                      <a:srgbClr val="1F5C24"/>
                    </a:solidFill>
                    <a:ln w="26947" cap="flat">
                      <a:noFill/>
                      <a:prstDash val="solid"/>
                      <a:miter/>
                    </a:ln>
                  </p:spPr>
                  <p:txBody>
                    <a:bodyPr rtlCol="1" anchor="ctr"/>
                    <a:lstStyle/>
                    <a:p>
                      <a:endParaRPr lang="ar-SA"/>
                    </a:p>
                  </p:txBody>
                </p:sp>
                <p:sp>
                  <p:nvSpPr>
                    <p:cNvPr id="350" name="شكل حر: شكل 1986">
                      <a:extLst>
                        <a:ext uri="{FF2B5EF4-FFF2-40B4-BE49-F238E27FC236}">
                          <a16:creationId xmlns:a16="http://schemas.microsoft.com/office/drawing/2014/main" id="{92026066-6C90-49FC-878B-E15086AE8665}"/>
                        </a:ext>
                      </a:extLst>
                    </p:cNvPr>
                    <p:cNvSpPr/>
                    <p:nvPr/>
                  </p:nvSpPr>
                  <p:spPr>
                    <a:xfrm>
                      <a:off x="5466479" y="6267437"/>
                      <a:ext cx="264689" cy="763204"/>
                    </a:xfrm>
                    <a:custGeom>
                      <a:avLst/>
                      <a:gdLst>
                        <a:gd name="connsiteX0" fmla="*/ 231928 w 264689"/>
                        <a:gd name="connsiteY0" fmla="*/ 763204 h 763204"/>
                        <a:gd name="connsiteX1" fmla="*/ 0 w 264689"/>
                        <a:gd name="connsiteY1" fmla="*/ 0 h 763204"/>
                        <a:gd name="connsiteX2" fmla="*/ 124054 w 264689"/>
                        <a:gd name="connsiteY2" fmla="*/ 121357 h 763204"/>
                        <a:gd name="connsiteX3" fmla="*/ 226534 w 264689"/>
                        <a:gd name="connsiteY3" fmla="*/ 364072 h 763204"/>
                        <a:gd name="connsiteX4" fmla="*/ 264290 w 264689"/>
                        <a:gd name="connsiteY4" fmla="*/ 763204 h 763204"/>
                        <a:gd name="connsiteX5" fmla="*/ 231928 w 264689"/>
                        <a:gd name="connsiteY5" fmla="*/ 763204 h 763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4689" h="763204">
                          <a:moveTo>
                            <a:pt x="231928" y="763204"/>
                          </a:moveTo>
                          <a:cubicBezTo>
                            <a:pt x="229231" y="477340"/>
                            <a:pt x="172598" y="194172"/>
                            <a:pt x="0" y="0"/>
                          </a:cubicBezTo>
                          <a:cubicBezTo>
                            <a:pt x="45846" y="35059"/>
                            <a:pt x="88996" y="67421"/>
                            <a:pt x="124054" y="121357"/>
                          </a:cubicBezTo>
                          <a:cubicBezTo>
                            <a:pt x="169901" y="194172"/>
                            <a:pt x="204959" y="275077"/>
                            <a:pt x="226534" y="364072"/>
                          </a:cubicBezTo>
                          <a:cubicBezTo>
                            <a:pt x="256199" y="496217"/>
                            <a:pt x="266987" y="628362"/>
                            <a:pt x="264290" y="763204"/>
                          </a:cubicBezTo>
                          <a:lnTo>
                            <a:pt x="231928" y="763204"/>
                          </a:lnTo>
                          <a:close/>
                        </a:path>
                      </a:pathLst>
                    </a:custGeom>
                    <a:solidFill>
                      <a:srgbClr val="1F5C24"/>
                    </a:solidFill>
                    <a:ln w="26947" cap="flat">
                      <a:noFill/>
                      <a:prstDash val="solid"/>
                      <a:miter/>
                    </a:ln>
                  </p:spPr>
                  <p:txBody>
                    <a:bodyPr rtlCol="1" anchor="ctr"/>
                    <a:lstStyle/>
                    <a:p>
                      <a:endParaRPr lang="ar-SA"/>
                    </a:p>
                  </p:txBody>
                </p:sp>
                <p:sp>
                  <p:nvSpPr>
                    <p:cNvPr id="351" name="شكل حر: شكل 1987">
                      <a:extLst>
                        <a:ext uri="{FF2B5EF4-FFF2-40B4-BE49-F238E27FC236}">
                          <a16:creationId xmlns:a16="http://schemas.microsoft.com/office/drawing/2014/main" id="{78F58FB2-A569-49BB-87E7-57639BDD29D9}"/>
                        </a:ext>
                      </a:extLst>
                    </p:cNvPr>
                    <p:cNvSpPr/>
                    <p:nvPr/>
                  </p:nvSpPr>
                  <p:spPr>
                    <a:xfrm>
                      <a:off x="5352686" y="6726187"/>
                      <a:ext cx="178517" cy="145388"/>
                    </a:xfrm>
                    <a:custGeom>
                      <a:avLst/>
                      <a:gdLst>
                        <a:gd name="connsiteX0" fmla="*/ 73341 w 178517"/>
                        <a:gd name="connsiteY0" fmla="*/ 5106 h 145388"/>
                        <a:gd name="connsiteX1" fmla="*/ 121884 w 178517"/>
                        <a:gd name="connsiteY1" fmla="*/ 5106 h 145388"/>
                        <a:gd name="connsiteX2" fmla="*/ 178518 w 178517"/>
                        <a:gd name="connsiteY2" fmla="*/ 75224 h 145388"/>
                        <a:gd name="connsiteX3" fmla="*/ 105703 w 178517"/>
                        <a:gd name="connsiteY3" fmla="*/ 42862 h 145388"/>
                        <a:gd name="connsiteX4" fmla="*/ 35585 w 178517"/>
                        <a:gd name="connsiteY4" fmla="*/ 112980 h 145388"/>
                        <a:gd name="connsiteX5" fmla="*/ 527 w 178517"/>
                        <a:gd name="connsiteY5" fmla="*/ 142645 h 145388"/>
                        <a:gd name="connsiteX6" fmla="*/ 73341 w 178517"/>
                        <a:gd name="connsiteY6" fmla="*/ 5106 h 145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517" h="145388">
                          <a:moveTo>
                            <a:pt x="73341" y="5106"/>
                          </a:moveTo>
                          <a:cubicBezTo>
                            <a:pt x="86825" y="-288"/>
                            <a:pt x="103006" y="-2984"/>
                            <a:pt x="121884" y="5106"/>
                          </a:cubicBezTo>
                          <a:cubicBezTo>
                            <a:pt x="146155" y="13196"/>
                            <a:pt x="165034" y="42862"/>
                            <a:pt x="178518" y="75224"/>
                          </a:cubicBezTo>
                          <a:cubicBezTo>
                            <a:pt x="159640" y="42862"/>
                            <a:pt x="135368" y="21287"/>
                            <a:pt x="105703" y="42862"/>
                          </a:cubicBezTo>
                          <a:cubicBezTo>
                            <a:pt x="81432" y="61740"/>
                            <a:pt x="57160" y="88708"/>
                            <a:pt x="35585" y="112980"/>
                          </a:cubicBezTo>
                          <a:cubicBezTo>
                            <a:pt x="32888" y="115676"/>
                            <a:pt x="-4867" y="156129"/>
                            <a:pt x="527" y="142645"/>
                          </a:cubicBezTo>
                          <a:cubicBezTo>
                            <a:pt x="16708" y="91405"/>
                            <a:pt x="38282" y="40165"/>
                            <a:pt x="73341" y="5106"/>
                          </a:cubicBezTo>
                          <a:close/>
                        </a:path>
                      </a:pathLst>
                    </a:custGeom>
                    <a:solidFill>
                      <a:srgbClr val="284A55"/>
                    </a:solidFill>
                    <a:ln w="26947" cap="flat">
                      <a:noFill/>
                      <a:prstDash val="solid"/>
                      <a:miter/>
                    </a:ln>
                  </p:spPr>
                  <p:txBody>
                    <a:bodyPr rtlCol="1" anchor="ctr"/>
                    <a:lstStyle/>
                    <a:p>
                      <a:endParaRPr lang="ar-SA"/>
                    </a:p>
                  </p:txBody>
                </p:sp>
                <p:sp>
                  <p:nvSpPr>
                    <p:cNvPr id="352" name="شكل حر: شكل 1988">
                      <a:extLst>
                        <a:ext uri="{FF2B5EF4-FFF2-40B4-BE49-F238E27FC236}">
                          <a16:creationId xmlns:a16="http://schemas.microsoft.com/office/drawing/2014/main" id="{15F81B62-37BF-4E5B-8F19-4274F05B9F26}"/>
                        </a:ext>
                      </a:extLst>
                    </p:cNvPr>
                    <p:cNvSpPr/>
                    <p:nvPr/>
                  </p:nvSpPr>
                  <p:spPr>
                    <a:xfrm>
                      <a:off x="5423330" y="6692104"/>
                      <a:ext cx="231927" cy="341233"/>
                    </a:xfrm>
                    <a:custGeom>
                      <a:avLst/>
                      <a:gdLst>
                        <a:gd name="connsiteX0" fmla="*/ 167204 w 231927"/>
                        <a:gd name="connsiteY0" fmla="*/ 338538 h 341233"/>
                        <a:gd name="connsiteX1" fmla="*/ 142932 w 231927"/>
                        <a:gd name="connsiteY1" fmla="*/ 214483 h 341233"/>
                        <a:gd name="connsiteX2" fmla="*/ 105176 w 231927"/>
                        <a:gd name="connsiteY2" fmla="*/ 109306 h 341233"/>
                        <a:gd name="connsiteX3" fmla="*/ 48543 w 231927"/>
                        <a:gd name="connsiteY3" fmla="*/ 39189 h 341233"/>
                        <a:gd name="connsiteX4" fmla="*/ 0 w 231927"/>
                        <a:gd name="connsiteY4" fmla="*/ 39189 h 341233"/>
                        <a:gd name="connsiteX5" fmla="*/ 29665 w 231927"/>
                        <a:gd name="connsiteY5" fmla="*/ 14917 h 341233"/>
                        <a:gd name="connsiteX6" fmla="*/ 118660 w 231927"/>
                        <a:gd name="connsiteY6" fmla="*/ 9524 h 341233"/>
                        <a:gd name="connsiteX7" fmla="*/ 124054 w 231927"/>
                        <a:gd name="connsiteY7" fmla="*/ 17614 h 341233"/>
                        <a:gd name="connsiteX8" fmla="*/ 188778 w 231927"/>
                        <a:gd name="connsiteY8" fmla="*/ 128184 h 341233"/>
                        <a:gd name="connsiteX9" fmla="*/ 231927 w 231927"/>
                        <a:gd name="connsiteY9" fmla="*/ 341234 h 341233"/>
                        <a:gd name="connsiteX10" fmla="*/ 167204 w 231927"/>
                        <a:gd name="connsiteY10" fmla="*/ 341234 h 341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1927" h="341233">
                          <a:moveTo>
                            <a:pt x="167204" y="338538"/>
                          </a:moveTo>
                          <a:cubicBezTo>
                            <a:pt x="161810" y="295388"/>
                            <a:pt x="153719" y="254936"/>
                            <a:pt x="142932" y="214483"/>
                          </a:cubicBezTo>
                          <a:cubicBezTo>
                            <a:pt x="137538" y="187515"/>
                            <a:pt x="124054" y="141668"/>
                            <a:pt x="105176" y="109306"/>
                          </a:cubicBezTo>
                          <a:cubicBezTo>
                            <a:pt x="91692" y="76944"/>
                            <a:pt x="72814" y="47279"/>
                            <a:pt x="48543" y="39189"/>
                          </a:cubicBezTo>
                          <a:cubicBezTo>
                            <a:pt x="32362" y="31098"/>
                            <a:pt x="16181" y="33795"/>
                            <a:pt x="0" y="39189"/>
                          </a:cubicBezTo>
                          <a:cubicBezTo>
                            <a:pt x="8090" y="31098"/>
                            <a:pt x="18878" y="23008"/>
                            <a:pt x="29665" y="14917"/>
                          </a:cubicBezTo>
                          <a:cubicBezTo>
                            <a:pt x="59330" y="-3961"/>
                            <a:pt x="91692" y="-3961"/>
                            <a:pt x="118660" y="9524"/>
                          </a:cubicBezTo>
                          <a:cubicBezTo>
                            <a:pt x="121357" y="12221"/>
                            <a:pt x="121357" y="14917"/>
                            <a:pt x="124054" y="17614"/>
                          </a:cubicBezTo>
                          <a:cubicBezTo>
                            <a:pt x="145629" y="55370"/>
                            <a:pt x="175294" y="87732"/>
                            <a:pt x="188778" y="128184"/>
                          </a:cubicBezTo>
                          <a:cubicBezTo>
                            <a:pt x="213050" y="195605"/>
                            <a:pt x="226534" y="268420"/>
                            <a:pt x="231927" y="341234"/>
                          </a:cubicBezTo>
                          <a:lnTo>
                            <a:pt x="167204" y="341234"/>
                          </a:lnTo>
                          <a:close/>
                        </a:path>
                      </a:pathLst>
                    </a:custGeom>
                    <a:solidFill>
                      <a:srgbClr val="115220"/>
                    </a:solidFill>
                    <a:ln w="26947" cap="flat">
                      <a:noFill/>
                      <a:prstDash val="solid"/>
                      <a:miter/>
                    </a:ln>
                  </p:spPr>
                  <p:txBody>
                    <a:bodyPr rtlCol="1" anchor="ctr"/>
                    <a:lstStyle/>
                    <a:p>
                      <a:endParaRPr lang="ar-SA"/>
                    </a:p>
                  </p:txBody>
                </p:sp>
                <p:sp>
                  <p:nvSpPr>
                    <p:cNvPr id="353" name="شكل حر: شكل 1989">
                      <a:extLst>
                        <a:ext uri="{FF2B5EF4-FFF2-40B4-BE49-F238E27FC236}">
                          <a16:creationId xmlns:a16="http://schemas.microsoft.com/office/drawing/2014/main" id="{39C6FA30-292C-48AD-B17D-042BABE1D66A}"/>
                        </a:ext>
                      </a:extLst>
                    </p:cNvPr>
                    <p:cNvSpPr/>
                    <p:nvPr/>
                  </p:nvSpPr>
                  <p:spPr>
                    <a:xfrm>
                      <a:off x="5544688" y="6698931"/>
                      <a:ext cx="145628" cy="331710"/>
                    </a:xfrm>
                    <a:custGeom>
                      <a:avLst/>
                      <a:gdLst>
                        <a:gd name="connsiteX0" fmla="*/ 113267 w 145628"/>
                        <a:gd name="connsiteY0" fmla="*/ 331711 h 331710"/>
                        <a:gd name="connsiteX1" fmla="*/ 70117 w 145628"/>
                        <a:gd name="connsiteY1" fmla="*/ 118661 h 331710"/>
                        <a:gd name="connsiteX2" fmla="*/ 5394 w 145628"/>
                        <a:gd name="connsiteY2" fmla="*/ 8091 h 331710"/>
                        <a:gd name="connsiteX3" fmla="*/ 0 w 145628"/>
                        <a:gd name="connsiteY3" fmla="*/ 0 h 331710"/>
                        <a:gd name="connsiteX4" fmla="*/ 72814 w 145628"/>
                        <a:gd name="connsiteY4" fmla="*/ 67421 h 331710"/>
                        <a:gd name="connsiteX5" fmla="*/ 140235 w 145628"/>
                        <a:gd name="connsiteY5" fmla="*/ 272380 h 331710"/>
                        <a:gd name="connsiteX6" fmla="*/ 145629 w 145628"/>
                        <a:gd name="connsiteY6" fmla="*/ 331711 h 331710"/>
                        <a:gd name="connsiteX7" fmla="*/ 113267 w 145628"/>
                        <a:gd name="connsiteY7" fmla="*/ 331711 h 331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628" h="331710">
                          <a:moveTo>
                            <a:pt x="113267" y="331711"/>
                          </a:moveTo>
                          <a:cubicBezTo>
                            <a:pt x="107873" y="258896"/>
                            <a:pt x="94389" y="186082"/>
                            <a:pt x="70117" y="118661"/>
                          </a:cubicBezTo>
                          <a:cubicBezTo>
                            <a:pt x="56633" y="78208"/>
                            <a:pt x="26968" y="45846"/>
                            <a:pt x="5394" y="8091"/>
                          </a:cubicBezTo>
                          <a:cubicBezTo>
                            <a:pt x="2697" y="5394"/>
                            <a:pt x="2697" y="2697"/>
                            <a:pt x="0" y="0"/>
                          </a:cubicBezTo>
                          <a:cubicBezTo>
                            <a:pt x="26968" y="13484"/>
                            <a:pt x="53937" y="37756"/>
                            <a:pt x="72814" y="67421"/>
                          </a:cubicBezTo>
                          <a:cubicBezTo>
                            <a:pt x="113267" y="126751"/>
                            <a:pt x="132145" y="196869"/>
                            <a:pt x="140235" y="272380"/>
                          </a:cubicBezTo>
                          <a:cubicBezTo>
                            <a:pt x="142932" y="291258"/>
                            <a:pt x="142932" y="310136"/>
                            <a:pt x="145629" y="331711"/>
                          </a:cubicBezTo>
                          <a:lnTo>
                            <a:pt x="113267" y="331711"/>
                          </a:lnTo>
                          <a:close/>
                        </a:path>
                      </a:pathLst>
                    </a:custGeom>
                    <a:solidFill>
                      <a:srgbClr val="25981C"/>
                    </a:solidFill>
                    <a:ln w="26947" cap="flat">
                      <a:noFill/>
                      <a:prstDash val="solid"/>
                      <a:miter/>
                    </a:ln>
                  </p:spPr>
                  <p:txBody>
                    <a:bodyPr rtlCol="1" anchor="ctr"/>
                    <a:lstStyle/>
                    <a:p>
                      <a:endParaRPr lang="ar-SA"/>
                    </a:p>
                  </p:txBody>
                </p:sp>
              </p:grpSp>
              <p:grpSp>
                <p:nvGrpSpPr>
                  <p:cNvPr id="147" name="رسم 4">
                    <a:extLst>
                      <a:ext uri="{FF2B5EF4-FFF2-40B4-BE49-F238E27FC236}">
                        <a16:creationId xmlns:a16="http://schemas.microsoft.com/office/drawing/2014/main" id="{F7465B7B-EB11-4FB9-B323-6BD5C570EC53}"/>
                      </a:ext>
                    </a:extLst>
                  </p:cNvPr>
                  <p:cNvGrpSpPr/>
                  <p:nvPr/>
                </p:nvGrpSpPr>
                <p:grpSpPr>
                  <a:xfrm>
                    <a:off x="6256156" y="6388795"/>
                    <a:ext cx="467047" cy="641846"/>
                    <a:chOff x="6256156" y="6388795"/>
                    <a:chExt cx="467047" cy="641846"/>
                  </a:xfrm>
                  <a:solidFill>
                    <a:schemeClr val="accent1"/>
                  </a:solidFill>
                </p:grpSpPr>
                <p:sp>
                  <p:nvSpPr>
                    <p:cNvPr id="340" name="شكل حر: شكل 1991">
                      <a:extLst>
                        <a:ext uri="{FF2B5EF4-FFF2-40B4-BE49-F238E27FC236}">
                          <a16:creationId xmlns:a16="http://schemas.microsoft.com/office/drawing/2014/main" id="{D370C9DB-E159-4FF7-8DF9-65EF5F18E07D}"/>
                        </a:ext>
                      </a:extLst>
                    </p:cNvPr>
                    <p:cNvSpPr/>
                    <p:nvPr/>
                  </p:nvSpPr>
                  <p:spPr>
                    <a:xfrm>
                      <a:off x="6601846" y="6736167"/>
                      <a:ext cx="121357" cy="294474"/>
                    </a:xfrm>
                    <a:custGeom>
                      <a:avLst/>
                      <a:gdLst>
                        <a:gd name="connsiteX0" fmla="*/ 0 w 121357"/>
                        <a:gd name="connsiteY0" fmla="*/ 294474 h 294474"/>
                        <a:gd name="connsiteX1" fmla="*/ 16181 w 121357"/>
                        <a:gd name="connsiteY1" fmla="*/ 202781 h 294474"/>
                        <a:gd name="connsiteX2" fmla="*/ 56633 w 121357"/>
                        <a:gd name="connsiteY2" fmla="*/ 89515 h 294474"/>
                        <a:gd name="connsiteX3" fmla="*/ 121357 w 121357"/>
                        <a:gd name="connsiteY3" fmla="*/ 519 h 294474"/>
                        <a:gd name="connsiteX4" fmla="*/ 78208 w 121357"/>
                        <a:gd name="connsiteY4" fmla="*/ 294474 h 294474"/>
                        <a:gd name="connsiteX5" fmla="*/ 0 w 121357"/>
                        <a:gd name="connsiteY5" fmla="*/ 294474 h 29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357" h="294474">
                          <a:moveTo>
                            <a:pt x="0" y="294474"/>
                          </a:moveTo>
                          <a:cubicBezTo>
                            <a:pt x="2697" y="264809"/>
                            <a:pt x="8091" y="232447"/>
                            <a:pt x="16181" y="202781"/>
                          </a:cubicBezTo>
                          <a:cubicBezTo>
                            <a:pt x="24271" y="162329"/>
                            <a:pt x="37755" y="124573"/>
                            <a:pt x="56633" y="89515"/>
                          </a:cubicBezTo>
                          <a:cubicBezTo>
                            <a:pt x="62027" y="81424"/>
                            <a:pt x="115964" y="-7571"/>
                            <a:pt x="121357" y="519"/>
                          </a:cubicBezTo>
                          <a:cubicBezTo>
                            <a:pt x="118660" y="519"/>
                            <a:pt x="97086" y="156936"/>
                            <a:pt x="78208" y="294474"/>
                          </a:cubicBezTo>
                          <a:lnTo>
                            <a:pt x="0" y="294474"/>
                          </a:lnTo>
                          <a:close/>
                        </a:path>
                      </a:pathLst>
                    </a:custGeom>
                    <a:solidFill>
                      <a:srgbClr val="003B18"/>
                    </a:solidFill>
                    <a:ln w="26947" cap="flat">
                      <a:noFill/>
                      <a:prstDash val="solid"/>
                      <a:miter/>
                    </a:ln>
                  </p:spPr>
                  <p:txBody>
                    <a:bodyPr rtlCol="1" anchor="ctr"/>
                    <a:lstStyle/>
                    <a:p>
                      <a:endParaRPr lang="ar-SA"/>
                    </a:p>
                  </p:txBody>
                </p:sp>
                <p:sp>
                  <p:nvSpPr>
                    <p:cNvPr id="341" name="شكل حر: شكل 1992">
                      <a:extLst>
                        <a:ext uri="{FF2B5EF4-FFF2-40B4-BE49-F238E27FC236}">
                          <a16:creationId xmlns:a16="http://schemas.microsoft.com/office/drawing/2014/main" id="{262A44F7-0DFF-4CC3-843D-DA2B4F1D1709}"/>
                        </a:ext>
                      </a:extLst>
                    </p:cNvPr>
                    <p:cNvSpPr/>
                    <p:nvPr/>
                  </p:nvSpPr>
                  <p:spPr>
                    <a:xfrm>
                      <a:off x="6639601" y="6736687"/>
                      <a:ext cx="83601" cy="293955"/>
                    </a:xfrm>
                    <a:custGeom>
                      <a:avLst/>
                      <a:gdLst>
                        <a:gd name="connsiteX0" fmla="*/ 0 w 83601"/>
                        <a:gd name="connsiteY0" fmla="*/ 293955 h 293955"/>
                        <a:gd name="connsiteX1" fmla="*/ 32362 w 83601"/>
                        <a:gd name="connsiteY1" fmla="*/ 129448 h 293955"/>
                        <a:gd name="connsiteX2" fmla="*/ 83602 w 83601"/>
                        <a:gd name="connsiteY2" fmla="*/ 0 h 293955"/>
                        <a:gd name="connsiteX3" fmla="*/ 40452 w 83601"/>
                        <a:gd name="connsiteY3" fmla="*/ 291258 h 293955"/>
                        <a:gd name="connsiteX4" fmla="*/ 0 w 83601"/>
                        <a:gd name="connsiteY4" fmla="*/ 291258 h 293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01" h="293955">
                          <a:moveTo>
                            <a:pt x="0" y="293955"/>
                          </a:moveTo>
                          <a:cubicBezTo>
                            <a:pt x="8091" y="240018"/>
                            <a:pt x="18878" y="183385"/>
                            <a:pt x="32362" y="129448"/>
                          </a:cubicBezTo>
                          <a:cubicBezTo>
                            <a:pt x="43149" y="83602"/>
                            <a:pt x="64724" y="43149"/>
                            <a:pt x="83602" y="0"/>
                          </a:cubicBezTo>
                          <a:cubicBezTo>
                            <a:pt x="78208" y="21575"/>
                            <a:pt x="59330" y="164507"/>
                            <a:pt x="40452" y="291258"/>
                          </a:cubicBezTo>
                          <a:lnTo>
                            <a:pt x="0" y="291258"/>
                          </a:lnTo>
                          <a:close/>
                        </a:path>
                      </a:pathLst>
                    </a:custGeom>
                    <a:solidFill>
                      <a:srgbClr val="003B18"/>
                    </a:solidFill>
                    <a:ln w="26947" cap="flat">
                      <a:noFill/>
                      <a:prstDash val="solid"/>
                      <a:miter/>
                    </a:ln>
                  </p:spPr>
                  <p:txBody>
                    <a:bodyPr rtlCol="1" anchor="ctr"/>
                    <a:lstStyle/>
                    <a:p>
                      <a:endParaRPr lang="ar-SA"/>
                    </a:p>
                  </p:txBody>
                </p:sp>
                <p:sp>
                  <p:nvSpPr>
                    <p:cNvPr id="342" name="شكل حر: شكل 1993">
                      <a:extLst>
                        <a:ext uri="{FF2B5EF4-FFF2-40B4-BE49-F238E27FC236}">
                          <a16:creationId xmlns:a16="http://schemas.microsoft.com/office/drawing/2014/main" id="{C2FB0820-FBCB-4FEA-80C4-92DA7CC8CA66}"/>
                        </a:ext>
                      </a:extLst>
                    </p:cNvPr>
                    <p:cNvSpPr/>
                    <p:nvPr/>
                  </p:nvSpPr>
                  <p:spPr>
                    <a:xfrm>
                      <a:off x="6359131" y="6388795"/>
                      <a:ext cx="275076" cy="641846"/>
                    </a:xfrm>
                    <a:custGeom>
                      <a:avLst/>
                      <a:gdLst>
                        <a:gd name="connsiteX0" fmla="*/ 191475 w 275076"/>
                        <a:gd name="connsiteY0" fmla="*/ 641847 h 641846"/>
                        <a:gd name="connsiteX1" fmla="*/ 188778 w 275076"/>
                        <a:gd name="connsiteY1" fmla="*/ 617575 h 641846"/>
                        <a:gd name="connsiteX2" fmla="*/ 121357 w 275076"/>
                        <a:gd name="connsiteY2" fmla="*/ 355982 h 641846"/>
                        <a:gd name="connsiteX3" fmla="*/ 48543 w 275076"/>
                        <a:gd name="connsiteY3" fmla="*/ 91693 h 641846"/>
                        <a:gd name="connsiteX4" fmla="*/ 0 w 275076"/>
                        <a:gd name="connsiteY4" fmla="*/ 0 h 641846"/>
                        <a:gd name="connsiteX5" fmla="*/ 137538 w 275076"/>
                        <a:gd name="connsiteY5" fmla="*/ 132145 h 641846"/>
                        <a:gd name="connsiteX6" fmla="*/ 240018 w 275076"/>
                        <a:gd name="connsiteY6" fmla="*/ 374860 h 641846"/>
                        <a:gd name="connsiteX7" fmla="*/ 275077 w 275076"/>
                        <a:gd name="connsiteY7" fmla="*/ 639150 h 641846"/>
                        <a:gd name="connsiteX8" fmla="*/ 191475 w 275076"/>
                        <a:gd name="connsiteY8" fmla="*/ 639150 h 641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5076" h="641846">
                          <a:moveTo>
                            <a:pt x="191475" y="641847"/>
                          </a:moveTo>
                          <a:cubicBezTo>
                            <a:pt x="191475" y="633756"/>
                            <a:pt x="188778" y="625666"/>
                            <a:pt x="188778" y="617575"/>
                          </a:cubicBezTo>
                          <a:cubicBezTo>
                            <a:pt x="172597" y="528579"/>
                            <a:pt x="148326" y="442281"/>
                            <a:pt x="121357" y="355982"/>
                          </a:cubicBezTo>
                          <a:cubicBezTo>
                            <a:pt x="94389" y="272380"/>
                            <a:pt x="88996" y="169901"/>
                            <a:pt x="48543" y="91693"/>
                          </a:cubicBezTo>
                          <a:cubicBezTo>
                            <a:pt x="32362" y="62027"/>
                            <a:pt x="16181" y="29665"/>
                            <a:pt x="0" y="0"/>
                          </a:cubicBezTo>
                          <a:cubicBezTo>
                            <a:pt x="51240" y="37756"/>
                            <a:pt x="99783" y="72815"/>
                            <a:pt x="137538" y="132145"/>
                          </a:cubicBezTo>
                          <a:cubicBezTo>
                            <a:pt x="183385" y="204959"/>
                            <a:pt x="218443" y="285864"/>
                            <a:pt x="240018" y="374860"/>
                          </a:cubicBezTo>
                          <a:cubicBezTo>
                            <a:pt x="261593" y="461159"/>
                            <a:pt x="272380" y="550154"/>
                            <a:pt x="275077" y="639150"/>
                          </a:cubicBezTo>
                          <a:lnTo>
                            <a:pt x="191475" y="639150"/>
                          </a:lnTo>
                          <a:close/>
                        </a:path>
                      </a:pathLst>
                    </a:custGeom>
                    <a:solidFill>
                      <a:srgbClr val="1F5C24"/>
                    </a:solidFill>
                    <a:ln w="26947" cap="flat">
                      <a:noFill/>
                      <a:prstDash val="solid"/>
                      <a:miter/>
                    </a:ln>
                  </p:spPr>
                  <p:txBody>
                    <a:bodyPr rtlCol="1" anchor="ctr"/>
                    <a:lstStyle/>
                    <a:p>
                      <a:endParaRPr lang="ar-SA"/>
                    </a:p>
                  </p:txBody>
                </p:sp>
                <p:sp>
                  <p:nvSpPr>
                    <p:cNvPr id="343" name="شكل حر: شكل 1994">
                      <a:extLst>
                        <a:ext uri="{FF2B5EF4-FFF2-40B4-BE49-F238E27FC236}">
                          <a16:creationId xmlns:a16="http://schemas.microsoft.com/office/drawing/2014/main" id="{34723CE3-4A6D-4CC5-BE0D-9D999F022A6E}"/>
                        </a:ext>
                      </a:extLst>
                    </p:cNvPr>
                    <p:cNvSpPr/>
                    <p:nvPr/>
                  </p:nvSpPr>
                  <p:spPr>
                    <a:xfrm>
                      <a:off x="6369918" y="6402279"/>
                      <a:ext cx="261592" cy="628362"/>
                    </a:xfrm>
                    <a:custGeom>
                      <a:avLst/>
                      <a:gdLst>
                        <a:gd name="connsiteX0" fmla="*/ 226534 w 261592"/>
                        <a:gd name="connsiteY0" fmla="*/ 628363 h 628362"/>
                        <a:gd name="connsiteX1" fmla="*/ 0 w 261592"/>
                        <a:gd name="connsiteY1" fmla="*/ 0 h 628362"/>
                        <a:gd name="connsiteX2" fmla="*/ 124054 w 261592"/>
                        <a:gd name="connsiteY2" fmla="*/ 121357 h 628362"/>
                        <a:gd name="connsiteX3" fmla="*/ 226534 w 261592"/>
                        <a:gd name="connsiteY3" fmla="*/ 364072 h 628362"/>
                        <a:gd name="connsiteX4" fmla="*/ 261593 w 261592"/>
                        <a:gd name="connsiteY4" fmla="*/ 628363 h 628362"/>
                        <a:gd name="connsiteX5" fmla="*/ 226534 w 261592"/>
                        <a:gd name="connsiteY5" fmla="*/ 628363 h 628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592" h="628362">
                          <a:moveTo>
                            <a:pt x="226534" y="628363"/>
                          </a:moveTo>
                          <a:cubicBezTo>
                            <a:pt x="207656" y="391041"/>
                            <a:pt x="145629" y="161810"/>
                            <a:pt x="0" y="0"/>
                          </a:cubicBezTo>
                          <a:cubicBezTo>
                            <a:pt x="45846" y="35059"/>
                            <a:pt x="88996" y="67421"/>
                            <a:pt x="124054" y="121357"/>
                          </a:cubicBezTo>
                          <a:cubicBezTo>
                            <a:pt x="169901" y="194172"/>
                            <a:pt x="204959" y="275077"/>
                            <a:pt x="226534" y="364072"/>
                          </a:cubicBezTo>
                          <a:cubicBezTo>
                            <a:pt x="248109" y="450371"/>
                            <a:pt x="258896" y="539367"/>
                            <a:pt x="261593" y="628363"/>
                          </a:cubicBezTo>
                          <a:lnTo>
                            <a:pt x="226534" y="628363"/>
                          </a:lnTo>
                          <a:close/>
                        </a:path>
                      </a:pathLst>
                    </a:custGeom>
                    <a:solidFill>
                      <a:srgbClr val="1F5C24"/>
                    </a:solidFill>
                    <a:ln w="26947" cap="flat">
                      <a:noFill/>
                      <a:prstDash val="solid"/>
                      <a:miter/>
                    </a:ln>
                  </p:spPr>
                  <p:txBody>
                    <a:bodyPr rtlCol="1" anchor="ctr"/>
                    <a:lstStyle/>
                    <a:p>
                      <a:endParaRPr lang="ar-SA"/>
                    </a:p>
                  </p:txBody>
                </p:sp>
                <p:sp>
                  <p:nvSpPr>
                    <p:cNvPr id="344" name="شكل حر: شكل 1995">
                      <a:extLst>
                        <a:ext uri="{FF2B5EF4-FFF2-40B4-BE49-F238E27FC236}">
                          <a16:creationId xmlns:a16="http://schemas.microsoft.com/office/drawing/2014/main" id="{5CC4E7B2-248C-4624-8BAD-6663D463D298}"/>
                        </a:ext>
                      </a:extLst>
                    </p:cNvPr>
                    <p:cNvSpPr/>
                    <p:nvPr/>
                  </p:nvSpPr>
                  <p:spPr>
                    <a:xfrm>
                      <a:off x="6256156" y="6861028"/>
                      <a:ext cx="178486" cy="145388"/>
                    </a:xfrm>
                    <a:custGeom>
                      <a:avLst/>
                      <a:gdLst>
                        <a:gd name="connsiteX0" fmla="*/ 73310 w 178486"/>
                        <a:gd name="connsiteY0" fmla="*/ 5106 h 145388"/>
                        <a:gd name="connsiteX1" fmla="*/ 121853 w 178486"/>
                        <a:gd name="connsiteY1" fmla="*/ 5106 h 145388"/>
                        <a:gd name="connsiteX2" fmla="*/ 178486 w 178486"/>
                        <a:gd name="connsiteY2" fmla="*/ 75224 h 145388"/>
                        <a:gd name="connsiteX3" fmla="*/ 105671 w 178486"/>
                        <a:gd name="connsiteY3" fmla="*/ 42862 h 145388"/>
                        <a:gd name="connsiteX4" fmla="*/ 35554 w 178486"/>
                        <a:gd name="connsiteY4" fmla="*/ 112980 h 145388"/>
                        <a:gd name="connsiteX5" fmla="*/ 495 w 178486"/>
                        <a:gd name="connsiteY5" fmla="*/ 142645 h 145388"/>
                        <a:gd name="connsiteX6" fmla="*/ 73310 w 178486"/>
                        <a:gd name="connsiteY6" fmla="*/ 5106 h 145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486" h="145388">
                          <a:moveTo>
                            <a:pt x="73310" y="5106"/>
                          </a:moveTo>
                          <a:cubicBezTo>
                            <a:pt x="89491" y="-288"/>
                            <a:pt x="102975" y="-2984"/>
                            <a:pt x="121853" y="5106"/>
                          </a:cubicBezTo>
                          <a:cubicBezTo>
                            <a:pt x="146124" y="13196"/>
                            <a:pt x="165002" y="42862"/>
                            <a:pt x="178486" y="75224"/>
                          </a:cubicBezTo>
                          <a:cubicBezTo>
                            <a:pt x="159608" y="42862"/>
                            <a:pt x="135337" y="21287"/>
                            <a:pt x="105671" y="42862"/>
                          </a:cubicBezTo>
                          <a:cubicBezTo>
                            <a:pt x="81400" y="61740"/>
                            <a:pt x="57129" y="88708"/>
                            <a:pt x="35554" y="112980"/>
                          </a:cubicBezTo>
                          <a:cubicBezTo>
                            <a:pt x="35554" y="115677"/>
                            <a:pt x="-4898" y="156129"/>
                            <a:pt x="495" y="142645"/>
                          </a:cubicBezTo>
                          <a:cubicBezTo>
                            <a:pt x="16676" y="91404"/>
                            <a:pt x="38251" y="40165"/>
                            <a:pt x="73310" y="5106"/>
                          </a:cubicBezTo>
                          <a:close/>
                        </a:path>
                      </a:pathLst>
                    </a:custGeom>
                    <a:solidFill>
                      <a:srgbClr val="284A55"/>
                    </a:solidFill>
                    <a:ln w="26947" cap="flat">
                      <a:noFill/>
                      <a:prstDash val="solid"/>
                      <a:miter/>
                    </a:ln>
                  </p:spPr>
                  <p:txBody>
                    <a:bodyPr rtlCol="1" anchor="ctr"/>
                    <a:lstStyle/>
                    <a:p>
                      <a:endParaRPr lang="ar-SA"/>
                    </a:p>
                  </p:txBody>
                </p:sp>
                <p:sp>
                  <p:nvSpPr>
                    <p:cNvPr id="345" name="شكل حر: شكل 1996">
                      <a:extLst>
                        <a:ext uri="{FF2B5EF4-FFF2-40B4-BE49-F238E27FC236}">
                          <a16:creationId xmlns:a16="http://schemas.microsoft.com/office/drawing/2014/main" id="{7ECC9D2C-708E-48FC-BE73-09151F084D5A}"/>
                        </a:ext>
                      </a:extLst>
                    </p:cNvPr>
                    <p:cNvSpPr/>
                    <p:nvPr/>
                  </p:nvSpPr>
                  <p:spPr>
                    <a:xfrm>
                      <a:off x="6329466" y="6824249"/>
                      <a:ext cx="210353" cy="206392"/>
                    </a:xfrm>
                    <a:custGeom>
                      <a:avLst/>
                      <a:gdLst>
                        <a:gd name="connsiteX0" fmla="*/ 140235 w 210353"/>
                        <a:gd name="connsiteY0" fmla="*/ 206393 h 206392"/>
                        <a:gd name="connsiteX1" fmla="*/ 105177 w 210353"/>
                        <a:gd name="connsiteY1" fmla="*/ 109307 h 206392"/>
                        <a:gd name="connsiteX2" fmla="*/ 48543 w 210353"/>
                        <a:gd name="connsiteY2" fmla="*/ 39189 h 206392"/>
                        <a:gd name="connsiteX3" fmla="*/ 0 w 210353"/>
                        <a:gd name="connsiteY3" fmla="*/ 39189 h 206392"/>
                        <a:gd name="connsiteX4" fmla="*/ 29665 w 210353"/>
                        <a:gd name="connsiteY4" fmla="*/ 14918 h 206392"/>
                        <a:gd name="connsiteX5" fmla="*/ 118661 w 210353"/>
                        <a:gd name="connsiteY5" fmla="*/ 9524 h 206392"/>
                        <a:gd name="connsiteX6" fmla="*/ 124054 w 210353"/>
                        <a:gd name="connsiteY6" fmla="*/ 17614 h 206392"/>
                        <a:gd name="connsiteX7" fmla="*/ 188778 w 210353"/>
                        <a:gd name="connsiteY7" fmla="*/ 128184 h 206392"/>
                        <a:gd name="connsiteX8" fmla="*/ 210353 w 210353"/>
                        <a:gd name="connsiteY8" fmla="*/ 206393 h 206392"/>
                        <a:gd name="connsiteX9" fmla="*/ 140235 w 210353"/>
                        <a:gd name="connsiteY9" fmla="*/ 206393 h 206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0353" h="206392">
                          <a:moveTo>
                            <a:pt x="140235" y="206393"/>
                          </a:moveTo>
                          <a:cubicBezTo>
                            <a:pt x="132145" y="179425"/>
                            <a:pt x="121357" y="138972"/>
                            <a:pt x="105177" y="109307"/>
                          </a:cubicBezTo>
                          <a:cubicBezTo>
                            <a:pt x="91693" y="76944"/>
                            <a:pt x="72814" y="47279"/>
                            <a:pt x="48543" y="39189"/>
                          </a:cubicBezTo>
                          <a:cubicBezTo>
                            <a:pt x="29665" y="31098"/>
                            <a:pt x="16181" y="33795"/>
                            <a:pt x="0" y="39189"/>
                          </a:cubicBezTo>
                          <a:cubicBezTo>
                            <a:pt x="8091" y="31098"/>
                            <a:pt x="18878" y="23008"/>
                            <a:pt x="29665" y="14918"/>
                          </a:cubicBezTo>
                          <a:cubicBezTo>
                            <a:pt x="59330" y="-3961"/>
                            <a:pt x="91693" y="-3961"/>
                            <a:pt x="118661" y="9524"/>
                          </a:cubicBezTo>
                          <a:cubicBezTo>
                            <a:pt x="121357" y="12221"/>
                            <a:pt x="121357" y="14918"/>
                            <a:pt x="124054" y="17614"/>
                          </a:cubicBezTo>
                          <a:cubicBezTo>
                            <a:pt x="145629" y="55370"/>
                            <a:pt x="175294" y="87732"/>
                            <a:pt x="188778" y="128184"/>
                          </a:cubicBezTo>
                          <a:cubicBezTo>
                            <a:pt x="196869" y="155152"/>
                            <a:pt x="204959" y="179425"/>
                            <a:pt x="210353" y="206393"/>
                          </a:cubicBezTo>
                          <a:lnTo>
                            <a:pt x="140235" y="206393"/>
                          </a:lnTo>
                          <a:close/>
                        </a:path>
                      </a:pathLst>
                    </a:custGeom>
                    <a:solidFill>
                      <a:srgbClr val="115220"/>
                    </a:solidFill>
                    <a:ln w="26947" cap="flat">
                      <a:noFill/>
                      <a:prstDash val="solid"/>
                      <a:miter/>
                    </a:ln>
                  </p:spPr>
                  <p:txBody>
                    <a:bodyPr rtlCol="1" anchor="ctr"/>
                    <a:lstStyle/>
                    <a:p>
                      <a:endParaRPr lang="ar-SA"/>
                    </a:p>
                  </p:txBody>
                </p:sp>
                <p:sp>
                  <p:nvSpPr>
                    <p:cNvPr id="346" name="شكل حر: شكل 1997">
                      <a:extLst>
                        <a:ext uri="{FF2B5EF4-FFF2-40B4-BE49-F238E27FC236}">
                          <a16:creationId xmlns:a16="http://schemas.microsoft.com/office/drawing/2014/main" id="{C119B276-CC9C-4CD3-BE15-3ED23F09966E}"/>
                        </a:ext>
                      </a:extLst>
                    </p:cNvPr>
                    <p:cNvSpPr/>
                    <p:nvPr/>
                  </p:nvSpPr>
                  <p:spPr>
                    <a:xfrm>
                      <a:off x="6448127" y="6833772"/>
                      <a:ext cx="126751" cy="196869"/>
                    </a:xfrm>
                    <a:custGeom>
                      <a:avLst/>
                      <a:gdLst>
                        <a:gd name="connsiteX0" fmla="*/ 91692 w 126751"/>
                        <a:gd name="connsiteY0" fmla="*/ 196869 h 196869"/>
                        <a:gd name="connsiteX1" fmla="*/ 70117 w 126751"/>
                        <a:gd name="connsiteY1" fmla="*/ 118660 h 196869"/>
                        <a:gd name="connsiteX2" fmla="*/ 5394 w 126751"/>
                        <a:gd name="connsiteY2" fmla="*/ 8091 h 196869"/>
                        <a:gd name="connsiteX3" fmla="*/ 0 w 126751"/>
                        <a:gd name="connsiteY3" fmla="*/ 0 h 196869"/>
                        <a:gd name="connsiteX4" fmla="*/ 72814 w 126751"/>
                        <a:gd name="connsiteY4" fmla="*/ 67421 h 196869"/>
                        <a:gd name="connsiteX5" fmla="*/ 126751 w 126751"/>
                        <a:gd name="connsiteY5" fmla="*/ 196869 h 196869"/>
                        <a:gd name="connsiteX6" fmla="*/ 91692 w 126751"/>
                        <a:gd name="connsiteY6" fmla="*/ 196869 h 196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751" h="196869">
                          <a:moveTo>
                            <a:pt x="91692" y="196869"/>
                          </a:moveTo>
                          <a:cubicBezTo>
                            <a:pt x="86299" y="169901"/>
                            <a:pt x="78208" y="142933"/>
                            <a:pt x="70117" y="118660"/>
                          </a:cubicBezTo>
                          <a:cubicBezTo>
                            <a:pt x="56633" y="78208"/>
                            <a:pt x="26968" y="45846"/>
                            <a:pt x="5394" y="8091"/>
                          </a:cubicBezTo>
                          <a:cubicBezTo>
                            <a:pt x="2697" y="5394"/>
                            <a:pt x="2697" y="2697"/>
                            <a:pt x="0" y="0"/>
                          </a:cubicBezTo>
                          <a:cubicBezTo>
                            <a:pt x="26968" y="13484"/>
                            <a:pt x="53937" y="37756"/>
                            <a:pt x="72814" y="67421"/>
                          </a:cubicBezTo>
                          <a:cubicBezTo>
                            <a:pt x="99783" y="105176"/>
                            <a:pt x="115963" y="151023"/>
                            <a:pt x="126751" y="196869"/>
                          </a:cubicBezTo>
                          <a:lnTo>
                            <a:pt x="91692" y="196869"/>
                          </a:lnTo>
                          <a:close/>
                        </a:path>
                      </a:pathLst>
                    </a:custGeom>
                    <a:solidFill>
                      <a:srgbClr val="25981C"/>
                    </a:solidFill>
                    <a:ln w="26947" cap="flat">
                      <a:noFill/>
                      <a:prstDash val="solid"/>
                      <a:miter/>
                    </a:ln>
                  </p:spPr>
                  <p:txBody>
                    <a:bodyPr rtlCol="1" anchor="ctr"/>
                    <a:lstStyle/>
                    <a:p>
                      <a:endParaRPr lang="ar-SA"/>
                    </a:p>
                  </p:txBody>
                </p:sp>
              </p:grpSp>
              <p:grpSp>
                <p:nvGrpSpPr>
                  <p:cNvPr id="148" name="رسم 4">
                    <a:extLst>
                      <a:ext uri="{FF2B5EF4-FFF2-40B4-BE49-F238E27FC236}">
                        <a16:creationId xmlns:a16="http://schemas.microsoft.com/office/drawing/2014/main" id="{F322CE2E-5933-4CED-88E5-57687AD2915C}"/>
                      </a:ext>
                    </a:extLst>
                  </p:cNvPr>
                  <p:cNvGrpSpPr/>
                  <p:nvPr/>
                </p:nvGrpSpPr>
                <p:grpSpPr>
                  <a:xfrm>
                    <a:off x="7103631" y="5903365"/>
                    <a:ext cx="792694" cy="1129972"/>
                    <a:chOff x="7103631" y="5903365"/>
                    <a:chExt cx="792694" cy="1129972"/>
                  </a:xfrm>
                  <a:solidFill>
                    <a:schemeClr val="accent1"/>
                  </a:solidFill>
                </p:grpSpPr>
                <p:sp>
                  <p:nvSpPr>
                    <p:cNvPr id="329" name="شكل حر: شكل 1999">
                      <a:extLst>
                        <a:ext uri="{FF2B5EF4-FFF2-40B4-BE49-F238E27FC236}">
                          <a16:creationId xmlns:a16="http://schemas.microsoft.com/office/drawing/2014/main" id="{4D13FAC8-3D80-4D36-9B48-F060922E0895}"/>
                        </a:ext>
                      </a:extLst>
                    </p:cNvPr>
                    <p:cNvSpPr/>
                    <p:nvPr/>
                  </p:nvSpPr>
                  <p:spPr>
                    <a:xfrm>
                      <a:off x="7103631" y="6429838"/>
                      <a:ext cx="349075" cy="600803"/>
                    </a:xfrm>
                    <a:custGeom>
                      <a:avLst/>
                      <a:gdLst>
                        <a:gd name="connsiteX0" fmla="*/ 239844 w 349075"/>
                        <a:gd name="connsiteY0" fmla="*/ 600804 h 600803"/>
                        <a:gd name="connsiteX1" fmla="*/ 207482 w 349075"/>
                        <a:gd name="connsiteY1" fmla="*/ 331120 h 600803"/>
                        <a:gd name="connsiteX2" fmla="*/ 156243 w 349075"/>
                        <a:gd name="connsiteY2" fmla="*/ 153129 h 600803"/>
                        <a:gd name="connsiteX3" fmla="*/ 121183 w 349075"/>
                        <a:gd name="connsiteY3" fmla="*/ 85708 h 600803"/>
                        <a:gd name="connsiteX4" fmla="*/ 67247 w 349075"/>
                        <a:gd name="connsiteY4" fmla="*/ 83011 h 600803"/>
                        <a:gd name="connsiteX5" fmla="*/ 67247 w 349075"/>
                        <a:gd name="connsiteY5" fmla="*/ 83011 h 600803"/>
                        <a:gd name="connsiteX6" fmla="*/ 2523 w 349075"/>
                        <a:gd name="connsiteY6" fmla="*/ 161219 h 600803"/>
                        <a:gd name="connsiteX7" fmla="*/ 13310 w 349075"/>
                        <a:gd name="connsiteY7" fmla="*/ 69527 h 600803"/>
                        <a:gd name="connsiteX8" fmla="*/ 102306 w 349075"/>
                        <a:gd name="connsiteY8" fmla="*/ 12893 h 600803"/>
                        <a:gd name="connsiteX9" fmla="*/ 277600 w 349075"/>
                        <a:gd name="connsiteY9" fmla="*/ 118070 h 600803"/>
                        <a:gd name="connsiteX10" fmla="*/ 342324 w 349075"/>
                        <a:gd name="connsiteY10" fmla="*/ 600804 h 600803"/>
                        <a:gd name="connsiteX11" fmla="*/ 239844 w 349075"/>
                        <a:gd name="connsiteY11" fmla="*/ 600804 h 600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9075" h="600803">
                          <a:moveTo>
                            <a:pt x="239844" y="600804"/>
                          </a:moveTo>
                          <a:cubicBezTo>
                            <a:pt x="234451" y="509111"/>
                            <a:pt x="226360" y="417418"/>
                            <a:pt x="207482" y="331120"/>
                          </a:cubicBezTo>
                          <a:cubicBezTo>
                            <a:pt x="193998" y="271790"/>
                            <a:pt x="180514" y="209762"/>
                            <a:pt x="156243" y="153129"/>
                          </a:cubicBezTo>
                          <a:cubicBezTo>
                            <a:pt x="145455" y="128857"/>
                            <a:pt x="134667" y="107283"/>
                            <a:pt x="121183" y="85708"/>
                          </a:cubicBezTo>
                          <a:cubicBezTo>
                            <a:pt x="102306" y="56043"/>
                            <a:pt x="91518" y="72224"/>
                            <a:pt x="67247" y="83011"/>
                          </a:cubicBezTo>
                          <a:cubicBezTo>
                            <a:pt x="64550" y="83011"/>
                            <a:pt x="67247" y="83011"/>
                            <a:pt x="67247" y="83011"/>
                          </a:cubicBezTo>
                          <a:cubicBezTo>
                            <a:pt x="37581" y="96495"/>
                            <a:pt x="16007" y="126161"/>
                            <a:pt x="2523" y="161219"/>
                          </a:cubicBezTo>
                          <a:cubicBezTo>
                            <a:pt x="-5567" y="142342"/>
                            <a:pt x="7917" y="88405"/>
                            <a:pt x="13310" y="69527"/>
                          </a:cubicBezTo>
                          <a:cubicBezTo>
                            <a:pt x="26794" y="23681"/>
                            <a:pt x="64550" y="4803"/>
                            <a:pt x="102306" y="12893"/>
                          </a:cubicBezTo>
                          <a:cubicBezTo>
                            <a:pt x="167030" y="-30256"/>
                            <a:pt x="253328" y="42559"/>
                            <a:pt x="277600" y="118070"/>
                          </a:cubicBezTo>
                          <a:cubicBezTo>
                            <a:pt x="355808" y="255608"/>
                            <a:pt x="355808" y="430903"/>
                            <a:pt x="342324" y="600804"/>
                          </a:cubicBezTo>
                          <a:lnTo>
                            <a:pt x="239844" y="600804"/>
                          </a:lnTo>
                          <a:close/>
                        </a:path>
                      </a:pathLst>
                    </a:custGeom>
                    <a:solidFill>
                      <a:srgbClr val="284A55"/>
                    </a:solidFill>
                    <a:ln w="26947" cap="flat">
                      <a:noFill/>
                      <a:prstDash val="solid"/>
                      <a:miter/>
                    </a:ln>
                  </p:spPr>
                  <p:txBody>
                    <a:bodyPr rtlCol="1" anchor="ctr"/>
                    <a:lstStyle/>
                    <a:p>
                      <a:endParaRPr lang="ar-SA"/>
                    </a:p>
                  </p:txBody>
                </p:sp>
                <p:sp>
                  <p:nvSpPr>
                    <p:cNvPr id="330" name="شكل حر: شكل 2000">
                      <a:extLst>
                        <a:ext uri="{FF2B5EF4-FFF2-40B4-BE49-F238E27FC236}">
                          <a16:creationId xmlns:a16="http://schemas.microsoft.com/office/drawing/2014/main" id="{E36D10E6-F646-4479-A348-08D9EDB3C277}"/>
                        </a:ext>
                      </a:extLst>
                    </p:cNvPr>
                    <p:cNvSpPr/>
                    <p:nvPr/>
                  </p:nvSpPr>
                  <p:spPr>
                    <a:xfrm>
                      <a:off x="7222117" y="6430544"/>
                      <a:ext cx="230589" cy="600097"/>
                    </a:xfrm>
                    <a:custGeom>
                      <a:avLst/>
                      <a:gdLst>
                        <a:gd name="connsiteX0" fmla="*/ 177991 w 230589"/>
                        <a:gd name="connsiteY0" fmla="*/ 600098 h 600097"/>
                        <a:gd name="connsiteX1" fmla="*/ 177991 w 230589"/>
                        <a:gd name="connsiteY1" fmla="*/ 513799 h 600097"/>
                        <a:gd name="connsiteX2" fmla="*/ 151023 w 230589"/>
                        <a:gd name="connsiteY2" fmla="*/ 303446 h 600097"/>
                        <a:gd name="connsiteX3" fmla="*/ 0 w 230589"/>
                        <a:gd name="connsiteY3" fmla="*/ 4098 h 600097"/>
                        <a:gd name="connsiteX4" fmla="*/ 159114 w 230589"/>
                        <a:gd name="connsiteY4" fmla="*/ 117365 h 600097"/>
                        <a:gd name="connsiteX5" fmla="*/ 223838 w 230589"/>
                        <a:gd name="connsiteY5" fmla="*/ 600098 h 600097"/>
                        <a:gd name="connsiteX6" fmla="*/ 177991 w 230589"/>
                        <a:gd name="connsiteY6" fmla="*/ 600098 h 600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589" h="600097">
                          <a:moveTo>
                            <a:pt x="177991" y="600098"/>
                          </a:moveTo>
                          <a:cubicBezTo>
                            <a:pt x="177991" y="570433"/>
                            <a:pt x="177991" y="540767"/>
                            <a:pt x="177991" y="513799"/>
                          </a:cubicBezTo>
                          <a:cubicBezTo>
                            <a:pt x="177991" y="443681"/>
                            <a:pt x="167204" y="376260"/>
                            <a:pt x="151023" y="303446"/>
                          </a:cubicBezTo>
                          <a:cubicBezTo>
                            <a:pt x="126751" y="190179"/>
                            <a:pt x="88996" y="55337"/>
                            <a:pt x="0" y="4098"/>
                          </a:cubicBezTo>
                          <a:cubicBezTo>
                            <a:pt x="62028" y="-17477"/>
                            <a:pt x="134842" y="49944"/>
                            <a:pt x="159114" y="117365"/>
                          </a:cubicBezTo>
                          <a:cubicBezTo>
                            <a:pt x="237322" y="254903"/>
                            <a:pt x="237322" y="430197"/>
                            <a:pt x="223838" y="600098"/>
                          </a:cubicBezTo>
                          <a:lnTo>
                            <a:pt x="177991" y="600098"/>
                          </a:lnTo>
                          <a:close/>
                        </a:path>
                      </a:pathLst>
                    </a:custGeom>
                    <a:solidFill>
                      <a:srgbClr val="003B18"/>
                    </a:solidFill>
                    <a:ln w="26947" cap="flat">
                      <a:noFill/>
                      <a:prstDash val="solid"/>
                      <a:miter/>
                    </a:ln>
                  </p:spPr>
                  <p:txBody>
                    <a:bodyPr rtlCol="1" anchor="ctr"/>
                    <a:lstStyle/>
                    <a:p>
                      <a:endParaRPr lang="ar-SA"/>
                    </a:p>
                  </p:txBody>
                </p:sp>
                <p:sp>
                  <p:nvSpPr>
                    <p:cNvPr id="331" name="شكل حر: شكل 2001">
                      <a:extLst>
                        <a:ext uri="{FF2B5EF4-FFF2-40B4-BE49-F238E27FC236}">
                          <a16:creationId xmlns:a16="http://schemas.microsoft.com/office/drawing/2014/main" id="{27F9508F-98B1-47F4-AC09-C1A6650513E2}"/>
                        </a:ext>
                      </a:extLst>
                    </p:cNvPr>
                    <p:cNvSpPr/>
                    <p:nvPr/>
                  </p:nvSpPr>
                  <p:spPr>
                    <a:xfrm>
                      <a:off x="7160090" y="6431944"/>
                      <a:ext cx="240017" cy="598697"/>
                    </a:xfrm>
                    <a:custGeom>
                      <a:avLst/>
                      <a:gdLst>
                        <a:gd name="connsiteX0" fmla="*/ 183384 w 240017"/>
                        <a:gd name="connsiteY0" fmla="*/ 598697 h 598697"/>
                        <a:gd name="connsiteX1" fmla="*/ 151023 w 240017"/>
                        <a:gd name="connsiteY1" fmla="*/ 329014 h 598697"/>
                        <a:gd name="connsiteX2" fmla="*/ 99783 w 240017"/>
                        <a:gd name="connsiteY2" fmla="*/ 151023 h 598697"/>
                        <a:gd name="connsiteX3" fmla="*/ 64724 w 240017"/>
                        <a:gd name="connsiteY3" fmla="*/ 83602 h 598697"/>
                        <a:gd name="connsiteX4" fmla="*/ 53937 w 240017"/>
                        <a:gd name="connsiteY4" fmla="*/ 70118 h 598697"/>
                        <a:gd name="connsiteX5" fmla="*/ 0 w 240017"/>
                        <a:gd name="connsiteY5" fmla="*/ 13484 h 598697"/>
                        <a:gd name="connsiteX6" fmla="*/ 45846 w 240017"/>
                        <a:gd name="connsiteY6" fmla="*/ 8091 h 598697"/>
                        <a:gd name="connsiteX7" fmla="*/ 62027 w 240017"/>
                        <a:gd name="connsiteY7" fmla="*/ 0 h 598697"/>
                        <a:gd name="connsiteX8" fmla="*/ 213050 w 240017"/>
                        <a:gd name="connsiteY8" fmla="*/ 299349 h 598697"/>
                        <a:gd name="connsiteX9" fmla="*/ 240018 w 240017"/>
                        <a:gd name="connsiteY9" fmla="*/ 509701 h 598697"/>
                        <a:gd name="connsiteX10" fmla="*/ 240018 w 240017"/>
                        <a:gd name="connsiteY10" fmla="*/ 596000 h 598697"/>
                        <a:gd name="connsiteX11" fmla="*/ 183384 w 240017"/>
                        <a:gd name="connsiteY11" fmla="*/ 596000 h 598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0017" h="598697">
                          <a:moveTo>
                            <a:pt x="183384" y="598697"/>
                          </a:moveTo>
                          <a:cubicBezTo>
                            <a:pt x="177991" y="507004"/>
                            <a:pt x="169900" y="415312"/>
                            <a:pt x="151023" y="329014"/>
                          </a:cubicBezTo>
                          <a:cubicBezTo>
                            <a:pt x="137539" y="269683"/>
                            <a:pt x="124054" y="207656"/>
                            <a:pt x="99783" y="151023"/>
                          </a:cubicBezTo>
                          <a:cubicBezTo>
                            <a:pt x="88995" y="126751"/>
                            <a:pt x="78208" y="105176"/>
                            <a:pt x="64724" y="83602"/>
                          </a:cubicBezTo>
                          <a:cubicBezTo>
                            <a:pt x="62027" y="78208"/>
                            <a:pt x="56634" y="72814"/>
                            <a:pt x="53937" y="70118"/>
                          </a:cubicBezTo>
                          <a:cubicBezTo>
                            <a:pt x="37755" y="45846"/>
                            <a:pt x="21574" y="21575"/>
                            <a:pt x="0" y="13484"/>
                          </a:cubicBezTo>
                          <a:cubicBezTo>
                            <a:pt x="13484" y="8091"/>
                            <a:pt x="29665" y="5394"/>
                            <a:pt x="45846" y="8091"/>
                          </a:cubicBezTo>
                          <a:cubicBezTo>
                            <a:pt x="51240" y="5394"/>
                            <a:pt x="56634" y="2697"/>
                            <a:pt x="62027" y="0"/>
                          </a:cubicBezTo>
                          <a:cubicBezTo>
                            <a:pt x="151023" y="51240"/>
                            <a:pt x="188778" y="186081"/>
                            <a:pt x="213050" y="299349"/>
                          </a:cubicBezTo>
                          <a:cubicBezTo>
                            <a:pt x="229231" y="369466"/>
                            <a:pt x="240018" y="439584"/>
                            <a:pt x="240018" y="509701"/>
                          </a:cubicBezTo>
                          <a:cubicBezTo>
                            <a:pt x="240018" y="536670"/>
                            <a:pt x="240018" y="566335"/>
                            <a:pt x="240018" y="596000"/>
                          </a:cubicBezTo>
                          <a:lnTo>
                            <a:pt x="183384" y="596000"/>
                          </a:lnTo>
                          <a:close/>
                        </a:path>
                      </a:pathLst>
                    </a:custGeom>
                    <a:solidFill>
                      <a:srgbClr val="003B18"/>
                    </a:solidFill>
                    <a:ln w="26947" cap="flat">
                      <a:noFill/>
                      <a:prstDash val="solid"/>
                      <a:miter/>
                    </a:ln>
                  </p:spPr>
                  <p:txBody>
                    <a:bodyPr rtlCol="1" anchor="ctr"/>
                    <a:lstStyle/>
                    <a:p>
                      <a:endParaRPr lang="ar-SA"/>
                    </a:p>
                  </p:txBody>
                </p:sp>
                <p:sp>
                  <p:nvSpPr>
                    <p:cNvPr id="332" name="شكل حر: شكل 2002">
                      <a:extLst>
                        <a:ext uri="{FF2B5EF4-FFF2-40B4-BE49-F238E27FC236}">
                          <a16:creationId xmlns:a16="http://schemas.microsoft.com/office/drawing/2014/main" id="{44BC159C-E610-4C8A-92A3-B4A9135EF4D3}"/>
                        </a:ext>
                      </a:extLst>
                    </p:cNvPr>
                    <p:cNvSpPr/>
                    <p:nvPr/>
                  </p:nvSpPr>
                  <p:spPr>
                    <a:xfrm>
                      <a:off x="7107765" y="6023636"/>
                      <a:ext cx="416502" cy="1007005"/>
                    </a:xfrm>
                    <a:custGeom>
                      <a:avLst/>
                      <a:gdLst>
                        <a:gd name="connsiteX0" fmla="*/ 276162 w 416502"/>
                        <a:gd name="connsiteY0" fmla="*/ 1007005 h 1007005"/>
                        <a:gd name="connsiteX1" fmla="*/ 268072 w 416502"/>
                        <a:gd name="connsiteY1" fmla="*/ 583602 h 1007005"/>
                        <a:gd name="connsiteX2" fmla="*/ 200651 w 416502"/>
                        <a:gd name="connsiteY2" fmla="*/ 162896 h 1007005"/>
                        <a:gd name="connsiteX3" fmla="*/ 200651 w 416502"/>
                        <a:gd name="connsiteY3" fmla="*/ 162896 h 1007005"/>
                        <a:gd name="connsiteX4" fmla="*/ 200651 w 416502"/>
                        <a:gd name="connsiteY4" fmla="*/ 162896 h 1007005"/>
                        <a:gd name="connsiteX5" fmla="*/ 1086 w 416502"/>
                        <a:gd name="connsiteY5" fmla="*/ 111656 h 1007005"/>
                        <a:gd name="connsiteX6" fmla="*/ 76597 w 416502"/>
                        <a:gd name="connsiteY6" fmla="*/ 28054 h 1007005"/>
                        <a:gd name="connsiteX7" fmla="*/ 216832 w 416502"/>
                        <a:gd name="connsiteY7" fmla="*/ 17267 h 1007005"/>
                        <a:gd name="connsiteX8" fmla="*/ 394824 w 416502"/>
                        <a:gd name="connsiteY8" fmla="*/ 289648 h 1007005"/>
                        <a:gd name="connsiteX9" fmla="*/ 381339 w 416502"/>
                        <a:gd name="connsiteY9" fmla="*/ 1007005 h 1007005"/>
                        <a:gd name="connsiteX10" fmla="*/ 276162 w 416502"/>
                        <a:gd name="connsiteY10" fmla="*/ 1007005 h 100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6502" h="1007005">
                          <a:moveTo>
                            <a:pt x="276162" y="1007005"/>
                          </a:moveTo>
                          <a:cubicBezTo>
                            <a:pt x="276162" y="864073"/>
                            <a:pt x="276162" y="723837"/>
                            <a:pt x="268072" y="583602"/>
                          </a:cubicBezTo>
                          <a:cubicBezTo>
                            <a:pt x="262678" y="462245"/>
                            <a:pt x="270769" y="257285"/>
                            <a:pt x="200651" y="162896"/>
                          </a:cubicBezTo>
                          <a:cubicBezTo>
                            <a:pt x="203348" y="165593"/>
                            <a:pt x="203348" y="168290"/>
                            <a:pt x="200651" y="162896"/>
                          </a:cubicBezTo>
                          <a:cubicBezTo>
                            <a:pt x="197954" y="160199"/>
                            <a:pt x="200651" y="160199"/>
                            <a:pt x="200651" y="162896"/>
                          </a:cubicBezTo>
                          <a:cubicBezTo>
                            <a:pt x="146715" y="92779"/>
                            <a:pt x="71204" y="73901"/>
                            <a:pt x="1086" y="111656"/>
                          </a:cubicBezTo>
                          <a:cubicBezTo>
                            <a:pt x="-9701" y="87385"/>
                            <a:pt x="63113" y="38842"/>
                            <a:pt x="76597" y="28054"/>
                          </a:cubicBezTo>
                          <a:cubicBezTo>
                            <a:pt x="119746" y="-4307"/>
                            <a:pt x="170986" y="-9701"/>
                            <a:pt x="216832" y="17267"/>
                          </a:cubicBezTo>
                          <a:cubicBezTo>
                            <a:pt x="305828" y="68507"/>
                            <a:pt x="370551" y="173684"/>
                            <a:pt x="394824" y="289648"/>
                          </a:cubicBezTo>
                          <a:cubicBezTo>
                            <a:pt x="443366" y="521575"/>
                            <a:pt x="397520" y="766987"/>
                            <a:pt x="381339" y="1007005"/>
                          </a:cubicBezTo>
                          <a:lnTo>
                            <a:pt x="276162" y="1007005"/>
                          </a:lnTo>
                          <a:close/>
                        </a:path>
                      </a:pathLst>
                    </a:custGeom>
                    <a:solidFill>
                      <a:srgbClr val="1F5C24"/>
                    </a:solidFill>
                    <a:ln w="26947" cap="flat">
                      <a:noFill/>
                      <a:prstDash val="solid"/>
                      <a:miter/>
                    </a:ln>
                  </p:spPr>
                  <p:txBody>
                    <a:bodyPr rtlCol="1" anchor="ctr"/>
                    <a:lstStyle/>
                    <a:p>
                      <a:endParaRPr lang="ar-SA"/>
                    </a:p>
                  </p:txBody>
                </p:sp>
                <p:sp>
                  <p:nvSpPr>
                    <p:cNvPr id="333" name="شكل حر: شكل 2003">
                      <a:extLst>
                        <a:ext uri="{FF2B5EF4-FFF2-40B4-BE49-F238E27FC236}">
                          <a16:creationId xmlns:a16="http://schemas.microsoft.com/office/drawing/2014/main" id="{18EAB4CD-C5FE-4C3C-815F-06B64AE7F5F7}"/>
                        </a:ext>
                      </a:extLst>
                    </p:cNvPr>
                    <p:cNvSpPr/>
                    <p:nvPr/>
                  </p:nvSpPr>
                  <p:spPr>
                    <a:xfrm>
                      <a:off x="7259873" y="6024723"/>
                      <a:ext cx="261697" cy="1008615"/>
                    </a:xfrm>
                    <a:custGeom>
                      <a:avLst/>
                      <a:gdLst>
                        <a:gd name="connsiteX0" fmla="*/ 172597 w 261697"/>
                        <a:gd name="connsiteY0" fmla="*/ 1005919 h 1008615"/>
                        <a:gd name="connsiteX1" fmla="*/ 191474 w 261697"/>
                        <a:gd name="connsiteY1" fmla="*/ 806353 h 1008615"/>
                        <a:gd name="connsiteX2" fmla="*/ 172597 w 261697"/>
                        <a:gd name="connsiteY2" fmla="*/ 231928 h 1008615"/>
                        <a:gd name="connsiteX3" fmla="*/ 0 w 261697"/>
                        <a:gd name="connsiteY3" fmla="*/ 0 h 1008615"/>
                        <a:gd name="connsiteX4" fmla="*/ 62027 w 261697"/>
                        <a:gd name="connsiteY4" fmla="*/ 18878 h 1008615"/>
                        <a:gd name="connsiteX5" fmla="*/ 240018 w 261697"/>
                        <a:gd name="connsiteY5" fmla="*/ 291258 h 1008615"/>
                        <a:gd name="connsiteX6" fmla="*/ 226534 w 261697"/>
                        <a:gd name="connsiteY6" fmla="*/ 1008615 h 1008615"/>
                        <a:gd name="connsiteX7" fmla="*/ 172597 w 261697"/>
                        <a:gd name="connsiteY7" fmla="*/ 1008615 h 1008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697" h="1008615">
                          <a:moveTo>
                            <a:pt x="172597" y="1005919"/>
                          </a:moveTo>
                          <a:cubicBezTo>
                            <a:pt x="177990" y="938498"/>
                            <a:pt x="188778" y="873774"/>
                            <a:pt x="191474" y="806353"/>
                          </a:cubicBezTo>
                          <a:cubicBezTo>
                            <a:pt x="207656" y="612181"/>
                            <a:pt x="204959" y="428797"/>
                            <a:pt x="172597" y="231928"/>
                          </a:cubicBezTo>
                          <a:cubicBezTo>
                            <a:pt x="151022" y="118661"/>
                            <a:pt x="83601" y="35059"/>
                            <a:pt x="0" y="0"/>
                          </a:cubicBezTo>
                          <a:cubicBezTo>
                            <a:pt x="21574" y="0"/>
                            <a:pt x="40452" y="5394"/>
                            <a:pt x="62027" y="18878"/>
                          </a:cubicBezTo>
                          <a:cubicBezTo>
                            <a:pt x="151022" y="70118"/>
                            <a:pt x="215747" y="175294"/>
                            <a:pt x="240018" y="291258"/>
                          </a:cubicBezTo>
                          <a:cubicBezTo>
                            <a:pt x="288561" y="523186"/>
                            <a:pt x="242715" y="768597"/>
                            <a:pt x="226534" y="1008615"/>
                          </a:cubicBezTo>
                          <a:lnTo>
                            <a:pt x="172597" y="1008615"/>
                          </a:lnTo>
                          <a:close/>
                        </a:path>
                      </a:pathLst>
                    </a:custGeom>
                    <a:solidFill>
                      <a:srgbClr val="2E2532"/>
                    </a:solidFill>
                    <a:ln w="26947" cap="flat">
                      <a:noFill/>
                      <a:prstDash val="solid"/>
                      <a:miter/>
                    </a:ln>
                  </p:spPr>
                  <p:txBody>
                    <a:bodyPr rtlCol="1" anchor="ctr"/>
                    <a:lstStyle/>
                    <a:p>
                      <a:endParaRPr lang="ar-SA"/>
                    </a:p>
                  </p:txBody>
                </p:sp>
                <p:sp>
                  <p:nvSpPr>
                    <p:cNvPr id="334" name="شكل حر: شكل 2004">
                      <a:extLst>
                        <a:ext uri="{FF2B5EF4-FFF2-40B4-BE49-F238E27FC236}">
                          <a16:creationId xmlns:a16="http://schemas.microsoft.com/office/drawing/2014/main" id="{A0222054-6DED-47FA-8FDB-70D2560401D1}"/>
                        </a:ext>
                      </a:extLst>
                    </p:cNvPr>
                    <p:cNvSpPr/>
                    <p:nvPr/>
                  </p:nvSpPr>
                  <p:spPr>
                    <a:xfrm>
                      <a:off x="7462136" y="5903365"/>
                      <a:ext cx="428796" cy="1127276"/>
                    </a:xfrm>
                    <a:custGeom>
                      <a:avLst/>
                      <a:gdLst>
                        <a:gd name="connsiteX0" fmla="*/ 151022 w 428796"/>
                        <a:gd name="connsiteY0" fmla="*/ 960073 h 1127276"/>
                        <a:gd name="connsiteX1" fmla="*/ 105176 w 428796"/>
                        <a:gd name="connsiteY1" fmla="*/ 1127277 h 1127276"/>
                        <a:gd name="connsiteX2" fmla="*/ 0 w 428796"/>
                        <a:gd name="connsiteY2" fmla="*/ 1127277 h 1127276"/>
                        <a:gd name="connsiteX3" fmla="*/ 2696 w 428796"/>
                        <a:gd name="connsiteY3" fmla="*/ 1108398 h 1127276"/>
                        <a:gd name="connsiteX4" fmla="*/ 2696 w 428796"/>
                        <a:gd name="connsiteY4" fmla="*/ 1111095 h 1127276"/>
                        <a:gd name="connsiteX5" fmla="*/ 2696 w 428796"/>
                        <a:gd name="connsiteY5" fmla="*/ 1108398 h 1127276"/>
                        <a:gd name="connsiteX6" fmla="*/ 2696 w 428796"/>
                        <a:gd name="connsiteY6" fmla="*/ 1103004 h 1127276"/>
                        <a:gd name="connsiteX7" fmla="*/ 5393 w 428796"/>
                        <a:gd name="connsiteY7" fmla="*/ 1081430 h 1127276"/>
                        <a:gd name="connsiteX8" fmla="*/ 137538 w 428796"/>
                        <a:gd name="connsiteY8" fmla="*/ 431493 h 1127276"/>
                        <a:gd name="connsiteX9" fmla="*/ 412615 w 428796"/>
                        <a:gd name="connsiteY9" fmla="*/ 8091 h 1127276"/>
                        <a:gd name="connsiteX10" fmla="*/ 428796 w 428796"/>
                        <a:gd name="connsiteY10" fmla="*/ 0 h 1127276"/>
                        <a:gd name="connsiteX11" fmla="*/ 264289 w 428796"/>
                        <a:gd name="connsiteY11" fmla="*/ 453068 h 1127276"/>
                        <a:gd name="connsiteX12" fmla="*/ 151022 w 428796"/>
                        <a:gd name="connsiteY12" fmla="*/ 960073 h 1127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8796" h="1127276">
                          <a:moveTo>
                            <a:pt x="151022" y="960073"/>
                          </a:moveTo>
                          <a:cubicBezTo>
                            <a:pt x="137538" y="1016706"/>
                            <a:pt x="121357" y="1070643"/>
                            <a:pt x="105176" y="1127277"/>
                          </a:cubicBezTo>
                          <a:lnTo>
                            <a:pt x="0" y="1127277"/>
                          </a:lnTo>
                          <a:cubicBezTo>
                            <a:pt x="0" y="1121883"/>
                            <a:pt x="2696" y="1113792"/>
                            <a:pt x="2696" y="1108398"/>
                          </a:cubicBezTo>
                          <a:cubicBezTo>
                            <a:pt x="2696" y="1108398"/>
                            <a:pt x="2696" y="1111095"/>
                            <a:pt x="2696" y="1111095"/>
                          </a:cubicBezTo>
                          <a:cubicBezTo>
                            <a:pt x="2696" y="1111095"/>
                            <a:pt x="2696" y="1108398"/>
                            <a:pt x="2696" y="1108398"/>
                          </a:cubicBezTo>
                          <a:cubicBezTo>
                            <a:pt x="2696" y="1105701"/>
                            <a:pt x="2696" y="1105701"/>
                            <a:pt x="2696" y="1103004"/>
                          </a:cubicBezTo>
                          <a:cubicBezTo>
                            <a:pt x="2696" y="1097611"/>
                            <a:pt x="5393" y="1089520"/>
                            <a:pt x="5393" y="1081430"/>
                          </a:cubicBezTo>
                          <a:cubicBezTo>
                            <a:pt x="35058" y="860290"/>
                            <a:pt x="67421" y="641846"/>
                            <a:pt x="137538" y="431493"/>
                          </a:cubicBezTo>
                          <a:cubicBezTo>
                            <a:pt x="199565" y="250806"/>
                            <a:pt x="269683" y="94389"/>
                            <a:pt x="412615" y="8091"/>
                          </a:cubicBezTo>
                          <a:cubicBezTo>
                            <a:pt x="418009" y="5394"/>
                            <a:pt x="423402" y="2697"/>
                            <a:pt x="428796" y="0"/>
                          </a:cubicBezTo>
                          <a:cubicBezTo>
                            <a:pt x="339800" y="124054"/>
                            <a:pt x="296652" y="296652"/>
                            <a:pt x="264289" y="453068"/>
                          </a:cubicBezTo>
                          <a:cubicBezTo>
                            <a:pt x="234624" y="625666"/>
                            <a:pt x="196868" y="792869"/>
                            <a:pt x="151022" y="960073"/>
                          </a:cubicBezTo>
                          <a:close/>
                        </a:path>
                      </a:pathLst>
                    </a:custGeom>
                    <a:solidFill>
                      <a:srgbClr val="115027"/>
                    </a:solidFill>
                    <a:ln w="26947" cap="flat">
                      <a:noFill/>
                      <a:prstDash val="solid"/>
                      <a:miter/>
                    </a:ln>
                  </p:spPr>
                  <p:txBody>
                    <a:bodyPr rtlCol="1" anchor="ctr"/>
                    <a:lstStyle/>
                    <a:p>
                      <a:endParaRPr lang="ar-SA"/>
                    </a:p>
                  </p:txBody>
                </p:sp>
                <p:sp>
                  <p:nvSpPr>
                    <p:cNvPr id="335" name="شكل حر: شكل 2005">
                      <a:extLst>
                        <a:ext uri="{FF2B5EF4-FFF2-40B4-BE49-F238E27FC236}">
                          <a16:creationId xmlns:a16="http://schemas.microsoft.com/office/drawing/2014/main" id="{507234B0-FB87-4AC0-97B5-FF1BC7DD4293}"/>
                        </a:ext>
                      </a:extLst>
                    </p:cNvPr>
                    <p:cNvSpPr/>
                    <p:nvPr/>
                  </p:nvSpPr>
                  <p:spPr>
                    <a:xfrm>
                      <a:off x="7510678" y="5903365"/>
                      <a:ext cx="385646" cy="1127276"/>
                    </a:xfrm>
                    <a:custGeom>
                      <a:avLst/>
                      <a:gdLst>
                        <a:gd name="connsiteX0" fmla="*/ 102479 w 385646"/>
                        <a:gd name="connsiteY0" fmla="*/ 960073 h 1127276"/>
                        <a:gd name="connsiteX1" fmla="*/ 56634 w 385646"/>
                        <a:gd name="connsiteY1" fmla="*/ 1127277 h 1127276"/>
                        <a:gd name="connsiteX2" fmla="*/ 0 w 385646"/>
                        <a:gd name="connsiteY2" fmla="*/ 1127277 h 1127276"/>
                        <a:gd name="connsiteX3" fmla="*/ 99783 w 385646"/>
                        <a:gd name="connsiteY3" fmla="*/ 620272 h 1127276"/>
                        <a:gd name="connsiteX4" fmla="*/ 369466 w 385646"/>
                        <a:gd name="connsiteY4" fmla="*/ 8091 h 1127276"/>
                        <a:gd name="connsiteX5" fmla="*/ 385647 w 385646"/>
                        <a:gd name="connsiteY5" fmla="*/ 0 h 1127276"/>
                        <a:gd name="connsiteX6" fmla="*/ 221141 w 385646"/>
                        <a:gd name="connsiteY6" fmla="*/ 453068 h 1127276"/>
                        <a:gd name="connsiteX7" fmla="*/ 102479 w 385646"/>
                        <a:gd name="connsiteY7" fmla="*/ 960073 h 1127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5646" h="1127276">
                          <a:moveTo>
                            <a:pt x="102479" y="960073"/>
                          </a:moveTo>
                          <a:cubicBezTo>
                            <a:pt x="88995" y="1016706"/>
                            <a:pt x="72815" y="1070643"/>
                            <a:pt x="56634" y="1127277"/>
                          </a:cubicBezTo>
                          <a:lnTo>
                            <a:pt x="0" y="1127277"/>
                          </a:lnTo>
                          <a:cubicBezTo>
                            <a:pt x="24271" y="957376"/>
                            <a:pt x="64724" y="790172"/>
                            <a:pt x="99783" y="620272"/>
                          </a:cubicBezTo>
                          <a:cubicBezTo>
                            <a:pt x="148326" y="382951"/>
                            <a:pt x="218444" y="159113"/>
                            <a:pt x="369466" y="8091"/>
                          </a:cubicBezTo>
                          <a:cubicBezTo>
                            <a:pt x="374860" y="5394"/>
                            <a:pt x="380254" y="2697"/>
                            <a:pt x="385647" y="0"/>
                          </a:cubicBezTo>
                          <a:cubicBezTo>
                            <a:pt x="296652" y="124054"/>
                            <a:pt x="253502" y="296652"/>
                            <a:pt x="221141" y="453068"/>
                          </a:cubicBezTo>
                          <a:cubicBezTo>
                            <a:pt x="186081" y="625666"/>
                            <a:pt x="148326" y="792869"/>
                            <a:pt x="102479" y="960073"/>
                          </a:cubicBezTo>
                          <a:close/>
                        </a:path>
                      </a:pathLst>
                    </a:custGeom>
                    <a:solidFill>
                      <a:srgbClr val="1F5C24"/>
                    </a:solidFill>
                    <a:ln w="26947" cap="flat">
                      <a:noFill/>
                      <a:prstDash val="solid"/>
                      <a:miter/>
                    </a:ln>
                  </p:spPr>
                  <p:txBody>
                    <a:bodyPr rtlCol="1" anchor="ctr"/>
                    <a:lstStyle/>
                    <a:p>
                      <a:endParaRPr lang="ar-SA"/>
                    </a:p>
                  </p:txBody>
                </p:sp>
                <p:sp>
                  <p:nvSpPr>
                    <p:cNvPr id="336" name="شكل حر: شكل 2006">
                      <a:extLst>
                        <a:ext uri="{FF2B5EF4-FFF2-40B4-BE49-F238E27FC236}">
                          <a16:creationId xmlns:a16="http://schemas.microsoft.com/office/drawing/2014/main" id="{2DA831A9-C26C-47B7-88C3-46488F0BCAD5}"/>
                        </a:ext>
                      </a:extLst>
                    </p:cNvPr>
                    <p:cNvSpPr/>
                    <p:nvPr/>
                  </p:nvSpPr>
                  <p:spPr>
                    <a:xfrm>
                      <a:off x="7156614" y="6024463"/>
                      <a:ext cx="306223" cy="716720"/>
                    </a:xfrm>
                    <a:custGeom>
                      <a:avLst/>
                      <a:gdLst>
                        <a:gd name="connsiteX0" fmla="*/ 22354 w 306223"/>
                        <a:gd name="connsiteY0" fmla="*/ 32622 h 716720"/>
                        <a:gd name="connsiteX1" fmla="*/ 87078 w 306223"/>
                        <a:gd name="connsiteY1" fmla="*/ 260 h 716720"/>
                        <a:gd name="connsiteX2" fmla="*/ 157196 w 306223"/>
                        <a:gd name="connsiteY2" fmla="*/ 29925 h 716720"/>
                        <a:gd name="connsiteX3" fmla="*/ 254281 w 306223"/>
                        <a:gd name="connsiteY3" fmla="*/ 170160 h 716720"/>
                        <a:gd name="connsiteX4" fmla="*/ 294734 w 306223"/>
                        <a:gd name="connsiteY4" fmla="*/ 372423 h 716720"/>
                        <a:gd name="connsiteX5" fmla="*/ 305522 w 306223"/>
                        <a:gd name="connsiteY5" fmla="*/ 607047 h 716720"/>
                        <a:gd name="connsiteX6" fmla="*/ 302825 w 306223"/>
                        <a:gd name="connsiteY6" fmla="*/ 607047 h 716720"/>
                        <a:gd name="connsiteX7" fmla="*/ 292038 w 306223"/>
                        <a:gd name="connsiteY7" fmla="*/ 393998 h 716720"/>
                        <a:gd name="connsiteX8" fmla="*/ 256978 w 306223"/>
                        <a:gd name="connsiteY8" fmla="*/ 199826 h 716720"/>
                        <a:gd name="connsiteX9" fmla="*/ 170680 w 306223"/>
                        <a:gd name="connsiteY9" fmla="*/ 59590 h 716720"/>
                        <a:gd name="connsiteX10" fmla="*/ 103259 w 306223"/>
                        <a:gd name="connsiteY10" fmla="*/ 19138 h 716720"/>
                        <a:gd name="connsiteX11" fmla="*/ 779 w 306223"/>
                        <a:gd name="connsiteY11" fmla="*/ 56893 h 716720"/>
                        <a:gd name="connsiteX12" fmla="*/ 22354 w 306223"/>
                        <a:gd name="connsiteY12" fmla="*/ 32622 h 716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6223" h="716720">
                          <a:moveTo>
                            <a:pt x="22354" y="32622"/>
                          </a:moveTo>
                          <a:cubicBezTo>
                            <a:pt x="41232" y="19138"/>
                            <a:pt x="62807" y="2957"/>
                            <a:pt x="87078" y="260"/>
                          </a:cubicBezTo>
                          <a:cubicBezTo>
                            <a:pt x="111350" y="-2437"/>
                            <a:pt x="138318" y="16441"/>
                            <a:pt x="157196" y="29925"/>
                          </a:cubicBezTo>
                          <a:cubicBezTo>
                            <a:pt x="200345" y="62287"/>
                            <a:pt x="232707" y="113527"/>
                            <a:pt x="254281" y="170160"/>
                          </a:cubicBezTo>
                          <a:cubicBezTo>
                            <a:pt x="278554" y="232188"/>
                            <a:pt x="286644" y="305002"/>
                            <a:pt x="294734" y="372423"/>
                          </a:cubicBezTo>
                          <a:cubicBezTo>
                            <a:pt x="302825" y="450631"/>
                            <a:pt x="308218" y="528839"/>
                            <a:pt x="305522" y="607047"/>
                          </a:cubicBezTo>
                          <a:cubicBezTo>
                            <a:pt x="305522" y="609744"/>
                            <a:pt x="292038" y="852459"/>
                            <a:pt x="302825" y="607047"/>
                          </a:cubicBezTo>
                          <a:cubicBezTo>
                            <a:pt x="305522" y="534233"/>
                            <a:pt x="300128" y="464115"/>
                            <a:pt x="292038" y="393998"/>
                          </a:cubicBezTo>
                          <a:cubicBezTo>
                            <a:pt x="283947" y="329274"/>
                            <a:pt x="275857" y="259156"/>
                            <a:pt x="256978" y="199826"/>
                          </a:cubicBezTo>
                          <a:cubicBezTo>
                            <a:pt x="238101" y="145889"/>
                            <a:pt x="208436" y="94649"/>
                            <a:pt x="170680" y="59590"/>
                          </a:cubicBezTo>
                          <a:cubicBezTo>
                            <a:pt x="151802" y="40712"/>
                            <a:pt x="127531" y="27228"/>
                            <a:pt x="103259" y="19138"/>
                          </a:cubicBezTo>
                          <a:cubicBezTo>
                            <a:pt x="76291" y="11047"/>
                            <a:pt x="25051" y="43409"/>
                            <a:pt x="779" y="56893"/>
                          </a:cubicBezTo>
                          <a:cubicBezTo>
                            <a:pt x="-4614" y="54196"/>
                            <a:pt x="19657" y="35319"/>
                            <a:pt x="22354" y="32622"/>
                          </a:cubicBezTo>
                          <a:close/>
                        </a:path>
                      </a:pathLst>
                    </a:custGeom>
                    <a:solidFill>
                      <a:srgbClr val="DCFB8E">
                        <a:alpha val="50000"/>
                      </a:srgbClr>
                    </a:solidFill>
                    <a:ln w="26947" cap="flat">
                      <a:noFill/>
                      <a:prstDash val="solid"/>
                      <a:miter/>
                    </a:ln>
                  </p:spPr>
                  <p:txBody>
                    <a:bodyPr rtlCol="1" anchor="ctr"/>
                    <a:lstStyle/>
                    <a:p>
                      <a:endParaRPr lang="ar-SA"/>
                    </a:p>
                  </p:txBody>
                </p:sp>
                <p:sp>
                  <p:nvSpPr>
                    <p:cNvPr id="337" name="شكل حر: شكل 2007">
                      <a:extLst>
                        <a:ext uri="{FF2B5EF4-FFF2-40B4-BE49-F238E27FC236}">
                          <a16:creationId xmlns:a16="http://schemas.microsoft.com/office/drawing/2014/main" id="{BA7A6410-B365-4A65-9E03-BFD21FAFA84D}"/>
                        </a:ext>
                      </a:extLst>
                    </p:cNvPr>
                    <p:cNvSpPr/>
                    <p:nvPr/>
                  </p:nvSpPr>
                  <p:spPr>
                    <a:xfrm>
                      <a:off x="7188494" y="6447969"/>
                      <a:ext cx="165768" cy="226745"/>
                    </a:xfrm>
                    <a:custGeom>
                      <a:avLst/>
                      <a:gdLst>
                        <a:gd name="connsiteX0" fmla="*/ 12049 w 165768"/>
                        <a:gd name="connsiteY0" fmla="*/ 157 h 226745"/>
                        <a:gd name="connsiteX1" fmla="*/ 106438 w 165768"/>
                        <a:gd name="connsiteY1" fmla="*/ 72971 h 226745"/>
                        <a:gd name="connsiteX2" fmla="*/ 165768 w 165768"/>
                        <a:gd name="connsiteY2" fmla="*/ 226691 h 226745"/>
                        <a:gd name="connsiteX3" fmla="*/ 111832 w 165768"/>
                        <a:gd name="connsiteY3" fmla="*/ 91849 h 226745"/>
                        <a:gd name="connsiteX4" fmla="*/ 1261 w 165768"/>
                        <a:gd name="connsiteY4" fmla="*/ 2854 h 226745"/>
                        <a:gd name="connsiteX5" fmla="*/ 12049 w 165768"/>
                        <a:gd name="connsiteY5" fmla="*/ 157 h 226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5768" h="226745">
                          <a:moveTo>
                            <a:pt x="12049" y="157"/>
                          </a:moveTo>
                          <a:cubicBezTo>
                            <a:pt x="55198" y="-2540"/>
                            <a:pt x="79469" y="29822"/>
                            <a:pt x="106438" y="72971"/>
                          </a:cubicBezTo>
                          <a:cubicBezTo>
                            <a:pt x="133406" y="118817"/>
                            <a:pt x="154980" y="172754"/>
                            <a:pt x="165768" y="226691"/>
                          </a:cubicBezTo>
                          <a:cubicBezTo>
                            <a:pt x="165768" y="229388"/>
                            <a:pt x="133406" y="132302"/>
                            <a:pt x="111832" y="91849"/>
                          </a:cubicBezTo>
                          <a:cubicBezTo>
                            <a:pt x="84863" y="46003"/>
                            <a:pt x="49804" y="5551"/>
                            <a:pt x="1261" y="2854"/>
                          </a:cubicBezTo>
                          <a:cubicBezTo>
                            <a:pt x="-4133" y="157"/>
                            <a:pt x="9352" y="157"/>
                            <a:pt x="12049" y="157"/>
                          </a:cubicBezTo>
                          <a:close/>
                        </a:path>
                      </a:pathLst>
                    </a:custGeom>
                    <a:solidFill>
                      <a:srgbClr val="DCFB8E">
                        <a:alpha val="30000"/>
                      </a:srgbClr>
                    </a:solidFill>
                    <a:ln w="26947" cap="flat">
                      <a:noFill/>
                      <a:prstDash val="solid"/>
                      <a:miter/>
                    </a:ln>
                  </p:spPr>
                  <p:txBody>
                    <a:bodyPr rtlCol="1" anchor="ctr"/>
                    <a:lstStyle/>
                    <a:p>
                      <a:endParaRPr lang="ar-SA"/>
                    </a:p>
                  </p:txBody>
                </p:sp>
                <p:sp>
                  <p:nvSpPr>
                    <p:cNvPr id="338" name="شكل حر: شكل 2008">
                      <a:extLst>
                        <a:ext uri="{FF2B5EF4-FFF2-40B4-BE49-F238E27FC236}">
                          <a16:creationId xmlns:a16="http://schemas.microsoft.com/office/drawing/2014/main" id="{B02B7926-6D65-4E5A-B276-9FB96BF5E7B5}"/>
                        </a:ext>
                      </a:extLst>
                    </p:cNvPr>
                    <p:cNvSpPr/>
                    <p:nvPr/>
                  </p:nvSpPr>
                  <p:spPr>
                    <a:xfrm>
                      <a:off x="7231126" y="6432694"/>
                      <a:ext cx="136884" cy="93872"/>
                    </a:xfrm>
                    <a:custGeom>
                      <a:avLst/>
                      <a:gdLst>
                        <a:gd name="connsiteX0" fmla="*/ 9869 w 136884"/>
                        <a:gd name="connsiteY0" fmla="*/ 1948 h 93872"/>
                        <a:gd name="connsiteX1" fmla="*/ 136621 w 136884"/>
                        <a:gd name="connsiteY1" fmla="*/ 93640 h 93872"/>
                        <a:gd name="connsiteX2" fmla="*/ 120439 w 136884"/>
                        <a:gd name="connsiteY2" fmla="*/ 72065 h 93872"/>
                        <a:gd name="connsiteX3" fmla="*/ 1779 w 136884"/>
                        <a:gd name="connsiteY3" fmla="*/ 4644 h 93872"/>
                        <a:gd name="connsiteX4" fmla="*/ 9869 w 136884"/>
                        <a:gd name="connsiteY4" fmla="*/ 1948 h 93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884" h="93872">
                          <a:moveTo>
                            <a:pt x="9869" y="1948"/>
                          </a:moveTo>
                          <a:cubicBezTo>
                            <a:pt x="61109" y="-11537"/>
                            <a:pt x="109652" y="47794"/>
                            <a:pt x="136621" y="93640"/>
                          </a:cubicBezTo>
                          <a:cubicBezTo>
                            <a:pt x="139317" y="96337"/>
                            <a:pt x="120439" y="74762"/>
                            <a:pt x="120439" y="72065"/>
                          </a:cubicBezTo>
                          <a:cubicBezTo>
                            <a:pt x="90774" y="26219"/>
                            <a:pt x="50322" y="-749"/>
                            <a:pt x="1779" y="4644"/>
                          </a:cubicBezTo>
                          <a:cubicBezTo>
                            <a:pt x="-3615" y="4644"/>
                            <a:pt x="4475" y="1948"/>
                            <a:pt x="9869" y="1948"/>
                          </a:cubicBezTo>
                          <a:close/>
                        </a:path>
                      </a:pathLst>
                    </a:custGeom>
                    <a:solidFill>
                      <a:srgbClr val="DCFB8E">
                        <a:alpha val="30000"/>
                      </a:srgbClr>
                    </a:solidFill>
                    <a:ln w="26947" cap="flat">
                      <a:noFill/>
                      <a:prstDash val="solid"/>
                      <a:miter/>
                    </a:ln>
                  </p:spPr>
                  <p:txBody>
                    <a:bodyPr rtlCol="1" anchor="ctr"/>
                    <a:lstStyle/>
                    <a:p>
                      <a:endParaRPr lang="ar-SA"/>
                    </a:p>
                  </p:txBody>
                </p:sp>
                <p:sp>
                  <p:nvSpPr>
                    <p:cNvPr id="339" name="شكل حر: شكل 2009">
                      <a:extLst>
                        <a:ext uri="{FF2B5EF4-FFF2-40B4-BE49-F238E27FC236}">
                          <a16:creationId xmlns:a16="http://schemas.microsoft.com/office/drawing/2014/main" id="{B409F854-AEB0-4A31-A13B-233E657EAF70}"/>
                        </a:ext>
                      </a:extLst>
                    </p:cNvPr>
                    <p:cNvSpPr/>
                    <p:nvPr/>
                  </p:nvSpPr>
                  <p:spPr>
                    <a:xfrm>
                      <a:off x="7588886" y="5943818"/>
                      <a:ext cx="269683" cy="703907"/>
                    </a:xfrm>
                    <a:custGeom>
                      <a:avLst/>
                      <a:gdLst>
                        <a:gd name="connsiteX0" fmla="*/ 0 w 269683"/>
                        <a:gd name="connsiteY0" fmla="*/ 703874 h 703907"/>
                        <a:gd name="connsiteX1" fmla="*/ 75512 w 269683"/>
                        <a:gd name="connsiteY1" fmla="*/ 388344 h 703907"/>
                        <a:gd name="connsiteX2" fmla="*/ 124054 w 269683"/>
                        <a:gd name="connsiteY2" fmla="*/ 240018 h 703907"/>
                        <a:gd name="connsiteX3" fmla="*/ 191475 w 269683"/>
                        <a:gd name="connsiteY3" fmla="*/ 102480 h 703907"/>
                        <a:gd name="connsiteX4" fmla="*/ 266986 w 269683"/>
                        <a:gd name="connsiteY4" fmla="*/ 0 h 703907"/>
                        <a:gd name="connsiteX5" fmla="*/ 269683 w 269683"/>
                        <a:gd name="connsiteY5" fmla="*/ 2697 h 703907"/>
                        <a:gd name="connsiteX6" fmla="*/ 132145 w 269683"/>
                        <a:gd name="connsiteY6" fmla="*/ 245412 h 703907"/>
                        <a:gd name="connsiteX7" fmla="*/ 83602 w 269683"/>
                        <a:gd name="connsiteY7" fmla="*/ 399131 h 703907"/>
                        <a:gd name="connsiteX8" fmla="*/ 43149 w 269683"/>
                        <a:gd name="connsiteY8" fmla="*/ 542064 h 703907"/>
                        <a:gd name="connsiteX9" fmla="*/ 0 w 269683"/>
                        <a:gd name="connsiteY9" fmla="*/ 703874 h 703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683" h="703907">
                          <a:moveTo>
                            <a:pt x="0" y="703874"/>
                          </a:moveTo>
                          <a:cubicBezTo>
                            <a:pt x="10787" y="649937"/>
                            <a:pt x="59331" y="442281"/>
                            <a:pt x="75512" y="388344"/>
                          </a:cubicBezTo>
                          <a:cubicBezTo>
                            <a:pt x="88996" y="337104"/>
                            <a:pt x="105176" y="288561"/>
                            <a:pt x="124054" y="240018"/>
                          </a:cubicBezTo>
                          <a:cubicBezTo>
                            <a:pt x="142933" y="191475"/>
                            <a:pt x="167204" y="148326"/>
                            <a:pt x="191475" y="102480"/>
                          </a:cubicBezTo>
                          <a:cubicBezTo>
                            <a:pt x="210353" y="64724"/>
                            <a:pt x="234625" y="26968"/>
                            <a:pt x="266986" y="0"/>
                          </a:cubicBezTo>
                          <a:cubicBezTo>
                            <a:pt x="269683" y="0"/>
                            <a:pt x="269683" y="2697"/>
                            <a:pt x="269683" y="2697"/>
                          </a:cubicBezTo>
                          <a:cubicBezTo>
                            <a:pt x="207656" y="64724"/>
                            <a:pt x="167204" y="159113"/>
                            <a:pt x="132145" y="245412"/>
                          </a:cubicBezTo>
                          <a:cubicBezTo>
                            <a:pt x="113267" y="293955"/>
                            <a:pt x="97086" y="345195"/>
                            <a:pt x="83602" y="399131"/>
                          </a:cubicBezTo>
                          <a:cubicBezTo>
                            <a:pt x="70118" y="450371"/>
                            <a:pt x="56634" y="490824"/>
                            <a:pt x="43149" y="542064"/>
                          </a:cubicBezTo>
                          <a:cubicBezTo>
                            <a:pt x="40452" y="550154"/>
                            <a:pt x="0" y="706571"/>
                            <a:pt x="0" y="703874"/>
                          </a:cubicBezTo>
                          <a:close/>
                        </a:path>
                      </a:pathLst>
                    </a:custGeom>
                    <a:solidFill>
                      <a:srgbClr val="DCFB8E">
                        <a:alpha val="30000"/>
                      </a:srgbClr>
                    </a:solidFill>
                    <a:ln w="26947" cap="flat">
                      <a:noFill/>
                      <a:prstDash val="solid"/>
                      <a:miter/>
                    </a:ln>
                  </p:spPr>
                  <p:txBody>
                    <a:bodyPr rtlCol="1" anchor="ctr"/>
                    <a:lstStyle/>
                    <a:p>
                      <a:endParaRPr lang="ar-SA"/>
                    </a:p>
                  </p:txBody>
                </p:sp>
              </p:grpSp>
              <p:grpSp>
                <p:nvGrpSpPr>
                  <p:cNvPr id="149" name="رسم 4">
                    <a:extLst>
                      <a:ext uri="{FF2B5EF4-FFF2-40B4-BE49-F238E27FC236}">
                        <a16:creationId xmlns:a16="http://schemas.microsoft.com/office/drawing/2014/main" id="{3040A89C-A415-4BCF-AEDF-2F6AA5101996}"/>
                      </a:ext>
                    </a:extLst>
                  </p:cNvPr>
                  <p:cNvGrpSpPr/>
                  <p:nvPr/>
                </p:nvGrpSpPr>
                <p:grpSpPr>
                  <a:xfrm>
                    <a:off x="7829823" y="6124506"/>
                    <a:ext cx="694864" cy="908832"/>
                    <a:chOff x="7829823" y="6124506"/>
                    <a:chExt cx="694864" cy="908832"/>
                  </a:xfrm>
                  <a:solidFill>
                    <a:schemeClr val="accent1"/>
                  </a:solidFill>
                </p:grpSpPr>
                <p:sp>
                  <p:nvSpPr>
                    <p:cNvPr id="318" name="شكل حر: شكل 2011">
                      <a:extLst>
                        <a:ext uri="{FF2B5EF4-FFF2-40B4-BE49-F238E27FC236}">
                          <a16:creationId xmlns:a16="http://schemas.microsoft.com/office/drawing/2014/main" id="{75AD0185-F241-4A3B-A948-AD7520E4ADEB}"/>
                        </a:ext>
                      </a:extLst>
                    </p:cNvPr>
                    <p:cNvSpPr/>
                    <p:nvPr/>
                  </p:nvSpPr>
                  <p:spPr>
                    <a:xfrm>
                      <a:off x="7829823" y="6584992"/>
                      <a:ext cx="305059" cy="445649"/>
                    </a:xfrm>
                    <a:custGeom>
                      <a:avLst/>
                      <a:gdLst>
                        <a:gd name="connsiteX0" fmla="*/ 201344 w 305059"/>
                        <a:gd name="connsiteY0" fmla="*/ 445649 h 445649"/>
                        <a:gd name="connsiteX1" fmla="*/ 177073 w 305059"/>
                        <a:gd name="connsiteY1" fmla="*/ 289233 h 445649"/>
                        <a:gd name="connsiteX2" fmla="*/ 133923 w 305059"/>
                        <a:gd name="connsiteY2" fmla="*/ 135513 h 445649"/>
                        <a:gd name="connsiteX3" fmla="*/ 104259 w 305059"/>
                        <a:gd name="connsiteY3" fmla="*/ 78880 h 445649"/>
                        <a:gd name="connsiteX4" fmla="*/ 58412 w 305059"/>
                        <a:gd name="connsiteY4" fmla="*/ 76183 h 445649"/>
                        <a:gd name="connsiteX5" fmla="*/ 58412 w 305059"/>
                        <a:gd name="connsiteY5" fmla="*/ 76183 h 445649"/>
                        <a:gd name="connsiteX6" fmla="*/ 1779 w 305059"/>
                        <a:gd name="connsiteY6" fmla="*/ 143604 h 445649"/>
                        <a:gd name="connsiteX7" fmla="*/ 9869 w 305059"/>
                        <a:gd name="connsiteY7" fmla="*/ 62699 h 445649"/>
                        <a:gd name="connsiteX8" fmla="*/ 88077 w 305059"/>
                        <a:gd name="connsiteY8" fmla="*/ 11459 h 445649"/>
                        <a:gd name="connsiteX9" fmla="*/ 241796 w 305059"/>
                        <a:gd name="connsiteY9" fmla="*/ 103151 h 445649"/>
                        <a:gd name="connsiteX10" fmla="*/ 303824 w 305059"/>
                        <a:gd name="connsiteY10" fmla="*/ 445649 h 445649"/>
                        <a:gd name="connsiteX11" fmla="*/ 201344 w 305059"/>
                        <a:gd name="connsiteY11" fmla="*/ 445649 h 445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5059" h="445649">
                          <a:moveTo>
                            <a:pt x="201344" y="445649"/>
                          </a:moveTo>
                          <a:cubicBezTo>
                            <a:pt x="195951" y="391713"/>
                            <a:pt x="190557" y="340472"/>
                            <a:pt x="177073" y="289233"/>
                          </a:cubicBezTo>
                          <a:cubicBezTo>
                            <a:pt x="166285" y="237993"/>
                            <a:pt x="152801" y="184056"/>
                            <a:pt x="133923" y="135513"/>
                          </a:cubicBezTo>
                          <a:cubicBezTo>
                            <a:pt x="125833" y="113938"/>
                            <a:pt x="115046" y="95061"/>
                            <a:pt x="104259" y="78880"/>
                          </a:cubicBezTo>
                          <a:cubicBezTo>
                            <a:pt x="88077" y="54608"/>
                            <a:pt x="79986" y="65396"/>
                            <a:pt x="58412" y="76183"/>
                          </a:cubicBezTo>
                          <a:cubicBezTo>
                            <a:pt x="61109" y="76183"/>
                            <a:pt x="66502" y="73486"/>
                            <a:pt x="58412" y="76183"/>
                          </a:cubicBezTo>
                          <a:cubicBezTo>
                            <a:pt x="31444" y="89667"/>
                            <a:pt x="12566" y="113938"/>
                            <a:pt x="1779" y="143604"/>
                          </a:cubicBezTo>
                          <a:cubicBezTo>
                            <a:pt x="-3615" y="127423"/>
                            <a:pt x="4476" y="78880"/>
                            <a:pt x="9869" y="62699"/>
                          </a:cubicBezTo>
                          <a:cubicBezTo>
                            <a:pt x="23354" y="22246"/>
                            <a:pt x="55715" y="6065"/>
                            <a:pt x="88077" y="11459"/>
                          </a:cubicBezTo>
                          <a:cubicBezTo>
                            <a:pt x="144711" y="-26297"/>
                            <a:pt x="220222" y="35730"/>
                            <a:pt x="241796" y="103151"/>
                          </a:cubicBezTo>
                          <a:cubicBezTo>
                            <a:pt x="298430" y="202934"/>
                            <a:pt x="309217" y="321595"/>
                            <a:pt x="303824" y="445649"/>
                          </a:cubicBezTo>
                          <a:lnTo>
                            <a:pt x="201344" y="445649"/>
                          </a:lnTo>
                          <a:close/>
                        </a:path>
                      </a:pathLst>
                    </a:custGeom>
                    <a:solidFill>
                      <a:srgbClr val="284A55"/>
                    </a:solidFill>
                    <a:ln w="26947" cap="flat">
                      <a:noFill/>
                      <a:prstDash val="solid"/>
                      <a:miter/>
                    </a:ln>
                  </p:spPr>
                  <p:txBody>
                    <a:bodyPr rtlCol="1" anchor="ctr"/>
                    <a:lstStyle/>
                    <a:p>
                      <a:endParaRPr lang="ar-SA"/>
                    </a:p>
                  </p:txBody>
                </p:sp>
                <p:sp>
                  <p:nvSpPr>
                    <p:cNvPr id="319" name="شكل حر: شكل 2012">
                      <a:extLst>
                        <a:ext uri="{FF2B5EF4-FFF2-40B4-BE49-F238E27FC236}">
                          <a16:creationId xmlns:a16="http://schemas.microsoft.com/office/drawing/2014/main" id="{FF738E21-BDAF-45EA-B90A-9287BE68997B}"/>
                        </a:ext>
                      </a:extLst>
                    </p:cNvPr>
                    <p:cNvSpPr/>
                    <p:nvPr/>
                  </p:nvSpPr>
                  <p:spPr>
                    <a:xfrm>
                      <a:off x="7934081" y="6587361"/>
                      <a:ext cx="203497" cy="443280"/>
                    </a:xfrm>
                    <a:custGeom>
                      <a:avLst/>
                      <a:gdLst>
                        <a:gd name="connsiteX0" fmla="*/ 153719 w 203497"/>
                        <a:gd name="connsiteY0" fmla="*/ 443281 h 443280"/>
                        <a:gd name="connsiteX1" fmla="*/ 132145 w 203497"/>
                        <a:gd name="connsiteY1" fmla="*/ 262593 h 443280"/>
                        <a:gd name="connsiteX2" fmla="*/ 0 w 203497"/>
                        <a:gd name="connsiteY2" fmla="*/ 3696 h 443280"/>
                        <a:gd name="connsiteX3" fmla="*/ 140235 w 203497"/>
                        <a:gd name="connsiteY3" fmla="*/ 100783 h 443280"/>
                        <a:gd name="connsiteX4" fmla="*/ 202262 w 203497"/>
                        <a:gd name="connsiteY4" fmla="*/ 443281 h 443280"/>
                        <a:gd name="connsiteX5" fmla="*/ 153719 w 203497"/>
                        <a:gd name="connsiteY5" fmla="*/ 443281 h 44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497" h="443280">
                          <a:moveTo>
                            <a:pt x="153719" y="443281"/>
                          </a:moveTo>
                          <a:cubicBezTo>
                            <a:pt x="153719" y="381253"/>
                            <a:pt x="145629" y="324619"/>
                            <a:pt x="132145" y="262593"/>
                          </a:cubicBezTo>
                          <a:cubicBezTo>
                            <a:pt x="110569" y="165506"/>
                            <a:pt x="78208" y="46846"/>
                            <a:pt x="0" y="3696"/>
                          </a:cubicBezTo>
                          <a:cubicBezTo>
                            <a:pt x="53937" y="-15181"/>
                            <a:pt x="118660" y="41452"/>
                            <a:pt x="140235" y="100783"/>
                          </a:cubicBezTo>
                          <a:cubicBezTo>
                            <a:pt x="196868" y="200565"/>
                            <a:pt x="207656" y="319226"/>
                            <a:pt x="202262" y="443281"/>
                          </a:cubicBezTo>
                          <a:lnTo>
                            <a:pt x="153719" y="443281"/>
                          </a:lnTo>
                          <a:close/>
                        </a:path>
                      </a:pathLst>
                    </a:custGeom>
                    <a:solidFill>
                      <a:srgbClr val="003B18"/>
                    </a:solidFill>
                    <a:ln w="26947" cap="flat">
                      <a:noFill/>
                      <a:prstDash val="solid"/>
                      <a:miter/>
                    </a:ln>
                  </p:spPr>
                  <p:txBody>
                    <a:bodyPr rtlCol="1" anchor="ctr"/>
                    <a:lstStyle/>
                    <a:p>
                      <a:endParaRPr lang="ar-SA"/>
                    </a:p>
                  </p:txBody>
                </p:sp>
                <p:sp>
                  <p:nvSpPr>
                    <p:cNvPr id="320" name="شكل حر: شكل 2013">
                      <a:extLst>
                        <a:ext uri="{FF2B5EF4-FFF2-40B4-BE49-F238E27FC236}">
                          <a16:creationId xmlns:a16="http://schemas.microsoft.com/office/drawing/2014/main" id="{54BB6145-CBA3-48AB-8B66-C3C22AD853B7}"/>
                        </a:ext>
                      </a:extLst>
                    </p:cNvPr>
                    <p:cNvSpPr/>
                    <p:nvPr/>
                  </p:nvSpPr>
                  <p:spPr>
                    <a:xfrm>
                      <a:off x="7877448" y="6593754"/>
                      <a:ext cx="210352" cy="439583"/>
                    </a:xfrm>
                    <a:custGeom>
                      <a:avLst/>
                      <a:gdLst>
                        <a:gd name="connsiteX0" fmla="*/ 153719 w 210352"/>
                        <a:gd name="connsiteY0" fmla="*/ 436887 h 439583"/>
                        <a:gd name="connsiteX1" fmla="*/ 129448 w 210352"/>
                        <a:gd name="connsiteY1" fmla="*/ 280470 h 439583"/>
                        <a:gd name="connsiteX2" fmla="*/ 86298 w 210352"/>
                        <a:gd name="connsiteY2" fmla="*/ 126751 h 439583"/>
                        <a:gd name="connsiteX3" fmla="*/ 56634 w 210352"/>
                        <a:gd name="connsiteY3" fmla="*/ 70118 h 439583"/>
                        <a:gd name="connsiteX4" fmla="*/ 48543 w 210352"/>
                        <a:gd name="connsiteY4" fmla="*/ 59330 h 439583"/>
                        <a:gd name="connsiteX5" fmla="*/ 0 w 210352"/>
                        <a:gd name="connsiteY5" fmla="*/ 10787 h 439583"/>
                        <a:gd name="connsiteX6" fmla="*/ 40452 w 210352"/>
                        <a:gd name="connsiteY6" fmla="*/ 8091 h 439583"/>
                        <a:gd name="connsiteX7" fmla="*/ 56634 w 210352"/>
                        <a:gd name="connsiteY7" fmla="*/ 0 h 439583"/>
                        <a:gd name="connsiteX8" fmla="*/ 188778 w 210352"/>
                        <a:gd name="connsiteY8" fmla="*/ 258896 h 439583"/>
                        <a:gd name="connsiteX9" fmla="*/ 210353 w 210352"/>
                        <a:gd name="connsiteY9" fmla="*/ 439583 h 439583"/>
                        <a:gd name="connsiteX10" fmla="*/ 153719 w 210352"/>
                        <a:gd name="connsiteY10" fmla="*/ 439583 h 439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0352" h="439583">
                          <a:moveTo>
                            <a:pt x="153719" y="436887"/>
                          </a:moveTo>
                          <a:cubicBezTo>
                            <a:pt x="148326" y="382951"/>
                            <a:pt x="142932" y="331710"/>
                            <a:pt x="129448" y="280470"/>
                          </a:cubicBezTo>
                          <a:cubicBezTo>
                            <a:pt x="118660" y="229231"/>
                            <a:pt x="105176" y="175294"/>
                            <a:pt x="86298" y="126751"/>
                          </a:cubicBezTo>
                          <a:cubicBezTo>
                            <a:pt x="78208" y="105176"/>
                            <a:pt x="67421" y="86299"/>
                            <a:pt x="56634" y="70118"/>
                          </a:cubicBezTo>
                          <a:cubicBezTo>
                            <a:pt x="53937" y="64724"/>
                            <a:pt x="51240" y="62027"/>
                            <a:pt x="48543" y="59330"/>
                          </a:cubicBezTo>
                          <a:cubicBezTo>
                            <a:pt x="35058" y="37755"/>
                            <a:pt x="18877" y="18878"/>
                            <a:pt x="0" y="10787"/>
                          </a:cubicBezTo>
                          <a:cubicBezTo>
                            <a:pt x="13484" y="5394"/>
                            <a:pt x="26968" y="5394"/>
                            <a:pt x="40452" y="8091"/>
                          </a:cubicBezTo>
                          <a:cubicBezTo>
                            <a:pt x="45846" y="5394"/>
                            <a:pt x="51240" y="2697"/>
                            <a:pt x="56634" y="0"/>
                          </a:cubicBezTo>
                          <a:cubicBezTo>
                            <a:pt x="134842" y="43149"/>
                            <a:pt x="167203" y="161810"/>
                            <a:pt x="188778" y="258896"/>
                          </a:cubicBezTo>
                          <a:cubicBezTo>
                            <a:pt x="202262" y="320923"/>
                            <a:pt x="210353" y="377557"/>
                            <a:pt x="210353" y="439583"/>
                          </a:cubicBezTo>
                          <a:lnTo>
                            <a:pt x="153719" y="439583"/>
                          </a:lnTo>
                          <a:close/>
                        </a:path>
                      </a:pathLst>
                    </a:custGeom>
                    <a:solidFill>
                      <a:srgbClr val="003B18"/>
                    </a:solidFill>
                    <a:ln w="26947" cap="flat">
                      <a:noFill/>
                      <a:prstDash val="solid"/>
                      <a:miter/>
                    </a:ln>
                  </p:spPr>
                  <p:txBody>
                    <a:bodyPr rtlCol="1" anchor="ctr"/>
                    <a:lstStyle/>
                    <a:p>
                      <a:endParaRPr lang="ar-SA"/>
                    </a:p>
                  </p:txBody>
                </p:sp>
                <p:sp>
                  <p:nvSpPr>
                    <p:cNvPr id="321" name="شكل حر: شكل 2014">
                      <a:extLst>
                        <a:ext uri="{FF2B5EF4-FFF2-40B4-BE49-F238E27FC236}">
                          <a16:creationId xmlns:a16="http://schemas.microsoft.com/office/drawing/2014/main" id="{C92BEDB2-594B-4D44-B90E-CDAD40C4D117}"/>
                        </a:ext>
                      </a:extLst>
                    </p:cNvPr>
                    <p:cNvSpPr/>
                    <p:nvPr/>
                  </p:nvSpPr>
                  <p:spPr>
                    <a:xfrm>
                      <a:off x="7833090" y="6229480"/>
                      <a:ext cx="365554" cy="801161"/>
                    </a:xfrm>
                    <a:custGeom>
                      <a:avLst/>
                      <a:gdLst>
                        <a:gd name="connsiteX0" fmla="*/ 241226 w 365554"/>
                        <a:gd name="connsiteY0" fmla="*/ 801162 h 801161"/>
                        <a:gd name="connsiteX1" fmla="*/ 235833 w 365554"/>
                        <a:gd name="connsiteY1" fmla="*/ 509903 h 801161"/>
                        <a:gd name="connsiteX2" fmla="*/ 176502 w 365554"/>
                        <a:gd name="connsiteY2" fmla="*/ 143134 h 801161"/>
                        <a:gd name="connsiteX3" fmla="*/ 176502 w 365554"/>
                        <a:gd name="connsiteY3" fmla="*/ 143134 h 801161"/>
                        <a:gd name="connsiteX4" fmla="*/ 176502 w 365554"/>
                        <a:gd name="connsiteY4" fmla="*/ 143134 h 801161"/>
                        <a:gd name="connsiteX5" fmla="*/ 1208 w 365554"/>
                        <a:gd name="connsiteY5" fmla="*/ 97288 h 801161"/>
                        <a:gd name="connsiteX6" fmla="*/ 65932 w 365554"/>
                        <a:gd name="connsiteY6" fmla="*/ 24474 h 801161"/>
                        <a:gd name="connsiteX7" fmla="*/ 189986 w 365554"/>
                        <a:gd name="connsiteY7" fmla="*/ 16383 h 801161"/>
                        <a:gd name="connsiteX8" fmla="*/ 346402 w 365554"/>
                        <a:gd name="connsiteY8" fmla="*/ 253704 h 801161"/>
                        <a:gd name="connsiteX9" fmla="*/ 341009 w 365554"/>
                        <a:gd name="connsiteY9" fmla="*/ 801162 h 801161"/>
                        <a:gd name="connsiteX10" fmla="*/ 241226 w 365554"/>
                        <a:gd name="connsiteY10" fmla="*/ 801162 h 801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5554" h="801161">
                          <a:moveTo>
                            <a:pt x="241226" y="801162"/>
                          </a:moveTo>
                          <a:cubicBezTo>
                            <a:pt x="241226" y="704076"/>
                            <a:pt x="241226" y="606990"/>
                            <a:pt x="235833" y="509903"/>
                          </a:cubicBezTo>
                          <a:cubicBezTo>
                            <a:pt x="230439" y="404727"/>
                            <a:pt x="238529" y="224039"/>
                            <a:pt x="176502" y="143134"/>
                          </a:cubicBezTo>
                          <a:cubicBezTo>
                            <a:pt x="179199" y="145831"/>
                            <a:pt x="179199" y="148528"/>
                            <a:pt x="176502" y="143134"/>
                          </a:cubicBezTo>
                          <a:cubicBezTo>
                            <a:pt x="173805" y="140437"/>
                            <a:pt x="176502" y="143134"/>
                            <a:pt x="176502" y="143134"/>
                          </a:cubicBezTo>
                          <a:cubicBezTo>
                            <a:pt x="130656" y="81107"/>
                            <a:pt x="63235" y="64926"/>
                            <a:pt x="1208" y="97288"/>
                          </a:cubicBezTo>
                          <a:cubicBezTo>
                            <a:pt x="-9579" y="78410"/>
                            <a:pt x="55145" y="32564"/>
                            <a:pt x="65932" y="24474"/>
                          </a:cubicBezTo>
                          <a:cubicBezTo>
                            <a:pt x="103687" y="-5191"/>
                            <a:pt x="146837" y="-7888"/>
                            <a:pt x="189986" y="16383"/>
                          </a:cubicBezTo>
                          <a:cubicBezTo>
                            <a:pt x="268194" y="62229"/>
                            <a:pt x="324828" y="151225"/>
                            <a:pt x="346402" y="253704"/>
                          </a:cubicBezTo>
                          <a:cubicBezTo>
                            <a:pt x="384158" y="431696"/>
                            <a:pt x="357190" y="617777"/>
                            <a:pt x="341009" y="801162"/>
                          </a:cubicBezTo>
                          <a:lnTo>
                            <a:pt x="241226" y="801162"/>
                          </a:lnTo>
                          <a:close/>
                        </a:path>
                      </a:pathLst>
                    </a:custGeom>
                    <a:solidFill>
                      <a:srgbClr val="1F5C24"/>
                    </a:solidFill>
                    <a:ln w="26947" cap="flat">
                      <a:noFill/>
                      <a:prstDash val="solid"/>
                      <a:miter/>
                    </a:ln>
                  </p:spPr>
                  <p:txBody>
                    <a:bodyPr rtlCol="1" anchor="ctr"/>
                    <a:lstStyle/>
                    <a:p>
                      <a:endParaRPr lang="ar-SA"/>
                    </a:p>
                  </p:txBody>
                </p:sp>
                <p:sp>
                  <p:nvSpPr>
                    <p:cNvPr id="322" name="شكل حر: شكل 2015">
                      <a:extLst>
                        <a:ext uri="{FF2B5EF4-FFF2-40B4-BE49-F238E27FC236}">
                          <a16:creationId xmlns:a16="http://schemas.microsoft.com/office/drawing/2014/main" id="{FE1722D9-120A-4FE5-AF77-A9F01C0C1EB2}"/>
                        </a:ext>
                      </a:extLst>
                    </p:cNvPr>
                    <p:cNvSpPr/>
                    <p:nvPr/>
                  </p:nvSpPr>
                  <p:spPr>
                    <a:xfrm>
                      <a:off x="7966443" y="6232379"/>
                      <a:ext cx="229505" cy="800958"/>
                    </a:xfrm>
                    <a:custGeom>
                      <a:avLst/>
                      <a:gdLst>
                        <a:gd name="connsiteX0" fmla="*/ 159113 w 229505"/>
                        <a:gd name="connsiteY0" fmla="*/ 798263 h 800958"/>
                        <a:gd name="connsiteX1" fmla="*/ 167204 w 229505"/>
                        <a:gd name="connsiteY1" fmla="*/ 703874 h 800958"/>
                        <a:gd name="connsiteX2" fmla="*/ 151023 w 229505"/>
                        <a:gd name="connsiteY2" fmla="*/ 202262 h 800958"/>
                        <a:gd name="connsiteX3" fmla="*/ 0 w 229505"/>
                        <a:gd name="connsiteY3" fmla="*/ 0 h 800958"/>
                        <a:gd name="connsiteX4" fmla="*/ 53937 w 229505"/>
                        <a:gd name="connsiteY4" fmla="*/ 16181 h 800958"/>
                        <a:gd name="connsiteX5" fmla="*/ 210353 w 229505"/>
                        <a:gd name="connsiteY5" fmla="*/ 253502 h 800958"/>
                        <a:gd name="connsiteX6" fmla="*/ 204959 w 229505"/>
                        <a:gd name="connsiteY6" fmla="*/ 800959 h 800958"/>
                        <a:gd name="connsiteX7" fmla="*/ 159113 w 229505"/>
                        <a:gd name="connsiteY7" fmla="*/ 800959 h 800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9505" h="800958">
                          <a:moveTo>
                            <a:pt x="159113" y="798263"/>
                          </a:moveTo>
                          <a:cubicBezTo>
                            <a:pt x="161810" y="765900"/>
                            <a:pt x="167204" y="733538"/>
                            <a:pt x="167204" y="703874"/>
                          </a:cubicBezTo>
                          <a:cubicBezTo>
                            <a:pt x="180688" y="533973"/>
                            <a:pt x="177991" y="374860"/>
                            <a:pt x="151023" y="202262"/>
                          </a:cubicBezTo>
                          <a:cubicBezTo>
                            <a:pt x="132145" y="102479"/>
                            <a:pt x="72815" y="29665"/>
                            <a:pt x="0" y="0"/>
                          </a:cubicBezTo>
                          <a:cubicBezTo>
                            <a:pt x="18878" y="0"/>
                            <a:pt x="35059" y="5394"/>
                            <a:pt x="53937" y="16181"/>
                          </a:cubicBezTo>
                          <a:cubicBezTo>
                            <a:pt x="132145" y="62027"/>
                            <a:pt x="188778" y="151022"/>
                            <a:pt x="210353" y="253502"/>
                          </a:cubicBezTo>
                          <a:cubicBezTo>
                            <a:pt x="248109" y="431493"/>
                            <a:pt x="221141" y="617575"/>
                            <a:pt x="204959" y="800959"/>
                          </a:cubicBezTo>
                          <a:lnTo>
                            <a:pt x="159113" y="800959"/>
                          </a:lnTo>
                          <a:close/>
                        </a:path>
                      </a:pathLst>
                    </a:custGeom>
                    <a:solidFill>
                      <a:srgbClr val="2E2532"/>
                    </a:solidFill>
                    <a:ln w="26947" cap="flat">
                      <a:noFill/>
                      <a:prstDash val="solid"/>
                      <a:miter/>
                    </a:ln>
                  </p:spPr>
                  <p:txBody>
                    <a:bodyPr rtlCol="1" anchor="ctr"/>
                    <a:lstStyle/>
                    <a:p>
                      <a:endParaRPr lang="ar-SA"/>
                    </a:p>
                  </p:txBody>
                </p:sp>
                <p:sp>
                  <p:nvSpPr>
                    <p:cNvPr id="323" name="شكل حر: شكل 2016">
                      <a:extLst>
                        <a:ext uri="{FF2B5EF4-FFF2-40B4-BE49-F238E27FC236}">
                          <a16:creationId xmlns:a16="http://schemas.microsoft.com/office/drawing/2014/main" id="{8E9CC618-2A4C-40B8-B3B6-3B5FC23AE6E1}"/>
                        </a:ext>
                      </a:extLst>
                    </p:cNvPr>
                    <p:cNvSpPr/>
                    <p:nvPr/>
                  </p:nvSpPr>
                  <p:spPr>
                    <a:xfrm>
                      <a:off x="8155221" y="6124506"/>
                      <a:ext cx="369466" cy="906135"/>
                    </a:xfrm>
                    <a:custGeom>
                      <a:avLst/>
                      <a:gdLst>
                        <a:gd name="connsiteX0" fmla="*/ 121357 w 369466"/>
                        <a:gd name="connsiteY0" fmla="*/ 838715 h 906135"/>
                        <a:gd name="connsiteX1" fmla="*/ 102480 w 369466"/>
                        <a:gd name="connsiteY1" fmla="*/ 906136 h 906135"/>
                        <a:gd name="connsiteX2" fmla="*/ 0 w 369466"/>
                        <a:gd name="connsiteY2" fmla="*/ 906136 h 906135"/>
                        <a:gd name="connsiteX3" fmla="*/ 113267 w 369466"/>
                        <a:gd name="connsiteY3" fmla="*/ 377557 h 906135"/>
                        <a:gd name="connsiteX4" fmla="*/ 355982 w 369466"/>
                        <a:gd name="connsiteY4" fmla="*/ 8090 h 906135"/>
                        <a:gd name="connsiteX5" fmla="*/ 369466 w 369466"/>
                        <a:gd name="connsiteY5" fmla="*/ 0 h 906135"/>
                        <a:gd name="connsiteX6" fmla="*/ 223838 w 369466"/>
                        <a:gd name="connsiteY6" fmla="*/ 393737 h 906135"/>
                        <a:gd name="connsiteX7" fmla="*/ 121357 w 369466"/>
                        <a:gd name="connsiteY7" fmla="*/ 838715 h 906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9466" h="906135">
                          <a:moveTo>
                            <a:pt x="121357" y="838715"/>
                          </a:moveTo>
                          <a:cubicBezTo>
                            <a:pt x="115964" y="860289"/>
                            <a:pt x="107873" y="884561"/>
                            <a:pt x="102480" y="906136"/>
                          </a:cubicBezTo>
                          <a:lnTo>
                            <a:pt x="0" y="906136"/>
                          </a:lnTo>
                          <a:cubicBezTo>
                            <a:pt x="24271" y="725448"/>
                            <a:pt x="53937" y="547457"/>
                            <a:pt x="113267" y="377557"/>
                          </a:cubicBezTo>
                          <a:cubicBezTo>
                            <a:pt x="167204" y="221140"/>
                            <a:pt x="229231" y="83602"/>
                            <a:pt x="355982" y="8090"/>
                          </a:cubicBezTo>
                          <a:cubicBezTo>
                            <a:pt x="361375" y="5394"/>
                            <a:pt x="366769" y="2697"/>
                            <a:pt x="369466" y="0"/>
                          </a:cubicBezTo>
                          <a:cubicBezTo>
                            <a:pt x="291258" y="107873"/>
                            <a:pt x="253502" y="258896"/>
                            <a:pt x="223838" y="393737"/>
                          </a:cubicBezTo>
                          <a:cubicBezTo>
                            <a:pt x="194172" y="547457"/>
                            <a:pt x="159113" y="693086"/>
                            <a:pt x="121357" y="838715"/>
                          </a:cubicBezTo>
                          <a:close/>
                        </a:path>
                      </a:pathLst>
                    </a:custGeom>
                    <a:solidFill>
                      <a:srgbClr val="115027"/>
                    </a:solidFill>
                    <a:ln w="26947" cap="flat">
                      <a:noFill/>
                      <a:prstDash val="solid"/>
                      <a:miter/>
                    </a:ln>
                  </p:spPr>
                  <p:txBody>
                    <a:bodyPr rtlCol="1" anchor="ctr"/>
                    <a:lstStyle/>
                    <a:p>
                      <a:endParaRPr lang="ar-SA"/>
                    </a:p>
                  </p:txBody>
                </p:sp>
                <p:sp>
                  <p:nvSpPr>
                    <p:cNvPr id="324" name="شكل حر: شكل 2017">
                      <a:extLst>
                        <a:ext uri="{FF2B5EF4-FFF2-40B4-BE49-F238E27FC236}">
                          <a16:creationId xmlns:a16="http://schemas.microsoft.com/office/drawing/2014/main" id="{55929703-B930-4C46-A478-FCC635E9EBB7}"/>
                        </a:ext>
                      </a:extLst>
                    </p:cNvPr>
                    <p:cNvSpPr/>
                    <p:nvPr/>
                  </p:nvSpPr>
                  <p:spPr>
                    <a:xfrm>
                      <a:off x="8198371" y="6124506"/>
                      <a:ext cx="326316" cy="906135"/>
                    </a:xfrm>
                    <a:custGeom>
                      <a:avLst/>
                      <a:gdLst>
                        <a:gd name="connsiteX0" fmla="*/ 78208 w 326316"/>
                        <a:gd name="connsiteY0" fmla="*/ 838715 h 906135"/>
                        <a:gd name="connsiteX1" fmla="*/ 59331 w 326316"/>
                        <a:gd name="connsiteY1" fmla="*/ 906136 h 906135"/>
                        <a:gd name="connsiteX2" fmla="*/ 0 w 326316"/>
                        <a:gd name="connsiteY2" fmla="*/ 906136 h 906135"/>
                        <a:gd name="connsiteX3" fmla="*/ 75511 w 326316"/>
                        <a:gd name="connsiteY3" fmla="*/ 542063 h 906135"/>
                        <a:gd name="connsiteX4" fmla="*/ 312833 w 326316"/>
                        <a:gd name="connsiteY4" fmla="*/ 8090 h 906135"/>
                        <a:gd name="connsiteX5" fmla="*/ 326317 w 326316"/>
                        <a:gd name="connsiteY5" fmla="*/ 0 h 906135"/>
                        <a:gd name="connsiteX6" fmla="*/ 180688 w 326316"/>
                        <a:gd name="connsiteY6" fmla="*/ 393737 h 906135"/>
                        <a:gd name="connsiteX7" fmla="*/ 78208 w 326316"/>
                        <a:gd name="connsiteY7" fmla="*/ 838715 h 906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316" h="906135">
                          <a:moveTo>
                            <a:pt x="78208" y="838715"/>
                          </a:moveTo>
                          <a:cubicBezTo>
                            <a:pt x="72815" y="860289"/>
                            <a:pt x="64724" y="884561"/>
                            <a:pt x="59331" y="906136"/>
                          </a:cubicBezTo>
                          <a:lnTo>
                            <a:pt x="0" y="906136"/>
                          </a:lnTo>
                          <a:cubicBezTo>
                            <a:pt x="21574" y="784779"/>
                            <a:pt x="51240" y="666118"/>
                            <a:pt x="75511" y="542063"/>
                          </a:cubicBezTo>
                          <a:cubicBezTo>
                            <a:pt x="118660" y="337104"/>
                            <a:pt x="180688" y="140235"/>
                            <a:pt x="312833" y="8090"/>
                          </a:cubicBezTo>
                          <a:cubicBezTo>
                            <a:pt x="318226" y="5394"/>
                            <a:pt x="323620" y="2697"/>
                            <a:pt x="326317" y="0"/>
                          </a:cubicBezTo>
                          <a:cubicBezTo>
                            <a:pt x="248109" y="107873"/>
                            <a:pt x="210353" y="258896"/>
                            <a:pt x="180688" y="393737"/>
                          </a:cubicBezTo>
                          <a:cubicBezTo>
                            <a:pt x="151023" y="547457"/>
                            <a:pt x="115963" y="693086"/>
                            <a:pt x="78208" y="838715"/>
                          </a:cubicBezTo>
                          <a:close/>
                        </a:path>
                      </a:pathLst>
                    </a:custGeom>
                    <a:solidFill>
                      <a:srgbClr val="1F5C24"/>
                    </a:solidFill>
                    <a:ln w="26947" cap="flat">
                      <a:noFill/>
                      <a:prstDash val="solid"/>
                      <a:miter/>
                    </a:ln>
                  </p:spPr>
                  <p:txBody>
                    <a:bodyPr rtlCol="1" anchor="ctr"/>
                    <a:lstStyle/>
                    <a:p>
                      <a:endParaRPr lang="ar-SA"/>
                    </a:p>
                  </p:txBody>
                </p:sp>
                <p:sp>
                  <p:nvSpPr>
                    <p:cNvPr id="325" name="شكل حر: شكل 2018">
                      <a:extLst>
                        <a:ext uri="{FF2B5EF4-FFF2-40B4-BE49-F238E27FC236}">
                          <a16:creationId xmlns:a16="http://schemas.microsoft.com/office/drawing/2014/main" id="{CD62A1B9-5F1A-48ED-9E4B-BAA0DD985BFD}"/>
                        </a:ext>
                      </a:extLst>
                    </p:cNvPr>
                    <p:cNvSpPr/>
                    <p:nvPr/>
                  </p:nvSpPr>
                  <p:spPr>
                    <a:xfrm>
                      <a:off x="7871821" y="6229385"/>
                      <a:ext cx="270927" cy="625366"/>
                    </a:xfrm>
                    <a:custGeom>
                      <a:avLst/>
                      <a:gdLst>
                        <a:gd name="connsiteX0" fmla="*/ 21808 w 270927"/>
                        <a:gd name="connsiteY0" fmla="*/ 29963 h 625366"/>
                        <a:gd name="connsiteX1" fmla="*/ 78441 w 270927"/>
                        <a:gd name="connsiteY1" fmla="*/ 297 h 625366"/>
                        <a:gd name="connsiteX2" fmla="*/ 140468 w 270927"/>
                        <a:gd name="connsiteY2" fmla="*/ 27266 h 625366"/>
                        <a:gd name="connsiteX3" fmla="*/ 226767 w 270927"/>
                        <a:gd name="connsiteY3" fmla="*/ 148623 h 625366"/>
                        <a:gd name="connsiteX4" fmla="*/ 261826 w 270927"/>
                        <a:gd name="connsiteY4" fmla="*/ 323917 h 625366"/>
                        <a:gd name="connsiteX5" fmla="*/ 269916 w 270927"/>
                        <a:gd name="connsiteY5" fmla="*/ 528877 h 625366"/>
                        <a:gd name="connsiteX6" fmla="*/ 267219 w 270927"/>
                        <a:gd name="connsiteY6" fmla="*/ 528877 h 625366"/>
                        <a:gd name="connsiteX7" fmla="*/ 256432 w 270927"/>
                        <a:gd name="connsiteY7" fmla="*/ 342795 h 625366"/>
                        <a:gd name="connsiteX8" fmla="*/ 224070 w 270927"/>
                        <a:gd name="connsiteY8" fmla="*/ 172894 h 625366"/>
                        <a:gd name="connsiteX9" fmla="*/ 148559 w 270927"/>
                        <a:gd name="connsiteY9" fmla="*/ 48840 h 625366"/>
                        <a:gd name="connsiteX10" fmla="*/ 89229 w 270927"/>
                        <a:gd name="connsiteY10" fmla="*/ 13782 h 625366"/>
                        <a:gd name="connsiteX11" fmla="*/ 233 w 270927"/>
                        <a:gd name="connsiteY11" fmla="*/ 46143 h 625366"/>
                        <a:gd name="connsiteX12" fmla="*/ 21808 w 270927"/>
                        <a:gd name="connsiteY12" fmla="*/ 29963 h 625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0927" h="625366">
                          <a:moveTo>
                            <a:pt x="21808" y="29963"/>
                          </a:moveTo>
                          <a:cubicBezTo>
                            <a:pt x="40685" y="16479"/>
                            <a:pt x="56866" y="2994"/>
                            <a:pt x="78441" y="297"/>
                          </a:cubicBezTo>
                          <a:cubicBezTo>
                            <a:pt x="100016" y="-2400"/>
                            <a:pt x="121590" y="13782"/>
                            <a:pt x="140468" y="27266"/>
                          </a:cubicBezTo>
                          <a:cubicBezTo>
                            <a:pt x="178224" y="54234"/>
                            <a:pt x="207889" y="100080"/>
                            <a:pt x="226767" y="148623"/>
                          </a:cubicBezTo>
                          <a:cubicBezTo>
                            <a:pt x="248342" y="202560"/>
                            <a:pt x="256432" y="264587"/>
                            <a:pt x="261826" y="323917"/>
                          </a:cubicBezTo>
                          <a:cubicBezTo>
                            <a:pt x="269916" y="391338"/>
                            <a:pt x="272613" y="461456"/>
                            <a:pt x="269916" y="528877"/>
                          </a:cubicBezTo>
                          <a:cubicBezTo>
                            <a:pt x="269916" y="531573"/>
                            <a:pt x="256432" y="744623"/>
                            <a:pt x="267219" y="528877"/>
                          </a:cubicBezTo>
                          <a:cubicBezTo>
                            <a:pt x="269916" y="466850"/>
                            <a:pt x="264523" y="404822"/>
                            <a:pt x="256432" y="342795"/>
                          </a:cubicBezTo>
                          <a:cubicBezTo>
                            <a:pt x="251039" y="286162"/>
                            <a:pt x="242948" y="226831"/>
                            <a:pt x="224070" y="172894"/>
                          </a:cubicBezTo>
                          <a:cubicBezTo>
                            <a:pt x="207889" y="124352"/>
                            <a:pt x="180921" y="81202"/>
                            <a:pt x="148559" y="48840"/>
                          </a:cubicBezTo>
                          <a:cubicBezTo>
                            <a:pt x="132377" y="32659"/>
                            <a:pt x="110803" y="19175"/>
                            <a:pt x="89229" y="13782"/>
                          </a:cubicBezTo>
                          <a:cubicBezTo>
                            <a:pt x="64957" y="5691"/>
                            <a:pt x="19111" y="35356"/>
                            <a:pt x="233" y="46143"/>
                          </a:cubicBezTo>
                          <a:cubicBezTo>
                            <a:pt x="-2464" y="48840"/>
                            <a:pt x="19111" y="32659"/>
                            <a:pt x="21808" y="29963"/>
                          </a:cubicBezTo>
                          <a:close/>
                        </a:path>
                      </a:pathLst>
                    </a:custGeom>
                    <a:solidFill>
                      <a:srgbClr val="DCFB8E">
                        <a:alpha val="50000"/>
                      </a:srgbClr>
                    </a:solidFill>
                    <a:ln w="26947" cap="flat">
                      <a:noFill/>
                      <a:prstDash val="solid"/>
                      <a:miter/>
                    </a:ln>
                  </p:spPr>
                  <p:txBody>
                    <a:bodyPr rtlCol="1" anchor="ctr"/>
                    <a:lstStyle/>
                    <a:p>
                      <a:endParaRPr lang="ar-SA"/>
                    </a:p>
                  </p:txBody>
                </p:sp>
                <p:sp>
                  <p:nvSpPr>
                    <p:cNvPr id="326" name="شكل حر: شكل 2019">
                      <a:extLst>
                        <a:ext uri="{FF2B5EF4-FFF2-40B4-BE49-F238E27FC236}">
                          <a16:creationId xmlns:a16="http://schemas.microsoft.com/office/drawing/2014/main" id="{D8B58F56-9794-46C5-BE59-DC250C32E256}"/>
                        </a:ext>
                      </a:extLst>
                    </p:cNvPr>
                    <p:cNvSpPr/>
                    <p:nvPr/>
                  </p:nvSpPr>
                  <p:spPr>
                    <a:xfrm>
                      <a:off x="7901290" y="6601674"/>
                      <a:ext cx="146058" cy="197103"/>
                    </a:xfrm>
                    <a:custGeom>
                      <a:avLst/>
                      <a:gdLst>
                        <a:gd name="connsiteX0" fmla="*/ 11216 w 146058"/>
                        <a:gd name="connsiteY0" fmla="*/ 171 h 197103"/>
                        <a:gd name="connsiteX1" fmla="*/ 94818 w 146058"/>
                        <a:gd name="connsiteY1" fmla="*/ 62198 h 197103"/>
                        <a:gd name="connsiteX2" fmla="*/ 146058 w 146058"/>
                        <a:gd name="connsiteY2" fmla="*/ 197039 h 197103"/>
                        <a:gd name="connsiteX3" fmla="*/ 97515 w 146058"/>
                        <a:gd name="connsiteY3" fmla="*/ 81076 h 197103"/>
                        <a:gd name="connsiteX4" fmla="*/ 429 w 146058"/>
                        <a:gd name="connsiteY4" fmla="*/ 2867 h 197103"/>
                        <a:gd name="connsiteX5" fmla="*/ 11216 w 146058"/>
                        <a:gd name="connsiteY5" fmla="*/ 171 h 197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058" h="197103">
                          <a:moveTo>
                            <a:pt x="11216" y="171"/>
                          </a:moveTo>
                          <a:cubicBezTo>
                            <a:pt x="48972" y="-2526"/>
                            <a:pt x="70547" y="27139"/>
                            <a:pt x="94818" y="62198"/>
                          </a:cubicBezTo>
                          <a:cubicBezTo>
                            <a:pt x="119090" y="102650"/>
                            <a:pt x="135271" y="148496"/>
                            <a:pt x="146058" y="197039"/>
                          </a:cubicBezTo>
                          <a:cubicBezTo>
                            <a:pt x="146058" y="199736"/>
                            <a:pt x="119090" y="116134"/>
                            <a:pt x="97515" y="81076"/>
                          </a:cubicBezTo>
                          <a:cubicBezTo>
                            <a:pt x="73244" y="40623"/>
                            <a:pt x="40882" y="8261"/>
                            <a:pt x="429" y="2867"/>
                          </a:cubicBezTo>
                          <a:cubicBezTo>
                            <a:pt x="-2268" y="171"/>
                            <a:pt x="8519" y="171"/>
                            <a:pt x="11216" y="171"/>
                          </a:cubicBezTo>
                          <a:close/>
                        </a:path>
                      </a:pathLst>
                    </a:custGeom>
                    <a:solidFill>
                      <a:srgbClr val="DCFB8E">
                        <a:alpha val="30000"/>
                      </a:srgbClr>
                    </a:solidFill>
                    <a:ln w="26947" cap="flat">
                      <a:noFill/>
                      <a:prstDash val="solid"/>
                      <a:miter/>
                    </a:ln>
                  </p:spPr>
                  <p:txBody>
                    <a:bodyPr rtlCol="1" anchor="ctr"/>
                    <a:lstStyle/>
                    <a:p>
                      <a:endParaRPr lang="ar-SA"/>
                    </a:p>
                  </p:txBody>
                </p:sp>
                <p:sp>
                  <p:nvSpPr>
                    <p:cNvPr id="327" name="شكل حر: شكل 2020">
                      <a:extLst>
                        <a:ext uri="{FF2B5EF4-FFF2-40B4-BE49-F238E27FC236}">
                          <a16:creationId xmlns:a16="http://schemas.microsoft.com/office/drawing/2014/main" id="{0F269FAC-2FA9-4F0A-8433-BD984B4D4F1F}"/>
                        </a:ext>
                      </a:extLst>
                    </p:cNvPr>
                    <p:cNvSpPr/>
                    <p:nvPr/>
                  </p:nvSpPr>
                  <p:spPr>
                    <a:xfrm>
                      <a:off x="7938932" y="6589531"/>
                      <a:ext cx="119203" cy="79997"/>
                    </a:xfrm>
                    <a:custGeom>
                      <a:avLst/>
                      <a:gdLst>
                        <a:gd name="connsiteX0" fmla="*/ 8634 w 119203"/>
                        <a:gd name="connsiteY0" fmla="*/ 1526 h 79997"/>
                        <a:gd name="connsiteX1" fmla="*/ 119203 w 119203"/>
                        <a:gd name="connsiteY1" fmla="*/ 79734 h 79997"/>
                        <a:gd name="connsiteX2" fmla="*/ 105719 w 119203"/>
                        <a:gd name="connsiteY2" fmla="*/ 60857 h 79997"/>
                        <a:gd name="connsiteX3" fmla="*/ 543 w 119203"/>
                        <a:gd name="connsiteY3" fmla="*/ 1526 h 79997"/>
                        <a:gd name="connsiteX4" fmla="*/ 8634 w 119203"/>
                        <a:gd name="connsiteY4" fmla="*/ 1526 h 79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203" h="79997">
                          <a:moveTo>
                            <a:pt x="8634" y="1526"/>
                          </a:moveTo>
                          <a:cubicBezTo>
                            <a:pt x="51782" y="-9261"/>
                            <a:pt x="97629" y="39282"/>
                            <a:pt x="119203" y="79734"/>
                          </a:cubicBezTo>
                          <a:cubicBezTo>
                            <a:pt x="119203" y="82431"/>
                            <a:pt x="105719" y="63553"/>
                            <a:pt x="105719" y="60857"/>
                          </a:cubicBezTo>
                          <a:cubicBezTo>
                            <a:pt x="78751" y="20404"/>
                            <a:pt x="43692" y="-1171"/>
                            <a:pt x="543" y="1526"/>
                          </a:cubicBezTo>
                          <a:cubicBezTo>
                            <a:pt x="-2154" y="4223"/>
                            <a:pt x="5937" y="1526"/>
                            <a:pt x="8634" y="1526"/>
                          </a:cubicBezTo>
                          <a:close/>
                        </a:path>
                      </a:pathLst>
                    </a:custGeom>
                    <a:solidFill>
                      <a:srgbClr val="DCFB8E">
                        <a:alpha val="30000"/>
                      </a:srgbClr>
                    </a:solidFill>
                    <a:ln w="26947" cap="flat">
                      <a:noFill/>
                      <a:prstDash val="solid"/>
                      <a:miter/>
                    </a:ln>
                  </p:spPr>
                  <p:txBody>
                    <a:bodyPr rtlCol="1" anchor="ctr"/>
                    <a:lstStyle/>
                    <a:p>
                      <a:endParaRPr lang="ar-SA"/>
                    </a:p>
                  </p:txBody>
                </p:sp>
                <p:sp>
                  <p:nvSpPr>
                    <p:cNvPr id="328" name="شكل حر: شكل 2021">
                      <a:extLst>
                        <a:ext uri="{FF2B5EF4-FFF2-40B4-BE49-F238E27FC236}">
                          <a16:creationId xmlns:a16="http://schemas.microsoft.com/office/drawing/2014/main" id="{40FE7E58-08B3-4D1B-8F69-E9BA32A70A78}"/>
                        </a:ext>
                      </a:extLst>
                    </p:cNvPr>
                    <p:cNvSpPr/>
                    <p:nvPr/>
                  </p:nvSpPr>
                  <p:spPr>
                    <a:xfrm>
                      <a:off x="8255004" y="6162261"/>
                      <a:ext cx="234623" cy="612220"/>
                    </a:xfrm>
                    <a:custGeom>
                      <a:avLst/>
                      <a:gdLst>
                        <a:gd name="connsiteX0" fmla="*/ 0 w 234623"/>
                        <a:gd name="connsiteY0" fmla="*/ 612181 h 612220"/>
                        <a:gd name="connsiteX1" fmla="*/ 64724 w 234623"/>
                        <a:gd name="connsiteY1" fmla="*/ 337104 h 612220"/>
                        <a:gd name="connsiteX2" fmla="*/ 107873 w 234623"/>
                        <a:gd name="connsiteY2" fmla="*/ 207656 h 612220"/>
                        <a:gd name="connsiteX3" fmla="*/ 167203 w 234623"/>
                        <a:gd name="connsiteY3" fmla="*/ 88996 h 612220"/>
                        <a:gd name="connsiteX4" fmla="*/ 231928 w 234623"/>
                        <a:gd name="connsiteY4" fmla="*/ 0 h 612220"/>
                        <a:gd name="connsiteX5" fmla="*/ 234624 w 234623"/>
                        <a:gd name="connsiteY5" fmla="*/ 2697 h 612220"/>
                        <a:gd name="connsiteX6" fmla="*/ 113266 w 234623"/>
                        <a:gd name="connsiteY6" fmla="*/ 215747 h 612220"/>
                        <a:gd name="connsiteX7" fmla="*/ 70118 w 234623"/>
                        <a:gd name="connsiteY7" fmla="*/ 347891 h 612220"/>
                        <a:gd name="connsiteX8" fmla="*/ 35058 w 234623"/>
                        <a:gd name="connsiteY8" fmla="*/ 474643 h 612220"/>
                        <a:gd name="connsiteX9" fmla="*/ 0 w 234623"/>
                        <a:gd name="connsiteY9" fmla="*/ 612181 h 612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4623" h="612220">
                          <a:moveTo>
                            <a:pt x="0" y="612181"/>
                          </a:moveTo>
                          <a:cubicBezTo>
                            <a:pt x="10787" y="563638"/>
                            <a:pt x="53937" y="385647"/>
                            <a:pt x="64724" y="337104"/>
                          </a:cubicBezTo>
                          <a:cubicBezTo>
                            <a:pt x="78208" y="291258"/>
                            <a:pt x="91692" y="250806"/>
                            <a:pt x="107873" y="207656"/>
                          </a:cubicBezTo>
                          <a:cubicBezTo>
                            <a:pt x="124054" y="167204"/>
                            <a:pt x="145629" y="126751"/>
                            <a:pt x="167203" y="88996"/>
                          </a:cubicBezTo>
                          <a:cubicBezTo>
                            <a:pt x="186081" y="56634"/>
                            <a:pt x="204959" y="21575"/>
                            <a:pt x="231928" y="0"/>
                          </a:cubicBezTo>
                          <a:cubicBezTo>
                            <a:pt x="231928" y="0"/>
                            <a:pt x="234624" y="2697"/>
                            <a:pt x="234624" y="2697"/>
                          </a:cubicBezTo>
                          <a:cubicBezTo>
                            <a:pt x="177991" y="56634"/>
                            <a:pt x="145629" y="137539"/>
                            <a:pt x="113266" y="215747"/>
                          </a:cubicBezTo>
                          <a:cubicBezTo>
                            <a:pt x="97086" y="258896"/>
                            <a:pt x="83602" y="304742"/>
                            <a:pt x="70118" y="347891"/>
                          </a:cubicBezTo>
                          <a:cubicBezTo>
                            <a:pt x="56634" y="393738"/>
                            <a:pt x="45846" y="428796"/>
                            <a:pt x="35058" y="474643"/>
                          </a:cubicBezTo>
                          <a:cubicBezTo>
                            <a:pt x="35058" y="480036"/>
                            <a:pt x="0" y="614878"/>
                            <a:pt x="0" y="612181"/>
                          </a:cubicBezTo>
                          <a:close/>
                        </a:path>
                      </a:pathLst>
                    </a:custGeom>
                    <a:solidFill>
                      <a:srgbClr val="DCFB8E">
                        <a:alpha val="30000"/>
                      </a:srgbClr>
                    </a:solidFill>
                    <a:ln w="26947" cap="flat">
                      <a:noFill/>
                      <a:prstDash val="solid"/>
                      <a:miter/>
                    </a:ln>
                  </p:spPr>
                  <p:txBody>
                    <a:bodyPr rtlCol="1" anchor="ctr"/>
                    <a:lstStyle/>
                    <a:p>
                      <a:endParaRPr lang="ar-SA"/>
                    </a:p>
                  </p:txBody>
                </p:sp>
              </p:grpSp>
              <p:grpSp>
                <p:nvGrpSpPr>
                  <p:cNvPr id="150" name="رسم 4">
                    <a:extLst>
                      <a:ext uri="{FF2B5EF4-FFF2-40B4-BE49-F238E27FC236}">
                        <a16:creationId xmlns:a16="http://schemas.microsoft.com/office/drawing/2014/main" id="{21D810D4-7FD0-48CF-B93F-3838E1EDD8A8}"/>
                      </a:ext>
                    </a:extLst>
                  </p:cNvPr>
                  <p:cNvGrpSpPr/>
                  <p:nvPr/>
                </p:nvGrpSpPr>
                <p:grpSpPr>
                  <a:xfrm>
                    <a:off x="6162262" y="6202714"/>
                    <a:ext cx="589270" cy="830624"/>
                    <a:chOff x="6162262" y="6202714"/>
                    <a:chExt cx="589270" cy="830624"/>
                  </a:xfrm>
                  <a:solidFill>
                    <a:schemeClr val="accent1"/>
                  </a:solidFill>
                </p:grpSpPr>
                <p:sp>
                  <p:nvSpPr>
                    <p:cNvPr id="307" name="شكل حر: شكل 2023">
                      <a:extLst>
                        <a:ext uri="{FF2B5EF4-FFF2-40B4-BE49-F238E27FC236}">
                          <a16:creationId xmlns:a16="http://schemas.microsoft.com/office/drawing/2014/main" id="{216EF07E-D729-4C42-BF2F-3128DB683B2D}"/>
                        </a:ext>
                      </a:extLst>
                    </p:cNvPr>
                    <p:cNvSpPr/>
                    <p:nvPr/>
                  </p:nvSpPr>
                  <p:spPr>
                    <a:xfrm>
                      <a:off x="6472398" y="6654019"/>
                      <a:ext cx="269220" cy="379318"/>
                    </a:xfrm>
                    <a:custGeom>
                      <a:avLst/>
                      <a:gdLst>
                        <a:gd name="connsiteX0" fmla="*/ 221140 w 269220"/>
                        <a:gd name="connsiteY0" fmla="*/ 69184 h 379318"/>
                        <a:gd name="connsiteX1" fmla="*/ 221140 w 269220"/>
                        <a:gd name="connsiteY1" fmla="*/ 69184 h 379318"/>
                        <a:gd name="connsiteX2" fmla="*/ 180688 w 269220"/>
                        <a:gd name="connsiteY2" fmla="*/ 69184 h 379318"/>
                        <a:gd name="connsiteX3" fmla="*/ 153719 w 269220"/>
                        <a:gd name="connsiteY3" fmla="*/ 120423 h 379318"/>
                        <a:gd name="connsiteX4" fmla="*/ 113267 w 269220"/>
                        <a:gd name="connsiteY4" fmla="*/ 260658 h 379318"/>
                        <a:gd name="connsiteX5" fmla="*/ 91692 w 269220"/>
                        <a:gd name="connsiteY5" fmla="*/ 379319 h 379318"/>
                        <a:gd name="connsiteX6" fmla="*/ 0 w 269220"/>
                        <a:gd name="connsiteY6" fmla="*/ 379319 h 379318"/>
                        <a:gd name="connsiteX7" fmla="*/ 62027 w 269220"/>
                        <a:gd name="connsiteY7" fmla="*/ 88061 h 379318"/>
                        <a:gd name="connsiteX8" fmla="*/ 196869 w 269220"/>
                        <a:gd name="connsiteY8" fmla="*/ 12550 h 379318"/>
                        <a:gd name="connsiteX9" fmla="*/ 261593 w 269220"/>
                        <a:gd name="connsiteY9" fmla="*/ 61093 h 379318"/>
                        <a:gd name="connsiteX10" fmla="*/ 266986 w 269220"/>
                        <a:gd name="connsiteY10" fmla="*/ 133907 h 379318"/>
                        <a:gd name="connsiteX11" fmla="*/ 221140 w 269220"/>
                        <a:gd name="connsiteY11" fmla="*/ 69184 h 379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9220" h="379318">
                          <a:moveTo>
                            <a:pt x="221140" y="69184"/>
                          </a:moveTo>
                          <a:cubicBezTo>
                            <a:pt x="213050" y="63790"/>
                            <a:pt x="218444" y="66487"/>
                            <a:pt x="221140" y="69184"/>
                          </a:cubicBezTo>
                          <a:cubicBezTo>
                            <a:pt x="202262" y="58396"/>
                            <a:pt x="194172" y="47609"/>
                            <a:pt x="180688" y="69184"/>
                          </a:cubicBezTo>
                          <a:cubicBezTo>
                            <a:pt x="169901" y="85364"/>
                            <a:pt x="161810" y="101546"/>
                            <a:pt x="153719" y="120423"/>
                          </a:cubicBezTo>
                          <a:cubicBezTo>
                            <a:pt x="134842" y="163573"/>
                            <a:pt x="124054" y="212116"/>
                            <a:pt x="113267" y="260658"/>
                          </a:cubicBezTo>
                          <a:cubicBezTo>
                            <a:pt x="105176" y="298414"/>
                            <a:pt x="97086" y="338866"/>
                            <a:pt x="91692" y="379319"/>
                          </a:cubicBezTo>
                          <a:lnTo>
                            <a:pt x="0" y="379319"/>
                          </a:lnTo>
                          <a:cubicBezTo>
                            <a:pt x="0" y="274143"/>
                            <a:pt x="13484" y="171663"/>
                            <a:pt x="62027" y="88061"/>
                          </a:cubicBezTo>
                          <a:cubicBezTo>
                            <a:pt x="83602" y="28731"/>
                            <a:pt x="148326" y="-25206"/>
                            <a:pt x="196869" y="12550"/>
                          </a:cubicBezTo>
                          <a:cubicBezTo>
                            <a:pt x="226534" y="7156"/>
                            <a:pt x="253502" y="23338"/>
                            <a:pt x="261593" y="61093"/>
                          </a:cubicBezTo>
                          <a:cubicBezTo>
                            <a:pt x="266986" y="77274"/>
                            <a:pt x="272380" y="120423"/>
                            <a:pt x="266986" y="133907"/>
                          </a:cubicBezTo>
                          <a:cubicBezTo>
                            <a:pt x="258896" y="104243"/>
                            <a:pt x="242715" y="79971"/>
                            <a:pt x="221140" y="69184"/>
                          </a:cubicBezTo>
                          <a:close/>
                        </a:path>
                      </a:pathLst>
                    </a:custGeom>
                    <a:solidFill>
                      <a:srgbClr val="284A55"/>
                    </a:solidFill>
                    <a:ln w="26947" cap="flat">
                      <a:noFill/>
                      <a:prstDash val="solid"/>
                      <a:miter/>
                    </a:ln>
                  </p:spPr>
                  <p:txBody>
                    <a:bodyPr rtlCol="1" anchor="ctr"/>
                    <a:lstStyle/>
                    <a:p>
                      <a:endParaRPr lang="ar-SA"/>
                    </a:p>
                  </p:txBody>
                </p:sp>
                <p:sp>
                  <p:nvSpPr>
                    <p:cNvPr id="308" name="شكل حر: شكل 2024">
                      <a:extLst>
                        <a:ext uri="{FF2B5EF4-FFF2-40B4-BE49-F238E27FC236}">
                          <a16:creationId xmlns:a16="http://schemas.microsoft.com/office/drawing/2014/main" id="{BA1BEE43-543E-4705-94E8-D8D81B7C8192}"/>
                        </a:ext>
                      </a:extLst>
                    </p:cNvPr>
                    <p:cNvSpPr/>
                    <p:nvPr/>
                  </p:nvSpPr>
                  <p:spPr>
                    <a:xfrm>
                      <a:off x="6469701" y="6653427"/>
                      <a:ext cx="183384" cy="379910"/>
                    </a:xfrm>
                    <a:custGeom>
                      <a:avLst/>
                      <a:gdLst>
                        <a:gd name="connsiteX0" fmla="*/ 64724 w 183384"/>
                        <a:gd name="connsiteY0" fmla="*/ 236979 h 379910"/>
                        <a:gd name="connsiteX1" fmla="*/ 40452 w 183384"/>
                        <a:gd name="connsiteY1" fmla="*/ 379910 h 379910"/>
                        <a:gd name="connsiteX2" fmla="*/ 0 w 183384"/>
                        <a:gd name="connsiteY2" fmla="*/ 379910 h 379910"/>
                        <a:gd name="connsiteX3" fmla="*/ 62027 w 183384"/>
                        <a:gd name="connsiteY3" fmla="*/ 88653 h 379910"/>
                        <a:gd name="connsiteX4" fmla="*/ 183385 w 183384"/>
                        <a:gd name="connsiteY4" fmla="*/ 5051 h 379910"/>
                        <a:gd name="connsiteX5" fmla="*/ 64724 w 183384"/>
                        <a:gd name="connsiteY5" fmla="*/ 236979 h 379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84" h="379910">
                          <a:moveTo>
                            <a:pt x="64724" y="236979"/>
                          </a:moveTo>
                          <a:cubicBezTo>
                            <a:pt x="53937" y="285521"/>
                            <a:pt x="45846" y="331368"/>
                            <a:pt x="40452" y="379910"/>
                          </a:cubicBezTo>
                          <a:lnTo>
                            <a:pt x="0" y="379910"/>
                          </a:lnTo>
                          <a:cubicBezTo>
                            <a:pt x="0" y="274734"/>
                            <a:pt x="13484" y="172255"/>
                            <a:pt x="62027" y="88653"/>
                          </a:cubicBezTo>
                          <a:cubicBezTo>
                            <a:pt x="80905" y="34716"/>
                            <a:pt x="137539" y="-16524"/>
                            <a:pt x="183385" y="5051"/>
                          </a:cubicBezTo>
                          <a:cubicBezTo>
                            <a:pt x="115964" y="40110"/>
                            <a:pt x="86299" y="147983"/>
                            <a:pt x="64724" y="236979"/>
                          </a:cubicBezTo>
                          <a:close/>
                        </a:path>
                      </a:pathLst>
                    </a:custGeom>
                    <a:solidFill>
                      <a:srgbClr val="003B18"/>
                    </a:solidFill>
                    <a:ln w="26947" cap="flat">
                      <a:noFill/>
                      <a:prstDash val="solid"/>
                      <a:miter/>
                    </a:ln>
                  </p:spPr>
                  <p:txBody>
                    <a:bodyPr rtlCol="1" anchor="ctr"/>
                    <a:lstStyle/>
                    <a:p>
                      <a:endParaRPr lang="ar-SA"/>
                    </a:p>
                  </p:txBody>
                </p:sp>
                <p:sp>
                  <p:nvSpPr>
                    <p:cNvPr id="309" name="شكل حر: شكل 2025">
                      <a:extLst>
                        <a:ext uri="{FF2B5EF4-FFF2-40B4-BE49-F238E27FC236}">
                          <a16:creationId xmlns:a16="http://schemas.microsoft.com/office/drawing/2014/main" id="{C4A57411-9D8D-43A6-B76A-B403CA672EF3}"/>
                        </a:ext>
                      </a:extLst>
                    </p:cNvPr>
                    <p:cNvSpPr/>
                    <p:nvPr/>
                  </p:nvSpPr>
                  <p:spPr>
                    <a:xfrm>
                      <a:off x="6512850" y="6658478"/>
                      <a:ext cx="194171" cy="374859"/>
                    </a:xfrm>
                    <a:custGeom>
                      <a:avLst/>
                      <a:gdLst>
                        <a:gd name="connsiteX0" fmla="*/ 148326 w 194171"/>
                        <a:gd name="connsiteY0" fmla="*/ 53937 h 374859"/>
                        <a:gd name="connsiteX1" fmla="*/ 140235 w 194171"/>
                        <a:gd name="connsiteY1" fmla="*/ 64724 h 374859"/>
                        <a:gd name="connsiteX2" fmla="*/ 113267 w 194171"/>
                        <a:gd name="connsiteY2" fmla="*/ 115964 h 374859"/>
                        <a:gd name="connsiteX3" fmla="*/ 72814 w 194171"/>
                        <a:gd name="connsiteY3" fmla="*/ 256199 h 374859"/>
                        <a:gd name="connsiteX4" fmla="*/ 51240 w 194171"/>
                        <a:gd name="connsiteY4" fmla="*/ 374860 h 374859"/>
                        <a:gd name="connsiteX5" fmla="*/ 0 w 194171"/>
                        <a:gd name="connsiteY5" fmla="*/ 374860 h 374859"/>
                        <a:gd name="connsiteX6" fmla="*/ 24271 w 194171"/>
                        <a:gd name="connsiteY6" fmla="*/ 231928 h 374859"/>
                        <a:gd name="connsiteX7" fmla="*/ 145629 w 194171"/>
                        <a:gd name="connsiteY7" fmla="*/ 0 h 374859"/>
                        <a:gd name="connsiteX8" fmla="*/ 159113 w 194171"/>
                        <a:gd name="connsiteY8" fmla="*/ 8091 h 374859"/>
                        <a:gd name="connsiteX9" fmla="*/ 194172 w 194171"/>
                        <a:gd name="connsiteY9" fmla="*/ 13484 h 374859"/>
                        <a:gd name="connsiteX10" fmla="*/ 148326 w 194171"/>
                        <a:gd name="connsiteY10" fmla="*/ 53937 h 374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4171" h="374859">
                          <a:moveTo>
                            <a:pt x="148326" y="53937"/>
                          </a:moveTo>
                          <a:cubicBezTo>
                            <a:pt x="145629" y="56634"/>
                            <a:pt x="142932" y="59331"/>
                            <a:pt x="140235" y="64724"/>
                          </a:cubicBezTo>
                          <a:cubicBezTo>
                            <a:pt x="129448" y="80905"/>
                            <a:pt x="121357" y="97086"/>
                            <a:pt x="113267" y="115964"/>
                          </a:cubicBezTo>
                          <a:cubicBezTo>
                            <a:pt x="94389" y="159113"/>
                            <a:pt x="83602" y="207656"/>
                            <a:pt x="72814" y="256199"/>
                          </a:cubicBezTo>
                          <a:cubicBezTo>
                            <a:pt x="64724" y="293955"/>
                            <a:pt x="56634" y="334407"/>
                            <a:pt x="51240" y="374860"/>
                          </a:cubicBezTo>
                          <a:lnTo>
                            <a:pt x="0" y="374860"/>
                          </a:lnTo>
                          <a:cubicBezTo>
                            <a:pt x="2697" y="326317"/>
                            <a:pt x="10787" y="280470"/>
                            <a:pt x="24271" y="231928"/>
                          </a:cubicBezTo>
                          <a:cubicBezTo>
                            <a:pt x="45846" y="142932"/>
                            <a:pt x="75511" y="35059"/>
                            <a:pt x="145629" y="0"/>
                          </a:cubicBezTo>
                          <a:cubicBezTo>
                            <a:pt x="151023" y="2697"/>
                            <a:pt x="153719" y="5394"/>
                            <a:pt x="159113" y="8091"/>
                          </a:cubicBezTo>
                          <a:cubicBezTo>
                            <a:pt x="169901" y="5394"/>
                            <a:pt x="183385" y="8091"/>
                            <a:pt x="194172" y="13484"/>
                          </a:cubicBezTo>
                          <a:cubicBezTo>
                            <a:pt x="172597" y="16181"/>
                            <a:pt x="159113" y="35059"/>
                            <a:pt x="148326" y="53937"/>
                          </a:cubicBezTo>
                          <a:close/>
                        </a:path>
                      </a:pathLst>
                    </a:custGeom>
                    <a:solidFill>
                      <a:srgbClr val="003B18"/>
                    </a:solidFill>
                    <a:ln w="26947" cap="flat">
                      <a:noFill/>
                      <a:prstDash val="solid"/>
                      <a:miter/>
                    </a:ln>
                  </p:spPr>
                  <p:txBody>
                    <a:bodyPr rtlCol="1" anchor="ctr"/>
                    <a:lstStyle/>
                    <a:p>
                      <a:endParaRPr lang="ar-SA"/>
                    </a:p>
                  </p:txBody>
                </p:sp>
                <p:sp>
                  <p:nvSpPr>
                    <p:cNvPr id="310" name="شكل حر: شكل 2026">
                      <a:extLst>
                        <a:ext uri="{FF2B5EF4-FFF2-40B4-BE49-F238E27FC236}">
                          <a16:creationId xmlns:a16="http://schemas.microsoft.com/office/drawing/2014/main" id="{1B6148E4-E27E-4ADB-8A45-620E80705C13}"/>
                        </a:ext>
                      </a:extLst>
                    </p:cNvPr>
                    <p:cNvSpPr/>
                    <p:nvPr/>
                  </p:nvSpPr>
                  <p:spPr>
                    <a:xfrm>
                      <a:off x="6428222" y="6325209"/>
                      <a:ext cx="323310" cy="705432"/>
                    </a:xfrm>
                    <a:custGeom>
                      <a:avLst/>
                      <a:gdLst>
                        <a:gd name="connsiteX0" fmla="*/ 168230 w 323310"/>
                        <a:gd name="connsiteY0" fmla="*/ 128310 h 705432"/>
                        <a:gd name="connsiteX1" fmla="*/ 168230 w 323310"/>
                        <a:gd name="connsiteY1" fmla="*/ 128310 h 705432"/>
                        <a:gd name="connsiteX2" fmla="*/ 168230 w 323310"/>
                        <a:gd name="connsiteY2" fmla="*/ 128310 h 705432"/>
                        <a:gd name="connsiteX3" fmla="*/ 106203 w 323310"/>
                        <a:gd name="connsiteY3" fmla="*/ 462717 h 705432"/>
                        <a:gd name="connsiteX4" fmla="*/ 95415 w 323310"/>
                        <a:gd name="connsiteY4" fmla="*/ 705433 h 705432"/>
                        <a:gd name="connsiteX5" fmla="*/ 11814 w 323310"/>
                        <a:gd name="connsiteY5" fmla="*/ 705433 h 705432"/>
                        <a:gd name="connsiteX6" fmla="*/ 22601 w 323310"/>
                        <a:gd name="connsiteY6" fmla="*/ 222699 h 705432"/>
                        <a:gd name="connsiteX7" fmla="*/ 162836 w 323310"/>
                        <a:gd name="connsiteY7" fmla="*/ 12346 h 705432"/>
                        <a:gd name="connsiteX8" fmla="*/ 268013 w 323310"/>
                        <a:gd name="connsiteY8" fmla="*/ 25830 h 705432"/>
                        <a:gd name="connsiteX9" fmla="*/ 321949 w 323310"/>
                        <a:gd name="connsiteY9" fmla="*/ 95948 h 705432"/>
                        <a:gd name="connsiteX10" fmla="*/ 168230 w 323310"/>
                        <a:gd name="connsiteY10" fmla="*/ 128310 h 705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3310" h="705432">
                          <a:moveTo>
                            <a:pt x="168230" y="128310"/>
                          </a:moveTo>
                          <a:cubicBezTo>
                            <a:pt x="170927" y="128310"/>
                            <a:pt x="170927" y="125613"/>
                            <a:pt x="168230" y="128310"/>
                          </a:cubicBezTo>
                          <a:cubicBezTo>
                            <a:pt x="165533" y="131007"/>
                            <a:pt x="168230" y="131007"/>
                            <a:pt x="168230" y="128310"/>
                          </a:cubicBezTo>
                          <a:cubicBezTo>
                            <a:pt x="111596" y="201125"/>
                            <a:pt x="114293" y="365632"/>
                            <a:pt x="106203" y="462717"/>
                          </a:cubicBezTo>
                          <a:cubicBezTo>
                            <a:pt x="100809" y="543622"/>
                            <a:pt x="98112" y="624528"/>
                            <a:pt x="95415" y="705433"/>
                          </a:cubicBezTo>
                          <a:lnTo>
                            <a:pt x="11814" y="705433"/>
                          </a:lnTo>
                          <a:cubicBezTo>
                            <a:pt x="1026" y="543622"/>
                            <a:pt x="-12458" y="379116"/>
                            <a:pt x="22601" y="222699"/>
                          </a:cubicBezTo>
                          <a:cubicBezTo>
                            <a:pt x="44175" y="131007"/>
                            <a:pt x="95415" y="50102"/>
                            <a:pt x="162836" y="12346"/>
                          </a:cubicBezTo>
                          <a:cubicBezTo>
                            <a:pt x="197895" y="-9229"/>
                            <a:pt x="235651" y="-1138"/>
                            <a:pt x="268013" y="25830"/>
                          </a:cubicBezTo>
                          <a:cubicBezTo>
                            <a:pt x="276103" y="33921"/>
                            <a:pt x="332737" y="77070"/>
                            <a:pt x="321949" y="95948"/>
                          </a:cubicBezTo>
                          <a:cubicBezTo>
                            <a:pt x="268013" y="60889"/>
                            <a:pt x="211379" y="74373"/>
                            <a:pt x="168230" y="128310"/>
                          </a:cubicBezTo>
                          <a:close/>
                        </a:path>
                      </a:pathLst>
                    </a:custGeom>
                    <a:solidFill>
                      <a:srgbClr val="1F5C24"/>
                    </a:solidFill>
                    <a:ln w="26947" cap="flat">
                      <a:noFill/>
                      <a:prstDash val="solid"/>
                      <a:miter/>
                    </a:ln>
                  </p:spPr>
                  <p:txBody>
                    <a:bodyPr rtlCol="1" anchor="ctr"/>
                    <a:lstStyle/>
                    <a:p>
                      <a:endParaRPr lang="ar-SA"/>
                    </a:p>
                  </p:txBody>
                </p:sp>
                <p:sp>
                  <p:nvSpPr>
                    <p:cNvPr id="311" name="شكل حر: شكل 2027">
                      <a:extLst>
                        <a:ext uri="{FF2B5EF4-FFF2-40B4-BE49-F238E27FC236}">
                          <a16:creationId xmlns:a16="http://schemas.microsoft.com/office/drawing/2014/main" id="{B8AB16A6-405D-47DA-A52A-684F7A8CD9BA}"/>
                        </a:ext>
                      </a:extLst>
                    </p:cNvPr>
                    <p:cNvSpPr/>
                    <p:nvPr/>
                  </p:nvSpPr>
                  <p:spPr>
                    <a:xfrm>
                      <a:off x="6428222" y="6324071"/>
                      <a:ext cx="208682" cy="706570"/>
                    </a:xfrm>
                    <a:custGeom>
                      <a:avLst/>
                      <a:gdLst>
                        <a:gd name="connsiteX0" fmla="*/ 73841 w 208682"/>
                        <a:gd name="connsiteY0" fmla="*/ 180688 h 706570"/>
                        <a:gd name="connsiteX1" fmla="*/ 46872 w 208682"/>
                        <a:gd name="connsiteY1" fmla="*/ 639150 h 706570"/>
                        <a:gd name="connsiteX2" fmla="*/ 49569 w 208682"/>
                        <a:gd name="connsiteY2" fmla="*/ 706571 h 706570"/>
                        <a:gd name="connsiteX3" fmla="*/ 11814 w 208682"/>
                        <a:gd name="connsiteY3" fmla="*/ 706571 h 706570"/>
                        <a:gd name="connsiteX4" fmla="*/ 22601 w 208682"/>
                        <a:gd name="connsiteY4" fmla="*/ 223837 h 706570"/>
                        <a:gd name="connsiteX5" fmla="*/ 162836 w 208682"/>
                        <a:gd name="connsiteY5" fmla="*/ 13484 h 706570"/>
                        <a:gd name="connsiteX6" fmla="*/ 208682 w 208682"/>
                        <a:gd name="connsiteY6" fmla="*/ 0 h 706570"/>
                        <a:gd name="connsiteX7" fmla="*/ 73841 w 208682"/>
                        <a:gd name="connsiteY7" fmla="*/ 180688 h 706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8682" h="706570">
                          <a:moveTo>
                            <a:pt x="73841" y="180688"/>
                          </a:moveTo>
                          <a:cubicBezTo>
                            <a:pt x="46872" y="337104"/>
                            <a:pt x="38782" y="482733"/>
                            <a:pt x="46872" y="639150"/>
                          </a:cubicBezTo>
                          <a:cubicBezTo>
                            <a:pt x="46872" y="660724"/>
                            <a:pt x="49569" y="684995"/>
                            <a:pt x="49569" y="706571"/>
                          </a:cubicBezTo>
                          <a:lnTo>
                            <a:pt x="11814" y="706571"/>
                          </a:lnTo>
                          <a:cubicBezTo>
                            <a:pt x="1026" y="544760"/>
                            <a:pt x="-12458" y="380254"/>
                            <a:pt x="22601" y="223837"/>
                          </a:cubicBezTo>
                          <a:cubicBezTo>
                            <a:pt x="44175" y="132145"/>
                            <a:pt x="95415" y="51240"/>
                            <a:pt x="162836" y="13484"/>
                          </a:cubicBezTo>
                          <a:cubicBezTo>
                            <a:pt x="179017" y="5394"/>
                            <a:pt x="192501" y="0"/>
                            <a:pt x="208682" y="0"/>
                          </a:cubicBezTo>
                          <a:cubicBezTo>
                            <a:pt x="143958" y="26968"/>
                            <a:pt x="90022" y="91692"/>
                            <a:pt x="73841" y="180688"/>
                          </a:cubicBezTo>
                          <a:close/>
                        </a:path>
                      </a:pathLst>
                    </a:custGeom>
                    <a:solidFill>
                      <a:srgbClr val="2E2532"/>
                    </a:solidFill>
                    <a:ln w="26947" cap="flat">
                      <a:noFill/>
                      <a:prstDash val="solid"/>
                      <a:miter/>
                    </a:ln>
                  </p:spPr>
                  <p:txBody>
                    <a:bodyPr rtlCol="1" anchor="ctr"/>
                    <a:lstStyle/>
                    <a:p>
                      <a:endParaRPr lang="ar-SA"/>
                    </a:p>
                  </p:txBody>
                </p:sp>
                <p:sp>
                  <p:nvSpPr>
                    <p:cNvPr id="312" name="شكل حر: شكل 2028">
                      <a:extLst>
                        <a:ext uri="{FF2B5EF4-FFF2-40B4-BE49-F238E27FC236}">
                          <a16:creationId xmlns:a16="http://schemas.microsoft.com/office/drawing/2014/main" id="{EF32BEC6-A0F2-417A-9091-2F847B5219DB}"/>
                        </a:ext>
                      </a:extLst>
                    </p:cNvPr>
                    <p:cNvSpPr/>
                    <p:nvPr/>
                  </p:nvSpPr>
                  <p:spPr>
                    <a:xfrm>
                      <a:off x="6162262" y="6202714"/>
                      <a:ext cx="291258" cy="827927"/>
                    </a:xfrm>
                    <a:custGeom>
                      <a:avLst/>
                      <a:gdLst>
                        <a:gd name="connsiteX0" fmla="*/ 199565 w 291258"/>
                        <a:gd name="connsiteY0" fmla="*/ 827928 h 827927"/>
                        <a:gd name="connsiteX1" fmla="*/ 188778 w 291258"/>
                        <a:gd name="connsiteY1" fmla="*/ 779385 h 827927"/>
                        <a:gd name="connsiteX2" fmla="*/ 113267 w 291258"/>
                        <a:gd name="connsiteY2" fmla="*/ 369466 h 827927"/>
                        <a:gd name="connsiteX3" fmla="*/ 0 w 291258"/>
                        <a:gd name="connsiteY3" fmla="*/ 0 h 827927"/>
                        <a:gd name="connsiteX4" fmla="*/ 13484 w 291258"/>
                        <a:gd name="connsiteY4" fmla="*/ 8091 h 827927"/>
                        <a:gd name="connsiteX5" fmla="*/ 210353 w 291258"/>
                        <a:gd name="connsiteY5" fmla="*/ 355982 h 827927"/>
                        <a:gd name="connsiteX6" fmla="*/ 291258 w 291258"/>
                        <a:gd name="connsiteY6" fmla="*/ 825231 h 827927"/>
                        <a:gd name="connsiteX7" fmla="*/ 199565 w 291258"/>
                        <a:gd name="connsiteY7" fmla="*/ 825231 h 827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1258" h="827927">
                          <a:moveTo>
                            <a:pt x="199565" y="827928"/>
                          </a:moveTo>
                          <a:cubicBezTo>
                            <a:pt x="196869" y="811747"/>
                            <a:pt x="191475" y="795566"/>
                            <a:pt x="188778" y="779385"/>
                          </a:cubicBezTo>
                          <a:cubicBezTo>
                            <a:pt x="159113" y="644543"/>
                            <a:pt x="134842" y="507005"/>
                            <a:pt x="113267" y="369466"/>
                          </a:cubicBezTo>
                          <a:cubicBezTo>
                            <a:pt x="91692" y="242715"/>
                            <a:pt x="64724" y="102480"/>
                            <a:pt x="0" y="0"/>
                          </a:cubicBezTo>
                          <a:cubicBezTo>
                            <a:pt x="5394" y="2697"/>
                            <a:pt x="8091" y="5394"/>
                            <a:pt x="13484" y="8091"/>
                          </a:cubicBezTo>
                          <a:cubicBezTo>
                            <a:pt x="118660" y="80905"/>
                            <a:pt x="169901" y="210353"/>
                            <a:pt x="210353" y="355982"/>
                          </a:cubicBezTo>
                          <a:cubicBezTo>
                            <a:pt x="253502" y="509701"/>
                            <a:pt x="275077" y="666118"/>
                            <a:pt x="291258" y="825231"/>
                          </a:cubicBezTo>
                          <a:lnTo>
                            <a:pt x="199565" y="825231"/>
                          </a:lnTo>
                          <a:close/>
                        </a:path>
                      </a:pathLst>
                    </a:custGeom>
                    <a:solidFill>
                      <a:srgbClr val="115027"/>
                    </a:solidFill>
                    <a:ln w="26947" cap="flat">
                      <a:noFill/>
                      <a:prstDash val="solid"/>
                      <a:miter/>
                    </a:ln>
                  </p:spPr>
                  <p:txBody>
                    <a:bodyPr rtlCol="1" anchor="ctr"/>
                    <a:lstStyle/>
                    <a:p>
                      <a:endParaRPr lang="ar-SA"/>
                    </a:p>
                  </p:txBody>
                </p:sp>
                <p:sp>
                  <p:nvSpPr>
                    <p:cNvPr id="313" name="شكل حر: شكل 2029">
                      <a:extLst>
                        <a:ext uri="{FF2B5EF4-FFF2-40B4-BE49-F238E27FC236}">
                          <a16:creationId xmlns:a16="http://schemas.microsoft.com/office/drawing/2014/main" id="{D9C26646-BB5A-4C2D-99A8-CE1D40BB0EF4}"/>
                        </a:ext>
                      </a:extLst>
                    </p:cNvPr>
                    <p:cNvSpPr/>
                    <p:nvPr/>
                  </p:nvSpPr>
                  <p:spPr>
                    <a:xfrm>
                      <a:off x="6162262" y="6202714"/>
                      <a:ext cx="250805" cy="827927"/>
                    </a:xfrm>
                    <a:custGeom>
                      <a:avLst/>
                      <a:gdLst>
                        <a:gd name="connsiteX0" fmla="*/ 199565 w 250805"/>
                        <a:gd name="connsiteY0" fmla="*/ 827928 h 827927"/>
                        <a:gd name="connsiteX1" fmla="*/ 188778 w 250805"/>
                        <a:gd name="connsiteY1" fmla="*/ 779385 h 827927"/>
                        <a:gd name="connsiteX2" fmla="*/ 113267 w 250805"/>
                        <a:gd name="connsiteY2" fmla="*/ 369466 h 827927"/>
                        <a:gd name="connsiteX3" fmla="*/ 0 w 250805"/>
                        <a:gd name="connsiteY3" fmla="*/ 0 h 827927"/>
                        <a:gd name="connsiteX4" fmla="*/ 13484 w 250805"/>
                        <a:gd name="connsiteY4" fmla="*/ 8091 h 827927"/>
                        <a:gd name="connsiteX5" fmla="*/ 199565 w 250805"/>
                        <a:gd name="connsiteY5" fmla="*/ 507005 h 827927"/>
                        <a:gd name="connsiteX6" fmla="*/ 250806 w 250805"/>
                        <a:gd name="connsiteY6" fmla="*/ 825231 h 827927"/>
                        <a:gd name="connsiteX7" fmla="*/ 199565 w 250805"/>
                        <a:gd name="connsiteY7" fmla="*/ 825231 h 827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0805" h="827927">
                          <a:moveTo>
                            <a:pt x="199565" y="827928"/>
                          </a:moveTo>
                          <a:cubicBezTo>
                            <a:pt x="196869" y="811747"/>
                            <a:pt x="191475" y="795566"/>
                            <a:pt x="188778" y="779385"/>
                          </a:cubicBezTo>
                          <a:cubicBezTo>
                            <a:pt x="159113" y="644543"/>
                            <a:pt x="134842" y="507005"/>
                            <a:pt x="113267" y="369466"/>
                          </a:cubicBezTo>
                          <a:cubicBezTo>
                            <a:pt x="91692" y="242715"/>
                            <a:pt x="64724" y="102480"/>
                            <a:pt x="0" y="0"/>
                          </a:cubicBezTo>
                          <a:cubicBezTo>
                            <a:pt x="5394" y="2697"/>
                            <a:pt x="8091" y="5394"/>
                            <a:pt x="13484" y="8091"/>
                          </a:cubicBezTo>
                          <a:cubicBezTo>
                            <a:pt x="121357" y="134842"/>
                            <a:pt x="169901" y="315529"/>
                            <a:pt x="199565" y="507005"/>
                          </a:cubicBezTo>
                          <a:cubicBezTo>
                            <a:pt x="215747" y="614878"/>
                            <a:pt x="237321" y="720055"/>
                            <a:pt x="250806" y="825231"/>
                          </a:cubicBezTo>
                          <a:lnTo>
                            <a:pt x="199565" y="825231"/>
                          </a:lnTo>
                          <a:close/>
                        </a:path>
                      </a:pathLst>
                    </a:custGeom>
                    <a:solidFill>
                      <a:srgbClr val="1F5C24"/>
                    </a:solidFill>
                    <a:ln w="26947" cap="flat">
                      <a:noFill/>
                      <a:prstDash val="solid"/>
                      <a:miter/>
                    </a:ln>
                  </p:spPr>
                  <p:txBody>
                    <a:bodyPr rtlCol="1" anchor="ctr"/>
                    <a:lstStyle/>
                    <a:p>
                      <a:endParaRPr lang="ar-SA"/>
                    </a:p>
                  </p:txBody>
                </p:sp>
                <p:sp>
                  <p:nvSpPr>
                    <p:cNvPr id="314" name="شكل حر: شكل 2030">
                      <a:extLst>
                        <a:ext uri="{FF2B5EF4-FFF2-40B4-BE49-F238E27FC236}">
                          <a16:creationId xmlns:a16="http://schemas.microsoft.com/office/drawing/2014/main" id="{F9FA562F-0FD2-405A-A983-89C7CA0F23D0}"/>
                        </a:ext>
                      </a:extLst>
                    </p:cNvPr>
                    <p:cNvSpPr/>
                    <p:nvPr/>
                  </p:nvSpPr>
                  <p:spPr>
                    <a:xfrm>
                      <a:off x="6469701" y="6326419"/>
                      <a:ext cx="243679" cy="563090"/>
                    </a:xfrm>
                    <a:custGeom>
                      <a:avLst/>
                      <a:gdLst>
                        <a:gd name="connsiteX0" fmla="*/ 226534 w 243679"/>
                        <a:gd name="connsiteY0" fmla="*/ 30014 h 563090"/>
                        <a:gd name="connsiteX1" fmla="*/ 180688 w 243679"/>
                        <a:gd name="connsiteY1" fmla="*/ 349 h 563090"/>
                        <a:gd name="connsiteX2" fmla="*/ 126751 w 243679"/>
                        <a:gd name="connsiteY2" fmla="*/ 21923 h 563090"/>
                        <a:gd name="connsiteX3" fmla="*/ 48543 w 243679"/>
                        <a:gd name="connsiteY3" fmla="*/ 129797 h 563090"/>
                        <a:gd name="connsiteX4" fmla="*/ 13484 w 243679"/>
                        <a:gd name="connsiteY4" fmla="*/ 288910 h 563090"/>
                        <a:gd name="connsiteX5" fmla="*/ 0 w 243679"/>
                        <a:gd name="connsiteY5" fmla="*/ 474991 h 563090"/>
                        <a:gd name="connsiteX6" fmla="*/ 2697 w 243679"/>
                        <a:gd name="connsiteY6" fmla="*/ 474991 h 563090"/>
                        <a:gd name="connsiteX7" fmla="*/ 16181 w 243679"/>
                        <a:gd name="connsiteY7" fmla="*/ 305091 h 563090"/>
                        <a:gd name="connsiteX8" fmla="*/ 48543 w 243679"/>
                        <a:gd name="connsiteY8" fmla="*/ 151371 h 563090"/>
                        <a:gd name="connsiteX9" fmla="*/ 115964 w 243679"/>
                        <a:gd name="connsiteY9" fmla="*/ 40801 h 563090"/>
                        <a:gd name="connsiteX10" fmla="*/ 167204 w 243679"/>
                        <a:gd name="connsiteY10" fmla="*/ 11136 h 563090"/>
                        <a:gd name="connsiteX11" fmla="*/ 242715 w 243679"/>
                        <a:gd name="connsiteY11" fmla="*/ 46195 h 563090"/>
                        <a:gd name="connsiteX12" fmla="*/ 226534 w 243679"/>
                        <a:gd name="connsiteY12" fmla="*/ 30014 h 563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3679" h="563090">
                          <a:moveTo>
                            <a:pt x="226534" y="30014"/>
                          </a:moveTo>
                          <a:cubicBezTo>
                            <a:pt x="213050" y="16530"/>
                            <a:pt x="196869" y="5743"/>
                            <a:pt x="180688" y="349"/>
                          </a:cubicBezTo>
                          <a:cubicBezTo>
                            <a:pt x="161810" y="-2348"/>
                            <a:pt x="142932" y="11136"/>
                            <a:pt x="126751" y="21923"/>
                          </a:cubicBezTo>
                          <a:cubicBezTo>
                            <a:pt x="94389" y="46195"/>
                            <a:pt x="67421" y="86648"/>
                            <a:pt x="48543" y="129797"/>
                          </a:cubicBezTo>
                          <a:cubicBezTo>
                            <a:pt x="29665" y="178340"/>
                            <a:pt x="21575" y="234973"/>
                            <a:pt x="13484" y="288910"/>
                          </a:cubicBezTo>
                          <a:cubicBezTo>
                            <a:pt x="5394" y="350937"/>
                            <a:pt x="0" y="412964"/>
                            <a:pt x="0" y="474991"/>
                          </a:cubicBezTo>
                          <a:cubicBezTo>
                            <a:pt x="0" y="477688"/>
                            <a:pt x="5394" y="671860"/>
                            <a:pt x="2697" y="474991"/>
                          </a:cubicBezTo>
                          <a:cubicBezTo>
                            <a:pt x="2697" y="418358"/>
                            <a:pt x="8091" y="361724"/>
                            <a:pt x="16181" y="305091"/>
                          </a:cubicBezTo>
                          <a:cubicBezTo>
                            <a:pt x="24272" y="253851"/>
                            <a:pt x="32362" y="199914"/>
                            <a:pt x="48543" y="151371"/>
                          </a:cubicBezTo>
                          <a:cubicBezTo>
                            <a:pt x="64724" y="108222"/>
                            <a:pt x="86299" y="67770"/>
                            <a:pt x="115964" y="40801"/>
                          </a:cubicBezTo>
                          <a:cubicBezTo>
                            <a:pt x="132145" y="27317"/>
                            <a:pt x="148326" y="16530"/>
                            <a:pt x="167204" y="11136"/>
                          </a:cubicBezTo>
                          <a:cubicBezTo>
                            <a:pt x="188778" y="5743"/>
                            <a:pt x="226534" y="32711"/>
                            <a:pt x="242715" y="46195"/>
                          </a:cubicBezTo>
                          <a:cubicBezTo>
                            <a:pt x="248109" y="46195"/>
                            <a:pt x="229231" y="30014"/>
                            <a:pt x="226534" y="30014"/>
                          </a:cubicBezTo>
                          <a:close/>
                        </a:path>
                      </a:pathLst>
                    </a:custGeom>
                    <a:solidFill>
                      <a:srgbClr val="DCFB8E">
                        <a:alpha val="50000"/>
                      </a:srgbClr>
                    </a:solidFill>
                    <a:ln w="26947" cap="flat">
                      <a:noFill/>
                      <a:prstDash val="solid"/>
                      <a:miter/>
                    </a:ln>
                  </p:spPr>
                  <p:txBody>
                    <a:bodyPr rtlCol="1" anchor="ctr"/>
                    <a:lstStyle/>
                    <a:p>
                      <a:endParaRPr lang="ar-SA"/>
                    </a:p>
                  </p:txBody>
                </p:sp>
                <p:sp>
                  <p:nvSpPr>
                    <p:cNvPr id="315" name="شكل حر: شكل 2031">
                      <a:extLst>
                        <a:ext uri="{FF2B5EF4-FFF2-40B4-BE49-F238E27FC236}">
                          <a16:creationId xmlns:a16="http://schemas.microsoft.com/office/drawing/2014/main" id="{DCAB1246-32AA-4B7F-9494-9314E7927C51}"/>
                        </a:ext>
                      </a:extLst>
                    </p:cNvPr>
                    <p:cNvSpPr/>
                    <p:nvPr/>
                  </p:nvSpPr>
                  <p:spPr>
                    <a:xfrm>
                      <a:off x="6550606" y="6666364"/>
                      <a:ext cx="129990" cy="175569"/>
                    </a:xfrm>
                    <a:custGeom>
                      <a:avLst/>
                      <a:gdLst>
                        <a:gd name="connsiteX0" fmla="*/ 121357 w 129990"/>
                        <a:gd name="connsiteY0" fmla="*/ 205 h 175569"/>
                        <a:gd name="connsiteX1" fmla="*/ 48543 w 129990"/>
                        <a:gd name="connsiteY1" fmla="*/ 54141 h 175569"/>
                        <a:gd name="connsiteX2" fmla="*/ 0 w 129990"/>
                        <a:gd name="connsiteY2" fmla="*/ 175499 h 175569"/>
                        <a:gd name="connsiteX3" fmla="*/ 45846 w 129990"/>
                        <a:gd name="connsiteY3" fmla="*/ 70322 h 175569"/>
                        <a:gd name="connsiteX4" fmla="*/ 129448 w 129990"/>
                        <a:gd name="connsiteY4" fmla="*/ 2902 h 175569"/>
                        <a:gd name="connsiteX5" fmla="*/ 121357 w 129990"/>
                        <a:gd name="connsiteY5" fmla="*/ 205 h 175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0" h="175569">
                          <a:moveTo>
                            <a:pt x="121357" y="205"/>
                          </a:moveTo>
                          <a:cubicBezTo>
                            <a:pt x="88996" y="-2492"/>
                            <a:pt x="70118" y="21779"/>
                            <a:pt x="48543" y="54141"/>
                          </a:cubicBezTo>
                          <a:cubicBezTo>
                            <a:pt x="26968" y="89200"/>
                            <a:pt x="10788" y="132350"/>
                            <a:pt x="0" y="175499"/>
                          </a:cubicBezTo>
                          <a:cubicBezTo>
                            <a:pt x="0" y="178196"/>
                            <a:pt x="26968" y="102684"/>
                            <a:pt x="45846" y="70322"/>
                          </a:cubicBezTo>
                          <a:cubicBezTo>
                            <a:pt x="67421" y="35264"/>
                            <a:pt x="94389" y="5598"/>
                            <a:pt x="129448" y="2902"/>
                          </a:cubicBezTo>
                          <a:cubicBezTo>
                            <a:pt x="132145" y="2902"/>
                            <a:pt x="124054" y="205"/>
                            <a:pt x="121357" y="205"/>
                          </a:cubicBezTo>
                          <a:close/>
                        </a:path>
                      </a:pathLst>
                    </a:custGeom>
                    <a:solidFill>
                      <a:srgbClr val="DCFB8E">
                        <a:alpha val="30000"/>
                      </a:srgbClr>
                    </a:solidFill>
                    <a:ln w="26947" cap="flat">
                      <a:noFill/>
                      <a:prstDash val="solid"/>
                      <a:miter/>
                    </a:ln>
                  </p:spPr>
                  <p:txBody>
                    <a:bodyPr rtlCol="1" anchor="ctr"/>
                    <a:lstStyle/>
                    <a:p>
                      <a:endParaRPr lang="ar-SA"/>
                    </a:p>
                  </p:txBody>
                </p:sp>
                <p:sp>
                  <p:nvSpPr>
                    <p:cNvPr id="316" name="شكل حر: شكل 2032">
                      <a:extLst>
                        <a:ext uri="{FF2B5EF4-FFF2-40B4-BE49-F238E27FC236}">
                          <a16:creationId xmlns:a16="http://schemas.microsoft.com/office/drawing/2014/main" id="{41A65544-99A1-417D-A012-D97863BA2EDB}"/>
                        </a:ext>
                      </a:extLst>
                    </p:cNvPr>
                    <p:cNvSpPr/>
                    <p:nvPr/>
                  </p:nvSpPr>
                  <p:spPr>
                    <a:xfrm>
                      <a:off x="6545212" y="6653368"/>
                      <a:ext cx="105719" cy="70136"/>
                    </a:xfrm>
                    <a:custGeom>
                      <a:avLst/>
                      <a:gdLst>
                        <a:gd name="connsiteX0" fmla="*/ 97086 w 105719"/>
                        <a:gd name="connsiteY0" fmla="*/ 2413 h 70136"/>
                        <a:gd name="connsiteX1" fmla="*/ 0 w 105719"/>
                        <a:gd name="connsiteY1" fmla="*/ 69834 h 70136"/>
                        <a:gd name="connsiteX2" fmla="*/ 13484 w 105719"/>
                        <a:gd name="connsiteY2" fmla="*/ 53653 h 70136"/>
                        <a:gd name="connsiteX3" fmla="*/ 105177 w 105719"/>
                        <a:gd name="connsiteY3" fmla="*/ 5110 h 70136"/>
                        <a:gd name="connsiteX4" fmla="*/ 97086 w 105719"/>
                        <a:gd name="connsiteY4" fmla="*/ 2413 h 70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719" h="70136">
                          <a:moveTo>
                            <a:pt x="97086" y="2413"/>
                          </a:moveTo>
                          <a:cubicBezTo>
                            <a:pt x="59330" y="-11071"/>
                            <a:pt x="21575" y="34775"/>
                            <a:pt x="0" y="69834"/>
                          </a:cubicBezTo>
                          <a:cubicBezTo>
                            <a:pt x="0" y="72531"/>
                            <a:pt x="10788" y="56350"/>
                            <a:pt x="13484" y="53653"/>
                          </a:cubicBezTo>
                          <a:cubicBezTo>
                            <a:pt x="37756" y="18594"/>
                            <a:pt x="67421" y="-284"/>
                            <a:pt x="105177" y="5110"/>
                          </a:cubicBezTo>
                          <a:cubicBezTo>
                            <a:pt x="107873" y="5110"/>
                            <a:pt x="99783" y="2413"/>
                            <a:pt x="97086" y="2413"/>
                          </a:cubicBezTo>
                          <a:close/>
                        </a:path>
                      </a:pathLst>
                    </a:custGeom>
                    <a:solidFill>
                      <a:srgbClr val="DCFB8E">
                        <a:alpha val="30000"/>
                      </a:srgbClr>
                    </a:solidFill>
                    <a:ln w="26947" cap="flat">
                      <a:noFill/>
                      <a:prstDash val="solid"/>
                      <a:miter/>
                    </a:ln>
                  </p:spPr>
                  <p:txBody>
                    <a:bodyPr rtlCol="1" anchor="ctr"/>
                    <a:lstStyle/>
                    <a:p>
                      <a:endParaRPr lang="ar-SA"/>
                    </a:p>
                  </p:txBody>
                </p:sp>
                <p:sp>
                  <p:nvSpPr>
                    <p:cNvPr id="317" name="شكل حر: شكل 2033">
                      <a:extLst>
                        <a:ext uri="{FF2B5EF4-FFF2-40B4-BE49-F238E27FC236}">
                          <a16:creationId xmlns:a16="http://schemas.microsoft.com/office/drawing/2014/main" id="{8634A7CD-9896-447F-A925-39F660440020}"/>
                        </a:ext>
                      </a:extLst>
                    </p:cNvPr>
                    <p:cNvSpPr/>
                    <p:nvPr/>
                  </p:nvSpPr>
                  <p:spPr>
                    <a:xfrm>
                      <a:off x="6191927" y="6243166"/>
                      <a:ext cx="183384" cy="569074"/>
                    </a:xfrm>
                    <a:custGeom>
                      <a:avLst/>
                      <a:gdLst>
                        <a:gd name="connsiteX0" fmla="*/ 183384 w 183384"/>
                        <a:gd name="connsiteY0" fmla="*/ 569032 h 569074"/>
                        <a:gd name="connsiteX1" fmla="*/ 134842 w 183384"/>
                        <a:gd name="connsiteY1" fmla="*/ 315529 h 569074"/>
                        <a:gd name="connsiteX2" fmla="*/ 102479 w 183384"/>
                        <a:gd name="connsiteY2" fmla="*/ 194172 h 569074"/>
                        <a:gd name="connsiteX3" fmla="*/ 56633 w 183384"/>
                        <a:gd name="connsiteY3" fmla="*/ 83602 h 569074"/>
                        <a:gd name="connsiteX4" fmla="*/ 2697 w 183384"/>
                        <a:gd name="connsiteY4" fmla="*/ 0 h 569074"/>
                        <a:gd name="connsiteX5" fmla="*/ 0 w 183384"/>
                        <a:gd name="connsiteY5" fmla="*/ 2697 h 569074"/>
                        <a:gd name="connsiteX6" fmla="*/ 97086 w 183384"/>
                        <a:gd name="connsiteY6" fmla="*/ 202262 h 569074"/>
                        <a:gd name="connsiteX7" fmla="*/ 129448 w 183384"/>
                        <a:gd name="connsiteY7" fmla="*/ 326317 h 569074"/>
                        <a:gd name="connsiteX8" fmla="*/ 156416 w 183384"/>
                        <a:gd name="connsiteY8" fmla="*/ 442280 h 569074"/>
                        <a:gd name="connsiteX9" fmla="*/ 183384 w 183384"/>
                        <a:gd name="connsiteY9" fmla="*/ 569032 h 569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3384" h="569074">
                          <a:moveTo>
                            <a:pt x="183384" y="569032"/>
                          </a:moveTo>
                          <a:cubicBezTo>
                            <a:pt x="175294" y="525882"/>
                            <a:pt x="142932" y="358679"/>
                            <a:pt x="134842" y="315529"/>
                          </a:cubicBezTo>
                          <a:cubicBezTo>
                            <a:pt x="126751" y="275077"/>
                            <a:pt x="115963" y="234624"/>
                            <a:pt x="102479" y="194172"/>
                          </a:cubicBezTo>
                          <a:cubicBezTo>
                            <a:pt x="88995" y="156416"/>
                            <a:pt x="72814" y="118660"/>
                            <a:pt x="56633" y="83602"/>
                          </a:cubicBezTo>
                          <a:cubicBezTo>
                            <a:pt x="43149" y="51240"/>
                            <a:pt x="26968" y="21575"/>
                            <a:pt x="2697" y="0"/>
                          </a:cubicBezTo>
                          <a:cubicBezTo>
                            <a:pt x="2697" y="0"/>
                            <a:pt x="0" y="2697"/>
                            <a:pt x="0" y="2697"/>
                          </a:cubicBezTo>
                          <a:cubicBezTo>
                            <a:pt x="45846" y="56634"/>
                            <a:pt x="72814" y="132145"/>
                            <a:pt x="97086" y="202262"/>
                          </a:cubicBezTo>
                          <a:cubicBezTo>
                            <a:pt x="110570" y="242715"/>
                            <a:pt x="121357" y="283167"/>
                            <a:pt x="129448" y="326317"/>
                          </a:cubicBezTo>
                          <a:cubicBezTo>
                            <a:pt x="140235" y="366769"/>
                            <a:pt x="148326" y="401828"/>
                            <a:pt x="156416" y="442280"/>
                          </a:cubicBezTo>
                          <a:cubicBezTo>
                            <a:pt x="156416" y="444977"/>
                            <a:pt x="183384" y="571728"/>
                            <a:pt x="183384" y="569032"/>
                          </a:cubicBezTo>
                          <a:close/>
                        </a:path>
                      </a:pathLst>
                    </a:custGeom>
                    <a:solidFill>
                      <a:srgbClr val="DCFB8E">
                        <a:alpha val="30000"/>
                      </a:srgbClr>
                    </a:solidFill>
                    <a:ln w="26947" cap="flat">
                      <a:noFill/>
                      <a:prstDash val="solid"/>
                      <a:miter/>
                    </a:ln>
                  </p:spPr>
                  <p:txBody>
                    <a:bodyPr rtlCol="1" anchor="ctr"/>
                    <a:lstStyle/>
                    <a:p>
                      <a:endParaRPr lang="ar-SA"/>
                    </a:p>
                  </p:txBody>
                </p:sp>
              </p:grpSp>
              <p:grpSp>
                <p:nvGrpSpPr>
                  <p:cNvPr id="151" name="رسم 4">
                    <a:extLst>
                      <a:ext uri="{FF2B5EF4-FFF2-40B4-BE49-F238E27FC236}">
                        <a16:creationId xmlns:a16="http://schemas.microsoft.com/office/drawing/2014/main" id="{23F20683-D106-4A18-ADD0-56F51C3FC808}"/>
                      </a:ext>
                    </a:extLst>
                  </p:cNvPr>
                  <p:cNvGrpSpPr/>
                  <p:nvPr/>
                </p:nvGrpSpPr>
                <p:grpSpPr>
                  <a:xfrm>
                    <a:off x="6073267" y="6480488"/>
                    <a:ext cx="511257" cy="552850"/>
                    <a:chOff x="6073267" y="6480488"/>
                    <a:chExt cx="511257" cy="552850"/>
                  </a:xfrm>
                  <a:solidFill>
                    <a:schemeClr val="accent1"/>
                  </a:solidFill>
                </p:grpSpPr>
                <p:sp>
                  <p:nvSpPr>
                    <p:cNvPr id="296" name="شكل حر: شكل 2035">
                      <a:extLst>
                        <a:ext uri="{FF2B5EF4-FFF2-40B4-BE49-F238E27FC236}">
                          <a16:creationId xmlns:a16="http://schemas.microsoft.com/office/drawing/2014/main" id="{61FF0026-2475-48F2-8CF3-68EEACB183E5}"/>
                        </a:ext>
                      </a:extLst>
                    </p:cNvPr>
                    <p:cNvSpPr/>
                    <p:nvPr/>
                  </p:nvSpPr>
                  <p:spPr>
                    <a:xfrm>
                      <a:off x="6345647" y="6808890"/>
                      <a:ext cx="231045" cy="224447"/>
                    </a:xfrm>
                    <a:custGeom>
                      <a:avLst/>
                      <a:gdLst>
                        <a:gd name="connsiteX0" fmla="*/ 188778 w 231045"/>
                        <a:gd name="connsiteY0" fmla="*/ 51851 h 224447"/>
                        <a:gd name="connsiteX1" fmla="*/ 188778 w 231045"/>
                        <a:gd name="connsiteY1" fmla="*/ 51851 h 224447"/>
                        <a:gd name="connsiteX2" fmla="*/ 153719 w 231045"/>
                        <a:gd name="connsiteY2" fmla="*/ 51851 h 224447"/>
                        <a:gd name="connsiteX3" fmla="*/ 129448 w 231045"/>
                        <a:gd name="connsiteY3" fmla="*/ 89606 h 224447"/>
                        <a:gd name="connsiteX4" fmla="*/ 94389 w 231045"/>
                        <a:gd name="connsiteY4" fmla="*/ 192086 h 224447"/>
                        <a:gd name="connsiteX5" fmla="*/ 86299 w 231045"/>
                        <a:gd name="connsiteY5" fmla="*/ 224448 h 224447"/>
                        <a:gd name="connsiteX6" fmla="*/ 0 w 231045"/>
                        <a:gd name="connsiteY6" fmla="*/ 224448 h 224447"/>
                        <a:gd name="connsiteX7" fmla="*/ 51240 w 231045"/>
                        <a:gd name="connsiteY7" fmla="*/ 65335 h 224447"/>
                        <a:gd name="connsiteX8" fmla="*/ 167204 w 231045"/>
                        <a:gd name="connsiteY8" fmla="*/ 8701 h 224447"/>
                        <a:gd name="connsiteX9" fmla="*/ 223837 w 231045"/>
                        <a:gd name="connsiteY9" fmla="*/ 43760 h 224447"/>
                        <a:gd name="connsiteX10" fmla="*/ 229231 w 231045"/>
                        <a:gd name="connsiteY10" fmla="*/ 97697 h 224447"/>
                        <a:gd name="connsiteX11" fmla="*/ 188778 w 231045"/>
                        <a:gd name="connsiteY11" fmla="*/ 51851 h 224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045" h="224447">
                          <a:moveTo>
                            <a:pt x="188778" y="51851"/>
                          </a:moveTo>
                          <a:cubicBezTo>
                            <a:pt x="188778" y="51851"/>
                            <a:pt x="188778" y="51851"/>
                            <a:pt x="188778" y="51851"/>
                          </a:cubicBezTo>
                          <a:cubicBezTo>
                            <a:pt x="172597" y="43760"/>
                            <a:pt x="164507" y="35670"/>
                            <a:pt x="153719" y="51851"/>
                          </a:cubicBezTo>
                          <a:cubicBezTo>
                            <a:pt x="145629" y="62638"/>
                            <a:pt x="137538" y="76122"/>
                            <a:pt x="129448" y="89606"/>
                          </a:cubicBezTo>
                          <a:cubicBezTo>
                            <a:pt x="113267" y="121968"/>
                            <a:pt x="102480" y="157027"/>
                            <a:pt x="94389" y="192086"/>
                          </a:cubicBezTo>
                          <a:cubicBezTo>
                            <a:pt x="91692" y="202873"/>
                            <a:pt x="88996" y="213661"/>
                            <a:pt x="86299" y="224448"/>
                          </a:cubicBezTo>
                          <a:lnTo>
                            <a:pt x="0" y="224448"/>
                          </a:lnTo>
                          <a:cubicBezTo>
                            <a:pt x="5394" y="167815"/>
                            <a:pt x="18878" y="113878"/>
                            <a:pt x="51240" y="65335"/>
                          </a:cubicBezTo>
                          <a:cubicBezTo>
                            <a:pt x="70117" y="22186"/>
                            <a:pt x="126751" y="-18267"/>
                            <a:pt x="167204" y="8701"/>
                          </a:cubicBezTo>
                          <a:cubicBezTo>
                            <a:pt x="191475" y="6004"/>
                            <a:pt x="215747" y="16792"/>
                            <a:pt x="223837" y="43760"/>
                          </a:cubicBezTo>
                          <a:cubicBezTo>
                            <a:pt x="226534" y="54548"/>
                            <a:pt x="234624" y="86909"/>
                            <a:pt x="229231" y="97697"/>
                          </a:cubicBezTo>
                          <a:cubicBezTo>
                            <a:pt x="221140" y="78819"/>
                            <a:pt x="207656" y="59941"/>
                            <a:pt x="188778" y="51851"/>
                          </a:cubicBezTo>
                          <a:close/>
                        </a:path>
                      </a:pathLst>
                    </a:custGeom>
                    <a:solidFill>
                      <a:srgbClr val="284A55"/>
                    </a:solidFill>
                    <a:ln w="26947" cap="flat">
                      <a:noFill/>
                      <a:prstDash val="solid"/>
                      <a:miter/>
                    </a:ln>
                  </p:spPr>
                  <p:txBody>
                    <a:bodyPr rtlCol="1" anchor="ctr"/>
                    <a:lstStyle/>
                    <a:p>
                      <a:endParaRPr lang="ar-SA"/>
                    </a:p>
                  </p:txBody>
                </p:sp>
                <p:sp>
                  <p:nvSpPr>
                    <p:cNvPr id="297" name="شكل حر: شكل 2036">
                      <a:extLst>
                        <a:ext uri="{FF2B5EF4-FFF2-40B4-BE49-F238E27FC236}">
                          <a16:creationId xmlns:a16="http://schemas.microsoft.com/office/drawing/2014/main" id="{CFFB5222-C5C1-448E-8E1D-491B9C97B33E}"/>
                        </a:ext>
                      </a:extLst>
                    </p:cNvPr>
                    <p:cNvSpPr/>
                    <p:nvPr/>
                  </p:nvSpPr>
                  <p:spPr>
                    <a:xfrm>
                      <a:off x="6345647" y="6806564"/>
                      <a:ext cx="156416" cy="224077"/>
                    </a:xfrm>
                    <a:custGeom>
                      <a:avLst/>
                      <a:gdLst>
                        <a:gd name="connsiteX0" fmla="*/ 51240 w 156416"/>
                        <a:gd name="connsiteY0" fmla="*/ 175534 h 224077"/>
                        <a:gd name="connsiteX1" fmla="*/ 40452 w 156416"/>
                        <a:gd name="connsiteY1" fmla="*/ 224078 h 224077"/>
                        <a:gd name="connsiteX2" fmla="*/ 0 w 156416"/>
                        <a:gd name="connsiteY2" fmla="*/ 224078 h 224077"/>
                        <a:gd name="connsiteX3" fmla="*/ 51240 w 156416"/>
                        <a:gd name="connsiteY3" fmla="*/ 64964 h 224077"/>
                        <a:gd name="connsiteX4" fmla="*/ 156416 w 156416"/>
                        <a:gd name="connsiteY4" fmla="*/ 2937 h 224077"/>
                        <a:gd name="connsiteX5" fmla="*/ 51240 w 156416"/>
                        <a:gd name="connsiteY5" fmla="*/ 175534 h 224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416" h="224077">
                          <a:moveTo>
                            <a:pt x="51240" y="175534"/>
                          </a:moveTo>
                          <a:cubicBezTo>
                            <a:pt x="45846" y="191715"/>
                            <a:pt x="43149" y="207897"/>
                            <a:pt x="40452" y="224078"/>
                          </a:cubicBezTo>
                          <a:lnTo>
                            <a:pt x="0" y="224078"/>
                          </a:lnTo>
                          <a:cubicBezTo>
                            <a:pt x="5394" y="167444"/>
                            <a:pt x="18878" y="113507"/>
                            <a:pt x="51240" y="64964"/>
                          </a:cubicBezTo>
                          <a:cubicBezTo>
                            <a:pt x="67421" y="24512"/>
                            <a:pt x="115964" y="-10547"/>
                            <a:pt x="156416" y="2937"/>
                          </a:cubicBezTo>
                          <a:cubicBezTo>
                            <a:pt x="94389" y="32602"/>
                            <a:pt x="67421" y="110810"/>
                            <a:pt x="51240" y="175534"/>
                          </a:cubicBezTo>
                          <a:close/>
                        </a:path>
                      </a:pathLst>
                    </a:custGeom>
                    <a:solidFill>
                      <a:srgbClr val="003B18"/>
                    </a:solidFill>
                    <a:ln w="26947" cap="flat">
                      <a:noFill/>
                      <a:prstDash val="solid"/>
                      <a:miter/>
                    </a:ln>
                  </p:spPr>
                  <p:txBody>
                    <a:bodyPr rtlCol="1" anchor="ctr"/>
                    <a:lstStyle/>
                    <a:p>
                      <a:endParaRPr lang="ar-SA"/>
                    </a:p>
                  </p:txBody>
                </p:sp>
                <p:sp>
                  <p:nvSpPr>
                    <p:cNvPr id="298" name="شكل حر: شكل 2037">
                      <a:extLst>
                        <a:ext uri="{FF2B5EF4-FFF2-40B4-BE49-F238E27FC236}">
                          <a16:creationId xmlns:a16="http://schemas.microsoft.com/office/drawing/2014/main" id="{53D431C9-33A2-44D5-93D6-B4D97721B99B}"/>
                        </a:ext>
                      </a:extLst>
                    </p:cNvPr>
                    <p:cNvSpPr/>
                    <p:nvPr/>
                  </p:nvSpPr>
                  <p:spPr>
                    <a:xfrm>
                      <a:off x="6383402" y="6814895"/>
                      <a:ext cx="156416" cy="218443"/>
                    </a:xfrm>
                    <a:custGeom>
                      <a:avLst/>
                      <a:gdLst>
                        <a:gd name="connsiteX0" fmla="*/ 121357 w 156416"/>
                        <a:gd name="connsiteY0" fmla="*/ 37756 h 218443"/>
                        <a:gd name="connsiteX1" fmla="*/ 113267 w 156416"/>
                        <a:gd name="connsiteY1" fmla="*/ 45846 h 218443"/>
                        <a:gd name="connsiteX2" fmla="*/ 88996 w 156416"/>
                        <a:gd name="connsiteY2" fmla="*/ 83602 h 218443"/>
                        <a:gd name="connsiteX3" fmla="*/ 53937 w 156416"/>
                        <a:gd name="connsiteY3" fmla="*/ 186082 h 218443"/>
                        <a:gd name="connsiteX4" fmla="*/ 45846 w 156416"/>
                        <a:gd name="connsiteY4" fmla="*/ 218443 h 218443"/>
                        <a:gd name="connsiteX5" fmla="*/ 0 w 156416"/>
                        <a:gd name="connsiteY5" fmla="*/ 218443 h 218443"/>
                        <a:gd name="connsiteX6" fmla="*/ 10788 w 156416"/>
                        <a:gd name="connsiteY6" fmla="*/ 169901 h 218443"/>
                        <a:gd name="connsiteX7" fmla="*/ 115964 w 156416"/>
                        <a:gd name="connsiteY7" fmla="*/ 0 h 218443"/>
                        <a:gd name="connsiteX8" fmla="*/ 126751 w 156416"/>
                        <a:gd name="connsiteY8" fmla="*/ 5394 h 218443"/>
                        <a:gd name="connsiteX9" fmla="*/ 156416 w 156416"/>
                        <a:gd name="connsiteY9" fmla="*/ 8091 h 218443"/>
                        <a:gd name="connsiteX10" fmla="*/ 121357 w 156416"/>
                        <a:gd name="connsiteY10" fmla="*/ 37756 h 218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416" h="218443">
                          <a:moveTo>
                            <a:pt x="121357" y="37756"/>
                          </a:moveTo>
                          <a:cubicBezTo>
                            <a:pt x="118661" y="40452"/>
                            <a:pt x="115964" y="40452"/>
                            <a:pt x="113267" y="45846"/>
                          </a:cubicBezTo>
                          <a:cubicBezTo>
                            <a:pt x="105177" y="56634"/>
                            <a:pt x="97086" y="70118"/>
                            <a:pt x="88996" y="83602"/>
                          </a:cubicBezTo>
                          <a:cubicBezTo>
                            <a:pt x="72814" y="115964"/>
                            <a:pt x="62027" y="151022"/>
                            <a:pt x="53937" y="186082"/>
                          </a:cubicBezTo>
                          <a:cubicBezTo>
                            <a:pt x="51240" y="196869"/>
                            <a:pt x="48543" y="207656"/>
                            <a:pt x="45846" y="218443"/>
                          </a:cubicBezTo>
                          <a:lnTo>
                            <a:pt x="0" y="218443"/>
                          </a:lnTo>
                          <a:cubicBezTo>
                            <a:pt x="2697" y="202263"/>
                            <a:pt x="8091" y="186082"/>
                            <a:pt x="10788" y="169901"/>
                          </a:cubicBezTo>
                          <a:cubicBezTo>
                            <a:pt x="29665" y="105177"/>
                            <a:pt x="56634" y="26968"/>
                            <a:pt x="115964" y="0"/>
                          </a:cubicBezTo>
                          <a:cubicBezTo>
                            <a:pt x="118661" y="0"/>
                            <a:pt x="124054" y="2697"/>
                            <a:pt x="126751" y="5394"/>
                          </a:cubicBezTo>
                          <a:cubicBezTo>
                            <a:pt x="137539" y="2697"/>
                            <a:pt x="148326" y="5394"/>
                            <a:pt x="156416" y="8091"/>
                          </a:cubicBezTo>
                          <a:cubicBezTo>
                            <a:pt x="142932" y="10788"/>
                            <a:pt x="132145" y="24272"/>
                            <a:pt x="121357" y="37756"/>
                          </a:cubicBezTo>
                          <a:close/>
                        </a:path>
                      </a:pathLst>
                    </a:custGeom>
                    <a:solidFill>
                      <a:srgbClr val="003B18"/>
                    </a:solidFill>
                    <a:ln w="26947" cap="flat">
                      <a:noFill/>
                      <a:prstDash val="solid"/>
                      <a:miter/>
                    </a:ln>
                  </p:spPr>
                  <p:txBody>
                    <a:bodyPr rtlCol="1" anchor="ctr"/>
                    <a:lstStyle/>
                    <a:p>
                      <a:endParaRPr lang="ar-SA"/>
                    </a:p>
                  </p:txBody>
                </p:sp>
                <p:sp>
                  <p:nvSpPr>
                    <p:cNvPr id="299" name="شكل حر: شكل 2038">
                      <a:extLst>
                        <a:ext uri="{FF2B5EF4-FFF2-40B4-BE49-F238E27FC236}">
                          <a16:creationId xmlns:a16="http://schemas.microsoft.com/office/drawing/2014/main" id="{4EB4567B-6E0F-4777-9FEA-E5C705EAB2B1}"/>
                        </a:ext>
                      </a:extLst>
                    </p:cNvPr>
                    <p:cNvSpPr/>
                    <p:nvPr/>
                  </p:nvSpPr>
                  <p:spPr>
                    <a:xfrm>
                      <a:off x="6304002" y="6568165"/>
                      <a:ext cx="280522" cy="462476"/>
                    </a:xfrm>
                    <a:custGeom>
                      <a:avLst/>
                      <a:gdLst>
                        <a:gd name="connsiteX0" fmla="*/ 146821 w 280522"/>
                        <a:gd name="connsiteY0" fmla="*/ 93010 h 462476"/>
                        <a:gd name="connsiteX1" fmla="*/ 146821 w 280522"/>
                        <a:gd name="connsiteY1" fmla="*/ 93010 h 462476"/>
                        <a:gd name="connsiteX2" fmla="*/ 146821 w 280522"/>
                        <a:gd name="connsiteY2" fmla="*/ 93010 h 462476"/>
                        <a:gd name="connsiteX3" fmla="*/ 92885 w 280522"/>
                        <a:gd name="connsiteY3" fmla="*/ 338422 h 462476"/>
                        <a:gd name="connsiteX4" fmla="*/ 84794 w 280522"/>
                        <a:gd name="connsiteY4" fmla="*/ 462477 h 462476"/>
                        <a:gd name="connsiteX5" fmla="*/ 6586 w 280522"/>
                        <a:gd name="connsiteY5" fmla="*/ 462477 h 462476"/>
                        <a:gd name="connsiteX6" fmla="*/ 20070 w 280522"/>
                        <a:gd name="connsiteY6" fmla="*/ 163128 h 462476"/>
                        <a:gd name="connsiteX7" fmla="*/ 141428 w 280522"/>
                        <a:gd name="connsiteY7" fmla="*/ 9408 h 462476"/>
                        <a:gd name="connsiteX8" fmla="*/ 233120 w 280522"/>
                        <a:gd name="connsiteY8" fmla="*/ 20196 h 462476"/>
                        <a:gd name="connsiteX9" fmla="*/ 278966 w 280522"/>
                        <a:gd name="connsiteY9" fmla="*/ 71435 h 462476"/>
                        <a:gd name="connsiteX10" fmla="*/ 146821 w 280522"/>
                        <a:gd name="connsiteY10" fmla="*/ 93010 h 46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0522" h="462476">
                          <a:moveTo>
                            <a:pt x="146821" y="93010"/>
                          </a:moveTo>
                          <a:cubicBezTo>
                            <a:pt x="146821" y="93010"/>
                            <a:pt x="146821" y="93010"/>
                            <a:pt x="146821" y="93010"/>
                          </a:cubicBezTo>
                          <a:cubicBezTo>
                            <a:pt x="144125" y="98404"/>
                            <a:pt x="144125" y="95707"/>
                            <a:pt x="146821" y="93010"/>
                          </a:cubicBezTo>
                          <a:cubicBezTo>
                            <a:pt x="98278" y="146947"/>
                            <a:pt x="100975" y="265607"/>
                            <a:pt x="92885" y="338422"/>
                          </a:cubicBezTo>
                          <a:cubicBezTo>
                            <a:pt x="90188" y="378875"/>
                            <a:pt x="87491" y="422024"/>
                            <a:pt x="84794" y="462477"/>
                          </a:cubicBezTo>
                          <a:lnTo>
                            <a:pt x="6586" y="462477"/>
                          </a:lnTo>
                          <a:cubicBezTo>
                            <a:pt x="-1504" y="359996"/>
                            <a:pt x="-6898" y="260214"/>
                            <a:pt x="20070" y="163128"/>
                          </a:cubicBezTo>
                          <a:cubicBezTo>
                            <a:pt x="38948" y="95707"/>
                            <a:pt x="82098" y="36377"/>
                            <a:pt x="141428" y="9408"/>
                          </a:cubicBezTo>
                          <a:cubicBezTo>
                            <a:pt x="173790" y="-6773"/>
                            <a:pt x="203455" y="-1379"/>
                            <a:pt x="233120" y="20196"/>
                          </a:cubicBezTo>
                          <a:cubicBezTo>
                            <a:pt x="241211" y="25589"/>
                            <a:pt x="289754" y="57951"/>
                            <a:pt x="278966" y="71435"/>
                          </a:cubicBezTo>
                          <a:cubicBezTo>
                            <a:pt x="233120" y="44467"/>
                            <a:pt x="181880" y="55255"/>
                            <a:pt x="146821" y="93010"/>
                          </a:cubicBezTo>
                          <a:close/>
                        </a:path>
                      </a:pathLst>
                    </a:custGeom>
                    <a:solidFill>
                      <a:srgbClr val="1F5C24"/>
                    </a:solidFill>
                    <a:ln w="26947" cap="flat">
                      <a:noFill/>
                      <a:prstDash val="solid"/>
                      <a:miter/>
                    </a:ln>
                  </p:spPr>
                  <p:txBody>
                    <a:bodyPr rtlCol="1" anchor="ctr"/>
                    <a:lstStyle/>
                    <a:p>
                      <a:endParaRPr lang="ar-SA"/>
                    </a:p>
                  </p:txBody>
                </p:sp>
                <p:sp>
                  <p:nvSpPr>
                    <p:cNvPr id="300" name="شكل حر: شكل 2039">
                      <a:extLst>
                        <a:ext uri="{FF2B5EF4-FFF2-40B4-BE49-F238E27FC236}">
                          <a16:creationId xmlns:a16="http://schemas.microsoft.com/office/drawing/2014/main" id="{B79499D2-59CC-47E2-804A-A182BA7C4255}"/>
                        </a:ext>
                      </a:extLst>
                    </p:cNvPr>
                    <p:cNvSpPr/>
                    <p:nvPr/>
                  </p:nvSpPr>
                  <p:spPr>
                    <a:xfrm>
                      <a:off x="6301305" y="6572180"/>
                      <a:ext cx="181880" cy="461158"/>
                    </a:xfrm>
                    <a:custGeom>
                      <a:avLst/>
                      <a:gdLst>
                        <a:gd name="connsiteX0" fmla="*/ 65917 w 181880"/>
                        <a:gd name="connsiteY0" fmla="*/ 129448 h 461158"/>
                        <a:gd name="connsiteX1" fmla="*/ 41645 w 181880"/>
                        <a:gd name="connsiteY1" fmla="*/ 461158 h 461158"/>
                        <a:gd name="connsiteX2" fmla="*/ 6586 w 181880"/>
                        <a:gd name="connsiteY2" fmla="*/ 461158 h 461158"/>
                        <a:gd name="connsiteX3" fmla="*/ 20070 w 181880"/>
                        <a:gd name="connsiteY3" fmla="*/ 161810 h 461158"/>
                        <a:gd name="connsiteX4" fmla="*/ 141428 w 181880"/>
                        <a:gd name="connsiteY4" fmla="*/ 8091 h 461158"/>
                        <a:gd name="connsiteX5" fmla="*/ 181880 w 181880"/>
                        <a:gd name="connsiteY5" fmla="*/ 0 h 461158"/>
                        <a:gd name="connsiteX6" fmla="*/ 65917 w 181880"/>
                        <a:gd name="connsiteY6" fmla="*/ 129448 h 461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880" h="461158">
                          <a:moveTo>
                            <a:pt x="65917" y="129448"/>
                          </a:moveTo>
                          <a:cubicBezTo>
                            <a:pt x="41645" y="242715"/>
                            <a:pt x="36251" y="347892"/>
                            <a:pt x="41645" y="461158"/>
                          </a:cubicBezTo>
                          <a:lnTo>
                            <a:pt x="6586" y="461158"/>
                          </a:lnTo>
                          <a:cubicBezTo>
                            <a:pt x="-1504" y="358679"/>
                            <a:pt x="-6898" y="258896"/>
                            <a:pt x="20070" y="161810"/>
                          </a:cubicBezTo>
                          <a:cubicBezTo>
                            <a:pt x="38948" y="94389"/>
                            <a:pt x="82097" y="35059"/>
                            <a:pt x="141428" y="8091"/>
                          </a:cubicBezTo>
                          <a:cubicBezTo>
                            <a:pt x="154912" y="2697"/>
                            <a:pt x="168396" y="0"/>
                            <a:pt x="181880" y="0"/>
                          </a:cubicBezTo>
                          <a:cubicBezTo>
                            <a:pt x="127944" y="16181"/>
                            <a:pt x="82097" y="62027"/>
                            <a:pt x="65917" y="129448"/>
                          </a:cubicBezTo>
                          <a:close/>
                        </a:path>
                      </a:pathLst>
                    </a:custGeom>
                    <a:solidFill>
                      <a:srgbClr val="2E2532"/>
                    </a:solidFill>
                    <a:ln w="26947" cap="flat">
                      <a:noFill/>
                      <a:prstDash val="solid"/>
                      <a:miter/>
                    </a:ln>
                  </p:spPr>
                  <p:txBody>
                    <a:bodyPr rtlCol="1" anchor="ctr"/>
                    <a:lstStyle/>
                    <a:p>
                      <a:endParaRPr lang="ar-SA"/>
                    </a:p>
                  </p:txBody>
                </p:sp>
                <p:sp>
                  <p:nvSpPr>
                    <p:cNvPr id="301" name="شكل حر: شكل 2040">
                      <a:extLst>
                        <a:ext uri="{FF2B5EF4-FFF2-40B4-BE49-F238E27FC236}">
                          <a16:creationId xmlns:a16="http://schemas.microsoft.com/office/drawing/2014/main" id="{79D1CA50-FB3C-4606-ABA9-43BD0693D915}"/>
                        </a:ext>
                      </a:extLst>
                    </p:cNvPr>
                    <p:cNvSpPr/>
                    <p:nvPr/>
                  </p:nvSpPr>
                  <p:spPr>
                    <a:xfrm>
                      <a:off x="6073267" y="6480488"/>
                      <a:ext cx="245411" cy="550154"/>
                    </a:xfrm>
                    <a:custGeom>
                      <a:avLst/>
                      <a:gdLst>
                        <a:gd name="connsiteX0" fmla="*/ 159113 w 245411"/>
                        <a:gd name="connsiteY0" fmla="*/ 550154 h 550154"/>
                        <a:gd name="connsiteX1" fmla="*/ 97086 w 245411"/>
                        <a:gd name="connsiteY1" fmla="*/ 269683 h 550154"/>
                        <a:gd name="connsiteX2" fmla="*/ 0 w 245411"/>
                        <a:gd name="connsiteY2" fmla="*/ 0 h 550154"/>
                        <a:gd name="connsiteX3" fmla="*/ 10788 w 245411"/>
                        <a:gd name="connsiteY3" fmla="*/ 5394 h 550154"/>
                        <a:gd name="connsiteX4" fmla="*/ 183385 w 245411"/>
                        <a:gd name="connsiteY4" fmla="*/ 261593 h 550154"/>
                        <a:gd name="connsiteX5" fmla="*/ 245412 w 245411"/>
                        <a:gd name="connsiteY5" fmla="*/ 550154 h 550154"/>
                        <a:gd name="connsiteX6" fmla="*/ 159113 w 245411"/>
                        <a:gd name="connsiteY6" fmla="*/ 550154 h 550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411" h="550154">
                          <a:moveTo>
                            <a:pt x="159113" y="550154"/>
                          </a:moveTo>
                          <a:cubicBezTo>
                            <a:pt x="134842" y="455765"/>
                            <a:pt x="115964" y="364072"/>
                            <a:pt x="97086" y="269683"/>
                          </a:cubicBezTo>
                          <a:cubicBezTo>
                            <a:pt x="78208" y="177991"/>
                            <a:pt x="53937" y="75511"/>
                            <a:pt x="0" y="0"/>
                          </a:cubicBezTo>
                          <a:cubicBezTo>
                            <a:pt x="2697" y="2697"/>
                            <a:pt x="8091" y="2697"/>
                            <a:pt x="10788" y="5394"/>
                          </a:cubicBezTo>
                          <a:cubicBezTo>
                            <a:pt x="102480" y="59330"/>
                            <a:pt x="145629" y="153719"/>
                            <a:pt x="183385" y="261593"/>
                          </a:cubicBezTo>
                          <a:cubicBezTo>
                            <a:pt x="215747" y="355982"/>
                            <a:pt x="231928" y="453068"/>
                            <a:pt x="245412" y="550154"/>
                          </a:cubicBezTo>
                          <a:lnTo>
                            <a:pt x="159113" y="550154"/>
                          </a:lnTo>
                          <a:close/>
                        </a:path>
                      </a:pathLst>
                    </a:custGeom>
                    <a:solidFill>
                      <a:srgbClr val="115027"/>
                    </a:solidFill>
                    <a:ln w="26947" cap="flat">
                      <a:noFill/>
                      <a:prstDash val="solid"/>
                      <a:miter/>
                    </a:ln>
                  </p:spPr>
                  <p:txBody>
                    <a:bodyPr rtlCol="1" anchor="ctr"/>
                    <a:lstStyle/>
                    <a:p>
                      <a:endParaRPr lang="ar-SA"/>
                    </a:p>
                  </p:txBody>
                </p:sp>
                <p:sp>
                  <p:nvSpPr>
                    <p:cNvPr id="302" name="شكل حر: شكل 2041">
                      <a:extLst>
                        <a:ext uri="{FF2B5EF4-FFF2-40B4-BE49-F238E27FC236}">
                          <a16:creationId xmlns:a16="http://schemas.microsoft.com/office/drawing/2014/main" id="{6733CDC7-E8BD-498A-A5DE-D47C7FBD4D9E}"/>
                        </a:ext>
                      </a:extLst>
                    </p:cNvPr>
                    <p:cNvSpPr/>
                    <p:nvPr/>
                  </p:nvSpPr>
                  <p:spPr>
                    <a:xfrm>
                      <a:off x="6073267" y="6480488"/>
                      <a:ext cx="207656" cy="550154"/>
                    </a:xfrm>
                    <a:custGeom>
                      <a:avLst/>
                      <a:gdLst>
                        <a:gd name="connsiteX0" fmla="*/ 159113 w 207656"/>
                        <a:gd name="connsiteY0" fmla="*/ 550154 h 550154"/>
                        <a:gd name="connsiteX1" fmla="*/ 97086 w 207656"/>
                        <a:gd name="connsiteY1" fmla="*/ 269683 h 550154"/>
                        <a:gd name="connsiteX2" fmla="*/ 0 w 207656"/>
                        <a:gd name="connsiteY2" fmla="*/ 0 h 550154"/>
                        <a:gd name="connsiteX3" fmla="*/ 10788 w 207656"/>
                        <a:gd name="connsiteY3" fmla="*/ 5394 h 550154"/>
                        <a:gd name="connsiteX4" fmla="*/ 172598 w 207656"/>
                        <a:gd name="connsiteY4" fmla="*/ 372163 h 550154"/>
                        <a:gd name="connsiteX5" fmla="*/ 207656 w 207656"/>
                        <a:gd name="connsiteY5" fmla="*/ 550154 h 550154"/>
                        <a:gd name="connsiteX6" fmla="*/ 159113 w 207656"/>
                        <a:gd name="connsiteY6" fmla="*/ 550154 h 550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656" h="550154">
                          <a:moveTo>
                            <a:pt x="159113" y="550154"/>
                          </a:moveTo>
                          <a:cubicBezTo>
                            <a:pt x="134842" y="455765"/>
                            <a:pt x="115964" y="364072"/>
                            <a:pt x="97086" y="269683"/>
                          </a:cubicBezTo>
                          <a:cubicBezTo>
                            <a:pt x="78208" y="177991"/>
                            <a:pt x="53937" y="75511"/>
                            <a:pt x="0" y="0"/>
                          </a:cubicBezTo>
                          <a:cubicBezTo>
                            <a:pt x="2697" y="2697"/>
                            <a:pt x="8091" y="2697"/>
                            <a:pt x="10788" y="5394"/>
                          </a:cubicBezTo>
                          <a:cubicBezTo>
                            <a:pt x="105177" y="97086"/>
                            <a:pt x="145629" y="231927"/>
                            <a:pt x="172598" y="372163"/>
                          </a:cubicBezTo>
                          <a:cubicBezTo>
                            <a:pt x="183385" y="431493"/>
                            <a:pt x="196869" y="490823"/>
                            <a:pt x="207656" y="550154"/>
                          </a:cubicBezTo>
                          <a:lnTo>
                            <a:pt x="159113" y="550154"/>
                          </a:lnTo>
                          <a:close/>
                        </a:path>
                      </a:pathLst>
                    </a:custGeom>
                    <a:solidFill>
                      <a:srgbClr val="1F5C24"/>
                    </a:solidFill>
                    <a:ln w="26947" cap="flat">
                      <a:noFill/>
                      <a:prstDash val="solid"/>
                      <a:miter/>
                    </a:ln>
                  </p:spPr>
                  <p:txBody>
                    <a:bodyPr rtlCol="1" anchor="ctr"/>
                    <a:lstStyle/>
                    <a:p>
                      <a:endParaRPr lang="ar-SA"/>
                    </a:p>
                  </p:txBody>
                </p:sp>
                <p:sp>
                  <p:nvSpPr>
                    <p:cNvPr id="303" name="شكل حر: شكل 2042">
                      <a:extLst>
                        <a:ext uri="{FF2B5EF4-FFF2-40B4-BE49-F238E27FC236}">
                          <a16:creationId xmlns:a16="http://schemas.microsoft.com/office/drawing/2014/main" id="{BA964956-A5D2-48EA-974D-70035BBF7C54}"/>
                        </a:ext>
                      </a:extLst>
                    </p:cNvPr>
                    <p:cNvSpPr/>
                    <p:nvPr/>
                  </p:nvSpPr>
                  <p:spPr>
                    <a:xfrm>
                      <a:off x="6342248" y="6569061"/>
                      <a:ext cx="211356" cy="413641"/>
                    </a:xfrm>
                    <a:custGeom>
                      <a:avLst/>
                      <a:gdLst>
                        <a:gd name="connsiteX0" fmla="*/ 194873 w 211356"/>
                        <a:gd name="connsiteY0" fmla="*/ 21997 h 413641"/>
                        <a:gd name="connsiteX1" fmla="*/ 154421 w 211356"/>
                        <a:gd name="connsiteY1" fmla="*/ 422 h 413641"/>
                        <a:gd name="connsiteX2" fmla="*/ 108575 w 211356"/>
                        <a:gd name="connsiteY2" fmla="*/ 16603 h 413641"/>
                        <a:gd name="connsiteX3" fmla="*/ 41154 w 211356"/>
                        <a:gd name="connsiteY3" fmla="*/ 94812 h 413641"/>
                        <a:gd name="connsiteX4" fmla="*/ 11489 w 211356"/>
                        <a:gd name="connsiteY4" fmla="*/ 210775 h 413641"/>
                        <a:gd name="connsiteX5" fmla="*/ 701 w 211356"/>
                        <a:gd name="connsiteY5" fmla="*/ 348314 h 413641"/>
                        <a:gd name="connsiteX6" fmla="*/ 3398 w 211356"/>
                        <a:gd name="connsiteY6" fmla="*/ 348314 h 413641"/>
                        <a:gd name="connsiteX7" fmla="*/ 14186 w 211356"/>
                        <a:gd name="connsiteY7" fmla="*/ 224259 h 413641"/>
                        <a:gd name="connsiteX8" fmla="*/ 41154 w 211356"/>
                        <a:gd name="connsiteY8" fmla="*/ 110992 h 413641"/>
                        <a:gd name="connsiteX9" fmla="*/ 100484 w 211356"/>
                        <a:gd name="connsiteY9" fmla="*/ 30087 h 413641"/>
                        <a:gd name="connsiteX10" fmla="*/ 143634 w 211356"/>
                        <a:gd name="connsiteY10" fmla="*/ 8513 h 413641"/>
                        <a:gd name="connsiteX11" fmla="*/ 211054 w 211356"/>
                        <a:gd name="connsiteY11" fmla="*/ 32784 h 413641"/>
                        <a:gd name="connsiteX12" fmla="*/ 194873 w 211356"/>
                        <a:gd name="connsiteY12" fmla="*/ 21997 h 413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1356" h="413641">
                          <a:moveTo>
                            <a:pt x="194873" y="21997"/>
                          </a:moveTo>
                          <a:cubicBezTo>
                            <a:pt x="181389" y="13907"/>
                            <a:pt x="167905" y="3119"/>
                            <a:pt x="154421" y="422"/>
                          </a:cubicBezTo>
                          <a:cubicBezTo>
                            <a:pt x="138240" y="-2275"/>
                            <a:pt x="122059" y="8513"/>
                            <a:pt x="108575" y="16603"/>
                          </a:cubicBezTo>
                          <a:cubicBezTo>
                            <a:pt x="78910" y="35481"/>
                            <a:pt x="57335" y="62449"/>
                            <a:pt x="41154" y="94812"/>
                          </a:cubicBezTo>
                          <a:cubicBezTo>
                            <a:pt x="24973" y="129870"/>
                            <a:pt x="16883" y="173020"/>
                            <a:pt x="11489" y="210775"/>
                          </a:cubicBezTo>
                          <a:cubicBezTo>
                            <a:pt x="3398" y="256622"/>
                            <a:pt x="-1995" y="302468"/>
                            <a:pt x="701" y="348314"/>
                          </a:cubicBezTo>
                          <a:cubicBezTo>
                            <a:pt x="701" y="351011"/>
                            <a:pt x="6095" y="493942"/>
                            <a:pt x="3398" y="348314"/>
                          </a:cubicBezTo>
                          <a:cubicBezTo>
                            <a:pt x="3398" y="305164"/>
                            <a:pt x="8792" y="264712"/>
                            <a:pt x="14186" y="224259"/>
                          </a:cubicBezTo>
                          <a:cubicBezTo>
                            <a:pt x="19579" y="186504"/>
                            <a:pt x="27670" y="146051"/>
                            <a:pt x="41154" y="110992"/>
                          </a:cubicBezTo>
                          <a:cubicBezTo>
                            <a:pt x="54638" y="78630"/>
                            <a:pt x="73516" y="51662"/>
                            <a:pt x="100484" y="30087"/>
                          </a:cubicBezTo>
                          <a:cubicBezTo>
                            <a:pt x="113968" y="19300"/>
                            <a:pt x="130149" y="11210"/>
                            <a:pt x="143634" y="8513"/>
                          </a:cubicBezTo>
                          <a:cubicBezTo>
                            <a:pt x="162511" y="3119"/>
                            <a:pt x="194873" y="24694"/>
                            <a:pt x="211054" y="32784"/>
                          </a:cubicBezTo>
                          <a:cubicBezTo>
                            <a:pt x="213751" y="35481"/>
                            <a:pt x="197570" y="21997"/>
                            <a:pt x="194873" y="21997"/>
                          </a:cubicBezTo>
                          <a:close/>
                        </a:path>
                      </a:pathLst>
                    </a:custGeom>
                    <a:solidFill>
                      <a:srgbClr val="DCFB8E">
                        <a:alpha val="50000"/>
                      </a:srgbClr>
                    </a:solidFill>
                    <a:ln w="26947" cap="flat">
                      <a:noFill/>
                      <a:prstDash val="solid"/>
                      <a:miter/>
                    </a:ln>
                  </p:spPr>
                  <p:txBody>
                    <a:bodyPr rtlCol="1" anchor="ctr"/>
                    <a:lstStyle/>
                    <a:p>
                      <a:endParaRPr lang="ar-SA"/>
                    </a:p>
                  </p:txBody>
                </p:sp>
                <p:sp>
                  <p:nvSpPr>
                    <p:cNvPr id="304" name="شكل حر: شكل 2043">
                      <a:extLst>
                        <a:ext uri="{FF2B5EF4-FFF2-40B4-BE49-F238E27FC236}">
                          <a16:creationId xmlns:a16="http://schemas.microsoft.com/office/drawing/2014/main" id="{D4E20025-D31F-4A44-961F-883AEA712D14}"/>
                        </a:ext>
                      </a:extLst>
                    </p:cNvPr>
                    <p:cNvSpPr/>
                    <p:nvPr/>
                  </p:nvSpPr>
                  <p:spPr>
                    <a:xfrm>
                      <a:off x="6413068" y="6817335"/>
                      <a:ext cx="111112" cy="129798"/>
                    </a:xfrm>
                    <a:custGeom>
                      <a:avLst/>
                      <a:gdLst>
                        <a:gd name="connsiteX0" fmla="*/ 102480 w 111112"/>
                        <a:gd name="connsiteY0" fmla="*/ 257 h 129798"/>
                        <a:gd name="connsiteX1" fmla="*/ 40452 w 111112"/>
                        <a:gd name="connsiteY1" fmla="*/ 40709 h 129798"/>
                        <a:gd name="connsiteX2" fmla="*/ 0 w 111112"/>
                        <a:gd name="connsiteY2" fmla="*/ 129705 h 129798"/>
                        <a:gd name="connsiteX3" fmla="*/ 37755 w 111112"/>
                        <a:gd name="connsiteY3" fmla="*/ 51497 h 129798"/>
                        <a:gd name="connsiteX4" fmla="*/ 110570 w 111112"/>
                        <a:gd name="connsiteY4" fmla="*/ 2954 h 129798"/>
                        <a:gd name="connsiteX5" fmla="*/ 102480 w 111112"/>
                        <a:gd name="connsiteY5" fmla="*/ 257 h 1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112" h="129798">
                          <a:moveTo>
                            <a:pt x="102480" y="257"/>
                          </a:moveTo>
                          <a:cubicBezTo>
                            <a:pt x="72814" y="-2440"/>
                            <a:pt x="56633" y="16438"/>
                            <a:pt x="40452" y="40709"/>
                          </a:cubicBezTo>
                          <a:cubicBezTo>
                            <a:pt x="21575" y="64981"/>
                            <a:pt x="8091" y="97343"/>
                            <a:pt x="0" y="129705"/>
                          </a:cubicBezTo>
                          <a:cubicBezTo>
                            <a:pt x="0" y="132402"/>
                            <a:pt x="21575" y="75768"/>
                            <a:pt x="37755" y="51497"/>
                          </a:cubicBezTo>
                          <a:cubicBezTo>
                            <a:pt x="56633" y="24528"/>
                            <a:pt x="80905" y="2954"/>
                            <a:pt x="110570" y="2954"/>
                          </a:cubicBezTo>
                          <a:cubicBezTo>
                            <a:pt x="113267" y="2954"/>
                            <a:pt x="105176" y="2954"/>
                            <a:pt x="102480" y="257"/>
                          </a:cubicBezTo>
                          <a:close/>
                        </a:path>
                      </a:pathLst>
                    </a:custGeom>
                    <a:solidFill>
                      <a:srgbClr val="DCFB8E">
                        <a:alpha val="30000"/>
                      </a:srgbClr>
                    </a:solidFill>
                    <a:ln w="26947" cap="flat">
                      <a:noFill/>
                      <a:prstDash val="solid"/>
                      <a:miter/>
                    </a:ln>
                  </p:spPr>
                  <p:txBody>
                    <a:bodyPr rtlCol="1" anchor="ctr"/>
                    <a:lstStyle/>
                    <a:p>
                      <a:endParaRPr lang="ar-SA"/>
                    </a:p>
                  </p:txBody>
                </p:sp>
                <p:sp>
                  <p:nvSpPr>
                    <p:cNvPr id="305" name="شكل حر: شكل 2044">
                      <a:extLst>
                        <a:ext uri="{FF2B5EF4-FFF2-40B4-BE49-F238E27FC236}">
                          <a16:creationId xmlns:a16="http://schemas.microsoft.com/office/drawing/2014/main" id="{BC5524A0-2AA9-4716-9268-3A8A4AFB9094}"/>
                        </a:ext>
                      </a:extLst>
                    </p:cNvPr>
                    <p:cNvSpPr/>
                    <p:nvPr/>
                  </p:nvSpPr>
                  <p:spPr>
                    <a:xfrm>
                      <a:off x="6407674" y="6808234"/>
                      <a:ext cx="88995" cy="49810"/>
                    </a:xfrm>
                    <a:custGeom>
                      <a:avLst/>
                      <a:gdLst>
                        <a:gd name="connsiteX0" fmla="*/ 83602 w 88995"/>
                        <a:gd name="connsiteY0" fmla="*/ 1267 h 49810"/>
                        <a:gd name="connsiteX1" fmla="*/ 0 w 88995"/>
                        <a:gd name="connsiteY1" fmla="*/ 49810 h 49810"/>
                        <a:gd name="connsiteX2" fmla="*/ 10787 w 88995"/>
                        <a:gd name="connsiteY2" fmla="*/ 39023 h 49810"/>
                        <a:gd name="connsiteX3" fmla="*/ 88995 w 88995"/>
                        <a:gd name="connsiteY3" fmla="*/ 3964 h 49810"/>
                        <a:gd name="connsiteX4" fmla="*/ 83602 w 88995"/>
                        <a:gd name="connsiteY4" fmla="*/ 1267 h 49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995" h="49810">
                          <a:moveTo>
                            <a:pt x="83602" y="1267"/>
                          </a:moveTo>
                          <a:cubicBezTo>
                            <a:pt x="51240" y="-6823"/>
                            <a:pt x="16181" y="25538"/>
                            <a:pt x="0" y="49810"/>
                          </a:cubicBezTo>
                          <a:cubicBezTo>
                            <a:pt x="0" y="49810"/>
                            <a:pt x="10787" y="39023"/>
                            <a:pt x="10787" y="39023"/>
                          </a:cubicBezTo>
                          <a:cubicBezTo>
                            <a:pt x="29665" y="12054"/>
                            <a:pt x="56633" y="-1430"/>
                            <a:pt x="88995" y="3964"/>
                          </a:cubicBezTo>
                          <a:cubicBezTo>
                            <a:pt x="88995" y="3964"/>
                            <a:pt x="83602" y="3964"/>
                            <a:pt x="83602" y="1267"/>
                          </a:cubicBezTo>
                          <a:close/>
                        </a:path>
                      </a:pathLst>
                    </a:custGeom>
                    <a:solidFill>
                      <a:srgbClr val="DCFB8E">
                        <a:alpha val="30000"/>
                      </a:srgbClr>
                    </a:solidFill>
                    <a:ln w="26947" cap="flat">
                      <a:noFill/>
                      <a:prstDash val="solid"/>
                      <a:miter/>
                    </a:ln>
                  </p:spPr>
                  <p:txBody>
                    <a:bodyPr rtlCol="1" anchor="ctr"/>
                    <a:lstStyle/>
                    <a:p>
                      <a:endParaRPr lang="ar-SA"/>
                    </a:p>
                  </p:txBody>
                </p:sp>
                <p:sp>
                  <p:nvSpPr>
                    <p:cNvPr id="306" name="شكل حر: شكل 2045">
                      <a:extLst>
                        <a:ext uri="{FF2B5EF4-FFF2-40B4-BE49-F238E27FC236}">
                          <a16:creationId xmlns:a16="http://schemas.microsoft.com/office/drawing/2014/main" id="{D6F67D35-163A-42FE-8DFD-C5010D432905}"/>
                        </a:ext>
                      </a:extLst>
                    </p:cNvPr>
                    <p:cNvSpPr/>
                    <p:nvPr/>
                  </p:nvSpPr>
                  <p:spPr>
                    <a:xfrm>
                      <a:off x="6096340" y="6507456"/>
                      <a:ext cx="160311" cy="418065"/>
                    </a:xfrm>
                    <a:custGeom>
                      <a:avLst/>
                      <a:gdLst>
                        <a:gd name="connsiteX0" fmla="*/ 160312 w 160311"/>
                        <a:gd name="connsiteY0" fmla="*/ 418009 h 418065"/>
                        <a:gd name="connsiteX1" fmla="*/ 117162 w 160311"/>
                        <a:gd name="connsiteY1" fmla="*/ 231927 h 418065"/>
                        <a:gd name="connsiteX2" fmla="*/ 87497 w 160311"/>
                        <a:gd name="connsiteY2" fmla="*/ 142932 h 418065"/>
                        <a:gd name="connsiteX3" fmla="*/ 47045 w 160311"/>
                        <a:gd name="connsiteY3" fmla="*/ 62027 h 418065"/>
                        <a:gd name="connsiteX4" fmla="*/ 1199 w 160311"/>
                        <a:gd name="connsiteY4" fmla="*/ 0 h 418065"/>
                        <a:gd name="connsiteX5" fmla="*/ 1199 w 160311"/>
                        <a:gd name="connsiteY5" fmla="*/ 2697 h 418065"/>
                        <a:gd name="connsiteX6" fmla="*/ 84800 w 160311"/>
                        <a:gd name="connsiteY6" fmla="*/ 148326 h 418065"/>
                        <a:gd name="connsiteX7" fmla="*/ 114466 w 160311"/>
                        <a:gd name="connsiteY7" fmla="*/ 240018 h 418065"/>
                        <a:gd name="connsiteX8" fmla="*/ 138737 w 160311"/>
                        <a:gd name="connsiteY8" fmla="*/ 326317 h 418065"/>
                        <a:gd name="connsiteX9" fmla="*/ 160312 w 160311"/>
                        <a:gd name="connsiteY9" fmla="*/ 418009 h 418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0311" h="418065">
                          <a:moveTo>
                            <a:pt x="160312" y="418009"/>
                          </a:moveTo>
                          <a:cubicBezTo>
                            <a:pt x="154918" y="385647"/>
                            <a:pt x="125253" y="264290"/>
                            <a:pt x="117162" y="231927"/>
                          </a:cubicBezTo>
                          <a:cubicBezTo>
                            <a:pt x="109072" y="202262"/>
                            <a:pt x="98284" y="172597"/>
                            <a:pt x="87497" y="142932"/>
                          </a:cubicBezTo>
                          <a:cubicBezTo>
                            <a:pt x="76710" y="113267"/>
                            <a:pt x="60529" y="88996"/>
                            <a:pt x="47045" y="62027"/>
                          </a:cubicBezTo>
                          <a:cubicBezTo>
                            <a:pt x="33561" y="37755"/>
                            <a:pt x="20076" y="16181"/>
                            <a:pt x="1199" y="0"/>
                          </a:cubicBezTo>
                          <a:cubicBezTo>
                            <a:pt x="1199" y="0"/>
                            <a:pt x="-1498" y="0"/>
                            <a:pt x="1199" y="2697"/>
                          </a:cubicBezTo>
                          <a:cubicBezTo>
                            <a:pt x="41651" y="40452"/>
                            <a:pt x="63225" y="97086"/>
                            <a:pt x="84800" y="148326"/>
                          </a:cubicBezTo>
                          <a:cubicBezTo>
                            <a:pt x="95588" y="177991"/>
                            <a:pt x="106375" y="207656"/>
                            <a:pt x="114466" y="240018"/>
                          </a:cubicBezTo>
                          <a:cubicBezTo>
                            <a:pt x="122556" y="269683"/>
                            <a:pt x="130646" y="293955"/>
                            <a:pt x="138737" y="326317"/>
                          </a:cubicBezTo>
                          <a:cubicBezTo>
                            <a:pt x="138737" y="326317"/>
                            <a:pt x="160312" y="420706"/>
                            <a:pt x="160312" y="418009"/>
                          </a:cubicBezTo>
                          <a:close/>
                        </a:path>
                      </a:pathLst>
                    </a:custGeom>
                    <a:solidFill>
                      <a:srgbClr val="DCFB8E">
                        <a:alpha val="30000"/>
                      </a:srgbClr>
                    </a:solidFill>
                    <a:ln w="26947" cap="flat">
                      <a:noFill/>
                      <a:prstDash val="solid"/>
                      <a:miter/>
                    </a:ln>
                  </p:spPr>
                  <p:txBody>
                    <a:bodyPr rtlCol="1" anchor="ctr"/>
                    <a:lstStyle/>
                    <a:p>
                      <a:endParaRPr lang="ar-SA"/>
                    </a:p>
                  </p:txBody>
                </p:sp>
              </p:grpSp>
              <p:sp>
                <p:nvSpPr>
                  <p:cNvPr id="152" name="شكل حر: شكل 2046">
                    <a:extLst>
                      <a:ext uri="{FF2B5EF4-FFF2-40B4-BE49-F238E27FC236}">
                        <a16:creationId xmlns:a16="http://schemas.microsoft.com/office/drawing/2014/main" id="{331FEE90-E544-4898-9CB8-F1FDFD2ACDBD}"/>
                      </a:ext>
                    </a:extLst>
                  </p:cNvPr>
                  <p:cNvSpPr/>
                  <p:nvPr/>
                </p:nvSpPr>
                <p:spPr>
                  <a:xfrm>
                    <a:off x="7696760" y="6502062"/>
                    <a:ext cx="26968" cy="26968"/>
                  </a:xfrm>
                  <a:custGeom>
                    <a:avLst/>
                    <a:gdLst>
                      <a:gd name="connsiteX0" fmla="*/ 0 w 26968"/>
                      <a:gd name="connsiteY0" fmla="*/ 0 h 26968"/>
                      <a:gd name="connsiteX1" fmla="*/ 0 w 26968"/>
                      <a:gd name="connsiteY1" fmla="*/ 0 h 26968"/>
                      <a:gd name="connsiteX2" fmla="*/ 0 w 26968"/>
                      <a:gd name="connsiteY2" fmla="*/ 0 h 26968"/>
                    </a:gdLst>
                    <a:ahLst/>
                    <a:cxnLst>
                      <a:cxn ang="0">
                        <a:pos x="connsiteX0" y="connsiteY0"/>
                      </a:cxn>
                      <a:cxn ang="0">
                        <a:pos x="connsiteX1" y="connsiteY1"/>
                      </a:cxn>
                      <a:cxn ang="0">
                        <a:pos x="connsiteX2" y="connsiteY2"/>
                      </a:cxn>
                    </a:cxnLst>
                    <a:rect l="l" t="t" r="r" b="b"/>
                    <a:pathLst>
                      <a:path w="26968" h="26968">
                        <a:moveTo>
                          <a:pt x="0" y="0"/>
                        </a:moveTo>
                        <a:lnTo>
                          <a:pt x="0" y="0"/>
                        </a:lnTo>
                        <a:lnTo>
                          <a:pt x="0" y="0"/>
                        </a:lnTo>
                        <a:close/>
                      </a:path>
                    </a:pathLst>
                  </a:custGeom>
                  <a:solidFill>
                    <a:srgbClr val="004D67"/>
                  </a:solidFill>
                  <a:ln w="26947" cap="flat">
                    <a:noFill/>
                    <a:prstDash val="solid"/>
                    <a:miter/>
                  </a:ln>
                </p:spPr>
                <p:txBody>
                  <a:bodyPr rtlCol="1" anchor="ctr"/>
                  <a:lstStyle/>
                  <a:p>
                    <a:endParaRPr lang="ar-SA"/>
                  </a:p>
                </p:txBody>
              </p:sp>
              <p:sp>
                <p:nvSpPr>
                  <p:cNvPr id="153" name="شكل حر: شكل 2047">
                    <a:extLst>
                      <a:ext uri="{FF2B5EF4-FFF2-40B4-BE49-F238E27FC236}">
                        <a16:creationId xmlns:a16="http://schemas.microsoft.com/office/drawing/2014/main" id="{AAE5E5A1-6862-42D0-878E-6F589B112CE4}"/>
                      </a:ext>
                    </a:extLst>
                  </p:cNvPr>
                  <p:cNvSpPr/>
                  <p:nvPr/>
                </p:nvSpPr>
                <p:spPr>
                  <a:xfrm>
                    <a:off x="7696760" y="6502062"/>
                    <a:ext cx="26968" cy="2696"/>
                  </a:xfrm>
                  <a:custGeom>
                    <a:avLst/>
                    <a:gdLst>
                      <a:gd name="connsiteX0" fmla="*/ 0 w 26968"/>
                      <a:gd name="connsiteY0" fmla="*/ 0 h 2696"/>
                      <a:gd name="connsiteX1" fmla="*/ 0 w 26968"/>
                      <a:gd name="connsiteY1" fmla="*/ 0 h 2696"/>
                      <a:gd name="connsiteX2" fmla="*/ 0 w 26968"/>
                      <a:gd name="connsiteY2" fmla="*/ 2697 h 2696"/>
                      <a:gd name="connsiteX3" fmla="*/ 0 w 26968"/>
                      <a:gd name="connsiteY3" fmla="*/ 0 h 2696"/>
                    </a:gdLst>
                    <a:ahLst/>
                    <a:cxnLst>
                      <a:cxn ang="0">
                        <a:pos x="connsiteX0" y="connsiteY0"/>
                      </a:cxn>
                      <a:cxn ang="0">
                        <a:pos x="connsiteX1" y="connsiteY1"/>
                      </a:cxn>
                      <a:cxn ang="0">
                        <a:pos x="connsiteX2" y="connsiteY2"/>
                      </a:cxn>
                      <a:cxn ang="0">
                        <a:pos x="connsiteX3" y="connsiteY3"/>
                      </a:cxn>
                    </a:cxnLst>
                    <a:rect l="l" t="t" r="r" b="b"/>
                    <a:pathLst>
                      <a:path w="26968" h="2696">
                        <a:moveTo>
                          <a:pt x="0" y="0"/>
                        </a:moveTo>
                        <a:lnTo>
                          <a:pt x="0" y="0"/>
                        </a:lnTo>
                        <a:cubicBezTo>
                          <a:pt x="0" y="0"/>
                          <a:pt x="0" y="2697"/>
                          <a:pt x="0" y="2697"/>
                        </a:cubicBezTo>
                        <a:cubicBezTo>
                          <a:pt x="0" y="2697"/>
                          <a:pt x="0" y="0"/>
                          <a:pt x="0" y="0"/>
                        </a:cubicBezTo>
                        <a:close/>
                      </a:path>
                    </a:pathLst>
                  </a:custGeom>
                  <a:solidFill>
                    <a:srgbClr val="004D67"/>
                  </a:solidFill>
                  <a:ln w="26947" cap="flat">
                    <a:noFill/>
                    <a:prstDash val="solid"/>
                    <a:miter/>
                  </a:ln>
                </p:spPr>
                <p:txBody>
                  <a:bodyPr rtlCol="1" anchor="ctr"/>
                  <a:lstStyle/>
                  <a:p>
                    <a:endParaRPr lang="ar-SA"/>
                  </a:p>
                </p:txBody>
              </p:sp>
              <p:grpSp>
                <p:nvGrpSpPr>
                  <p:cNvPr id="154" name="رسم 4">
                    <a:extLst>
                      <a:ext uri="{FF2B5EF4-FFF2-40B4-BE49-F238E27FC236}">
                        <a16:creationId xmlns:a16="http://schemas.microsoft.com/office/drawing/2014/main" id="{53734017-93E6-4D6C-9944-8DAA08CE659A}"/>
                      </a:ext>
                    </a:extLst>
                  </p:cNvPr>
                  <p:cNvGrpSpPr/>
                  <p:nvPr/>
                </p:nvGrpSpPr>
                <p:grpSpPr>
                  <a:xfrm>
                    <a:off x="5541991" y="5766837"/>
                    <a:ext cx="757252" cy="1266501"/>
                    <a:chOff x="5541991" y="5766837"/>
                    <a:chExt cx="757252" cy="1266501"/>
                  </a:xfrm>
                  <a:solidFill>
                    <a:schemeClr val="accent1"/>
                  </a:solidFill>
                </p:grpSpPr>
                <p:sp>
                  <p:nvSpPr>
                    <p:cNvPr id="264" name="شكل حر: شكل 2049">
                      <a:extLst>
                        <a:ext uri="{FF2B5EF4-FFF2-40B4-BE49-F238E27FC236}">
                          <a16:creationId xmlns:a16="http://schemas.microsoft.com/office/drawing/2014/main" id="{C0DE5FF6-FF5C-4128-A178-8B17ACCBE704}"/>
                        </a:ext>
                      </a:extLst>
                    </p:cNvPr>
                    <p:cNvSpPr/>
                    <p:nvPr/>
                  </p:nvSpPr>
                  <p:spPr>
                    <a:xfrm>
                      <a:off x="5873701" y="6412447"/>
                      <a:ext cx="423402" cy="618194"/>
                    </a:xfrm>
                    <a:custGeom>
                      <a:avLst/>
                      <a:gdLst>
                        <a:gd name="connsiteX0" fmla="*/ 215747 w 423402"/>
                        <a:gd name="connsiteY0" fmla="*/ 113887 h 618194"/>
                        <a:gd name="connsiteX1" fmla="*/ 83602 w 423402"/>
                        <a:gd name="connsiteY1" fmla="*/ 480656 h 618194"/>
                        <a:gd name="connsiteX2" fmla="*/ 70117 w 423402"/>
                        <a:gd name="connsiteY2" fmla="*/ 618195 h 618194"/>
                        <a:gd name="connsiteX3" fmla="*/ 0 w 423402"/>
                        <a:gd name="connsiteY3" fmla="*/ 618195 h 618194"/>
                        <a:gd name="connsiteX4" fmla="*/ 0 w 423402"/>
                        <a:gd name="connsiteY4" fmla="*/ 607407 h 618194"/>
                        <a:gd name="connsiteX5" fmla="*/ 43149 w 423402"/>
                        <a:gd name="connsiteY5" fmla="*/ 364692 h 618194"/>
                        <a:gd name="connsiteX6" fmla="*/ 148326 w 423402"/>
                        <a:gd name="connsiteY6" fmla="*/ 119280 h 618194"/>
                        <a:gd name="connsiteX7" fmla="*/ 296652 w 423402"/>
                        <a:gd name="connsiteY7" fmla="*/ 620 h 618194"/>
                        <a:gd name="connsiteX8" fmla="*/ 423403 w 423402"/>
                        <a:gd name="connsiteY8" fmla="*/ 173217 h 618194"/>
                        <a:gd name="connsiteX9" fmla="*/ 215747 w 423402"/>
                        <a:gd name="connsiteY9" fmla="*/ 113887 h 618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3402" h="618194">
                          <a:moveTo>
                            <a:pt x="215747" y="113887"/>
                          </a:moveTo>
                          <a:cubicBezTo>
                            <a:pt x="145629" y="216367"/>
                            <a:pt x="110570" y="351208"/>
                            <a:pt x="83602" y="480656"/>
                          </a:cubicBezTo>
                          <a:cubicBezTo>
                            <a:pt x="75511" y="526502"/>
                            <a:pt x="70117" y="572348"/>
                            <a:pt x="70117" y="618195"/>
                          </a:cubicBezTo>
                          <a:lnTo>
                            <a:pt x="0" y="618195"/>
                          </a:lnTo>
                          <a:cubicBezTo>
                            <a:pt x="0" y="615498"/>
                            <a:pt x="0" y="610104"/>
                            <a:pt x="0" y="607407"/>
                          </a:cubicBezTo>
                          <a:cubicBezTo>
                            <a:pt x="0" y="523806"/>
                            <a:pt x="10787" y="437507"/>
                            <a:pt x="43149" y="364692"/>
                          </a:cubicBezTo>
                          <a:cubicBezTo>
                            <a:pt x="78208" y="283787"/>
                            <a:pt x="102480" y="189398"/>
                            <a:pt x="148326" y="119280"/>
                          </a:cubicBezTo>
                          <a:cubicBezTo>
                            <a:pt x="180688" y="65344"/>
                            <a:pt x="237321" y="-7471"/>
                            <a:pt x="296652" y="620"/>
                          </a:cubicBezTo>
                          <a:cubicBezTo>
                            <a:pt x="358679" y="41072"/>
                            <a:pt x="393737" y="97706"/>
                            <a:pt x="423403" y="173217"/>
                          </a:cubicBezTo>
                          <a:cubicBezTo>
                            <a:pt x="372163" y="121977"/>
                            <a:pt x="272380" y="30285"/>
                            <a:pt x="215747" y="113887"/>
                          </a:cubicBezTo>
                          <a:close/>
                        </a:path>
                      </a:pathLst>
                    </a:custGeom>
                    <a:solidFill>
                      <a:srgbClr val="242D3E"/>
                    </a:solidFill>
                    <a:ln w="26947" cap="flat">
                      <a:noFill/>
                      <a:prstDash val="solid"/>
                      <a:miter/>
                    </a:ln>
                  </p:spPr>
                  <p:txBody>
                    <a:bodyPr rtlCol="1" anchor="ctr"/>
                    <a:lstStyle/>
                    <a:p>
                      <a:endParaRPr lang="ar-SA"/>
                    </a:p>
                  </p:txBody>
                </p:sp>
                <p:sp>
                  <p:nvSpPr>
                    <p:cNvPr id="265" name="شكل حر: شكل 2050">
                      <a:extLst>
                        <a:ext uri="{FF2B5EF4-FFF2-40B4-BE49-F238E27FC236}">
                          <a16:creationId xmlns:a16="http://schemas.microsoft.com/office/drawing/2014/main" id="{E5F1DDC6-5A87-48F8-9236-9B8630626186}"/>
                        </a:ext>
                      </a:extLst>
                    </p:cNvPr>
                    <p:cNvSpPr/>
                    <p:nvPr/>
                  </p:nvSpPr>
                  <p:spPr>
                    <a:xfrm>
                      <a:off x="5794376" y="6108122"/>
                      <a:ext cx="504867" cy="925215"/>
                    </a:xfrm>
                    <a:custGeom>
                      <a:avLst/>
                      <a:gdLst>
                        <a:gd name="connsiteX0" fmla="*/ 370583 w 504867"/>
                        <a:gd name="connsiteY0" fmla="*/ 172799 h 925215"/>
                        <a:gd name="connsiteX1" fmla="*/ 281588 w 504867"/>
                        <a:gd name="connsiteY1" fmla="*/ 108076 h 925215"/>
                        <a:gd name="connsiteX2" fmla="*/ 189895 w 504867"/>
                        <a:gd name="connsiteY2" fmla="*/ 153922 h 925215"/>
                        <a:gd name="connsiteX3" fmla="*/ 98203 w 504867"/>
                        <a:gd name="connsiteY3" fmla="*/ 720257 h 925215"/>
                        <a:gd name="connsiteX4" fmla="*/ 114384 w 504867"/>
                        <a:gd name="connsiteY4" fmla="*/ 925216 h 925215"/>
                        <a:gd name="connsiteX5" fmla="*/ 3814 w 504867"/>
                        <a:gd name="connsiteY5" fmla="*/ 925216 h 925215"/>
                        <a:gd name="connsiteX6" fmla="*/ 1117 w 504867"/>
                        <a:gd name="connsiteY6" fmla="*/ 720257 h 925215"/>
                        <a:gd name="connsiteX7" fmla="*/ 36176 w 504867"/>
                        <a:gd name="connsiteY7" fmla="*/ 310338 h 925215"/>
                        <a:gd name="connsiteX8" fmla="*/ 171017 w 504867"/>
                        <a:gd name="connsiteY8" fmla="*/ 56836 h 925215"/>
                        <a:gd name="connsiteX9" fmla="*/ 268104 w 504867"/>
                        <a:gd name="connsiteY9" fmla="*/ 8293 h 925215"/>
                        <a:gd name="connsiteX10" fmla="*/ 416429 w 504867"/>
                        <a:gd name="connsiteY10" fmla="*/ 43352 h 925215"/>
                        <a:gd name="connsiteX11" fmla="*/ 497334 w 504867"/>
                        <a:gd name="connsiteY11" fmla="*/ 197071 h 925215"/>
                        <a:gd name="connsiteX12" fmla="*/ 486547 w 504867"/>
                        <a:gd name="connsiteY12" fmla="*/ 404727 h 925215"/>
                        <a:gd name="connsiteX13" fmla="*/ 370583 w 504867"/>
                        <a:gd name="connsiteY13" fmla="*/ 172799 h 925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4867" h="925215">
                          <a:moveTo>
                            <a:pt x="370583" y="172799"/>
                          </a:moveTo>
                          <a:cubicBezTo>
                            <a:pt x="346312" y="143134"/>
                            <a:pt x="313950" y="124257"/>
                            <a:pt x="281588" y="108076"/>
                          </a:cubicBezTo>
                          <a:cubicBezTo>
                            <a:pt x="235742" y="86501"/>
                            <a:pt x="219561" y="105379"/>
                            <a:pt x="189895" y="153922"/>
                          </a:cubicBezTo>
                          <a:cubicBezTo>
                            <a:pt x="98203" y="299551"/>
                            <a:pt x="87416" y="542266"/>
                            <a:pt x="98203" y="720257"/>
                          </a:cubicBezTo>
                          <a:cubicBezTo>
                            <a:pt x="103597" y="787677"/>
                            <a:pt x="108990" y="857795"/>
                            <a:pt x="114384" y="925216"/>
                          </a:cubicBezTo>
                          <a:lnTo>
                            <a:pt x="3814" y="925216"/>
                          </a:lnTo>
                          <a:cubicBezTo>
                            <a:pt x="1117" y="857795"/>
                            <a:pt x="-1580" y="787677"/>
                            <a:pt x="1117" y="720257"/>
                          </a:cubicBezTo>
                          <a:cubicBezTo>
                            <a:pt x="3814" y="585415"/>
                            <a:pt x="-1580" y="437089"/>
                            <a:pt x="36176" y="310338"/>
                          </a:cubicBezTo>
                          <a:cubicBezTo>
                            <a:pt x="60448" y="229433"/>
                            <a:pt x="106294" y="102682"/>
                            <a:pt x="171017" y="56836"/>
                          </a:cubicBezTo>
                          <a:cubicBezTo>
                            <a:pt x="184502" y="27171"/>
                            <a:pt x="246529" y="13686"/>
                            <a:pt x="268104" y="8293"/>
                          </a:cubicBezTo>
                          <a:cubicBezTo>
                            <a:pt x="322040" y="-7888"/>
                            <a:pt x="373280" y="-2495"/>
                            <a:pt x="416429" y="43352"/>
                          </a:cubicBezTo>
                          <a:cubicBezTo>
                            <a:pt x="454185" y="83804"/>
                            <a:pt x="481153" y="140437"/>
                            <a:pt x="497334" y="197071"/>
                          </a:cubicBezTo>
                          <a:cubicBezTo>
                            <a:pt x="516212" y="267189"/>
                            <a:pt x="494637" y="337306"/>
                            <a:pt x="486547" y="404727"/>
                          </a:cubicBezTo>
                          <a:cubicBezTo>
                            <a:pt x="475760" y="310338"/>
                            <a:pt x="424520" y="229433"/>
                            <a:pt x="370583" y="172799"/>
                          </a:cubicBezTo>
                          <a:close/>
                        </a:path>
                      </a:pathLst>
                    </a:custGeom>
                    <a:solidFill>
                      <a:srgbClr val="315358"/>
                    </a:solidFill>
                    <a:ln w="26947" cap="flat">
                      <a:noFill/>
                      <a:prstDash val="solid"/>
                      <a:miter/>
                    </a:ln>
                  </p:spPr>
                  <p:txBody>
                    <a:bodyPr rtlCol="1" anchor="ctr"/>
                    <a:lstStyle/>
                    <a:p>
                      <a:endParaRPr lang="ar-SA"/>
                    </a:p>
                  </p:txBody>
                </p:sp>
                <p:sp>
                  <p:nvSpPr>
                    <p:cNvPr id="266" name="شكل حر: شكل 2051">
                      <a:extLst>
                        <a:ext uri="{FF2B5EF4-FFF2-40B4-BE49-F238E27FC236}">
                          <a16:creationId xmlns:a16="http://schemas.microsoft.com/office/drawing/2014/main" id="{E20994A7-A0F5-4382-9EB5-BEF5C2440D1B}"/>
                        </a:ext>
                      </a:extLst>
                    </p:cNvPr>
                    <p:cNvSpPr/>
                    <p:nvPr/>
                  </p:nvSpPr>
                  <p:spPr>
                    <a:xfrm>
                      <a:off x="6075964" y="6103543"/>
                      <a:ext cx="223279" cy="403913"/>
                    </a:xfrm>
                    <a:custGeom>
                      <a:avLst/>
                      <a:gdLst>
                        <a:gd name="connsiteX0" fmla="*/ 134842 w 223279"/>
                        <a:gd name="connsiteY0" fmla="*/ 136927 h 403913"/>
                        <a:gd name="connsiteX1" fmla="*/ 21575 w 223279"/>
                        <a:gd name="connsiteY1" fmla="*/ 20963 h 403913"/>
                        <a:gd name="connsiteX2" fmla="*/ 0 w 223279"/>
                        <a:gd name="connsiteY2" fmla="*/ 4782 h 403913"/>
                        <a:gd name="connsiteX3" fmla="*/ 134842 w 223279"/>
                        <a:gd name="connsiteY3" fmla="*/ 42537 h 403913"/>
                        <a:gd name="connsiteX4" fmla="*/ 215747 w 223279"/>
                        <a:gd name="connsiteY4" fmla="*/ 196257 h 403913"/>
                        <a:gd name="connsiteX5" fmla="*/ 204959 w 223279"/>
                        <a:gd name="connsiteY5" fmla="*/ 403913 h 403913"/>
                        <a:gd name="connsiteX6" fmla="*/ 204959 w 223279"/>
                        <a:gd name="connsiteY6" fmla="*/ 395823 h 403913"/>
                        <a:gd name="connsiteX7" fmla="*/ 134842 w 223279"/>
                        <a:gd name="connsiteY7" fmla="*/ 136927 h 40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3279" h="403913">
                          <a:moveTo>
                            <a:pt x="134842" y="136927"/>
                          </a:moveTo>
                          <a:cubicBezTo>
                            <a:pt x="97086" y="99171"/>
                            <a:pt x="64724" y="56022"/>
                            <a:pt x="21575" y="20963"/>
                          </a:cubicBezTo>
                          <a:cubicBezTo>
                            <a:pt x="13484" y="15569"/>
                            <a:pt x="8091" y="10176"/>
                            <a:pt x="0" y="4782"/>
                          </a:cubicBezTo>
                          <a:cubicBezTo>
                            <a:pt x="48543" y="-6005"/>
                            <a:pt x="94389" y="-612"/>
                            <a:pt x="134842" y="42537"/>
                          </a:cubicBezTo>
                          <a:cubicBezTo>
                            <a:pt x="172597" y="82990"/>
                            <a:pt x="199565" y="139624"/>
                            <a:pt x="215747" y="196257"/>
                          </a:cubicBezTo>
                          <a:cubicBezTo>
                            <a:pt x="234624" y="266375"/>
                            <a:pt x="213050" y="336492"/>
                            <a:pt x="204959" y="403913"/>
                          </a:cubicBezTo>
                          <a:cubicBezTo>
                            <a:pt x="204959" y="401216"/>
                            <a:pt x="204959" y="398520"/>
                            <a:pt x="204959" y="395823"/>
                          </a:cubicBezTo>
                          <a:cubicBezTo>
                            <a:pt x="196869" y="304131"/>
                            <a:pt x="196869" y="207044"/>
                            <a:pt x="134842" y="136927"/>
                          </a:cubicBezTo>
                          <a:close/>
                        </a:path>
                      </a:pathLst>
                    </a:custGeom>
                    <a:solidFill>
                      <a:srgbClr val="BDE665"/>
                    </a:solidFill>
                    <a:ln w="26947" cap="flat">
                      <a:noFill/>
                      <a:prstDash val="solid"/>
                      <a:miter/>
                    </a:ln>
                  </p:spPr>
                  <p:txBody>
                    <a:bodyPr rtlCol="1" anchor="ctr"/>
                    <a:lstStyle/>
                    <a:p>
                      <a:endParaRPr lang="ar-SA"/>
                    </a:p>
                  </p:txBody>
                </p:sp>
                <p:sp>
                  <p:nvSpPr>
                    <p:cNvPr id="267" name="شكل حر: شكل 2052">
                      <a:extLst>
                        <a:ext uri="{FF2B5EF4-FFF2-40B4-BE49-F238E27FC236}">
                          <a16:creationId xmlns:a16="http://schemas.microsoft.com/office/drawing/2014/main" id="{CDA1A50C-C4EC-440D-AD45-C0184077F727}"/>
                        </a:ext>
                      </a:extLst>
                    </p:cNvPr>
                    <p:cNvSpPr/>
                    <p:nvPr/>
                  </p:nvSpPr>
                  <p:spPr>
                    <a:xfrm>
                      <a:off x="5871004" y="6111022"/>
                      <a:ext cx="407221" cy="391040"/>
                    </a:xfrm>
                    <a:custGeom>
                      <a:avLst/>
                      <a:gdLst>
                        <a:gd name="connsiteX0" fmla="*/ 91693 w 407221"/>
                        <a:gd name="connsiteY0" fmla="*/ 51240 h 391040"/>
                        <a:gd name="connsiteX1" fmla="*/ 188778 w 407221"/>
                        <a:gd name="connsiteY1" fmla="*/ 2697 h 391040"/>
                        <a:gd name="connsiteX2" fmla="*/ 202262 w 407221"/>
                        <a:gd name="connsiteY2" fmla="*/ 0 h 391040"/>
                        <a:gd name="connsiteX3" fmla="*/ 223837 w 407221"/>
                        <a:gd name="connsiteY3" fmla="*/ 16181 h 391040"/>
                        <a:gd name="connsiteX4" fmla="*/ 337104 w 407221"/>
                        <a:gd name="connsiteY4" fmla="*/ 132145 h 391040"/>
                        <a:gd name="connsiteX5" fmla="*/ 407222 w 407221"/>
                        <a:gd name="connsiteY5" fmla="*/ 391041 h 391040"/>
                        <a:gd name="connsiteX6" fmla="*/ 293955 w 407221"/>
                        <a:gd name="connsiteY6" fmla="*/ 169900 h 391040"/>
                        <a:gd name="connsiteX7" fmla="*/ 213050 w 407221"/>
                        <a:gd name="connsiteY7" fmla="*/ 110570 h 391040"/>
                        <a:gd name="connsiteX8" fmla="*/ 75511 w 407221"/>
                        <a:gd name="connsiteY8" fmla="*/ 99783 h 391040"/>
                        <a:gd name="connsiteX9" fmla="*/ 0 w 407221"/>
                        <a:gd name="connsiteY9" fmla="*/ 188778 h 391040"/>
                        <a:gd name="connsiteX10" fmla="*/ 91693 w 407221"/>
                        <a:gd name="connsiteY10" fmla="*/ 51240 h 39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7221" h="391040">
                          <a:moveTo>
                            <a:pt x="91693" y="51240"/>
                          </a:moveTo>
                          <a:cubicBezTo>
                            <a:pt x="105177" y="21574"/>
                            <a:pt x="167204" y="8090"/>
                            <a:pt x="188778" y="2697"/>
                          </a:cubicBezTo>
                          <a:cubicBezTo>
                            <a:pt x="194172" y="2697"/>
                            <a:pt x="196869" y="0"/>
                            <a:pt x="202262" y="0"/>
                          </a:cubicBezTo>
                          <a:cubicBezTo>
                            <a:pt x="210353" y="5394"/>
                            <a:pt x="215747" y="10787"/>
                            <a:pt x="223837" y="16181"/>
                          </a:cubicBezTo>
                          <a:cubicBezTo>
                            <a:pt x="266987" y="51240"/>
                            <a:pt x="299349" y="94389"/>
                            <a:pt x="337104" y="132145"/>
                          </a:cubicBezTo>
                          <a:cubicBezTo>
                            <a:pt x="399131" y="202262"/>
                            <a:pt x="399131" y="299348"/>
                            <a:pt x="407222" y="391041"/>
                          </a:cubicBezTo>
                          <a:cubicBezTo>
                            <a:pt x="396434" y="304742"/>
                            <a:pt x="345195" y="226534"/>
                            <a:pt x="293955" y="169900"/>
                          </a:cubicBezTo>
                          <a:cubicBezTo>
                            <a:pt x="269683" y="142932"/>
                            <a:pt x="242715" y="124054"/>
                            <a:pt x="213050" y="110570"/>
                          </a:cubicBezTo>
                          <a:cubicBezTo>
                            <a:pt x="172598" y="78208"/>
                            <a:pt x="121357" y="59330"/>
                            <a:pt x="75511" y="99783"/>
                          </a:cubicBezTo>
                          <a:cubicBezTo>
                            <a:pt x="45846" y="126751"/>
                            <a:pt x="21575" y="156416"/>
                            <a:pt x="0" y="188778"/>
                          </a:cubicBezTo>
                          <a:cubicBezTo>
                            <a:pt x="24272" y="132145"/>
                            <a:pt x="56634" y="78208"/>
                            <a:pt x="91693" y="51240"/>
                          </a:cubicBezTo>
                          <a:close/>
                        </a:path>
                      </a:pathLst>
                    </a:custGeom>
                    <a:solidFill>
                      <a:srgbClr val="63B527"/>
                    </a:solidFill>
                    <a:ln w="26947" cap="flat">
                      <a:noFill/>
                      <a:prstDash val="solid"/>
                      <a:miter/>
                    </a:ln>
                  </p:spPr>
                  <p:txBody>
                    <a:bodyPr rtlCol="1" anchor="ctr"/>
                    <a:lstStyle/>
                    <a:p>
                      <a:endParaRPr lang="ar-SA"/>
                    </a:p>
                  </p:txBody>
                </p:sp>
                <p:sp>
                  <p:nvSpPr>
                    <p:cNvPr id="268" name="شكل حر: شكل 2053">
                      <a:extLst>
                        <a:ext uri="{FF2B5EF4-FFF2-40B4-BE49-F238E27FC236}">
                          <a16:creationId xmlns:a16="http://schemas.microsoft.com/office/drawing/2014/main" id="{B6E0EC30-6BB5-405A-BA3D-BDE49311D655}"/>
                        </a:ext>
                      </a:extLst>
                    </p:cNvPr>
                    <p:cNvSpPr/>
                    <p:nvPr/>
                  </p:nvSpPr>
                  <p:spPr>
                    <a:xfrm>
                      <a:off x="5835945" y="6189229"/>
                      <a:ext cx="250805" cy="844108"/>
                    </a:xfrm>
                    <a:custGeom>
                      <a:avLst/>
                      <a:gdLst>
                        <a:gd name="connsiteX0" fmla="*/ 148326 w 250805"/>
                        <a:gd name="connsiteY0" fmla="*/ 72814 h 844108"/>
                        <a:gd name="connsiteX1" fmla="*/ 56634 w 250805"/>
                        <a:gd name="connsiteY1" fmla="*/ 639149 h 844108"/>
                        <a:gd name="connsiteX2" fmla="*/ 72815 w 250805"/>
                        <a:gd name="connsiteY2" fmla="*/ 844108 h 844108"/>
                        <a:gd name="connsiteX3" fmla="*/ 0 w 250805"/>
                        <a:gd name="connsiteY3" fmla="*/ 844108 h 844108"/>
                        <a:gd name="connsiteX4" fmla="*/ 0 w 250805"/>
                        <a:gd name="connsiteY4" fmla="*/ 771294 h 844108"/>
                        <a:gd name="connsiteX5" fmla="*/ 24272 w 250805"/>
                        <a:gd name="connsiteY5" fmla="*/ 409919 h 844108"/>
                        <a:gd name="connsiteX6" fmla="*/ 167204 w 250805"/>
                        <a:gd name="connsiteY6" fmla="*/ 0 h 844108"/>
                        <a:gd name="connsiteX7" fmla="*/ 250806 w 250805"/>
                        <a:gd name="connsiteY7" fmla="*/ 35059 h 844108"/>
                        <a:gd name="connsiteX8" fmla="*/ 242715 w 250805"/>
                        <a:gd name="connsiteY8" fmla="*/ 29665 h 844108"/>
                        <a:gd name="connsiteX9" fmla="*/ 148326 w 250805"/>
                        <a:gd name="connsiteY9" fmla="*/ 72814 h 844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0805" h="844108">
                          <a:moveTo>
                            <a:pt x="148326" y="72814"/>
                          </a:moveTo>
                          <a:cubicBezTo>
                            <a:pt x="56634" y="218444"/>
                            <a:pt x="45846" y="461159"/>
                            <a:pt x="56634" y="639149"/>
                          </a:cubicBezTo>
                          <a:cubicBezTo>
                            <a:pt x="62027" y="706570"/>
                            <a:pt x="67421" y="776688"/>
                            <a:pt x="72815" y="844108"/>
                          </a:cubicBezTo>
                          <a:lnTo>
                            <a:pt x="0" y="844108"/>
                          </a:lnTo>
                          <a:cubicBezTo>
                            <a:pt x="0" y="819837"/>
                            <a:pt x="0" y="795566"/>
                            <a:pt x="0" y="771294"/>
                          </a:cubicBezTo>
                          <a:cubicBezTo>
                            <a:pt x="5394" y="652633"/>
                            <a:pt x="13484" y="531276"/>
                            <a:pt x="24272" y="409919"/>
                          </a:cubicBezTo>
                          <a:cubicBezTo>
                            <a:pt x="35059" y="264290"/>
                            <a:pt x="64724" y="86299"/>
                            <a:pt x="167204" y="0"/>
                          </a:cubicBezTo>
                          <a:cubicBezTo>
                            <a:pt x="196869" y="0"/>
                            <a:pt x="226534" y="13484"/>
                            <a:pt x="250806" y="35059"/>
                          </a:cubicBezTo>
                          <a:cubicBezTo>
                            <a:pt x="248109" y="32362"/>
                            <a:pt x="245412" y="32362"/>
                            <a:pt x="242715" y="29665"/>
                          </a:cubicBezTo>
                          <a:cubicBezTo>
                            <a:pt x="194172" y="5394"/>
                            <a:pt x="177991" y="24271"/>
                            <a:pt x="148326" y="72814"/>
                          </a:cubicBezTo>
                          <a:close/>
                        </a:path>
                      </a:pathLst>
                    </a:custGeom>
                    <a:solidFill>
                      <a:srgbClr val="006400"/>
                    </a:solidFill>
                    <a:ln w="26947" cap="flat">
                      <a:noFill/>
                      <a:prstDash val="solid"/>
                      <a:miter/>
                    </a:ln>
                  </p:spPr>
                  <p:txBody>
                    <a:bodyPr rtlCol="1" anchor="ctr"/>
                    <a:lstStyle/>
                    <a:p>
                      <a:endParaRPr lang="ar-SA"/>
                    </a:p>
                  </p:txBody>
                </p:sp>
                <p:sp>
                  <p:nvSpPr>
                    <p:cNvPr id="269" name="شكل حر: شكل 2054">
                      <a:extLst>
                        <a:ext uri="{FF2B5EF4-FFF2-40B4-BE49-F238E27FC236}">
                          <a16:creationId xmlns:a16="http://schemas.microsoft.com/office/drawing/2014/main" id="{CE1396C8-64BE-4653-8497-310B92A5E43A}"/>
                        </a:ext>
                      </a:extLst>
                    </p:cNvPr>
                    <p:cNvSpPr/>
                    <p:nvPr/>
                  </p:nvSpPr>
                  <p:spPr>
                    <a:xfrm>
                      <a:off x="6086042" y="6108325"/>
                      <a:ext cx="205383" cy="329222"/>
                    </a:xfrm>
                    <a:custGeom>
                      <a:avLst/>
                      <a:gdLst>
                        <a:gd name="connsiteX0" fmla="*/ 27678 w 205383"/>
                        <a:gd name="connsiteY0" fmla="*/ 2697 h 329222"/>
                        <a:gd name="connsiteX1" fmla="*/ 108583 w 205383"/>
                        <a:gd name="connsiteY1" fmla="*/ 26968 h 329222"/>
                        <a:gd name="connsiteX2" fmla="*/ 159823 w 205383"/>
                        <a:gd name="connsiteY2" fmla="*/ 99783 h 329222"/>
                        <a:gd name="connsiteX3" fmla="*/ 197578 w 205383"/>
                        <a:gd name="connsiteY3" fmla="*/ 188778 h 329222"/>
                        <a:gd name="connsiteX4" fmla="*/ 202972 w 205383"/>
                        <a:gd name="connsiteY4" fmla="*/ 304742 h 329222"/>
                        <a:gd name="connsiteX5" fmla="*/ 202972 w 205383"/>
                        <a:gd name="connsiteY5" fmla="*/ 329014 h 329222"/>
                        <a:gd name="connsiteX6" fmla="*/ 194881 w 205383"/>
                        <a:gd name="connsiteY6" fmla="*/ 202262 h 329222"/>
                        <a:gd name="connsiteX7" fmla="*/ 157126 w 205383"/>
                        <a:gd name="connsiteY7" fmla="*/ 115964 h 329222"/>
                        <a:gd name="connsiteX8" fmla="*/ 108583 w 205383"/>
                        <a:gd name="connsiteY8" fmla="*/ 43149 h 329222"/>
                        <a:gd name="connsiteX9" fmla="*/ 709 w 205383"/>
                        <a:gd name="connsiteY9" fmla="*/ 0 h 329222"/>
                        <a:gd name="connsiteX10" fmla="*/ 27678 w 205383"/>
                        <a:gd name="connsiteY10" fmla="*/ 2697 h 329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5383" h="329222">
                          <a:moveTo>
                            <a:pt x="27678" y="2697"/>
                          </a:moveTo>
                          <a:cubicBezTo>
                            <a:pt x="54646" y="5394"/>
                            <a:pt x="84311" y="8091"/>
                            <a:pt x="108583" y="26968"/>
                          </a:cubicBezTo>
                          <a:cubicBezTo>
                            <a:pt x="130157" y="45846"/>
                            <a:pt x="146338" y="72814"/>
                            <a:pt x="159823" y="99783"/>
                          </a:cubicBezTo>
                          <a:cubicBezTo>
                            <a:pt x="173307" y="126751"/>
                            <a:pt x="186791" y="156416"/>
                            <a:pt x="197578" y="188778"/>
                          </a:cubicBezTo>
                          <a:cubicBezTo>
                            <a:pt x="208365" y="226534"/>
                            <a:pt x="205669" y="266986"/>
                            <a:pt x="202972" y="304742"/>
                          </a:cubicBezTo>
                          <a:cubicBezTo>
                            <a:pt x="202972" y="307439"/>
                            <a:pt x="200275" y="331711"/>
                            <a:pt x="202972" y="329014"/>
                          </a:cubicBezTo>
                          <a:cubicBezTo>
                            <a:pt x="205669" y="293955"/>
                            <a:pt x="202972" y="237321"/>
                            <a:pt x="194881" y="202262"/>
                          </a:cubicBezTo>
                          <a:cubicBezTo>
                            <a:pt x="186791" y="172597"/>
                            <a:pt x="170610" y="142932"/>
                            <a:pt x="157126" y="115964"/>
                          </a:cubicBezTo>
                          <a:cubicBezTo>
                            <a:pt x="143641" y="88996"/>
                            <a:pt x="127460" y="64724"/>
                            <a:pt x="108583" y="43149"/>
                          </a:cubicBezTo>
                          <a:cubicBezTo>
                            <a:pt x="84311" y="18878"/>
                            <a:pt x="30375" y="8091"/>
                            <a:pt x="709" y="0"/>
                          </a:cubicBezTo>
                          <a:cubicBezTo>
                            <a:pt x="-4684" y="0"/>
                            <a:pt x="22284" y="2697"/>
                            <a:pt x="27678" y="2697"/>
                          </a:cubicBezTo>
                          <a:close/>
                        </a:path>
                      </a:pathLst>
                    </a:custGeom>
                    <a:solidFill>
                      <a:srgbClr val="DCFB8E"/>
                    </a:solidFill>
                    <a:ln w="26947" cap="flat">
                      <a:noFill/>
                      <a:prstDash val="solid"/>
                      <a:miter/>
                    </a:ln>
                  </p:spPr>
                  <p:txBody>
                    <a:bodyPr rtlCol="1" anchor="ctr"/>
                    <a:lstStyle/>
                    <a:p>
                      <a:endParaRPr lang="ar-SA"/>
                    </a:p>
                  </p:txBody>
                </p:sp>
                <p:sp>
                  <p:nvSpPr>
                    <p:cNvPr id="270" name="شكل حر: شكل 2055">
                      <a:extLst>
                        <a:ext uri="{FF2B5EF4-FFF2-40B4-BE49-F238E27FC236}">
                          <a16:creationId xmlns:a16="http://schemas.microsoft.com/office/drawing/2014/main" id="{8A249F7E-DA8F-41E8-9F35-C4989B65019F}"/>
                        </a:ext>
                      </a:extLst>
                    </p:cNvPr>
                    <p:cNvSpPr/>
                    <p:nvPr/>
                  </p:nvSpPr>
                  <p:spPr>
                    <a:xfrm>
                      <a:off x="6015898" y="6119765"/>
                      <a:ext cx="251540" cy="309555"/>
                    </a:xfrm>
                    <a:custGeom>
                      <a:avLst/>
                      <a:gdLst>
                        <a:gd name="connsiteX0" fmla="*/ 735 w 251540"/>
                        <a:gd name="connsiteY0" fmla="*/ 18225 h 309555"/>
                        <a:gd name="connsiteX1" fmla="*/ 138273 w 251540"/>
                        <a:gd name="connsiteY1" fmla="*/ 69465 h 309555"/>
                        <a:gd name="connsiteX2" fmla="*/ 197604 w 251540"/>
                        <a:gd name="connsiteY2" fmla="*/ 142279 h 309555"/>
                        <a:gd name="connsiteX3" fmla="*/ 235359 w 251540"/>
                        <a:gd name="connsiteY3" fmla="*/ 207003 h 309555"/>
                        <a:gd name="connsiteX4" fmla="*/ 251540 w 251540"/>
                        <a:gd name="connsiteY4" fmla="*/ 309483 h 309555"/>
                        <a:gd name="connsiteX5" fmla="*/ 189513 w 251540"/>
                        <a:gd name="connsiteY5" fmla="*/ 142279 h 309555"/>
                        <a:gd name="connsiteX6" fmla="*/ 138273 w 251540"/>
                        <a:gd name="connsiteY6" fmla="*/ 82949 h 309555"/>
                        <a:gd name="connsiteX7" fmla="*/ 6129 w 251540"/>
                        <a:gd name="connsiteY7" fmla="*/ 18225 h 309555"/>
                        <a:gd name="connsiteX8" fmla="*/ 735 w 251540"/>
                        <a:gd name="connsiteY8" fmla="*/ 18225 h 309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540" h="309555">
                          <a:moveTo>
                            <a:pt x="735" y="18225"/>
                          </a:moveTo>
                          <a:cubicBezTo>
                            <a:pt x="54672" y="-30318"/>
                            <a:pt x="103214" y="29012"/>
                            <a:pt x="138273" y="69465"/>
                          </a:cubicBezTo>
                          <a:cubicBezTo>
                            <a:pt x="159848" y="93736"/>
                            <a:pt x="178726" y="115311"/>
                            <a:pt x="197604" y="142279"/>
                          </a:cubicBezTo>
                          <a:cubicBezTo>
                            <a:pt x="213785" y="163854"/>
                            <a:pt x="224572" y="171944"/>
                            <a:pt x="235359" y="207003"/>
                          </a:cubicBezTo>
                          <a:cubicBezTo>
                            <a:pt x="243450" y="239365"/>
                            <a:pt x="251540" y="312180"/>
                            <a:pt x="251540" y="309483"/>
                          </a:cubicBezTo>
                          <a:cubicBezTo>
                            <a:pt x="243450" y="252849"/>
                            <a:pt x="240753" y="204306"/>
                            <a:pt x="189513" y="142279"/>
                          </a:cubicBezTo>
                          <a:cubicBezTo>
                            <a:pt x="173332" y="120704"/>
                            <a:pt x="154454" y="101827"/>
                            <a:pt x="138273" y="82949"/>
                          </a:cubicBezTo>
                          <a:cubicBezTo>
                            <a:pt x="103214" y="39799"/>
                            <a:pt x="57368" y="-6047"/>
                            <a:pt x="6129" y="18225"/>
                          </a:cubicBezTo>
                          <a:cubicBezTo>
                            <a:pt x="3432" y="18225"/>
                            <a:pt x="-1962" y="20922"/>
                            <a:pt x="735" y="18225"/>
                          </a:cubicBezTo>
                          <a:close/>
                        </a:path>
                      </a:pathLst>
                    </a:custGeom>
                    <a:solidFill>
                      <a:srgbClr val="DCFB8E">
                        <a:alpha val="30000"/>
                      </a:srgbClr>
                    </a:solidFill>
                    <a:ln w="26947" cap="flat">
                      <a:noFill/>
                      <a:prstDash val="solid"/>
                      <a:miter/>
                    </a:ln>
                  </p:spPr>
                  <p:txBody>
                    <a:bodyPr rtlCol="1" anchor="ctr"/>
                    <a:lstStyle/>
                    <a:p>
                      <a:endParaRPr lang="ar-SA"/>
                    </a:p>
                  </p:txBody>
                </p:sp>
                <p:sp>
                  <p:nvSpPr>
                    <p:cNvPr id="271" name="شكل حر: شكل 2056">
                      <a:extLst>
                        <a:ext uri="{FF2B5EF4-FFF2-40B4-BE49-F238E27FC236}">
                          <a16:creationId xmlns:a16="http://schemas.microsoft.com/office/drawing/2014/main" id="{458BFBF8-9030-41FD-8861-6535BD13AB12}"/>
                        </a:ext>
                      </a:extLst>
                    </p:cNvPr>
                    <p:cNvSpPr/>
                    <p:nvPr/>
                  </p:nvSpPr>
                  <p:spPr>
                    <a:xfrm>
                      <a:off x="5738859" y="5766837"/>
                      <a:ext cx="277773" cy="1266501"/>
                    </a:xfrm>
                    <a:custGeom>
                      <a:avLst/>
                      <a:gdLst>
                        <a:gd name="connsiteX0" fmla="*/ 277774 w 277773"/>
                        <a:gd name="connsiteY0" fmla="*/ 4384 h 1266501"/>
                        <a:gd name="connsiteX1" fmla="*/ 140235 w 277773"/>
                        <a:gd name="connsiteY1" fmla="*/ 176981 h 1266501"/>
                        <a:gd name="connsiteX2" fmla="*/ 43149 w 277773"/>
                        <a:gd name="connsiteY2" fmla="*/ 484420 h 1266501"/>
                        <a:gd name="connsiteX3" fmla="*/ 2697 w 277773"/>
                        <a:gd name="connsiteY3" fmla="*/ 1190990 h 1266501"/>
                        <a:gd name="connsiteX4" fmla="*/ 2697 w 277773"/>
                        <a:gd name="connsiteY4" fmla="*/ 1190990 h 1266501"/>
                        <a:gd name="connsiteX5" fmla="*/ 2697 w 277773"/>
                        <a:gd name="connsiteY5" fmla="*/ 1190990 h 1266501"/>
                        <a:gd name="connsiteX6" fmla="*/ 2697 w 277773"/>
                        <a:gd name="connsiteY6" fmla="*/ 1266501 h 1266501"/>
                        <a:gd name="connsiteX7" fmla="*/ 91692 w 277773"/>
                        <a:gd name="connsiteY7" fmla="*/ 1266501 h 1266501"/>
                        <a:gd name="connsiteX8" fmla="*/ 91692 w 277773"/>
                        <a:gd name="connsiteY8" fmla="*/ 1258411 h 1266501"/>
                        <a:gd name="connsiteX9" fmla="*/ 99783 w 277773"/>
                        <a:gd name="connsiteY9" fmla="*/ 988728 h 1266501"/>
                        <a:gd name="connsiteX10" fmla="*/ 137538 w 277773"/>
                        <a:gd name="connsiteY10" fmla="*/ 443968 h 1266501"/>
                        <a:gd name="connsiteX11" fmla="*/ 202262 w 277773"/>
                        <a:gd name="connsiteY11" fmla="*/ 179678 h 1266501"/>
                        <a:gd name="connsiteX12" fmla="*/ 277774 w 277773"/>
                        <a:gd name="connsiteY12" fmla="*/ 4384 h 1266501"/>
                        <a:gd name="connsiteX13" fmla="*/ 0 w 277773"/>
                        <a:gd name="connsiteY13" fmla="*/ 1209868 h 1266501"/>
                        <a:gd name="connsiteX14" fmla="*/ 0 w 277773"/>
                        <a:gd name="connsiteY14" fmla="*/ 1207171 h 1266501"/>
                        <a:gd name="connsiteX15" fmla="*/ 0 w 277773"/>
                        <a:gd name="connsiteY15" fmla="*/ 1209868 h 1266501"/>
                        <a:gd name="connsiteX16" fmla="*/ 0 w 277773"/>
                        <a:gd name="connsiteY16" fmla="*/ 1217959 h 1266501"/>
                        <a:gd name="connsiteX17" fmla="*/ 0 w 277773"/>
                        <a:gd name="connsiteY17" fmla="*/ 1215262 h 1266501"/>
                        <a:gd name="connsiteX18" fmla="*/ 0 w 277773"/>
                        <a:gd name="connsiteY18" fmla="*/ 1217959 h 1266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77773" h="1266501">
                          <a:moveTo>
                            <a:pt x="277774" y="4384"/>
                          </a:moveTo>
                          <a:cubicBezTo>
                            <a:pt x="242715" y="-30675"/>
                            <a:pt x="151022" y="155407"/>
                            <a:pt x="140235" y="176981"/>
                          </a:cubicBezTo>
                          <a:cubicBezTo>
                            <a:pt x="94389" y="274067"/>
                            <a:pt x="62027" y="373850"/>
                            <a:pt x="43149" y="484420"/>
                          </a:cubicBezTo>
                          <a:cubicBezTo>
                            <a:pt x="5394" y="713651"/>
                            <a:pt x="2697" y="956366"/>
                            <a:pt x="2697" y="1190990"/>
                          </a:cubicBezTo>
                          <a:cubicBezTo>
                            <a:pt x="2697" y="1190990"/>
                            <a:pt x="2697" y="1190990"/>
                            <a:pt x="2697" y="1190990"/>
                          </a:cubicBezTo>
                          <a:cubicBezTo>
                            <a:pt x="2697" y="1190990"/>
                            <a:pt x="2697" y="1190990"/>
                            <a:pt x="2697" y="1190990"/>
                          </a:cubicBezTo>
                          <a:cubicBezTo>
                            <a:pt x="2697" y="1215262"/>
                            <a:pt x="2697" y="1239533"/>
                            <a:pt x="2697" y="1266501"/>
                          </a:cubicBezTo>
                          <a:lnTo>
                            <a:pt x="91692" y="1266501"/>
                          </a:lnTo>
                          <a:cubicBezTo>
                            <a:pt x="91692" y="1263805"/>
                            <a:pt x="91692" y="1261108"/>
                            <a:pt x="91692" y="1258411"/>
                          </a:cubicBezTo>
                          <a:cubicBezTo>
                            <a:pt x="94389" y="1169416"/>
                            <a:pt x="97086" y="1077723"/>
                            <a:pt x="99783" y="988728"/>
                          </a:cubicBezTo>
                          <a:cubicBezTo>
                            <a:pt x="105176" y="808040"/>
                            <a:pt x="107873" y="624655"/>
                            <a:pt x="137538" y="443968"/>
                          </a:cubicBezTo>
                          <a:cubicBezTo>
                            <a:pt x="153719" y="354972"/>
                            <a:pt x="177991" y="265977"/>
                            <a:pt x="202262" y="179678"/>
                          </a:cubicBezTo>
                          <a:cubicBezTo>
                            <a:pt x="204959" y="166194"/>
                            <a:pt x="272380" y="-1010"/>
                            <a:pt x="277774" y="4384"/>
                          </a:cubicBezTo>
                          <a:close/>
                          <a:moveTo>
                            <a:pt x="0" y="1209868"/>
                          </a:moveTo>
                          <a:cubicBezTo>
                            <a:pt x="0" y="1209868"/>
                            <a:pt x="0" y="1207171"/>
                            <a:pt x="0" y="1207171"/>
                          </a:cubicBezTo>
                          <a:cubicBezTo>
                            <a:pt x="0" y="1207171"/>
                            <a:pt x="0" y="1207171"/>
                            <a:pt x="0" y="1209868"/>
                          </a:cubicBezTo>
                          <a:close/>
                          <a:moveTo>
                            <a:pt x="0" y="1217959"/>
                          </a:moveTo>
                          <a:cubicBezTo>
                            <a:pt x="0" y="1217959"/>
                            <a:pt x="0" y="1215262"/>
                            <a:pt x="0" y="1215262"/>
                          </a:cubicBezTo>
                          <a:cubicBezTo>
                            <a:pt x="0" y="1215262"/>
                            <a:pt x="0" y="1215262"/>
                            <a:pt x="0" y="1217959"/>
                          </a:cubicBezTo>
                          <a:close/>
                        </a:path>
                      </a:pathLst>
                    </a:custGeom>
                    <a:solidFill>
                      <a:srgbClr val="115027"/>
                    </a:solidFill>
                    <a:ln w="26947" cap="flat">
                      <a:noFill/>
                      <a:prstDash val="solid"/>
                      <a:miter/>
                    </a:ln>
                  </p:spPr>
                  <p:txBody>
                    <a:bodyPr rtlCol="1" anchor="ctr"/>
                    <a:lstStyle/>
                    <a:p>
                      <a:endParaRPr lang="ar-SA"/>
                    </a:p>
                  </p:txBody>
                </p:sp>
                <p:sp>
                  <p:nvSpPr>
                    <p:cNvPr id="272" name="شكل حر: شكل 2057">
                      <a:extLst>
                        <a:ext uri="{FF2B5EF4-FFF2-40B4-BE49-F238E27FC236}">
                          <a16:creationId xmlns:a16="http://schemas.microsoft.com/office/drawing/2014/main" id="{E83521D4-E312-47C8-86FE-D8B1256336EE}"/>
                        </a:ext>
                      </a:extLst>
                    </p:cNvPr>
                    <p:cNvSpPr/>
                    <p:nvPr/>
                  </p:nvSpPr>
                  <p:spPr>
                    <a:xfrm>
                      <a:off x="5984271" y="6440035"/>
                      <a:ext cx="310135" cy="148325"/>
                    </a:xfrm>
                    <a:custGeom>
                      <a:avLst/>
                      <a:gdLst>
                        <a:gd name="connsiteX0" fmla="*/ 35059 w 310135"/>
                        <a:gd name="connsiteY0" fmla="*/ 88996 h 148325"/>
                        <a:gd name="connsiteX1" fmla="*/ 102480 w 310135"/>
                        <a:gd name="connsiteY1" fmla="*/ 0 h 148325"/>
                        <a:gd name="connsiteX2" fmla="*/ 296652 w 310135"/>
                        <a:gd name="connsiteY2" fmla="*/ 113267 h 148325"/>
                        <a:gd name="connsiteX3" fmla="*/ 310136 w 310135"/>
                        <a:gd name="connsiteY3" fmla="*/ 142932 h 148325"/>
                        <a:gd name="connsiteX4" fmla="*/ 134842 w 310135"/>
                        <a:gd name="connsiteY4" fmla="*/ 56633 h 148325"/>
                        <a:gd name="connsiteX5" fmla="*/ 0 w 310135"/>
                        <a:gd name="connsiteY5" fmla="*/ 148326 h 148325"/>
                        <a:gd name="connsiteX6" fmla="*/ 35059 w 310135"/>
                        <a:gd name="connsiteY6" fmla="*/ 88996 h 148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0135" h="148325">
                          <a:moveTo>
                            <a:pt x="35059" y="88996"/>
                          </a:moveTo>
                          <a:cubicBezTo>
                            <a:pt x="51240" y="59330"/>
                            <a:pt x="75511" y="24271"/>
                            <a:pt x="102480" y="0"/>
                          </a:cubicBezTo>
                          <a:cubicBezTo>
                            <a:pt x="175294" y="0"/>
                            <a:pt x="245412" y="45846"/>
                            <a:pt x="296652" y="113267"/>
                          </a:cubicBezTo>
                          <a:cubicBezTo>
                            <a:pt x="302046" y="121357"/>
                            <a:pt x="304742" y="132145"/>
                            <a:pt x="310136" y="142932"/>
                          </a:cubicBezTo>
                          <a:cubicBezTo>
                            <a:pt x="266987" y="99783"/>
                            <a:pt x="194172" y="29665"/>
                            <a:pt x="134842" y="56633"/>
                          </a:cubicBezTo>
                          <a:cubicBezTo>
                            <a:pt x="83602" y="62027"/>
                            <a:pt x="37756" y="102480"/>
                            <a:pt x="0" y="148326"/>
                          </a:cubicBezTo>
                          <a:cubicBezTo>
                            <a:pt x="13484" y="129448"/>
                            <a:pt x="24272" y="107873"/>
                            <a:pt x="35059" y="88996"/>
                          </a:cubicBezTo>
                          <a:close/>
                        </a:path>
                      </a:pathLst>
                    </a:custGeom>
                    <a:solidFill>
                      <a:srgbClr val="417752"/>
                    </a:solidFill>
                    <a:ln w="26947" cap="flat">
                      <a:noFill/>
                      <a:prstDash val="solid"/>
                      <a:miter/>
                    </a:ln>
                  </p:spPr>
                  <p:txBody>
                    <a:bodyPr rtlCol="1" anchor="ctr"/>
                    <a:lstStyle/>
                    <a:p>
                      <a:endParaRPr lang="ar-SA"/>
                    </a:p>
                  </p:txBody>
                </p:sp>
                <p:sp>
                  <p:nvSpPr>
                    <p:cNvPr id="273" name="شكل حر: شكل 2058">
                      <a:extLst>
                        <a:ext uri="{FF2B5EF4-FFF2-40B4-BE49-F238E27FC236}">
                          <a16:creationId xmlns:a16="http://schemas.microsoft.com/office/drawing/2014/main" id="{336FBBAC-E14C-497D-AD5F-BAA5232B3ABB}"/>
                        </a:ext>
                      </a:extLst>
                    </p:cNvPr>
                    <p:cNvSpPr/>
                    <p:nvPr/>
                  </p:nvSpPr>
                  <p:spPr>
                    <a:xfrm>
                      <a:off x="6089448" y="6411877"/>
                      <a:ext cx="196868" cy="144121"/>
                    </a:xfrm>
                    <a:custGeom>
                      <a:avLst/>
                      <a:gdLst>
                        <a:gd name="connsiteX0" fmla="*/ 0 w 196868"/>
                        <a:gd name="connsiteY0" fmla="*/ 30854 h 144121"/>
                        <a:gd name="connsiteX1" fmla="*/ 80905 w 196868"/>
                        <a:gd name="connsiteY1" fmla="*/ 1189 h 144121"/>
                        <a:gd name="connsiteX2" fmla="*/ 196869 w 196868"/>
                        <a:gd name="connsiteY2" fmla="*/ 144122 h 144121"/>
                        <a:gd name="connsiteX3" fmla="*/ 0 w 196868"/>
                        <a:gd name="connsiteY3" fmla="*/ 30854 h 144121"/>
                      </a:gdLst>
                      <a:ahLst/>
                      <a:cxnLst>
                        <a:cxn ang="0">
                          <a:pos x="connsiteX0" y="connsiteY0"/>
                        </a:cxn>
                        <a:cxn ang="0">
                          <a:pos x="connsiteX1" y="connsiteY1"/>
                        </a:cxn>
                        <a:cxn ang="0">
                          <a:pos x="connsiteX2" y="connsiteY2"/>
                        </a:cxn>
                        <a:cxn ang="0">
                          <a:pos x="connsiteX3" y="connsiteY3"/>
                        </a:cxn>
                      </a:cxnLst>
                      <a:rect l="l" t="t" r="r" b="b"/>
                      <a:pathLst>
                        <a:path w="196868" h="144121">
                          <a:moveTo>
                            <a:pt x="0" y="30854"/>
                          </a:moveTo>
                          <a:cubicBezTo>
                            <a:pt x="24271" y="9280"/>
                            <a:pt x="51240" y="-4204"/>
                            <a:pt x="80905" y="1189"/>
                          </a:cubicBezTo>
                          <a:cubicBezTo>
                            <a:pt x="134842" y="36248"/>
                            <a:pt x="167204" y="82094"/>
                            <a:pt x="196869" y="144122"/>
                          </a:cubicBezTo>
                          <a:cubicBezTo>
                            <a:pt x="142932" y="76701"/>
                            <a:pt x="72814" y="30854"/>
                            <a:pt x="0" y="30854"/>
                          </a:cubicBezTo>
                          <a:close/>
                        </a:path>
                      </a:pathLst>
                    </a:custGeom>
                    <a:solidFill>
                      <a:srgbClr val="65B150"/>
                    </a:solidFill>
                    <a:ln w="26947" cap="flat">
                      <a:noFill/>
                      <a:prstDash val="solid"/>
                      <a:miter/>
                    </a:ln>
                  </p:spPr>
                  <p:txBody>
                    <a:bodyPr rtlCol="1" anchor="ctr"/>
                    <a:lstStyle/>
                    <a:p>
                      <a:endParaRPr lang="ar-SA"/>
                    </a:p>
                  </p:txBody>
                </p:sp>
                <p:sp>
                  <p:nvSpPr>
                    <p:cNvPr id="274" name="شكل حر: شكل 2059">
                      <a:extLst>
                        <a:ext uri="{FF2B5EF4-FFF2-40B4-BE49-F238E27FC236}">
                          <a16:creationId xmlns:a16="http://schemas.microsoft.com/office/drawing/2014/main" id="{0AC9CA78-F298-4CD3-AB95-B12D8FA88A53}"/>
                        </a:ext>
                      </a:extLst>
                    </p:cNvPr>
                    <p:cNvSpPr/>
                    <p:nvPr/>
                  </p:nvSpPr>
                  <p:spPr>
                    <a:xfrm>
                      <a:off x="5738859" y="6928161"/>
                      <a:ext cx="26968" cy="26968"/>
                    </a:xfrm>
                    <a:custGeom>
                      <a:avLst/>
                      <a:gdLst>
                        <a:gd name="connsiteX0" fmla="*/ 0 w 26968"/>
                        <a:gd name="connsiteY0" fmla="*/ 0 h 26968"/>
                        <a:gd name="connsiteX1" fmla="*/ 0 w 26968"/>
                        <a:gd name="connsiteY1" fmla="*/ 0 h 26968"/>
                        <a:gd name="connsiteX2" fmla="*/ 0 w 26968"/>
                        <a:gd name="connsiteY2" fmla="*/ 0 h 26968"/>
                      </a:gdLst>
                      <a:ahLst/>
                      <a:cxnLst>
                        <a:cxn ang="0">
                          <a:pos x="connsiteX0" y="connsiteY0"/>
                        </a:cxn>
                        <a:cxn ang="0">
                          <a:pos x="connsiteX1" y="connsiteY1"/>
                        </a:cxn>
                        <a:cxn ang="0">
                          <a:pos x="connsiteX2" y="connsiteY2"/>
                        </a:cxn>
                      </a:cxnLst>
                      <a:rect l="l" t="t" r="r" b="b"/>
                      <a:pathLst>
                        <a:path w="26968" h="26968">
                          <a:moveTo>
                            <a:pt x="0" y="0"/>
                          </a:moveTo>
                          <a:cubicBezTo>
                            <a:pt x="0" y="0"/>
                            <a:pt x="0" y="0"/>
                            <a:pt x="0" y="0"/>
                          </a:cubicBezTo>
                          <a:cubicBezTo>
                            <a:pt x="0" y="0"/>
                            <a:pt x="0" y="0"/>
                            <a:pt x="0" y="0"/>
                          </a:cubicBezTo>
                          <a:close/>
                        </a:path>
                      </a:pathLst>
                    </a:custGeom>
                    <a:solidFill>
                      <a:srgbClr val="004D67">
                        <a:alpha val="60000"/>
                      </a:srgbClr>
                    </a:solidFill>
                    <a:ln w="26947" cap="flat">
                      <a:noFill/>
                      <a:prstDash val="solid"/>
                      <a:miter/>
                    </a:ln>
                  </p:spPr>
                  <p:txBody>
                    <a:bodyPr rtlCol="1" anchor="ctr"/>
                    <a:lstStyle/>
                    <a:p>
                      <a:endParaRPr lang="ar-SA"/>
                    </a:p>
                  </p:txBody>
                </p:sp>
                <p:sp>
                  <p:nvSpPr>
                    <p:cNvPr id="275" name="شكل حر: شكل 2060">
                      <a:extLst>
                        <a:ext uri="{FF2B5EF4-FFF2-40B4-BE49-F238E27FC236}">
                          <a16:creationId xmlns:a16="http://schemas.microsoft.com/office/drawing/2014/main" id="{DBD47283-82EE-4B14-87B8-A008D69A2109}"/>
                        </a:ext>
                      </a:extLst>
                    </p:cNvPr>
                    <p:cNvSpPr/>
                    <p:nvPr/>
                  </p:nvSpPr>
                  <p:spPr>
                    <a:xfrm>
                      <a:off x="5738859" y="6928161"/>
                      <a:ext cx="26968" cy="8090"/>
                    </a:xfrm>
                    <a:custGeom>
                      <a:avLst/>
                      <a:gdLst>
                        <a:gd name="connsiteX0" fmla="*/ 0 w 26968"/>
                        <a:gd name="connsiteY0" fmla="*/ 8091 h 8090"/>
                        <a:gd name="connsiteX1" fmla="*/ 0 w 26968"/>
                        <a:gd name="connsiteY1" fmla="*/ 0 h 8090"/>
                        <a:gd name="connsiteX2" fmla="*/ 0 w 26968"/>
                        <a:gd name="connsiteY2" fmla="*/ 8091 h 8090"/>
                      </a:gdLst>
                      <a:ahLst/>
                      <a:cxnLst>
                        <a:cxn ang="0">
                          <a:pos x="connsiteX0" y="connsiteY0"/>
                        </a:cxn>
                        <a:cxn ang="0">
                          <a:pos x="connsiteX1" y="connsiteY1"/>
                        </a:cxn>
                        <a:cxn ang="0">
                          <a:pos x="connsiteX2" y="connsiteY2"/>
                        </a:cxn>
                      </a:cxnLst>
                      <a:rect l="l" t="t" r="r" b="b"/>
                      <a:pathLst>
                        <a:path w="26968" h="8090">
                          <a:moveTo>
                            <a:pt x="0" y="8091"/>
                          </a:moveTo>
                          <a:cubicBezTo>
                            <a:pt x="0" y="5394"/>
                            <a:pt x="0" y="0"/>
                            <a:pt x="0" y="0"/>
                          </a:cubicBezTo>
                          <a:cubicBezTo>
                            <a:pt x="0" y="2697"/>
                            <a:pt x="0" y="5394"/>
                            <a:pt x="0" y="8091"/>
                          </a:cubicBezTo>
                          <a:close/>
                        </a:path>
                      </a:pathLst>
                    </a:custGeom>
                    <a:solidFill>
                      <a:srgbClr val="004D67">
                        <a:alpha val="60000"/>
                      </a:srgbClr>
                    </a:solidFill>
                    <a:ln w="26947" cap="flat">
                      <a:noFill/>
                      <a:prstDash val="solid"/>
                      <a:miter/>
                    </a:ln>
                  </p:spPr>
                  <p:txBody>
                    <a:bodyPr rtlCol="1" anchor="ctr"/>
                    <a:lstStyle/>
                    <a:p>
                      <a:endParaRPr lang="ar-SA"/>
                    </a:p>
                  </p:txBody>
                </p:sp>
                <p:sp>
                  <p:nvSpPr>
                    <p:cNvPr id="276" name="شكل حر: شكل 2061">
                      <a:extLst>
                        <a:ext uri="{FF2B5EF4-FFF2-40B4-BE49-F238E27FC236}">
                          <a16:creationId xmlns:a16="http://schemas.microsoft.com/office/drawing/2014/main" id="{A66BE947-1C55-4E0A-B334-01801DCC0667}"/>
                        </a:ext>
                      </a:extLst>
                    </p:cNvPr>
                    <p:cNvSpPr/>
                    <p:nvPr/>
                  </p:nvSpPr>
                  <p:spPr>
                    <a:xfrm>
                      <a:off x="5738859" y="6936252"/>
                      <a:ext cx="26968" cy="26968"/>
                    </a:xfrm>
                    <a:custGeom>
                      <a:avLst/>
                      <a:gdLst>
                        <a:gd name="connsiteX0" fmla="*/ 0 w 26968"/>
                        <a:gd name="connsiteY0" fmla="*/ 0 h 26968"/>
                        <a:gd name="connsiteX1" fmla="*/ 0 w 26968"/>
                        <a:gd name="connsiteY1" fmla="*/ 0 h 26968"/>
                        <a:gd name="connsiteX2" fmla="*/ 0 w 26968"/>
                        <a:gd name="connsiteY2" fmla="*/ 0 h 26968"/>
                      </a:gdLst>
                      <a:ahLst/>
                      <a:cxnLst>
                        <a:cxn ang="0">
                          <a:pos x="connsiteX0" y="connsiteY0"/>
                        </a:cxn>
                        <a:cxn ang="0">
                          <a:pos x="connsiteX1" y="connsiteY1"/>
                        </a:cxn>
                        <a:cxn ang="0">
                          <a:pos x="connsiteX2" y="connsiteY2"/>
                        </a:cxn>
                      </a:cxnLst>
                      <a:rect l="l" t="t" r="r" b="b"/>
                      <a:pathLst>
                        <a:path w="26968" h="26968">
                          <a:moveTo>
                            <a:pt x="0" y="0"/>
                          </a:moveTo>
                          <a:lnTo>
                            <a:pt x="0" y="0"/>
                          </a:lnTo>
                          <a:lnTo>
                            <a:pt x="0" y="0"/>
                          </a:lnTo>
                          <a:close/>
                        </a:path>
                      </a:pathLst>
                    </a:custGeom>
                    <a:solidFill>
                      <a:srgbClr val="004D67">
                        <a:alpha val="60000"/>
                      </a:srgbClr>
                    </a:solidFill>
                    <a:ln w="26947" cap="flat">
                      <a:noFill/>
                      <a:prstDash val="solid"/>
                      <a:miter/>
                    </a:ln>
                  </p:spPr>
                  <p:txBody>
                    <a:bodyPr rtlCol="1" anchor="ctr"/>
                    <a:lstStyle/>
                    <a:p>
                      <a:endParaRPr lang="ar-SA"/>
                    </a:p>
                  </p:txBody>
                </p:sp>
                <p:sp>
                  <p:nvSpPr>
                    <p:cNvPr id="277" name="شكل حر: شكل 2062">
                      <a:extLst>
                        <a:ext uri="{FF2B5EF4-FFF2-40B4-BE49-F238E27FC236}">
                          <a16:creationId xmlns:a16="http://schemas.microsoft.com/office/drawing/2014/main" id="{EF61DAB0-387B-4452-8741-E5E7F76F3641}"/>
                        </a:ext>
                      </a:extLst>
                    </p:cNvPr>
                    <p:cNvSpPr/>
                    <p:nvPr/>
                  </p:nvSpPr>
                  <p:spPr>
                    <a:xfrm>
                      <a:off x="5738859" y="6938949"/>
                      <a:ext cx="26968" cy="10787"/>
                    </a:xfrm>
                    <a:custGeom>
                      <a:avLst/>
                      <a:gdLst>
                        <a:gd name="connsiteX0" fmla="*/ 0 w 26968"/>
                        <a:gd name="connsiteY0" fmla="*/ 10788 h 10787"/>
                        <a:gd name="connsiteX1" fmla="*/ 0 w 26968"/>
                        <a:gd name="connsiteY1" fmla="*/ 0 h 10787"/>
                        <a:gd name="connsiteX2" fmla="*/ 0 w 26968"/>
                        <a:gd name="connsiteY2" fmla="*/ 10788 h 10787"/>
                      </a:gdLst>
                      <a:ahLst/>
                      <a:cxnLst>
                        <a:cxn ang="0">
                          <a:pos x="connsiteX0" y="connsiteY0"/>
                        </a:cxn>
                        <a:cxn ang="0">
                          <a:pos x="connsiteX1" y="connsiteY1"/>
                        </a:cxn>
                        <a:cxn ang="0">
                          <a:pos x="connsiteX2" y="connsiteY2"/>
                        </a:cxn>
                      </a:cxnLst>
                      <a:rect l="l" t="t" r="r" b="b"/>
                      <a:pathLst>
                        <a:path w="26968" h="10787">
                          <a:moveTo>
                            <a:pt x="0" y="10788"/>
                          </a:moveTo>
                          <a:cubicBezTo>
                            <a:pt x="0" y="5394"/>
                            <a:pt x="0" y="2697"/>
                            <a:pt x="0" y="0"/>
                          </a:cubicBezTo>
                          <a:cubicBezTo>
                            <a:pt x="0" y="2697"/>
                            <a:pt x="0" y="5394"/>
                            <a:pt x="0" y="10788"/>
                          </a:cubicBezTo>
                          <a:close/>
                        </a:path>
                      </a:pathLst>
                    </a:custGeom>
                    <a:solidFill>
                      <a:srgbClr val="004D67">
                        <a:alpha val="60000"/>
                      </a:srgbClr>
                    </a:solidFill>
                    <a:ln w="26947" cap="flat">
                      <a:noFill/>
                      <a:prstDash val="solid"/>
                      <a:miter/>
                    </a:ln>
                  </p:spPr>
                  <p:txBody>
                    <a:bodyPr rtlCol="1" anchor="ctr"/>
                    <a:lstStyle/>
                    <a:p>
                      <a:endParaRPr lang="ar-SA"/>
                    </a:p>
                  </p:txBody>
                </p:sp>
                <p:sp>
                  <p:nvSpPr>
                    <p:cNvPr id="278" name="شكل حر: شكل 2063">
                      <a:extLst>
                        <a:ext uri="{FF2B5EF4-FFF2-40B4-BE49-F238E27FC236}">
                          <a16:creationId xmlns:a16="http://schemas.microsoft.com/office/drawing/2014/main" id="{C206212C-23D2-4C68-A511-1ABCB00E28CC}"/>
                        </a:ext>
                      </a:extLst>
                    </p:cNvPr>
                    <p:cNvSpPr/>
                    <p:nvPr/>
                  </p:nvSpPr>
                  <p:spPr>
                    <a:xfrm>
                      <a:off x="5738859" y="6947040"/>
                      <a:ext cx="26968" cy="5393"/>
                    </a:xfrm>
                    <a:custGeom>
                      <a:avLst/>
                      <a:gdLst>
                        <a:gd name="connsiteX0" fmla="*/ 0 w 26968"/>
                        <a:gd name="connsiteY0" fmla="*/ 5393 h 5393"/>
                        <a:gd name="connsiteX1" fmla="*/ 0 w 26968"/>
                        <a:gd name="connsiteY1" fmla="*/ 0 h 5393"/>
                        <a:gd name="connsiteX2" fmla="*/ 0 w 26968"/>
                        <a:gd name="connsiteY2" fmla="*/ 5393 h 5393"/>
                      </a:gdLst>
                      <a:ahLst/>
                      <a:cxnLst>
                        <a:cxn ang="0">
                          <a:pos x="connsiteX0" y="connsiteY0"/>
                        </a:cxn>
                        <a:cxn ang="0">
                          <a:pos x="connsiteX1" y="connsiteY1"/>
                        </a:cxn>
                        <a:cxn ang="0">
                          <a:pos x="connsiteX2" y="connsiteY2"/>
                        </a:cxn>
                      </a:cxnLst>
                      <a:rect l="l" t="t" r="r" b="b"/>
                      <a:pathLst>
                        <a:path w="26968" h="5393">
                          <a:moveTo>
                            <a:pt x="0" y="5393"/>
                          </a:moveTo>
                          <a:cubicBezTo>
                            <a:pt x="0" y="2697"/>
                            <a:pt x="0" y="2697"/>
                            <a:pt x="0" y="0"/>
                          </a:cubicBezTo>
                          <a:cubicBezTo>
                            <a:pt x="0" y="2697"/>
                            <a:pt x="0" y="5393"/>
                            <a:pt x="0" y="5393"/>
                          </a:cubicBezTo>
                          <a:close/>
                        </a:path>
                      </a:pathLst>
                    </a:custGeom>
                    <a:solidFill>
                      <a:srgbClr val="004D67">
                        <a:alpha val="60000"/>
                      </a:srgbClr>
                    </a:solidFill>
                    <a:ln w="26947" cap="flat">
                      <a:noFill/>
                      <a:prstDash val="solid"/>
                      <a:miter/>
                    </a:ln>
                  </p:spPr>
                  <p:txBody>
                    <a:bodyPr rtlCol="1" anchor="ctr"/>
                    <a:lstStyle/>
                    <a:p>
                      <a:endParaRPr lang="ar-SA"/>
                    </a:p>
                  </p:txBody>
                </p:sp>
                <p:sp>
                  <p:nvSpPr>
                    <p:cNvPr id="279" name="شكل حر: شكل 2064">
                      <a:extLst>
                        <a:ext uri="{FF2B5EF4-FFF2-40B4-BE49-F238E27FC236}">
                          <a16:creationId xmlns:a16="http://schemas.microsoft.com/office/drawing/2014/main" id="{028419A9-84D7-420F-B366-7AC9CAA98A47}"/>
                        </a:ext>
                      </a:extLst>
                    </p:cNvPr>
                    <p:cNvSpPr/>
                    <p:nvPr/>
                  </p:nvSpPr>
                  <p:spPr>
                    <a:xfrm>
                      <a:off x="5738859" y="6987492"/>
                      <a:ext cx="26968" cy="26968"/>
                    </a:xfrm>
                    <a:custGeom>
                      <a:avLst/>
                      <a:gdLst>
                        <a:gd name="connsiteX0" fmla="*/ 0 w 26968"/>
                        <a:gd name="connsiteY0" fmla="*/ 0 h 26968"/>
                        <a:gd name="connsiteX1" fmla="*/ 0 w 26968"/>
                        <a:gd name="connsiteY1" fmla="*/ 0 h 26968"/>
                        <a:gd name="connsiteX2" fmla="*/ 0 w 26968"/>
                        <a:gd name="connsiteY2" fmla="*/ 0 h 26968"/>
                      </a:gdLst>
                      <a:ahLst/>
                      <a:cxnLst>
                        <a:cxn ang="0">
                          <a:pos x="connsiteX0" y="connsiteY0"/>
                        </a:cxn>
                        <a:cxn ang="0">
                          <a:pos x="connsiteX1" y="connsiteY1"/>
                        </a:cxn>
                        <a:cxn ang="0">
                          <a:pos x="connsiteX2" y="connsiteY2"/>
                        </a:cxn>
                      </a:cxnLst>
                      <a:rect l="l" t="t" r="r" b="b"/>
                      <a:pathLst>
                        <a:path w="26968" h="26968">
                          <a:moveTo>
                            <a:pt x="0" y="0"/>
                          </a:moveTo>
                          <a:lnTo>
                            <a:pt x="0" y="0"/>
                          </a:lnTo>
                          <a:lnTo>
                            <a:pt x="0" y="0"/>
                          </a:lnTo>
                          <a:close/>
                        </a:path>
                      </a:pathLst>
                    </a:custGeom>
                    <a:solidFill>
                      <a:srgbClr val="004D67">
                        <a:alpha val="60000"/>
                      </a:srgbClr>
                    </a:solidFill>
                    <a:ln w="26947" cap="flat">
                      <a:noFill/>
                      <a:prstDash val="solid"/>
                      <a:miter/>
                    </a:ln>
                  </p:spPr>
                  <p:txBody>
                    <a:bodyPr rtlCol="1" anchor="ctr"/>
                    <a:lstStyle/>
                    <a:p>
                      <a:endParaRPr lang="ar-SA"/>
                    </a:p>
                  </p:txBody>
                </p:sp>
                <p:sp>
                  <p:nvSpPr>
                    <p:cNvPr id="280" name="شكل حر: شكل 2065">
                      <a:extLst>
                        <a:ext uri="{FF2B5EF4-FFF2-40B4-BE49-F238E27FC236}">
                          <a16:creationId xmlns:a16="http://schemas.microsoft.com/office/drawing/2014/main" id="{A0CA2345-EB04-4350-B8FD-F77B8EA49679}"/>
                        </a:ext>
                      </a:extLst>
                    </p:cNvPr>
                    <p:cNvSpPr/>
                    <p:nvPr/>
                  </p:nvSpPr>
                  <p:spPr>
                    <a:xfrm>
                      <a:off x="5787403" y="5768523"/>
                      <a:ext cx="229230" cy="1264814"/>
                    </a:xfrm>
                    <a:custGeom>
                      <a:avLst/>
                      <a:gdLst>
                        <a:gd name="connsiteX0" fmla="*/ 151022 w 229230"/>
                        <a:gd name="connsiteY0" fmla="*/ 177991 h 1264814"/>
                        <a:gd name="connsiteX1" fmla="*/ 86299 w 229230"/>
                        <a:gd name="connsiteY1" fmla="*/ 442281 h 1264814"/>
                        <a:gd name="connsiteX2" fmla="*/ 48543 w 229230"/>
                        <a:gd name="connsiteY2" fmla="*/ 987041 h 1264814"/>
                        <a:gd name="connsiteX3" fmla="*/ 40452 w 229230"/>
                        <a:gd name="connsiteY3" fmla="*/ 1256724 h 1264814"/>
                        <a:gd name="connsiteX4" fmla="*/ 40452 w 229230"/>
                        <a:gd name="connsiteY4" fmla="*/ 1264814 h 1264814"/>
                        <a:gd name="connsiteX5" fmla="*/ 0 w 229230"/>
                        <a:gd name="connsiteY5" fmla="*/ 1264814 h 1264814"/>
                        <a:gd name="connsiteX6" fmla="*/ 2697 w 229230"/>
                        <a:gd name="connsiteY6" fmla="*/ 1059855 h 1264814"/>
                        <a:gd name="connsiteX7" fmla="*/ 35058 w 229230"/>
                        <a:gd name="connsiteY7" fmla="*/ 574425 h 1264814"/>
                        <a:gd name="connsiteX8" fmla="*/ 67421 w 229230"/>
                        <a:gd name="connsiteY8" fmla="*/ 372163 h 1264814"/>
                        <a:gd name="connsiteX9" fmla="*/ 186081 w 229230"/>
                        <a:gd name="connsiteY9" fmla="*/ 43149 h 1264814"/>
                        <a:gd name="connsiteX10" fmla="*/ 218443 w 229230"/>
                        <a:gd name="connsiteY10" fmla="*/ 0 h 1264814"/>
                        <a:gd name="connsiteX11" fmla="*/ 229231 w 229230"/>
                        <a:gd name="connsiteY11" fmla="*/ 5394 h 1264814"/>
                        <a:gd name="connsiteX12" fmla="*/ 151022 w 229230"/>
                        <a:gd name="connsiteY12" fmla="*/ 177991 h 1264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9230" h="1264814">
                          <a:moveTo>
                            <a:pt x="151022" y="177991"/>
                          </a:moveTo>
                          <a:cubicBezTo>
                            <a:pt x="126751" y="264290"/>
                            <a:pt x="99783" y="350588"/>
                            <a:pt x="86299" y="442281"/>
                          </a:cubicBezTo>
                          <a:cubicBezTo>
                            <a:pt x="56633" y="620272"/>
                            <a:pt x="53937" y="803656"/>
                            <a:pt x="48543" y="987041"/>
                          </a:cubicBezTo>
                          <a:cubicBezTo>
                            <a:pt x="45846" y="1076037"/>
                            <a:pt x="43149" y="1167729"/>
                            <a:pt x="40452" y="1256724"/>
                          </a:cubicBezTo>
                          <a:cubicBezTo>
                            <a:pt x="40452" y="1259421"/>
                            <a:pt x="40452" y="1262118"/>
                            <a:pt x="40452" y="1264814"/>
                          </a:cubicBezTo>
                          <a:lnTo>
                            <a:pt x="0" y="1264814"/>
                          </a:lnTo>
                          <a:cubicBezTo>
                            <a:pt x="0" y="1197394"/>
                            <a:pt x="0" y="1127276"/>
                            <a:pt x="2697" y="1059855"/>
                          </a:cubicBezTo>
                          <a:cubicBezTo>
                            <a:pt x="8090" y="898045"/>
                            <a:pt x="18878" y="738932"/>
                            <a:pt x="35058" y="574425"/>
                          </a:cubicBezTo>
                          <a:cubicBezTo>
                            <a:pt x="43149" y="507005"/>
                            <a:pt x="51240" y="439584"/>
                            <a:pt x="67421" y="372163"/>
                          </a:cubicBezTo>
                          <a:cubicBezTo>
                            <a:pt x="94389" y="256199"/>
                            <a:pt x="140235" y="153720"/>
                            <a:pt x="186081" y="43149"/>
                          </a:cubicBezTo>
                          <a:cubicBezTo>
                            <a:pt x="194172" y="24272"/>
                            <a:pt x="204959" y="10788"/>
                            <a:pt x="218443" y="0"/>
                          </a:cubicBezTo>
                          <a:cubicBezTo>
                            <a:pt x="221140" y="0"/>
                            <a:pt x="226534" y="2697"/>
                            <a:pt x="229231" y="5394"/>
                          </a:cubicBezTo>
                          <a:cubicBezTo>
                            <a:pt x="223837" y="-2697"/>
                            <a:pt x="156416" y="164507"/>
                            <a:pt x="151022" y="177991"/>
                          </a:cubicBezTo>
                          <a:close/>
                        </a:path>
                      </a:pathLst>
                    </a:custGeom>
                    <a:solidFill>
                      <a:srgbClr val="043A32"/>
                    </a:solidFill>
                    <a:ln w="26947" cap="flat">
                      <a:noFill/>
                      <a:prstDash val="solid"/>
                      <a:miter/>
                    </a:ln>
                  </p:spPr>
                  <p:txBody>
                    <a:bodyPr rtlCol="1" anchor="ctr"/>
                    <a:lstStyle/>
                    <a:p>
                      <a:endParaRPr lang="ar-SA"/>
                    </a:p>
                  </p:txBody>
                </p:sp>
                <p:sp>
                  <p:nvSpPr>
                    <p:cNvPr id="281" name="شكل حر: شكل 2066">
                      <a:extLst>
                        <a:ext uri="{FF2B5EF4-FFF2-40B4-BE49-F238E27FC236}">
                          <a16:creationId xmlns:a16="http://schemas.microsoft.com/office/drawing/2014/main" id="{FC4031D6-3AF5-4756-A565-6F702AA0FA88}"/>
                        </a:ext>
                      </a:extLst>
                    </p:cNvPr>
                    <p:cNvSpPr/>
                    <p:nvPr/>
                  </p:nvSpPr>
                  <p:spPr>
                    <a:xfrm>
                      <a:off x="5738859" y="6952433"/>
                      <a:ext cx="26968" cy="2696"/>
                    </a:xfrm>
                    <a:custGeom>
                      <a:avLst/>
                      <a:gdLst>
                        <a:gd name="connsiteX0" fmla="*/ 0 w 26968"/>
                        <a:gd name="connsiteY0" fmla="*/ 0 h 2696"/>
                        <a:gd name="connsiteX1" fmla="*/ 0 w 26968"/>
                        <a:gd name="connsiteY1" fmla="*/ 2697 h 2696"/>
                        <a:gd name="connsiteX2" fmla="*/ 0 w 26968"/>
                        <a:gd name="connsiteY2" fmla="*/ 2697 h 2696"/>
                        <a:gd name="connsiteX3" fmla="*/ 0 w 26968"/>
                        <a:gd name="connsiteY3" fmla="*/ 0 h 2696"/>
                      </a:gdLst>
                      <a:ahLst/>
                      <a:cxnLst>
                        <a:cxn ang="0">
                          <a:pos x="connsiteX0" y="connsiteY0"/>
                        </a:cxn>
                        <a:cxn ang="0">
                          <a:pos x="connsiteX1" y="connsiteY1"/>
                        </a:cxn>
                        <a:cxn ang="0">
                          <a:pos x="connsiteX2" y="connsiteY2"/>
                        </a:cxn>
                        <a:cxn ang="0">
                          <a:pos x="connsiteX3" y="connsiteY3"/>
                        </a:cxn>
                      </a:cxnLst>
                      <a:rect l="l" t="t" r="r" b="b"/>
                      <a:pathLst>
                        <a:path w="26968" h="2696">
                          <a:moveTo>
                            <a:pt x="0" y="0"/>
                          </a:moveTo>
                          <a:cubicBezTo>
                            <a:pt x="0" y="0"/>
                            <a:pt x="0" y="2697"/>
                            <a:pt x="0" y="2697"/>
                          </a:cubicBezTo>
                          <a:lnTo>
                            <a:pt x="0" y="2697"/>
                          </a:lnTo>
                          <a:cubicBezTo>
                            <a:pt x="0" y="2697"/>
                            <a:pt x="0" y="2697"/>
                            <a:pt x="0" y="0"/>
                          </a:cubicBezTo>
                          <a:close/>
                        </a:path>
                      </a:pathLst>
                    </a:custGeom>
                    <a:solidFill>
                      <a:srgbClr val="004D67">
                        <a:alpha val="60000"/>
                      </a:srgbClr>
                    </a:solidFill>
                    <a:ln w="26947" cap="flat">
                      <a:noFill/>
                      <a:prstDash val="solid"/>
                      <a:miter/>
                    </a:ln>
                  </p:spPr>
                  <p:txBody>
                    <a:bodyPr rtlCol="1" anchor="ctr"/>
                    <a:lstStyle/>
                    <a:p>
                      <a:endParaRPr lang="ar-SA"/>
                    </a:p>
                  </p:txBody>
                </p:sp>
                <p:sp>
                  <p:nvSpPr>
                    <p:cNvPr id="282" name="شكل حر: شكل 2067">
                      <a:extLst>
                        <a:ext uri="{FF2B5EF4-FFF2-40B4-BE49-F238E27FC236}">
                          <a16:creationId xmlns:a16="http://schemas.microsoft.com/office/drawing/2014/main" id="{BFC5703A-550B-4ADE-9F15-20603044E9C3}"/>
                        </a:ext>
                      </a:extLst>
                    </p:cNvPr>
                    <p:cNvSpPr/>
                    <p:nvPr/>
                  </p:nvSpPr>
                  <p:spPr>
                    <a:xfrm>
                      <a:off x="5738859" y="6928161"/>
                      <a:ext cx="26968" cy="26968"/>
                    </a:xfrm>
                    <a:custGeom>
                      <a:avLst/>
                      <a:gdLst>
                        <a:gd name="connsiteX0" fmla="*/ 0 w 26968"/>
                        <a:gd name="connsiteY0" fmla="*/ 0 h 26968"/>
                        <a:gd name="connsiteX1" fmla="*/ 0 w 26968"/>
                        <a:gd name="connsiteY1" fmla="*/ 0 h 26968"/>
                        <a:gd name="connsiteX2" fmla="*/ 0 w 26968"/>
                        <a:gd name="connsiteY2" fmla="*/ 0 h 26968"/>
                      </a:gdLst>
                      <a:ahLst/>
                      <a:cxnLst>
                        <a:cxn ang="0">
                          <a:pos x="connsiteX0" y="connsiteY0"/>
                        </a:cxn>
                        <a:cxn ang="0">
                          <a:pos x="connsiteX1" y="connsiteY1"/>
                        </a:cxn>
                        <a:cxn ang="0">
                          <a:pos x="connsiteX2" y="connsiteY2"/>
                        </a:cxn>
                      </a:cxnLst>
                      <a:rect l="l" t="t" r="r" b="b"/>
                      <a:pathLst>
                        <a:path w="26968" h="26968">
                          <a:moveTo>
                            <a:pt x="0" y="0"/>
                          </a:moveTo>
                          <a:cubicBezTo>
                            <a:pt x="0" y="0"/>
                            <a:pt x="0" y="0"/>
                            <a:pt x="0" y="0"/>
                          </a:cubicBezTo>
                          <a:cubicBezTo>
                            <a:pt x="0" y="0"/>
                            <a:pt x="0" y="0"/>
                            <a:pt x="0" y="0"/>
                          </a:cubicBezTo>
                          <a:close/>
                        </a:path>
                      </a:pathLst>
                    </a:custGeom>
                    <a:solidFill>
                      <a:srgbClr val="004D67">
                        <a:alpha val="60000"/>
                      </a:srgbClr>
                    </a:solidFill>
                    <a:ln w="26947" cap="flat">
                      <a:noFill/>
                      <a:prstDash val="solid"/>
                      <a:miter/>
                    </a:ln>
                  </p:spPr>
                  <p:txBody>
                    <a:bodyPr rtlCol="1" anchor="ctr"/>
                    <a:lstStyle/>
                    <a:p>
                      <a:endParaRPr lang="ar-SA"/>
                    </a:p>
                  </p:txBody>
                </p:sp>
                <p:sp>
                  <p:nvSpPr>
                    <p:cNvPr id="283" name="شكل حر: شكل 2068">
                      <a:extLst>
                        <a:ext uri="{FF2B5EF4-FFF2-40B4-BE49-F238E27FC236}">
                          <a16:creationId xmlns:a16="http://schemas.microsoft.com/office/drawing/2014/main" id="{55F10CAD-6017-42A3-B270-77CB81378899}"/>
                        </a:ext>
                      </a:extLst>
                    </p:cNvPr>
                    <p:cNvSpPr/>
                    <p:nvPr/>
                  </p:nvSpPr>
                  <p:spPr>
                    <a:xfrm>
                      <a:off x="5738859" y="6925464"/>
                      <a:ext cx="26968" cy="26968"/>
                    </a:xfrm>
                    <a:custGeom>
                      <a:avLst/>
                      <a:gdLst>
                        <a:gd name="connsiteX0" fmla="*/ 0 w 26968"/>
                        <a:gd name="connsiteY0" fmla="*/ 0 h 26968"/>
                        <a:gd name="connsiteX1" fmla="*/ 0 w 26968"/>
                        <a:gd name="connsiteY1" fmla="*/ 0 h 26968"/>
                        <a:gd name="connsiteX2" fmla="*/ 0 w 26968"/>
                        <a:gd name="connsiteY2" fmla="*/ 0 h 26968"/>
                      </a:gdLst>
                      <a:ahLst/>
                      <a:cxnLst>
                        <a:cxn ang="0">
                          <a:pos x="connsiteX0" y="connsiteY0"/>
                        </a:cxn>
                        <a:cxn ang="0">
                          <a:pos x="connsiteX1" y="connsiteY1"/>
                        </a:cxn>
                        <a:cxn ang="0">
                          <a:pos x="connsiteX2" y="connsiteY2"/>
                        </a:cxn>
                      </a:cxnLst>
                      <a:rect l="l" t="t" r="r" b="b"/>
                      <a:pathLst>
                        <a:path w="26968" h="26968">
                          <a:moveTo>
                            <a:pt x="0" y="0"/>
                          </a:moveTo>
                          <a:cubicBezTo>
                            <a:pt x="0" y="0"/>
                            <a:pt x="0" y="0"/>
                            <a:pt x="0" y="0"/>
                          </a:cubicBezTo>
                          <a:lnTo>
                            <a:pt x="0" y="0"/>
                          </a:lnTo>
                          <a:close/>
                        </a:path>
                      </a:pathLst>
                    </a:custGeom>
                    <a:solidFill>
                      <a:srgbClr val="004D67">
                        <a:alpha val="60000"/>
                      </a:srgbClr>
                    </a:solidFill>
                    <a:ln w="26947" cap="flat">
                      <a:noFill/>
                      <a:prstDash val="solid"/>
                      <a:miter/>
                    </a:ln>
                  </p:spPr>
                  <p:txBody>
                    <a:bodyPr rtlCol="1" anchor="ctr"/>
                    <a:lstStyle/>
                    <a:p>
                      <a:endParaRPr lang="ar-SA"/>
                    </a:p>
                  </p:txBody>
                </p:sp>
                <p:sp>
                  <p:nvSpPr>
                    <p:cNvPr id="284" name="شكل حر: شكل 2069">
                      <a:extLst>
                        <a:ext uri="{FF2B5EF4-FFF2-40B4-BE49-F238E27FC236}">
                          <a16:creationId xmlns:a16="http://schemas.microsoft.com/office/drawing/2014/main" id="{B22798B6-10FA-43C4-8AED-5EC35AFA3D3A}"/>
                        </a:ext>
                      </a:extLst>
                    </p:cNvPr>
                    <p:cNvSpPr/>
                    <p:nvPr/>
                  </p:nvSpPr>
                  <p:spPr>
                    <a:xfrm>
                      <a:off x="5703801" y="6208024"/>
                      <a:ext cx="75511" cy="822617"/>
                    </a:xfrm>
                    <a:custGeom>
                      <a:avLst/>
                      <a:gdLst>
                        <a:gd name="connsiteX0" fmla="*/ 0 w 75511"/>
                        <a:gd name="connsiteY0" fmla="*/ 822618 h 822617"/>
                        <a:gd name="connsiteX1" fmla="*/ 16181 w 75511"/>
                        <a:gd name="connsiteY1" fmla="*/ 539450 h 822617"/>
                        <a:gd name="connsiteX2" fmla="*/ 16181 w 75511"/>
                        <a:gd name="connsiteY2" fmla="*/ 83 h 822617"/>
                        <a:gd name="connsiteX3" fmla="*/ 75511 w 75511"/>
                        <a:gd name="connsiteY3" fmla="*/ 633839 h 822617"/>
                        <a:gd name="connsiteX4" fmla="*/ 70118 w 75511"/>
                        <a:gd name="connsiteY4" fmla="*/ 822618 h 822617"/>
                        <a:gd name="connsiteX5" fmla="*/ 0 w 75511"/>
                        <a:gd name="connsiteY5" fmla="*/ 822618 h 822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511" h="822617">
                          <a:moveTo>
                            <a:pt x="0" y="822618"/>
                          </a:moveTo>
                          <a:cubicBezTo>
                            <a:pt x="8091" y="728229"/>
                            <a:pt x="16181" y="636536"/>
                            <a:pt x="16181" y="539450"/>
                          </a:cubicBezTo>
                          <a:cubicBezTo>
                            <a:pt x="16181" y="490907"/>
                            <a:pt x="10787" y="2780"/>
                            <a:pt x="16181" y="83"/>
                          </a:cubicBezTo>
                          <a:cubicBezTo>
                            <a:pt x="67421" y="-8007"/>
                            <a:pt x="75511" y="574509"/>
                            <a:pt x="75511" y="633839"/>
                          </a:cubicBezTo>
                          <a:cubicBezTo>
                            <a:pt x="75511" y="695866"/>
                            <a:pt x="72814" y="757893"/>
                            <a:pt x="70118" y="822618"/>
                          </a:cubicBezTo>
                          <a:lnTo>
                            <a:pt x="0" y="822618"/>
                          </a:lnTo>
                          <a:close/>
                        </a:path>
                      </a:pathLst>
                    </a:custGeom>
                    <a:solidFill>
                      <a:srgbClr val="1F5C24"/>
                    </a:solidFill>
                    <a:ln w="26947" cap="flat">
                      <a:noFill/>
                      <a:prstDash val="solid"/>
                      <a:miter/>
                    </a:ln>
                  </p:spPr>
                  <p:txBody>
                    <a:bodyPr rtlCol="1" anchor="ctr"/>
                    <a:lstStyle/>
                    <a:p>
                      <a:endParaRPr lang="ar-SA"/>
                    </a:p>
                  </p:txBody>
                </p:sp>
                <p:sp>
                  <p:nvSpPr>
                    <p:cNvPr id="285" name="شكل حر: شكل 2070">
                      <a:extLst>
                        <a:ext uri="{FF2B5EF4-FFF2-40B4-BE49-F238E27FC236}">
                          <a16:creationId xmlns:a16="http://schemas.microsoft.com/office/drawing/2014/main" id="{BAF9EC09-A8FC-47C3-9887-8C6EE6434E96}"/>
                        </a:ext>
                      </a:extLst>
                    </p:cNvPr>
                    <p:cNvSpPr/>
                    <p:nvPr/>
                  </p:nvSpPr>
                  <p:spPr>
                    <a:xfrm>
                      <a:off x="5719982" y="6208107"/>
                      <a:ext cx="59330" cy="822534"/>
                    </a:xfrm>
                    <a:custGeom>
                      <a:avLst/>
                      <a:gdLst>
                        <a:gd name="connsiteX0" fmla="*/ 16181 w 59330"/>
                        <a:gd name="connsiteY0" fmla="*/ 822534 h 822534"/>
                        <a:gd name="connsiteX1" fmla="*/ 0 w 59330"/>
                        <a:gd name="connsiteY1" fmla="*/ 0 h 822534"/>
                        <a:gd name="connsiteX2" fmla="*/ 59330 w 59330"/>
                        <a:gd name="connsiteY2" fmla="*/ 633756 h 822534"/>
                        <a:gd name="connsiteX3" fmla="*/ 53937 w 59330"/>
                        <a:gd name="connsiteY3" fmla="*/ 822534 h 822534"/>
                        <a:gd name="connsiteX4" fmla="*/ 16181 w 59330"/>
                        <a:gd name="connsiteY4" fmla="*/ 822534 h 822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30" h="822534">
                          <a:moveTo>
                            <a:pt x="16181" y="822534"/>
                          </a:moveTo>
                          <a:cubicBezTo>
                            <a:pt x="35058" y="550154"/>
                            <a:pt x="24271" y="275077"/>
                            <a:pt x="0" y="0"/>
                          </a:cubicBezTo>
                          <a:cubicBezTo>
                            <a:pt x="51240" y="0"/>
                            <a:pt x="59330" y="577122"/>
                            <a:pt x="59330" y="633756"/>
                          </a:cubicBezTo>
                          <a:cubicBezTo>
                            <a:pt x="59330" y="695783"/>
                            <a:pt x="56633" y="757810"/>
                            <a:pt x="53937" y="822534"/>
                          </a:cubicBezTo>
                          <a:lnTo>
                            <a:pt x="16181" y="822534"/>
                          </a:lnTo>
                          <a:close/>
                        </a:path>
                      </a:pathLst>
                    </a:custGeom>
                    <a:solidFill>
                      <a:srgbClr val="1F5C24"/>
                    </a:solidFill>
                    <a:ln w="26947" cap="flat">
                      <a:noFill/>
                      <a:prstDash val="solid"/>
                      <a:miter/>
                    </a:ln>
                  </p:spPr>
                  <p:txBody>
                    <a:bodyPr rtlCol="1" anchor="ctr"/>
                    <a:lstStyle/>
                    <a:p>
                      <a:endParaRPr lang="ar-SA"/>
                    </a:p>
                  </p:txBody>
                </p:sp>
                <p:sp>
                  <p:nvSpPr>
                    <p:cNvPr id="286" name="شكل حر: شكل 2071">
                      <a:extLst>
                        <a:ext uri="{FF2B5EF4-FFF2-40B4-BE49-F238E27FC236}">
                          <a16:creationId xmlns:a16="http://schemas.microsoft.com/office/drawing/2014/main" id="{383EA121-4919-4BF7-8BC3-8B57F7AC0B69}"/>
                        </a:ext>
                      </a:extLst>
                    </p:cNvPr>
                    <p:cNvSpPr/>
                    <p:nvPr/>
                  </p:nvSpPr>
                  <p:spPr>
                    <a:xfrm>
                      <a:off x="5598624" y="6482781"/>
                      <a:ext cx="337520" cy="545163"/>
                    </a:xfrm>
                    <a:custGeom>
                      <a:avLst/>
                      <a:gdLst>
                        <a:gd name="connsiteX0" fmla="*/ 245412 w 337520"/>
                        <a:gd name="connsiteY0" fmla="*/ 116367 h 545163"/>
                        <a:gd name="connsiteX1" fmla="*/ 186081 w 337520"/>
                        <a:gd name="connsiteY1" fmla="*/ 73218 h 545163"/>
                        <a:gd name="connsiteX2" fmla="*/ 124054 w 337520"/>
                        <a:gd name="connsiteY2" fmla="*/ 102883 h 545163"/>
                        <a:gd name="connsiteX3" fmla="*/ 64724 w 337520"/>
                        <a:gd name="connsiteY3" fmla="*/ 477743 h 545163"/>
                        <a:gd name="connsiteX4" fmla="*/ 70117 w 337520"/>
                        <a:gd name="connsiteY4" fmla="*/ 545164 h 545163"/>
                        <a:gd name="connsiteX5" fmla="*/ 0 w 337520"/>
                        <a:gd name="connsiteY5" fmla="*/ 545164 h 545163"/>
                        <a:gd name="connsiteX6" fmla="*/ 0 w 337520"/>
                        <a:gd name="connsiteY6" fmla="*/ 477743 h 545163"/>
                        <a:gd name="connsiteX7" fmla="*/ 24271 w 337520"/>
                        <a:gd name="connsiteY7" fmla="*/ 205363 h 545163"/>
                        <a:gd name="connsiteX8" fmla="*/ 113267 w 337520"/>
                        <a:gd name="connsiteY8" fmla="*/ 38159 h 545163"/>
                        <a:gd name="connsiteX9" fmla="*/ 177991 w 337520"/>
                        <a:gd name="connsiteY9" fmla="*/ 5797 h 545163"/>
                        <a:gd name="connsiteX10" fmla="*/ 277773 w 337520"/>
                        <a:gd name="connsiteY10" fmla="*/ 27371 h 545163"/>
                        <a:gd name="connsiteX11" fmla="*/ 331710 w 337520"/>
                        <a:gd name="connsiteY11" fmla="*/ 129851 h 545163"/>
                        <a:gd name="connsiteX12" fmla="*/ 326317 w 337520"/>
                        <a:gd name="connsiteY12" fmla="*/ 267390 h 545163"/>
                        <a:gd name="connsiteX13" fmla="*/ 245412 w 337520"/>
                        <a:gd name="connsiteY13" fmla="*/ 116367 h 545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7520" h="545163">
                          <a:moveTo>
                            <a:pt x="245412" y="116367"/>
                          </a:moveTo>
                          <a:cubicBezTo>
                            <a:pt x="229231" y="97489"/>
                            <a:pt x="207656" y="84005"/>
                            <a:pt x="186081" y="73218"/>
                          </a:cubicBezTo>
                          <a:cubicBezTo>
                            <a:pt x="156416" y="59734"/>
                            <a:pt x="145629" y="70521"/>
                            <a:pt x="124054" y="102883"/>
                          </a:cubicBezTo>
                          <a:cubicBezTo>
                            <a:pt x="62027" y="199969"/>
                            <a:pt x="56633" y="361779"/>
                            <a:pt x="64724" y="477743"/>
                          </a:cubicBezTo>
                          <a:cubicBezTo>
                            <a:pt x="64724" y="499317"/>
                            <a:pt x="67421" y="523588"/>
                            <a:pt x="70117" y="545164"/>
                          </a:cubicBezTo>
                          <a:lnTo>
                            <a:pt x="0" y="545164"/>
                          </a:lnTo>
                          <a:cubicBezTo>
                            <a:pt x="0" y="520892"/>
                            <a:pt x="0" y="499317"/>
                            <a:pt x="0" y="477743"/>
                          </a:cubicBezTo>
                          <a:cubicBezTo>
                            <a:pt x="2697" y="388747"/>
                            <a:pt x="0" y="288965"/>
                            <a:pt x="24271" y="205363"/>
                          </a:cubicBezTo>
                          <a:cubicBezTo>
                            <a:pt x="40452" y="151426"/>
                            <a:pt x="72814" y="67824"/>
                            <a:pt x="113267" y="38159"/>
                          </a:cubicBezTo>
                          <a:cubicBezTo>
                            <a:pt x="124054" y="19281"/>
                            <a:pt x="161810" y="11191"/>
                            <a:pt x="177991" y="5797"/>
                          </a:cubicBezTo>
                          <a:cubicBezTo>
                            <a:pt x="213050" y="-4991"/>
                            <a:pt x="248109" y="-2294"/>
                            <a:pt x="277773" y="27371"/>
                          </a:cubicBezTo>
                          <a:cubicBezTo>
                            <a:pt x="302045" y="54340"/>
                            <a:pt x="320923" y="92096"/>
                            <a:pt x="331710" y="129851"/>
                          </a:cubicBezTo>
                          <a:cubicBezTo>
                            <a:pt x="345194" y="175697"/>
                            <a:pt x="331710" y="221544"/>
                            <a:pt x="326317" y="267390"/>
                          </a:cubicBezTo>
                          <a:cubicBezTo>
                            <a:pt x="315529" y="210756"/>
                            <a:pt x="280470" y="156819"/>
                            <a:pt x="245412" y="116367"/>
                          </a:cubicBezTo>
                          <a:close/>
                        </a:path>
                      </a:pathLst>
                    </a:custGeom>
                    <a:solidFill>
                      <a:srgbClr val="315358"/>
                    </a:solidFill>
                    <a:ln w="26947" cap="flat">
                      <a:noFill/>
                      <a:prstDash val="solid"/>
                      <a:miter/>
                    </a:ln>
                  </p:spPr>
                  <p:txBody>
                    <a:bodyPr rtlCol="1" anchor="ctr"/>
                    <a:lstStyle/>
                    <a:p>
                      <a:endParaRPr lang="ar-SA"/>
                    </a:p>
                  </p:txBody>
                </p:sp>
                <p:sp>
                  <p:nvSpPr>
                    <p:cNvPr id="287" name="شكل حر: شكل 2072">
                      <a:extLst>
                        <a:ext uri="{FF2B5EF4-FFF2-40B4-BE49-F238E27FC236}">
                          <a16:creationId xmlns:a16="http://schemas.microsoft.com/office/drawing/2014/main" id="{B4625457-90D8-4FED-AAB2-E5ADD8B402AE}"/>
                        </a:ext>
                      </a:extLst>
                    </p:cNvPr>
                    <p:cNvSpPr/>
                    <p:nvPr/>
                  </p:nvSpPr>
                  <p:spPr>
                    <a:xfrm>
                      <a:off x="5784706" y="6482434"/>
                      <a:ext cx="148742" cy="267737"/>
                    </a:xfrm>
                    <a:custGeom>
                      <a:avLst/>
                      <a:gdLst>
                        <a:gd name="connsiteX0" fmla="*/ 88996 w 148742"/>
                        <a:gd name="connsiteY0" fmla="*/ 92443 h 267737"/>
                        <a:gd name="connsiteX1" fmla="*/ 13484 w 148742"/>
                        <a:gd name="connsiteY1" fmla="*/ 14235 h 267737"/>
                        <a:gd name="connsiteX2" fmla="*/ 0 w 148742"/>
                        <a:gd name="connsiteY2" fmla="*/ 3447 h 267737"/>
                        <a:gd name="connsiteX3" fmla="*/ 88996 w 148742"/>
                        <a:gd name="connsiteY3" fmla="*/ 27719 h 267737"/>
                        <a:gd name="connsiteX4" fmla="*/ 142932 w 148742"/>
                        <a:gd name="connsiteY4" fmla="*/ 130198 h 267737"/>
                        <a:gd name="connsiteX5" fmla="*/ 137539 w 148742"/>
                        <a:gd name="connsiteY5" fmla="*/ 267737 h 267737"/>
                        <a:gd name="connsiteX6" fmla="*/ 137539 w 148742"/>
                        <a:gd name="connsiteY6" fmla="*/ 262344 h 267737"/>
                        <a:gd name="connsiteX7" fmla="*/ 88996 w 148742"/>
                        <a:gd name="connsiteY7" fmla="*/ 92443 h 267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8742" h="267737">
                          <a:moveTo>
                            <a:pt x="88996" y="92443"/>
                          </a:moveTo>
                          <a:cubicBezTo>
                            <a:pt x="62027" y="65475"/>
                            <a:pt x="43149" y="38506"/>
                            <a:pt x="13484" y="14235"/>
                          </a:cubicBezTo>
                          <a:cubicBezTo>
                            <a:pt x="8091" y="11538"/>
                            <a:pt x="2697" y="6144"/>
                            <a:pt x="0" y="3447"/>
                          </a:cubicBezTo>
                          <a:cubicBezTo>
                            <a:pt x="32362" y="-4643"/>
                            <a:pt x="62027" y="750"/>
                            <a:pt x="88996" y="27719"/>
                          </a:cubicBezTo>
                          <a:cubicBezTo>
                            <a:pt x="113267" y="54687"/>
                            <a:pt x="132145" y="92443"/>
                            <a:pt x="142932" y="130198"/>
                          </a:cubicBezTo>
                          <a:cubicBezTo>
                            <a:pt x="156416" y="176045"/>
                            <a:pt x="142932" y="221891"/>
                            <a:pt x="137539" y="267737"/>
                          </a:cubicBezTo>
                          <a:cubicBezTo>
                            <a:pt x="137539" y="265040"/>
                            <a:pt x="137539" y="265040"/>
                            <a:pt x="137539" y="262344"/>
                          </a:cubicBezTo>
                          <a:cubicBezTo>
                            <a:pt x="129448" y="203013"/>
                            <a:pt x="129448" y="138289"/>
                            <a:pt x="88996" y="92443"/>
                          </a:cubicBezTo>
                          <a:close/>
                        </a:path>
                      </a:pathLst>
                    </a:custGeom>
                    <a:solidFill>
                      <a:srgbClr val="BDE665"/>
                    </a:solidFill>
                    <a:ln w="26947" cap="flat">
                      <a:noFill/>
                      <a:prstDash val="solid"/>
                      <a:miter/>
                    </a:ln>
                  </p:spPr>
                  <p:txBody>
                    <a:bodyPr rtlCol="1" anchor="ctr"/>
                    <a:lstStyle/>
                    <a:p>
                      <a:endParaRPr lang="ar-SA"/>
                    </a:p>
                  </p:txBody>
                </p:sp>
                <p:sp>
                  <p:nvSpPr>
                    <p:cNvPr id="288" name="شكل حر: شكل 2073">
                      <a:extLst>
                        <a:ext uri="{FF2B5EF4-FFF2-40B4-BE49-F238E27FC236}">
                          <a16:creationId xmlns:a16="http://schemas.microsoft.com/office/drawing/2014/main" id="{91A7C3B3-DF52-4472-8EE3-33435A249975}"/>
                        </a:ext>
                      </a:extLst>
                    </p:cNvPr>
                    <p:cNvSpPr/>
                    <p:nvPr/>
                  </p:nvSpPr>
                  <p:spPr>
                    <a:xfrm>
                      <a:off x="5644470" y="6485881"/>
                      <a:ext cx="272379" cy="261592"/>
                    </a:xfrm>
                    <a:custGeom>
                      <a:avLst/>
                      <a:gdLst>
                        <a:gd name="connsiteX0" fmla="*/ 64724 w 272379"/>
                        <a:gd name="connsiteY0" fmla="*/ 35059 h 261592"/>
                        <a:gd name="connsiteX1" fmla="*/ 129448 w 272379"/>
                        <a:gd name="connsiteY1" fmla="*/ 2697 h 261592"/>
                        <a:gd name="connsiteX2" fmla="*/ 137538 w 272379"/>
                        <a:gd name="connsiteY2" fmla="*/ 0 h 261592"/>
                        <a:gd name="connsiteX3" fmla="*/ 151022 w 272379"/>
                        <a:gd name="connsiteY3" fmla="*/ 10787 h 261592"/>
                        <a:gd name="connsiteX4" fmla="*/ 226534 w 272379"/>
                        <a:gd name="connsiteY4" fmla="*/ 88996 h 261592"/>
                        <a:gd name="connsiteX5" fmla="*/ 272380 w 272379"/>
                        <a:gd name="connsiteY5" fmla="*/ 261593 h 261592"/>
                        <a:gd name="connsiteX6" fmla="*/ 196869 w 272379"/>
                        <a:gd name="connsiteY6" fmla="*/ 113267 h 261592"/>
                        <a:gd name="connsiteX7" fmla="*/ 142932 w 272379"/>
                        <a:gd name="connsiteY7" fmla="*/ 72814 h 261592"/>
                        <a:gd name="connsiteX8" fmla="*/ 51240 w 272379"/>
                        <a:gd name="connsiteY8" fmla="*/ 64724 h 261592"/>
                        <a:gd name="connsiteX9" fmla="*/ 0 w 272379"/>
                        <a:gd name="connsiteY9" fmla="*/ 124054 h 261592"/>
                        <a:gd name="connsiteX10" fmla="*/ 64724 w 272379"/>
                        <a:gd name="connsiteY10" fmla="*/ 35059 h 261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2379" h="261592">
                          <a:moveTo>
                            <a:pt x="64724" y="35059"/>
                          </a:moveTo>
                          <a:cubicBezTo>
                            <a:pt x="75511" y="16181"/>
                            <a:pt x="113267" y="8091"/>
                            <a:pt x="129448" y="2697"/>
                          </a:cubicBezTo>
                          <a:cubicBezTo>
                            <a:pt x="132145" y="2697"/>
                            <a:pt x="134842" y="0"/>
                            <a:pt x="137538" y="0"/>
                          </a:cubicBezTo>
                          <a:cubicBezTo>
                            <a:pt x="142932" y="2697"/>
                            <a:pt x="148326" y="5394"/>
                            <a:pt x="151022" y="10787"/>
                          </a:cubicBezTo>
                          <a:cubicBezTo>
                            <a:pt x="180688" y="35059"/>
                            <a:pt x="202262" y="62027"/>
                            <a:pt x="226534" y="88996"/>
                          </a:cubicBezTo>
                          <a:cubicBezTo>
                            <a:pt x="269683" y="134842"/>
                            <a:pt x="266986" y="199565"/>
                            <a:pt x="272380" y="261593"/>
                          </a:cubicBezTo>
                          <a:cubicBezTo>
                            <a:pt x="264290" y="204959"/>
                            <a:pt x="231927" y="153719"/>
                            <a:pt x="196869" y="113267"/>
                          </a:cubicBezTo>
                          <a:cubicBezTo>
                            <a:pt x="180688" y="94389"/>
                            <a:pt x="161810" y="83602"/>
                            <a:pt x="142932" y="72814"/>
                          </a:cubicBezTo>
                          <a:cubicBezTo>
                            <a:pt x="115964" y="51240"/>
                            <a:pt x="80905" y="37755"/>
                            <a:pt x="51240" y="64724"/>
                          </a:cubicBezTo>
                          <a:cubicBezTo>
                            <a:pt x="32362" y="83602"/>
                            <a:pt x="16181" y="102480"/>
                            <a:pt x="0" y="124054"/>
                          </a:cubicBezTo>
                          <a:cubicBezTo>
                            <a:pt x="18878" y="88996"/>
                            <a:pt x="40452" y="53937"/>
                            <a:pt x="64724" y="35059"/>
                          </a:cubicBezTo>
                          <a:close/>
                        </a:path>
                      </a:pathLst>
                    </a:custGeom>
                    <a:solidFill>
                      <a:srgbClr val="63B527"/>
                    </a:solidFill>
                    <a:ln w="26947" cap="flat">
                      <a:noFill/>
                      <a:prstDash val="solid"/>
                      <a:miter/>
                    </a:ln>
                  </p:spPr>
                  <p:txBody>
                    <a:bodyPr rtlCol="1" anchor="ctr"/>
                    <a:lstStyle/>
                    <a:p>
                      <a:endParaRPr lang="ar-SA"/>
                    </a:p>
                  </p:txBody>
                </p:sp>
                <p:sp>
                  <p:nvSpPr>
                    <p:cNvPr id="289" name="شكل حر: شكل 2074">
                      <a:extLst>
                        <a:ext uri="{FF2B5EF4-FFF2-40B4-BE49-F238E27FC236}">
                          <a16:creationId xmlns:a16="http://schemas.microsoft.com/office/drawing/2014/main" id="{06A7A935-0872-4F3B-A046-DEB88BE474E0}"/>
                        </a:ext>
                      </a:extLst>
                    </p:cNvPr>
                    <p:cNvSpPr/>
                    <p:nvPr/>
                  </p:nvSpPr>
                  <p:spPr>
                    <a:xfrm>
                      <a:off x="5625593" y="6537121"/>
                      <a:ext cx="164506" cy="493520"/>
                    </a:xfrm>
                    <a:custGeom>
                      <a:avLst/>
                      <a:gdLst>
                        <a:gd name="connsiteX0" fmla="*/ 97086 w 164506"/>
                        <a:gd name="connsiteY0" fmla="*/ 51240 h 493520"/>
                        <a:gd name="connsiteX1" fmla="*/ 37755 w 164506"/>
                        <a:gd name="connsiteY1" fmla="*/ 426100 h 493520"/>
                        <a:gd name="connsiteX2" fmla="*/ 43149 w 164506"/>
                        <a:gd name="connsiteY2" fmla="*/ 493521 h 493520"/>
                        <a:gd name="connsiteX3" fmla="*/ 0 w 164506"/>
                        <a:gd name="connsiteY3" fmla="*/ 493521 h 493520"/>
                        <a:gd name="connsiteX4" fmla="*/ 13484 w 164506"/>
                        <a:gd name="connsiteY4" fmla="*/ 272380 h 493520"/>
                        <a:gd name="connsiteX5" fmla="*/ 107873 w 164506"/>
                        <a:gd name="connsiteY5" fmla="*/ 0 h 493520"/>
                        <a:gd name="connsiteX6" fmla="*/ 164507 w 164506"/>
                        <a:gd name="connsiteY6" fmla="*/ 24272 h 493520"/>
                        <a:gd name="connsiteX7" fmla="*/ 159113 w 164506"/>
                        <a:gd name="connsiteY7" fmla="*/ 21575 h 493520"/>
                        <a:gd name="connsiteX8" fmla="*/ 97086 w 164506"/>
                        <a:gd name="connsiteY8" fmla="*/ 51240 h 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506" h="493520">
                          <a:moveTo>
                            <a:pt x="97086" y="51240"/>
                          </a:moveTo>
                          <a:cubicBezTo>
                            <a:pt x="35058" y="148326"/>
                            <a:pt x="29665" y="310136"/>
                            <a:pt x="37755" y="426100"/>
                          </a:cubicBezTo>
                          <a:cubicBezTo>
                            <a:pt x="37755" y="447674"/>
                            <a:pt x="40452" y="471946"/>
                            <a:pt x="43149" y="493521"/>
                          </a:cubicBezTo>
                          <a:lnTo>
                            <a:pt x="0" y="493521"/>
                          </a:lnTo>
                          <a:cubicBezTo>
                            <a:pt x="2697" y="420706"/>
                            <a:pt x="8090" y="347892"/>
                            <a:pt x="13484" y="272380"/>
                          </a:cubicBezTo>
                          <a:cubicBezTo>
                            <a:pt x="21574" y="175294"/>
                            <a:pt x="40452" y="56634"/>
                            <a:pt x="107873" y="0"/>
                          </a:cubicBezTo>
                          <a:cubicBezTo>
                            <a:pt x="126751" y="0"/>
                            <a:pt x="145629" y="8091"/>
                            <a:pt x="164507" y="24272"/>
                          </a:cubicBezTo>
                          <a:cubicBezTo>
                            <a:pt x="161810" y="24272"/>
                            <a:pt x="161810" y="21575"/>
                            <a:pt x="159113" y="21575"/>
                          </a:cubicBezTo>
                          <a:cubicBezTo>
                            <a:pt x="126751" y="5394"/>
                            <a:pt x="118660" y="18878"/>
                            <a:pt x="97086" y="51240"/>
                          </a:cubicBezTo>
                          <a:close/>
                        </a:path>
                      </a:pathLst>
                    </a:custGeom>
                    <a:solidFill>
                      <a:srgbClr val="006400"/>
                    </a:solidFill>
                    <a:ln w="26947" cap="flat">
                      <a:noFill/>
                      <a:prstDash val="solid"/>
                      <a:miter/>
                    </a:ln>
                  </p:spPr>
                  <p:txBody>
                    <a:bodyPr rtlCol="1" anchor="ctr"/>
                    <a:lstStyle/>
                    <a:p>
                      <a:endParaRPr lang="ar-SA"/>
                    </a:p>
                  </p:txBody>
                </p:sp>
                <p:sp>
                  <p:nvSpPr>
                    <p:cNvPr id="290" name="شكل حر: شكل 2075">
                      <a:extLst>
                        <a:ext uri="{FF2B5EF4-FFF2-40B4-BE49-F238E27FC236}">
                          <a16:creationId xmlns:a16="http://schemas.microsoft.com/office/drawing/2014/main" id="{2957CA6E-C6B2-4BBC-B6A1-EDBBFFB29DA4}"/>
                        </a:ext>
                      </a:extLst>
                    </p:cNvPr>
                    <p:cNvSpPr/>
                    <p:nvPr/>
                  </p:nvSpPr>
                  <p:spPr>
                    <a:xfrm>
                      <a:off x="5789836" y="6487904"/>
                      <a:ext cx="137801" cy="219117"/>
                    </a:xfrm>
                    <a:custGeom>
                      <a:avLst/>
                      <a:gdLst>
                        <a:gd name="connsiteX0" fmla="*/ 19141 w 137801"/>
                        <a:gd name="connsiteY0" fmla="*/ 674 h 219117"/>
                        <a:gd name="connsiteX1" fmla="*/ 73077 w 137801"/>
                        <a:gd name="connsiteY1" fmla="*/ 16855 h 219117"/>
                        <a:gd name="connsiteX2" fmla="*/ 108136 w 137801"/>
                        <a:gd name="connsiteY2" fmla="*/ 65398 h 219117"/>
                        <a:gd name="connsiteX3" fmla="*/ 132408 w 137801"/>
                        <a:gd name="connsiteY3" fmla="*/ 124728 h 219117"/>
                        <a:gd name="connsiteX4" fmla="*/ 135104 w 137801"/>
                        <a:gd name="connsiteY4" fmla="*/ 202937 h 219117"/>
                        <a:gd name="connsiteX5" fmla="*/ 135104 w 137801"/>
                        <a:gd name="connsiteY5" fmla="*/ 219118 h 219117"/>
                        <a:gd name="connsiteX6" fmla="*/ 129711 w 137801"/>
                        <a:gd name="connsiteY6" fmla="*/ 135516 h 219117"/>
                        <a:gd name="connsiteX7" fmla="*/ 105440 w 137801"/>
                        <a:gd name="connsiteY7" fmla="*/ 78882 h 219117"/>
                        <a:gd name="connsiteX8" fmla="*/ 73077 w 137801"/>
                        <a:gd name="connsiteY8" fmla="*/ 30339 h 219117"/>
                        <a:gd name="connsiteX9" fmla="*/ 263 w 137801"/>
                        <a:gd name="connsiteY9" fmla="*/ 3371 h 219117"/>
                        <a:gd name="connsiteX10" fmla="*/ 19141 w 137801"/>
                        <a:gd name="connsiteY10" fmla="*/ 674 h 219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801" h="219117">
                          <a:moveTo>
                            <a:pt x="19141" y="674"/>
                          </a:moveTo>
                          <a:cubicBezTo>
                            <a:pt x="38019" y="3371"/>
                            <a:pt x="56897" y="3371"/>
                            <a:pt x="73077" y="16855"/>
                          </a:cubicBezTo>
                          <a:cubicBezTo>
                            <a:pt x="86561" y="27643"/>
                            <a:pt x="97349" y="46520"/>
                            <a:pt x="108136" y="65398"/>
                          </a:cubicBezTo>
                          <a:cubicBezTo>
                            <a:pt x="116227" y="84276"/>
                            <a:pt x="127014" y="103154"/>
                            <a:pt x="132408" y="124728"/>
                          </a:cubicBezTo>
                          <a:cubicBezTo>
                            <a:pt x="140498" y="149000"/>
                            <a:pt x="137801" y="175968"/>
                            <a:pt x="135104" y="202937"/>
                          </a:cubicBezTo>
                          <a:cubicBezTo>
                            <a:pt x="135104" y="205633"/>
                            <a:pt x="135104" y="219118"/>
                            <a:pt x="135104" y="219118"/>
                          </a:cubicBezTo>
                          <a:cubicBezTo>
                            <a:pt x="137801" y="194846"/>
                            <a:pt x="135104" y="157090"/>
                            <a:pt x="129711" y="135516"/>
                          </a:cubicBezTo>
                          <a:cubicBezTo>
                            <a:pt x="124317" y="116638"/>
                            <a:pt x="113530" y="95063"/>
                            <a:pt x="105440" y="78882"/>
                          </a:cubicBezTo>
                          <a:cubicBezTo>
                            <a:pt x="97349" y="60005"/>
                            <a:pt x="86561" y="43823"/>
                            <a:pt x="73077" y="30339"/>
                          </a:cubicBezTo>
                          <a:cubicBezTo>
                            <a:pt x="56897" y="14158"/>
                            <a:pt x="19141" y="6068"/>
                            <a:pt x="263" y="3371"/>
                          </a:cubicBezTo>
                          <a:cubicBezTo>
                            <a:pt x="-2434" y="-2023"/>
                            <a:pt x="16444" y="674"/>
                            <a:pt x="19141" y="674"/>
                          </a:cubicBezTo>
                          <a:close/>
                        </a:path>
                      </a:pathLst>
                    </a:custGeom>
                    <a:solidFill>
                      <a:srgbClr val="DCFB8E"/>
                    </a:solidFill>
                    <a:ln w="26947" cap="flat">
                      <a:noFill/>
                      <a:prstDash val="solid"/>
                      <a:miter/>
                    </a:ln>
                  </p:spPr>
                  <p:txBody>
                    <a:bodyPr rtlCol="1" anchor="ctr"/>
                    <a:lstStyle/>
                    <a:p>
                      <a:endParaRPr lang="ar-SA"/>
                    </a:p>
                  </p:txBody>
                </p:sp>
                <p:sp>
                  <p:nvSpPr>
                    <p:cNvPr id="291" name="شكل حر: شكل 2076">
                      <a:extLst>
                        <a:ext uri="{FF2B5EF4-FFF2-40B4-BE49-F238E27FC236}">
                          <a16:creationId xmlns:a16="http://schemas.microsoft.com/office/drawing/2014/main" id="{1DAAC0FE-FD2B-4ADE-BD86-5912B5DB0673}"/>
                        </a:ext>
                      </a:extLst>
                    </p:cNvPr>
                    <p:cNvSpPr/>
                    <p:nvPr/>
                  </p:nvSpPr>
                  <p:spPr>
                    <a:xfrm>
                      <a:off x="5744253" y="6492715"/>
                      <a:ext cx="167203" cy="203626"/>
                    </a:xfrm>
                    <a:custGeom>
                      <a:avLst/>
                      <a:gdLst>
                        <a:gd name="connsiteX0" fmla="*/ 0 w 167203"/>
                        <a:gd name="connsiteY0" fmla="*/ 12044 h 203626"/>
                        <a:gd name="connsiteX1" fmla="*/ 91692 w 167203"/>
                        <a:gd name="connsiteY1" fmla="*/ 44406 h 203626"/>
                        <a:gd name="connsiteX2" fmla="*/ 132145 w 167203"/>
                        <a:gd name="connsiteY2" fmla="*/ 92949 h 203626"/>
                        <a:gd name="connsiteX3" fmla="*/ 156416 w 167203"/>
                        <a:gd name="connsiteY3" fmla="*/ 136098 h 203626"/>
                        <a:gd name="connsiteX4" fmla="*/ 167204 w 167203"/>
                        <a:gd name="connsiteY4" fmla="*/ 203519 h 203626"/>
                        <a:gd name="connsiteX5" fmla="*/ 126751 w 167203"/>
                        <a:gd name="connsiteY5" fmla="*/ 92949 h 203626"/>
                        <a:gd name="connsiteX6" fmla="*/ 91692 w 167203"/>
                        <a:gd name="connsiteY6" fmla="*/ 52496 h 203626"/>
                        <a:gd name="connsiteX7" fmla="*/ 2697 w 167203"/>
                        <a:gd name="connsiteY7" fmla="*/ 9347 h 203626"/>
                        <a:gd name="connsiteX8" fmla="*/ 0 w 167203"/>
                        <a:gd name="connsiteY8" fmla="*/ 12044 h 20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203" h="203626">
                          <a:moveTo>
                            <a:pt x="0" y="12044"/>
                          </a:moveTo>
                          <a:cubicBezTo>
                            <a:pt x="35059" y="-20318"/>
                            <a:pt x="70118" y="20134"/>
                            <a:pt x="91692" y="44406"/>
                          </a:cubicBezTo>
                          <a:cubicBezTo>
                            <a:pt x="105176" y="60587"/>
                            <a:pt x="118660" y="76768"/>
                            <a:pt x="132145" y="92949"/>
                          </a:cubicBezTo>
                          <a:cubicBezTo>
                            <a:pt x="142932" y="106433"/>
                            <a:pt x="151023" y="114523"/>
                            <a:pt x="156416" y="136098"/>
                          </a:cubicBezTo>
                          <a:cubicBezTo>
                            <a:pt x="161810" y="157673"/>
                            <a:pt x="167204" y="206216"/>
                            <a:pt x="167204" y="203519"/>
                          </a:cubicBezTo>
                          <a:cubicBezTo>
                            <a:pt x="161810" y="165763"/>
                            <a:pt x="159113" y="133401"/>
                            <a:pt x="126751" y="92949"/>
                          </a:cubicBezTo>
                          <a:cubicBezTo>
                            <a:pt x="115964" y="79465"/>
                            <a:pt x="102480" y="65980"/>
                            <a:pt x="91692" y="52496"/>
                          </a:cubicBezTo>
                          <a:cubicBezTo>
                            <a:pt x="67421" y="25528"/>
                            <a:pt x="37755" y="-6834"/>
                            <a:pt x="2697" y="9347"/>
                          </a:cubicBezTo>
                          <a:cubicBezTo>
                            <a:pt x="2697" y="12044"/>
                            <a:pt x="0" y="14741"/>
                            <a:pt x="0" y="12044"/>
                          </a:cubicBezTo>
                          <a:close/>
                        </a:path>
                      </a:pathLst>
                    </a:custGeom>
                    <a:solidFill>
                      <a:srgbClr val="DCFB8E">
                        <a:alpha val="30000"/>
                      </a:srgbClr>
                    </a:solidFill>
                    <a:ln w="26947" cap="flat">
                      <a:noFill/>
                      <a:prstDash val="solid"/>
                      <a:miter/>
                    </a:ln>
                  </p:spPr>
                  <p:txBody>
                    <a:bodyPr rtlCol="1" anchor="ctr"/>
                    <a:lstStyle/>
                    <a:p>
                      <a:endParaRPr lang="ar-SA"/>
                    </a:p>
                  </p:txBody>
                </p:sp>
                <p:sp>
                  <p:nvSpPr>
                    <p:cNvPr id="292" name="شكل حر: شكل 2077">
                      <a:extLst>
                        <a:ext uri="{FF2B5EF4-FFF2-40B4-BE49-F238E27FC236}">
                          <a16:creationId xmlns:a16="http://schemas.microsoft.com/office/drawing/2014/main" id="{65E9FCD2-78FA-42B5-95AE-81FD7638D8B4}"/>
                        </a:ext>
                      </a:extLst>
                    </p:cNvPr>
                    <p:cNvSpPr/>
                    <p:nvPr/>
                  </p:nvSpPr>
                  <p:spPr>
                    <a:xfrm>
                      <a:off x="5560868" y="6256211"/>
                      <a:ext cx="183384" cy="774430"/>
                    </a:xfrm>
                    <a:custGeom>
                      <a:avLst/>
                      <a:gdLst>
                        <a:gd name="connsiteX0" fmla="*/ 132145 w 183384"/>
                        <a:gd name="connsiteY0" fmla="*/ 121797 h 774430"/>
                        <a:gd name="connsiteX1" fmla="*/ 88996 w 183384"/>
                        <a:gd name="connsiteY1" fmla="*/ 297091 h 774430"/>
                        <a:gd name="connsiteX2" fmla="*/ 64724 w 183384"/>
                        <a:gd name="connsiteY2" fmla="*/ 658467 h 774430"/>
                        <a:gd name="connsiteX3" fmla="*/ 62027 w 183384"/>
                        <a:gd name="connsiteY3" fmla="*/ 774431 h 774430"/>
                        <a:gd name="connsiteX4" fmla="*/ 0 w 183384"/>
                        <a:gd name="connsiteY4" fmla="*/ 774431 h 774430"/>
                        <a:gd name="connsiteX5" fmla="*/ 26968 w 183384"/>
                        <a:gd name="connsiteY5" fmla="*/ 324059 h 774430"/>
                        <a:gd name="connsiteX6" fmla="*/ 91693 w 183384"/>
                        <a:gd name="connsiteY6" fmla="*/ 119100 h 774430"/>
                        <a:gd name="connsiteX7" fmla="*/ 183385 w 183384"/>
                        <a:gd name="connsiteY7" fmla="*/ 3137 h 774430"/>
                        <a:gd name="connsiteX8" fmla="*/ 132145 w 183384"/>
                        <a:gd name="connsiteY8" fmla="*/ 121797 h 774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384" h="774430">
                          <a:moveTo>
                            <a:pt x="132145" y="121797"/>
                          </a:moveTo>
                          <a:cubicBezTo>
                            <a:pt x="115964" y="178431"/>
                            <a:pt x="99783" y="237761"/>
                            <a:pt x="88996" y="297091"/>
                          </a:cubicBezTo>
                          <a:cubicBezTo>
                            <a:pt x="70118" y="415752"/>
                            <a:pt x="67421" y="537109"/>
                            <a:pt x="64724" y="658467"/>
                          </a:cubicBezTo>
                          <a:cubicBezTo>
                            <a:pt x="64724" y="696222"/>
                            <a:pt x="62027" y="736675"/>
                            <a:pt x="62027" y="774431"/>
                          </a:cubicBezTo>
                          <a:lnTo>
                            <a:pt x="0" y="774431"/>
                          </a:lnTo>
                          <a:cubicBezTo>
                            <a:pt x="0" y="623408"/>
                            <a:pt x="2697" y="469688"/>
                            <a:pt x="26968" y="324059"/>
                          </a:cubicBezTo>
                          <a:cubicBezTo>
                            <a:pt x="37756" y="251245"/>
                            <a:pt x="62027" y="183824"/>
                            <a:pt x="91693" y="119100"/>
                          </a:cubicBezTo>
                          <a:cubicBezTo>
                            <a:pt x="99783" y="102919"/>
                            <a:pt x="159113" y="-21135"/>
                            <a:pt x="183385" y="3137"/>
                          </a:cubicBezTo>
                          <a:cubicBezTo>
                            <a:pt x="180688" y="440"/>
                            <a:pt x="134842" y="111010"/>
                            <a:pt x="132145" y="121797"/>
                          </a:cubicBezTo>
                          <a:close/>
                        </a:path>
                      </a:pathLst>
                    </a:custGeom>
                    <a:solidFill>
                      <a:srgbClr val="115027"/>
                    </a:solidFill>
                    <a:ln w="26947" cap="flat">
                      <a:noFill/>
                      <a:prstDash val="solid"/>
                      <a:miter/>
                    </a:ln>
                  </p:spPr>
                  <p:txBody>
                    <a:bodyPr rtlCol="1" anchor="ctr"/>
                    <a:lstStyle/>
                    <a:p>
                      <a:endParaRPr lang="ar-SA"/>
                    </a:p>
                  </p:txBody>
                </p:sp>
                <p:sp>
                  <p:nvSpPr>
                    <p:cNvPr id="293" name="شكل حر: شكل 2078">
                      <a:extLst>
                        <a:ext uri="{FF2B5EF4-FFF2-40B4-BE49-F238E27FC236}">
                          <a16:creationId xmlns:a16="http://schemas.microsoft.com/office/drawing/2014/main" id="{94B58CBD-EB3F-42B3-B162-BFA673E65CA1}"/>
                        </a:ext>
                      </a:extLst>
                    </p:cNvPr>
                    <p:cNvSpPr/>
                    <p:nvPr/>
                  </p:nvSpPr>
                  <p:spPr>
                    <a:xfrm>
                      <a:off x="5593230" y="6256650"/>
                      <a:ext cx="156416" cy="773991"/>
                    </a:xfrm>
                    <a:custGeom>
                      <a:avLst/>
                      <a:gdLst>
                        <a:gd name="connsiteX0" fmla="*/ 99783 w 156416"/>
                        <a:gd name="connsiteY0" fmla="*/ 121357 h 773991"/>
                        <a:gd name="connsiteX1" fmla="*/ 56634 w 156416"/>
                        <a:gd name="connsiteY1" fmla="*/ 296652 h 773991"/>
                        <a:gd name="connsiteX2" fmla="*/ 32362 w 156416"/>
                        <a:gd name="connsiteY2" fmla="*/ 658027 h 773991"/>
                        <a:gd name="connsiteX3" fmla="*/ 29665 w 156416"/>
                        <a:gd name="connsiteY3" fmla="*/ 773991 h 773991"/>
                        <a:gd name="connsiteX4" fmla="*/ 0 w 156416"/>
                        <a:gd name="connsiteY4" fmla="*/ 773991 h 773991"/>
                        <a:gd name="connsiteX5" fmla="*/ 2697 w 156416"/>
                        <a:gd name="connsiteY5" fmla="*/ 703874 h 773991"/>
                        <a:gd name="connsiteX6" fmla="*/ 24272 w 156416"/>
                        <a:gd name="connsiteY6" fmla="*/ 382950 h 773991"/>
                        <a:gd name="connsiteX7" fmla="*/ 45846 w 156416"/>
                        <a:gd name="connsiteY7" fmla="*/ 248109 h 773991"/>
                        <a:gd name="connsiteX8" fmla="*/ 126751 w 156416"/>
                        <a:gd name="connsiteY8" fmla="*/ 29665 h 773991"/>
                        <a:gd name="connsiteX9" fmla="*/ 148326 w 156416"/>
                        <a:gd name="connsiteY9" fmla="*/ 0 h 773991"/>
                        <a:gd name="connsiteX10" fmla="*/ 156416 w 156416"/>
                        <a:gd name="connsiteY10" fmla="*/ 2697 h 773991"/>
                        <a:gd name="connsiteX11" fmla="*/ 99783 w 156416"/>
                        <a:gd name="connsiteY11" fmla="*/ 121357 h 773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6416" h="773991">
                          <a:moveTo>
                            <a:pt x="99783" y="121357"/>
                          </a:moveTo>
                          <a:cubicBezTo>
                            <a:pt x="83602" y="177991"/>
                            <a:pt x="67421" y="237321"/>
                            <a:pt x="56634" y="296652"/>
                          </a:cubicBezTo>
                          <a:cubicBezTo>
                            <a:pt x="37756" y="415312"/>
                            <a:pt x="35059" y="536670"/>
                            <a:pt x="32362" y="658027"/>
                          </a:cubicBezTo>
                          <a:cubicBezTo>
                            <a:pt x="32362" y="695783"/>
                            <a:pt x="29665" y="736235"/>
                            <a:pt x="29665" y="773991"/>
                          </a:cubicBezTo>
                          <a:lnTo>
                            <a:pt x="0" y="773991"/>
                          </a:lnTo>
                          <a:cubicBezTo>
                            <a:pt x="0" y="749719"/>
                            <a:pt x="0" y="728145"/>
                            <a:pt x="2697" y="703874"/>
                          </a:cubicBezTo>
                          <a:cubicBezTo>
                            <a:pt x="5394" y="596000"/>
                            <a:pt x="13484" y="490823"/>
                            <a:pt x="24272" y="382950"/>
                          </a:cubicBezTo>
                          <a:cubicBezTo>
                            <a:pt x="29665" y="337104"/>
                            <a:pt x="35059" y="293955"/>
                            <a:pt x="45846" y="248109"/>
                          </a:cubicBezTo>
                          <a:cubicBezTo>
                            <a:pt x="62027" y="169901"/>
                            <a:pt x="94389" y="102480"/>
                            <a:pt x="126751" y="29665"/>
                          </a:cubicBezTo>
                          <a:cubicBezTo>
                            <a:pt x="132145" y="18878"/>
                            <a:pt x="140236" y="8091"/>
                            <a:pt x="148326" y="0"/>
                          </a:cubicBezTo>
                          <a:cubicBezTo>
                            <a:pt x="151023" y="0"/>
                            <a:pt x="153720" y="0"/>
                            <a:pt x="156416" y="2697"/>
                          </a:cubicBezTo>
                          <a:cubicBezTo>
                            <a:pt x="148326" y="0"/>
                            <a:pt x="102480" y="110570"/>
                            <a:pt x="99783" y="121357"/>
                          </a:cubicBezTo>
                          <a:close/>
                        </a:path>
                      </a:pathLst>
                    </a:custGeom>
                    <a:solidFill>
                      <a:srgbClr val="043A32"/>
                    </a:solidFill>
                    <a:ln w="26947" cap="flat">
                      <a:noFill/>
                      <a:prstDash val="solid"/>
                      <a:miter/>
                    </a:ln>
                  </p:spPr>
                  <p:txBody>
                    <a:bodyPr rtlCol="1" anchor="ctr"/>
                    <a:lstStyle/>
                    <a:p>
                      <a:endParaRPr lang="ar-SA"/>
                    </a:p>
                  </p:txBody>
                </p:sp>
                <p:sp>
                  <p:nvSpPr>
                    <p:cNvPr id="294" name="شكل حر: شكل 2079">
                      <a:extLst>
                        <a:ext uri="{FF2B5EF4-FFF2-40B4-BE49-F238E27FC236}">
                          <a16:creationId xmlns:a16="http://schemas.microsoft.com/office/drawing/2014/main" id="{7FB4E1EB-ED7F-46C1-A04D-841752B3D034}"/>
                        </a:ext>
                      </a:extLst>
                    </p:cNvPr>
                    <p:cNvSpPr/>
                    <p:nvPr/>
                  </p:nvSpPr>
                  <p:spPr>
                    <a:xfrm>
                      <a:off x="5541991" y="6550549"/>
                      <a:ext cx="45846" cy="480092"/>
                    </a:xfrm>
                    <a:custGeom>
                      <a:avLst/>
                      <a:gdLst>
                        <a:gd name="connsiteX0" fmla="*/ 45846 w 45846"/>
                        <a:gd name="connsiteY0" fmla="*/ 480092 h 480092"/>
                        <a:gd name="connsiteX1" fmla="*/ 0 w 45846"/>
                        <a:gd name="connsiteY1" fmla="*/ 480092 h 480092"/>
                        <a:gd name="connsiteX2" fmla="*/ 5394 w 45846"/>
                        <a:gd name="connsiteY2" fmla="*/ 358735 h 480092"/>
                        <a:gd name="connsiteX3" fmla="*/ 5394 w 45846"/>
                        <a:gd name="connsiteY3" fmla="*/ 56 h 480092"/>
                        <a:gd name="connsiteX4" fmla="*/ 45846 w 45846"/>
                        <a:gd name="connsiteY4" fmla="*/ 420762 h 480092"/>
                        <a:gd name="connsiteX5" fmla="*/ 45846 w 45846"/>
                        <a:gd name="connsiteY5" fmla="*/ 480092 h 480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846" h="480092">
                          <a:moveTo>
                            <a:pt x="45846" y="480092"/>
                          </a:moveTo>
                          <a:lnTo>
                            <a:pt x="0" y="480092"/>
                          </a:lnTo>
                          <a:cubicBezTo>
                            <a:pt x="2697" y="439640"/>
                            <a:pt x="5394" y="399187"/>
                            <a:pt x="5394" y="358735"/>
                          </a:cubicBezTo>
                          <a:cubicBezTo>
                            <a:pt x="5394" y="326373"/>
                            <a:pt x="2697" y="2753"/>
                            <a:pt x="5394" y="56"/>
                          </a:cubicBezTo>
                          <a:cubicBezTo>
                            <a:pt x="40452" y="-5338"/>
                            <a:pt x="45846" y="383006"/>
                            <a:pt x="45846" y="420762"/>
                          </a:cubicBezTo>
                          <a:cubicBezTo>
                            <a:pt x="45846" y="442336"/>
                            <a:pt x="45846" y="461214"/>
                            <a:pt x="45846" y="480092"/>
                          </a:cubicBezTo>
                          <a:close/>
                        </a:path>
                      </a:pathLst>
                    </a:custGeom>
                    <a:solidFill>
                      <a:srgbClr val="1F5C24"/>
                    </a:solidFill>
                    <a:ln w="26947" cap="flat">
                      <a:noFill/>
                      <a:prstDash val="solid"/>
                      <a:miter/>
                    </a:ln>
                  </p:spPr>
                  <p:txBody>
                    <a:bodyPr rtlCol="1" anchor="ctr"/>
                    <a:lstStyle/>
                    <a:p>
                      <a:endParaRPr lang="ar-SA"/>
                    </a:p>
                  </p:txBody>
                </p:sp>
                <p:sp>
                  <p:nvSpPr>
                    <p:cNvPr id="295" name="شكل حر: شكل 2080">
                      <a:extLst>
                        <a:ext uri="{FF2B5EF4-FFF2-40B4-BE49-F238E27FC236}">
                          <a16:creationId xmlns:a16="http://schemas.microsoft.com/office/drawing/2014/main" id="{5E96CEA6-3795-4CD5-9CC1-DAFEB404A803}"/>
                        </a:ext>
                      </a:extLst>
                    </p:cNvPr>
                    <p:cNvSpPr/>
                    <p:nvPr/>
                  </p:nvSpPr>
                  <p:spPr>
                    <a:xfrm>
                      <a:off x="5550081" y="6553302"/>
                      <a:ext cx="40452" cy="477339"/>
                    </a:xfrm>
                    <a:custGeom>
                      <a:avLst/>
                      <a:gdLst>
                        <a:gd name="connsiteX0" fmla="*/ 37755 w 40452"/>
                        <a:gd name="connsiteY0" fmla="*/ 477340 h 477339"/>
                        <a:gd name="connsiteX1" fmla="*/ 13484 w 40452"/>
                        <a:gd name="connsiteY1" fmla="*/ 477340 h 477339"/>
                        <a:gd name="connsiteX2" fmla="*/ 0 w 40452"/>
                        <a:gd name="connsiteY2" fmla="*/ 0 h 477339"/>
                        <a:gd name="connsiteX3" fmla="*/ 40452 w 40452"/>
                        <a:gd name="connsiteY3" fmla="*/ 420706 h 477339"/>
                        <a:gd name="connsiteX4" fmla="*/ 37755 w 40452"/>
                        <a:gd name="connsiteY4" fmla="*/ 477340 h 4773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52" h="477339">
                          <a:moveTo>
                            <a:pt x="37755" y="477340"/>
                          </a:moveTo>
                          <a:lnTo>
                            <a:pt x="13484" y="477340"/>
                          </a:lnTo>
                          <a:cubicBezTo>
                            <a:pt x="21575" y="318226"/>
                            <a:pt x="13484" y="159113"/>
                            <a:pt x="0" y="0"/>
                          </a:cubicBezTo>
                          <a:cubicBezTo>
                            <a:pt x="35059" y="0"/>
                            <a:pt x="40452" y="382951"/>
                            <a:pt x="40452" y="420706"/>
                          </a:cubicBezTo>
                          <a:cubicBezTo>
                            <a:pt x="37755" y="439583"/>
                            <a:pt x="37755" y="458462"/>
                            <a:pt x="37755" y="477340"/>
                          </a:cubicBezTo>
                          <a:close/>
                        </a:path>
                      </a:pathLst>
                    </a:custGeom>
                    <a:solidFill>
                      <a:srgbClr val="1F5C24"/>
                    </a:solidFill>
                    <a:ln w="26947" cap="flat">
                      <a:noFill/>
                      <a:prstDash val="solid"/>
                      <a:miter/>
                    </a:ln>
                  </p:spPr>
                  <p:txBody>
                    <a:bodyPr rtlCol="1" anchor="ctr"/>
                    <a:lstStyle/>
                    <a:p>
                      <a:endParaRPr lang="ar-SA"/>
                    </a:p>
                  </p:txBody>
                </p:sp>
              </p:grpSp>
              <p:grpSp>
                <p:nvGrpSpPr>
                  <p:cNvPr id="155" name="رسم 4">
                    <a:extLst>
                      <a:ext uri="{FF2B5EF4-FFF2-40B4-BE49-F238E27FC236}">
                        <a16:creationId xmlns:a16="http://schemas.microsoft.com/office/drawing/2014/main" id="{89B1D36B-18A0-488A-A02A-62AD7FB1D98B}"/>
                      </a:ext>
                    </a:extLst>
                  </p:cNvPr>
                  <p:cNvGrpSpPr/>
                  <p:nvPr/>
                </p:nvGrpSpPr>
                <p:grpSpPr>
                  <a:xfrm>
                    <a:off x="5848231" y="5916849"/>
                    <a:ext cx="753057" cy="1116488"/>
                    <a:chOff x="5848231" y="5916849"/>
                    <a:chExt cx="753057" cy="1116488"/>
                  </a:xfrm>
                  <a:solidFill>
                    <a:schemeClr val="accent1"/>
                  </a:solidFill>
                </p:grpSpPr>
                <p:sp>
                  <p:nvSpPr>
                    <p:cNvPr id="241" name="شكل حر: شكل 2082">
                      <a:extLst>
                        <a:ext uri="{FF2B5EF4-FFF2-40B4-BE49-F238E27FC236}">
                          <a16:creationId xmlns:a16="http://schemas.microsoft.com/office/drawing/2014/main" id="{37AB6C9B-25A7-4431-BAA3-B44FE05116A3}"/>
                        </a:ext>
                      </a:extLst>
                    </p:cNvPr>
                    <p:cNvSpPr/>
                    <p:nvPr/>
                  </p:nvSpPr>
                  <p:spPr>
                    <a:xfrm>
                      <a:off x="6189230" y="6563469"/>
                      <a:ext cx="409918" cy="469868"/>
                    </a:xfrm>
                    <a:custGeom>
                      <a:avLst/>
                      <a:gdLst>
                        <a:gd name="connsiteX0" fmla="*/ 202262 w 409918"/>
                        <a:gd name="connsiteY0" fmla="*/ 113887 h 469868"/>
                        <a:gd name="connsiteX1" fmla="*/ 72814 w 409918"/>
                        <a:gd name="connsiteY1" fmla="*/ 469869 h 469868"/>
                        <a:gd name="connsiteX2" fmla="*/ 0 w 409918"/>
                        <a:gd name="connsiteY2" fmla="*/ 469869 h 469868"/>
                        <a:gd name="connsiteX3" fmla="*/ 29665 w 409918"/>
                        <a:gd name="connsiteY3" fmla="*/ 364692 h 469868"/>
                        <a:gd name="connsiteX4" fmla="*/ 134842 w 409918"/>
                        <a:gd name="connsiteY4" fmla="*/ 119281 h 469868"/>
                        <a:gd name="connsiteX5" fmla="*/ 283167 w 409918"/>
                        <a:gd name="connsiteY5" fmla="*/ 620 h 469868"/>
                        <a:gd name="connsiteX6" fmla="*/ 409918 w 409918"/>
                        <a:gd name="connsiteY6" fmla="*/ 173217 h 469868"/>
                        <a:gd name="connsiteX7" fmla="*/ 202262 w 409918"/>
                        <a:gd name="connsiteY7" fmla="*/ 113887 h 469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9918" h="469868">
                          <a:moveTo>
                            <a:pt x="202262" y="113887"/>
                          </a:moveTo>
                          <a:cubicBezTo>
                            <a:pt x="134842" y="213670"/>
                            <a:pt x="97086" y="343118"/>
                            <a:pt x="72814" y="469869"/>
                          </a:cubicBezTo>
                          <a:lnTo>
                            <a:pt x="0" y="469869"/>
                          </a:lnTo>
                          <a:cubicBezTo>
                            <a:pt x="5394" y="432113"/>
                            <a:pt x="16181" y="397055"/>
                            <a:pt x="29665" y="364692"/>
                          </a:cubicBezTo>
                          <a:cubicBezTo>
                            <a:pt x="64724" y="283787"/>
                            <a:pt x="88996" y="189398"/>
                            <a:pt x="134842" y="119281"/>
                          </a:cubicBezTo>
                          <a:cubicBezTo>
                            <a:pt x="167204" y="65344"/>
                            <a:pt x="223837" y="-7470"/>
                            <a:pt x="283167" y="620"/>
                          </a:cubicBezTo>
                          <a:cubicBezTo>
                            <a:pt x="345195" y="41072"/>
                            <a:pt x="380254" y="97706"/>
                            <a:pt x="409918" y="173217"/>
                          </a:cubicBezTo>
                          <a:cubicBezTo>
                            <a:pt x="358679" y="119281"/>
                            <a:pt x="258896" y="30285"/>
                            <a:pt x="202262" y="113887"/>
                          </a:cubicBezTo>
                          <a:close/>
                        </a:path>
                      </a:pathLst>
                    </a:custGeom>
                    <a:solidFill>
                      <a:srgbClr val="242D3E"/>
                    </a:solidFill>
                    <a:ln w="26947" cap="flat">
                      <a:noFill/>
                      <a:prstDash val="solid"/>
                      <a:miter/>
                    </a:ln>
                  </p:spPr>
                  <p:txBody>
                    <a:bodyPr rtlCol="1" anchor="ctr"/>
                    <a:lstStyle/>
                    <a:p>
                      <a:endParaRPr lang="ar-SA"/>
                    </a:p>
                  </p:txBody>
                </p:sp>
                <p:sp>
                  <p:nvSpPr>
                    <p:cNvPr id="242" name="شكل حر: شكل 2083">
                      <a:extLst>
                        <a:ext uri="{FF2B5EF4-FFF2-40B4-BE49-F238E27FC236}">
                          <a16:creationId xmlns:a16="http://schemas.microsoft.com/office/drawing/2014/main" id="{A4264AE7-AFB3-4276-B289-3B2572AF4610}"/>
                        </a:ext>
                      </a:extLst>
                    </p:cNvPr>
                    <p:cNvSpPr/>
                    <p:nvPr/>
                  </p:nvSpPr>
                  <p:spPr>
                    <a:xfrm>
                      <a:off x="6094841" y="6253145"/>
                      <a:ext cx="503750" cy="777496"/>
                    </a:xfrm>
                    <a:custGeom>
                      <a:avLst/>
                      <a:gdLst>
                        <a:gd name="connsiteX0" fmla="*/ 372163 w 503750"/>
                        <a:gd name="connsiteY0" fmla="*/ 176103 h 777496"/>
                        <a:gd name="connsiteX1" fmla="*/ 283167 w 503750"/>
                        <a:gd name="connsiteY1" fmla="*/ 111379 h 777496"/>
                        <a:gd name="connsiteX2" fmla="*/ 191475 w 503750"/>
                        <a:gd name="connsiteY2" fmla="*/ 157225 h 777496"/>
                        <a:gd name="connsiteX3" fmla="*/ 99783 w 503750"/>
                        <a:gd name="connsiteY3" fmla="*/ 723560 h 777496"/>
                        <a:gd name="connsiteX4" fmla="*/ 102480 w 503750"/>
                        <a:gd name="connsiteY4" fmla="*/ 777497 h 777496"/>
                        <a:gd name="connsiteX5" fmla="*/ 0 w 503750"/>
                        <a:gd name="connsiteY5" fmla="*/ 777497 h 777496"/>
                        <a:gd name="connsiteX6" fmla="*/ 0 w 503750"/>
                        <a:gd name="connsiteY6" fmla="*/ 723560 h 777496"/>
                        <a:gd name="connsiteX7" fmla="*/ 35059 w 503750"/>
                        <a:gd name="connsiteY7" fmla="*/ 310944 h 777496"/>
                        <a:gd name="connsiteX8" fmla="*/ 169901 w 503750"/>
                        <a:gd name="connsiteY8" fmla="*/ 57442 h 777496"/>
                        <a:gd name="connsiteX9" fmla="*/ 266986 w 503750"/>
                        <a:gd name="connsiteY9" fmla="*/ 8899 h 777496"/>
                        <a:gd name="connsiteX10" fmla="*/ 415312 w 503750"/>
                        <a:gd name="connsiteY10" fmla="*/ 43958 h 777496"/>
                        <a:gd name="connsiteX11" fmla="*/ 496217 w 503750"/>
                        <a:gd name="connsiteY11" fmla="*/ 197677 h 777496"/>
                        <a:gd name="connsiteX12" fmla="*/ 485430 w 503750"/>
                        <a:gd name="connsiteY12" fmla="*/ 405333 h 777496"/>
                        <a:gd name="connsiteX13" fmla="*/ 372163 w 503750"/>
                        <a:gd name="connsiteY13" fmla="*/ 176103 h 777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3750" h="777496">
                          <a:moveTo>
                            <a:pt x="372163" y="176103"/>
                          </a:moveTo>
                          <a:cubicBezTo>
                            <a:pt x="347891" y="146438"/>
                            <a:pt x="315529" y="127560"/>
                            <a:pt x="283167" y="111379"/>
                          </a:cubicBezTo>
                          <a:cubicBezTo>
                            <a:pt x="237321" y="89804"/>
                            <a:pt x="221140" y="108682"/>
                            <a:pt x="191475" y="157225"/>
                          </a:cubicBezTo>
                          <a:cubicBezTo>
                            <a:pt x="99783" y="302854"/>
                            <a:pt x="88996" y="545569"/>
                            <a:pt x="99783" y="723560"/>
                          </a:cubicBezTo>
                          <a:cubicBezTo>
                            <a:pt x="99783" y="742438"/>
                            <a:pt x="102480" y="758619"/>
                            <a:pt x="102480" y="777497"/>
                          </a:cubicBezTo>
                          <a:lnTo>
                            <a:pt x="0" y="777497"/>
                          </a:lnTo>
                          <a:cubicBezTo>
                            <a:pt x="0" y="758619"/>
                            <a:pt x="0" y="739741"/>
                            <a:pt x="0" y="723560"/>
                          </a:cubicBezTo>
                          <a:cubicBezTo>
                            <a:pt x="2697" y="588718"/>
                            <a:pt x="-2697" y="440392"/>
                            <a:pt x="35059" y="310944"/>
                          </a:cubicBezTo>
                          <a:cubicBezTo>
                            <a:pt x="59330" y="230039"/>
                            <a:pt x="105176" y="103288"/>
                            <a:pt x="169901" y="57442"/>
                          </a:cubicBezTo>
                          <a:cubicBezTo>
                            <a:pt x="183385" y="27777"/>
                            <a:pt x="245412" y="14293"/>
                            <a:pt x="266986" y="8899"/>
                          </a:cubicBezTo>
                          <a:cubicBezTo>
                            <a:pt x="320923" y="-7282"/>
                            <a:pt x="369466" y="-4585"/>
                            <a:pt x="415312" y="43958"/>
                          </a:cubicBezTo>
                          <a:cubicBezTo>
                            <a:pt x="453068" y="84410"/>
                            <a:pt x="480036" y="141044"/>
                            <a:pt x="496217" y="197677"/>
                          </a:cubicBezTo>
                          <a:cubicBezTo>
                            <a:pt x="515095" y="267795"/>
                            <a:pt x="493520" y="337913"/>
                            <a:pt x="485430" y="405333"/>
                          </a:cubicBezTo>
                          <a:cubicBezTo>
                            <a:pt x="477339" y="316338"/>
                            <a:pt x="426100" y="235433"/>
                            <a:pt x="372163" y="176103"/>
                          </a:cubicBezTo>
                          <a:close/>
                        </a:path>
                      </a:pathLst>
                    </a:custGeom>
                    <a:solidFill>
                      <a:srgbClr val="315358"/>
                    </a:solidFill>
                    <a:ln w="26947" cap="flat">
                      <a:noFill/>
                      <a:prstDash val="solid"/>
                      <a:miter/>
                    </a:ln>
                  </p:spPr>
                  <p:txBody>
                    <a:bodyPr rtlCol="1" anchor="ctr"/>
                    <a:lstStyle/>
                    <a:p>
                      <a:endParaRPr lang="ar-SA"/>
                    </a:p>
                  </p:txBody>
                </p:sp>
                <p:sp>
                  <p:nvSpPr>
                    <p:cNvPr id="243" name="شكل حر: شكل 2084">
                      <a:extLst>
                        <a:ext uri="{FF2B5EF4-FFF2-40B4-BE49-F238E27FC236}">
                          <a16:creationId xmlns:a16="http://schemas.microsoft.com/office/drawing/2014/main" id="{751D0036-06AD-4019-ACEC-52AE645AD40E}"/>
                        </a:ext>
                      </a:extLst>
                    </p:cNvPr>
                    <p:cNvSpPr/>
                    <p:nvPr/>
                  </p:nvSpPr>
                  <p:spPr>
                    <a:xfrm>
                      <a:off x="6378009" y="6254565"/>
                      <a:ext cx="223279" cy="403913"/>
                    </a:xfrm>
                    <a:custGeom>
                      <a:avLst/>
                      <a:gdLst>
                        <a:gd name="connsiteX0" fmla="*/ 134842 w 223279"/>
                        <a:gd name="connsiteY0" fmla="*/ 136927 h 403913"/>
                        <a:gd name="connsiteX1" fmla="*/ 21575 w 223279"/>
                        <a:gd name="connsiteY1" fmla="*/ 20963 h 403913"/>
                        <a:gd name="connsiteX2" fmla="*/ 0 w 223279"/>
                        <a:gd name="connsiteY2" fmla="*/ 4782 h 403913"/>
                        <a:gd name="connsiteX3" fmla="*/ 134842 w 223279"/>
                        <a:gd name="connsiteY3" fmla="*/ 42538 h 403913"/>
                        <a:gd name="connsiteX4" fmla="*/ 215747 w 223279"/>
                        <a:gd name="connsiteY4" fmla="*/ 196257 h 403913"/>
                        <a:gd name="connsiteX5" fmla="*/ 204959 w 223279"/>
                        <a:gd name="connsiteY5" fmla="*/ 403913 h 403913"/>
                        <a:gd name="connsiteX6" fmla="*/ 204959 w 223279"/>
                        <a:gd name="connsiteY6" fmla="*/ 395823 h 403913"/>
                        <a:gd name="connsiteX7" fmla="*/ 134842 w 223279"/>
                        <a:gd name="connsiteY7" fmla="*/ 136927 h 40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3279" h="403913">
                          <a:moveTo>
                            <a:pt x="134842" y="136927"/>
                          </a:moveTo>
                          <a:cubicBezTo>
                            <a:pt x="97086" y="99171"/>
                            <a:pt x="64724" y="56022"/>
                            <a:pt x="21575" y="20963"/>
                          </a:cubicBezTo>
                          <a:cubicBezTo>
                            <a:pt x="13484" y="15569"/>
                            <a:pt x="5394" y="10176"/>
                            <a:pt x="0" y="4782"/>
                          </a:cubicBezTo>
                          <a:cubicBezTo>
                            <a:pt x="48543" y="-6005"/>
                            <a:pt x="94389" y="-612"/>
                            <a:pt x="134842" y="42538"/>
                          </a:cubicBezTo>
                          <a:cubicBezTo>
                            <a:pt x="172597" y="82990"/>
                            <a:pt x="199565" y="139624"/>
                            <a:pt x="215747" y="196257"/>
                          </a:cubicBezTo>
                          <a:cubicBezTo>
                            <a:pt x="234624" y="266375"/>
                            <a:pt x="213050" y="336492"/>
                            <a:pt x="204959" y="403913"/>
                          </a:cubicBezTo>
                          <a:cubicBezTo>
                            <a:pt x="204959" y="401217"/>
                            <a:pt x="204959" y="398520"/>
                            <a:pt x="204959" y="395823"/>
                          </a:cubicBezTo>
                          <a:cubicBezTo>
                            <a:pt x="196869" y="304130"/>
                            <a:pt x="196869" y="207045"/>
                            <a:pt x="134842" y="136927"/>
                          </a:cubicBezTo>
                          <a:close/>
                        </a:path>
                      </a:pathLst>
                    </a:custGeom>
                    <a:solidFill>
                      <a:srgbClr val="BDE665"/>
                    </a:solidFill>
                    <a:ln w="26947" cap="flat">
                      <a:noFill/>
                      <a:prstDash val="solid"/>
                      <a:miter/>
                    </a:ln>
                  </p:spPr>
                  <p:txBody>
                    <a:bodyPr rtlCol="1" anchor="ctr"/>
                    <a:lstStyle/>
                    <a:p>
                      <a:endParaRPr lang="ar-SA"/>
                    </a:p>
                  </p:txBody>
                </p:sp>
                <p:sp>
                  <p:nvSpPr>
                    <p:cNvPr id="244" name="شكل حر: شكل 2085">
                      <a:extLst>
                        <a:ext uri="{FF2B5EF4-FFF2-40B4-BE49-F238E27FC236}">
                          <a16:creationId xmlns:a16="http://schemas.microsoft.com/office/drawing/2014/main" id="{9C4DD893-A1D0-4C1F-A30D-609B13AEC8BF}"/>
                        </a:ext>
                      </a:extLst>
                    </p:cNvPr>
                    <p:cNvSpPr/>
                    <p:nvPr/>
                  </p:nvSpPr>
                  <p:spPr>
                    <a:xfrm>
                      <a:off x="6173049" y="6259347"/>
                      <a:ext cx="407221" cy="391040"/>
                    </a:xfrm>
                    <a:custGeom>
                      <a:avLst/>
                      <a:gdLst>
                        <a:gd name="connsiteX0" fmla="*/ 91693 w 407221"/>
                        <a:gd name="connsiteY0" fmla="*/ 51240 h 391040"/>
                        <a:gd name="connsiteX1" fmla="*/ 188778 w 407221"/>
                        <a:gd name="connsiteY1" fmla="*/ 2697 h 391040"/>
                        <a:gd name="connsiteX2" fmla="*/ 202262 w 407221"/>
                        <a:gd name="connsiteY2" fmla="*/ 0 h 391040"/>
                        <a:gd name="connsiteX3" fmla="*/ 223837 w 407221"/>
                        <a:gd name="connsiteY3" fmla="*/ 16181 h 391040"/>
                        <a:gd name="connsiteX4" fmla="*/ 337104 w 407221"/>
                        <a:gd name="connsiteY4" fmla="*/ 132145 h 391040"/>
                        <a:gd name="connsiteX5" fmla="*/ 407222 w 407221"/>
                        <a:gd name="connsiteY5" fmla="*/ 391041 h 391040"/>
                        <a:gd name="connsiteX6" fmla="*/ 293955 w 407221"/>
                        <a:gd name="connsiteY6" fmla="*/ 169900 h 391040"/>
                        <a:gd name="connsiteX7" fmla="*/ 213050 w 407221"/>
                        <a:gd name="connsiteY7" fmla="*/ 110570 h 391040"/>
                        <a:gd name="connsiteX8" fmla="*/ 75511 w 407221"/>
                        <a:gd name="connsiteY8" fmla="*/ 99783 h 391040"/>
                        <a:gd name="connsiteX9" fmla="*/ 0 w 407221"/>
                        <a:gd name="connsiteY9" fmla="*/ 188778 h 391040"/>
                        <a:gd name="connsiteX10" fmla="*/ 91693 w 407221"/>
                        <a:gd name="connsiteY10" fmla="*/ 51240 h 39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7221" h="391040">
                          <a:moveTo>
                            <a:pt x="91693" y="51240"/>
                          </a:moveTo>
                          <a:cubicBezTo>
                            <a:pt x="105177" y="21574"/>
                            <a:pt x="167204" y="8090"/>
                            <a:pt x="188778" y="2697"/>
                          </a:cubicBezTo>
                          <a:cubicBezTo>
                            <a:pt x="194172" y="2697"/>
                            <a:pt x="196869" y="0"/>
                            <a:pt x="202262" y="0"/>
                          </a:cubicBezTo>
                          <a:cubicBezTo>
                            <a:pt x="210353" y="5394"/>
                            <a:pt x="215747" y="10787"/>
                            <a:pt x="223837" y="16181"/>
                          </a:cubicBezTo>
                          <a:cubicBezTo>
                            <a:pt x="266987" y="51240"/>
                            <a:pt x="299349" y="94389"/>
                            <a:pt x="337104" y="132145"/>
                          </a:cubicBezTo>
                          <a:cubicBezTo>
                            <a:pt x="399131" y="202262"/>
                            <a:pt x="399131" y="299348"/>
                            <a:pt x="407222" y="391041"/>
                          </a:cubicBezTo>
                          <a:cubicBezTo>
                            <a:pt x="396435" y="304742"/>
                            <a:pt x="345195" y="226534"/>
                            <a:pt x="293955" y="169900"/>
                          </a:cubicBezTo>
                          <a:cubicBezTo>
                            <a:pt x="269683" y="142932"/>
                            <a:pt x="242715" y="124054"/>
                            <a:pt x="213050" y="110570"/>
                          </a:cubicBezTo>
                          <a:cubicBezTo>
                            <a:pt x="172598" y="78208"/>
                            <a:pt x="121357" y="59330"/>
                            <a:pt x="75511" y="99783"/>
                          </a:cubicBezTo>
                          <a:cubicBezTo>
                            <a:pt x="45846" y="126751"/>
                            <a:pt x="21575" y="156416"/>
                            <a:pt x="0" y="188778"/>
                          </a:cubicBezTo>
                          <a:cubicBezTo>
                            <a:pt x="24272" y="132145"/>
                            <a:pt x="56634" y="78208"/>
                            <a:pt x="91693" y="51240"/>
                          </a:cubicBezTo>
                          <a:close/>
                        </a:path>
                      </a:pathLst>
                    </a:custGeom>
                    <a:solidFill>
                      <a:srgbClr val="63B527"/>
                    </a:solidFill>
                    <a:ln w="26947" cap="flat">
                      <a:noFill/>
                      <a:prstDash val="solid"/>
                      <a:miter/>
                    </a:ln>
                  </p:spPr>
                  <p:txBody>
                    <a:bodyPr rtlCol="1" anchor="ctr"/>
                    <a:lstStyle/>
                    <a:p>
                      <a:endParaRPr lang="ar-SA"/>
                    </a:p>
                  </p:txBody>
                </p:sp>
                <p:sp>
                  <p:nvSpPr>
                    <p:cNvPr id="245" name="شكل حر: شكل 2086">
                      <a:extLst>
                        <a:ext uri="{FF2B5EF4-FFF2-40B4-BE49-F238E27FC236}">
                          <a16:creationId xmlns:a16="http://schemas.microsoft.com/office/drawing/2014/main" id="{43D1C839-BF61-4594-9B80-76257AADD429}"/>
                        </a:ext>
                      </a:extLst>
                    </p:cNvPr>
                    <p:cNvSpPr/>
                    <p:nvPr/>
                  </p:nvSpPr>
                  <p:spPr>
                    <a:xfrm>
                      <a:off x="6140687" y="6334858"/>
                      <a:ext cx="245411" cy="695783"/>
                    </a:xfrm>
                    <a:custGeom>
                      <a:avLst/>
                      <a:gdLst>
                        <a:gd name="connsiteX0" fmla="*/ 145629 w 245411"/>
                        <a:gd name="connsiteY0" fmla="*/ 75511 h 695783"/>
                        <a:gd name="connsiteX1" fmla="*/ 53937 w 245411"/>
                        <a:gd name="connsiteY1" fmla="*/ 641847 h 695783"/>
                        <a:gd name="connsiteX2" fmla="*/ 56634 w 245411"/>
                        <a:gd name="connsiteY2" fmla="*/ 695783 h 695783"/>
                        <a:gd name="connsiteX3" fmla="*/ 0 w 245411"/>
                        <a:gd name="connsiteY3" fmla="*/ 695783 h 695783"/>
                        <a:gd name="connsiteX4" fmla="*/ 18878 w 245411"/>
                        <a:gd name="connsiteY4" fmla="*/ 409919 h 695783"/>
                        <a:gd name="connsiteX5" fmla="*/ 161810 w 245411"/>
                        <a:gd name="connsiteY5" fmla="*/ 0 h 695783"/>
                        <a:gd name="connsiteX6" fmla="*/ 245412 w 245411"/>
                        <a:gd name="connsiteY6" fmla="*/ 35059 h 695783"/>
                        <a:gd name="connsiteX7" fmla="*/ 237321 w 245411"/>
                        <a:gd name="connsiteY7" fmla="*/ 29665 h 695783"/>
                        <a:gd name="connsiteX8" fmla="*/ 145629 w 245411"/>
                        <a:gd name="connsiteY8" fmla="*/ 75511 h 695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411" h="695783">
                          <a:moveTo>
                            <a:pt x="145629" y="75511"/>
                          </a:moveTo>
                          <a:cubicBezTo>
                            <a:pt x="53937" y="221141"/>
                            <a:pt x="43149" y="463856"/>
                            <a:pt x="53937" y="641847"/>
                          </a:cubicBezTo>
                          <a:cubicBezTo>
                            <a:pt x="53937" y="660724"/>
                            <a:pt x="56634" y="676905"/>
                            <a:pt x="56634" y="695783"/>
                          </a:cubicBezTo>
                          <a:lnTo>
                            <a:pt x="0" y="695783"/>
                          </a:lnTo>
                          <a:cubicBezTo>
                            <a:pt x="5394" y="601394"/>
                            <a:pt x="10788" y="507005"/>
                            <a:pt x="18878" y="409919"/>
                          </a:cubicBezTo>
                          <a:cubicBezTo>
                            <a:pt x="29665" y="264290"/>
                            <a:pt x="59330" y="86299"/>
                            <a:pt x="161810" y="0"/>
                          </a:cubicBezTo>
                          <a:cubicBezTo>
                            <a:pt x="191475" y="0"/>
                            <a:pt x="221140" y="13484"/>
                            <a:pt x="245412" y="35059"/>
                          </a:cubicBezTo>
                          <a:cubicBezTo>
                            <a:pt x="242715" y="32362"/>
                            <a:pt x="240018" y="32362"/>
                            <a:pt x="237321" y="29665"/>
                          </a:cubicBezTo>
                          <a:cubicBezTo>
                            <a:pt x="191475" y="10788"/>
                            <a:pt x="175294" y="29665"/>
                            <a:pt x="145629" y="75511"/>
                          </a:cubicBezTo>
                          <a:close/>
                        </a:path>
                      </a:pathLst>
                    </a:custGeom>
                    <a:solidFill>
                      <a:srgbClr val="006400"/>
                    </a:solidFill>
                    <a:ln w="26947" cap="flat">
                      <a:noFill/>
                      <a:prstDash val="solid"/>
                      <a:miter/>
                    </a:ln>
                  </p:spPr>
                  <p:txBody>
                    <a:bodyPr rtlCol="1" anchor="ctr"/>
                    <a:lstStyle/>
                    <a:p>
                      <a:endParaRPr lang="ar-SA"/>
                    </a:p>
                  </p:txBody>
                </p:sp>
                <p:sp>
                  <p:nvSpPr>
                    <p:cNvPr id="246" name="شكل حر: شكل 2087">
                      <a:extLst>
                        <a:ext uri="{FF2B5EF4-FFF2-40B4-BE49-F238E27FC236}">
                          <a16:creationId xmlns:a16="http://schemas.microsoft.com/office/drawing/2014/main" id="{DCD48AD7-AC9C-4BB5-AADD-897FA97F41D5}"/>
                        </a:ext>
                      </a:extLst>
                    </p:cNvPr>
                    <p:cNvSpPr/>
                    <p:nvPr/>
                  </p:nvSpPr>
                  <p:spPr>
                    <a:xfrm>
                      <a:off x="6388087" y="6260845"/>
                      <a:ext cx="205383" cy="327724"/>
                    </a:xfrm>
                    <a:custGeom>
                      <a:avLst/>
                      <a:gdLst>
                        <a:gd name="connsiteX0" fmla="*/ 27678 w 205383"/>
                        <a:gd name="connsiteY0" fmla="*/ 1198 h 327724"/>
                        <a:gd name="connsiteX1" fmla="*/ 108583 w 205383"/>
                        <a:gd name="connsiteY1" fmla="*/ 25470 h 327724"/>
                        <a:gd name="connsiteX2" fmla="*/ 159823 w 205383"/>
                        <a:gd name="connsiteY2" fmla="*/ 98285 h 327724"/>
                        <a:gd name="connsiteX3" fmla="*/ 197578 w 205383"/>
                        <a:gd name="connsiteY3" fmla="*/ 187280 h 327724"/>
                        <a:gd name="connsiteX4" fmla="*/ 202972 w 205383"/>
                        <a:gd name="connsiteY4" fmla="*/ 303244 h 327724"/>
                        <a:gd name="connsiteX5" fmla="*/ 202972 w 205383"/>
                        <a:gd name="connsiteY5" fmla="*/ 327515 h 327724"/>
                        <a:gd name="connsiteX6" fmla="*/ 194881 w 205383"/>
                        <a:gd name="connsiteY6" fmla="*/ 200764 h 327724"/>
                        <a:gd name="connsiteX7" fmla="*/ 157126 w 205383"/>
                        <a:gd name="connsiteY7" fmla="*/ 114465 h 327724"/>
                        <a:gd name="connsiteX8" fmla="*/ 108583 w 205383"/>
                        <a:gd name="connsiteY8" fmla="*/ 41651 h 327724"/>
                        <a:gd name="connsiteX9" fmla="*/ 709 w 205383"/>
                        <a:gd name="connsiteY9" fmla="*/ 1198 h 327724"/>
                        <a:gd name="connsiteX10" fmla="*/ 27678 w 205383"/>
                        <a:gd name="connsiteY10" fmla="*/ 1198 h 327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5383" h="327724">
                          <a:moveTo>
                            <a:pt x="27678" y="1198"/>
                          </a:moveTo>
                          <a:cubicBezTo>
                            <a:pt x="54646" y="3895"/>
                            <a:pt x="84311" y="6592"/>
                            <a:pt x="108583" y="25470"/>
                          </a:cubicBezTo>
                          <a:cubicBezTo>
                            <a:pt x="130157" y="44348"/>
                            <a:pt x="146338" y="71316"/>
                            <a:pt x="159823" y="98285"/>
                          </a:cubicBezTo>
                          <a:cubicBezTo>
                            <a:pt x="173307" y="125253"/>
                            <a:pt x="186791" y="154918"/>
                            <a:pt x="197578" y="187280"/>
                          </a:cubicBezTo>
                          <a:cubicBezTo>
                            <a:pt x="208366" y="225036"/>
                            <a:pt x="205669" y="265488"/>
                            <a:pt x="202972" y="303244"/>
                          </a:cubicBezTo>
                          <a:cubicBezTo>
                            <a:pt x="202972" y="305941"/>
                            <a:pt x="200275" y="330212"/>
                            <a:pt x="202972" y="327515"/>
                          </a:cubicBezTo>
                          <a:cubicBezTo>
                            <a:pt x="205669" y="292457"/>
                            <a:pt x="202972" y="233126"/>
                            <a:pt x="194881" y="200764"/>
                          </a:cubicBezTo>
                          <a:cubicBezTo>
                            <a:pt x="186791" y="171099"/>
                            <a:pt x="170610" y="141434"/>
                            <a:pt x="157126" y="114465"/>
                          </a:cubicBezTo>
                          <a:cubicBezTo>
                            <a:pt x="143641" y="87497"/>
                            <a:pt x="127461" y="63226"/>
                            <a:pt x="108583" y="41651"/>
                          </a:cubicBezTo>
                          <a:cubicBezTo>
                            <a:pt x="84311" y="17380"/>
                            <a:pt x="30375" y="6592"/>
                            <a:pt x="709" y="1198"/>
                          </a:cubicBezTo>
                          <a:cubicBezTo>
                            <a:pt x="-4684" y="-1498"/>
                            <a:pt x="22284" y="1198"/>
                            <a:pt x="27678" y="1198"/>
                          </a:cubicBezTo>
                          <a:close/>
                        </a:path>
                      </a:pathLst>
                    </a:custGeom>
                    <a:solidFill>
                      <a:srgbClr val="DCFB8E"/>
                    </a:solidFill>
                    <a:ln w="26947" cap="flat">
                      <a:noFill/>
                      <a:prstDash val="solid"/>
                      <a:miter/>
                    </a:ln>
                  </p:spPr>
                  <p:txBody>
                    <a:bodyPr rtlCol="1" anchor="ctr"/>
                    <a:lstStyle/>
                    <a:p>
                      <a:endParaRPr lang="ar-SA"/>
                    </a:p>
                  </p:txBody>
                </p:sp>
                <p:sp>
                  <p:nvSpPr>
                    <p:cNvPr id="247" name="شكل حر: شكل 2088">
                      <a:extLst>
                        <a:ext uri="{FF2B5EF4-FFF2-40B4-BE49-F238E27FC236}">
                          <a16:creationId xmlns:a16="http://schemas.microsoft.com/office/drawing/2014/main" id="{133617C6-7750-4CE0-8583-4C4287667DD9}"/>
                        </a:ext>
                      </a:extLst>
                    </p:cNvPr>
                    <p:cNvSpPr/>
                    <p:nvPr/>
                  </p:nvSpPr>
                  <p:spPr>
                    <a:xfrm>
                      <a:off x="6317943" y="6270787"/>
                      <a:ext cx="251962" cy="309555"/>
                    </a:xfrm>
                    <a:custGeom>
                      <a:avLst/>
                      <a:gdLst>
                        <a:gd name="connsiteX0" fmla="*/ 735 w 251962"/>
                        <a:gd name="connsiteY0" fmla="*/ 18225 h 309555"/>
                        <a:gd name="connsiteX1" fmla="*/ 138273 w 251962"/>
                        <a:gd name="connsiteY1" fmla="*/ 69465 h 309555"/>
                        <a:gd name="connsiteX2" fmla="*/ 197604 w 251962"/>
                        <a:gd name="connsiteY2" fmla="*/ 142279 h 309555"/>
                        <a:gd name="connsiteX3" fmla="*/ 235359 w 251962"/>
                        <a:gd name="connsiteY3" fmla="*/ 207003 h 309555"/>
                        <a:gd name="connsiteX4" fmla="*/ 251541 w 251962"/>
                        <a:gd name="connsiteY4" fmla="*/ 309483 h 309555"/>
                        <a:gd name="connsiteX5" fmla="*/ 189513 w 251962"/>
                        <a:gd name="connsiteY5" fmla="*/ 142279 h 309555"/>
                        <a:gd name="connsiteX6" fmla="*/ 138273 w 251962"/>
                        <a:gd name="connsiteY6" fmla="*/ 82949 h 309555"/>
                        <a:gd name="connsiteX7" fmla="*/ 6129 w 251962"/>
                        <a:gd name="connsiteY7" fmla="*/ 18225 h 309555"/>
                        <a:gd name="connsiteX8" fmla="*/ 735 w 251962"/>
                        <a:gd name="connsiteY8" fmla="*/ 18225 h 309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962" h="309555">
                          <a:moveTo>
                            <a:pt x="735" y="18225"/>
                          </a:moveTo>
                          <a:cubicBezTo>
                            <a:pt x="54672" y="-30318"/>
                            <a:pt x="103215" y="29013"/>
                            <a:pt x="138273" y="69465"/>
                          </a:cubicBezTo>
                          <a:cubicBezTo>
                            <a:pt x="159848" y="93736"/>
                            <a:pt x="178726" y="115311"/>
                            <a:pt x="197604" y="142279"/>
                          </a:cubicBezTo>
                          <a:cubicBezTo>
                            <a:pt x="213785" y="163854"/>
                            <a:pt x="224572" y="171944"/>
                            <a:pt x="235359" y="207003"/>
                          </a:cubicBezTo>
                          <a:cubicBezTo>
                            <a:pt x="243450" y="239365"/>
                            <a:pt x="254237" y="312180"/>
                            <a:pt x="251541" y="309483"/>
                          </a:cubicBezTo>
                          <a:cubicBezTo>
                            <a:pt x="243450" y="252849"/>
                            <a:pt x="240753" y="204307"/>
                            <a:pt x="189513" y="142279"/>
                          </a:cubicBezTo>
                          <a:cubicBezTo>
                            <a:pt x="173332" y="123402"/>
                            <a:pt x="154454" y="101827"/>
                            <a:pt x="138273" y="82949"/>
                          </a:cubicBezTo>
                          <a:cubicBezTo>
                            <a:pt x="103215" y="39800"/>
                            <a:pt x="57368" y="-6046"/>
                            <a:pt x="6129" y="18225"/>
                          </a:cubicBezTo>
                          <a:cubicBezTo>
                            <a:pt x="3432" y="18225"/>
                            <a:pt x="-1962" y="18225"/>
                            <a:pt x="735" y="18225"/>
                          </a:cubicBezTo>
                          <a:close/>
                        </a:path>
                      </a:pathLst>
                    </a:custGeom>
                    <a:solidFill>
                      <a:srgbClr val="DCFB8E">
                        <a:alpha val="30000"/>
                      </a:srgbClr>
                    </a:solidFill>
                    <a:ln w="26947" cap="flat">
                      <a:noFill/>
                      <a:prstDash val="solid"/>
                      <a:miter/>
                    </a:ln>
                  </p:spPr>
                  <p:txBody>
                    <a:bodyPr rtlCol="1" anchor="ctr"/>
                    <a:lstStyle/>
                    <a:p>
                      <a:endParaRPr lang="ar-SA"/>
                    </a:p>
                  </p:txBody>
                </p:sp>
                <p:sp>
                  <p:nvSpPr>
                    <p:cNvPr id="248" name="شكل حر: شكل 2089">
                      <a:extLst>
                        <a:ext uri="{FF2B5EF4-FFF2-40B4-BE49-F238E27FC236}">
                          <a16:creationId xmlns:a16="http://schemas.microsoft.com/office/drawing/2014/main" id="{6EA7CF0C-09F8-4A35-BBEC-72EF015741D1}"/>
                        </a:ext>
                      </a:extLst>
                    </p:cNvPr>
                    <p:cNvSpPr/>
                    <p:nvPr/>
                  </p:nvSpPr>
                  <p:spPr>
                    <a:xfrm>
                      <a:off x="6040905" y="5917206"/>
                      <a:ext cx="275076" cy="1116131"/>
                    </a:xfrm>
                    <a:custGeom>
                      <a:avLst/>
                      <a:gdLst>
                        <a:gd name="connsiteX0" fmla="*/ 199565 w 275076"/>
                        <a:gd name="connsiteY0" fmla="*/ 180331 h 1116131"/>
                        <a:gd name="connsiteX1" fmla="*/ 134842 w 275076"/>
                        <a:gd name="connsiteY1" fmla="*/ 444621 h 1116131"/>
                        <a:gd name="connsiteX2" fmla="*/ 97086 w 275076"/>
                        <a:gd name="connsiteY2" fmla="*/ 989381 h 1116131"/>
                        <a:gd name="connsiteX3" fmla="*/ 91692 w 275076"/>
                        <a:gd name="connsiteY3" fmla="*/ 1116132 h 1116131"/>
                        <a:gd name="connsiteX4" fmla="*/ 0 w 275076"/>
                        <a:gd name="connsiteY4" fmla="*/ 1116132 h 1116131"/>
                        <a:gd name="connsiteX5" fmla="*/ 40452 w 275076"/>
                        <a:gd name="connsiteY5" fmla="*/ 485073 h 1116131"/>
                        <a:gd name="connsiteX6" fmla="*/ 137539 w 275076"/>
                        <a:gd name="connsiteY6" fmla="*/ 177634 h 1116131"/>
                        <a:gd name="connsiteX7" fmla="*/ 275077 w 275076"/>
                        <a:gd name="connsiteY7" fmla="*/ 5037 h 1116131"/>
                        <a:gd name="connsiteX8" fmla="*/ 199565 w 275076"/>
                        <a:gd name="connsiteY8" fmla="*/ 180331 h 1116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5076" h="1116131">
                          <a:moveTo>
                            <a:pt x="199565" y="180331"/>
                          </a:moveTo>
                          <a:cubicBezTo>
                            <a:pt x="175294" y="266630"/>
                            <a:pt x="148326" y="352929"/>
                            <a:pt x="134842" y="444621"/>
                          </a:cubicBezTo>
                          <a:cubicBezTo>
                            <a:pt x="105176" y="622612"/>
                            <a:pt x="102480" y="805997"/>
                            <a:pt x="97086" y="989381"/>
                          </a:cubicBezTo>
                          <a:cubicBezTo>
                            <a:pt x="97086" y="1032531"/>
                            <a:pt x="94389" y="1072983"/>
                            <a:pt x="91692" y="1116132"/>
                          </a:cubicBezTo>
                          <a:lnTo>
                            <a:pt x="0" y="1116132"/>
                          </a:lnTo>
                          <a:cubicBezTo>
                            <a:pt x="0" y="905779"/>
                            <a:pt x="8091" y="690033"/>
                            <a:pt x="40452" y="485073"/>
                          </a:cubicBezTo>
                          <a:cubicBezTo>
                            <a:pt x="59330" y="374503"/>
                            <a:pt x="91692" y="274721"/>
                            <a:pt x="137539" y="177634"/>
                          </a:cubicBezTo>
                          <a:cubicBezTo>
                            <a:pt x="148326" y="153363"/>
                            <a:pt x="240018" y="-32719"/>
                            <a:pt x="275077" y="5037"/>
                          </a:cubicBezTo>
                          <a:cubicBezTo>
                            <a:pt x="272380" y="-3053"/>
                            <a:pt x="204959" y="164150"/>
                            <a:pt x="199565" y="180331"/>
                          </a:cubicBezTo>
                          <a:close/>
                        </a:path>
                      </a:pathLst>
                    </a:custGeom>
                    <a:solidFill>
                      <a:srgbClr val="115027"/>
                    </a:solidFill>
                    <a:ln w="26947" cap="flat">
                      <a:noFill/>
                      <a:prstDash val="solid"/>
                      <a:miter/>
                    </a:ln>
                  </p:spPr>
                  <p:txBody>
                    <a:bodyPr rtlCol="1" anchor="ctr"/>
                    <a:lstStyle/>
                    <a:p>
                      <a:endParaRPr lang="ar-SA"/>
                    </a:p>
                  </p:txBody>
                </p:sp>
                <p:sp>
                  <p:nvSpPr>
                    <p:cNvPr id="249" name="شكل حر: شكل 2090">
                      <a:extLst>
                        <a:ext uri="{FF2B5EF4-FFF2-40B4-BE49-F238E27FC236}">
                          <a16:creationId xmlns:a16="http://schemas.microsoft.com/office/drawing/2014/main" id="{AFBE9E19-5D05-4DFA-BC15-A96A76601BB9}"/>
                        </a:ext>
                      </a:extLst>
                    </p:cNvPr>
                    <p:cNvSpPr/>
                    <p:nvPr/>
                  </p:nvSpPr>
                  <p:spPr>
                    <a:xfrm>
                      <a:off x="6286317" y="6591057"/>
                      <a:ext cx="310135" cy="148325"/>
                    </a:xfrm>
                    <a:custGeom>
                      <a:avLst/>
                      <a:gdLst>
                        <a:gd name="connsiteX0" fmla="*/ 35058 w 310135"/>
                        <a:gd name="connsiteY0" fmla="*/ 88996 h 148325"/>
                        <a:gd name="connsiteX1" fmla="*/ 102479 w 310135"/>
                        <a:gd name="connsiteY1" fmla="*/ 0 h 148325"/>
                        <a:gd name="connsiteX2" fmla="*/ 296652 w 310135"/>
                        <a:gd name="connsiteY2" fmla="*/ 113267 h 148325"/>
                        <a:gd name="connsiteX3" fmla="*/ 310136 w 310135"/>
                        <a:gd name="connsiteY3" fmla="*/ 142932 h 148325"/>
                        <a:gd name="connsiteX4" fmla="*/ 134842 w 310135"/>
                        <a:gd name="connsiteY4" fmla="*/ 56634 h 148325"/>
                        <a:gd name="connsiteX5" fmla="*/ 0 w 310135"/>
                        <a:gd name="connsiteY5" fmla="*/ 148326 h 148325"/>
                        <a:gd name="connsiteX6" fmla="*/ 35058 w 310135"/>
                        <a:gd name="connsiteY6" fmla="*/ 88996 h 148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0135" h="148325">
                          <a:moveTo>
                            <a:pt x="35058" y="88996"/>
                          </a:moveTo>
                          <a:cubicBezTo>
                            <a:pt x="51240" y="59331"/>
                            <a:pt x="75511" y="24272"/>
                            <a:pt x="102479" y="0"/>
                          </a:cubicBezTo>
                          <a:cubicBezTo>
                            <a:pt x="175294" y="0"/>
                            <a:pt x="245412" y="45846"/>
                            <a:pt x="296652" y="113267"/>
                          </a:cubicBezTo>
                          <a:cubicBezTo>
                            <a:pt x="302045" y="121357"/>
                            <a:pt x="304742" y="132145"/>
                            <a:pt x="310136" y="142932"/>
                          </a:cubicBezTo>
                          <a:cubicBezTo>
                            <a:pt x="266986" y="99783"/>
                            <a:pt x="194172" y="32362"/>
                            <a:pt x="134842" y="56634"/>
                          </a:cubicBezTo>
                          <a:cubicBezTo>
                            <a:pt x="83602" y="62027"/>
                            <a:pt x="37755" y="102480"/>
                            <a:pt x="0" y="148326"/>
                          </a:cubicBezTo>
                          <a:cubicBezTo>
                            <a:pt x="13484" y="129448"/>
                            <a:pt x="24271" y="107873"/>
                            <a:pt x="35058" y="88996"/>
                          </a:cubicBezTo>
                          <a:close/>
                        </a:path>
                      </a:pathLst>
                    </a:custGeom>
                    <a:solidFill>
                      <a:srgbClr val="417752"/>
                    </a:solidFill>
                    <a:ln w="26947" cap="flat">
                      <a:noFill/>
                      <a:prstDash val="solid"/>
                      <a:miter/>
                    </a:ln>
                  </p:spPr>
                  <p:txBody>
                    <a:bodyPr rtlCol="1" anchor="ctr"/>
                    <a:lstStyle/>
                    <a:p>
                      <a:endParaRPr lang="ar-SA"/>
                    </a:p>
                  </p:txBody>
                </p:sp>
                <p:sp>
                  <p:nvSpPr>
                    <p:cNvPr id="250" name="شكل حر: شكل 2091">
                      <a:extLst>
                        <a:ext uri="{FF2B5EF4-FFF2-40B4-BE49-F238E27FC236}">
                          <a16:creationId xmlns:a16="http://schemas.microsoft.com/office/drawing/2014/main" id="{6D723801-CFE2-451E-8E38-018F01A2D88C}"/>
                        </a:ext>
                      </a:extLst>
                    </p:cNvPr>
                    <p:cNvSpPr/>
                    <p:nvPr/>
                  </p:nvSpPr>
                  <p:spPr>
                    <a:xfrm>
                      <a:off x="6391493" y="6560203"/>
                      <a:ext cx="196868" cy="144121"/>
                    </a:xfrm>
                    <a:custGeom>
                      <a:avLst/>
                      <a:gdLst>
                        <a:gd name="connsiteX0" fmla="*/ 0 w 196868"/>
                        <a:gd name="connsiteY0" fmla="*/ 30854 h 144121"/>
                        <a:gd name="connsiteX1" fmla="*/ 80905 w 196868"/>
                        <a:gd name="connsiteY1" fmla="*/ 1189 h 144121"/>
                        <a:gd name="connsiteX2" fmla="*/ 196869 w 196868"/>
                        <a:gd name="connsiteY2" fmla="*/ 144122 h 144121"/>
                        <a:gd name="connsiteX3" fmla="*/ 0 w 196868"/>
                        <a:gd name="connsiteY3" fmla="*/ 30854 h 144121"/>
                      </a:gdLst>
                      <a:ahLst/>
                      <a:cxnLst>
                        <a:cxn ang="0">
                          <a:pos x="connsiteX0" y="connsiteY0"/>
                        </a:cxn>
                        <a:cxn ang="0">
                          <a:pos x="connsiteX1" y="connsiteY1"/>
                        </a:cxn>
                        <a:cxn ang="0">
                          <a:pos x="connsiteX2" y="connsiteY2"/>
                        </a:cxn>
                        <a:cxn ang="0">
                          <a:pos x="connsiteX3" y="connsiteY3"/>
                        </a:cxn>
                      </a:cxnLst>
                      <a:rect l="l" t="t" r="r" b="b"/>
                      <a:pathLst>
                        <a:path w="196868" h="144121">
                          <a:moveTo>
                            <a:pt x="0" y="30854"/>
                          </a:moveTo>
                          <a:cubicBezTo>
                            <a:pt x="24271" y="9280"/>
                            <a:pt x="51240" y="-4204"/>
                            <a:pt x="80905" y="1189"/>
                          </a:cubicBezTo>
                          <a:cubicBezTo>
                            <a:pt x="134842" y="36248"/>
                            <a:pt x="167204" y="82094"/>
                            <a:pt x="196869" y="144122"/>
                          </a:cubicBezTo>
                          <a:cubicBezTo>
                            <a:pt x="142932" y="76701"/>
                            <a:pt x="72814" y="33551"/>
                            <a:pt x="0" y="30854"/>
                          </a:cubicBezTo>
                          <a:close/>
                        </a:path>
                      </a:pathLst>
                    </a:custGeom>
                    <a:solidFill>
                      <a:srgbClr val="65B150"/>
                    </a:solidFill>
                    <a:ln w="26947" cap="flat">
                      <a:noFill/>
                      <a:prstDash val="solid"/>
                      <a:miter/>
                    </a:ln>
                  </p:spPr>
                  <p:txBody>
                    <a:bodyPr rtlCol="1" anchor="ctr"/>
                    <a:lstStyle/>
                    <a:p>
                      <a:endParaRPr lang="ar-SA"/>
                    </a:p>
                  </p:txBody>
                </p:sp>
                <p:sp>
                  <p:nvSpPr>
                    <p:cNvPr id="251" name="شكل حر: شكل 2092">
                      <a:extLst>
                        <a:ext uri="{FF2B5EF4-FFF2-40B4-BE49-F238E27FC236}">
                          <a16:creationId xmlns:a16="http://schemas.microsoft.com/office/drawing/2014/main" id="{346E8E20-C86E-465D-B05F-621F2E948FF5}"/>
                        </a:ext>
                      </a:extLst>
                    </p:cNvPr>
                    <p:cNvSpPr/>
                    <p:nvPr/>
                  </p:nvSpPr>
                  <p:spPr>
                    <a:xfrm>
                      <a:off x="6089448" y="5916849"/>
                      <a:ext cx="229230" cy="1116488"/>
                    </a:xfrm>
                    <a:custGeom>
                      <a:avLst/>
                      <a:gdLst>
                        <a:gd name="connsiteX0" fmla="*/ 151022 w 229230"/>
                        <a:gd name="connsiteY0" fmla="*/ 180688 h 1116488"/>
                        <a:gd name="connsiteX1" fmla="*/ 86299 w 229230"/>
                        <a:gd name="connsiteY1" fmla="*/ 444977 h 1116488"/>
                        <a:gd name="connsiteX2" fmla="*/ 48543 w 229230"/>
                        <a:gd name="connsiteY2" fmla="*/ 989738 h 1116488"/>
                        <a:gd name="connsiteX3" fmla="*/ 43149 w 229230"/>
                        <a:gd name="connsiteY3" fmla="*/ 1116489 h 1116488"/>
                        <a:gd name="connsiteX4" fmla="*/ 0 w 229230"/>
                        <a:gd name="connsiteY4" fmla="*/ 1116489 h 1116488"/>
                        <a:gd name="connsiteX5" fmla="*/ 2697 w 229230"/>
                        <a:gd name="connsiteY5" fmla="*/ 1059856 h 1116488"/>
                        <a:gd name="connsiteX6" fmla="*/ 35059 w 229230"/>
                        <a:gd name="connsiteY6" fmla="*/ 574425 h 1116488"/>
                        <a:gd name="connsiteX7" fmla="*/ 67421 w 229230"/>
                        <a:gd name="connsiteY7" fmla="*/ 372163 h 1116488"/>
                        <a:gd name="connsiteX8" fmla="*/ 186081 w 229230"/>
                        <a:gd name="connsiteY8" fmla="*/ 43149 h 1116488"/>
                        <a:gd name="connsiteX9" fmla="*/ 218443 w 229230"/>
                        <a:gd name="connsiteY9" fmla="*/ 0 h 1116488"/>
                        <a:gd name="connsiteX10" fmla="*/ 229231 w 229230"/>
                        <a:gd name="connsiteY10" fmla="*/ 5394 h 1116488"/>
                        <a:gd name="connsiteX11" fmla="*/ 151022 w 229230"/>
                        <a:gd name="connsiteY11" fmla="*/ 180688 h 1116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9230" h="1116488">
                          <a:moveTo>
                            <a:pt x="151022" y="180688"/>
                          </a:moveTo>
                          <a:cubicBezTo>
                            <a:pt x="126751" y="266987"/>
                            <a:pt x="99783" y="353285"/>
                            <a:pt x="86299" y="444977"/>
                          </a:cubicBezTo>
                          <a:cubicBezTo>
                            <a:pt x="56633" y="622969"/>
                            <a:pt x="53937" y="806353"/>
                            <a:pt x="48543" y="989738"/>
                          </a:cubicBezTo>
                          <a:cubicBezTo>
                            <a:pt x="48543" y="1032887"/>
                            <a:pt x="45846" y="1073340"/>
                            <a:pt x="43149" y="1116489"/>
                          </a:cubicBezTo>
                          <a:lnTo>
                            <a:pt x="0" y="1116489"/>
                          </a:lnTo>
                          <a:cubicBezTo>
                            <a:pt x="0" y="1097611"/>
                            <a:pt x="0" y="1078733"/>
                            <a:pt x="2697" y="1059856"/>
                          </a:cubicBezTo>
                          <a:cubicBezTo>
                            <a:pt x="8091" y="898045"/>
                            <a:pt x="18878" y="738932"/>
                            <a:pt x="35059" y="574425"/>
                          </a:cubicBezTo>
                          <a:cubicBezTo>
                            <a:pt x="43149" y="507005"/>
                            <a:pt x="51240" y="439584"/>
                            <a:pt x="67421" y="372163"/>
                          </a:cubicBezTo>
                          <a:cubicBezTo>
                            <a:pt x="94389" y="256199"/>
                            <a:pt x="140235" y="153720"/>
                            <a:pt x="186081" y="43149"/>
                          </a:cubicBezTo>
                          <a:cubicBezTo>
                            <a:pt x="194172" y="24272"/>
                            <a:pt x="204959" y="10788"/>
                            <a:pt x="218443" y="0"/>
                          </a:cubicBezTo>
                          <a:cubicBezTo>
                            <a:pt x="221140" y="0"/>
                            <a:pt x="226534" y="2697"/>
                            <a:pt x="229231" y="5394"/>
                          </a:cubicBezTo>
                          <a:cubicBezTo>
                            <a:pt x="223837" y="-2697"/>
                            <a:pt x="156416" y="164507"/>
                            <a:pt x="151022" y="180688"/>
                          </a:cubicBezTo>
                          <a:close/>
                        </a:path>
                      </a:pathLst>
                    </a:custGeom>
                    <a:solidFill>
                      <a:srgbClr val="043A32"/>
                    </a:solidFill>
                    <a:ln w="26947" cap="flat">
                      <a:noFill/>
                      <a:prstDash val="solid"/>
                      <a:miter/>
                    </a:ln>
                  </p:spPr>
                  <p:txBody>
                    <a:bodyPr rtlCol="1" anchor="ctr"/>
                    <a:lstStyle/>
                    <a:p>
                      <a:endParaRPr lang="ar-SA"/>
                    </a:p>
                  </p:txBody>
                </p:sp>
                <p:sp>
                  <p:nvSpPr>
                    <p:cNvPr id="252" name="شكل حر: شكل 2093">
                      <a:extLst>
                        <a:ext uri="{FF2B5EF4-FFF2-40B4-BE49-F238E27FC236}">
                          <a16:creationId xmlns:a16="http://schemas.microsoft.com/office/drawing/2014/main" id="{77EB170A-597C-4AE7-9AEC-13E82119F1DF}"/>
                        </a:ext>
                      </a:extLst>
                    </p:cNvPr>
                    <p:cNvSpPr/>
                    <p:nvPr/>
                  </p:nvSpPr>
                  <p:spPr>
                    <a:xfrm>
                      <a:off x="6016633" y="6359047"/>
                      <a:ext cx="64723" cy="671595"/>
                    </a:xfrm>
                    <a:custGeom>
                      <a:avLst/>
                      <a:gdLst>
                        <a:gd name="connsiteX0" fmla="*/ 0 w 64723"/>
                        <a:gd name="connsiteY0" fmla="*/ 671595 h 671595"/>
                        <a:gd name="connsiteX1" fmla="*/ 5394 w 64723"/>
                        <a:gd name="connsiteY1" fmla="*/ 539450 h 671595"/>
                        <a:gd name="connsiteX2" fmla="*/ 5394 w 64723"/>
                        <a:gd name="connsiteY2" fmla="*/ 83 h 671595"/>
                        <a:gd name="connsiteX3" fmla="*/ 64724 w 64723"/>
                        <a:gd name="connsiteY3" fmla="*/ 633839 h 671595"/>
                        <a:gd name="connsiteX4" fmla="*/ 64724 w 64723"/>
                        <a:gd name="connsiteY4" fmla="*/ 671595 h 671595"/>
                        <a:gd name="connsiteX5" fmla="*/ 0 w 64723"/>
                        <a:gd name="connsiteY5" fmla="*/ 671595 h 67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723" h="671595">
                          <a:moveTo>
                            <a:pt x="0" y="671595"/>
                          </a:moveTo>
                          <a:cubicBezTo>
                            <a:pt x="2697" y="628446"/>
                            <a:pt x="5394" y="582599"/>
                            <a:pt x="5394" y="539450"/>
                          </a:cubicBezTo>
                          <a:cubicBezTo>
                            <a:pt x="5394" y="490907"/>
                            <a:pt x="0" y="2780"/>
                            <a:pt x="5394" y="83"/>
                          </a:cubicBezTo>
                          <a:cubicBezTo>
                            <a:pt x="56633" y="-8007"/>
                            <a:pt x="64724" y="574509"/>
                            <a:pt x="64724" y="633839"/>
                          </a:cubicBezTo>
                          <a:cubicBezTo>
                            <a:pt x="64724" y="647323"/>
                            <a:pt x="64724" y="658111"/>
                            <a:pt x="64724" y="671595"/>
                          </a:cubicBezTo>
                          <a:lnTo>
                            <a:pt x="0" y="671595"/>
                          </a:lnTo>
                          <a:close/>
                        </a:path>
                      </a:pathLst>
                    </a:custGeom>
                    <a:solidFill>
                      <a:srgbClr val="1F5C24"/>
                    </a:solidFill>
                    <a:ln w="26947" cap="flat">
                      <a:noFill/>
                      <a:prstDash val="solid"/>
                      <a:miter/>
                    </a:ln>
                  </p:spPr>
                  <p:txBody>
                    <a:bodyPr rtlCol="1" anchor="ctr"/>
                    <a:lstStyle/>
                    <a:p>
                      <a:endParaRPr lang="ar-SA"/>
                    </a:p>
                  </p:txBody>
                </p:sp>
                <p:sp>
                  <p:nvSpPr>
                    <p:cNvPr id="253" name="شكل حر: شكل 2094">
                      <a:extLst>
                        <a:ext uri="{FF2B5EF4-FFF2-40B4-BE49-F238E27FC236}">
                          <a16:creationId xmlns:a16="http://schemas.microsoft.com/office/drawing/2014/main" id="{D0553FE4-2217-413B-B788-A7CBF2B00B57}"/>
                        </a:ext>
                      </a:extLst>
                    </p:cNvPr>
                    <p:cNvSpPr/>
                    <p:nvPr/>
                  </p:nvSpPr>
                  <p:spPr>
                    <a:xfrm>
                      <a:off x="6022027" y="6359130"/>
                      <a:ext cx="59330" cy="671511"/>
                    </a:xfrm>
                    <a:custGeom>
                      <a:avLst/>
                      <a:gdLst>
                        <a:gd name="connsiteX0" fmla="*/ 24271 w 59330"/>
                        <a:gd name="connsiteY0" fmla="*/ 671512 h 671511"/>
                        <a:gd name="connsiteX1" fmla="*/ 0 w 59330"/>
                        <a:gd name="connsiteY1" fmla="*/ 0 h 671511"/>
                        <a:gd name="connsiteX2" fmla="*/ 59330 w 59330"/>
                        <a:gd name="connsiteY2" fmla="*/ 633755 h 671511"/>
                        <a:gd name="connsiteX3" fmla="*/ 59330 w 59330"/>
                        <a:gd name="connsiteY3" fmla="*/ 671512 h 671511"/>
                        <a:gd name="connsiteX4" fmla="*/ 24271 w 59330"/>
                        <a:gd name="connsiteY4" fmla="*/ 671512 h 671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30" h="671511">
                          <a:moveTo>
                            <a:pt x="24271" y="671512"/>
                          </a:moveTo>
                          <a:cubicBezTo>
                            <a:pt x="32362" y="447674"/>
                            <a:pt x="18878" y="223837"/>
                            <a:pt x="0" y="0"/>
                          </a:cubicBezTo>
                          <a:cubicBezTo>
                            <a:pt x="51240" y="0"/>
                            <a:pt x="59330" y="577122"/>
                            <a:pt x="59330" y="633755"/>
                          </a:cubicBezTo>
                          <a:cubicBezTo>
                            <a:pt x="59330" y="647239"/>
                            <a:pt x="59330" y="658027"/>
                            <a:pt x="59330" y="671512"/>
                          </a:cubicBezTo>
                          <a:lnTo>
                            <a:pt x="24271" y="671512"/>
                          </a:lnTo>
                          <a:close/>
                        </a:path>
                      </a:pathLst>
                    </a:custGeom>
                    <a:solidFill>
                      <a:srgbClr val="1F5C24"/>
                    </a:solidFill>
                    <a:ln w="26947" cap="flat">
                      <a:noFill/>
                      <a:prstDash val="solid"/>
                      <a:miter/>
                    </a:ln>
                  </p:spPr>
                  <p:txBody>
                    <a:bodyPr rtlCol="1" anchor="ctr"/>
                    <a:lstStyle/>
                    <a:p>
                      <a:endParaRPr lang="ar-SA"/>
                    </a:p>
                  </p:txBody>
                </p:sp>
                <p:sp>
                  <p:nvSpPr>
                    <p:cNvPr id="254" name="شكل حر: شكل 2095">
                      <a:extLst>
                        <a:ext uri="{FF2B5EF4-FFF2-40B4-BE49-F238E27FC236}">
                          <a16:creationId xmlns:a16="http://schemas.microsoft.com/office/drawing/2014/main" id="{8DC6E1EB-0A67-4817-BE55-28E4F277FD73}"/>
                        </a:ext>
                      </a:extLst>
                    </p:cNvPr>
                    <p:cNvSpPr/>
                    <p:nvPr/>
                  </p:nvSpPr>
                  <p:spPr>
                    <a:xfrm>
                      <a:off x="5900669" y="6633804"/>
                      <a:ext cx="334824" cy="396838"/>
                    </a:xfrm>
                    <a:custGeom>
                      <a:avLst/>
                      <a:gdLst>
                        <a:gd name="connsiteX0" fmla="*/ 245412 w 334824"/>
                        <a:gd name="connsiteY0" fmla="*/ 116367 h 396838"/>
                        <a:gd name="connsiteX1" fmla="*/ 186081 w 334824"/>
                        <a:gd name="connsiteY1" fmla="*/ 73218 h 396838"/>
                        <a:gd name="connsiteX2" fmla="*/ 124054 w 334824"/>
                        <a:gd name="connsiteY2" fmla="*/ 102883 h 396838"/>
                        <a:gd name="connsiteX3" fmla="*/ 62027 w 334824"/>
                        <a:gd name="connsiteY3" fmla="*/ 396838 h 396838"/>
                        <a:gd name="connsiteX4" fmla="*/ 0 w 334824"/>
                        <a:gd name="connsiteY4" fmla="*/ 396838 h 396838"/>
                        <a:gd name="connsiteX5" fmla="*/ 21575 w 334824"/>
                        <a:gd name="connsiteY5" fmla="*/ 205363 h 396838"/>
                        <a:gd name="connsiteX6" fmla="*/ 110570 w 334824"/>
                        <a:gd name="connsiteY6" fmla="*/ 38159 h 396838"/>
                        <a:gd name="connsiteX7" fmla="*/ 175294 w 334824"/>
                        <a:gd name="connsiteY7" fmla="*/ 5797 h 396838"/>
                        <a:gd name="connsiteX8" fmla="*/ 275077 w 334824"/>
                        <a:gd name="connsiteY8" fmla="*/ 27372 h 396838"/>
                        <a:gd name="connsiteX9" fmla="*/ 329014 w 334824"/>
                        <a:gd name="connsiteY9" fmla="*/ 129851 h 396838"/>
                        <a:gd name="connsiteX10" fmla="*/ 323620 w 334824"/>
                        <a:gd name="connsiteY10" fmla="*/ 267390 h 396838"/>
                        <a:gd name="connsiteX11" fmla="*/ 245412 w 334824"/>
                        <a:gd name="connsiteY11" fmla="*/ 116367 h 396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4824" h="396838">
                          <a:moveTo>
                            <a:pt x="245412" y="116367"/>
                          </a:moveTo>
                          <a:cubicBezTo>
                            <a:pt x="229231" y="97489"/>
                            <a:pt x="207656" y="84005"/>
                            <a:pt x="186081" y="73218"/>
                          </a:cubicBezTo>
                          <a:cubicBezTo>
                            <a:pt x="153719" y="59734"/>
                            <a:pt x="145629" y="70521"/>
                            <a:pt x="124054" y="102883"/>
                          </a:cubicBezTo>
                          <a:cubicBezTo>
                            <a:pt x="75511" y="178394"/>
                            <a:pt x="62027" y="294358"/>
                            <a:pt x="62027" y="396838"/>
                          </a:cubicBezTo>
                          <a:lnTo>
                            <a:pt x="0" y="396838"/>
                          </a:lnTo>
                          <a:cubicBezTo>
                            <a:pt x="0" y="332113"/>
                            <a:pt x="5394" y="264693"/>
                            <a:pt x="21575" y="205363"/>
                          </a:cubicBezTo>
                          <a:cubicBezTo>
                            <a:pt x="37755" y="151426"/>
                            <a:pt x="70117" y="67824"/>
                            <a:pt x="110570" y="38159"/>
                          </a:cubicBezTo>
                          <a:cubicBezTo>
                            <a:pt x="118660" y="19281"/>
                            <a:pt x="159113" y="11190"/>
                            <a:pt x="175294" y="5797"/>
                          </a:cubicBezTo>
                          <a:cubicBezTo>
                            <a:pt x="210353" y="-4990"/>
                            <a:pt x="245412" y="-2294"/>
                            <a:pt x="275077" y="27372"/>
                          </a:cubicBezTo>
                          <a:cubicBezTo>
                            <a:pt x="299348" y="54340"/>
                            <a:pt x="318226" y="92095"/>
                            <a:pt x="329014" y="129851"/>
                          </a:cubicBezTo>
                          <a:cubicBezTo>
                            <a:pt x="342498" y="175697"/>
                            <a:pt x="329014" y="221543"/>
                            <a:pt x="323620" y="267390"/>
                          </a:cubicBezTo>
                          <a:cubicBezTo>
                            <a:pt x="315529" y="208059"/>
                            <a:pt x="280470" y="154123"/>
                            <a:pt x="245412" y="116367"/>
                          </a:cubicBezTo>
                          <a:close/>
                        </a:path>
                      </a:pathLst>
                    </a:custGeom>
                    <a:solidFill>
                      <a:srgbClr val="315358"/>
                    </a:solidFill>
                    <a:ln w="26947" cap="flat">
                      <a:noFill/>
                      <a:prstDash val="solid"/>
                      <a:miter/>
                    </a:ln>
                  </p:spPr>
                  <p:txBody>
                    <a:bodyPr rtlCol="1" anchor="ctr"/>
                    <a:lstStyle/>
                    <a:p>
                      <a:endParaRPr lang="ar-SA"/>
                    </a:p>
                  </p:txBody>
                </p:sp>
                <p:sp>
                  <p:nvSpPr>
                    <p:cNvPr id="255" name="شكل حر: شكل 2096">
                      <a:extLst>
                        <a:ext uri="{FF2B5EF4-FFF2-40B4-BE49-F238E27FC236}">
                          <a16:creationId xmlns:a16="http://schemas.microsoft.com/office/drawing/2014/main" id="{E7D6D8EA-04F3-49FE-816E-30F36D0863E5}"/>
                        </a:ext>
                      </a:extLst>
                    </p:cNvPr>
                    <p:cNvSpPr/>
                    <p:nvPr/>
                  </p:nvSpPr>
                  <p:spPr>
                    <a:xfrm>
                      <a:off x="6086751" y="6630759"/>
                      <a:ext cx="148742" cy="267737"/>
                    </a:xfrm>
                    <a:custGeom>
                      <a:avLst/>
                      <a:gdLst>
                        <a:gd name="connsiteX0" fmla="*/ 88996 w 148742"/>
                        <a:gd name="connsiteY0" fmla="*/ 92443 h 267737"/>
                        <a:gd name="connsiteX1" fmla="*/ 13484 w 148742"/>
                        <a:gd name="connsiteY1" fmla="*/ 14235 h 267737"/>
                        <a:gd name="connsiteX2" fmla="*/ 0 w 148742"/>
                        <a:gd name="connsiteY2" fmla="*/ 3447 h 267737"/>
                        <a:gd name="connsiteX3" fmla="*/ 88996 w 148742"/>
                        <a:gd name="connsiteY3" fmla="*/ 27719 h 267737"/>
                        <a:gd name="connsiteX4" fmla="*/ 142932 w 148742"/>
                        <a:gd name="connsiteY4" fmla="*/ 130198 h 267737"/>
                        <a:gd name="connsiteX5" fmla="*/ 137539 w 148742"/>
                        <a:gd name="connsiteY5" fmla="*/ 267737 h 267737"/>
                        <a:gd name="connsiteX6" fmla="*/ 137539 w 148742"/>
                        <a:gd name="connsiteY6" fmla="*/ 262344 h 267737"/>
                        <a:gd name="connsiteX7" fmla="*/ 88996 w 148742"/>
                        <a:gd name="connsiteY7" fmla="*/ 92443 h 267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8742" h="267737">
                          <a:moveTo>
                            <a:pt x="88996" y="92443"/>
                          </a:moveTo>
                          <a:cubicBezTo>
                            <a:pt x="62027" y="65475"/>
                            <a:pt x="43149" y="38506"/>
                            <a:pt x="13484" y="14235"/>
                          </a:cubicBezTo>
                          <a:cubicBezTo>
                            <a:pt x="8091" y="11538"/>
                            <a:pt x="2697" y="6144"/>
                            <a:pt x="0" y="3447"/>
                          </a:cubicBezTo>
                          <a:cubicBezTo>
                            <a:pt x="32362" y="-4643"/>
                            <a:pt x="62027" y="750"/>
                            <a:pt x="88996" y="27719"/>
                          </a:cubicBezTo>
                          <a:cubicBezTo>
                            <a:pt x="113267" y="54687"/>
                            <a:pt x="132145" y="92443"/>
                            <a:pt x="142932" y="130198"/>
                          </a:cubicBezTo>
                          <a:cubicBezTo>
                            <a:pt x="156416" y="176045"/>
                            <a:pt x="142932" y="221891"/>
                            <a:pt x="137539" y="267737"/>
                          </a:cubicBezTo>
                          <a:cubicBezTo>
                            <a:pt x="137539" y="265040"/>
                            <a:pt x="137539" y="265040"/>
                            <a:pt x="137539" y="262344"/>
                          </a:cubicBezTo>
                          <a:cubicBezTo>
                            <a:pt x="129448" y="203013"/>
                            <a:pt x="129448" y="138289"/>
                            <a:pt x="88996" y="92443"/>
                          </a:cubicBezTo>
                          <a:close/>
                        </a:path>
                      </a:pathLst>
                    </a:custGeom>
                    <a:solidFill>
                      <a:srgbClr val="BDE665"/>
                    </a:solidFill>
                    <a:ln w="26947" cap="flat">
                      <a:noFill/>
                      <a:prstDash val="solid"/>
                      <a:miter/>
                    </a:ln>
                  </p:spPr>
                  <p:txBody>
                    <a:bodyPr rtlCol="1" anchor="ctr"/>
                    <a:lstStyle/>
                    <a:p>
                      <a:endParaRPr lang="ar-SA"/>
                    </a:p>
                  </p:txBody>
                </p:sp>
                <p:sp>
                  <p:nvSpPr>
                    <p:cNvPr id="256" name="شكل حر: شكل 2097">
                      <a:extLst>
                        <a:ext uri="{FF2B5EF4-FFF2-40B4-BE49-F238E27FC236}">
                          <a16:creationId xmlns:a16="http://schemas.microsoft.com/office/drawing/2014/main" id="{248AA689-737A-4DD0-9960-7746361FD2BE}"/>
                        </a:ext>
                      </a:extLst>
                    </p:cNvPr>
                    <p:cNvSpPr/>
                    <p:nvPr/>
                  </p:nvSpPr>
                  <p:spPr>
                    <a:xfrm>
                      <a:off x="5946516" y="6636904"/>
                      <a:ext cx="272380" cy="261592"/>
                    </a:xfrm>
                    <a:custGeom>
                      <a:avLst/>
                      <a:gdLst>
                        <a:gd name="connsiteX0" fmla="*/ 64724 w 272380"/>
                        <a:gd name="connsiteY0" fmla="*/ 35058 h 261592"/>
                        <a:gd name="connsiteX1" fmla="*/ 129448 w 272380"/>
                        <a:gd name="connsiteY1" fmla="*/ 2697 h 261592"/>
                        <a:gd name="connsiteX2" fmla="*/ 137539 w 272380"/>
                        <a:gd name="connsiteY2" fmla="*/ 0 h 261592"/>
                        <a:gd name="connsiteX3" fmla="*/ 151023 w 272380"/>
                        <a:gd name="connsiteY3" fmla="*/ 10787 h 261592"/>
                        <a:gd name="connsiteX4" fmla="*/ 226534 w 272380"/>
                        <a:gd name="connsiteY4" fmla="*/ 88995 h 261592"/>
                        <a:gd name="connsiteX5" fmla="*/ 272380 w 272380"/>
                        <a:gd name="connsiteY5" fmla="*/ 261593 h 261592"/>
                        <a:gd name="connsiteX6" fmla="*/ 196869 w 272380"/>
                        <a:gd name="connsiteY6" fmla="*/ 113267 h 261592"/>
                        <a:gd name="connsiteX7" fmla="*/ 142932 w 272380"/>
                        <a:gd name="connsiteY7" fmla="*/ 72814 h 261592"/>
                        <a:gd name="connsiteX8" fmla="*/ 51240 w 272380"/>
                        <a:gd name="connsiteY8" fmla="*/ 64724 h 261592"/>
                        <a:gd name="connsiteX9" fmla="*/ 0 w 272380"/>
                        <a:gd name="connsiteY9" fmla="*/ 124054 h 261592"/>
                        <a:gd name="connsiteX10" fmla="*/ 64724 w 272380"/>
                        <a:gd name="connsiteY10" fmla="*/ 35058 h 261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2380" h="261592">
                          <a:moveTo>
                            <a:pt x="64724" y="35058"/>
                          </a:moveTo>
                          <a:cubicBezTo>
                            <a:pt x="72814" y="16181"/>
                            <a:pt x="113267" y="8090"/>
                            <a:pt x="129448" y="2697"/>
                          </a:cubicBezTo>
                          <a:cubicBezTo>
                            <a:pt x="132145" y="2697"/>
                            <a:pt x="134842" y="0"/>
                            <a:pt x="137539" y="0"/>
                          </a:cubicBezTo>
                          <a:cubicBezTo>
                            <a:pt x="142932" y="2697"/>
                            <a:pt x="148326" y="5394"/>
                            <a:pt x="151023" y="10787"/>
                          </a:cubicBezTo>
                          <a:cubicBezTo>
                            <a:pt x="180688" y="35058"/>
                            <a:pt x="202262" y="62027"/>
                            <a:pt x="226534" y="88995"/>
                          </a:cubicBezTo>
                          <a:cubicBezTo>
                            <a:pt x="269683" y="134842"/>
                            <a:pt x="269683" y="199565"/>
                            <a:pt x="272380" y="261593"/>
                          </a:cubicBezTo>
                          <a:cubicBezTo>
                            <a:pt x="264290" y="204959"/>
                            <a:pt x="231928" y="153719"/>
                            <a:pt x="196869" y="113267"/>
                          </a:cubicBezTo>
                          <a:cubicBezTo>
                            <a:pt x="180688" y="94389"/>
                            <a:pt x="161810" y="83602"/>
                            <a:pt x="142932" y="72814"/>
                          </a:cubicBezTo>
                          <a:cubicBezTo>
                            <a:pt x="115964" y="51240"/>
                            <a:pt x="80905" y="37755"/>
                            <a:pt x="51240" y="64724"/>
                          </a:cubicBezTo>
                          <a:cubicBezTo>
                            <a:pt x="32362" y="83602"/>
                            <a:pt x="16181" y="102479"/>
                            <a:pt x="0" y="124054"/>
                          </a:cubicBezTo>
                          <a:cubicBezTo>
                            <a:pt x="18878" y="88995"/>
                            <a:pt x="40452" y="51240"/>
                            <a:pt x="64724" y="35058"/>
                          </a:cubicBezTo>
                          <a:close/>
                        </a:path>
                      </a:pathLst>
                    </a:custGeom>
                    <a:solidFill>
                      <a:srgbClr val="63B527"/>
                    </a:solidFill>
                    <a:ln w="26947" cap="flat">
                      <a:noFill/>
                      <a:prstDash val="solid"/>
                      <a:miter/>
                    </a:ln>
                  </p:spPr>
                  <p:txBody>
                    <a:bodyPr rtlCol="1" anchor="ctr"/>
                    <a:lstStyle/>
                    <a:p>
                      <a:endParaRPr lang="ar-SA"/>
                    </a:p>
                  </p:txBody>
                </p:sp>
                <p:sp>
                  <p:nvSpPr>
                    <p:cNvPr id="257" name="شكل حر: شكل 2098">
                      <a:extLst>
                        <a:ext uri="{FF2B5EF4-FFF2-40B4-BE49-F238E27FC236}">
                          <a16:creationId xmlns:a16="http://schemas.microsoft.com/office/drawing/2014/main" id="{4F632B05-0AB0-4C81-B4D3-5F1D8408ABD2}"/>
                        </a:ext>
                      </a:extLst>
                    </p:cNvPr>
                    <p:cNvSpPr/>
                    <p:nvPr/>
                  </p:nvSpPr>
                  <p:spPr>
                    <a:xfrm>
                      <a:off x="5935728" y="6688144"/>
                      <a:ext cx="156415" cy="342498"/>
                    </a:xfrm>
                    <a:custGeom>
                      <a:avLst/>
                      <a:gdLst>
                        <a:gd name="connsiteX0" fmla="*/ 88995 w 156415"/>
                        <a:gd name="connsiteY0" fmla="*/ 48543 h 342498"/>
                        <a:gd name="connsiteX1" fmla="*/ 26968 w 156415"/>
                        <a:gd name="connsiteY1" fmla="*/ 342498 h 342498"/>
                        <a:gd name="connsiteX2" fmla="*/ 0 w 156415"/>
                        <a:gd name="connsiteY2" fmla="*/ 342498 h 342498"/>
                        <a:gd name="connsiteX3" fmla="*/ 5394 w 156415"/>
                        <a:gd name="connsiteY3" fmla="*/ 272380 h 342498"/>
                        <a:gd name="connsiteX4" fmla="*/ 99783 w 156415"/>
                        <a:gd name="connsiteY4" fmla="*/ 0 h 342498"/>
                        <a:gd name="connsiteX5" fmla="*/ 156416 w 156415"/>
                        <a:gd name="connsiteY5" fmla="*/ 21575 h 342498"/>
                        <a:gd name="connsiteX6" fmla="*/ 151022 w 156415"/>
                        <a:gd name="connsiteY6" fmla="*/ 18878 h 342498"/>
                        <a:gd name="connsiteX7" fmla="*/ 88995 w 156415"/>
                        <a:gd name="connsiteY7" fmla="*/ 48543 h 34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6415" h="342498">
                          <a:moveTo>
                            <a:pt x="88995" y="48543"/>
                          </a:moveTo>
                          <a:cubicBezTo>
                            <a:pt x="40452" y="124054"/>
                            <a:pt x="26968" y="240018"/>
                            <a:pt x="26968" y="342498"/>
                          </a:cubicBezTo>
                          <a:lnTo>
                            <a:pt x="0" y="342498"/>
                          </a:lnTo>
                          <a:cubicBezTo>
                            <a:pt x="2697" y="318226"/>
                            <a:pt x="2697" y="293955"/>
                            <a:pt x="5394" y="272380"/>
                          </a:cubicBezTo>
                          <a:cubicBezTo>
                            <a:pt x="13484" y="175294"/>
                            <a:pt x="32362" y="56634"/>
                            <a:pt x="99783" y="0"/>
                          </a:cubicBezTo>
                          <a:cubicBezTo>
                            <a:pt x="118660" y="0"/>
                            <a:pt x="137538" y="8091"/>
                            <a:pt x="156416" y="21575"/>
                          </a:cubicBezTo>
                          <a:cubicBezTo>
                            <a:pt x="153719" y="21575"/>
                            <a:pt x="151022" y="18878"/>
                            <a:pt x="151022" y="18878"/>
                          </a:cubicBezTo>
                          <a:cubicBezTo>
                            <a:pt x="118660" y="5394"/>
                            <a:pt x="110570" y="16181"/>
                            <a:pt x="88995" y="48543"/>
                          </a:cubicBezTo>
                          <a:close/>
                        </a:path>
                      </a:pathLst>
                    </a:custGeom>
                    <a:solidFill>
                      <a:srgbClr val="006400"/>
                    </a:solidFill>
                    <a:ln w="26947" cap="flat">
                      <a:noFill/>
                      <a:prstDash val="solid"/>
                      <a:miter/>
                    </a:ln>
                  </p:spPr>
                  <p:txBody>
                    <a:bodyPr rtlCol="1" anchor="ctr"/>
                    <a:lstStyle/>
                    <a:p>
                      <a:endParaRPr lang="ar-SA"/>
                    </a:p>
                  </p:txBody>
                </p:sp>
                <p:sp>
                  <p:nvSpPr>
                    <p:cNvPr id="258" name="شكل حر: شكل 2099">
                      <a:extLst>
                        <a:ext uri="{FF2B5EF4-FFF2-40B4-BE49-F238E27FC236}">
                          <a16:creationId xmlns:a16="http://schemas.microsoft.com/office/drawing/2014/main" id="{6AED01F1-11DC-4BEA-B6B2-75034EE0D010}"/>
                        </a:ext>
                      </a:extLst>
                    </p:cNvPr>
                    <p:cNvSpPr/>
                    <p:nvPr/>
                  </p:nvSpPr>
                  <p:spPr>
                    <a:xfrm>
                      <a:off x="6091881" y="6636230"/>
                      <a:ext cx="137801" cy="219117"/>
                    </a:xfrm>
                    <a:custGeom>
                      <a:avLst/>
                      <a:gdLst>
                        <a:gd name="connsiteX0" fmla="*/ 19141 w 137801"/>
                        <a:gd name="connsiteY0" fmla="*/ 674 h 219117"/>
                        <a:gd name="connsiteX1" fmla="*/ 73078 w 137801"/>
                        <a:gd name="connsiteY1" fmla="*/ 16855 h 219117"/>
                        <a:gd name="connsiteX2" fmla="*/ 108136 w 137801"/>
                        <a:gd name="connsiteY2" fmla="*/ 65398 h 219117"/>
                        <a:gd name="connsiteX3" fmla="*/ 132408 w 137801"/>
                        <a:gd name="connsiteY3" fmla="*/ 124728 h 219117"/>
                        <a:gd name="connsiteX4" fmla="*/ 135104 w 137801"/>
                        <a:gd name="connsiteY4" fmla="*/ 202937 h 219117"/>
                        <a:gd name="connsiteX5" fmla="*/ 135104 w 137801"/>
                        <a:gd name="connsiteY5" fmla="*/ 219118 h 219117"/>
                        <a:gd name="connsiteX6" fmla="*/ 129711 w 137801"/>
                        <a:gd name="connsiteY6" fmla="*/ 135516 h 219117"/>
                        <a:gd name="connsiteX7" fmla="*/ 105440 w 137801"/>
                        <a:gd name="connsiteY7" fmla="*/ 78882 h 219117"/>
                        <a:gd name="connsiteX8" fmla="*/ 73078 w 137801"/>
                        <a:gd name="connsiteY8" fmla="*/ 30339 h 219117"/>
                        <a:gd name="connsiteX9" fmla="*/ 263 w 137801"/>
                        <a:gd name="connsiteY9" fmla="*/ 3371 h 219117"/>
                        <a:gd name="connsiteX10" fmla="*/ 19141 w 137801"/>
                        <a:gd name="connsiteY10" fmla="*/ 674 h 219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801" h="219117">
                          <a:moveTo>
                            <a:pt x="19141" y="674"/>
                          </a:moveTo>
                          <a:cubicBezTo>
                            <a:pt x="38019" y="3371"/>
                            <a:pt x="56897" y="3371"/>
                            <a:pt x="73078" y="16855"/>
                          </a:cubicBezTo>
                          <a:cubicBezTo>
                            <a:pt x="86562" y="27643"/>
                            <a:pt x="97349" y="46520"/>
                            <a:pt x="108136" y="65398"/>
                          </a:cubicBezTo>
                          <a:cubicBezTo>
                            <a:pt x="116227" y="84276"/>
                            <a:pt x="127014" y="103154"/>
                            <a:pt x="132408" y="124728"/>
                          </a:cubicBezTo>
                          <a:cubicBezTo>
                            <a:pt x="140498" y="149000"/>
                            <a:pt x="137801" y="175968"/>
                            <a:pt x="135104" y="202937"/>
                          </a:cubicBezTo>
                          <a:cubicBezTo>
                            <a:pt x="135104" y="205633"/>
                            <a:pt x="135104" y="219118"/>
                            <a:pt x="135104" y="219118"/>
                          </a:cubicBezTo>
                          <a:cubicBezTo>
                            <a:pt x="137801" y="194846"/>
                            <a:pt x="135104" y="157090"/>
                            <a:pt x="129711" y="135516"/>
                          </a:cubicBezTo>
                          <a:cubicBezTo>
                            <a:pt x="124317" y="113941"/>
                            <a:pt x="113530" y="95063"/>
                            <a:pt x="105440" y="78882"/>
                          </a:cubicBezTo>
                          <a:cubicBezTo>
                            <a:pt x="97349" y="60005"/>
                            <a:pt x="86562" y="43823"/>
                            <a:pt x="73078" y="30339"/>
                          </a:cubicBezTo>
                          <a:cubicBezTo>
                            <a:pt x="56897" y="14158"/>
                            <a:pt x="19141" y="6068"/>
                            <a:pt x="263" y="3371"/>
                          </a:cubicBezTo>
                          <a:cubicBezTo>
                            <a:pt x="-2434" y="-2023"/>
                            <a:pt x="16444" y="674"/>
                            <a:pt x="19141" y="674"/>
                          </a:cubicBezTo>
                          <a:close/>
                        </a:path>
                      </a:pathLst>
                    </a:custGeom>
                    <a:solidFill>
                      <a:srgbClr val="DCFB8E"/>
                    </a:solidFill>
                    <a:ln w="26947" cap="flat">
                      <a:noFill/>
                      <a:prstDash val="solid"/>
                      <a:miter/>
                    </a:ln>
                  </p:spPr>
                  <p:txBody>
                    <a:bodyPr rtlCol="1" anchor="ctr"/>
                    <a:lstStyle/>
                    <a:p>
                      <a:endParaRPr lang="ar-SA"/>
                    </a:p>
                  </p:txBody>
                </p:sp>
                <p:sp>
                  <p:nvSpPr>
                    <p:cNvPr id="259" name="شكل حر: شكل 2100">
                      <a:extLst>
                        <a:ext uri="{FF2B5EF4-FFF2-40B4-BE49-F238E27FC236}">
                          <a16:creationId xmlns:a16="http://schemas.microsoft.com/office/drawing/2014/main" id="{0932C356-010E-409B-A392-44FD94604148}"/>
                        </a:ext>
                      </a:extLst>
                    </p:cNvPr>
                    <p:cNvSpPr/>
                    <p:nvPr/>
                  </p:nvSpPr>
                  <p:spPr>
                    <a:xfrm>
                      <a:off x="6046298" y="6643738"/>
                      <a:ext cx="167203" cy="203626"/>
                    </a:xfrm>
                    <a:custGeom>
                      <a:avLst/>
                      <a:gdLst>
                        <a:gd name="connsiteX0" fmla="*/ 0 w 167203"/>
                        <a:gd name="connsiteY0" fmla="*/ 12044 h 203626"/>
                        <a:gd name="connsiteX1" fmla="*/ 91693 w 167203"/>
                        <a:gd name="connsiteY1" fmla="*/ 44406 h 203626"/>
                        <a:gd name="connsiteX2" fmla="*/ 132145 w 167203"/>
                        <a:gd name="connsiteY2" fmla="*/ 92949 h 203626"/>
                        <a:gd name="connsiteX3" fmla="*/ 156416 w 167203"/>
                        <a:gd name="connsiteY3" fmla="*/ 136098 h 203626"/>
                        <a:gd name="connsiteX4" fmla="*/ 167204 w 167203"/>
                        <a:gd name="connsiteY4" fmla="*/ 203519 h 203626"/>
                        <a:gd name="connsiteX5" fmla="*/ 126751 w 167203"/>
                        <a:gd name="connsiteY5" fmla="*/ 92949 h 203626"/>
                        <a:gd name="connsiteX6" fmla="*/ 91693 w 167203"/>
                        <a:gd name="connsiteY6" fmla="*/ 52496 h 203626"/>
                        <a:gd name="connsiteX7" fmla="*/ 2697 w 167203"/>
                        <a:gd name="connsiteY7" fmla="*/ 9347 h 203626"/>
                        <a:gd name="connsiteX8" fmla="*/ 0 w 167203"/>
                        <a:gd name="connsiteY8" fmla="*/ 12044 h 20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203" h="203626">
                          <a:moveTo>
                            <a:pt x="0" y="12044"/>
                          </a:moveTo>
                          <a:cubicBezTo>
                            <a:pt x="35059" y="-20318"/>
                            <a:pt x="70118" y="20134"/>
                            <a:pt x="91693" y="44406"/>
                          </a:cubicBezTo>
                          <a:cubicBezTo>
                            <a:pt x="105177" y="60587"/>
                            <a:pt x="118661" y="76768"/>
                            <a:pt x="132145" y="92949"/>
                          </a:cubicBezTo>
                          <a:cubicBezTo>
                            <a:pt x="142932" y="106433"/>
                            <a:pt x="151023" y="114523"/>
                            <a:pt x="156416" y="136098"/>
                          </a:cubicBezTo>
                          <a:cubicBezTo>
                            <a:pt x="161810" y="157673"/>
                            <a:pt x="167204" y="206216"/>
                            <a:pt x="167204" y="203519"/>
                          </a:cubicBezTo>
                          <a:cubicBezTo>
                            <a:pt x="161810" y="165763"/>
                            <a:pt x="159113" y="133401"/>
                            <a:pt x="126751" y="92949"/>
                          </a:cubicBezTo>
                          <a:cubicBezTo>
                            <a:pt x="115964" y="79465"/>
                            <a:pt x="102480" y="65980"/>
                            <a:pt x="91693" y="52496"/>
                          </a:cubicBezTo>
                          <a:cubicBezTo>
                            <a:pt x="67421" y="25528"/>
                            <a:pt x="37756" y="-6834"/>
                            <a:pt x="2697" y="9347"/>
                          </a:cubicBezTo>
                          <a:cubicBezTo>
                            <a:pt x="2697" y="12044"/>
                            <a:pt x="0" y="12044"/>
                            <a:pt x="0" y="12044"/>
                          </a:cubicBezTo>
                          <a:close/>
                        </a:path>
                      </a:pathLst>
                    </a:custGeom>
                    <a:solidFill>
                      <a:srgbClr val="DCFB8E">
                        <a:alpha val="30000"/>
                      </a:srgbClr>
                    </a:solidFill>
                    <a:ln w="26947" cap="flat">
                      <a:noFill/>
                      <a:prstDash val="solid"/>
                      <a:miter/>
                    </a:ln>
                  </p:spPr>
                  <p:txBody>
                    <a:bodyPr rtlCol="1" anchor="ctr"/>
                    <a:lstStyle/>
                    <a:p>
                      <a:endParaRPr lang="ar-SA"/>
                    </a:p>
                  </p:txBody>
                </p:sp>
                <p:sp>
                  <p:nvSpPr>
                    <p:cNvPr id="260" name="شكل حر: شكل 2101">
                      <a:extLst>
                        <a:ext uri="{FF2B5EF4-FFF2-40B4-BE49-F238E27FC236}">
                          <a16:creationId xmlns:a16="http://schemas.microsoft.com/office/drawing/2014/main" id="{16366CCB-013F-4B82-83F1-05A3A9E82A22}"/>
                        </a:ext>
                      </a:extLst>
                    </p:cNvPr>
                    <p:cNvSpPr/>
                    <p:nvPr/>
                  </p:nvSpPr>
                  <p:spPr>
                    <a:xfrm>
                      <a:off x="5862914" y="6404537"/>
                      <a:ext cx="183384" cy="626105"/>
                    </a:xfrm>
                    <a:custGeom>
                      <a:avLst/>
                      <a:gdLst>
                        <a:gd name="connsiteX0" fmla="*/ 132145 w 183384"/>
                        <a:gd name="connsiteY0" fmla="*/ 124494 h 626105"/>
                        <a:gd name="connsiteX1" fmla="*/ 88996 w 183384"/>
                        <a:gd name="connsiteY1" fmla="*/ 299788 h 626105"/>
                        <a:gd name="connsiteX2" fmla="*/ 64724 w 183384"/>
                        <a:gd name="connsiteY2" fmla="*/ 626105 h 626105"/>
                        <a:gd name="connsiteX3" fmla="*/ 0 w 183384"/>
                        <a:gd name="connsiteY3" fmla="*/ 626105 h 626105"/>
                        <a:gd name="connsiteX4" fmla="*/ 26968 w 183384"/>
                        <a:gd name="connsiteY4" fmla="*/ 324059 h 626105"/>
                        <a:gd name="connsiteX5" fmla="*/ 91693 w 183384"/>
                        <a:gd name="connsiteY5" fmla="*/ 119100 h 626105"/>
                        <a:gd name="connsiteX6" fmla="*/ 183385 w 183384"/>
                        <a:gd name="connsiteY6" fmla="*/ 3137 h 626105"/>
                        <a:gd name="connsiteX7" fmla="*/ 132145 w 183384"/>
                        <a:gd name="connsiteY7" fmla="*/ 124494 h 6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384" h="626105">
                          <a:moveTo>
                            <a:pt x="132145" y="124494"/>
                          </a:moveTo>
                          <a:cubicBezTo>
                            <a:pt x="115964" y="181127"/>
                            <a:pt x="99783" y="240458"/>
                            <a:pt x="88996" y="299788"/>
                          </a:cubicBezTo>
                          <a:cubicBezTo>
                            <a:pt x="70118" y="407661"/>
                            <a:pt x="67421" y="518232"/>
                            <a:pt x="64724" y="626105"/>
                          </a:cubicBezTo>
                          <a:lnTo>
                            <a:pt x="0" y="626105"/>
                          </a:lnTo>
                          <a:cubicBezTo>
                            <a:pt x="2697" y="523625"/>
                            <a:pt x="10788" y="423842"/>
                            <a:pt x="26968" y="324059"/>
                          </a:cubicBezTo>
                          <a:cubicBezTo>
                            <a:pt x="37756" y="251245"/>
                            <a:pt x="62027" y="183824"/>
                            <a:pt x="91693" y="119100"/>
                          </a:cubicBezTo>
                          <a:cubicBezTo>
                            <a:pt x="99783" y="102919"/>
                            <a:pt x="159113" y="-21135"/>
                            <a:pt x="183385" y="3137"/>
                          </a:cubicBezTo>
                          <a:cubicBezTo>
                            <a:pt x="180688" y="3137"/>
                            <a:pt x="134842" y="113706"/>
                            <a:pt x="132145" y="124494"/>
                          </a:cubicBezTo>
                          <a:close/>
                        </a:path>
                      </a:pathLst>
                    </a:custGeom>
                    <a:solidFill>
                      <a:srgbClr val="115027"/>
                    </a:solidFill>
                    <a:ln w="26947" cap="flat">
                      <a:noFill/>
                      <a:prstDash val="solid"/>
                      <a:miter/>
                    </a:ln>
                  </p:spPr>
                  <p:txBody>
                    <a:bodyPr rtlCol="1" anchor="ctr"/>
                    <a:lstStyle/>
                    <a:p>
                      <a:endParaRPr lang="ar-SA"/>
                    </a:p>
                  </p:txBody>
                </p:sp>
                <p:sp>
                  <p:nvSpPr>
                    <p:cNvPr id="261" name="شكل حر: شكل 2102">
                      <a:extLst>
                        <a:ext uri="{FF2B5EF4-FFF2-40B4-BE49-F238E27FC236}">
                          <a16:creationId xmlns:a16="http://schemas.microsoft.com/office/drawing/2014/main" id="{30018D46-1278-45EF-A389-B925D248B54B}"/>
                        </a:ext>
                      </a:extLst>
                    </p:cNvPr>
                    <p:cNvSpPr/>
                    <p:nvPr/>
                  </p:nvSpPr>
                  <p:spPr>
                    <a:xfrm>
                      <a:off x="5900669" y="6410370"/>
                      <a:ext cx="145628" cy="620271"/>
                    </a:xfrm>
                    <a:custGeom>
                      <a:avLst/>
                      <a:gdLst>
                        <a:gd name="connsiteX0" fmla="*/ 94389 w 145628"/>
                        <a:gd name="connsiteY0" fmla="*/ 118661 h 620271"/>
                        <a:gd name="connsiteX1" fmla="*/ 51240 w 145628"/>
                        <a:gd name="connsiteY1" fmla="*/ 293955 h 620271"/>
                        <a:gd name="connsiteX2" fmla="*/ 26968 w 145628"/>
                        <a:gd name="connsiteY2" fmla="*/ 620272 h 620271"/>
                        <a:gd name="connsiteX3" fmla="*/ 0 w 145628"/>
                        <a:gd name="connsiteY3" fmla="*/ 620272 h 620271"/>
                        <a:gd name="connsiteX4" fmla="*/ 16181 w 145628"/>
                        <a:gd name="connsiteY4" fmla="*/ 380254 h 620271"/>
                        <a:gd name="connsiteX5" fmla="*/ 37755 w 145628"/>
                        <a:gd name="connsiteY5" fmla="*/ 245412 h 620271"/>
                        <a:gd name="connsiteX6" fmla="*/ 115964 w 145628"/>
                        <a:gd name="connsiteY6" fmla="*/ 26968 h 620271"/>
                        <a:gd name="connsiteX7" fmla="*/ 137538 w 145628"/>
                        <a:gd name="connsiteY7" fmla="*/ 0 h 620271"/>
                        <a:gd name="connsiteX8" fmla="*/ 145629 w 145628"/>
                        <a:gd name="connsiteY8" fmla="*/ 2697 h 620271"/>
                        <a:gd name="connsiteX9" fmla="*/ 94389 w 145628"/>
                        <a:gd name="connsiteY9" fmla="*/ 118661 h 620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5628" h="620271">
                          <a:moveTo>
                            <a:pt x="94389" y="118661"/>
                          </a:moveTo>
                          <a:cubicBezTo>
                            <a:pt x="78208" y="175294"/>
                            <a:pt x="62027" y="234624"/>
                            <a:pt x="51240" y="293955"/>
                          </a:cubicBezTo>
                          <a:cubicBezTo>
                            <a:pt x="32362" y="401828"/>
                            <a:pt x="29665" y="512399"/>
                            <a:pt x="26968" y="620272"/>
                          </a:cubicBezTo>
                          <a:lnTo>
                            <a:pt x="0" y="620272"/>
                          </a:lnTo>
                          <a:cubicBezTo>
                            <a:pt x="2697" y="539367"/>
                            <a:pt x="8091" y="461159"/>
                            <a:pt x="16181" y="380254"/>
                          </a:cubicBezTo>
                          <a:cubicBezTo>
                            <a:pt x="21575" y="334408"/>
                            <a:pt x="26968" y="291258"/>
                            <a:pt x="37755" y="245412"/>
                          </a:cubicBezTo>
                          <a:cubicBezTo>
                            <a:pt x="53937" y="167204"/>
                            <a:pt x="86299" y="99783"/>
                            <a:pt x="115964" y="26968"/>
                          </a:cubicBezTo>
                          <a:cubicBezTo>
                            <a:pt x="121357" y="16181"/>
                            <a:pt x="129448" y="5394"/>
                            <a:pt x="137538" y="0"/>
                          </a:cubicBezTo>
                          <a:cubicBezTo>
                            <a:pt x="140235" y="0"/>
                            <a:pt x="142932" y="0"/>
                            <a:pt x="145629" y="2697"/>
                          </a:cubicBezTo>
                          <a:cubicBezTo>
                            <a:pt x="142932" y="-2697"/>
                            <a:pt x="97086" y="107873"/>
                            <a:pt x="94389" y="118661"/>
                          </a:cubicBezTo>
                          <a:close/>
                        </a:path>
                      </a:pathLst>
                    </a:custGeom>
                    <a:solidFill>
                      <a:srgbClr val="043A32"/>
                    </a:solidFill>
                    <a:ln w="26947" cap="flat">
                      <a:noFill/>
                      <a:prstDash val="solid"/>
                      <a:miter/>
                    </a:ln>
                  </p:spPr>
                  <p:txBody>
                    <a:bodyPr rtlCol="1" anchor="ctr"/>
                    <a:lstStyle/>
                    <a:p>
                      <a:endParaRPr lang="ar-SA"/>
                    </a:p>
                  </p:txBody>
                </p:sp>
                <p:sp>
                  <p:nvSpPr>
                    <p:cNvPr id="262" name="شكل حر: شكل 2103">
                      <a:extLst>
                        <a:ext uri="{FF2B5EF4-FFF2-40B4-BE49-F238E27FC236}">
                          <a16:creationId xmlns:a16="http://schemas.microsoft.com/office/drawing/2014/main" id="{D463E8FC-46F3-464E-955C-DB9844B0EFCF}"/>
                        </a:ext>
                      </a:extLst>
                    </p:cNvPr>
                    <p:cNvSpPr/>
                    <p:nvPr/>
                  </p:nvSpPr>
                  <p:spPr>
                    <a:xfrm>
                      <a:off x="5848231" y="6701601"/>
                      <a:ext cx="38954" cy="329040"/>
                    </a:xfrm>
                    <a:custGeom>
                      <a:avLst/>
                      <a:gdLst>
                        <a:gd name="connsiteX0" fmla="*/ 1198 w 38954"/>
                        <a:gd name="connsiteY0" fmla="*/ 329040 h 329040"/>
                        <a:gd name="connsiteX1" fmla="*/ 1198 w 38954"/>
                        <a:gd name="connsiteY1" fmla="*/ 26 h 329040"/>
                        <a:gd name="connsiteX2" fmla="*/ 38954 w 38954"/>
                        <a:gd name="connsiteY2" fmla="*/ 329040 h 329040"/>
                        <a:gd name="connsiteX3" fmla="*/ 1198 w 38954"/>
                        <a:gd name="connsiteY3" fmla="*/ 329040 h 329040"/>
                      </a:gdLst>
                      <a:ahLst/>
                      <a:cxnLst>
                        <a:cxn ang="0">
                          <a:pos x="connsiteX0" y="connsiteY0"/>
                        </a:cxn>
                        <a:cxn ang="0">
                          <a:pos x="connsiteX1" y="connsiteY1"/>
                        </a:cxn>
                        <a:cxn ang="0">
                          <a:pos x="connsiteX2" y="connsiteY2"/>
                        </a:cxn>
                        <a:cxn ang="0">
                          <a:pos x="connsiteX3" y="connsiteY3"/>
                        </a:cxn>
                      </a:cxnLst>
                      <a:rect l="l" t="t" r="r" b="b"/>
                      <a:pathLst>
                        <a:path w="38954" h="329040">
                          <a:moveTo>
                            <a:pt x="1198" y="329040"/>
                          </a:moveTo>
                          <a:cubicBezTo>
                            <a:pt x="1198" y="240044"/>
                            <a:pt x="-1498" y="26"/>
                            <a:pt x="1198" y="26"/>
                          </a:cubicBezTo>
                          <a:cubicBezTo>
                            <a:pt x="25470" y="-2671"/>
                            <a:pt x="36257" y="202289"/>
                            <a:pt x="38954" y="329040"/>
                          </a:cubicBezTo>
                          <a:lnTo>
                            <a:pt x="1198" y="329040"/>
                          </a:lnTo>
                          <a:close/>
                        </a:path>
                      </a:pathLst>
                    </a:custGeom>
                    <a:solidFill>
                      <a:srgbClr val="1F5C24"/>
                    </a:solidFill>
                    <a:ln w="26947" cap="flat">
                      <a:noFill/>
                      <a:prstDash val="solid"/>
                      <a:miter/>
                    </a:ln>
                  </p:spPr>
                  <p:txBody>
                    <a:bodyPr rtlCol="1" anchor="ctr"/>
                    <a:lstStyle/>
                    <a:p>
                      <a:endParaRPr lang="ar-SA"/>
                    </a:p>
                  </p:txBody>
                </p:sp>
                <p:sp>
                  <p:nvSpPr>
                    <p:cNvPr id="263" name="شكل حر: شكل 2104">
                      <a:extLst>
                        <a:ext uri="{FF2B5EF4-FFF2-40B4-BE49-F238E27FC236}">
                          <a16:creationId xmlns:a16="http://schemas.microsoft.com/office/drawing/2014/main" id="{2C6CA811-D95B-4339-8D20-D74D2EF3DFFE}"/>
                        </a:ext>
                      </a:extLst>
                    </p:cNvPr>
                    <p:cNvSpPr/>
                    <p:nvPr/>
                  </p:nvSpPr>
                  <p:spPr>
                    <a:xfrm>
                      <a:off x="5852126" y="6701628"/>
                      <a:ext cx="37755" cy="329013"/>
                    </a:xfrm>
                    <a:custGeom>
                      <a:avLst/>
                      <a:gdLst>
                        <a:gd name="connsiteX0" fmla="*/ 16181 w 37755"/>
                        <a:gd name="connsiteY0" fmla="*/ 329014 h 329013"/>
                        <a:gd name="connsiteX1" fmla="*/ 0 w 37755"/>
                        <a:gd name="connsiteY1" fmla="*/ 0 h 329013"/>
                        <a:gd name="connsiteX2" fmla="*/ 37755 w 37755"/>
                        <a:gd name="connsiteY2" fmla="*/ 329014 h 329013"/>
                        <a:gd name="connsiteX3" fmla="*/ 16181 w 37755"/>
                        <a:gd name="connsiteY3" fmla="*/ 329014 h 329013"/>
                      </a:gdLst>
                      <a:ahLst/>
                      <a:cxnLst>
                        <a:cxn ang="0">
                          <a:pos x="connsiteX0" y="connsiteY0"/>
                        </a:cxn>
                        <a:cxn ang="0">
                          <a:pos x="connsiteX1" y="connsiteY1"/>
                        </a:cxn>
                        <a:cxn ang="0">
                          <a:pos x="connsiteX2" y="connsiteY2"/>
                        </a:cxn>
                        <a:cxn ang="0">
                          <a:pos x="connsiteX3" y="connsiteY3"/>
                        </a:cxn>
                      </a:cxnLst>
                      <a:rect l="l" t="t" r="r" b="b"/>
                      <a:pathLst>
                        <a:path w="37755" h="329013">
                          <a:moveTo>
                            <a:pt x="16181" y="329014"/>
                          </a:moveTo>
                          <a:cubicBezTo>
                            <a:pt x="16181" y="218444"/>
                            <a:pt x="8091" y="110570"/>
                            <a:pt x="0" y="0"/>
                          </a:cubicBezTo>
                          <a:cubicBezTo>
                            <a:pt x="24271" y="0"/>
                            <a:pt x="35059" y="202262"/>
                            <a:pt x="37755" y="329014"/>
                          </a:cubicBezTo>
                          <a:lnTo>
                            <a:pt x="16181" y="329014"/>
                          </a:lnTo>
                          <a:close/>
                        </a:path>
                      </a:pathLst>
                    </a:custGeom>
                    <a:solidFill>
                      <a:srgbClr val="1F5C24"/>
                    </a:solidFill>
                    <a:ln w="26947" cap="flat">
                      <a:noFill/>
                      <a:prstDash val="solid"/>
                      <a:miter/>
                    </a:ln>
                  </p:spPr>
                  <p:txBody>
                    <a:bodyPr rtlCol="1" anchor="ctr"/>
                    <a:lstStyle/>
                    <a:p>
                      <a:endParaRPr lang="ar-SA"/>
                    </a:p>
                  </p:txBody>
                </p:sp>
              </p:grpSp>
              <p:grpSp>
                <p:nvGrpSpPr>
                  <p:cNvPr id="156" name="رسم 4">
                    <a:extLst>
                      <a:ext uri="{FF2B5EF4-FFF2-40B4-BE49-F238E27FC236}">
                        <a16:creationId xmlns:a16="http://schemas.microsoft.com/office/drawing/2014/main" id="{A7532029-A203-4C8A-9ADB-CFC009758209}"/>
                      </a:ext>
                    </a:extLst>
                  </p:cNvPr>
                  <p:cNvGrpSpPr/>
                  <p:nvPr/>
                </p:nvGrpSpPr>
                <p:grpSpPr>
                  <a:xfrm>
                    <a:off x="6642298" y="5887184"/>
                    <a:ext cx="585212" cy="1146153"/>
                    <a:chOff x="6642298" y="5887184"/>
                    <a:chExt cx="585212" cy="1146153"/>
                  </a:xfrm>
                  <a:solidFill>
                    <a:schemeClr val="accent1"/>
                  </a:solidFill>
                </p:grpSpPr>
                <p:sp>
                  <p:nvSpPr>
                    <p:cNvPr id="228" name="شكل حر: شكل 2106">
                      <a:extLst>
                        <a:ext uri="{FF2B5EF4-FFF2-40B4-BE49-F238E27FC236}">
                          <a16:creationId xmlns:a16="http://schemas.microsoft.com/office/drawing/2014/main" id="{E13D91D6-21B4-4C7E-905A-26B0663C760A}"/>
                        </a:ext>
                      </a:extLst>
                    </p:cNvPr>
                    <p:cNvSpPr/>
                    <p:nvPr/>
                  </p:nvSpPr>
                  <p:spPr>
                    <a:xfrm>
                      <a:off x="6809502" y="6531107"/>
                      <a:ext cx="415312" cy="499534"/>
                    </a:xfrm>
                    <a:custGeom>
                      <a:avLst/>
                      <a:gdLst>
                        <a:gd name="connsiteX0" fmla="*/ 207656 w 415312"/>
                        <a:gd name="connsiteY0" fmla="*/ 113887 h 499534"/>
                        <a:gd name="connsiteX1" fmla="*/ 75511 w 415312"/>
                        <a:gd name="connsiteY1" fmla="*/ 480656 h 499534"/>
                        <a:gd name="connsiteX2" fmla="*/ 72814 w 415312"/>
                        <a:gd name="connsiteY2" fmla="*/ 499534 h 499534"/>
                        <a:gd name="connsiteX3" fmla="*/ 0 w 415312"/>
                        <a:gd name="connsiteY3" fmla="*/ 499534 h 499534"/>
                        <a:gd name="connsiteX4" fmla="*/ 35059 w 415312"/>
                        <a:gd name="connsiteY4" fmla="*/ 364692 h 499534"/>
                        <a:gd name="connsiteX5" fmla="*/ 140236 w 415312"/>
                        <a:gd name="connsiteY5" fmla="*/ 119281 h 499534"/>
                        <a:gd name="connsiteX6" fmla="*/ 288561 w 415312"/>
                        <a:gd name="connsiteY6" fmla="*/ 620 h 499534"/>
                        <a:gd name="connsiteX7" fmla="*/ 415312 w 415312"/>
                        <a:gd name="connsiteY7" fmla="*/ 173217 h 499534"/>
                        <a:gd name="connsiteX8" fmla="*/ 207656 w 415312"/>
                        <a:gd name="connsiteY8" fmla="*/ 113887 h 49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5312" h="499534">
                          <a:moveTo>
                            <a:pt x="207656" y="113887"/>
                          </a:moveTo>
                          <a:cubicBezTo>
                            <a:pt x="137539" y="216367"/>
                            <a:pt x="102479" y="351208"/>
                            <a:pt x="75511" y="480656"/>
                          </a:cubicBezTo>
                          <a:cubicBezTo>
                            <a:pt x="75511" y="486050"/>
                            <a:pt x="72814" y="494140"/>
                            <a:pt x="72814" y="499534"/>
                          </a:cubicBezTo>
                          <a:lnTo>
                            <a:pt x="0" y="499534"/>
                          </a:lnTo>
                          <a:cubicBezTo>
                            <a:pt x="5394" y="453688"/>
                            <a:pt x="16181" y="407841"/>
                            <a:pt x="35059" y="364692"/>
                          </a:cubicBezTo>
                          <a:cubicBezTo>
                            <a:pt x="70118" y="283787"/>
                            <a:pt x="94389" y="189398"/>
                            <a:pt x="140236" y="119281"/>
                          </a:cubicBezTo>
                          <a:cubicBezTo>
                            <a:pt x="172597" y="65344"/>
                            <a:pt x="229231" y="-7471"/>
                            <a:pt x="288561" y="620"/>
                          </a:cubicBezTo>
                          <a:cubicBezTo>
                            <a:pt x="350588" y="41072"/>
                            <a:pt x="385647" y="97706"/>
                            <a:pt x="415312" y="173217"/>
                          </a:cubicBezTo>
                          <a:cubicBezTo>
                            <a:pt x="364072" y="121977"/>
                            <a:pt x="266986" y="30285"/>
                            <a:pt x="207656" y="113887"/>
                          </a:cubicBezTo>
                          <a:close/>
                        </a:path>
                      </a:pathLst>
                    </a:custGeom>
                    <a:solidFill>
                      <a:srgbClr val="242D3E"/>
                    </a:solidFill>
                    <a:ln w="26947" cap="flat">
                      <a:noFill/>
                      <a:prstDash val="solid"/>
                      <a:miter/>
                    </a:ln>
                  </p:spPr>
                  <p:txBody>
                    <a:bodyPr rtlCol="1" anchor="ctr"/>
                    <a:lstStyle/>
                    <a:p>
                      <a:endParaRPr lang="ar-SA"/>
                    </a:p>
                  </p:txBody>
                </p:sp>
                <p:sp>
                  <p:nvSpPr>
                    <p:cNvPr id="229" name="شكل حر: شكل 2107">
                      <a:extLst>
                        <a:ext uri="{FF2B5EF4-FFF2-40B4-BE49-F238E27FC236}">
                          <a16:creationId xmlns:a16="http://schemas.microsoft.com/office/drawing/2014/main" id="{DE2A861C-7329-41E5-87E1-3B34D494F2DE}"/>
                        </a:ext>
                      </a:extLst>
                    </p:cNvPr>
                    <p:cNvSpPr/>
                    <p:nvPr/>
                  </p:nvSpPr>
                  <p:spPr>
                    <a:xfrm>
                      <a:off x="6723203" y="6223480"/>
                      <a:ext cx="503750" cy="809858"/>
                    </a:xfrm>
                    <a:custGeom>
                      <a:avLst/>
                      <a:gdLst>
                        <a:gd name="connsiteX0" fmla="*/ 372163 w 503750"/>
                        <a:gd name="connsiteY0" fmla="*/ 176103 h 809858"/>
                        <a:gd name="connsiteX1" fmla="*/ 283167 w 503750"/>
                        <a:gd name="connsiteY1" fmla="*/ 111379 h 809858"/>
                        <a:gd name="connsiteX2" fmla="*/ 191475 w 503750"/>
                        <a:gd name="connsiteY2" fmla="*/ 157225 h 809858"/>
                        <a:gd name="connsiteX3" fmla="*/ 99783 w 503750"/>
                        <a:gd name="connsiteY3" fmla="*/ 723560 h 809858"/>
                        <a:gd name="connsiteX4" fmla="*/ 105176 w 503750"/>
                        <a:gd name="connsiteY4" fmla="*/ 809858 h 809858"/>
                        <a:gd name="connsiteX5" fmla="*/ 0 w 503750"/>
                        <a:gd name="connsiteY5" fmla="*/ 809858 h 809858"/>
                        <a:gd name="connsiteX6" fmla="*/ 0 w 503750"/>
                        <a:gd name="connsiteY6" fmla="*/ 723560 h 809858"/>
                        <a:gd name="connsiteX7" fmla="*/ 35059 w 503750"/>
                        <a:gd name="connsiteY7" fmla="*/ 310944 h 809858"/>
                        <a:gd name="connsiteX8" fmla="*/ 169901 w 503750"/>
                        <a:gd name="connsiteY8" fmla="*/ 57442 h 809858"/>
                        <a:gd name="connsiteX9" fmla="*/ 266987 w 503750"/>
                        <a:gd name="connsiteY9" fmla="*/ 8899 h 809858"/>
                        <a:gd name="connsiteX10" fmla="*/ 415312 w 503750"/>
                        <a:gd name="connsiteY10" fmla="*/ 43958 h 809858"/>
                        <a:gd name="connsiteX11" fmla="*/ 496217 w 503750"/>
                        <a:gd name="connsiteY11" fmla="*/ 197678 h 809858"/>
                        <a:gd name="connsiteX12" fmla="*/ 485429 w 503750"/>
                        <a:gd name="connsiteY12" fmla="*/ 405334 h 809858"/>
                        <a:gd name="connsiteX13" fmla="*/ 372163 w 503750"/>
                        <a:gd name="connsiteY13" fmla="*/ 176103 h 809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3750" h="809858">
                          <a:moveTo>
                            <a:pt x="372163" y="176103"/>
                          </a:moveTo>
                          <a:cubicBezTo>
                            <a:pt x="345195" y="146438"/>
                            <a:pt x="315529" y="127560"/>
                            <a:pt x="283167" y="111379"/>
                          </a:cubicBezTo>
                          <a:cubicBezTo>
                            <a:pt x="237321" y="89804"/>
                            <a:pt x="221140" y="108682"/>
                            <a:pt x="191475" y="157225"/>
                          </a:cubicBezTo>
                          <a:cubicBezTo>
                            <a:pt x="99783" y="302854"/>
                            <a:pt x="88996" y="545569"/>
                            <a:pt x="99783" y="723560"/>
                          </a:cubicBezTo>
                          <a:cubicBezTo>
                            <a:pt x="102480" y="753225"/>
                            <a:pt x="102480" y="780194"/>
                            <a:pt x="105176" y="809858"/>
                          </a:cubicBezTo>
                          <a:lnTo>
                            <a:pt x="0" y="809858"/>
                          </a:lnTo>
                          <a:cubicBezTo>
                            <a:pt x="0" y="780194"/>
                            <a:pt x="0" y="753225"/>
                            <a:pt x="0" y="723560"/>
                          </a:cubicBezTo>
                          <a:cubicBezTo>
                            <a:pt x="2697" y="588718"/>
                            <a:pt x="-2697" y="440393"/>
                            <a:pt x="35059" y="310944"/>
                          </a:cubicBezTo>
                          <a:cubicBezTo>
                            <a:pt x="59330" y="232736"/>
                            <a:pt x="105176" y="103288"/>
                            <a:pt x="169901" y="57442"/>
                          </a:cubicBezTo>
                          <a:cubicBezTo>
                            <a:pt x="183385" y="27777"/>
                            <a:pt x="245412" y="14293"/>
                            <a:pt x="266987" y="8899"/>
                          </a:cubicBezTo>
                          <a:cubicBezTo>
                            <a:pt x="320923" y="-7282"/>
                            <a:pt x="372163" y="-4585"/>
                            <a:pt x="415312" y="43958"/>
                          </a:cubicBezTo>
                          <a:cubicBezTo>
                            <a:pt x="453068" y="84410"/>
                            <a:pt x="480036" y="141044"/>
                            <a:pt x="496217" y="197678"/>
                          </a:cubicBezTo>
                          <a:cubicBezTo>
                            <a:pt x="515095" y="267795"/>
                            <a:pt x="493520" y="337913"/>
                            <a:pt x="485429" y="405334"/>
                          </a:cubicBezTo>
                          <a:cubicBezTo>
                            <a:pt x="477339" y="316338"/>
                            <a:pt x="423403" y="235433"/>
                            <a:pt x="372163" y="176103"/>
                          </a:cubicBezTo>
                          <a:close/>
                        </a:path>
                      </a:pathLst>
                    </a:custGeom>
                    <a:solidFill>
                      <a:srgbClr val="315358"/>
                    </a:solidFill>
                    <a:ln w="26947" cap="flat">
                      <a:noFill/>
                      <a:prstDash val="solid"/>
                      <a:miter/>
                    </a:ln>
                  </p:spPr>
                  <p:txBody>
                    <a:bodyPr rtlCol="1" anchor="ctr"/>
                    <a:lstStyle/>
                    <a:p>
                      <a:endParaRPr lang="ar-SA"/>
                    </a:p>
                  </p:txBody>
                </p:sp>
                <p:sp>
                  <p:nvSpPr>
                    <p:cNvPr id="230" name="شكل حر: شكل 2108">
                      <a:extLst>
                        <a:ext uri="{FF2B5EF4-FFF2-40B4-BE49-F238E27FC236}">
                          <a16:creationId xmlns:a16="http://schemas.microsoft.com/office/drawing/2014/main" id="{46034F03-73F5-403A-A14F-CBEE93569519}"/>
                        </a:ext>
                      </a:extLst>
                    </p:cNvPr>
                    <p:cNvSpPr/>
                    <p:nvPr/>
                  </p:nvSpPr>
                  <p:spPr>
                    <a:xfrm>
                      <a:off x="7003674" y="6224900"/>
                      <a:ext cx="223279" cy="403913"/>
                    </a:xfrm>
                    <a:custGeom>
                      <a:avLst/>
                      <a:gdLst>
                        <a:gd name="connsiteX0" fmla="*/ 134842 w 223279"/>
                        <a:gd name="connsiteY0" fmla="*/ 136927 h 403913"/>
                        <a:gd name="connsiteX1" fmla="*/ 21574 w 223279"/>
                        <a:gd name="connsiteY1" fmla="*/ 20963 h 403913"/>
                        <a:gd name="connsiteX2" fmla="*/ 0 w 223279"/>
                        <a:gd name="connsiteY2" fmla="*/ 4782 h 403913"/>
                        <a:gd name="connsiteX3" fmla="*/ 134842 w 223279"/>
                        <a:gd name="connsiteY3" fmla="*/ 42537 h 403913"/>
                        <a:gd name="connsiteX4" fmla="*/ 215747 w 223279"/>
                        <a:gd name="connsiteY4" fmla="*/ 196257 h 403913"/>
                        <a:gd name="connsiteX5" fmla="*/ 204959 w 223279"/>
                        <a:gd name="connsiteY5" fmla="*/ 403913 h 403913"/>
                        <a:gd name="connsiteX6" fmla="*/ 204959 w 223279"/>
                        <a:gd name="connsiteY6" fmla="*/ 395823 h 403913"/>
                        <a:gd name="connsiteX7" fmla="*/ 134842 w 223279"/>
                        <a:gd name="connsiteY7" fmla="*/ 136927 h 40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3279" h="403913">
                          <a:moveTo>
                            <a:pt x="134842" y="136927"/>
                          </a:moveTo>
                          <a:cubicBezTo>
                            <a:pt x="97085" y="99171"/>
                            <a:pt x="64724" y="56022"/>
                            <a:pt x="21574" y="20963"/>
                          </a:cubicBezTo>
                          <a:cubicBezTo>
                            <a:pt x="13484" y="15569"/>
                            <a:pt x="8090" y="10176"/>
                            <a:pt x="0" y="4782"/>
                          </a:cubicBezTo>
                          <a:cubicBezTo>
                            <a:pt x="48543" y="-6005"/>
                            <a:pt x="94389" y="-612"/>
                            <a:pt x="134842" y="42537"/>
                          </a:cubicBezTo>
                          <a:cubicBezTo>
                            <a:pt x="172597" y="82990"/>
                            <a:pt x="199565" y="139624"/>
                            <a:pt x="215747" y="196257"/>
                          </a:cubicBezTo>
                          <a:cubicBezTo>
                            <a:pt x="234624" y="266375"/>
                            <a:pt x="213050" y="336492"/>
                            <a:pt x="204959" y="403913"/>
                          </a:cubicBezTo>
                          <a:cubicBezTo>
                            <a:pt x="204959" y="401216"/>
                            <a:pt x="204959" y="398520"/>
                            <a:pt x="204959" y="395823"/>
                          </a:cubicBezTo>
                          <a:cubicBezTo>
                            <a:pt x="199565" y="301434"/>
                            <a:pt x="199565" y="204347"/>
                            <a:pt x="134842" y="136927"/>
                          </a:cubicBezTo>
                          <a:close/>
                        </a:path>
                      </a:pathLst>
                    </a:custGeom>
                    <a:solidFill>
                      <a:srgbClr val="BDE665"/>
                    </a:solidFill>
                    <a:ln w="26947" cap="flat">
                      <a:noFill/>
                      <a:prstDash val="solid"/>
                      <a:miter/>
                    </a:ln>
                  </p:spPr>
                  <p:txBody>
                    <a:bodyPr rtlCol="1" anchor="ctr"/>
                    <a:lstStyle/>
                    <a:p>
                      <a:endParaRPr lang="ar-SA"/>
                    </a:p>
                  </p:txBody>
                </p:sp>
                <p:sp>
                  <p:nvSpPr>
                    <p:cNvPr id="231" name="شكل حر: شكل 2109">
                      <a:extLst>
                        <a:ext uri="{FF2B5EF4-FFF2-40B4-BE49-F238E27FC236}">
                          <a16:creationId xmlns:a16="http://schemas.microsoft.com/office/drawing/2014/main" id="{DC4AEDF0-0FF7-4522-9E3C-0342C687B79F}"/>
                        </a:ext>
                      </a:extLst>
                    </p:cNvPr>
                    <p:cNvSpPr/>
                    <p:nvPr/>
                  </p:nvSpPr>
                  <p:spPr>
                    <a:xfrm>
                      <a:off x="6801411" y="6229682"/>
                      <a:ext cx="407221" cy="391040"/>
                    </a:xfrm>
                    <a:custGeom>
                      <a:avLst/>
                      <a:gdLst>
                        <a:gd name="connsiteX0" fmla="*/ 91693 w 407221"/>
                        <a:gd name="connsiteY0" fmla="*/ 51240 h 391040"/>
                        <a:gd name="connsiteX1" fmla="*/ 188779 w 407221"/>
                        <a:gd name="connsiteY1" fmla="*/ 2697 h 391040"/>
                        <a:gd name="connsiteX2" fmla="*/ 202263 w 407221"/>
                        <a:gd name="connsiteY2" fmla="*/ 0 h 391040"/>
                        <a:gd name="connsiteX3" fmla="*/ 223837 w 407221"/>
                        <a:gd name="connsiteY3" fmla="*/ 16181 h 391040"/>
                        <a:gd name="connsiteX4" fmla="*/ 337105 w 407221"/>
                        <a:gd name="connsiteY4" fmla="*/ 132145 h 391040"/>
                        <a:gd name="connsiteX5" fmla="*/ 407221 w 407221"/>
                        <a:gd name="connsiteY5" fmla="*/ 391041 h 391040"/>
                        <a:gd name="connsiteX6" fmla="*/ 293955 w 407221"/>
                        <a:gd name="connsiteY6" fmla="*/ 169901 h 391040"/>
                        <a:gd name="connsiteX7" fmla="*/ 213050 w 407221"/>
                        <a:gd name="connsiteY7" fmla="*/ 110570 h 391040"/>
                        <a:gd name="connsiteX8" fmla="*/ 75511 w 407221"/>
                        <a:gd name="connsiteY8" fmla="*/ 99783 h 391040"/>
                        <a:gd name="connsiteX9" fmla="*/ 0 w 407221"/>
                        <a:gd name="connsiteY9" fmla="*/ 188778 h 391040"/>
                        <a:gd name="connsiteX10" fmla="*/ 91693 w 407221"/>
                        <a:gd name="connsiteY10" fmla="*/ 51240 h 39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7221" h="391040">
                          <a:moveTo>
                            <a:pt x="91693" y="51240"/>
                          </a:moveTo>
                          <a:cubicBezTo>
                            <a:pt x="105177" y="21575"/>
                            <a:pt x="167204" y="8091"/>
                            <a:pt x="188779" y="2697"/>
                          </a:cubicBezTo>
                          <a:cubicBezTo>
                            <a:pt x="194172" y="2697"/>
                            <a:pt x="196869" y="0"/>
                            <a:pt x="202263" y="0"/>
                          </a:cubicBezTo>
                          <a:cubicBezTo>
                            <a:pt x="210353" y="5394"/>
                            <a:pt x="215747" y="10787"/>
                            <a:pt x="223837" y="16181"/>
                          </a:cubicBezTo>
                          <a:cubicBezTo>
                            <a:pt x="266987" y="51240"/>
                            <a:pt x="299348" y="94389"/>
                            <a:pt x="337105" y="132145"/>
                          </a:cubicBezTo>
                          <a:cubicBezTo>
                            <a:pt x="399131" y="202262"/>
                            <a:pt x="399131" y="299349"/>
                            <a:pt x="407221" y="391041"/>
                          </a:cubicBezTo>
                          <a:cubicBezTo>
                            <a:pt x="396434" y="304742"/>
                            <a:pt x="345195" y="226534"/>
                            <a:pt x="293955" y="169901"/>
                          </a:cubicBezTo>
                          <a:cubicBezTo>
                            <a:pt x="269684" y="142932"/>
                            <a:pt x="242715" y="124054"/>
                            <a:pt x="213050" y="110570"/>
                          </a:cubicBezTo>
                          <a:cubicBezTo>
                            <a:pt x="172598" y="78208"/>
                            <a:pt x="121358" y="59330"/>
                            <a:pt x="75511" y="99783"/>
                          </a:cubicBezTo>
                          <a:cubicBezTo>
                            <a:pt x="45846" y="126751"/>
                            <a:pt x="21575" y="156416"/>
                            <a:pt x="0" y="188778"/>
                          </a:cubicBezTo>
                          <a:cubicBezTo>
                            <a:pt x="24272" y="132145"/>
                            <a:pt x="53937" y="78208"/>
                            <a:pt x="91693" y="51240"/>
                          </a:cubicBezTo>
                          <a:close/>
                        </a:path>
                      </a:pathLst>
                    </a:custGeom>
                    <a:solidFill>
                      <a:srgbClr val="63B527"/>
                    </a:solidFill>
                    <a:ln w="26947" cap="flat">
                      <a:noFill/>
                      <a:prstDash val="solid"/>
                      <a:miter/>
                    </a:ln>
                  </p:spPr>
                  <p:txBody>
                    <a:bodyPr rtlCol="1" anchor="ctr"/>
                    <a:lstStyle/>
                    <a:p>
                      <a:endParaRPr lang="ar-SA"/>
                    </a:p>
                  </p:txBody>
                </p:sp>
                <p:sp>
                  <p:nvSpPr>
                    <p:cNvPr id="232" name="شكل حر: شكل 2110">
                      <a:extLst>
                        <a:ext uri="{FF2B5EF4-FFF2-40B4-BE49-F238E27FC236}">
                          <a16:creationId xmlns:a16="http://schemas.microsoft.com/office/drawing/2014/main" id="{CB978CB1-FF01-4199-9795-0DB8306142C6}"/>
                        </a:ext>
                      </a:extLst>
                    </p:cNvPr>
                    <p:cNvSpPr/>
                    <p:nvPr/>
                  </p:nvSpPr>
                  <p:spPr>
                    <a:xfrm>
                      <a:off x="6763656" y="6307890"/>
                      <a:ext cx="248108" cy="725447"/>
                    </a:xfrm>
                    <a:custGeom>
                      <a:avLst/>
                      <a:gdLst>
                        <a:gd name="connsiteX0" fmla="*/ 148325 w 248108"/>
                        <a:gd name="connsiteY0" fmla="*/ 72815 h 725447"/>
                        <a:gd name="connsiteX1" fmla="*/ 56633 w 248108"/>
                        <a:gd name="connsiteY1" fmla="*/ 639150 h 725447"/>
                        <a:gd name="connsiteX2" fmla="*/ 62027 w 248108"/>
                        <a:gd name="connsiteY2" fmla="*/ 725448 h 725447"/>
                        <a:gd name="connsiteX3" fmla="*/ 0 w 248108"/>
                        <a:gd name="connsiteY3" fmla="*/ 725448 h 725447"/>
                        <a:gd name="connsiteX4" fmla="*/ 21575 w 248108"/>
                        <a:gd name="connsiteY4" fmla="*/ 409919 h 725447"/>
                        <a:gd name="connsiteX5" fmla="*/ 164507 w 248108"/>
                        <a:gd name="connsiteY5" fmla="*/ 0 h 725447"/>
                        <a:gd name="connsiteX6" fmla="*/ 248109 w 248108"/>
                        <a:gd name="connsiteY6" fmla="*/ 35059 h 725447"/>
                        <a:gd name="connsiteX7" fmla="*/ 240018 w 248108"/>
                        <a:gd name="connsiteY7" fmla="*/ 29665 h 725447"/>
                        <a:gd name="connsiteX8" fmla="*/ 148325 w 248108"/>
                        <a:gd name="connsiteY8" fmla="*/ 72815 h 725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08" h="725447">
                          <a:moveTo>
                            <a:pt x="148325" y="72815"/>
                          </a:moveTo>
                          <a:cubicBezTo>
                            <a:pt x="56633" y="218444"/>
                            <a:pt x="45846" y="461159"/>
                            <a:pt x="56633" y="639150"/>
                          </a:cubicBezTo>
                          <a:cubicBezTo>
                            <a:pt x="59330" y="668815"/>
                            <a:pt x="59330" y="695783"/>
                            <a:pt x="62027" y="725448"/>
                          </a:cubicBezTo>
                          <a:lnTo>
                            <a:pt x="0" y="725448"/>
                          </a:lnTo>
                          <a:cubicBezTo>
                            <a:pt x="5394" y="620272"/>
                            <a:pt x="10787" y="517792"/>
                            <a:pt x="21575" y="409919"/>
                          </a:cubicBezTo>
                          <a:cubicBezTo>
                            <a:pt x="32362" y="264290"/>
                            <a:pt x="62027" y="86299"/>
                            <a:pt x="164507" y="0"/>
                          </a:cubicBezTo>
                          <a:cubicBezTo>
                            <a:pt x="194172" y="0"/>
                            <a:pt x="223837" y="13484"/>
                            <a:pt x="248109" y="35059"/>
                          </a:cubicBezTo>
                          <a:cubicBezTo>
                            <a:pt x="245412" y="32362"/>
                            <a:pt x="242715" y="32362"/>
                            <a:pt x="240018" y="29665"/>
                          </a:cubicBezTo>
                          <a:cubicBezTo>
                            <a:pt x="194172" y="5394"/>
                            <a:pt x="180688" y="24272"/>
                            <a:pt x="148325" y="72815"/>
                          </a:cubicBezTo>
                          <a:close/>
                        </a:path>
                      </a:pathLst>
                    </a:custGeom>
                    <a:solidFill>
                      <a:srgbClr val="006400"/>
                    </a:solidFill>
                    <a:ln w="26947" cap="flat">
                      <a:noFill/>
                      <a:prstDash val="solid"/>
                      <a:miter/>
                    </a:ln>
                  </p:spPr>
                  <p:txBody>
                    <a:bodyPr rtlCol="1" anchor="ctr"/>
                    <a:lstStyle/>
                    <a:p>
                      <a:endParaRPr lang="ar-SA"/>
                    </a:p>
                  </p:txBody>
                </p:sp>
                <p:sp>
                  <p:nvSpPr>
                    <p:cNvPr id="233" name="شكل حر: شكل 2111">
                      <a:extLst>
                        <a:ext uri="{FF2B5EF4-FFF2-40B4-BE49-F238E27FC236}">
                          <a16:creationId xmlns:a16="http://schemas.microsoft.com/office/drawing/2014/main" id="{87F93837-EAC2-42C7-9F0F-72E6C9CE8293}"/>
                        </a:ext>
                      </a:extLst>
                    </p:cNvPr>
                    <p:cNvSpPr/>
                    <p:nvPr/>
                  </p:nvSpPr>
                  <p:spPr>
                    <a:xfrm>
                      <a:off x="7018347" y="6229982"/>
                      <a:ext cx="203485" cy="328922"/>
                    </a:xfrm>
                    <a:custGeom>
                      <a:avLst/>
                      <a:gdLst>
                        <a:gd name="connsiteX0" fmla="*/ 23083 w 203485"/>
                        <a:gd name="connsiteY0" fmla="*/ 2397 h 328922"/>
                        <a:gd name="connsiteX1" fmla="*/ 103988 w 203485"/>
                        <a:gd name="connsiteY1" fmla="*/ 26669 h 328922"/>
                        <a:gd name="connsiteX2" fmla="*/ 157925 w 203485"/>
                        <a:gd name="connsiteY2" fmla="*/ 99483 h 328922"/>
                        <a:gd name="connsiteX3" fmla="*/ 195680 w 203485"/>
                        <a:gd name="connsiteY3" fmla="*/ 188479 h 328922"/>
                        <a:gd name="connsiteX4" fmla="*/ 201074 w 203485"/>
                        <a:gd name="connsiteY4" fmla="*/ 304443 h 328922"/>
                        <a:gd name="connsiteX5" fmla="*/ 201074 w 203485"/>
                        <a:gd name="connsiteY5" fmla="*/ 328714 h 328922"/>
                        <a:gd name="connsiteX6" fmla="*/ 192983 w 203485"/>
                        <a:gd name="connsiteY6" fmla="*/ 201963 h 328922"/>
                        <a:gd name="connsiteX7" fmla="*/ 157925 w 203485"/>
                        <a:gd name="connsiteY7" fmla="*/ 115664 h 328922"/>
                        <a:gd name="connsiteX8" fmla="*/ 109381 w 203485"/>
                        <a:gd name="connsiteY8" fmla="*/ 42850 h 328922"/>
                        <a:gd name="connsiteX9" fmla="*/ 1508 w 203485"/>
                        <a:gd name="connsiteY9" fmla="*/ 2397 h 328922"/>
                        <a:gd name="connsiteX10" fmla="*/ 23083 w 203485"/>
                        <a:gd name="connsiteY10" fmla="*/ 2397 h 328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3485" h="328922">
                          <a:moveTo>
                            <a:pt x="23083" y="2397"/>
                          </a:moveTo>
                          <a:cubicBezTo>
                            <a:pt x="50052" y="5094"/>
                            <a:pt x="79717" y="7791"/>
                            <a:pt x="103988" y="26669"/>
                          </a:cubicBezTo>
                          <a:cubicBezTo>
                            <a:pt x="125563" y="45546"/>
                            <a:pt x="141744" y="72515"/>
                            <a:pt x="157925" y="99483"/>
                          </a:cubicBezTo>
                          <a:cubicBezTo>
                            <a:pt x="171409" y="126451"/>
                            <a:pt x="184893" y="156117"/>
                            <a:pt x="195680" y="188479"/>
                          </a:cubicBezTo>
                          <a:cubicBezTo>
                            <a:pt x="206468" y="226234"/>
                            <a:pt x="203771" y="266687"/>
                            <a:pt x="201074" y="304443"/>
                          </a:cubicBezTo>
                          <a:cubicBezTo>
                            <a:pt x="201074" y="307139"/>
                            <a:pt x="198377" y="331411"/>
                            <a:pt x="201074" y="328714"/>
                          </a:cubicBezTo>
                          <a:cubicBezTo>
                            <a:pt x="203771" y="293655"/>
                            <a:pt x="201074" y="234325"/>
                            <a:pt x="192983" y="201963"/>
                          </a:cubicBezTo>
                          <a:cubicBezTo>
                            <a:pt x="184893" y="172297"/>
                            <a:pt x="171409" y="142633"/>
                            <a:pt x="157925" y="115664"/>
                          </a:cubicBezTo>
                          <a:cubicBezTo>
                            <a:pt x="144441" y="88696"/>
                            <a:pt x="128260" y="64424"/>
                            <a:pt x="109381" y="42850"/>
                          </a:cubicBezTo>
                          <a:cubicBezTo>
                            <a:pt x="85110" y="18578"/>
                            <a:pt x="31173" y="7791"/>
                            <a:pt x="1508" y="2397"/>
                          </a:cubicBezTo>
                          <a:cubicBezTo>
                            <a:pt x="-6582" y="-2997"/>
                            <a:pt x="20386" y="2397"/>
                            <a:pt x="23083" y="2397"/>
                          </a:cubicBezTo>
                          <a:close/>
                        </a:path>
                      </a:pathLst>
                    </a:custGeom>
                    <a:solidFill>
                      <a:srgbClr val="DCFB8E"/>
                    </a:solidFill>
                    <a:ln w="26947" cap="flat">
                      <a:noFill/>
                      <a:prstDash val="solid"/>
                      <a:miter/>
                    </a:ln>
                  </p:spPr>
                  <p:txBody>
                    <a:bodyPr rtlCol="1" anchor="ctr"/>
                    <a:lstStyle/>
                    <a:p>
                      <a:endParaRPr lang="ar-SA"/>
                    </a:p>
                  </p:txBody>
                </p:sp>
                <p:sp>
                  <p:nvSpPr>
                    <p:cNvPr id="234" name="شكل حر: شكل 2112">
                      <a:extLst>
                        <a:ext uri="{FF2B5EF4-FFF2-40B4-BE49-F238E27FC236}">
                          <a16:creationId xmlns:a16="http://schemas.microsoft.com/office/drawing/2014/main" id="{CA947A01-CF64-422C-98C9-D733E646547F}"/>
                        </a:ext>
                      </a:extLst>
                    </p:cNvPr>
                    <p:cNvSpPr/>
                    <p:nvPr/>
                  </p:nvSpPr>
                  <p:spPr>
                    <a:xfrm>
                      <a:off x="6946306" y="6238425"/>
                      <a:ext cx="251962" cy="309555"/>
                    </a:xfrm>
                    <a:custGeom>
                      <a:avLst/>
                      <a:gdLst>
                        <a:gd name="connsiteX0" fmla="*/ 735 w 251962"/>
                        <a:gd name="connsiteY0" fmla="*/ 18225 h 309555"/>
                        <a:gd name="connsiteX1" fmla="*/ 138274 w 251962"/>
                        <a:gd name="connsiteY1" fmla="*/ 69465 h 309555"/>
                        <a:gd name="connsiteX2" fmla="*/ 197604 w 251962"/>
                        <a:gd name="connsiteY2" fmla="*/ 142280 h 309555"/>
                        <a:gd name="connsiteX3" fmla="*/ 235359 w 251962"/>
                        <a:gd name="connsiteY3" fmla="*/ 207003 h 309555"/>
                        <a:gd name="connsiteX4" fmla="*/ 251540 w 251962"/>
                        <a:gd name="connsiteY4" fmla="*/ 309483 h 309555"/>
                        <a:gd name="connsiteX5" fmla="*/ 189513 w 251962"/>
                        <a:gd name="connsiteY5" fmla="*/ 142280 h 309555"/>
                        <a:gd name="connsiteX6" fmla="*/ 138274 w 251962"/>
                        <a:gd name="connsiteY6" fmla="*/ 82949 h 309555"/>
                        <a:gd name="connsiteX7" fmla="*/ 6128 w 251962"/>
                        <a:gd name="connsiteY7" fmla="*/ 18225 h 309555"/>
                        <a:gd name="connsiteX8" fmla="*/ 735 w 251962"/>
                        <a:gd name="connsiteY8" fmla="*/ 18225 h 309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962" h="309555">
                          <a:moveTo>
                            <a:pt x="735" y="18225"/>
                          </a:moveTo>
                          <a:cubicBezTo>
                            <a:pt x="54672" y="-30318"/>
                            <a:pt x="103214" y="29012"/>
                            <a:pt x="138274" y="69465"/>
                          </a:cubicBezTo>
                          <a:cubicBezTo>
                            <a:pt x="159848" y="93736"/>
                            <a:pt x="178726" y="115311"/>
                            <a:pt x="197604" y="142280"/>
                          </a:cubicBezTo>
                          <a:cubicBezTo>
                            <a:pt x="213785" y="163854"/>
                            <a:pt x="224572" y="171944"/>
                            <a:pt x="235359" y="207003"/>
                          </a:cubicBezTo>
                          <a:cubicBezTo>
                            <a:pt x="243450" y="239365"/>
                            <a:pt x="254237" y="312180"/>
                            <a:pt x="251540" y="309483"/>
                          </a:cubicBezTo>
                          <a:cubicBezTo>
                            <a:pt x="243450" y="252849"/>
                            <a:pt x="240753" y="204306"/>
                            <a:pt x="189513" y="142280"/>
                          </a:cubicBezTo>
                          <a:cubicBezTo>
                            <a:pt x="173332" y="120705"/>
                            <a:pt x="154454" y="101827"/>
                            <a:pt x="138274" y="82949"/>
                          </a:cubicBezTo>
                          <a:cubicBezTo>
                            <a:pt x="103214" y="39800"/>
                            <a:pt x="57369" y="-6046"/>
                            <a:pt x="6128" y="18225"/>
                          </a:cubicBezTo>
                          <a:cubicBezTo>
                            <a:pt x="3432" y="18225"/>
                            <a:pt x="-1962" y="20922"/>
                            <a:pt x="735" y="18225"/>
                          </a:cubicBezTo>
                          <a:close/>
                        </a:path>
                      </a:pathLst>
                    </a:custGeom>
                    <a:solidFill>
                      <a:srgbClr val="DCFB8E">
                        <a:alpha val="30000"/>
                      </a:srgbClr>
                    </a:solidFill>
                    <a:ln w="26947" cap="flat">
                      <a:noFill/>
                      <a:prstDash val="solid"/>
                      <a:miter/>
                    </a:ln>
                  </p:spPr>
                  <p:txBody>
                    <a:bodyPr rtlCol="1" anchor="ctr"/>
                    <a:lstStyle/>
                    <a:p>
                      <a:endParaRPr lang="ar-SA"/>
                    </a:p>
                  </p:txBody>
                </p:sp>
                <p:sp>
                  <p:nvSpPr>
                    <p:cNvPr id="235" name="شكل حر: شكل 2113">
                      <a:extLst>
                        <a:ext uri="{FF2B5EF4-FFF2-40B4-BE49-F238E27FC236}">
                          <a16:creationId xmlns:a16="http://schemas.microsoft.com/office/drawing/2014/main" id="{E2B011E1-381B-4765-92C6-60CA45992A13}"/>
                        </a:ext>
                      </a:extLst>
                    </p:cNvPr>
                    <p:cNvSpPr/>
                    <p:nvPr/>
                  </p:nvSpPr>
                  <p:spPr>
                    <a:xfrm>
                      <a:off x="6669267" y="5887541"/>
                      <a:ext cx="275076" cy="1145797"/>
                    </a:xfrm>
                    <a:custGeom>
                      <a:avLst/>
                      <a:gdLst>
                        <a:gd name="connsiteX0" fmla="*/ 199565 w 275076"/>
                        <a:gd name="connsiteY0" fmla="*/ 180331 h 1145797"/>
                        <a:gd name="connsiteX1" fmla="*/ 134842 w 275076"/>
                        <a:gd name="connsiteY1" fmla="*/ 444621 h 1145797"/>
                        <a:gd name="connsiteX2" fmla="*/ 97086 w 275076"/>
                        <a:gd name="connsiteY2" fmla="*/ 989381 h 1145797"/>
                        <a:gd name="connsiteX3" fmla="*/ 91692 w 275076"/>
                        <a:gd name="connsiteY3" fmla="*/ 1145797 h 1145797"/>
                        <a:gd name="connsiteX4" fmla="*/ 0 w 275076"/>
                        <a:gd name="connsiteY4" fmla="*/ 1145797 h 1145797"/>
                        <a:gd name="connsiteX5" fmla="*/ 40452 w 275076"/>
                        <a:gd name="connsiteY5" fmla="*/ 485074 h 1145797"/>
                        <a:gd name="connsiteX6" fmla="*/ 137538 w 275076"/>
                        <a:gd name="connsiteY6" fmla="*/ 177634 h 1145797"/>
                        <a:gd name="connsiteX7" fmla="*/ 275077 w 275076"/>
                        <a:gd name="connsiteY7" fmla="*/ 5037 h 1145797"/>
                        <a:gd name="connsiteX8" fmla="*/ 199565 w 275076"/>
                        <a:gd name="connsiteY8" fmla="*/ 180331 h 1145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5076" h="1145797">
                          <a:moveTo>
                            <a:pt x="199565" y="180331"/>
                          </a:moveTo>
                          <a:cubicBezTo>
                            <a:pt x="175294" y="266630"/>
                            <a:pt x="148326" y="352929"/>
                            <a:pt x="134842" y="444621"/>
                          </a:cubicBezTo>
                          <a:cubicBezTo>
                            <a:pt x="105176" y="622612"/>
                            <a:pt x="102480" y="805997"/>
                            <a:pt x="97086" y="989381"/>
                          </a:cubicBezTo>
                          <a:cubicBezTo>
                            <a:pt x="94389" y="1040621"/>
                            <a:pt x="94389" y="1094558"/>
                            <a:pt x="91692" y="1145797"/>
                          </a:cubicBezTo>
                          <a:lnTo>
                            <a:pt x="0" y="1145797"/>
                          </a:lnTo>
                          <a:cubicBezTo>
                            <a:pt x="0" y="924657"/>
                            <a:pt x="5394" y="700820"/>
                            <a:pt x="40452" y="485074"/>
                          </a:cubicBezTo>
                          <a:cubicBezTo>
                            <a:pt x="59330" y="374503"/>
                            <a:pt x="91692" y="274721"/>
                            <a:pt x="137538" y="177634"/>
                          </a:cubicBezTo>
                          <a:cubicBezTo>
                            <a:pt x="148326" y="153363"/>
                            <a:pt x="240018" y="-32718"/>
                            <a:pt x="275077" y="5037"/>
                          </a:cubicBezTo>
                          <a:cubicBezTo>
                            <a:pt x="269683" y="-3053"/>
                            <a:pt x="204959" y="164150"/>
                            <a:pt x="199565" y="180331"/>
                          </a:cubicBezTo>
                          <a:close/>
                        </a:path>
                      </a:pathLst>
                    </a:custGeom>
                    <a:solidFill>
                      <a:srgbClr val="115027"/>
                    </a:solidFill>
                    <a:ln w="26947" cap="flat">
                      <a:noFill/>
                      <a:prstDash val="solid"/>
                      <a:miter/>
                    </a:ln>
                  </p:spPr>
                  <p:txBody>
                    <a:bodyPr rtlCol="1" anchor="ctr"/>
                    <a:lstStyle/>
                    <a:p>
                      <a:endParaRPr lang="ar-SA"/>
                    </a:p>
                  </p:txBody>
                </p:sp>
                <p:sp>
                  <p:nvSpPr>
                    <p:cNvPr id="236" name="شكل حر: شكل 2114">
                      <a:extLst>
                        <a:ext uri="{FF2B5EF4-FFF2-40B4-BE49-F238E27FC236}">
                          <a16:creationId xmlns:a16="http://schemas.microsoft.com/office/drawing/2014/main" id="{C9F5FF5D-0FB3-4A1E-B1E8-96C734A0568D}"/>
                        </a:ext>
                      </a:extLst>
                    </p:cNvPr>
                    <p:cNvSpPr/>
                    <p:nvPr/>
                  </p:nvSpPr>
                  <p:spPr>
                    <a:xfrm>
                      <a:off x="6917375" y="6561392"/>
                      <a:ext cx="310135" cy="148325"/>
                    </a:xfrm>
                    <a:custGeom>
                      <a:avLst/>
                      <a:gdLst>
                        <a:gd name="connsiteX0" fmla="*/ 32362 w 310135"/>
                        <a:gd name="connsiteY0" fmla="*/ 88996 h 148325"/>
                        <a:gd name="connsiteX1" fmla="*/ 102479 w 310135"/>
                        <a:gd name="connsiteY1" fmla="*/ 0 h 148325"/>
                        <a:gd name="connsiteX2" fmla="*/ 296652 w 310135"/>
                        <a:gd name="connsiteY2" fmla="*/ 113267 h 148325"/>
                        <a:gd name="connsiteX3" fmla="*/ 310136 w 310135"/>
                        <a:gd name="connsiteY3" fmla="*/ 142932 h 148325"/>
                        <a:gd name="connsiteX4" fmla="*/ 134842 w 310135"/>
                        <a:gd name="connsiteY4" fmla="*/ 56633 h 148325"/>
                        <a:gd name="connsiteX5" fmla="*/ 0 w 310135"/>
                        <a:gd name="connsiteY5" fmla="*/ 148326 h 148325"/>
                        <a:gd name="connsiteX6" fmla="*/ 32362 w 310135"/>
                        <a:gd name="connsiteY6" fmla="*/ 88996 h 148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0135" h="148325">
                          <a:moveTo>
                            <a:pt x="32362" y="88996"/>
                          </a:moveTo>
                          <a:cubicBezTo>
                            <a:pt x="48543" y="59330"/>
                            <a:pt x="72815" y="24271"/>
                            <a:pt x="102479" y="0"/>
                          </a:cubicBezTo>
                          <a:cubicBezTo>
                            <a:pt x="175294" y="0"/>
                            <a:pt x="245412" y="45846"/>
                            <a:pt x="296652" y="113267"/>
                          </a:cubicBezTo>
                          <a:cubicBezTo>
                            <a:pt x="302046" y="121357"/>
                            <a:pt x="304742" y="132145"/>
                            <a:pt x="310136" y="142932"/>
                          </a:cubicBezTo>
                          <a:cubicBezTo>
                            <a:pt x="266986" y="99783"/>
                            <a:pt x="194172" y="32362"/>
                            <a:pt x="134842" y="56633"/>
                          </a:cubicBezTo>
                          <a:cubicBezTo>
                            <a:pt x="83602" y="62027"/>
                            <a:pt x="37755" y="102480"/>
                            <a:pt x="0" y="148326"/>
                          </a:cubicBezTo>
                          <a:cubicBezTo>
                            <a:pt x="10787" y="126751"/>
                            <a:pt x="21574" y="107873"/>
                            <a:pt x="32362" y="88996"/>
                          </a:cubicBezTo>
                          <a:close/>
                        </a:path>
                      </a:pathLst>
                    </a:custGeom>
                    <a:solidFill>
                      <a:srgbClr val="417752"/>
                    </a:solidFill>
                    <a:ln w="26947" cap="flat">
                      <a:noFill/>
                      <a:prstDash val="solid"/>
                      <a:miter/>
                    </a:ln>
                  </p:spPr>
                  <p:txBody>
                    <a:bodyPr rtlCol="1" anchor="ctr"/>
                    <a:lstStyle/>
                    <a:p>
                      <a:endParaRPr lang="ar-SA"/>
                    </a:p>
                  </p:txBody>
                </p:sp>
                <p:sp>
                  <p:nvSpPr>
                    <p:cNvPr id="237" name="شكل حر: شكل 2115">
                      <a:extLst>
                        <a:ext uri="{FF2B5EF4-FFF2-40B4-BE49-F238E27FC236}">
                          <a16:creationId xmlns:a16="http://schemas.microsoft.com/office/drawing/2014/main" id="{17984367-9341-4513-8AF3-2C9240926EFD}"/>
                        </a:ext>
                      </a:extLst>
                    </p:cNvPr>
                    <p:cNvSpPr/>
                    <p:nvPr/>
                  </p:nvSpPr>
                  <p:spPr>
                    <a:xfrm>
                      <a:off x="7019855" y="6530538"/>
                      <a:ext cx="196869" cy="144121"/>
                    </a:xfrm>
                    <a:custGeom>
                      <a:avLst/>
                      <a:gdLst>
                        <a:gd name="connsiteX0" fmla="*/ 0 w 196869"/>
                        <a:gd name="connsiteY0" fmla="*/ 30855 h 144121"/>
                        <a:gd name="connsiteX1" fmla="*/ 80905 w 196869"/>
                        <a:gd name="connsiteY1" fmla="*/ 1189 h 144121"/>
                        <a:gd name="connsiteX2" fmla="*/ 196869 w 196869"/>
                        <a:gd name="connsiteY2" fmla="*/ 144122 h 144121"/>
                        <a:gd name="connsiteX3" fmla="*/ 0 w 196869"/>
                        <a:gd name="connsiteY3" fmla="*/ 30855 h 144121"/>
                      </a:gdLst>
                      <a:ahLst/>
                      <a:cxnLst>
                        <a:cxn ang="0">
                          <a:pos x="connsiteX0" y="connsiteY0"/>
                        </a:cxn>
                        <a:cxn ang="0">
                          <a:pos x="connsiteX1" y="connsiteY1"/>
                        </a:cxn>
                        <a:cxn ang="0">
                          <a:pos x="connsiteX2" y="connsiteY2"/>
                        </a:cxn>
                        <a:cxn ang="0">
                          <a:pos x="connsiteX3" y="connsiteY3"/>
                        </a:cxn>
                      </a:cxnLst>
                      <a:rect l="l" t="t" r="r" b="b"/>
                      <a:pathLst>
                        <a:path w="196869" h="144121">
                          <a:moveTo>
                            <a:pt x="0" y="30855"/>
                          </a:moveTo>
                          <a:cubicBezTo>
                            <a:pt x="24272" y="9280"/>
                            <a:pt x="51240" y="-4204"/>
                            <a:pt x="80905" y="1189"/>
                          </a:cubicBezTo>
                          <a:cubicBezTo>
                            <a:pt x="134842" y="36248"/>
                            <a:pt x="167204" y="82094"/>
                            <a:pt x="196869" y="144122"/>
                          </a:cubicBezTo>
                          <a:cubicBezTo>
                            <a:pt x="142933" y="76701"/>
                            <a:pt x="72815" y="30855"/>
                            <a:pt x="0" y="30855"/>
                          </a:cubicBezTo>
                          <a:close/>
                        </a:path>
                      </a:pathLst>
                    </a:custGeom>
                    <a:solidFill>
                      <a:srgbClr val="65B150"/>
                    </a:solidFill>
                    <a:ln w="26947" cap="flat">
                      <a:noFill/>
                      <a:prstDash val="solid"/>
                      <a:miter/>
                    </a:ln>
                  </p:spPr>
                  <p:txBody>
                    <a:bodyPr rtlCol="1" anchor="ctr"/>
                    <a:lstStyle/>
                    <a:p>
                      <a:endParaRPr lang="ar-SA"/>
                    </a:p>
                  </p:txBody>
                </p:sp>
                <p:sp>
                  <p:nvSpPr>
                    <p:cNvPr id="238" name="شكل حر: شكل 2116">
                      <a:extLst>
                        <a:ext uri="{FF2B5EF4-FFF2-40B4-BE49-F238E27FC236}">
                          <a16:creationId xmlns:a16="http://schemas.microsoft.com/office/drawing/2014/main" id="{9F663221-428C-4A7D-9070-2A108F95CE18}"/>
                        </a:ext>
                      </a:extLst>
                    </p:cNvPr>
                    <p:cNvSpPr/>
                    <p:nvPr/>
                  </p:nvSpPr>
                  <p:spPr>
                    <a:xfrm>
                      <a:off x="6717810" y="5887184"/>
                      <a:ext cx="229230" cy="1146153"/>
                    </a:xfrm>
                    <a:custGeom>
                      <a:avLst/>
                      <a:gdLst>
                        <a:gd name="connsiteX0" fmla="*/ 151022 w 229230"/>
                        <a:gd name="connsiteY0" fmla="*/ 180688 h 1146153"/>
                        <a:gd name="connsiteX1" fmla="*/ 86299 w 229230"/>
                        <a:gd name="connsiteY1" fmla="*/ 444977 h 1146153"/>
                        <a:gd name="connsiteX2" fmla="*/ 48543 w 229230"/>
                        <a:gd name="connsiteY2" fmla="*/ 989738 h 1146153"/>
                        <a:gd name="connsiteX3" fmla="*/ 43149 w 229230"/>
                        <a:gd name="connsiteY3" fmla="*/ 1146154 h 1146153"/>
                        <a:gd name="connsiteX4" fmla="*/ 0 w 229230"/>
                        <a:gd name="connsiteY4" fmla="*/ 1146154 h 1146153"/>
                        <a:gd name="connsiteX5" fmla="*/ 2697 w 229230"/>
                        <a:gd name="connsiteY5" fmla="*/ 1059855 h 1146153"/>
                        <a:gd name="connsiteX6" fmla="*/ 35058 w 229230"/>
                        <a:gd name="connsiteY6" fmla="*/ 574425 h 1146153"/>
                        <a:gd name="connsiteX7" fmla="*/ 67421 w 229230"/>
                        <a:gd name="connsiteY7" fmla="*/ 372163 h 1146153"/>
                        <a:gd name="connsiteX8" fmla="*/ 186081 w 229230"/>
                        <a:gd name="connsiteY8" fmla="*/ 43149 h 1146153"/>
                        <a:gd name="connsiteX9" fmla="*/ 218444 w 229230"/>
                        <a:gd name="connsiteY9" fmla="*/ 0 h 1146153"/>
                        <a:gd name="connsiteX10" fmla="*/ 229231 w 229230"/>
                        <a:gd name="connsiteY10" fmla="*/ 5394 h 1146153"/>
                        <a:gd name="connsiteX11" fmla="*/ 151022 w 229230"/>
                        <a:gd name="connsiteY11" fmla="*/ 180688 h 114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9230" h="1146153">
                          <a:moveTo>
                            <a:pt x="151022" y="180688"/>
                          </a:moveTo>
                          <a:cubicBezTo>
                            <a:pt x="126751" y="266986"/>
                            <a:pt x="99783" y="353285"/>
                            <a:pt x="86299" y="444977"/>
                          </a:cubicBezTo>
                          <a:cubicBezTo>
                            <a:pt x="56633" y="622968"/>
                            <a:pt x="53937" y="806353"/>
                            <a:pt x="48543" y="989738"/>
                          </a:cubicBezTo>
                          <a:cubicBezTo>
                            <a:pt x="45846" y="1040977"/>
                            <a:pt x="45846" y="1094914"/>
                            <a:pt x="43149" y="1146154"/>
                          </a:cubicBezTo>
                          <a:lnTo>
                            <a:pt x="0" y="1146154"/>
                          </a:lnTo>
                          <a:cubicBezTo>
                            <a:pt x="0" y="1116489"/>
                            <a:pt x="2697" y="1089521"/>
                            <a:pt x="2697" y="1059855"/>
                          </a:cubicBezTo>
                          <a:cubicBezTo>
                            <a:pt x="8090" y="898045"/>
                            <a:pt x="18878" y="738932"/>
                            <a:pt x="35058" y="574425"/>
                          </a:cubicBezTo>
                          <a:cubicBezTo>
                            <a:pt x="43149" y="507005"/>
                            <a:pt x="51240" y="439584"/>
                            <a:pt x="67421" y="372163"/>
                          </a:cubicBezTo>
                          <a:cubicBezTo>
                            <a:pt x="94389" y="256199"/>
                            <a:pt x="140235" y="153719"/>
                            <a:pt x="186081" y="43149"/>
                          </a:cubicBezTo>
                          <a:cubicBezTo>
                            <a:pt x="194171" y="24271"/>
                            <a:pt x="204959" y="10787"/>
                            <a:pt x="218444" y="0"/>
                          </a:cubicBezTo>
                          <a:cubicBezTo>
                            <a:pt x="221140" y="0"/>
                            <a:pt x="226534" y="2697"/>
                            <a:pt x="229231" y="5394"/>
                          </a:cubicBezTo>
                          <a:cubicBezTo>
                            <a:pt x="221140" y="-2697"/>
                            <a:pt x="156416" y="164507"/>
                            <a:pt x="151022" y="180688"/>
                          </a:cubicBezTo>
                          <a:close/>
                        </a:path>
                      </a:pathLst>
                    </a:custGeom>
                    <a:solidFill>
                      <a:srgbClr val="043A32"/>
                    </a:solidFill>
                    <a:ln w="26947" cap="flat">
                      <a:noFill/>
                      <a:prstDash val="solid"/>
                      <a:miter/>
                    </a:ln>
                  </p:spPr>
                  <p:txBody>
                    <a:bodyPr rtlCol="1" anchor="ctr"/>
                    <a:lstStyle/>
                    <a:p>
                      <a:endParaRPr lang="ar-SA"/>
                    </a:p>
                  </p:txBody>
                </p:sp>
                <p:sp>
                  <p:nvSpPr>
                    <p:cNvPr id="239" name="شكل حر: شكل 2117">
                      <a:extLst>
                        <a:ext uri="{FF2B5EF4-FFF2-40B4-BE49-F238E27FC236}">
                          <a16:creationId xmlns:a16="http://schemas.microsoft.com/office/drawing/2014/main" id="{F9DD0CB2-B5F7-49DD-8EB0-2F20AF1F75AA}"/>
                        </a:ext>
                      </a:extLst>
                    </p:cNvPr>
                    <p:cNvSpPr/>
                    <p:nvPr/>
                  </p:nvSpPr>
                  <p:spPr>
                    <a:xfrm>
                      <a:off x="6642298" y="6326685"/>
                      <a:ext cx="67420" cy="703956"/>
                    </a:xfrm>
                    <a:custGeom>
                      <a:avLst/>
                      <a:gdLst>
                        <a:gd name="connsiteX0" fmla="*/ 0 w 67420"/>
                        <a:gd name="connsiteY0" fmla="*/ 703957 h 703956"/>
                        <a:gd name="connsiteX1" fmla="*/ 8091 w 67420"/>
                        <a:gd name="connsiteY1" fmla="*/ 539450 h 703956"/>
                        <a:gd name="connsiteX2" fmla="*/ 8091 w 67420"/>
                        <a:gd name="connsiteY2" fmla="*/ 83 h 703956"/>
                        <a:gd name="connsiteX3" fmla="*/ 67421 w 67420"/>
                        <a:gd name="connsiteY3" fmla="*/ 633839 h 703956"/>
                        <a:gd name="connsiteX4" fmla="*/ 67421 w 67420"/>
                        <a:gd name="connsiteY4" fmla="*/ 701260 h 703956"/>
                        <a:gd name="connsiteX5" fmla="*/ 0 w 67420"/>
                        <a:gd name="connsiteY5" fmla="*/ 701260 h 703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420" h="703956">
                          <a:moveTo>
                            <a:pt x="0" y="703957"/>
                          </a:moveTo>
                          <a:cubicBezTo>
                            <a:pt x="2697" y="650020"/>
                            <a:pt x="5394" y="596084"/>
                            <a:pt x="8091" y="539450"/>
                          </a:cubicBezTo>
                          <a:cubicBezTo>
                            <a:pt x="8091" y="490907"/>
                            <a:pt x="2697" y="2780"/>
                            <a:pt x="8091" y="83"/>
                          </a:cubicBezTo>
                          <a:cubicBezTo>
                            <a:pt x="59330" y="-8007"/>
                            <a:pt x="67421" y="574509"/>
                            <a:pt x="67421" y="633839"/>
                          </a:cubicBezTo>
                          <a:cubicBezTo>
                            <a:pt x="67421" y="655414"/>
                            <a:pt x="67421" y="679685"/>
                            <a:pt x="67421" y="701260"/>
                          </a:cubicBezTo>
                          <a:lnTo>
                            <a:pt x="0" y="701260"/>
                          </a:lnTo>
                          <a:close/>
                        </a:path>
                      </a:pathLst>
                    </a:custGeom>
                    <a:solidFill>
                      <a:srgbClr val="1F5C24"/>
                    </a:solidFill>
                    <a:ln w="26947" cap="flat">
                      <a:noFill/>
                      <a:prstDash val="solid"/>
                      <a:miter/>
                    </a:ln>
                  </p:spPr>
                  <p:txBody>
                    <a:bodyPr rtlCol="1" anchor="ctr"/>
                    <a:lstStyle/>
                    <a:p>
                      <a:endParaRPr lang="ar-SA"/>
                    </a:p>
                  </p:txBody>
                </p:sp>
                <p:sp>
                  <p:nvSpPr>
                    <p:cNvPr id="240" name="شكل حر: شكل 2118">
                      <a:extLst>
                        <a:ext uri="{FF2B5EF4-FFF2-40B4-BE49-F238E27FC236}">
                          <a16:creationId xmlns:a16="http://schemas.microsoft.com/office/drawing/2014/main" id="{CB5CF5DD-91ED-450C-8475-EE3A77C91B8B}"/>
                        </a:ext>
                      </a:extLst>
                    </p:cNvPr>
                    <p:cNvSpPr/>
                    <p:nvPr/>
                  </p:nvSpPr>
                  <p:spPr>
                    <a:xfrm>
                      <a:off x="6650389" y="6329465"/>
                      <a:ext cx="59330" cy="701176"/>
                    </a:xfrm>
                    <a:custGeom>
                      <a:avLst/>
                      <a:gdLst>
                        <a:gd name="connsiteX0" fmla="*/ 21574 w 59330"/>
                        <a:gd name="connsiteY0" fmla="*/ 701177 h 701176"/>
                        <a:gd name="connsiteX1" fmla="*/ 0 w 59330"/>
                        <a:gd name="connsiteY1" fmla="*/ 0 h 701176"/>
                        <a:gd name="connsiteX2" fmla="*/ 59330 w 59330"/>
                        <a:gd name="connsiteY2" fmla="*/ 633756 h 701176"/>
                        <a:gd name="connsiteX3" fmla="*/ 59330 w 59330"/>
                        <a:gd name="connsiteY3" fmla="*/ 701177 h 701176"/>
                        <a:gd name="connsiteX4" fmla="*/ 21574 w 59330"/>
                        <a:gd name="connsiteY4" fmla="*/ 701177 h 701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30" h="701176">
                          <a:moveTo>
                            <a:pt x="21574" y="701177"/>
                          </a:moveTo>
                          <a:cubicBezTo>
                            <a:pt x="29665" y="466552"/>
                            <a:pt x="18878" y="231928"/>
                            <a:pt x="0" y="0"/>
                          </a:cubicBezTo>
                          <a:cubicBezTo>
                            <a:pt x="51240" y="0"/>
                            <a:pt x="59330" y="577122"/>
                            <a:pt x="59330" y="633756"/>
                          </a:cubicBezTo>
                          <a:cubicBezTo>
                            <a:pt x="59330" y="655330"/>
                            <a:pt x="59330" y="679602"/>
                            <a:pt x="59330" y="701177"/>
                          </a:cubicBezTo>
                          <a:lnTo>
                            <a:pt x="21574" y="701177"/>
                          </a:lnTo>
                          <a:close/>
                        </a:path>
                      </a:pathLst>
                    </a:custGeom>
                    <a:solidFill>
                      <a:srgbClr val="1F5C24"/>
                    </a:solidFill>
                    <a:ln w="26947" cap="flat">
                      <a:noFill/>
                      <a:prstDash val="solid"/>
                      <a:miter/>
                    </a:ln>
                  </p:spPr>
                  <p:txBody>
                    <a:bodyPr rtlCol="1" anchor="ctr"/>
                    <a:lstStyle/>
                    <a:p>
                      <a:endParaRPr lang="ar-SA"/>
                    </a:p>
                  </p:txBody>
                </p:sp>
              </p:grpSp>
              <p:sp>
                <p:nvSpPr>
                  <p:cNvPr id="157" name="شكل حر: شكل 2119">
                    <a:extLst>
                      <a:ext uri="{FF2B5EF4-FFF2-40B4-BE49-F238E27FC236}">
                        <a16:creationId xmlns:a16="http://schemas.microsoft.com/office/drawing/2014/main" id="{B2FD709A-02BD-43CD-95B0-1236EDA66A1B}"/>
                      </a:ext>
                    </a:extLst>
                  </p:cNvPr>
                  <p:cNvSpPr/>
                  <p:nvPr/>
                </p:nvSpPr>
                <p:spPr>
                  <a:xfrm>
                    <a:off x="7308416" y="6186532"/>
                    <a:ext cx="26968" cy="26968"/>
                  </a:xfrm>
                  <a:custGeom>
                    <a:avLst/>
                    <a:gdLst>
                      <a:gd name="connsiteX0" fmla="*/ 0 w 26968"/>
                      <a:gd name="connsiteY0" fmla="*/ 0 h 26968"/>
                      <a:gd name="connsiteX1" fmla="*/ 0 w 26968"/>
                      <a:gd name="connsiteY1" fmla="*/ 0 h 26968"/>
                      <a:gd name="connsiteX2" fmla="*/ 0 w 26968"/>
                      <a:gd name="connsiteY2" fmla="*/ 0 h 26968"/>
                    </a:gdLst>
                    <a:ahLst/>
                    <a:cxnLst>
                      <a:cxn ang="0">
                        <a:pos x="connsiteX0" y="connsiteY0"/>
                      </a:cxn>
                      <a:cxn ang="0">
                        <a:pos x="connsiteX1" y="connsiteY1"/>
                      </a:cxn>
                      <a:cxn ang="0">
                        <a:pos x="connsiteX2" y="connsiteY2"/>
                      </a:cxn>
                    </a:cxnLst>
                    <a:rect l="l" t="t" r="r" b="b"/>
                    <a:pathLst>
                      <a:path w="26968" h="26968">
                        <a:moveTo>
                          <a:pt x="0" y="0"/>
                        </a:moveTo>
                        <a:lnTo>
                          <a:pt x="0" y="0"/>
                        </a:lnTo>
                        <a:lnTo>
                          <a:pt x="0" y="0"/>
                        </a:lnTo>
                        <a:close/>
                      </a:path>
                    </a:pathLst>
                  </a:custGeom>
                  <a:solidFill>
                    <a:srgbClr val="004D67"/>
                  </a:solidFill>
                  <a:ln w="26947" cap="flat">
                    <a:noFill/>
                    <a:prstDash val="solid"/>
                    <a:miter/>
                  </a:ln>
                </p:spPr>
                <p:txBody>
                  <a:bodyPr rtlCol="1" anchor="ctr"/>
                  <a:lstStyle/>
                  <a:p>
                    <a:endParaRPr lang="ar-SA"/>
                  </a:p>
                </p:txBody>
              </p:sp>
              <p:sp>
                <p:nvSpPr>
                  <p:cNvPr id="158" name="شكل حر: شكل 2120">
                    <a:extLst>
                      <a:ext uri="{FF2B5EF4-FFF2-40B4-BE49-F238E27FC236}">
                        <a16:creationId xmlns:a16="http://schemas.microsoft.com/office/drawing/2014/main" id="{8E0CDACB-0489-41FC-83AA-98172DC697AB}"/>
                      </a:ext>
                    </a:extLst>
                  </p:cNvPr>
                  <p:cNvSpPr/>
                  <p:nvPr/>
                </p:nvSpPr>
                <p:spPr>
                  <a:xfrm>
                    <a:off x="7169679" y="6515546"/>
                    <a:ext cx="1198" cy="1198"/>
                  </a:xfrm>
                  <a:custGeom>
                    <a:avLst/>
                    <a:gdLst>
                      <a:gd name="connsiteX0" fmla="*/ 1199 w 1198"/>
                      <a:gd name="connsiteY0" fmla="*/ 0 h 1198"/>
                      <a:gd name="connsiteX1" fmla="*/ 1199 w 1198"/>
                      <a:gd name="connsiteY1" fmla="*/ 0 h 1198"/>
                      <a:gd name="connsiteX2" fmla="*/ 1199 w 1198"/>
                      <a:gd name="connsiteY2" fmla="*/ 0 h 1198"/>
                    </a:gdLst>
                    <a:ahLst/>
                    <a:cxnLst>
                      <a:cxn ang="0">
                        <a:pos x="connsiteX0" y="connsiteY0"/>
                      </a:cxn>
                      <a:cxn ang="0">
                        <a:pos x="connsiteX1" y="connsiteY1"/>
                      </a:cxn>
                      <a:cxn ang="0">
                        <a:pos x="connsiteX2" y="connsiteY2"/>
                      </a:cxn>
                    </a:cxnLst>
                    <a:rect l="l" t="t" r="r" b="b"/>
                    <a:pathLst>
                      <a:path w="1198" h="1198">
                        <a:moveTo>
                          <a:pt x="1199" y="0"/>
                        </a:moveTo>
                        <a:lnTo>
                          <a:pt x="1199" y="0"/>
                        </a:lnTo>
                        <a:cubicBezTo>
                          <a:pt x="-1498" y="2697"/>
                          <a:pt x="1199" y="0"/>
                          <a:pt x="1199" y="0"/>
                        </a:cubicBezTo>
                        <a:close/>
                      </a:path>
                    </a:pathLst>
                  </a:custGeom>
                  <a:solidFill>
                    <a:srgbClr val="004D67"/>
                  </a:solidFill>
                  <a:ln w="26947" cap="flat">
                    <a:noFill/>
                    <a:prstDash val="solid"/>
                    <a:miter/>
                  </a:ln>
                </p:spPr>
                <p:txBody>
                  <a:bodyPr rtlCol="1" anchor="ctr"/>
                  <a:lstStyle/>
                  <a:p>
                    <a:endParaRPr lang="ar-SA"/>
                  </a:p>
                </p:txBody>
              </p:sp>
              <p:grpSp>
                <p:nvGrpSpPr>
                  <p:cNvPr id="159" name="رسم 4">
                    <a:extLst>
                      <a:ext uri="{FF2B5EF4-FFF2-40B4-BE49-F238E27FC236}">
                        <a16:creationId xmlns:a16="http://schemas.microsoft.com/office/drawing/2014/main" id="{AC5594BB-F13A-4014-9290-DF4A9629C988}"/>
                      </a:ext>
                    </a:extLst>
                  </p:cNvPr>
                  <p:cNvGrpSpPr/>
                  <p:nvPr/>
                </p:nvGrpSpPr>
                <p:grpSpPr>
                  <a:xfrm>
                    <a:off x="7346171" y="5784705"/>
                    <a:ext cx="672746" cy="1248633"/>
                    <a:chOff x="7346171" y="5784705"/>
                    <a:chExt cx="672746" cy="1248633"/>
                  </a:xfrm>
                  <a:solidFill>
                    <a:schemeClr val="accent1"/>
                  </a:solidFill>
                </p:grpSpPr>
                <p:sp>
                  <p:nvSpPr>
                    <p:cNvPr id="201" name="شكل حر: شكل 2122">
                      <a:extLst>
                        <a:ext uri="{FF2B5EF4-FFF2-40B4-BE49-F238E27FC236}">
                          <a16:creationId xmlns:a16="http://schemas.microsoft.com/office/drawing/2014/main" id="{E1269584-C282-4642-9755-66BC0F1F7FBE}"/>
                        </a:ext>
                      </a:extLst>
                    </p:cNvPr>
                    <p:cNvSpPr/>
                    <p:nvPr/>
                  </p:nvSpPr>
                  <p:spPr>
                    <a:xfrm>
                      <a:off x="7753393" y="6816716"/>
                      <a:ext cx="265524" cy="216621"/>
                    </a:xfrm>
                    <a:custGeom>
                      <a:avLst/>
                      <a:gdLst>
                        <a:gd name="connsiteX0" fmla="*/ 258896 w 265524"/>
                        <a:gd name="connsiteY0" fmla="*/ 124929 h 216621"/>
                        <a:gd name="connsiteX1" fmla="*/ 204959 w 265524"/>
                        <a:gd name="connsiteY1" fmla="*/ 62903 h 216621"/>
                        <a:gd name="connsiteX2" fmla="*/ 196868 w 265524"/>
                        <a:gd name="connsiteY2" fmla="*/ 62903 h 216621"/>
                        <a:gd name="connsiteX3" fmla="*/ 129448 w 265524"/>
                        <a:gd name="connsiteY3" fmla="*/ 151898 h 216621"/>
                        <a:gd name="connsiteX4" fmla="*/ 121357 w 265524"/>
                        <a:gd name="connsiteY4" fmla="*/ 216621 h 216621"/>
                        <a:gd name="connsiteX5" fmla="*/ 0 w 265524"/>
                        <a:gd name="connsiteY5" fmla="*/ 216621 h 216621"/>
                        <a:gd name="connsiteX6" fmla="*/ 53937 w 265524"/>
                        <a:gd name="connsiteY6" fmla="*/ 70993 h 216621"/>
                        <a:gd name="connsiteX7" fmla="*/ 105176 w 265524"/>
                        <a:gd name="connsiteY7" fmla="*/ 17056 h 216621"/>
                        <a:gd name="connsiteX8" fmla="*/ 264289 w 265524"/>
                        <a:gd name="connsiteY8" fmla="*/ 141111 h 216621"/>
                        <a:gd name="connsiteX9" fmla="*/ 258896 w 265524"/>
                        <a:gd name="connsiteY9" fmla="*/ 124929 h 216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524" h="216621">
                          <a:moveTo>
                            <a:pt x="258896" y="124929"/>
                          </a:moveTo>
                          <a:cubicBezTo>
                            <a:pt x="248109" y="95264"/>
                            <a:pt x="231928" y="68296"/>
                            <a:pt x="204959" y="62903"/>
                          </a:cubicBezTo>
                          <a:cubicBezTo>
                            <a:pt x="202262" y="62903"/>
                            <a:pt x="199565" y="62903"/>
                            <a:pt x="196868" y="62903"/>
                          </a:cubicBezTo>
                          <a:cubicBezTo>
                            <a:pt x="156416" y="38631"/>
                            <a:pt x="137539" y="119536"/>
                            <a:pt x="129448" y="151898"/>
                          </a:cubicBezTo>
                          <a:cubicBezTo>
                            <a:pt x="124054" y="173473"/>
                            <a:pt x="121357" y="195047"/>
                            <a:pt x="121357" y="216621"/>
                          </a:cubicBezTo>
                          <a:lnTo>
                            <a:pt x="0" y="216621"/>
                          </a:lnTo>
                          <a:cubicBezTo>
                            <a:pt x="10787" y="165382"/>
                            <a:pt x="26968" y="111445"/>
                            <a:pt x="53937" y="70993"/>
                          </a:cubicBezTo>
                          <a:cubicBezTo>
                            <a:pt x="67421" y="49418"/>
                            <a:pt x="86299" y="30540"/>
                            <a:pt x="105176" y="17056"/>
                          </a:cubicBezTo>
                          <a:cubicBezTo>
                            <a:pt x="177991" y="-31487"/>
                            <a:pt x="277773" y="27844"/>
                            <a:pt x="264289" y="141111"/>
                          </a:cubicBezTo>
                          <a:cubicBezTo>
                            <a:pt x="264289" y="133020"/>
                            <a:pt x="261593" y="127626"/>
                            <a:pt x="258896" y="124929"/>
                          </a:cubicBezTo>
                          <a:close/>
                        </a:path>
                      </a:pathLst>
                    </a:custGeom>
                    <a:solidFill>
                      <a:srgbClr val="006400"/>
                    </a:solidFill>
                    <a:ln w="26947" cap="flat">
                      <a:noFill/>
                      <a:prstDash val="solid"/>
                      <a:miter/>
                    </a:ln>
                  </p:spPr>
                  <p:txBody>
                    <a:bodyPr rtlCol="1" anchor="ctr"/>
                    <a:lstStyle/>
                    <a:p>
                      <a:endParaRPr lang="ar-SA"/>
                    </a:p>
                  </p:txBody>
                </p:sp>
                <p:sp>
                  <p:nvSpPr>
                    <p:cNvPr id="202" name="شكل حر: شكل 2123">
                      <a:extLst>
                        <a:ext uri="{FF2B5EF4-FFF2-40B4-BE49-F238E27FC236}">
                          <a16:creationId xmlns:a16="http://schemas.microsoft.com/office/drawing/2014/main" id="{2114A6C8-D2A5-49CD-83C0-9397AD73F449}"/>
                        </a:ext>
                      </a:extLst>
                    </p:cNvPr>
                    <p:cNvSpPr/>
                    <p:nvPr/>
                  </p:nvSpPr>
                  <p:spPr>
                    <a:xfrm>
                      <a:off x="7807330" y="6814019"/>
                      <a:ext cx="211587" cy="141110"/>
                    </a:xfrm>
                    <a:custGeom>
                      <a:avLst/>
                      <a:gdLst>
                        <a:gd name="connsiteX0" fmla="*/ 26968 w 211587"/>
                        <a:gd name="connsiteY0" fmla="*/ 49418 h 141110"/>
                        <a:gd name="connsiteX1" fmla="*/ 0 w 211587"/>
                        <a:gd name="connsiteY1" fmla="*/ 70993 h 141110"/>
                        <a:gd name="connsiteX2" fmla="*/ 51240 w 211587"/>
                        <a:gd name="connsiteY2" fmla="*/ 17056 h 141110"/>
                        <a:gd name="connsiteX3" fmla="*/ 210353 w 211587"/>
                        <a:gd name="connsiteY3" fmla="*/ 141110 h 141110"/>
                        <a:gd name="connsiteX4" fmla="*/ 204959 w 211587"/>
                        <a:gd name="connsiteY4" fmla="*/ 127626 h 141110"/>
                        <a:gd name="connsiteX5" fmla="*/ 210353 w 211587"/>
                        <a:gd name="connsiteY5" fmla="*/ 135717 h 141110"/>
                        <a:gd name="connsiteX6" fmla="*/ 204959 w 211587"/>
                        <a:gd name="connsiteY6" fmla="*/ 127626 h 141110"/>
                        <a:gd name="connsiteX7" fmla="*/ 151023 w 211587"/>
                        <a:gd name="connsiteY7" fmla="*/ 65599 h 141110"/>
                        <a:gd name="connsiteX8" fmla="*/ 26968 w 211587"/>
                        <a:gd name="connsiteY8" fmla="*/ 49418 h 141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87" h="141110">
                          <a:moveTo>
                            <a:pt x="26968" y="49418"/>
                          </a:moveTo>
                          <a:cubicBezTo>
                            <a:pt x="16181" y="54812"/>
                            <a:pt x="8090" y="60205"/>
                            <a:pt x="0" y="70993"/>
                          </a:cubicBezTo>
                          <a:cubicBezTo>
                            <a:pt x="13484" y="49418"/>
                            <a:pt x="32362" y="30540"/>
                            <a:pt x="51240" y="17056"/>
                          </a:cubicBezTo>
                          <a:cubicBezTo>
                            <a:pt x="124054" y="-31487"/>
                            <a:pt x="223837" y="27843"/>
                            <a:pt x="210353" y="141110"/>
                          </a:cubicBezTo>
                          <a:cubicBezTo>
                            <a:pt x="207656" y="135717"/>
                            <a:pt x="207656" y="133020"/>
                            <a:pt x="204959" y="127626"/>
                          </a:cubicBezTo>
                          <a:cubicBezTo>
                            <a:pt x="207656" y="130323"/>
                            <a:pt x="207656" y="133020"/>
                            <a:pt x="210353" y="135717"/>
                          </a:cubicBezTo>
                          <a:cubicBezTo>
                            <a:pt x="210353" y="133020"/>
                            <a:pt x="207656" y="130323"/>
                            <a:pt x="204959" y="127626"/>
                          </a:cubicBezTo>
                          <a:cubicBezTo>
                            <a:pt x="194172" y="97961"/>
                            <a:pt x="177991" y="70993"/>
                            <a:pt x="151023" y="65599"/>
                          </a:cubicBezTo>
                          <a:cubicBezTo>
                            <a:pt x="115963" y="35934"/>
                            <a:pt x="70118" y="25147"/>
                            <a:pt x="26968" y="49418"/>
                          </a:cubicBezTo>
                          <a:close/>
                        </a:path>
                      </a:pathLst>
                    </a:custGeom>
                    <a:solidFill>
                      <a:srgbClr val="2B8C40"/>
                    </a:solidFill>
                    <a:ln w="26947" cap="flat">
                      <a:noFill/>
                      <a:prstDash val="solid"/>
                      <a:miter/>
                    </a:ln>
                  </p:spPr>
                  <p:txBody>
                    <a:bodyPr rtlCol="1" anchor="ctr"/>
                    <a:lstStyle/>
                    <a:p>
                      <a:endParaRPr lang="ar-SA"/>
                    </a:p>
                  </p:txBody>
                </p:sp>
                <p:sp>
                  <p:nvSpPr>
                    <p:cNvPr id="203" name="شكل حر: شكل 2124">
                      <a:extLst>
                        <a:ext uri="{FF2B5EF4-FFF2-40B4-BE49-F238E27FC236}">
                          <a16:creationId xmlns:a16="http://schemas.microsoft.com/office/drawing/2014/main" id="{BD875DB4-561D-4280-A8C4-C134821D030F}"/>
                        </a:ext>
                      </a:extLst>
                    </p:cNvPr>
                    <p:cNvSpPr/>
                    <p:nvPr/>
                  </p:nvSpPr>
                  <p:spPr>
                    <a:xfrm>
                      <a:off x="7828904" y="6852650"/>
                      <a:ext cx="132145" cy="177991"/>
                    </a:xfrm>
                    <a:custGeom>
                      <a:avLst/>
                      <a:gdLst>
                        <a:gd name="connsiteX0" fmla="*/ 56634 w 132145"/>
                        <a:gd name="connsiteY0" fmla="*/ 113266 h 177991"/>
                        <a:gd name="connsiteX1" fmla="*/ 48543 w 132145"/>
                        <a:gd name="connsiteY1" fmla="*/ 177991 h 177991"/>
                        <a:gd name="connsiteX2" fmla="*/ 0 w 132145"/>
                        <a:gd name="connsiteY2" fmla="*/ 177991 h 177991"/>
                        <a:gd name="connsiteX3" fmla="*/ 88996 w 132145"/>
                        <a:gd name="connsiteY3" fmla="*/ 0 h 177991"/>
                        <a:gd name="connsiteX4" fmla="*/ 132145 w 132145"/>
                        <a:gd name="connsiteY4" fmla="*/ 21574 h 177991"/>
                        <a:gd name="connsiteX5" fmla="*/ 124054 w 132145"/>
                        <a:gd name="connsiteY5" fmla="*/ 21574 h 177991"/>
                        <a:gd name="connsiteX6" fmla="*/ 56634 w 132145"/>
                        <a:gd name="connsiteY6" fmla="*/ 113266 h 177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145" h="177991">
                          <a:moveTo>
                            <a:pt x="56634" y="113266"/>
                          </a:moveTo>
                          <a:cubicBezTo>
                            <a:pt x="51240" y="134842"/>
                            <a:pt x="48543" y="156416"/>
                            <a:pt x="48543" y="177991"/>
                          </a:cubicBezTo>
                          <a:lnTo>
                            <a:pt x="0" y="177991"/>
                          </a:lnTo>
                          <a:cubicBezTo>
                            <a:pt x="10788" y="102479"/>
                            <a:pt x="32362" y="26968"/>
                            <a:pt x="88996" y="0"/>
                          </a:cubicBezTo>
                          <a:cubicBezTo>
                            <a:pt x="105177" y="5394"/>
                            <a:pt x="118661" y="13484"/>
                            <a:pt x="132145" y="21574"/>
                          </a:cubicBezTo>
                          <a:cubicBezTo>
                            <a:pt x="129448" y="21574"/>
                            <a:pt x="126751" y="21574"/>
                            <a:pt x="124054" y="21574"/>
                          </a:cubicBezTo>
                          <a:cubicBezTo>
                            <a:pt x="80905" y="0"/>
                            <a:pt x="62028" y="80905"/>
                            <a:pt x="56634" y="113266"/>
                          </a:cubicBezTo>
                          <a:close/>
                        </a:path>
                      </a:pathLst>
                    </a:custGeom>
                    <a:solidFill>
                      <a:srgbClr val="003B18"/>
                    </a:solidFill>
                    <a:ln w="26947" cap="flat">
                      <a:noFill/>
                      <a:prstDash val="solid"/>
                      <a:miter/>
                    </a:ln>
                  </p:spPr>
                  <p:txBody>
                    <a:bodyPr rtlCol="1" anchor="ctr"/>
                    <a:lstStyle/>
                    <a:p>
                      <a:endParaRPr lang="ar-SA"/>
                    </a:p>
                  </p:txBody>
                </p:sp>
                <p:sp>
                  <p:nvSpPr>
                    <p:cNvPr id="204" name="شكل حر: شكل 2125">
                      <a:extLst>
                        <a:ext uri="{FF2B5EF4-FFF2-40B4-BE49-F238E27FC236}">
                          <a16:creationId xmlns:a16="http://schemas.microsoft.com/office/drawing/2014/main" id="{A064545F-9217-46E3-BF1E-F70D12F3E72E}"/>
                        </a:ext>
                      </a:extLst>
                    </p:cNvPr>
                    <p:cNvSpPr/>
                    <p:nvPr/>
                  </p:nvSpPr>
                  <p:spPr>
                    <a:xfrm>
                      <a:off x="7346171" y="5784705"/>
                      <a:ext cx="374554" cy="1248633"/>
                    </a:xfrm>
                    <a:custGeom>
                      <a:avLst/>
                      <a:gdLst>
                        <a:gd name="connsiteX0" fmla="*/ 272380 w 374554"/>
                        <a:gd name="connsiteY0" fmla="*/ 1245937 h 1248633"/>
                        <a:gd name="connsiteX1" fmla="*/ 261593 w 374554"/>
                        <a:gd name="connsiteY1" fmla="*/ 954679 h 1248633"/>
                        <a:gd name="connsiteX2" fmla="*/ 48543 w 374554"/>
                        <a:gd name="connsiteY2" fmla="*/ 99783 h 1248633"/>
                        <a:gd name="connsiteX3" fmla="*/ 45846 w 374554"/>
                        <a:gd name="connsiteY3" fmla="*/ 94389 h 1248633"/>
                        <a:gd name="connsiteX4" fmla="*/ 0 w 374554"/>
                        <a:gd name="connsiteY4" fmla="*/ 0 h 1248633"/>
                        <a:gd name="connsiteX5" fmla="*/ 353285 w 374554"/>
                        <a:gd name="connsiteY5" fmla="*/ 666118 h 1248633"/>
                        <a:gd name="connsiteX6" fmla="*/ 372163 w 374554"/>
                        <a:gd name="connsiteY6" fmla="*/ 1248633 h 1248633"/>
                        <a:gd name="connsiteX7" fmla="*/ 272380 w 374554"/>
                        <a:gd name="connsiteY7" fmla="*/ 1248633 h 1248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4554" h="1248633">
                          <a:moveTo>
                            <a:pt x="272380" y="1245937"/>
                          </a:moveTo>
                          <a:cubicBezTo>
                            <a:pt x="269683" y="1148851"/>
                            <a:pt x="264290" y="1051765"/>
                            <a:pt x="261593" y="954679"/>
                          </a:cubicBezTo>
                          <a:cubicBezTo>
                            <a:pt x="253502" y="660724"/>
                            <a:pt x="204959" y="331711"/>
                            <a:pt x="48543" y="99783"/>
                          </a:cubicBezTo>
                          <a:cubicBezTo>
                            <a:pt x="48543" y="97086"/>
                            <a:pt x="45846" y="94389"/>
                            <a:pt x="45846" y="94389"/>
                          </a:cubicBezTo>
                          <a:cubicBezTo>
                            <a:pt x="29665" y="64724"/>
                            <a:pt x="13484" y="32362"/>
                            <a:pt x="0" y="0"/>
                          </a:cubicBezTo>
                          <a:cubicBezTo>
                            <a:pt x="196869" y="134842"/>
                            <a:pt x="323620" y="396434"/>
                            <a:pt x="353285" y="666118"/>
                          </a:cubicBezTo>
                          <a:cubicBezTo>
                            <a:pt x="374860" y="854896"/>
                            <a:pt x="377557" y="1051765"/>
                            <a:pt x="372163" y="1248633"/>
                          </a:cubicBezTo>
                          <a:lnTo>
                            <a:pt x="272380" y="1248633"/>
                          </a:lnTo>
                          <a:close/>
                        </a:path>
                      </a:pathLst>
                    </a:custGeom>
                    <a:solidFill>
                      <a:srgbClr val="11521E"/>
                    </a:solidFill>
                    <a:ln w="26947" cap="flat">
                      <a:noFill/>
                      <a:prstDash val="solid"/>
                      <a:miter/>
                    </a:ln>
                  </p:spPr>
                  <p:txBody>
                    <a:bodyPr rtlCol="1" anchor="ctr"/>
                    <a:lstStyle/>
                    <a:p>
                      <a:endParaRPr lang="ar-SA"/>
                    </a:p>
                  </p:txBody>
                </p:sp>
                <p:sp>
                  <p:nvSpPr>
                    <p:cNvPr id="205" name="شكل حر: شكل 2126">
                      <a:extLst>
                        <a:ext uri="{FF2B5EF4-FFF2-40B4-BE49-F238E27FC236}">
                          <a16:creationId xmlns:a16="http://schemas.microsoft.com/office/drawing/2014/main" id="{9C7BE251-4753-4F6F-A645-43C459ED22B0}"/>
                        </a:ext>
                      </a:extLst>
                    </p:cNvPr>
                    <p:cNvSpPr/>
                    <p:nvPr/>
                  </p:nvSpPr>
                  <p:spPr>
                    <a:xfrm>
                      <a:off x="7390044" y="5873095"/>
                      <a:ext cx="9341" cy="17411"/>
                    </a:xfrm>
                    <a:custGeom>
                      <a:avLst/>
                      <a:gdLst>
                        <a:gd name="connsiteX0" fmla="*/ 4671 w 9341"/>
                        <a:gd name="connsiteY0" fmla="*/ 11392 h 17411"/>
                        <a:gd name="connsiteX1" fmla="*/ 4671 w 9341"/>
                        <a:gd name="connsiteY1" fmla="*/ 11392 h 17411"/>
                        <a:gd name="connsiteX2" fmla="*/ 4671 w 9341"/>
                        <a:gd name="connsiteY2" fmla="*/ 11392 h 17411"/>
                      </a:gdLst>
                      <a:ahLst/>
                      <a:cxnLst>
                        <a:cxn ang="0">
                          <a:pos x="connsiteX0" y="connsiteY0"/>
                        </a:cxn>
                        <a:cxn ang="0">
                          <a:pos x="connsiteX1" y="connsiteY1"/>
                        </a:cxn>
                        <a:cxn ang="0">
                          <a:pos x="connsiteX2" y="connsiteY2"/>
                        </a:cxn>
                      </a:cxnLst>
                      <a:rect l="l" t="t" r="r" b="b"/>
                      <a:pathLst>
                        <a:path w="9341" h="17411">
                          <a:moveTo>
                            <a:pt x="4671" y="11392"/>
                          </a:moveTo>
                          <a:cubicBezTo>
                            <a:pt x="-11510" y="-23666"/>
                            <a:pt x="20852" y="35664"/>
                            <a:pt x="4671" y="11392"/>
                          </a:cubicBezTo>
                          <a:lnTo>
                            <a:pt x="4671" y="11392"/>
                          </a:lnTo>
                          <a:close/>
                        </a:path>
                      </a:pathLst>
                    </a:custGeom>
                    <a:solidFill>
                      <a:srgbClr val="004D67"/>
                    </a:solidFill>
                    <a:ln w="26947" cap="flat">
                      <a:noFill/>
                      <a:prstDash val="solid"/>
                      <a:miter/>
                    </a:ln>
                  </p:spPr>
                  <p:txBody>
                    <a:bodyPr rtlCol="1" anchor="ctr"/>
                    <a:lstStyle/>
                    <a:p>
                      <a:endParaRPr lang="ar-SA"/>
                    </a:p>
                  </p:txBody>
                </p:sp>
                <p:sp>
                  <p:nvSpPr>
                    <p:cNvPr id="206" name="شكل حر: شكل 2127">
                      <a:extLst>
                        <a:ext uri="{FF2B5EF4-FFF2-40B4-BE49-F238E27FC236}">
                          <a16:creationId xmlns:a16="http://schemas.microsoft.com/office/drawing/2014/main" id="{CC545644-CE17-4F5A-B585-098442C8040B}"/>
                        </a:ext>
                      </a:extLst>
                    </p:cNvPr>
                    <p:cNvSpPr/>
                    <p:nvPr/>
                  </p:nvSpPr>
                  <p:spPr>
                    <a:xfrm>
                      <a:off x="7351565" y="5795492"/>
                      <a:ext cx="318997" cy="1237846"/>
                    </a:xfrm>
                    <a:custGeom>
                      <a:avLst/>
                      <a:gdLst>
                        <a:gd name="connsiteX0" fmla="*/ 266986 w 318997"/>
                        <a:gd name="connsiteY0" fmla="*/ 1235150 h 1237846"/>
                        <a:gd name="connsiteX1" fmla="*/ 256199 w 318997"/>
                        <a:gd name="connsiteY1" fmla="*/ 943891 h 1237846"/>
                        <a:gd name="connsiteX2" fmla="*/ 43149 w 318997"/>
                        <a:gd name="connsiteY2" fmla="*/ 88996 h 1237846"/>
                        <a:gd name="connsiteX3" fmla="*/ 40452 w 318997"/>
                        <a:gd name="connsiteY3" fmla="*/ 83602 h 1237846"/>
                        <a:gd name="connsiteX4" fmla="*/ 0 w 318997"/>
                        <a:gd name="connsiteY4" fmla="*/ 0 h 1237846"/>
                        <a:gd name="connsiteX5" fmla="*/ 215747 w 318997"/>
                        <a:gd name="connsiteY5" fmla="*/ 307439 h 1237846"/>
                        <a:gd name="connsiteX6" fmla="*/ 283167 w 318997"/>
                        <a:gd name="connsiteY6" fmla="*/ 552851 h 1237846"/>
                        <a:gd name="connsiteX7" fmla="*/ 312833 w 318997"/>
                        <a:gd name="connsiteY7" fmla="*/ 1237846 h 1237846"/>
                        <a:gd name="connsiteX8" fmla="*/ 266986 w 318997"/>
                        <a:gd name="connsiteY8" fmla="*/ 1237846 h 1237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997" h="1237846">
                          <a:moveTo>
                            <a:pt x="266986" y="1235150"/>
                          </a:moveTo>
                          <a:cubicBezTo>
                            <a:pt x="264289" y="1138064"/>
                            <a:pt x="258896" y="1040978"/>
                            <a:pt x="256199" y="943891"/>
                          </a:cubicBezTo>
                          <a:cubicBezTo>
                            <a:pt x="248108" y="649937"/>
                            <a:pt x="199565" y="320923"/>
                            <a:pt x="43149" y="88996"/>
                          </a:cubicBezTo>
                          <a:cubicBezTo>
                            <a:pt x="59330" y="110570"/>
                            <a:pt x="29665" y="62027"/>
                            <a:pt x="40452" y="83602"/>
                          </a:cubicBezTo>
                          <a:cubicBezTo>
                            <a:pt x="26968" y="56634"/>
                            <a:pt x="13484" y="29665"/>
                            <a:pt x="0" y="0"/>
                          </a:cubicBezTo>
                          <a:cubicBezTo>
                            <a:pt x="88995" y="80905"/>
                            <a:pt x="167203" y="183385"/>
                            <a:pt x="215747" y="307439"/>
                          </a:cubicBezTo>
                          <a:cubicBezTo>
                            <a:pt x="248108" y="388344"/>
                            <a:pt x="269683" y="466552"/>
                            <a:pt x="283167" y="552851"/>
                          </a:cubicBezTo>
                          <a:cubicBezTo>
                            <a:pt x="318226" y="782082"/>
                            <a:pt x="326317" y="1011312"/>
                            <a:pt x="312833" y="1237846"/>
                          </a:cubicBezTo>
                          <a:lnTo>
                            <a:pt x="266986" y="1237846"/>
                          </a:lnTo>
                          <a:close/>
                        </a:path>
                      </a:pathLst>
                    </a:custGeom>
                    <a:solidFill>
                      <a:srgbClr val="1F5C24"/>
                    </a:solidFill>
                    <a:ln w="26947" cap="flat">
                      <a:noFill/>
                      <a:prstDash val="solid"/>
                      <a:miter/>
                    </a:ln>
                  </p:spPr>
                  <p:txBody>
                    <a:bodyPr rtlCol="1" anchor="ctr"/>
                    <a:lstStyle/>
                    <a:p>
                      <a:endParaRPr lang="ar-SA"/>
                    </a:p>
                  </p:txBody>
                </p:sp>
                <p:sp>
                  <p:nvSpPr>
                    <p:cNvPr id="207" name="شكل حر: شكل 2128">
                      <a:extLst>
                        <a:ext uri="{FF2B5EF4-FFF2-40B4-BE49-F238E27FC236}">
                          <a16:creationId xmlns:a16="http://schemas.microsoft.com/office/drawing/2014/main" id="{4FF2CA51-7131-49EE-B289-04275F428F76}"/>
                        </a:ext>
                      </a:extLst>
                    </p:cNvPr>
                    <p:cNvSpPr/>
                    <p:nvPr/>
                  </p:nvSpPr>
                  <p:spPr>
                    <a:xfrm>
                      <a:off x="7367683" y="5819708"/>
                      <a:ext cx="291321" cy="766076"/>
                    </a:xfrm>
                    <a:custGeom>
                      <a:avLst/>
                      <a:gdLst>
                        <a:gd name="connsiteX0" fmla="*/ 64 w 291321"/>
                        <a:gd name="connsiteY0" fmla="*/ 55 h 766076"/>
                        <a:gd name="connsiteX1" fmla="*/ 202326 w 291321"/>
                        <a:gd name="connsiteY1" fmla="*/ 302100 h 766076"/>
                        <a:gd name="connsiteX2" fmla="*/ 256263 w 291321"/>
                        <a:gd name="connsiteY2" fmla="*/ 504363 h 766076"/>
                        <a:gd name="connsiteX3" fmla="*/ 288624 w 291321"/>
                        <a:gd name="connsiteY3" fmla="*/ 722806 h 766076"/>
                        <a:gd name="connsiteX4" fmla="*/ 291321 w 291321"/>
                        <a:gd name="connsiteY4" fmla="*/ 765955 h 766076"/>
                        <a:gd name="connsiteX5" fmla="*/ 250869 w 291321"/>
                        <a:gd name="connsiteY5" fmla="*/ 512453 h 766076"/>
                        <a:gd name="connsiteX6" fmla="*/ 196932 w 291321"/>
                        <a:gd name="connsiteY6" fmla="*/ 312887 h 766076"/>
                        <a:gd name="connsiteX7" fmla="*/ 118724 w 291321"/>
                        <a:gd name="connsiteY7" fmla="*/ 148381 h 766076"/>
                        <a:gd name="connsiteX8" fmla="*/ 64 w 291321"/>
                        <a:gd name="connsiteY8" fmla="*/ 55 h 766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321" h="766076">
                          <a:moveTo>
                            <a:pt x="64" y="55"/>
                          </a:moveTo>
                          <a:cubicBezTo>
                            <a:pt x="86362" y="75566"/>
                            <a:pt x="159177" y="180743"/>
                            <a:pt x="202326" y="302100"/>
                          </a:cubicBezTo>
                          <a:cubicBezTo>
                            <a:pt x="226598" y="366824"/>
                            <a:pt x="242779" y="436942"/>
                            <a:pt x="256263" y="504363"/>
                          </a:cubicBezTo>
                          <a:cubicBezTo>
                            <a:pt x="272443" y="574481"/>
                            <a:pt x="283231" y="647295"/>
                            <a:pt x="288624" y="722806"/>
                          </a:cubicBezTo>
                          <a:cubicBezTo>
                            <a:pt x="288624" y="725503"/>
                            <a:pt x="291321" y="768652"/>
                            <a:pt x="291321" y="765955"/>
                          </a:cubicBezTo>
                          <a:cubicBezTo>
                            <a:pt x="283231" y="695838"/>
                            <a:pt x="267050" y="582571"/>
                            <a:pt x="250869" y="512453"/>
                          </a:cubicBezTo>
                          <a:cubicBezTo>
                            <a:pt x="234688" y="445032"/>
                            <a:pt x="218507" y="377612"/>
                            <a:pt x="196932" y="312887"/>
                          </a:cubicBezTo>
                          <a:cubicBezTo>
                            <a:pt x="175358" y="253557"/>
                            <a:pt x="148390" y="199620"/>
                            <a:pt x="118724" y="148381"/>
                          </a:cubicBezTo>
                          <a:cubicBezTo>
                            <a:pt x="80969" y="94444"/>
                            <a:pt x="-2633" y="-2642"/>
                            <a:pt x="64" y="55"/>
                          </a:cubicBezTo>
                          <a:close/>
                        </a:path>
                      </a:pathLst>
                    </a:custGeom>
                    <a:solidFill>
                      <a:srgbClr val="DCFB8E">
                        <a:alpha val="30000"/>
                      </a:srgbClr>
                    </a:solidFill>
                    <a:ln w="26947" cap="flat">
                      <a:noFill/>
                      <a:prstDash val="solid"/>
                      <a:miter/>
                    </a:ln>
                  </p:spPr>
                  <p:txBody>
                    <a:bodyPr rtlCol="1" anchor="ctr"/>
                    <a:lstStyle/>
                    <a:p>
                      <a:endParaRPr lang="ar-SA"/>
                    </a:p>
                  </p:txBody>
                </p:sp>
                <p:sp>
                  <p:nvSpPr>
                    <p:cNvPr id="208" name="شكل حر: شكل 2129">
                      <a:extLst>
                        <a:ext uri="{FF2B5EF4-FFF2-40B4-BE49-F238E27FC236}">
                          <a16:creationId xmlns:a16="http://schemas.microsoft.com/office/drawing/2014/main" id="{BF8D581C-72B6-4013-B95B-42223D868753}"/>
                        </a:ext>
                      </a:extLst>
                    </p:cNvPr>
                    <p:cNvSpPr/>
                    <p:nvPr/>
                  </p:nvSpPr>
                  <p:spPr>
                    <a:xfrm>
                      <a:off x="7533975" y="6164970"/>
                      <a:ext cx="276945" cy="865671"/>
                    </a:xfrm>
                    <a:custGeom>
                      <a:avLst/>
                      <a:gdLst>
                        <a:gd name="connsiteX0" fmla="*/ 235599 w 276945"/>
                        <a:gd name="connsiteY0" fmla="*/ 865671 h 865671"/>
                        <a:gd name="connsiteX1" fmla="*/ 135816 w 276945"/>
                        <a:gd name="connsiteY1" fmla="*/ 865671 h 865671"/>
                        <a:gd name="connsiteX2" fmla="*/ 162785 w 276945"/>
                        <a:gd name="connsiteY2" fmla="*/ 337092 h 865671"/>
                        <a:gd name="connsiteX3" fmla="*/ 162785 w 276945"/>
                        <a:gd name="connsiteY3" fmla="*/ 337092 h 865671"/>
                        <a:gd name="connsiteX4" fmla="*/ 146603 w 276945"/>
                        <a:gd name="connsiteY4" fmla="*/ 97074 h 865671"/>
                        <a:gd name="connsiteX5" fmla="*/ 87274 w 276945"/>
                        <a:gd name="connsiteY5" fmla="*/ 169888 h 865671"/>
                        <a:gd name="connsiteX6" fmla="*/ 975 w 276945"/>
                        <a:gd name="connsiteY6" fmla="*/ 320911 h 865671"/>
                        <a:gd name="connsiteX7" fmla="*/ 98061 w 276945"/>
                        <a:gd name="connsiteY7" fmla="*/ 32350 h 865671"/>
                        <a:gd name="connsiteX8" fmla="*/ 262568 w 276945"/>
                        <a:gd name="connsiteY8" fmla="*/ 132132 h 865671"/>
                        <a:gd name="connsiteX9" fmla="*/ 235599 w 276945"/>
                        <a:gd name="connsiteY9" fmla="*/ 865671 h 865671"/>
                        <a:gd name="connsiteX10" fmla="*/ 235599 w 276945"/>
                        <a:gd name="connsiteY10" fmla="*/ 865671 h 865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6945" h="865671">
                          <a:moveTo>
                            <a:pt x="235599" y="865671"/>
                          </a:moveTo>
                          <a:lnTo>
                            <a:pt x="135816" y="865671"/>
                          </a:lnTo>
                          <a:cubicBezTo>
                            <a:pt x="135816" y="690377"/>
                            <a:pt x="154694" y="512386"/>
                            <a:pt x="162785" y="337092"/>
                          </a:cubicBezTo>
                          <a:cubicBezTo>
                            <a:pt x="162785" y="361363"/>
                            <a:pt x="160088" y="393725"/>
                            <a:pt x="162785" y="337092"/>
                          </a:cubicBezTo>
                          <a:cubicBezTo>
                            <a:pt x="165482" y="258883"/>
                            <a:pt x="173572" y="169888"/>
                            <a:pt x="146603" y="97074"/>
                          </a:cubicBezTo>
                          <a:cubicBezTo>
                            <a:pt x="119635" y="115951"/>
                            <a:pt x="111545" y="151010"/>
                            <a:pt x="87274" y="169888"/>
                          </a:cubicBezTo>
                          <a:cubicBezTo>
                            <a:pt x="49518" y="199553"/>
                            <a:pt x="19853" y="269671"/>
                            <a:pt x="975" y="320911"/>
                          </a:cubicBezTo>
                          <a:cubicBezTo>
                            <a:pt x="-7116" y="223825"/>
                            <a:pt x="36034" y="88983"/>
                            <a:pt x="98061" y="32350"/>
                          </a:cubicBezTo>
                          <a:cubicBezTo>
                            <a:pt x="181663" y="-45859"/>
                            <a:pt x="246387" y="29653"/>
                            <a:pt x="262568" y="132132"/>
                          </a:cubicBezTo>
                          <a:cubicBezTo>
                            <a:pt x="303020" y="374847"/>
                            <a:pt x="246387" y="620259"/>
                            <a:pt x="235599" y="865671"/>
                          </a:cubicBezTo>
                          <a:cubicBezTo>
                            <a:pt x="235599" y="865671"/>
                            <a:pt x="235599" y="865671"/>
                            <a:pt x="235599" y="865671"/>
                          </a:cubicBezTo>
                          <a:close/>
                        </a:path>
                      </a:pathLst>
                    </a:custGeom>
                    <a:solidFill>
                      <a:srgbClr val="003B18"/>
                    </a:solidFill>
                    <a:ln w="26947" cap="flat">
                      <a:noFill/>
                      <a:prstDash val="solid"/>
                      <a:miter/>
                    </a:ln>
                  </p:spPr>
                  <p:txBody>
                    <a:bodyPr rtlCol="1" anchor="ctr"/>
                    <a:lstStyle/>
                    <a:p>
                      <a:endParaRPr lang="ar-SA"/>
                    </a:p>
                  </p:txBody>
                </p:sp>
                <p:sp>
                  <p:nvSpPr>
                    <p:cNvPr id="209" name="شكل حر: شكل 2130">
                      <a:extLst>
                        <a:ext uri="{FF2B5EF4-FFF2-40B4-BE49-F238E27FC236}">
                          <a16:creationId xmlns:a16="http://schemas.microsoft.com/office/drawing/2014/main" id="{ADE0B82F-B66B-4AFF-B820-161C768B2AB8}"/>
                        </a:ext>
                      </a:extLst>
                    </p:cNvPr>
                    <p:cNvSpPr/>
                    <p:nvPr/>
                  </p:nvSpPr>
                  <p:spPr>
                    <a:xfrm>
                      <a:off x="7667094" y="6213501"/>
                      <a:ext cx="78064" cy="817140"/>
                    </a:xfrm>
                    <a:custGeom>
                      <a:avLst/>
                      <a:gdLst>
                        <a:gd name="connsiteX0" fmla="*/ 43149 w 78064"/>
                        <a:gd name="connsiteY0" fmla="*/ 817141 h 817140"/>
                        <a:gd name="connsiteX1" fmla="*/ 0 w 78064"/>
                        <a:gd name="connsiteY1" fmla="*/ 817141 h 817140"/>
                        <a:gd name="connsiteX2" fmla="*/ 29665 w 78064"/>
                        <a:gd name="connsiteY2" fmla="*/ 288561 h 817140"/>
                        <a:gd name="connsiteX3" fmla="*/ 29665 w 78064"/>
                        <a:gd name="connsiteY3" fmla="*/ 291258 h 817140"/>
                        <a:gd name="connsiteX4" fmla="*/ 29665 w 78064"/>
                        <a:gd name="connsiteY4" fmla="*/ 288561 h 817140"/>
                        <a:gd name="connsiteX5" fmla="*/ 29665 w 78064"/>
                        <a:gd name="connsiteY5" fmla="*/ 288561 h 817140"/>
                        <a:gd name="connsiteX6" fmla="*/ 13484 w 78064"/>
                        <a:gd name="connsiteY6" fmla="*/ 48543 h 817140"/>
                        <a:gd name="connsiteX7" fmla="*/ 13484 w 78064"/>
                        <a:gd name="connsiteY7" fmla="*/ 48543 h 817140"/>
                        <a:gd name="connsiteX8" fmla="*/ 48543 w 78064"/>
                        <a:gd name="connsiteY8" fmla="*/ 0 h 817140"/>
                        <a:gd name="connsiteX9" fmla="*/ 70118 w 78064"/>
                        <a:gd name="connsiteY9" fmla="*/ 377557 h 817140"/>
                        <a:gd name="connsiteX10" fmla="*/ 43149 w 78064"/>
                        <a:gd name="connsiteY10" fmla="*/ 817141 h 817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064" h="817140">
                          <a:moveTo>
                            <a:pt x="43149" y="817141"/>
                          </a:moveTo>
                          <a:lnTo>
                            <a:pt x="0" y="817141"/>
                          </a:lnTo>
                          <a:cubicBezTo>
                            <a:pt x="0" y="641846"/>
                            <a:pt x="18878" y="463856"/>
                            <a:pt x="29665" y="288561"/>
                          </a:cubicBezTo>
                          <a:cubicBezTo>
                            <a:pt x="29665" y="288561"/>
                            <a:pt x="29665" y="291258"/>
                            <a:pt x="29665" y="291258"/>
                          </a:cubicBezTo>
                          <a:cubicBezTo>
                            <a:pt x="29665" y="291258"/>
                            <a:pt x="29665" y="288561"/>
                            <a:pt x="29665" y="288561"/>
                          </a:cubicBezTo>
                          <a:lnTo>
                            <a:pt x="29665" y="288561"/>
                          </a:lnTo>
                          <a:cubicBezTo>
                            <a:pt x="32362" y="210353"/>
                            <a:pt x="40452" y="124054"/>
                            <a:pt x="13484" y="48543"/>
                          </a:cubicBezTo>
                          <a:cubicBezTo>
                            <a:pt x="13484" y="48543"/>
                            <a:pt x="13484" y="48543"/>
                            <a:pt x="13484" y="48543"/>
                          </a:cubicBezTo>
                          <a:cubicBezTo>
                            <a:pt x="24272" y="29665"/>
                            <a:pt x="35059" y="13484"/>
                            <a:pt x="48543" y="0"/>
                          </a:cubicBezTo>
                          <a:cubicBezTo>
                            <a:pt x="86299" y="121357"/>
                            <a:pt x="80905" y="248109"/>
                            <a:pt x="70118" y="377557"/>
                          </a:cubicBezTo>
                          <a:cubicBezTo>
                            <a:pt x="53937" y="525882"/>
                            <a:pt x="43149" y="671512"/>
                            <a:pt x="43149" y="817141"/>
                          </a:cubicBezTo>
                          <a:close/>
                        </a:path>
                      </a:pathLst>
                    </a:custGeom>
                    <a:solidFill>
                      <a:srgbClr val="0B2E1D"/>
                    </a:solidFill>
                    <a:ln w="26947" cap="flat">
                      <a:noFill/>
                      <a:prstDash val="solid"/>
                      <a:miter/>
                    </a:ln>
                  </p:spPr>
                  <p:txBody>
                    <a:bodyPr rtlCol="1" anchor="ctr"/>
                    <a:lstStyle/>
                    <a:p>
                      <a:endParaRPr lang="ar-SA"/>
                    </a:p>
                  </p:txBody>
                </p:sp>
                <p:sp>
                  <p:nvSpPr>
                    <p:cNvPr id="210" name="شكل حر: شكل 2131">
                      <a:extLst>
                        <a:ext uri="{FF2B5EF4-FFF2-40B4-BE49-F238E27FC236}">
                          <a16:creationId xmlns:a16="http://schemas.microsoft.com/office/drawing/2014/main" id="{40A35A03-A413-45F2-8AC4-2C21054CC352}"/>
                        </a:ext>
                      </a:extLst>
                    </p:cNvPr>
                    <p:cNvSpPr/>
                    <p:nvPr/>
                  </p:nvSpPr>
                  <p:spPr>
                    <a:xfrm>
                      <a:off x="7532253" y="6164958"/>
                      <a:ext cx="226534" cy="320922"/>
                    </a:xfrm>
                    <a:custGeom>
                      <a:avLst/>
                      <a:gdLst>
                        <a:gd name="connsiteX0" fmla="*/ 175294 w 226534"/>
                        <a:gd name="connsiteY0" fmla="*/ 0 h 320922"/>
                        <a:gd name="connsiteX1" fmla="*/ 226535 w 226534"/>
                        <a:gd name="connsiteY1" fmla="*/ 32362 h 320922"/>
                        <a:gd name="connsiteX2" fmla="*/ 223838 w 226534"/>
                        <a:gd name="connsiteY2" fmla="*/ 32362 h 320922"/>
                        <a:gd name="connsiteX3" fmla="*/ 145630 w 226534"/>
                        <a:gd name="connsiteY3" fmla="*/ 97086 h 320922"/>
                        <a:gd name="connsiteX4" fmla="*/ 86299 w 226534"/>
                        <a:gd name="connsiteY4" fmla="*/ 169900 h 320922"/>
                        <a:gd name="connsiteX5" fmla="*/ 0 w 226534"/>
                        <a:gd name="connsiteY5" fmla="*/ 320923 h 320922"/>
                        <a:gd name="connsiteX6" fmla="*/ 0 w 226534"/>
                        <a:gd name="connsiteY6" fmla="*/ 291258 h 320922"/>
                        <a:gd name="connsiteX7" fmla="*/ 5394 w 226534"/>
                        <a:gd name="connsiteY7" fmla="*/ 277773 h 320922"/>
                        <a:gd name="connsiteX8" fmla="*/ 175294 w 226534"/>
                        <a:gd name="connsiteY8" fmla="*/ 0 h 32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6534" h="320922">
                          <a:moveTo>
                            <a:pt x="175294" y="0"/>
                          </a:moveTo>
                          <a:cubicBezTo>
                            <a:pt x="194172" y="2697"/>
                            <a:pt x="213050" y="13484"/>
                            <a:pt x="226535" y="32362"/>
                          </a:cubicBezTo>
                          <a:cubicBezTo>
                            <a:pt x="226535" y="32362"/>
                            <a:pt x="223838" y="32362"/>
                            <a:pt x="223838" y="32362"/>
                          </a:cubicBezTo>
                          <a:cubicBezTo>
                            <a:pt x="186082" y="32362"/>
                            <a:pt x="164507" y="59330"/>
                            <a:pt x="145630" y="97086"/>
                          </a:cubicBezTo>
                          <a:cubicBezTo>
                            <a:pt x="121357" y="115963"/>
                            <a:pt x="110570" y="151022"/>
                            <a:pt x="86299" y="169900"/>
                          </a:cubicBezTo>
                          <a:cubicBezTo>
                            <a:pt x="48543" y="199565"/>
                            <a:pt x="18878" y="269683"/>
                            <a:pt x="0" y="320923"/>
                          </a:cubicBezTo>
                          <a:cubicBezTo>
                            <a:pt x="0" y="310136"/>
                            <a:pt x="0" y="302045"/>
                            <a:pt x="0" y="291258"/>
                          </a:cubicBezTo>
                          <a:cubicBezTo>
                            <a:pt x="2697" y="285864"/>
                            <a:pt x="2697" y="280470"/>
                            <a:pt x="5394" y="277773"/>
                          </a:cubicBezTo>
                          <a:cubicBezTo>
                            <a:pt x="53937" y="177991"/>
                            <a:pt x="88996" y="45846"/>
                            <a:pt x="175294" y="0"/>
                          </a:cubicBezTo>
                          <a:close/>
                        </a:path>
                      </a:pathLst>
                    </a:custGeom>
                    <a:solidFill>
                      <a:srgbClr val="64AF42"/>
                    </a:solidFill>
                    <a:ln w="26947" cap="flat">
                      <a:noFill/>
                      <a:prstDash val="solid"/>
                      <a:miter/>
                    </a:ln>
                  </p:spPr>
                  <p:txBody>
                    <a:bodyPr rtlCol="1" anchor="ctr"/>
                    <a:lstStyle/>
                    <a:p>
                      <a:endParaRPr lang="ar-SA"/>
                    </a:p>
                  </p:txBody>
                </p:sp>
                <p:sp>
                  <p:nvSpPr>
                    <p:cNvPr id="211" name="شكل حر: شكل 2132">
                      <a:extLst>
                        <a:ext uri="{FF2B5EF4-FFF2-40B4-BE49-F238E27FC236}">
                          <a16:creationId xmlns:a16="http://schemas.microsoft.com/office/drawing/2014/main" id="{A0240627-EBF9-479C-8AD7-D285C7E91C71}"/>
                        </a:ext>
                      </a:extLst>
                    </p:cNvPr>
                    <p:cNvSpPr/>
                    <p:nvPr/>
                  </p:nvSpPr>
                  <p:spPr>
                    <a:xfrm>
                      <a:off x="7537647" y="6164554"/>
                      <a:ext cx="172597" cy="288965"/>
                    </a:xfrm>
                    <a:custGeom>
                      <a:avLst/>
                      <a:gdLst>
                        <a:gd name="connsiteX0" fmla="*/ 97086 w 172597"/>
                        <a:gd name="connsiteY0" fmla="*/ 32766 h 288965"/>
                        <a:gd name="connsiteX1" fmla="*/ 172597 w 172597"/>
                        <a:gd name="connsiteY1" fmla="*/ 405 h 288965"/>
                        <a:gd name="connsiteX2" fmla="*/ 5394 w 172597"/>
                        <a:gd name="connsiteY2" fmla="*/ 275481 h 288965"/>
                        <a:gd name="connsiteX3" fmla="*/ 0 w 172597"/>
                        <a:gd name="connsiteY3" fmla="*/ 288966 h 288965"/>
                        <a:gd name="connsiteX4" fmla="*/ 97086 w 172597"/>
                        <a:gd name="connsiteY4" fmla="*/ 32766 h 288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597" h="288965">
                          <a:moveTo>
                            <a:pt x="97086" y="32766"/>
                          </a:moveTo>
                          <a:cubicBezTo>
                            <a:pt x="124054" y="8495"/>
                            <a:pt x="148326" y="-2292"/>
                            <a:pt x="172597" y="405"/>
                          </a:cubicBezTo>
                          <a:cubicBezTo>
                            <a:pt x="86299" y="43554"/>
                            <a:pt x="51240" y="175699"/>
                            <a:pt x="5394" y="275481"/>
                          </a:cubicBezTo>
                          <a:cubicBezTo>
                            <a:pt x="2697" y="280875"/>
                            <a:pt x="2697" y="286269"/>
                            <a:pt x="0" y="288966"/>
                          </a:cubicBezTo>
                          <a:cubicBezTo>
                            <a:pt x="0" y="197273"/>
                            <a:pt x="40452" y="84006"/>
                            <a:pt x="97086" y="32766"/>
                          </a:cubicBezTo>
                          <a:close/>
                        </a:path>
                      </a:pathLst>
                    </a:custGeom>
                    <a:solidFill>
                      <a:srgbClr val="72C500"/>
                    </a:solidFill>
                    <a:ln w="26947" cap="flat">
                      <a:noFill/>
                      <a:prstDash val="solid"/>
                      <a:miter/>
                    </a:ln>
                  </p:spPr>
                  <p:txBody>
                    <a:bodyPr rtlCol="1" anchor="ctr"/>
                    <a:lstStyle/>
                    <a:p>
                      <a:endParaRPr lang="ar-SA"/>
                    </a:p>
                  </p:txBody>
                </p:sp>
                <p:sp>
                  <p:nvSpPr>
                    <p:cNvPr id="212" name="شكل حر: شكل 2133">
                      <a:extLst>
                        <a:ext uri="{FF2B5EF4-FFF2-40B4-BE49-F238E27FC236}">
                          <a16:creationId xmlns:a16="http://schemas.microsoft.com/office/drawing/2014/main" id="{E5B2D7D3-DB52-4B99-B80F-59AC0F62E7CE}"/>
                        </a:ext>
                      </a:extLst>
                    </p:cNvPr>
                    <p:cNvSpPr/>
                    <p:nvPr/>
                  </p:nvSpPr>
                  <p:spPr>
                    <a:xfrm>
                      <a:off x="7696760" y="6488578"/>
                      <a:ext cx="26968" cy="26968"/>
                    </a:xfrm>
                    <a:custGeom>
                      <a:avLst/>
                      <a:gdLst>
                        <a:gd name="connsiteX0" fmla="*/ 0 w 26968"/>
                        <a:gd name="connsiteY0" fmla="*/ 0 h 26968"/>
                        <a:gd name="connsiteX1" fmla="*/ 0 w 26968"/>
                        <a:gd name="connsiteY1" fmla="*/ 0 h 26968"/>
                        <a:gd name="connsiteX2" fmla="*/ 0 w 26968"/>
                        <a:gd name="connsiteY2" fmla="*/ 0 h 26968"/>
                      </a:gdLst>
                      <a:ahLst/>
                      <a:cxnLst>
                        <a:cxn ang="0">
                          <a:pos x="connsiteX0" y="connsiteY0"/>
                        </a:cxn>
                        <a:cxn ang="0">
                          <a:pos x="connsiteX1" y="connsiteY1"/>
                        </a:cxn>
                        <a:cxn ang="0">
                          <a:pos x="connsiteX2" y="connsiteY2"/>
                        </a:cxn>
                      </a:cxnLst>
                      <a:rect l="l" t="t" r="r" b="b"/>
                      <a:pathLst>
                        <a:path w="26968" h="26968">
                          <a:moveTo>
                            <a:pt x="0" y="0"/>
                          </a:moveTo>
                          <a:cubicBezTo>
                            <a:pt x="0" y="0"/>
                            <a:pt x="0" y="0"/>
                            <a:pt x="0" y="0"/>
                          </a:cubicBezTo>
                          <a:cubicBezTo>
                            <a:pt x="0" y="0"/>
                            <a:pt x="0" y="0"/>
                            <a:pt x="0" y="0"/>
                          </a:cubicBezTo>
                          <a:close/>
                        </a:path>
                      </a:pathLst>
                    </a:custGeom>
                    <a:solidFill>
                      <a:srgbClr val="004D67">
                        <a:alpha val="80000"/>
                      </a:srgbClr>
                    </a:solidFill>
                    <a:ln w="26947" cap="flat">
                      <a:noFill/>
                      <a:prstDash val="solid"/>
                      <a:miter/>
                    </a:ln>
                  </p:spPr>
                  <p:txBody>
                    <a:bodyPr rtlCol="1" anchor="ctr"/>
                    <a:lstStyle/>
                    <a:p>
                      <a:endParaRPr lang="ar-SA"/>
                    </a:p>
                  </p:txBody>
                </p:sp>
                <p:sp>
                  <p:nvSpPr>
                    <p:cNvPr id="213" name="شكل حر: شكل 2134">
                      <a:extLst>
                        <a:ext uri="{FF2B5EF4-FFF2-40B4-BE49-F238E27FC236}">
                          <a16:creationId xmlns:a16="http://schemas.microsoft.com/office/drawing/2014/main" id="{A12ED9ED-7127-4ECA-933A-E5EE05242811}"/>
                        </a:ext>
                      </a:extLst>
                    </p:cNvPr>
                    <p:cNvSpPr/>
                    <p:nvPr/>
                  </p:nvSpPr>
                  <p:spPr>
                    <a:xfrm>
                      <a:off x="7696760" y="6485881"/>
                      <a:ext cx="26968" cy="26968"/>
                    </a:xfrm>
                    <a:custGeom>
                      <a:avLst/>
                      <a:gdLst>
                        <a:gd name="connsiteX0" fmla="*/ 0 w 26968"/>
                        <a:gd name="connsiteY0" fmla="*/ 0 h 26968"/>
                        <a:gd name="connsiteX1" fmla="*/ 0 w 26968"/>
                        <a:gd name="connsiteY1" fmla="*/ 0 h 26968"/>
                        <a:gd name="connsiteX2" fmla="*/ 0 w 26968"/>
                        <a:gd name="connsiteY2" fmla="*/ 0 h 26968"/>
                      </a:gdLst>
                      <a:ahLst/>
                      <a:cxnLst>
                        <a:cxn ang="0">
                          <a:pos x="connsiteX0" y="connsiteY0"/>
                        </a:cxn>
                        <a:cxn ang="0">
                          <a:pos x="connsiteX1" y="connsiteY1"/>
                        </a:cxn>
                        <a:cxn ang="0">
                          <a:pos x="connsiteX2" y="connsiteY2"/>
                        </a:cxn>
                      </a:cxnLst>
                      <a:rect l="l" t="t" r="r" b="b"/>
                      <a:pathLst>
                        <a:path w="26968" h="26968">
                          <a:moveTo>
                            <a:pt x="0" y="0"/>
                          </a:moveTo>
                          <a:cubicBezTo>
                            <a:pt x="0" y="0"/>
                            <a:pt x="0" y="0"/>
                            <a:pt x="0" y="0"/>
                          </a:cubicBezTo>
                          <a:cubicBezTo>
                            <a:pt x="0" y="0"/>
                            <a:pt x="0" y="0"/>
                            <a:pt x="0" y="0"/>
                          </a:cubicBezTo>
                          <a:close/>
                        </a:path>
                      </a:pathLst>
                    </a:custGeom>
                    <a:solidFill>
                      <a:srgbClr val="004D67">
                        <a:alpha val="80000"/>
                      </a:srgbClr>
                    </a:solidFill>
                    <a:ln w="26947" cap="flat">
                      <a:noFill/>
                      <a:prstDash val="solid"/>
                      <a:miter/>
                    </a:ln>
                  </p:spPr>
                  <p:txBody>
                    <a:bodyPr rtlCol="1" anchor="ctr"/>
                    <a:lstStyle/>
                    <a:p>
                      <a:endParaRPr lang="ar-SA"/>
                    </a:p>
                  </p:txBody>
                </p:sp>
                <p:sp>
                  <p:nvSpPr>
                    <p:cNvPr id="214" name="شكل حر: شكل 2135">
                      <a:extLst>
                        <a:ext uri="{FF2B5EF4-FFF2-40B4-BE49-F238E27FC236}">
                          <a16:creationId xmlns:a16="http://schemas.microsoft.com/office/drawing/2014/main" id="{BF122562-314F-4919-887F-B27F03614CA0}"/>
                        </a:ext>
                      </a:extLst>
                    </p:cNvPr>
                    <p:cNvSpPr/>
                    <p:nvPr/>
                  </p:nvSpPr>
                  <p:spPr>
                    <a:xfrm>
                      <a:off x="7696760" y="6483184"/>
                      <a:ext cx="26968" cy="26968"/>
                    </a:xfrm>
                    <a:custGeom>
                      <a:avLst/>
                      <a:gdLst>
                        <a:gd name="connsiteX0" fmla="*/ 0 w 26968"/>
                        <a:gd name="connsiteY0" fmla="*/ 0 h 26968"/>
                        <a:gd name="connsiteX1" fmla="*/ 0 w 26968"/>
                        <a:gd name="connsiteY1" fmla="*/ 0 h 26968"/>
                        <a:gd name="connsiteX2" fmla="*/ 0 w 26968"/>
                        <a:gd name="connsiteY2" fmla="*/ 0 h 26968"/>
                      </a:gdLst>
                      <a:ahLst/>
                      <a:cxnLst>
                        <a:cxn ang="0">
                          <a:pos x="connsiteX0" y="connsiteY0"/>
                        </a:cxn>
                        <a:cxn ang="0">
                          <a:pos x="connsiteX1" y="connsiteY1"/>
                        </a:cxn>
                        <a:cxn ang="0">
                          <a:pos x="connsiteX2" y="connsiteY2"/>
                        </a:cxn>
                      </a:cxnLst>
                      <a:rect l="l" t="t" r="r" b="b"/>
                      <a:pathLst>
                        <a:path w="26968" h="26968">
                          <a:moveTo>
                            <a:pt x="0" y="0"/>
                          </a:moveTo>
                          <a:lnTo>
                            <a:pt x="0" y="0"/>
                          </a:lnTo>
                          <a:lnTo>
                            <a:pt x="0" y="0"/>
                          </a:lnTo>
                          <a:close/>
                        </a:path>
                      </a:pathLst>
                    </a:custGeom>
                    <a:solidFill>
                      <a:srgbClr val="004D67">
                        <a:alpha val="80000"/>
                      </a:srgbClr>
                    </a:solidFill>
                    <a:ln w="26947" cap="flat">
                      <a:noFill/>
                      <a:prstDash val="solid"/>
                      <a:miter/>
                    </a:ln>
                  </p:spPr>
                  <p:txBody>
                    <a:bodyPr rtlCol="1" anchor="ctr"/>
                    <a:lstStyle/>
                    <a:p>
                      <a:endParaRPr lang="ar-SA"/>
                    </a:p>
                  </p:txBody>
                </p:sp>
                <p:sp>
                  <p:nvSpPr>
                    <p:cNvPr id="215" name="شكل حر: شكل 2136">
                      <a:extLst>
                        <a:ext uri="{FF2B5EF4-FFF2-40B4-BE49-F238E27FC236}">
                          <a16:creationId xmlns:a16="http://schemas.microsoft.com/office/drawing/2014/main" id="{7831F28E-D38F-47CA-B003-B19D3ECB014E}"/>
                        </a:ext>
                      </a:extLst>
                    </p:cNvPr>
                    <p:cNvSpPr/>
                    <p:nvPr/>
                  </p:nvSpPr>
                  <p:spPr>
                    <a:xfrm>
                      <a:off x="7696760" y="6488578"/>
                      <a:ext cx="26968" cy="13484"/>
                    </a:xfrm>
                    <a:custGeom>
                      <a:avLst/>
                      <a:gdLst>
                        <a:gd name="connsiteX0" fmla="*/ 0 w 26968"/>
                        <a:gd name="connsiteY0" fmla="*/ 0 h 13484"/>
                        <a:gd name="connsiteX1" fmla="*/ 0 w 26968"/>
                        <a:gd name="connsiteY1" fmla="*/ 13484 h 13484"/>
                        <a:gd name="connsiteX2" fmla="*/ 0 w 26968"/>
                        <a:gd name="connsiteY2" fmla="*/ 13484 h 13484"/>
                        <a:gd name="connsiteX3" fmla="*/ 0 w 26968"/>
                        <a:gd name="connsiteY3" fmla="*/ 0 h 13484"/>
                      </a:gdLst>
                      <a:ahLst/>
                      <a:cxnLst>
                        <a:cxn ang="0">
                          <a:pos x="connsiteX0" y="connsiteY0"/>
                        </a:cxn>
                        <a:cxn ang="0">
                          <a:pos x="connsiteX1" y="connsiteY1"/>
                        </a:cxn>
                        <a:cxn ang="0">
                          <a:pos x="connsiteX2" y="connsiteY2"/>
                        </a:cxn>
                        <a:cxn ang="0">
                          <a:pos x="connsiteX3" y="connsiteY3"/>
                        </a:cxn>
                      </a:cxnLst>
                      <a:rect l="l" t="t" r="r" b="b"/>
                      <a:pathLst>
                        <a:path w="26968" h="13484">
                          <a:moveTo>
                            <a:pt x="0" y="0"/>
                          </a:moveTo>
                          <a:cubicBezTo>
                            <a:pt x="0" y="2697"/>
                            <a:pt x="0" y="8090"/>
                            <a:pt x="0" y="13484"/>
                          </a:cubicBezTo>
                          <a:lnTo>
                            <a:pt x="0" y="13484"/>
                          </a:lnTo>
                          <a:cubicBezTo>
                            <a:pt x="0" y="8090"/>
                            <a:pt x="0" y="2697"/>
                            <a:pt x="0" y="0"/>
                          </a:cubicBezTo>
                          <a:close/>
                        </a:path>
                      </a:pathLst>
                    </a:custGeom>
                    <a:solidFill>
                      <a:srgbClr val="004D67">
                        <a:alpha val="80000"/>
                      </a:srgbClr>
                    </a:solidFill>
                    <a:ln w="26947" cap="flat">
                      <a:noFill/>
                      <a:prstDash val="solid"/>
                      <a:miter/>
                    </a:ln>
                  </p:spPr>
                  <p:txBody>
                    <a:bodyPr rtlCol="1" anchor="ctr"/>
                    <a:lstStyle/>
                    <a:p>
                      <a:endParaRPr lang="ar-SA"/>
                    </a:p>
                  </p:txBody>
                </p:sp>
                <p:sp>
                  <p:nvSpPr>
                    <p:cNvPr id="216" name="شكل حر: شكل 2137">
                      <a:extLst>
                        <a:ext uri="{FF2B5EF4-FFF2-40B4-BE49-F238E27FC236}">
                          <a16:creationId xmlns:a16="http://schemas.microsoft.com/office/drawing/2014/main" id="{A244A369-7CBD-4690-A91D-15ECF3D9535B}"/>
                        </a:ext>
                      </a:extLst>
                    </p:cNvPr>
                    <p:cNvSpPr/>
                    <p:nvPr/>
                  </p:nvSpPr>
                  <p:spPr>
                    <a:xfrm>
                      <a:off x="7696760" y="6486555"/>
                      <a:ext cx="26968" cy="2022"/>
                    </a:xfrm>
                    <a:custGeom>
                      <a:avLst/>
                      <a:gdLst>
                        <a:gd name="connsiteX0" fmla="*/ 0 w 26968"/>
                        <a:gd name="connsiteY0" fmla="*/ 2023 h 2022"/>
                        <a:gd name="connsiteX1" fmla="*/ 0 w 26968"/>
                        <a:gd name="connsiteY1" fmla="*/ 2023 h 2022"/>
                        <a:gd name="connsiteX2" fmla="*/ 0 w 26968"/>
                        <a:gd name="connsiteY2" fmla="*/ 2023 h 2022"/>
                      </a:gdLst>
                      <a:ahLst/>
                      <a:cxnLst>
                        <a:cxn ang="0">
                          <a:pos x="connsiteX0" y="connsiteY0"/>
                        </a:cxn>
                        <a:cxn ang="0">
                          <a:pos x="connsiteX1" y="connsiteY1"/>
                        </a:cxn>
                        <a:cxn ang="0">
                          <a:pos x="connsiteX2" y="connsiteY2"/>
                        </a:cxn>
                      </a:cxnLst>
                      <a:rect l="l" t="t" r="r" b="b"/>
                      <a:pathLst>
                        <a:path w="26968" h="2022">
                          <a:moveTo>
                            <a:pt x="0" y="2023"/>
                          </a:moveTo>
                          <a:cubicBezTo>
                            <a:pt x="0" y="-674"/>
                            <a:pt x="0" y="-674"/>
                            <a:pt x="0" y="2023"/>
                          </a:cubicBezTo>
                          <a:cubicBezTo>
                            <a:pt x="0" y="-674"/>
                            <a:pt x="0" y="2023"/>
                            <a:pt x="0" y="2023"/>
                          </a:cubicBezTo>
                          <a:close/>
                        </a:path>
                      </a:pathLst>
                    </a:custGeom>
                    <a:solidFill>
                      <a:srgbClr val="004D67">
                        <a:alpha val="80000"/>
                      </a:srgbClr>
                    </a:solidFill>
                    <a:ln w="26947" cap="flat">
                      <a:noFill/>
                      <a:prstDash val="solid"/>
                      <a:miter/>
                    </a:ln>
                  </p:spPr>
                  <p:txBody>
                    <a:bodyPr rtlCol="1" anchor="ctr"/>
                    <a:lstStyle/>
                    <a:p>
                      <a:endParaRPr lang="ar-SA"/>
                    </a:p>
                  </p:txBody>
                </p:sp>
                <p:sp>
                  <p:nvSpPr>
                    <p:cNvPr id="217" name="شكل حر: شكل 2138">
                      <a:extLst>
                        <a:ext uri="{FF2B5EF4-FFF2-40B4-BE49-F238E27FC236}">
                          <a16:creationId xmlns:a16="http://schemas.microsoft.com/office/drawing/2014/main" id="{9525A8F8-1D04-4652-99A0-92519356D774}"/>
                        </a:ext>
                      </a:extLst>
                    </p:cNvPr>
                    <p:cNvSpPr/>
                    <p:nvPr/>
                  </p:nvSpPr>
                  <p:spPr>
                    <a:xfrm>
                      <a:off x="7696760" y="6485881"/>
                      <a:ext cx="26968" cy="26968"/>
                    </a:xfrm>
                    <a:custGeom>
                      <a:avLst/>
                      <a:gdLst>
                        <a:gd name="connsiteX0" fmla="*/ 0 w 26968"/>
                        <a:gd name="connsiteY0" fmla="*/ 0 h 26968"/>
                        <a:gd name="connsiteX1" fmla="*/ 0 w 26968"/>
                        <a:gd name="connsiteY1" fmla="*/ 0 h 26968"/>
                        <a:gd name="connsiteX2" fmla="*/ 0 w 26968"/>
                        <a:gd name="connsiteY2" fmla="*/ 0 h 26968"/>
                      </a:gdLst>
                      <a:ahLst/>
                      <a:cxnLst>
                        <a:cxn ang="0">
                          <a:pos x="connsiteX0" y="connsiteY0"/>
                        </a:cxn>
                        <a:cxn ang="0">
                          <a:pos x="connsiteX1" y="connsiteY1"/>
                        </a:cxn>
                        <a:cxn ang="0">
                          <a:pos x="connsiteX2" y="connsiteY2"/>
                        </a:cxn>
                      </a:cxnLst>
                      <a:rect l="l" t="t" r="r" b="b"/>
                      <a:pathLst>
                        <a:path w="26968" h="26968">
                          <a:moveTo>
                            <a:pt x="0" y="0"/>
                          </a:moveTo>
                          <a:cubicBezTo>
                            <a:pt x="0" y="0"/>
                            <a:pt x="0" y="0"/>
                            <a:pt x="0" y="0"/>
                          </a:cubicBezTo>
                          <a:cubicBezTo>
                            <a:pt x="0" y="0"/>
                            <a:pt x="0" y="0"/>
                            <a:pt x="0" y="0"/>
                          </a:cubicBezTo>
                          <a:close/>
                        </a:path>
                      </a:pathLst>
                    </a:custGeom>
                    <a:solidFill>
                      <a:srgbClr val="004D67">
                        <a:alpha val="80000"/>
                      </a:srgbClr>
                    </a:solidFill>
                    <a:ln w="26947" cap="flat">
                      <a:noFill/>
                      <a:prstDash val="solid"/>
                      <a:miter/>
                    </a:ln>
                  </p:spPr>
                  <p:txBody>
                    <a:bodyPr rtlCol="1" anchor="ctr"/>
                    <a:lstStyle/>
                    <a:p>
                      <a:endParaRPr lang="ar-SA"/>
                    </a:p>
                  </p:txBody>
                </p:sp>
                <p:sp>
                  <p:nvSpPr>
                    <p:cNvPr id="218" name="شكل حر: شكل 2139">
                      <a:extLst>
                        <a:ext uri="{FF2B5EF4-FFF2-40B4-BE49-F238E27FC236}">
                          <a16:creationId xmlns:a16="http://schemas.microsoft.com/office/drawing/2014/main" id="{8F459DF8-E8E5-4314-9713-3875B5BCFC1C}"/>
                        </a:ext>
                      </a:extLst>
                    </p:cNvPr>
                    <p:cNvSpPr/>
                    <p:nvPr/>
                  </p:nvSpPr>
                  <p:spPr>
                    <a:xfrm>
                      <a:off x="7696760" y="6485881"/>
                      <a:ext cx="26968" cy="26968"/>
                    </a:xfrm>
                    <a:custGeom>
                      <a:avLst/>
                      <a:gdLst>
                        <a:gd name="connsiteX0" fmla="*/ 0 w 26968"/>
                        <a:gd name="connsiteY0" fmla="*/ 0 h 26968"/>
                        <a:gd name="connsiteX1" fmla="*/ 0 w 26968"/>
                        <a:gd name="connsiteY1" fmla="*/ 0 h 26968"/>
                        <a:gd name="connsiteX2" fmla="*/ 0 w 26968"/>
                        <a:gd name="connsiteY2" fmla="*/ 0 h 26968"/>
                      </a:gdLst>
                      <a:ahLst/>
                      <a:cxnLst>
                        <a:cxn ang="0">
                          <a:pos x="connsiteX0" y="connsiteY0"/>
                        </a:cxn>
                        <a:cxn ang="0">
                          <a:pos x="connsiteX1" y="connsiteY1"/>
                        </a:cxn>
                        <a:cxn ang="0">
                          <a:pos x="connsiteX2" y="connsiteY2"/>
                        </a:cxn>
                      </a:cxnLst>
                      <a:rect l="l" t="t" r="r" b="b"/>
                      <a:pathLst>
                        <a:path w="26968" h="26968">
                          <a:moveTo>
                            <a:pt x="0" y="0"/>
                          </a:moveTo>
                          <a:cubicBezTo>
                            <a:pt x="0" y="0"/>
                            <a:pt x="0" y="0"/>
                            <a:pt x="0" y="0"/>
                          </a:cubicBezTo>
                          <a:cubicBezTo>
                            <a:pt x="0" y="0"/>
                            <a:pt x="0" y="0"/>
                            <a:pt x="0" y="0"/>
                          </a:cubicBezTo>
                          <a:close/>
                        </a:path>
                      </a:pathLst>
                    </a:custGeom>
                    <a:solidFill>
                      <a:srgbClr val="004D67">
                        <a:alpha val="80000"/>
                      </a:srgbClr>
                    </a:solidFill>
                    <a:ln w="26947" cap="flat">
                      <a:noFill/>
                      <a:prstDash val="solid"/>
                      <a:miter/>
                    </a:ln>
                  </p:spPr>
                  <p:txBody>
                    <a:bodyPr rtlCol="1" anchor="ctr"/>
                    <a:lstStyle/>
                    <a:p>
                      <a:endParaRPr lang="ar-SA"/>
                    </a:p>
                  </p:txBody>
                </p:sp>
                <p:sp>
                  <p:nvSpPr>
                    <p:cNvPr id="219" name="شكل حر: شكل 2140">
                      <a:extLst>
                        <a:ext uri="{FF2B5EF4-FFF2-40B4-BE49-F238E27FC236}">
                          <a16:creationId xmlns:a16="http://schemas.microsoft.com/office/drawing/2014/main" id="{21708E5B-6802-469B-B49D-6E9D07AE3AB7}"/>
                        </a:ext>
                      </a:extLst>
                    </p:cNvPr>
                    <p:cNvSpPr/>
                    <p:nvPr/>
                  </p:nvSpPr>
                  <p:spPr>
                    <a:xfrm>
                      <a:off x="7696760" y="6485881"/>
                      <a:ext cx="26968" cy="26968"/>
                    </a:xfrm>
                    <a:custGeom>
                      <a:avLst/>
                      <a:gdLst>
                        <a:gd name="connsiteX0" fmla="*/ 0 w 26968"/>
                        <a:gd name="connsiteY0" fmla="*/ 0 h 26968"/>
                        <a:gd name="connsiteX1" fmla="*/ 0 w 26968"/>
                        <a:gd name="connsiteY1" fmla="*/ 0 h 26968"/>
                        <a:gd name="connsiteX2" fmla="*/ 0 w 26968"/>
                        <a:gd name="connsiteY2" fmla="*/ 0 h 26968"/>
                      </a:gdLst>
                      <a:ahLst/>
                      <a:cxnLst>
                        <a:cxn ang="0">
                          <a:pos x="connsiteX0" y="connsiteY0"/>
                        </a:cxn>
                        <a:cxn ang="0">
                          <a:pos x="connsiteX1" y="connsiteY1"/>
                        </a:cxn>
                        <a:cxn ang="0">
                          <a:pos x="connsiteX2" y="connsiteY2"/>
                        </a:cxn>
                      </a:cxnLst>
                      <a:rect l="l" t="t" r="r" b="b"/>
                      <a:pathLst>
                        <a:path w="26968" h="26968">
                          <a:moveTo>
                            <a:pt x="0" y="0"/>
                          </a:moveTo>
                          <a:lnTo>
                            <a:pt x="0" y="0"/>
                          </a:lnTo>
                          <a:lnTo>
                            <a:pt x="0" y="0"/>
                          </a:lnTo>
                          <a:close/>
                        </a:path>
                      </a:pathLst>
                    </a:custGeom>
                    <a:solidFill>
                      <a:srgbClr val="004D67">
                        <a:alpha val="80000"/>
                      </a:srgbClr>
                    </a:solidFill>
                    <a:ln w="26947" cap="flat">
                      <a:noFill/>
                      <a:prstDash val="solid"/>
                      <a:miter/>
                    </a:ln>
                  </p:spPr>
                  <p:txBody>
                    <a:bodyPr rtlCol="1" anchor="ctr"/>
                    <a:lstStyle/>
                    <a:p>
                      <a:endParaRPr lang="ar-SA"/>
                    </a:p>
                  </p:txBody>
                </p:sp>
                <p:sp>
                  <p:nvSpPr>
                    <p:cNvPr id="220" name="شكل حر: شكل 2141">
                      <a:extLst>
                        <a:ext uri="{FF2B5EF4-FFF2-40B4-BE49-F238E27FC236}">
                          <a16:creationId xmlns:a16="http://schemas.microsoft.com/office/drawing/2014/main" id="{E66A5953-9EDA-432E-9E64-FE8AFE2A6C7B}"/>
                        </a:ext>
                      </a:extLst>
                    </p:cNvPr>
                    <p:cNvSpPr/>
                    <p:nvPr/>
                  </p:nvSpPr>
                  <p:spPr>
                    <a:xfrm>
                      <a:off x="7694063" y="6531727"/>
                      <a:ext cx="26968" cy="1198"/>
                    </a:xfrm>
                    <a:custGeom>
                      <a:avLst/>
                      <a:gdLst>
                        <a:gd name="connsiteX0" fmla="*/ 0 w 26968"/>
                        <a:gd name="connsiteY0" fmla="*/ 0 h 1198"/>
                        <a:gd name="connsiteX1" fmla="*/ 0 w 26968"/>
                        <a:gd name="connsiteY1" fmla="*/ 0 h 1198"/>
                        <a:gd name="connsiteX2" fmla="*/ 0 w 26968"/>
                        <a:gd name="connsiteY2" fmla="*/ 0 h 1198"/>
                      </a:gdLst>
                      <a:ahLst/>
                      <a:cxnLst>
                        <a:cxn ang="0">
                          <a:pos x="connsiteX0" y="connsiteY0"/>
                        </a:cxn>
                        <a:cxn ang="0">
                          <a:pos x="connsiteX1" y="connsiteY1"/>
                        </a:cxn>
                        <a:cxn ang="0">
                          <a:pos x="connsiteX2" y="connsiteY2"/>
                        </a:cxn>
                      </a:cxnLst>
                      <a:rect l="l" t="t" r="r" b="b"/>
                      <a:pathLst>
                        <a:path w="26968" h="1198">
                          <a:moveTo>
                            <a:pt x="0" y="0"/>
                          </a:moveTo>
                          <a:cubicBezTo>
                            <a:pt x="0" y="0"/>
                            <a:pt x="0" y="2697"/>
                            <a:pt x="0" y="0"/>
                          </a:cubicBezTo>
                          <a:cubicBezTo>
                            <a:pt x="0" y="2697"/>
                            <a:pt x="0" y="0"/>
                            <a:pt x="0" y="0"/>
                          </a:cubicBezTo>
                          <a:close/>
                        </a:path>
                      </a:pathLst>
                    </a:custGeom>
                    <a:solidFill>
                      <a:srgbClr val="004D67">
                        <a:alpha val="80000"/>
                      </a:srgbClr>
                    </a:solidFill>
                    <a:ln w="26947" cap="flat">
                      <a:noFill/>
                      <a:prstDash val="solid"/>
                      <a:miter/>
                    </a:ln>
                  </p:spPr>
                  <p:txBody>
                    <a:bodyPr rtlCol="1" anchor="ctr"/>
                    <a:lstStyle/>
                    <a:p>
                      <a:endParaRPr lang="ar-SA"/>
                    </a:p>
                  </p:txBody>
                </p:sp>
                <p:sp>
                  <p:nvSpPr>
                    <p:cNvPr id="221" name="شكل حر: شكل 2142">
                      <a:extLst>
                        <a:ext uri="{FF2B5EF4-FFF2-40B4-BE49-F238E27FC236}">
                          <a16:creationId xmlns:a16="http://schemas.microsoft.com/office/drawing/2014/main" id="{3A5CB8A0-AE76-4B82-893E-CE7BC598C0B4}"/>
                        </a:ext>
                      </a:extLst>
                    </p:cNvPr>
                    <p:cNvSpPr/>
                    <p:nvPr/>
                  </p:nvSpPr>
                  <p:spPr>
                    <a:xfrm>
                      <a:off x="7696760" y="6502062"/>
                      <a:ext cx="26968" cy="2696"/>
                    </a:xfrm>
                    <a:custGeom>
                      <a:avLst/>
                      <a:gdLst>
                        <a:gd name="connsiteX0" fmla="*/ 0 w 26968"/>
                        <a:gd name="connsiteY0" fmla="*/ 0 h 2696"/>
                        <a:gd name="connsiteX1" fmla="*/ 0 w 26968"/>
                        <a:gd name="connsiteY1" fmla="*/ 0 h 2696"/>
                        <a:gd name="connsiteX2" fmla="*/ 0 w 26968"/>
                        <a:gd name="connsiteY2" fmla="*/ 2697 h 2696"/>
                        <a:gd name="connsiteX3" fmla="*/ 0 w 26968"/>
                        <a:gd name="connsiteY3" fmla="*/ 0 h 2696"/>
                      </a:gdLst>
                      <a:ahLst/>
                      <a:cxnLst>
                        <a:cxn ang="0">
                          <a:pos x="connsiteX0" y="connsiteY0"/>
                        </a:cxn>
                        <a:cxn ang="0">
                          <a:pos x="connsiteX1" y="connsiteY1"/>
                        </a:cxn>
                        <a:cxn ang="0">
                          <a:pos x="connsiteX2" y="connsiteY2"/>
                        </a:cxn>
                        <a:cxn ang="0">
                          <a:pos x="connsiteX3" y="connsiteY3"/>
                        </a:cxn>
                      </a:cxnLst>
                      <a:rect l="l" t="t" r="r" b="b"/>
                      <a:pathLst>
                        <a:path w="26968" h="2696">
                          <a:moveTo>
                            <a:pt x="0" y="0"/>
                          </a:moveTo>
                          <a:lnTo>
                            <a:pt x="0" y="0"/>
                          </a:lnTo>
                          <a:cubicBezTo>
                            <a:pt x="0" y="0"/>
                            <a:pt x="0" y="2697"/>
                            <a:pt x="0" y="2697"/>
                          </a:cubicBezTo>
                          <a:cubicBezTo>
                            <a:pt x="0" y="2697"/>
                            <a:pt x="0" y="0"/>
                            <a:pt x="0" y="0"/>
                          </a:cubicBezTo>
                          <a:close/>
                        </a:path>
                      </a:pathLst>
                    </a:custGeom>
                    <a:solidFill>
                      <a:srgbClr val="004D67">
                        <a:alpha val="80000"/>
                      </a:srgbClr>
                    </a:solidFill>
                    <a:ln w="26947" cap="flat">
                      <a:noFill/>
                      <a:prstDash val="solid"/>
                      <a:miter/>
                    </a:ln>
                  </p:spPr>
                  <p:txBody>
                    <a:bodyPr rtlCol="1" anchor="ctr"/>
                    <a:lstStyle/>
                    <a:p>
                      <a:endParaRPr lang="ar-SA"/>
                    </a:p>
                  </p:txBody>
                </p:sp>
                <p:sp>
                  <p:nvSpPr>
                    <p:cNvPr id="222" name="شكل حر: شكل 2143">
                      <a:extLst>
                        <a:ext uri="{FF2B5EF4-FFF2-40B4-BE49-F238E27FC236}">
                          <a16:creationId xmlns:a16="http://schemas.microsoft.com/office/drawing/2014/main" id="{9A996917-1C13-453A-8846-D33E908BB3A1}"/>
                        </a:ext>
                      </a:extLst>
                    </p:cNvPr>
                    <p:cNvSpPr/>
                    <p:nvPr/>
                  </p:nvSpPr>
                  <p:spPr>
                    <a:xfrm>
                      <a:off x="7696760" y="6507456"/>
                      <a:ext cx="26968" cy="13484"/>
                    </a:xfrm>
                    <a:custGeom>
                      <a:avLst/>
                      <a:gdLst>
                        <a:gd name="connsiteX0" fmla="*/ 0 w 26968"/>
                        <a:gd name="connsiteY0" fmla="*/ 0 h 13484"/>
                        <a:gd name="connsiteX1" fmla="*/ 0 w 26968"/>
                        <a:gd name="connsiteY1" fmla="*/ 13484 h 13484"/>
                        <a:gd name="connsiteX2" fmla="*/ 0 w 26968"/>
                        <a:gd name="connsiteY2" fmla="*/ 0 h 13484"/>
                      </a:gdLst>
                      <a:ahLst/>
                      <a:cxnLst>
                        <a:cxn ang="0">
                          <a:pos x="connsiteX0" y="connsiteY0"/>
                        </a:cxn>
                        <a:cxn ang="0">
                          <a:pos x="connsiteX1" y="connsiteY1"/>
                        </a:cxn>
                        <a:cxn ang="0">
                          <a:pos x="connsiteX2" y="connsiteY2"/>
                        </a:cxn>
                      </a:cxnLst>
                      <a:rect l="l" t="t" r="r" b="b"/>
                      <a:pathLst>
                        <a:path w="26968" h="13484">
                          <a:moveTo>
                            <a:pt x="0" y="0"/>
                          </a:moveTo>
                          <a:cubicBezTo>
                            <a:pt x="0" y="5394"/>
                            <a:pt x="0" y="10787"/>
                            <a:pt x="0" y="13484"/>
                          </a:cubicBezTo>
                          <a:cubicBezTo>
                            <a:pt x="0" y="10787"/>
                            <a:pt x="0" y="5394"/>
                            <a:pt x="0" y="0"/>
                          </a:cubicBezTo>
                          <a:close/>
                        </a:path>
                      </a:pathLst>
                    </a:custGeom>
                    <a:solidFill>
                      <a:srgbClr val="004D67">
                        <a:alpha val="80000"/>
                      </a:srgbClr>
                    </a:solidFill>
                    <a:ln w="26947" cap="flat">
                      <a:noFill/>
                      <a:prstDash val="solid"/>
                      <a:miter/>
                    </a:ln>
                  </p:spPr>
                  <p:txBody>
                    <a:bodyPr rtlCol="1" anchor="ctr"/>
                    <a:lstStyle/>
                    <a:p>
                      <a:endParaRPr lang="ar-SA"/>
                    </a:p>
                  </p:txBody>
                </p:sp>
                <p:sp>
                  <p:nvSpPr>
                    <p:cNvPr id="223" name="شكل حر: شكل 2144">
                      <a:extLst>
                        <a:ext uri="{FF2B5EF4-FFF2-40B4-BE49-F238E27FC236}">
                          <a16:creationId xmlns:a16="http://schemas.microsoft.com/office/drawing/2014/main" id="{79FCFD52-690A-42AD-BAFA-171F51C243C1}"/>
                        </a:ext>
                      </a:extLst>
                    </p:cNvPr>
                    <p:cNvSpPr/>
                    <p:nvPr/>
                  </p:nvSpPr>
                  <p:spPr>
                    <a:xfrm>
                      <a:off x="7696760" y="6523637"/>
                      <a:ext cx="26968" cy="2022"/>
                    </a:xfrm>
                    <a:custGeom>
                      <a:avLst/>
                      <a:gdLst>
                        <a:gd name="connsiteX0" fmla="*/ 0 w 26968"/>
                        <a:gd name="connsiteY0" fmla="*/ 0 h 2022"/>
                        <a:gd name="connsiteX1" fmla="*/ 0 w 26968"/>
                        <a:gd name="connsiteY1" fmla="*/ 0 h 2022"/>
                        <a:gd name="connsiteX2" fmla="*/ 0 w 26968"/>
                        <a:gd name="connsiteY2" fmla="*/ 0 h 2022"/>
                      </a:gdLst>
                      <a:ahLst/>
                      <a:cxnLst>
                        <a:cxn ang="0">
                          <a:pos x="connsiteX0" y="connsiteY0"/>
                        </a:cxn>
                        <a:cxn ang="0">
                          <a:pos x="connsiteX1" y="connsiteY1"/>
                        </a:cxn>
                        <a:cxn ang="0">
                          <a:pos x="connsiteX2" y="connsiteY2"/>
                        </a:cxn>
                      </a:cxnLst>
                      <a:rect l="l" t="t" r="r" b="b"/>
                      <a:pathLst>
                        <a:path w="26968" h="2022">
                          <a:moveTo>
                            <a:pt x="0" y="0"/>
                          </a:moveTo>
                          <a:cubicBezTo>
                            <a:pt x="0" y="2697"/>
                            <a:pt x="0" y="2697"/>
                            <a:pt x="0" y="0"/>
                          </a:cubicBezTo>
                          <a:cubicBezTo>
                            <a:pt x="0" y="2697"/>
                            <a:pt x="0" y="2697"/>
                            <a:pt x="0" y="0"/>
                          </a:cubicBezTo>
                          <a:close/>
                        </a:path>
                      </a:pathLst>
                    </a:custGeom>
                    <a:solidFill>
                      <a:srgbClr val="004D67">
                        <a:alpha val="80000"/>
                      </a:srgbClr>
                    </a:solidFill>
                    <a:ln w="26947" cap="flat">
                      <a:noFill/>
                      <a:prstDash val="solid"/>
                      <a:miter/>
                    </a:ln>
                  </p:spPr>
                  <p:txBody>
                    <a:bodyPr rtlCol="1" anchor="ctr"/>
                    <a:lstStyle/>
                    <a:p>
                      <a:endParaRPr lang="ar-SA"/>
                    </a:p>
                  </p:txBody>
                </p:sp>
                <p:sp>
                  <p:nvSpPr>
                    <p:cNvPr id="224" name="شكل حر: شكل 2145">
                      <a:extLst>
                        <a:ext uri="{FF2B5EF4-FFF2-40B4-BE49-F238E27FC236}">
                          <a16:creationId xmlns:a16="http://schemas.microsoft.com/office/drawing/2014/main" id="{02A4ECB9-DF94-46F6-9EE9-D4921ADA5018}"/>
                        </a:ext>
                      </a:extLst>
                    </p:cNvPr>
                    <p:cNvSpPr/>
                    <p:nvPr/>
                  </p:nvSpPr>
                  <p:spPr>
                    <a:xfrm>
                      <a:off x="7696760" y="6526334"/>
                      <a:ext cx="26968" cy="5393"/>
                    </a:xfrm>
                    <a:custGeom>
                      <a:avLst/>
                      <a:gdLst>
                        <a:gd name="connsiteX0" fmla="*/ 0 w 26968"/>
                        <a:gd name="connsiteY0" fmla="*/ 0 h 5393"/>
                        <a:gd name="connsiteX1" fmla="*/ 0 w 26968"/>
                        <a:gd name="connsiteY1" fmla="*/ 5394 h 5393"/>
                        <a:gd name="connsiteX2" fmla="*/ 0 w 26968"/>
                        <a:gd name="connsiteY2" fmla="*/ 0 h 5393"/>
                      </a:gdLst>
                      <a:ahLst/>
                      <a:cxnLst>
                        <a:cxn ang="0">
                          <a:pos x="connsiteX0" y="connsiteY0"/>
                        </a:cxn>
                        <a:cxn ang="0">
                          <a:pos x="connsiteX1" y="connsiteY1"/>
                        </a:cxn>
                        <a:cxn ang="0">
                          <a:pos x="connsiteX2" y="connsiteY2"/>
                        </a:cxn>
                      </a:cxnLst>
                      <a:rect l="l" t="t" r="r" b="b"/>
                      <a:pathLst>
                        <a:path w="26968" h="5393">
                          <a:moveTo>
                            <a:pt x="0" y="0"/>
                          </a:moveTo>
                          <a:cubicBezTo>
                            <a:pt x="0" y="2697"/>
                            <a:pt x="0" y="2697"/>
                            <a:pt x="0" y="5394"/>
                          </a:cubicBezTo>
                          <a:cubicBezTo>
                            <a:pt x="0" y="2697"/>
                            <a:pt x="0" y="2697"/>
                            <a:pt x="0" y="0"/>
                          </a:cubicBezTo>
                          <a:close/>
                        </a:path>
                      </a:pathLst>
                    </a:custGeom>
                    <a:solidFill>
                      <a:srgbClr val="004D67">
                        <a:alpha val="80000"/>
                      </a:srgbClr>
                    </a:solidFill>
                    <a:ln w="26947" cap="flat">
                      <a:noFill/>
                      <a:prstDash val="solid"/>
                      <a:miter/>
                    </a:ln>
                  </p:spPr>
                  <p:txBody>
                    <a:bodyPr rtlCol="1" anchor="ctr"/>
                    <a:lstStyle/>
                    <a:p>
                      <a:endParaRPr lang="ar-SA"/>
                    </a:p>
                  </p:txBody>
                </p:sp>
                <p:sp>
                  <p:nvSpPr>
                    <p:cNvPr id="225" name="شكل حر: شكل 2146">
                      <a:extLst>
                        <a:ext uri="{FF2B5EF4-FFF2-40B4-BE49-F238E27FC236}">
                          <a16:creationId xmlns:a16="http://schemas.microsoft.com/office/drawing/2014/main" id="{5A97E576-5D2F-4530-8941-846810D9309A}"/>
                        </a:ext>
                      </a:extLst>
                    </p:cNvPr>
                    <p:cNvSpPr/>
                    <p:nvPr/>
                  </p:nvSpPr>
                  <p:spPr>
                    <a:xfrm>
                      <a:off x="7841190" y="6817591"/>
                      <a:ext cx="176492" cy="124054"/>
                    </a:xfrm>
                    <a:custGeom>
                      <a:avLst/>
                      <a:gdLst>
                        <a:gd name="connsiteX0" fmla="*/ 1198 w 176492"/>
                        <a:gd name="connsiteY0" fmla="*/ 26968 h 124054"/>
                        <a:gd name="connsiteX1" fmla="*/ 28167 w 176492"/>
                        <a:gd name="connsiteY1" fmla="*/ 10787 h 124054"/>
                        <a:gd name="connsiteX2" fmla="*/ 60529 w 176492"/>
                        <a:gd name="connsiteY2" fmla="*/ 2697 h 124054"/>
                        <a:gd name="connsiteX3" fmla="*/ 117163 w 176492"/>
                        <a:gd name="connsiteY3" fmla="*/ 10787 h 124054"/>
                        <a:gd name="connsiteX4" fmla="*/ 157615 w 176492"/>
                        <a:gd name="connsiteY4" fmla="*/ 51240 h 124054"/>
                        <a:gd name="connsiteX5" fmla="*/ 171099 w 176492"/>
                        <a:gd name="connsiteY5" fmla="*/ 83602 h 124054"/>
                        <a:gd name="connsiteX6" fmla="*/ 176492 w 176492"/>
                        <a:gd name="connsiteY6" fmla="*/ 124054 h 124054"/>
                        <a:gd name="connsiteX7" fmla="*/ 176492 w 176492"/>
                        <a:gd name="connsiteY7" fmla="*/ 124054 h 124054"/>
                        <a:gd name="connsiteX8" fmla="*/ 171099 w 176492"/>
                        <a:gd name="connsiteY8" fmla="*/ 88996 h 124054"/>
                        <a:gd name="connsiteX9" fmla="*/ 157615 w 176492"/>
                        <a:gd name="connsiteY9" fmla="*/ 59330 h 124054"/>
                        <a:gd name="connsiteX10" fmla="*/ 117163 w 176492"/>
                        <a:gd name="connsiteY10" fmla="*/ 18878 h 124054"/>
                        <a:gd name="connsiteX11" fmla="*/ 60529 w 176492"/>
                        <a:gd name="connsiteY11" fmla="*/ 10787 h 124054"/>
                        <a:gd name="connsiteX12" fmla="*/ 30864 w 176492"/>
                        <a:gd name="connsiteY12" fmla="*/ 16181 h 124054"/>
                        <a:gd name="connsiteX13" fmla="*/ 1198 w 176492"/>
                        <a:gd name="connsiteY13" fmla="*/ 26968 h 124054"/>
                        <a:gd name="connsiteX14" fmla="*/ 1198 w 176492"/>
                        <a:gd name="connsiteY14" fmla="*/ 26968 h 124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6492" h="124054">
                          <a:moveTo>
                            <a:pt x="1198" y="26968"/>
                          </a:moveTo>
                          <a:cubicBezTo>
                            <a:pt x="9289" y="21575"/>
                            <a:pt x="17379" y="13484"/>
                            <a:pt x="28167" y="10787"/>
                          </a:cubicBezTo>
                          <a:cubicBezTo>
                            <a:pt x="38955" y="8091"/>
                            <a:pt x="49742" y="5394"/>
                            <a:pt x="60529" y="2697"/>
                          </a:cubicBezTo>
                          <a:cubicBezTo>
                            <a:pt x="79407" y="-2697"/>
                            <a:pt x="98284" y="0"/>
                            <a:pt x="117163" y="10787"/>
                          </a:cubicBezTo>
                          <a:cubicBezTo>
                            <a:pt x="133344" y="18878"/>
                            <a:pt x="146828" y="32362"/>
                            <a:pt x="157615" y="51240"/>
                          </a:cubicBezTo>
                          <a:cubicBezTo>
                            <a:pt x="163008" y="62027"/>
                            <a:pt x="168402" y="72815"/>
                            <a:pt x="171099" y="83602"/>
                          </a:cubicBezTo>
                          <a:cubicBezTo>
                            <a:pt x="173796" y="97086"/>
                            <a:pt x="176492" y="110570"/>
                            <a:pt x="176492" y="124054"/>
                          </a:cubicBezTo>
                          <a:cubicBezTo>
                            <a:pt x="176492" y="124054"/>
                            <a:pt x="176492" y="124054"/>
                            <a:pt x="176492" y="124054"/>
                          </a:cubicBezTo>
                          <a:cubicBezTo>
                            <a:pt x="176492" y="110570"/>
                            <a:pt x="173796" y="99783"/>
                            <a:pt x="171099" y="88996"/>
                          </a:cubicBezTo>
                          <a:cubicBezTo>
                            <a:pt x="168402" y="78208"/>
                            <a:pt x="163008" y="67421"/>
                            <a:pt x="157615" y="59330"/>
                          </a:cubicBezTo>
                          <a:cubicBezTo>
                            <a:pt x="146828" y="40453"/>
                            <a:pt x="133344" y="26968"/>
                            <a:pt x="117163" y="18878"/>
                          </a:cubicBezTo>
                          <a:cubicBezTo>
                            <a:pt x="98284" y="8091"/>
                            <a:pt x="82103" y="8091"/>
                            <a:pt x="60529" y="10787"/>
                          </a:cubicBezTo>
                          <a:cubicBezTo>
                            <a:pt x="49742" y="13484"/>
                            <a:pt x="41651" y="13484"/>
                            <a:pt x="30864" y="16181"/>
                          </a:cubicBezTo>
                          <a:cubicBezTo>
                            <a:pt x="20076" y="16181"/>
                            <a:pt x="11986" y="24271"/>
                            <a:pt x="1198" y="26968"/>
                          </a:cubicBezTo>
                          <a:cubicBezTo>
                            <a:pt x="1198" y="29665"/>
                            <a:pt x="-1498" y="26968"/>
                            <a:pt x="1198" y="26968"/>
                          </a:cubicBezTo>
                          <a:close/>
                        </a:path>
                      </a:pathLst>
                    </a:custGeom>
                    <a:solidFill>
                      <a:srgbClr val="DCFB8E">
                        <a:alpha val="60000"/>
                      </a:srgbClr>
                    </a:solidFill>
                    <a:ln w="26947" cap="flat">
                      <a:noFill/>
                      <a:prstDash val="solid"/>
                      <a:miter/>
                    </a:ln>
                  </p:spPr>
                  <p:txBody>
                    <a:bodyPr rtlCol="1" anchor="ctr"/>
                    <a:lstStyle/>
                    <a:p>
                      <a:endParaRPr lang="ar-SA"/>
                    </a:p>
                  </p:txBody>
                </p:sp>
                <p:sp>
                  <p:nvSpPr>
                    <p:cNvPr id="226" name="شكل حر: شكل 2147">
                      <a:extLst>
                        <a:ext uri="{FF2B5EF4-FFF2-40B4-BE49-F238E27FC236}">
                          <a16:creationId xmlns:a16="http://schemas.microsoft.com/office/drawing/2014/main" id="{B1D3E49D-057F-4453-A16F-51057349BB60}"/>
                        </a:ext>
                      </a:extLst>
                    </p:cNvPr>
                    <p:cNvSpPr/>
                    <p:nvPr/>
                  </p:nvSpPr>
                  <p:spPr>
                    <a:xfrm>
                      <a:off x="7580796" y="6372614"/>
                      <a:ext cx="26968" cy="1198"/>
                    </a:xfrm>
                    <a:custGeom>
                      <a:avLst/>
                      <a:gdLst>
                        <a:gd name="connsiteX0" fmla="*/ 0 w 26968"/>
                        <a:gd name="connsiteY0" fmla="*/ 0 h 1198"/>
                        <a:gd name="connsiteX1" fmla="*/ 0 w 26968"/>
                        <a:gd name="connsiteY1" fmla="*/ 0 h 1198"/>
                        <a:gd name="connsiteX2" fmla="*/ 0 w 26968"/>
                        <a:gd name="connsiteY2" fmla="*/ 0 h 1198"/>
                      </a:gdLst>
                      <a:ahLst/>
                      <a:cxnLst>
                        <a:cxn ang="0">
                          <a:pos x="connsiteX0" y="connsiteY0"/>
                        </a:cxn>
                        <a:cxn ang="0">
                          <a:pos x="connsiteX1" y="connsiteY1"/>
                        </a:cxn>
                        <a:cxn ang="0">
                          <a:pos x="connsiteX2" y="connsiteY2"/>
                        </a:cxn>
                      </a:cxnLst>
                      <a:rect l="l" t="t" r="r" b="b"/>
                      <a:pathLst>
                        <a:path w="26968" h="1198">
                          <a:moveTo>
                            <a:pt x="0" y="0"/>
                          </a:moveTo>
                          <a:cubicBezTo>
                            <a:pt x="0" y="0"/>
                            <a:pt x="0" y="2697"/>
                            <a:pt x="0" y="0"/>
                          </a:cubicBezTo>
                          <a:cubicBezTo>
                            <a:pt x="0" y="2697"/>
                            <a:pt x="0" y="0"/>
                            <a:pt x="0" y="0"/>
                          </a:cubicBezTo>
                          <a:close/>
                        </a:path>
                      </a:pathLst>
                    </a:custGeom>
                    <a:solidFill>
                      <a:srgbClr val="DCFB8E">
                        <a:alpha val="60000"/>
                      </a:srgbClr>
                    </a:solidFill>
                    <a:ln w="26947" cap="flat">
                      <a:noFill/>
                      <a:prstDash val="solid"/>
                      <a:miter/>
                    </a:ln>
                  </p:spPr>
                  <p:txBody>
                    <a:bodyPr rtlCol="1" anchor="ctr"/>
                    <a:lstStyle/>
                    <a:p>
                      <a:endParaRPr lang="ar-SA"/>
                    </a:p>
                  </p:txBody>
                </p:sp>
                <p:sp>
                  <p:nvSpPr>
                    <p:cNvPr id="227" name="شكل حر: شكل 2148">
                      <a:extLst>
                        <a:ext uri="{FF2B5EF4-FFF2-40B4-BE49-F238E27FC236}">
                          <a16:creationId xmlns:a16="http://schemas.microsoft.com/office/drawing/2014/main" id="{6296D6C6-269B-4830-A066-787798A19BD1}"/>
                        </a:ext>
                      </a:extLst>
                    </p:cNvPr>
                    <p:cNvSpPr/>
                    <p:nvPr/>
                  </p:nvSpPr>
                  <p:spPr>
                    <a:xfrm>
                      <a:off x="7540344" y="6173048"/>
                      <a:ext cx="126750" cy="249307"/>
                    </a:xfrm>
                    <a:custGeom>
                      <a:avLst/>
                      <a:gdLst>
                        <a:gd name="connsiteX0" fmla="*/ 16181 w 126750"/>
                        <a:gd name="connsiteY0" fmla="*/ 172598 h 249307"/>
                        <a:gd name="connsiteX1" fmla="*/ 45846 w 126750"/>
                        <a:gd name="connsiteY1" fmla="*/ 102480 h 249307"/>
                        <a:gd name="connsiteX2" fmla="*/ 62027 w 126750"/>
                        <a:gd name="connsiteY2" fmla="*/ 67421 h 249307"/>
                        <a:gd name="connsiteX3" fmla="*/ 80905 w 126750"/>
                        <a:gd name="connsiteY3" fmla="*/ 40452 h 249307"/>
                        <a:gd name="connsiteX4" fmla="*/ 126751 w 126750"/>
                        <a:gd name="connsiteY4" fmla="*/ 0 h 249307"/>
                        <a:gd name="connsiteX5" fmla="*/ 126751 w 126750"/>
                        <a:gd name="connsiteY5" fmla="*/ 0 h 249307"/>
                        <a:gd name="connsiteX6" fmla="*/ 83602 w 126750"/>
                        <a:gd name="connsiteY6" fmla="*/ 43149 h 249307"/>
                        <a:gd name="connsiteX7" fmla="*/ 64724 w 126750"/>
                        <a:gd name="connsiteY7" fmla="*/ 70118 h 249307"/>
                        <a:gd name="connsiteX8" fmla="*/ 51240 w 126750"/>
                        <a:gd name="connsiteY8" fmla="*/ 102480 h 249307"/>
                        <a:gd name="connsiteX9" fmla="*/ 35058 w 126750"/>
                        <a:gd name="connsiteY9" fmla="*/ 132145 h 249307"/>
                        <a:gd name="connsiteX10" fmla="*/ 21574 w 126750"/>
                        <a:gd name="connsiteY10" fmla="*/ 169901 h 249307"/>
                        <a:gd name="connsiteX11" fmla="*/ 2697 w 126750"/>
                        <a:gd name="connsiteY11" fmla="*/ 248109 h 249307"/>
                        <a:gd name="connsiteX12" fmla="*/ 0 w 126750"/>
                        <a:gd name="connsiteY12" fmla="*/ 248109 h 249307"/>
                        <a:gd name="connsiteX13" fmla="*/ 16181 w 126750"/>
                        <a:gd name="connsiteY13" fmla="*/ 172598 h 249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6750" h="249307">
                          <a:moveTo>
                            <a:pt x="16181" y="172598"/>
                          </a:moveTo>
                          <a:cubicBezTo>
                            <a:pt x="24271" y="148326"/>
                            <a:pt x="32361" y="124054"/>
                            <a:pt x="45846" y="102480"/>
                          </a:cubicBezTo>
                          <a:cubicBezTo>
                            <a:pt x="51240" y="91693"/>
                            <a:pt x="56634" y="78208"/>
                            <a:pt x="62027" y="67421"/>
                          </a:cubicBezTo>
                          <a:cubicBezTo>
                            <a:pt x="67421" y="59331"/>
                            <a:pt x="72814" y="48543"/>
                            <a:pt x="80905" y="40452"/>
                          </a:cubicBezTo>
                          <a:cubicBezTo>
                            <a:pt x="94389" y="24272"/>
                            <a:pt x="110570" y="10788"/>
                            <a:pt x="126751" y="0"/>
                          </a:cubicBezTo>
                          <a:cubicBezTo>
                            <a:pt x="126751" y="0"/>
                            <a:pt x="126751" y="0"/>
                            <a:pt x="126751" y="0"/>
                          </a:cubicBezTo>
                          <a:cubicBezTo>
                            <a:pt x="110570" y="10788"/>
                            <a:pt x="94389" y="24272"/>
                            <a:pt x="83602" y="43149"/>
                          </a:cubicBezTo>
                          <a:cubicBezTo>
                            <a:pt x="75511" y="51240"/>
                            <a:pt x="70118" y="62027"/>
                            <a:pt x="64724" y="70118"/>
                          </a:cubicBezTo>
                          <a:cubicBezTo>
                            <a:pt x="59330" y="80905"/>
                            <a:pt x="56634" y="91693"/>
                            <a:pt x="51240" y="102480"/>
                          </a:cubicBezTo>
                          <a:cubicBezTo>
                            <a:pt x="45846" y="113267"/>
                            <a:pt x="40452" y="121357"/>
                            <a:pt x="35058" y="132145"/>
                          </a:cubicBezTo>
                          <a:cubicBezTo>
                            <a:pt x="29665" y="145629"/>
                            <a:pt x="24271" y="156416"/>
                            <a:pt x="21574" y="169901"/>
                          </a:cubicBezTo>
                          <a:cubicBezTo>
                            <a:pt x="13484" y="194172"/>
                            <a:pt x="5393" y="221141"/>
                            <a:pt x="2697" y="248109"/>
                          </a:cubicBezTo>
                          <a:cubicBezTo>
                            <a:pt x="2697" y="250806"/>
                            <a:pt x="0" y="248109"/>
                            <a:pt x="0" y="248109"/>
                          </a:cubicBezTo>
                          <a:cubicBezTo>
                            <a:pt x="0" y="226534"/>
                            <a:pt x="10787" y="199566"/>
                            <a:pt x="16181" y="172598"/>
                          </a:cubicBezTo>
                          <a:close/>
                        </a:path>
                      </a:pathLst>
                    </a:custGeom>
                    <a:solidFill>
                      <a:srgbClr val="DCFB8E">
                        <a:alpha val="60000"/>
                      </a:srgbClr>
                    </a:solidFill>
                    <a:ln w="26947" cap="flat">
                      <a:noFill/>
                      <a:prstDash val="solid"/>
                      <a:miter/>
                    </a:ln>
                  </p:spPr>
                  <p:txBody>
                    <a:bodyPr rtlCol="1" anchor="ctr"/>
                    <a:lstStyle/>
                    <a:p>
                      <a:endParaRPr lang="ar-SA"/>
                    </a:p>
                  </p:txBody>
                </p:sp>
              </p:grpSp>
              <p:grpSp>
                <p:nvGrpSpPr>
                  <p:cNvPr id="160" name="رسم 4">
                    <a:extLst>
                      <a:ext uri="{FF2B5EF4-FFF2-40B4-BE49-F238E27FC236}">
                        <a16:creationId xmlns:a16="http://schemas.microsoft.com/office/drawing/2014/main" id="{52267FF3-7A12-49A3-A283-66717A17B5EA}"/>
                      </a:ext>
                    </a:extLst>
                  </p:cNvPr>
                  <p:cNvGrpSpPr/>
                  <p:nvPr/>
                </p:nvGrpSpPr>
                <p:grpSpPr>
                  <a:xfrm>
                    <a:off x="5172525" y="6242431"/>
                    <a:ext cx="666117" cy="790906"/>
                    <a:chOff x="5172525" y="6242431"/>
                    <a:chExt cx="666117" cy="790906"/>
                  </a:xfrm>
                  <a:solidFill>
                    <a:schemeClr val="accent1"/>
                  </a:solidFill>
                </p:grpSpPr>
                <p:sp>
                  <p:nvSpPr>
                    <p:cNvPr id="184" name="شكل حر: شكل 2150">
                      <a:extLst>
                        <a:ext uri="{FF2B5EF4-FFF2-40B4-BE49-F238E27FC236}">
                          <a16:creationId xmlns:a16="http://schemas.microsoft.com/office/drawing/2014/main" id="{9F505A47-1606-46B3-9952-665D37F90166}"/>
                        </a:ext>
                      </a:extLst>
                    </p:cNvPr>
                    <p:cNvSpPr/>
                    <p:nvPr/>
                  </p:nvSpPr>
                  <p:spPr>
                    <a:xfrm>
                      <a:off x="5218371" y="6242431"/>
                      <a:ext cx="153719" cy="599431"/>
                    </a:xfrm>
                    <a:custGeom>
                      <a:avLst/>
                      <a:gdLst>
                        <a:gd name="connsiteX0" fmla="*/ 2697 w 153719"/>
                        <a:gd name="connsiteY0" fmla="*/ 735 h 599431"/>
                        <a:gd name="connsiteX1" fmla="*/ 32362 w 153719"/>
                        <a:gd name="connsiteY1" fmla="*/ 57369 h 599431"/>
                        <a:gd name="connsiteX2" fmla="*/ 64724 w 153719"/>
                        <a:gd name="connsiteY2" fmla="*/ 122093 h 599431"/>
                        <a:gd name="connsiteX3" fmla="*/ 107873 w 153719"/>
                        <a:gd name="connsiteY3" fmla="*/ 254237 h 599431"/>
                        <a:gd name="connsiteX4" fmla="*/ 148326 w 153719"/>
                        <a:gd name="connsiteY4" fmla="*/ 540102 h 599431"/>
                        <a:gd name="connsiteX5" fmla="*/ 153719 w 153719"/>
                        <a:gd name="connsiteY5" fmla="*/ 599432 h 599431"/>
                        <a:gd name="connsiteX6" fmla="*/ 102480 w 153719"/>
                        <a:gd name="connsiteY6" fmla="*/ 265025 h 599431"/>
                        <a:gd name="connsiteX7" fmla="*/ 59330 w 153719"/>
                        <a:gd name="connsiteY7" fmla="*/ 132880 h 599431"/>
                        <a:gd name="connsiteX8" fmla="*/ 0 w 153719"/>
                        <a:gd name="connsiteY8" fmla="*/ 6129 h 599431"/>
                        <a:gd name="connsiteX9" fmla="*/ 2697 w 153719"/>
                        <a:gd name="connsiteY9" fmla="*/ 735 h 599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719" h="599431">
                          <a:moveTo>
                            <a:pt x="2697" y="735"/>
                          </a:moveTo>
                          <a:cubicBezTo>
                            <a:pt x="13484" y="16916"/>
                            <a:pt x="24271" y="38491"/>
                            <a:pt x="32362" y="57369"/>
                          </a:cubicBezTo>
                          <a:cubicBezTo>
                            <a:pt x="43149" y="78943"/>
                            <a:pt x="53937" y="100518"/>
                            <a:pt x="64724" y="122093"/>
                          </a:cubicBezTo>
                          <a:cubicBezTo>
                            <a:pt x="83602" y="162545"/>
                            <a:pt x="97086" y="208391"/>
                            <a:pt x="107873" y="254237"/>
                          </a:cubicBezTo>
                          <a:cubicBezTo>
                            <a:pt x="129448" y="345930"/>
                            <a:pt x="142932" y="443015"/>
                            <a:pt x="148326" y="540102"/>
                          </a:cubicBezTo>
                          <a:cubicBezTo>
                            <a:pt x="148326" y="542799"/>
                            <a:pt x="153719" y="599432"/>
                            <a:pt x="153719" y="599432"/>
                          </a:cubicBezTo>
                          <a:cubicBezTo>
                            <a:pt x="142932" y="505043"/>
                            <a:pt x="126751" y="354020"/>
                            <a:pt x="102480" y="265025"/>
                          </a:cubicBezTo>
                          <a:cubicBezTo>
                            <a:pt x="91692" y="219179"/>
                            <a:pt x="75511" y="173332"/>
                            <a:pt x="59330" y="132880"/>
                          </a:cubicBezTo>
                          <a:cubicBezTo>
                            <a:pt x="40452" y="89731"/>
                            <a:pt x="21575" y="46581"/>
                            <a:pt x="0" y="6129"/>
                          </a:cubicBezTo>
                          <a:cubicBezTo>
                            <a:pt x="0" y="3432"/>
                            <a:pt x="0" y="-1962"/>
                            <a:pt x="2697" y="735"/>
                          </a:cubicBezTo>
                          <a:close/>
                        </a:path>
                      </a:pathLst>
                    </a:custGeom>
                    <a:solidFill>
                      <a:srgbClr val="DCFB8E">
                        <a:alpha val="30000"/>
                      </a:srgbClr>
                    </a:solidFill>
                    <a:ln w="26947" cap="flat">
                      <a:noFill/>
                      <a:prstDash val="solid"/>
                      <a:miter/>
                    </a:ln>
                  </p:spPr>
                  <p:txBody>
                    <a:bodyPr rtlCol="1" anchor="ctr"/>
                    <a:lstStyle/>
                    <a:p>
                      <a:endParaRPr lang="ar-SA"/>
                    </a:p>
                  </p:txBody>
                </p:sp>
                <p:sp>
                  <p:nvSpPr>
                    <p:cNvPr id="185" name="شكل حر: شكل 2151">
                      <a:extLst>
                        <a:ext uri="{FF2B5EF4-FFF2-40B4-BE49-F238E27FC236}">
                          <a16:creationId xmlns:a16="http://schemas.microsoft.com/office/drawing/2014/main" id="{4957EA4D-9D2C-4F58-81DD-11B5191B29FA}"/>
                        </a:ext>
                      </a:extLst>
                    </p:cNvPr>
                    <p:cNvSpPr/>
                    <p:nvPr/>
                  </p:nvSpPr>
                  <p:spPr>
                    <a:xfrm>
                      <a:off x="5172525" y="6283619"/>
                      <a:ext cx="148325" cy="747022"/>
                    </a:xfrm>
                    <a:custGeom>
                      <a:avLst/>
                      <a:gdLst>
                        <a:gd name="connsiteX0" fmla="*/ 45846 w 148325"/>
                        <a:gd name="connsiteY0" fmla="*/ 747023 h 747022"/>
                        <a:gd name="connsiteX1" fmla="*/ 0 w 148325"/>
                        <a:gd name="connsiteY1" fmla="*/ 747023 h 747022"/>
                        <a:gd name="connsiteX2" fmla="*/ 75511 w 148325"/>
                        <a:gd name="connsiteY2" fmla="*/ 183385 h 747022"/>
                        <a:gd name="connsiteX3" fmla="*/ 148326 w 148325"/>
                        <a:gd name="connsiteY3" fmla="*/ 0 h 747022"/>
                        <a:gd name="connsiteX4" fmla="*/ 45846 w 148325"/>
                        <a:gd name="connsiteY4" fmla="*/ 722751 h 747022"/>
                        <a:gd name="connsiteX5" fmla="*/ 45846 w 148325"/>
                        <a:gd name="connsiteY5" fmla="*/ 747023 h 747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325" h="747022">
                          <a:moveTo>
                            <a:pt x="45846" y="747023"/>
                          </a:moveTo>
                          <a:lnTo>
                            <a:pt x="0" y="747023"/>
                          </a:lnTo>
                          <a:cubicBezTo>
                            <a:pt x="8091" y="555548"/>
                            <a:pt x="29665" y="369466"/>
                            <a:pt x="75511" y="183385"/>
                          </a:cubicBezTo>
                          <a:cubicBezTo>
                            <a:pt x="94389" y="118660"/>
                            <a:pt x="121357" y="59330"/>
                            <a:pt x="148326" y="0"/>
                          </a:cubicBezTo>
                          <a:cubicBezTo>
                            <a:pt x="137538" y="51240"/>
                            <a:pt x="51240" y="660724"/>
                            <a:pt x="45846" y="722751"/>
                          </a:cubicBezTo>
                          <a:cubicBezTo>
                            <a:pt x="45846" y="728145"/>
                            <a:pt x="45846" y="736235"/>
                            <a:pt x="45846" y="747023"/>
                          </a:cubicBezTo>
                          <a:close/>
                        </a:path>
                      </a:pathLst>
                    </a:custGeom>
                    <a:solidFill>
                      <a:srgbClr val="003B18"/>
                    </a:solidFill>
                    <a:ln w="26947" cap="flat">
                      <a:noFill/>
                      <a:prstDash val="solid"/>
                      <a:miter/>
                    </a:ln>
                  </p:spPr>
                  <p:txBody>
                    <a:bodyPr rtlCol="1" anchor="ctr"/>
                    <a:lstStyle/>
                    <a:p>
                      <a:endParaRPr lang="ar-SA"/>
                    </a:p>
                  </p:txBody>
                </p:sp>
                <p:sp>
                  <p:nvSpPr>
                    <p:cNvPr id="186" name="شكل حر: شكل 2152">
                      <a:extLst>
                        <a:ext uri="{FF2B5EF4-FFF2-40B4-BE49-F238E27FC236}">
                          <a16:creationId xmlns:a16="http://schemas.microsoft.com/office/drawing/2014/main" id="{9DEE698D-862F-4737-B9DD-C73B0783C523}"/>
                        </a:ext>
                      </a:extLst>
                    </p:cNvPr>
                    <p:cNvSpPr/>
                    <p:nvPr/>
                  </p:nvSpPr>
                  <p:spPr>
                    <a:xfrm>
                      <a:off x="5280398" y="6305193"/>
                      <a:ext cx="558244" cy="725448"/>
                    </a:xfrm>
                    <a:custGeom>
                      <a:avLst/>
                      <a:gdLst>
                        <a:gd name="connsiteX0" fmla="*/ 469249 w 558244"/>
                        <a:gd name="connsiteY0" fmla="*/ 80905 h 725448"/>
                        <a:gd name="connsiteX1" fmla="*/ 307439 w 558244"/>
                        <a:gd name="connsiteY1" fmla="*/ 337104 h 725448"/>
                        <a:gd name="connsiteX2" fmla="*/ 153719 w 558244"/>
                        <a:gd name="connsiteY2" fmla="*/ 593303 h 725448"/>
                        <a:gd name="connsiteX3" fmla="*/ 102480 w 558244"/>
                        <a:gd name="connsiteY3" fmla="*/ 725448 h 725448"/>
                        <a:gd name="connsiteX4" fmla="*/ 0 w 558244"/>
                        <a:gd name="connsiteY4" fmla="*/ 725448 h 725448"/>
                        <a:gd name="connsiteX5" fmla="*/ 140235 w 558244"/>
                        <a:gd name="connsiteY5" fmla="*/ 310136 h 725448"/>
                        <a:gd name="connsiteX6" fmla="*/ 337104 w 558244"/>
                        <a:gd name="connsiteY6" fmla="*/ 86299 h 725448"/>
                        <a:gd name="connsiteX7" fmla="*/ 558244 w 558244"/>
                        <a:gd name="connsiteY7" fmla="*/ 0 h 725448"/>
                        <a:gd name="connsiteX8" fmla="*/ 469249 w 558244"/>
                        <a:gd name="connsiteY8" fmla="*/ 80905 h 725448"/>
                        <a:gd name="connsiteX9" fmla="*/ 469249 w 558244"/>
                        <a:gd name="connsiteY9" fmla="*/ 80905 h 725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8244" h="725448">
                          <a:moveTo>
                            <a:pt x="469249" y="80905"/>
                          </a:moveTo>
                          <a:cubicBezTo>
                            <a:pt x="396434" y="148326"/>
                            <a:pt x="366769" y="256199"/>
                            <a:pt x="307439" y="337104"/>
                          </a:cubicBezTo>
                          <a:cubicBezTo>
                            <a:pt x="250806" y="418009"/>
                            <a:pt x="196869" y="501611"/>
                            <a:pt x="153719" y="593303"/>
                          </a:cubicBezTo>
                          <a:cubicBezTo>
                            <a:pt x="134842" y="636452"/>
                            <a:pt x="115964" y="679602"/>
                            <a:pt x="102480" y="725448"/>
                          </a:cubicBezTo>
                          <a:lnTo>
                            <a:pt x="0" y="725448"/>
                          </a:lnTo>
                          <a:cubicBezTo>
                            <a:pt x="26968" y="579819"/>
                            <a:pt x="70117" y="439584"/>
                            <a:pt x="140235" y="310136"/>
                          </a:cubicBezTo>
                          <a:cubicBezTo>
                            <a:pt x="188778" y="221140"/>
                            <a:pt x="258896" y="148326"/>
                            <a:pt x="337104" y="86299"/>
                          </a:cubicBezTo>
                          <a:cubicBezTo>
                            <a:pt x="401828" y="37755"/>
                            <a:pt x="477339" y="18878"/>
                            <a:pt x="558244" y="0"/>
                          </a:cubicBezTo>
                          <a:cubicBezTo>
                            <a:pt x="528579" y="26968"/>
                            <a:pt x="498914" y="53937"/>
                            <a:pt x="469249" y="80905"/>
                          </a:cubicBezTo>
                          <a:cubicBezTo>
                            <a:pt x="447674" y="99783"/>
                            <a:pt x="463855" y="83602"/>
                            <a:pt x="469249" y="80905"/>
                          </a:cubicBezTo>
                          <a:close/>
                        </a:path>
                      </a:pathLst>
                    </a:custGeom>
                    <a:solidFill>
                      <a:srgbClr val="00374E"/>
                    </a:solidFill>
                    <a:ln w="26947" cap="flat">
                      <a:noFill/>
                      <a:prstDash val="solid"/>
                      <a:miter/>
                    </a:ln>
                  </p:spPr>
                  <p:txBody>
                    <a:bodyPr rtlCol="1" anchor="ctr"/>
                    <a:lstStyle/>
                    <a:p>
                      <a:endParaRPr lang="ar-SA"/>
                    </a:p>
                  </p:txBody>
                </p:sp>
                <p:sp>
                  <p:nvSpPr>
                    <p:cNvPr id="187" name="شكل حر: شكل 2153">
                      <a:extLst>
                        <a:ext uri="{FF2B5EF4-FFF2-40B4-BE49-F238E27FC236}">
                          <a16:creationId xmlns:a16="http://schemas.microsoft.com/office/drawing/2014/main" id="{E185FBB7-F5AB-4F61-8EC8-A456943FAB78}"/>
                        </a:ext>
                      </a:extLst>
                    </p:cNvPr>
                    <p:cNvSpPr/>
                    <p:nvPr/>
                  </p:nvSpPr>
                  <p:spPr>
                    <a:xfrm>
                      <a:off x="5280398" y="6310587"/>
                      <a:ext cx="536669" cy="720054"/>
                    </a:xfrm>
                    <a:custGeom>
                      <a:avLst/>
                      <a:gdLst>
                        <a:gd name="connsiteX0" fmla="*/ 48543 w 536669"/>
                        <a:gd name="connsiteY0" fmla="*/ 720055 h 720054"/>
                        <a:gd name="connsiteX1" fmla="*/ 0 w 536669"/>
                        <a:gd name="connsiteY1" fmla="*/ 720055 h 720054"/>
                        <a:gd name="connsiteX2" fmla="*/ 140235 w 536669"/>
                        <a:gd name="connsiteY2" fmla="*/ 304742 h 720054"/>
                        <a:gd name="connsiteX3" fmla="*/ 337104 w 536669"/>
                        <a:gd name="connsiteY3" fmla="*/ 80905 h 720054"/>
                        <a:gd name="connsiteX4" fmla="*/ 536670 w 536669"/>
                        <a:gd name="connsiteY4" fmla="*/ 0 h 720054"/>
                        <a:gd name="connsiteX5" fmla="*/ 48543 w 536669"/>
                        <a:gd name="connsiteY5" fmla="*/ 720055 h 720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6669" h="720054">
                          <a:moveTo>
                            <a:pt x="48543" y="720055"/>
                          </a:moveTo>
                          <a:lnTo>
                            <a:pt x="0" y="720055"/>
                          </a:lnTo>
                          <a:cubicBezTo>
                            <a:pt x="26968" y="574425"/>
                            <a:pt x="70117" y="434190"/>
                            <a:pt x="140235" y="304742"/>
                          </a:cubicBezTo>
                          <a:cubicBezTo>
                            <a:pt x="188778" y="215747"/>
                            <a:pt x="258896" y="142932"/>
                            <a:pt x="337104" y="80905"/>
                          </a:cubicBezTo>
                          <a:cubicBezTo>
                            <a:pt x="396434" y="35059"/>
                            <a:pt x="466552" y="16181"/>
                            <a:pt x="536670" y="0"/>
                          </a:cubicBezTo>
                          <a:cubicBezTo>
                            <a:pt x="256199" y="134842"/>
                            <a:pt x="115964" y="415312"/>
                            <a:pt x="48543" y="720055"/>
                          </a:cubicBezTo>
                          <a:close/>
                        </a:path>
                      </a:pathLst>
                    </a:custGeom>
                    <a:solidFill>
                      <a:srgbClr val="11521E"/>
                    </a:solidFill>
                    <a:ln w="26947" cap="flat">
                      <a:noFill/>
                      <a:prstDash val="solid"/>
                      <a:miter/>
                    </a:ln>
                  </p:spPr>
                  <p:txBody>
                    <a:bodyPr rtlCol="1" anchor="ctr"/>
                    <a:lstStyle/>
                    <a:p>
                      <a:endParaRPr lang="ar-SA"/>
                    </a:p>
                  </p:txBody>
                </p:sp>
                <p:sp>
                  <p:nvSpPr>
                    <p:cNvPr id="188" name="شكل حر: شكل 2154">
                      <a:extLst>
                        <a:ext uri="{FF2B5EF4-FFF2-40B4-BE49-F238E27FC236}">
                          <a16:creationId xmlns:a16="http://schemas.microsoft.com/office/drawing/2014/main" id="{665BDB88-73C6-487C-9E6E-D6A1F166AD4F}"/>
                        </a:ext>
                      </a:extLst>
                    </p:cNvPr>
                    <p:cNvSpPr/>
                    <p:nvPr/>
                  </p:nvSpPr>
                  <p:spPr>
                    <a:xfrm>
                      <a:off x="5320850" y="6369162"/>
                      <a:ext cx="349008" cy="521243"/>
                    </a:xfrm>
                    <a:custGeom>
                      <a:avLst/>
                      <a:gdLst>
                        <a:gd name="connsiteX0" fmla="*/ 345195 w 349008"/>
                        <a:gd name="connsiteY0" fmla="*/ 755 h 521243"/>
                        <a:gd name="connsiteX1" fmla="*/ 288561 w 349008"/>
                        <a:gd name="connsiteY1" fmla="*/ 41207 h 521243"/>
                        <a:gd name="connsiteX2" fmla="*/ 229231 w 349008"/>
                        <a:gd name="connsiteY2" fmla="*/ 89751 h 521243"/>
                        <a:gd name="connsiteX3" fmla="*/ 137538 w 349008"/>
                        <a:gd name="connsiteY3" fmla="*/ 200321 h 521243"/>
                        <a:gd name="connsiteX4" fmla="*/ 18878 w 349008"/>
                        <a:gd name="connsiteY4" fmla="*/ 464610 h 521243"/>
                        <a:gd name="connsiteX5" fmla="*/ 0 w 349008"/>
                        <a:gd name="connsiteY5" fmla="*/ 521244 h 521243"/>
                        <a:gd name="connsiteX6" fmla="*/ 142932 w 349008"/>
                        <a:gd name="connsiteY6" fmla="*/ 213805 h 521243"/>
                        <a:gd name="connsiteX7" fmla="*/ 234624 w 349008"/>
                        <a:gd name="connsiteY7" fmla="*/ 103235 h 521243"/>
                        <a:gd name="connsiteX8" fmla="*/ 347891 w 349008"/>
                        <a:gd name="connsiteY8" fmla="*/ 3452 h 521243"/>
                        <a:gd name="connsiteX9" fmla="*/ 345195 w 349008"/>
                        <a:gd name="connsiteY9" fmla="*/ 755 h 521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9008" h="521243">
                          <a:moveTo>
                            <a:pt x="345195" y="755"/>
                          </a:moveTo>
                          <a:cubicBezTo>
                            <a:pt x="323620" y="11543"/>
                            <a:pt x="304742" y="27723"/>
                            <a:pt x="288561" y="41207"/>
                          </a:cubicBezTo>
                          <a:cubicBezTo>
                            <a:pt x="269683" y="57389"/>
                            <a:pt x="248109" y="73569"/>
                            <a:pt x="229231" y="89751"/>
                          </a:cubicBezTo>
                          <a:cubicBezTo>
                            <a:pt x="194172" y="122112"/>
                            <a:pt x="164507" y="159868"/>
                            <a:pt x="137538" y="200321"/>
                          </a:cubicBezTo>
                          <a:cubicBezTo>
                            <a:pt x="86299" y="281226"/>
                            <a:pt x="48543" y="372918"/>
                            <a:pt x="18878" y="464610"/>
                          </a:cubicBezTo>
                          <a:cubicBezTo>
                            <a:pt x="18878" y="467307"/>
                            <a:pt x="0" y="521244"/>
                            <a:pt x="0" y="521244"/>
                          </a:cubicBezTo>
                          <a:cubicBezTo>
                            <a:pt x="32362" y="432248"/>
                            <a:pt x="88996" y="289316"/>
                            <a:pt x="142932" y="213805"/>
                          </a:cubicBezTo>
                          <a:cubicBezTo>
                            <a:pt x="169901" y="173353"/>
                            <a:pt x="199565" y="135597"/>
                            <a:pt x="234624" y="103235"/>
                          </a:cubicBezTo>
                          <a:cubicBezTo>
                            <a:pt x="269683" y="68176"/>
                            <a:pt x="307439" y="35814"/>
                            <a:pt x="347891" y="3452"/>
                          </a:cubicBezTo>
                          <a:cubicBezTo>
                            <a:pt x="350588" y="3452"/>
                            <a:pt x="347891" y="-1942"/>
                            <a:pt x="345195" y="755"/>
                          </a:cubicBezTo>
                          <a:close/>
                        </a:path>
                      </a:pathLst>
                    </a:custGeom>
                    <a:solidFill>
                      <a:srgbClr val="DCFB8E">
                        <a:alpha val="30000"/>
                      </a:srgbClr>
                    </a:solidFill>
                    <a:ln w="26947" cap="flat">
                      <a:noFill/>
                      <a:prstDash val="solid"/>
                      <a:miter/>
                    </a:ln>
                  </p:spPr>
                  <p:txBody>
                    <a:bodyPr rtlCol="1" anchor="ctr"/>
                    <a:lstStyle/>
                    <a:p>
                      <a:endParaRPr lang="ar-SA"/>
                    </a:p>
                  </p:txBody>
                </p:sp>
                <p:sp>
                  <p:nvSpPr>
                    <p:cNvPr id="189" name="شكل حر: شكل 2155">
                      <a:extLst>
                        <a:ext uri="{FF2B5EF4-FFF2-40B4-BE49-F238E27FC236}">
                          <a16:creationId xmlns:a16="http://schemas.microsoft.com/office/drawing/2014/main" id="{E0B2A1BA-4AB6-4527-80E6-55D348418087}"/>
                        </a:ext>
                      </a:extLst>
                    </p:cNvPr>
                    <p:cNvSpPr/>
                    <p:nvPr/>
                  </p:nvSpPr>
                  <p:spPr>
                    <a:xfrm>
                      <a:off x="5339728" y="6355755"/>
                      <a:ext cx="148325" cy="674886"/>
                    </a:xfrm>
                    <a:custGeom>
                      <a:avLst/>
                      <a:gdLst>
                        <a:gd name="connsiteX0" fmla="*/ 67421 w 148325"/>
                        <a:gd name="connsiteY0" fmla="*/ 674887 h 674886"/>
                        <a:gd name="connsiteX1" fmla="*/ 0 w 148325"/>
                        <a:gd name="connsiteY1" fmla="*/ 674887 h 674886"/>
                        <a:gd name="connsiteX2" fmla="*/ 0 w 148325"/>
                        <a:gd name="connsiteY2" fmla="*/ 620950 h 674886"/>
                        <a:gd name="connsiteX3" fmla="*/ 0 w 148325"/>
                        <a:gd name="connsiteY3" fmla="*/ 620950 h 674886"/>
                        <a:gd name="connsiteX4" fmla="*/ 29665 w 148325"/>
                        <a:gd name="connsiteY4" fmla="*/ 275755 h 674886"/>
                        <a:gd name="connsiteX5" fmla="*/ 75511 w 148325"/>
                        <a:gd name="connsiteY5" fmla="*/ 122035 h 674886"/>
                        <a:gd name="connsiteX6" fmla="*/ 148326 w 148325"/>
                        <a:gd name="connsiteY6" fmla="*/ 678 h 674886"/>
                        <a:gd name="connsiteX7" fmla="*/ 67421 w 148325"/>
                        <a:gd name="connsiteY7" fmla="*/ 674887 h 674886"/>
                        <a:gd name="connsiteX8" fmla="*/ 67421 w 148325"/>
                        <a:gd name="connsiteY8" fmla="*/ 674887 h 674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325" h="674886">
                          <a:moveTo>
                            <a:pt x="67421" y="674887"/>
                          </a:moveTo>
                          <a:lnTo>
                            <a:pt x="0" y="674887"/>
                          </a:lnTo>
                          <a:cubicBezTo>
                            <a:pt x="0" y="650614"/>
                            <a:pt x="0" y="629040"/>
                            <a:pt x="0" y="620950"/>
                          </a:cubicBezTo>
                          <a:cubicBezTo>
                            <a:pt x="0" y="572406"/>
                            <a:pt x="0" y="602072"/>
                            <a:pt x="0" y="620950"/>
                          </a:cubicBezTo>
                          <a:cubicBezTo>
                            <a:pt x="0" y="504986"/>
                            <a:pt x="8091" y="389022"/>
                            <a:pt x="29665" y="275755"/>
                          </a:cubicBezTo>
                          <a:cubicBezTo>
                            <a:pt x="40452" y="221818"/>
                            <a:pt x="53937" y="170578"/>
                            <a:pt x="75511" y="122035"/>
                          </a:cubicBezTo>
                          <a:cubicBezTo>
                            <a:pt x="80905" y="111248"/>
                            <a:pt x="142932" y="-10109"/>
                            <a:pt x="148326" y="678"/>
                          </a:cubicBezTo>
                          <a:cubicBezTo>
                            <a:pt x="142932" y="678"/>
                            <a:pt x="70118" y="615556"/>
                            <a:pt x="67421" y="674887"/>
                          </a:cubicBezTo>
                          <a:cubicBezTo>
                            <a:pt x="67421" y="674887"/>
                            <a:pt x="67421" y="674887"/>
                            <a:pt x="67421" y="674887"/>
                          </a:cubicBezTo>
                          <a:close/>
                        </a:path>
                      </a:pathLst>
                    </a:custGeom>
                    <a:solidFill>
                      <a:srgbClr val="003B18"/>
                    </a:solidFill>
                    <a:ln w="26947" cap="flat">
                      <a:noFill/>
                      <a:prstDash val="solid"/>
                      <a:miter/>
                    </a:ln>
                  </p:spPr>
                  <p:txBody>
                    <a:bodyPr rtlCol="1" anchor="ctr"/>
                    <a:lstStyle/>
                    <a:p>
                      <a:endParaRPr lang="ar-SA"/>
                    </a:p>
                  </p:txBody>
                </p:sp>
                <p:sp>
                  <p:nvSpPr>
                    <p:cNvPr id="190" name="شكل حر: شكل 2156">
                      <a:extLst>
                        <a:ext uri="{FF2B5EF4-FFF2-40B4-BE49-F238E27FC236}">
                          <a16:creationId xmlns:a16="http://schemas.microsoft.com/office/drawing/2014/main" id="{1C0C6F3B-753F-4D15-939E-4A7C8A9B5115}"/>
                        </a:ext>
                      </a:extLst>
                    </p:cNvPr>
                    <p:cNvSpPr/>
                    <p:nvPr/>
                  </p:nvSpPr>
                  <p:spPr>
                    <a:xfrm>
                      <a:off x="5372090" y="6361827"/>
                      <a:ext cx="113266" cy="668814"/>
                    </a:xfrm>
                    <a:custGeom>
                      <a:avLst/>
                      <a:gdLst>
                        <a:gd name="connsiteX0" fmla="*/ 35059 w 113266"/>
                        <a:gd name="connsiteY0" fmla="*/ 668815 h 668814"/>
                        <a:gd name="connsiteX1" fmla="*/ 0 w 113266"/>
                        <a:gd name="connsiteY1" fmla="*/ 668815 h 668814"/>
                        <a:gd name="connsiteX2" fmla="*/ 56634 w 113266"/>
                        <a:gd name="connsiteY2" fmla="*/ 169901 h 668814"/>
                        <a:gd name="connsiteX3" fmla="*/ 113267 w 113266"/>
                        <a:gd name="connsiteY3" fmla="*/ 0 h 668814"/>
                        <a:gd name="connsiteX4" fmla="*/ 35059 w 113266"/>
                        <a:gd name="connsiteY4" fmla="*/ 668815 h 668814"/>
                        <a:gd name="connsiteX5" fmla="*/ 35059 w 113266"/>
                        <a:gd name="connsiteY5" fmla="*/ 668815 h 668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266" h="668814">
                          <a:moveTo>
                            <a:pt x="35059" y="668815"/>
                          </a:moveTo>
                          <a:lnTo>
                            <a:pt x="0" y="668815"/>
                          </a:lnTo>
                          <a:cubicBezTo>
                            <a:pt x="5394" y="498914"/>
                            <a:pt x="24272" y="334408"/>
                            <a:pt x="56634" y="169901"/>
                          </a:cubicBezTo>
                          <a:cubicBezTo>
                            <a:pt x="70118" y="110570"/>
                            <a:pt x="91693" y="56634"/>
                            <a:pt x="113267" y="0"/>
                          </a:cubicBezTo>
                          <a:cubicBezTo>
                            <a:pt x="105177" y="48543"/>
                            <a:pt x="37756" y="612181"/>
                            <a:pt x="35059" y="668815"/>
                          </a:cubicBezTo>
                          <a:cubicBezTo>
                            <a:pt x="35059" y="668815"/>
                            <a:pt x="35059" y="668815"/>
                            <a:pt x="35059" y="668815"/>
                          </a:cubicBezTo>
                          <a:close/>
                        </a:path>
                      </a:pathLst>
                    </a:custGeom>
                    <a:solidFill>
                      <a:srgbClr val="003B18"/>
                    </a:solidFill>
                    <a:ln w="26947" cap="flat">
                      <a:noFill/>
                      <a:prstDash val="solid"/>
                      <a:miter/>
                    </a:ln>
                  </p:spPr>
                  <p:txBody>
                    <a:bodyPr rtlCol="1" anchor="ctr"/>
                    <a:lstStyle/>
                    <a:p>
                      <a:endParaRPr lang="ar-SA"/>
                    </a:p>
                  </p:txBody>
                </p:sp>
                <p:sp>
                  <p:nvSpPr>
                    <p:cNvPr id="191" name="شكل حر: شكل 2157">
                      <a:extLst>
                        <a:ext uri="{FF2B5EF4-FFF2-40B4-BE49-F238E27FC236}">
                          <a16:creationId xmlns:a16="http://schemas.microsoft.com/office/drawing/2014/main" id="{AA2F87A1-4F8B-44C0-B714-7B28D410713D}"/>
                        </a:ext>
                      </a:extLst>
                    </p:cNvPr>
                    <p:cNvSpPr/>
                    <p:nvPr/>
                  </p:nvSpPr>
                  <p:spPr>
                    <a:xfrm>
                      <a:off x="5541991" y="6843549"/>
                      <a:ext cx="156576" cy="138596"/>
                    </a:xfrm>
                    <a:custGeom>
                      <a:avLst/>
                      <a:gdLst>
                        <a:gd name="connsiteX0" fmla="*/ 102480 w 156576"/>
                        <a:gd name="connsiteY0" fmla="*/ 9102 h 138596"/>
                        <a:gd name="connsiteX1" fmla="*/ 59330 w 156576"/>
                        <a:gd name="connsiteY1" fmla="*/ 1011 h 138596"/>
                        <a:gd name="connsiteX2" fmla="*/ 0 w 156576"/>
                        <a:gd name="connsiteY2" fmla="*/ 49554 h 138596"/>
                        <a:gd name="connsiteX3" fmla="*/ 70118 w 156576"/>
                        <a:gd name="connsiteY3" fmla="*/ 36070 h 138596"/>
                        <a:gd name="connsiteX4" fmla="*/ 126751 w 156576"/>
                        <a:gd name="connsiteY4" fmla="*/ 106188 h 138596"/>
                        <a:gd name="connsiteX5" fmla="*/ 156416 w 156576"/>
                        <a:gd name="connsiteY5" fmla="*/ 135853 h 138596"/>
                        <a:gd name="connsiteX6" fmla="*/ 102480 w 156576"/>
                        <a:gd name="connsiteY6" fmla="*/ 9102 h 138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6576" h="138596">
                          <a:moveTo>
                            <a:pt x="102480" y="9102"/>
                          </a:moveTo>
                          <a:cubicBezTo>
                            <a:pt x="88996" y="1011"/>
                            <a:pt x="75511" y="-1686"/>
                            <a:pt x="59330" y="1011"/>
                          </a:cubicBezTo>
                          <a:cubicBezTo>
                            <a:pt x="35059" y="3708"/>
                            <a:pt x="16181" y="25283"/>
                            <a:pt x="0" y="49554"/>
                          </a:cubicBezTo>
                          <a:cubicBezTo>
                            <a:pt x="18878" y="25283"/>
                            <a:pt x="43149" y="11799"/>
                            <a:pt x="70118" y="36070"/>
                          </a:cubicBezTo>
                          <a:cubicBezTo>
                            <a:pt x="91692" y="54948"/>
                            <a:pt x="107873" y="81916"/>
                            <a:pt x="126751" y="106188"/>
                          </a:cubicBezTo>
                          <a:cubicBezTo>
                            <a:pt x="126751" y="108884"/>
                            <a:pt x="159113" y="149337"/>
                            <a:pt x="156416" y="135853"/>
                          </a:cubicBezTo>
                          <a:cubicBezTo>
                            <a:pt x="145629" y="90007"/>
                            <a:pt x="129448" y="44160"/>
                            <a:pt x="102480" y="9102"/>
                          </a:cubicBezTo>
                          <a:close/>
                        </a:path>
                      </a:pathLst>
                    </a:custGeom>
                    <a:solidFill>
                      <a:srgbClr val="284A55"/>
                    </a:solidFill>
                    <a:ln w="26947" cap="flat">
                      <a:noFill/>
                      <a:prstDash val="solid"/>
                      <a:miter/>
                    </a:ln>
                  </p:spPr>
                  <p:txBody>
                    <a:bodyPr rtlCol="1" anchor="ctr"/>
                    <a:lstStyle/>
                    <a:p>
                      <a:endParaRPr lang="ar-SA"/>
                    </a:p>
                  </p:txBody>
                </p:sp>
                <p:sp>
                  <p:nvSpPr>
                    <p:cNvPr id="192" name="شكل حر: شكل 2158">
                      <a:extLst>
                        <a:ext uri="{FF2B5EF4-FFF2-40B4-BE49-F238E27FC236}">
                          <a16:creationId xmlns:a16="http://schemas.microsoft.com/office/drawing/2014/main" id="{6A46367B-F52F-4E88-A940-85BC87C6CE0A}"/>
                        </a:ext>
                      </a:extLst>
                    </p:cNvPr>
                    <p:cNvSpPr/>
                    <p:nvPr/>
                  </p:nvSpPr>
                  <p:spPr>
                    <a:xfrm>
                      <a:off x="5412543" y="6807519"/>
                      <a:ext cx="234624" cy="225819"/>
                    </a:xfrm>
                    <a:custGeom>
                      <a:avLst/>
                      <a:gdLst>
                        <a:gd name="connsiteX0" fmla="*/ 188778 w 234624"/>
                        <a:gd name="connsiteY0" fmla="*/ 37041 h 225819"/>
                        <a:gd name="connsiteX1" fmla="*/ 129448 w 234624"/>
                        <a:gd name="connsiteY1" fmla="*/ 85584 h 225819"/>
                        <a:gd name="connsiteX2" fmla="*/ 86299 w 234624"/>
                        <a:gd name="connsiteY2" fmla="*/ 169186 h 225819"/>
                        <a:gd name="connsiteX3" fmla="*/ 64724 w 234624"/>
                        <a:gd name="connsiteY3" fmla="*/ 225819 h 225819"/>
                        <a:gd name="connsiteX4" fmla="*/ 0 w 234624"/>
                        <a:gd name="connsiteY4" fmla="*/ 225819 h 225819"/>
                        <a:gd name="connsiteX5" fmla="*/ 53937 w 234624"/>
                        <a:gd name="connsiteY5" fmla="*/ 88281 h 225819"/>
                        <a:gd name="connsiteX6" fmla="*/ 124054 w 234624"/>
                        <a:gd name="connsiteY6" fmla="*/ 7376 h 225819"/>
                        <a:gd name="connsiteX7" fmla="*/ 129448 w 234624"/>
                        <a:gd name="connsiteY7" fmla="*/ 1982 h 225819"/>
                        <a:gd name="connsiteX8" fmla="*/ 210353 w 234624"/>
                        <a:gd name="connsiteY8" fmla="*/ 20860 h 225819"/>
                        <a:gd name="connsiteX9" fmla="*/ 234624 w 234624"/>
                        <a:gd name="connsiteY9" fmla="*/ 45132 h 225819"/>
                        <a:gd name="connsiteX10" fmla="*/ 188778 w 234624"/>
                        <a:gd name="connsiteY10" fmla="*/ 37041 h 225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4624" h="225819">
                          <a:moveTo>
                            <a:pt x="188778" y="37041"/>
                          </a:moveTo>
                          <a:cubicBezTo>
                            <a:pt x="164507" y="39738"/>
                            <a:pt x="145629" y="61313"/>
                            <a:pt x="129448" y="85584"/>
                          </a:cubicBezTo>
                          <a:cubicBezTo>
                            <a:pt x="110570" y="109856"/>
                            <a:pt x="94389" y="147611"/>
                            <a:pt x="86299" y="169186"/>
                          </a:cubicBezTo>
                          <a:cubicBezTo>
                            <a:pt x="78208" y="188064"/>
                            <a:pt x="72814" y="206942"/>
                            <a:pt x="64724" y="225819"/>
                          </a:cubicBezTo>
                          <a:lnTo>
                            <a:pt x="0" y="225819"/>
                          </a:lnTo>
                          <a:cubicBezTo>
                            <a:pt x="13484" y="177276"/>
                            <a:pt x="29665" y="131430"/>
                            <a:pt x="53937" y="88281"/>
                          </a:cubicBezTo>
                          <a:cubicBezTo>
                            <a:pt x="70118" y="55919"/>
                            <a:pt x="99783" y="34344"/>
                            <a:pt x="124054" y="7376"/>
                          </a:cubicBezTo>
                          <a:cubicBezTo>
                            <a:pt x="126751" y="4679"/>
                            <a:pt x="126751" y="4679"/>
                            <a:pt x="129448" y="1982"/>
                          </a:cubicBezTo>
                          <a:cubicBezTo>
                            <a:pt x="156416" y="-3411"/>
                            <a:pt x="186082" y="1982"/>
                            <a:pt x="210353" y="20860"/>
                          </a:cubicBezTo>
                          <a:cubicBezTo>
                            <a:pt x="218444" y="28951"/>
                            <a:pt x="226534" y="37041"/>
                            <a:pt x="234624" y="45132"/>
                          </a:cubicBezTo>
                          <a:cubicBezTo>
                            <a:pt x="221140" y="37041"/>
                            <a:pt x="204959" y="31648"/>
                            <a:pt x="188778" y="37041"/>
                          </a:cubicBezTo>
                          <a:close/>
                        </a:path>
                      </a:pathLst>
                    </a:custGeom>
                    <a:solidFill>
                      <a:srgbClr val="00374E"/>
                    </a:solidFill>
                    <a:ln w="26947" cap="flat">
                      <a:noFill/>
                      <a:prstDash val="solid"/>
                      <a:miter/>
                    </a:ln>
                  </p:spPr>
                  <p:txBody>
                    <a:bodyPr rtlCol="1" anchor="ctr"/>
                    <a:lstStyle/>
                    <a:p>
                      <a:endParaRPr lang="ar-SA"/>
                    </a:p>
                  </p:txBody>
                </p:sp>
                <p:sp>
                  <p:nvSpPr>
                    <p:cNvPr id="193" name="شكل حر: شكل 2159">
                      <a:extLst>
                        <a:ext uri="{FF2B5EF4-FFF2-40B4-BE49-F238E27FC236}">
                          <a16:creationId xmlns:a16="http://schemas.microsoft.com/office/drawing/2014/main" id="{2B1AFB22-073B-4BD9-B210-9F90CDD64FD4}"/>
                        </a:ext>
                      </a:extLst>
                    </p:cNvPr>
                    <p:cNvSpPr/>
                    <p:nvPr/>
                  </p:nvSpPr>
                  <p:spPr>
                    <a:xfrm>
                      <a:off x="5380181" y="6806804"/>
                      <a:ext cx="156416" cy="223837"/>
                    </a:xfrm>
                    <a:custGeom>
                      <a:avLst/>
                      <a:gdLst>
                        <a:gd name="connsiteX0" fmla="*/ 83602 w 156416"/>
                        <a:gd name="connsiteY0" fmla="*/ 86299 h 223837"/>
                        <a:gd name="connsiteX1" fmla="*/ 29665 w 156416"/>
                        <a:gd name="connsiteY1" fmla="*/ 223838 h 223837"/>
                        <a:gd name="connsiteX2" fmla="*/ 0 w 156416"/>
                        <a:gd name="connsiteY2" fmla="*/ 223838 h 223837"/>
                        <a:gd name="connsiteX3" fmla="*/ 2697 w 156416"/>
                        <a:gd name="connsiteY3" fmla="*/ 204959 h 223837"/>
                        <a:gd name="connsiteX4" fmla="*/ 83602 w 156416"/>
                        <a:gd name="connsiteY4" fmla="*/ 43149 h 223837"/>
                        <a:gd name="connsiteX5" fmla="*/ 156416 w 156416"/>
                        <a:gd name="connsiteY5" fmla="*/ 0 h 223837"/>
                        <a:gd name="connsiteX6" fmla="*/ 151023 w 156416"/>
                        <a:gd name="connsiteY6" fmla="*/ 5394 h 223837"/>
                        <a:gd name="connsiteX7" fmla="*/ 83602 w 156416"/>
                        <a:gd name="connsiteY7" fmla="*/ 86299 h 22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6416" h="223837">
                          <a:moveTo>
                            <a:pt x="83602" y="86299"/>
                          </a:moveTo>
                          <a:cubicBezTo>
                            <a:pt x="59330" y="129448"/>
                            <a:pt x="43149" y="175294"/>
                            <a:pt x="29665" y="223838"/>
                          </a:cubicBezTo>
                          <a:lnTo>
                            <a:pt x="0" y="223838"/>
                          </a:lnTo>
                          <a:cubicBezTo>
                            <a:pt x="0" y="218444"/>
                            <a:pt x="2697" y="210353"/>
                            <a:pt x="2697" y="204959"/>
                          </a:cubicBezTo>
                          <a:cubicBezTo>
                            <a:pt x="18878" y="142933"/>
                            <a:pt x="40452" y="86299"/>
                            <a:pt x="83602" y="43149"/>
                          </a:cubicBezTo>
                          <a:cubicBezTo>
                            <a:pt x="105176" y="21575"/>
                            <a:pt x="129448" y="5394"/>
                            <a:pt x="156416" y="0"/>
                          </a:cubicBezTo>
                          <a:cubicBezTo>
                            <a:pt x="153719" y="2697"/>
                            <a:pt x="153719" y="2697"/>
                            <a:pt x="151023" y="5394"/>
                          </a:cubicBezTo>
                          <a:cubicBezTo>
                            <a:pt x="129448" y="32362"/>
                            <a:pt x="99783" y="53937"/>
                            <a:pt x="83602" y="86299"/>
                          </a:cubicBezTo>
                          <a:close/>
                        </a:path>
                      </a:pathLst>
                    </a:custGeom>
                    <a:solidFill>
                      <a:srgbClr val="007500"/>
                    </a:solidFill>
                    <a:ln w="26947" cap="flat">
                      <a:noFill/>
                      <a:prstDash val="solid"/>
                      <a:miter/>
                    </a:ln>
                  </p:spPr>
                  <p:txBody>
                    <a:bodyPr rtlCol="1" anchor="ctr"/>
                    <a:lstStyle/>
                    <a:p>
                      <a:endParaRPr lang="ar-SA"/>
                    </a:p>
                  </p:txBody>
                </p:sp>
                <p:sp>
                  <p:nvSpPr>
                    <p:cNvPr id="194" name="شكل حر: شكل 2160">
                      <a:extLst>
                        <a:ext uri="{FF2B5EF4-FFF2-40B4-BE49-F238E27FC236}">
                          <a16:creationId xmlns:a16="http://schemas.microsoft.com/office/drawing/2014/main" id="{838DFB40-3C39-419B-9629-F0190A1BBE13}"/>
                        </a:ext>
                      </a:extLst>
                    </p:cNvPr>
                    <p:cNvSpPr/>
                    <p:nvPr/>
                  </p:nvSpPr>
                  <p:spPr>
                    <a:xfrm>
                      <a:off x="5412543" y="6811608"/>
                      <a:ext cx="202805" cy="221729"/>
                    </a:xfrm>
                    <a:custGeom>
                      <a:avLst/>
                      <a:gdLst>
                        <a:gd name="connsiteX0" fmla="*/ 153719 w 202805"/>
                        <a:gd name="connsiteY0" fmla="*/ 3287 h 221729"/>
                        <a:gd name="connsiteX1" fmla="*/ 129448 w 202805"/>
                        <a:gd name="connsiteY1" fmla="*/ 11377 h 221729"/>
                        <a:gd name="connsiteX2" fmla="*/ 78208 w 202805"/>
                        <a:gd name="connsiteY2" fmla="*/ 59920 h 221729"/>
                        <a:gd name="connsiteX3" fmla="*/ 37756 w 202805"/>
                        <a:gd name="connsiteY3" fmla="*/ 127341 h 221729"/>
                        <a:gd name="connsiteX4" fmla="*/ 2697 w 202805"/>
                        <a:gd name="connsiteY4" fmla="*/ 221730 h 221729"/>
                        <a:gd name="connsiteX5" fmla="*/ 0 w 202805"/>
                        <a:gd name="connsiteY5" fmla="*/ 221730 h 221729"/>
                        <a:gd name="connsiteX6" fmla="*/ 2697 w 202805"/>
                        <a:gd name="connsiteY6" fmla="*/ 216337 h 221729"/>
                        <a:gd name="connsiteX7" fmla="*/ 18878 w 202805"/>
                        <a:gd name="connsiteY7" fmla="*/ 165097 h 221729"/>
                        <a:gd name="connsiteX8" fmla="*/ 37756 w 202805"/>
                        <a:gd name="connsiteY8" fmla="*/ 116554 h 221729"/>
                        <a:gd name="connsiteX9" fmla="*/ 80905 w 202805"/>
                        <a:gd name="connsiteY9" fmla="*/ 51830 h 221729"/>
                        <a:gd name="connsiteX10" fmla="*/ 129448 w 202805"/>
                        <a:gd name="connsiteY10" fmla="*/ 3287 h 221729"/>
                        <a:gd name="connsiteX11" fmla="*/ 194172 w 202805"/>
                        <a:gd name="connsiteY11" fmla="*/ 14074 h 221729"/>
                        <a:gd name="connsiteX12" fmla="*/ 202262 w 202805"/>
                        <a:gd name="connsiteY12" fmla="*/ 19468 h 221729"/>
                        <a:gd name="connsiteX13" fmla="*/ 153719 w 202805"/>
                        <a:gd name="connsiteY13" fmla="*/ 3287 h 22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2805" h="221729">
                          <a:moveTo>
                            <a:pt x="153719" y="3287"/>
                          </a:moveTo>
                          <a:cubicBezTo>
                            <a:pt x="142932" y="3287"/>
                            <a:pt x="140235" y="5984"/>
                            <a:pt x="129448" y="11377"/>
                          </a:cubicBezTo>
                          <a:cubicBezTo>
                            <a:pt x="110570" y="22164"/>
                            <a:pt x="91693" y="41043"/>
                            <a:pt x="78208" y="59920"/>
                          </a:cubicBezTo>
                          <a:cubicBezTo>
                            <a:pt x="64724" y="81495"/>
                            <a:pt x="45846" y="100372"/>
                            <a:pt x="37756" y="127341"/>
                          </a:cubicBezTo>
                          <a:cubicBezTo>
                            <a:pt x="29665" y="148916"/>
                            <a:pt x="13484" y="189368"/>
                            <a:pt x="2697" y="221730"/>
                          </a:cubicBezTo>
                          <a:lnTo>
                            <a:pt x="0" y="221730"/>
                          </a:lnTo>
                          <a:cubicBezTo>
                            <a:pt x="0" y="219034"/>
                            <a:pt x="2697" y="216337"/>
                            <a:pt x="2697" y="216337"/>
                          </a:cubicBezTo>
                          <a:cubicBezTo>
                            <a:pt x="8091" y="197459"/>
                            <a:pt x="13484" y="181277"/>
                            <a:pt x="18878" y="165097"/>
                          </a:cubicBezTo>
                          <a:cubicBezTo>
                            <a:pt x="24272" y="148916"/>
                            <a:pt x="32362" y="132735"/>
                            <a:pt x="37756" y="116554"/>
                          </a:cubicBezTo>
                          <a:cubicBezTo>
                            <a:pt x="48543" y="92282"/>
                            <a:pt x="64724" y="70708"/>
                            <a:pt x="80905" y="51830"/>
                          </a:cubicBezTo>
                          <a:cubicBezTo>
                            <a:pt x="99783" y="27558"/>
                            <a:pt x="124054" y="5984"/>
                            <a:pt x="129448" y="3287"/>
                          </a:cubicBezTo>
                          <a:cubicBezTo>
                            <a:pt x="153719" y="-4804"/>
                            <a:pt x="172598" y="3287"/>
                            <a:pt x="194172" y="14074"/>
                          </a:cubicBezTo>
                          <a:cubicBezTo>
                            <a:pt x="196869" y="16771"/>
                            <a:pt x="204959" y="22164"/>
                            <a:pt x="202262" y="19468"/>
                          </a:cubicBezTo>
                          <a:cubicBezTo>
                            <a:pt x="191475" y="8680"/>
                            <a:pt x="167204" y="3287"/>
                            <a:pt x="153719" y="3287"/>
                          </a:cubicBezTo>
                          <a:close/>
                        </a:path>
                      </a:pathLst>
                    </a:custGeom>
                    <a:solidFill>
                      <a:srgbClr val="DCFB8E">
                        <a:alpha val="30000"/>
                      </a:srgbClr>
                    </a:solidFill>
                    <a:ln w="26947" cap="flat">
                      <a:noFill/>
                      <a:prstDash val="solid"/>
                      <a:miter/>
                    </a:ln>
                  </p:spPr>
                  <p:txBody>
                    <a:bodyPr rtlCol="1" anchor="ctr"/>
                    <a:lstStyle/>
                    <a:p>
                      <a:endParaRPr lang="ar-SA"/>
                    </a:p>
                  </p:txBody>
                </p:sp>
                <p:sp>
                  <p:nvSpPr>
                    <p:cNvPr id="195" name="شكل حر: شكل 2161">
                      <a:extLst>
                        <a:ext uri="{FF2B5EF4-FFF2-40B4-BE49-F238E27FC236}">
                          <a16:creationId xmlns:a16="http://schemas.microsoft.com/office/drawing/2014/main" id="{7AA756A9-8410-4CBC-ADF8-DFAD9464A020}"/>
                        </a:ext>
                      </a:extLst>
                    </p:cNvPr>
                    <p:cNvSpPr/>
                    <p:nvPr/>
                  </p:nvSpPr>
                  <p:spPr>
                    <a:xfrm>
                      <a:off x="5401755" y="6812198"/>
                      <a:ext cx="124054" cy="159286"/>
                    </a:xfrm>
                    <a:custGeom>
                      <a:avLst/>
                      <a:gdLst>
                        <a:gd name="connsiteX0" fmla="*/ 113267 w 124054"/>
                        <a:gd name="connsiteY0" fmla="*/ 5394 h 159286"/>
                        <a:gd name="connsiteX1" fmla="*/ 10787 w 124054"/>
                        <a:gd name="connsiteY1" fmla="*/ 129448 h 159286"/>
                        <a:gd name="connsiteX2" fmla="*/ 0 w 124054"/>
                        <a:gd name="connsiteY2" fmla="*/ 159113 h 159286"/>
                        <a:gd name="connsiteX3" fmla="*/ 124054 w 124054"/>
                        <a:gd name="connsiteY3" fmla="*/ 0 h 159286"/>
                        <a:gd name="connsiteX4" fmla="*/ 113267 w 124054"/>
                        <a:gd name="connsiteY4" fmla="*/ 5394 h 159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054" h="159286">
                          <a:moveTo>
                            <a:pt x="113267" y="5394"/>
                          </a:moveTo>
                          <a:cubicBezTo>
                            <a:pt x="64724" y="26968"/>
                            <a:pt x="35059" y="78208"/>
                            <a:pt x="10787" y="129448"/>
                          </a:cubicBezTo>
                          <a:cubicBezTo>
                            <a:pt x="10787" y="132145"/>
                            <a:pt x="0" y="161810"/>
                            <a:pt x="0" y="159113"/>
                          </a:cubicBezTo>
                          <a:cubicBezTo>
                            <a:pt x="24271" y="107873"/>
                            <a:pt x="78208" y="24271"/>
                            <a:pt x="124054" y="0"/>
                          </a:cubicBezTo>
                          <a:cubicBezTo>
                            <a:pt x="124054" y="0"/>
                            <a:pt x="113267" y="5394"/>
                            <a:pt x="113267" y="5394"/>
                          </a:cubicBezTo>
                          <a:close/>
                        </a:path>
                      </a:pathLst>
                    </a:custGeom>
                    <a:solidFill>
                      <a:srgbClr val="DCFB8E">
                        <a:alpha val="80000"/>
                      </a:srgbClr>
                    </a:solidFill>
                    <a:ln w="26947" cap="flat">
                      <a:noFill/>
                      <a:prstDash val="solid"/>
                      <a:miter/>
                    </a:ln>
                  </p:spPr>
                  <p:txBody>
                    <a:bodyPr rtlCol="1" anchor="ctr"/>
                    <a:lstStyle/>
                    <a:p>
                      <a:endParaRPr lang="ar-SA"/>
                    </a:p>
                  </p:txBody>
                </p:sp>
                <p:sp>
                  <p:nvSpPr>
                    <p:cNvPr id="196" name="شكل حر: شكل 2162">
                      <a:extLst>
                        <a:ext uri="{FF2B5EF4-FFF2-40B4-BE49-F238E27FC236}">
                          <a16:creationId xmlns:a16="http://schemas.microsoft.com/office/drawing/2014/main" id="{F5DC767F-B4AE-404B-A8F0-3FD68EC11374}"/>
                        </a:ext>
                      </a:extLst>
                    </p:cNvPr>
                    <p:cNvSpPr/>
                    <p:nvPr/>
                  </p:nvSpPr>
                  <p:spPr>
                    <a:xfrm>
                      <a:off x="5409846" y="6617339"/>
                      <a:ext cx="205088" cy="203822"/>
                    </a:xfrm>
                    <a:custGeom>
                      <a:avLst/>
                      <a:gdLst>
                        <a:gd name="connsiteX0" fmla="*/ 132145 w 205088"/>
                        <a:gd name="connsiteY0" fmla="*/ 14171 h 203822"/>
                        <a:gd name="connsiteX1" fmla="*/ 75511 w 205088"/>
                        <a:gd name="connsiteY1" fmla="*/ 687 h 203822"/>
                        <a:gd name="connsiteX2" fmla="*/ 0 w 205088"/>
                        <a:gd name="connsiteY2" fmla="*/ 68108 h 203822"/>
                        <a:gd name="connsiteX3" fmla="*/ 88995 w 205088"/>
                        <a:gd name="connsiteY3" fmla="*/ 51927 h 203822"/>
                        <a:gd name="connsiteX4" fmla="*/ 164507 w 205088"/>
                        <a:gd name="connsiteY4" fmla="*/ 154407 h 203822"/>
                        <a:gd name="connsiteX5" fmla="*/ 204959 w 205088"/>
                        <a:gd name="connsiteY5" fmla="*/ 200253 h 203822"/>
                        <a:gd name="connsiteX6" fmla="*/ 132145 w 205088"/>
                        <a:gd name="connsiteY6" fmla="*/ 14171 h 203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5088" h="203822">
                          <a:moveTo>
                            <a:pt x="132145" y="14171"/>
                          </a:moveTo>
                          <a:cubicBezTo>
                            <a:pt x="115963" y="3384"/>
                            <a:pt x="97086" y="-2009"/>
                            <a:pt x="75511" y="687"/>
                          </a:cubicBezTo>
                          <a:cubicBezTo>
                            <a:pt x="45846" y="3384"/>
                            <a:pt x="18878" y="33049"/>
                            <a:pt x="0" y="68108"/>
                          </a:cubicBezTo>
                          <a:cubicBezTo>
                            <a:pt x="24271" y="33049"/>
                            <a:pt x="56633" y="14171"/>
                            <a:pt x="88995" y="51927"/>
                          </a:cubicBezTo>
                          <a:cubicBezTo>
                            <a:pt x="115963" y="81592"/>
                            <a:pt x="140235" y="119348"/>
                            <a:pt x="164507" y="154407"/>
                          </a:cubicBezTo>
                          <a:cubicBezTo>
                            <a:pt x="167204" y="157104"/>
                            <a:pt x="207656" y="219131"/>
                            <a:pt x="204959" y="200253"/>
                          </a:cubicBezTo>
                          <a:cubicBezTo>
                            <a:pt x="188778" y="135529"/>
                            <a:pt x="167204" y="68108"/>
                            <a:pt x="132145" y="14171"/>
                          </a:cubicBezTo>
                          <a:close/>
                        </a:path>
                      </a:pathLst>
                    </a:custGeom>
                    <a:solidFill>
                      <a:srgbClr val="284A55"/>
                    </a:solidFill>
                    <a:ln w="26947" cap="flat">
                      <a:noFill/>
                      <a:prstDash val="solid"/>
                      <a:miter/>
                    </a:ln>
                  </p:spPr>
                  <p:txBody>
                    <a:bodyPr rtlCol="1" anchor="ctr"/>
                    <a:lstStyle/>
                    <a:p>
                      <a:endParaRPr lang="ar-SA"/>
                    </a:p>
                  </p:txBody>
                </p:sp>
                <p:sp>
                  <p:nvSpPr>
                    <p:cNvPr id="197" name="شكل حر: شكل 2163">
                      <a:extLst>
                        <a:ext uri="{FF2B5EF4-FFF2-40B4-BE49-F238E27FC236}">
                          <a16:creationId xmlns:a16="http://schemas.microsoft.com/office/drawing/2014/main" id="{46F3D657-9D86-45DE-9633-A775F0FC4914}"/>
                        </a:ext>
                      </a:extLst>
                    </p:cNvPr>
                    <p:cNvSpPr/>
                    <p:nvPr/>
                  </p:nvSpPr>
                  <p:spPr>
                    <a:xfrm>
                      <a:off x="5221068" y="6555777"/>
                      <a:ext cx="323619" cy="472167"/>
                    </a:xfrm>
                    <a:custGeom>
                      <a:avLst/>
                      <a:gdLst>
                        <a:gd name="connsiteX0" fmla="*/ 261593 w 323619"/>
                        <a:gd name="connsiteY0" fmla="*/ 62248 h 472167"/>
                        <a:gd name="connsiteX1" fmla="*/ 186081 w 323619"/>
                        <a:gd name="connsiteY1" fmla="*/ 129669 h 472167"/>
                        <a:gd name="connsiteX2" fmla="*/ 132145 w 323619"/>
                        <a:gd name="connsiteY2" fmla="*/ 245633 h 472167"/>
                        <a:gd name="connsiteX3" fmla="*/ 75511 w 323619"/>
                        <a:gd name="connsiteY3" fmla="*/ 472167 h 472167"/>
                        <a:gd name="connsiteX4" fmla="*/ 0 w 323619"/>
                        <a:gd name="connsiteY4" fmla="*/ 472167 h 472167"/>
                        <a:gd name="connsiteX5" fmla="*/ 86299 w 323619"/>
                        <a:gd name="connsiteY5" fmla="*/ 124276 h 472167"/>
                        <a:gd name="connsiteX6" fmla="*/ 175294 w 323619"/>
                        <a:gd name="connsiteY6" fmla="*/ 11009 h 472167"/>
                        <a:gd name="connsiteX7" fmla="*/ 183384 w 323619"/>
                        <a:gd name="connsiteY7" fmla="*/ 2918 h 472167"/>
                        <a:gd name="connsiteX8" fmla="*/ 291258 w 323619"/>
                        <a:gd name="connsiteY8" fmla="*/ 35280 h 472167"/>
                        <a:gd name="connsiteX9" fmla="*/ 323620 w 323619"/>
                        <a:gd name="connsiteY9" fmla="*/ 73036 h 472167"/>
                        <a:gd name="connsiteX10" fmla="*/ 261593 w 323619"/>
                        <a:gd name="connsiteY10" fmla="*/ 62248 h 472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3619" h="472167">
                          <a:moveTo>
                            <a:pt x="261593" y="62248"/>
                          </a:moveTo>
                          <a:cubicBezTo>
                            <a:pt x="231927" y="64945"/>
                            <a:pt x="204959" y="94611"/>
                            <a:pt x="186081" y="129669"/>
                          </a:cubicBezTo>
                          <a:cubicBezTo>
                            <a:pt x="161810" y="164728"/>
                            <a:pt x="142932" y="215968"/>
                            <a:pt x="132145" y="245633"/>
                          </a:cubicBezTo>
                          <a:cubicBezTo>
                            <a:pt x="105176" y="318447"/>
                            <a:pt x="86299" y="393959"/>
                            <a:pt x="75511" y="472167"/>
                          </a:cubicBezTo>
                          <a:lnTo>
                            <a:pt x="0" y="472167"/>
                          </a:lnTo>
                          <a:cubicBezTo>
                            <a:pt x="10787" y="348113"/>
                            <a:pt x="35058" y="229452"/>
                            <a:pt x="86299" y="124276"/>
                          </a:cubicBezTo>
                          <a:cubicBezTo>
                            <a:pt x="107873" y="78430"/>
                            <a:pt x="145629" y="51461"/>
                            <a:pt x="175294" y="11009"/>
                          </a:cubicBezTo>
                          <a:cubicBezTo>
                            <a:pt x="177991" y="8312"/>
                            <a:pt x="180688" y="5615"/>
                            <a:pt x="183384" y="2918"/>
                          </a:cubicBezTo>
                          <a:cubicBezTo>
                            <a:pt x="218443" y="-5172"/>
                            <a:pt x="256199" y="2918"/>
                            <a:pt x="291258" y="35280"/>
                          </a:cubicBezTo>
                          <a:cubicBezTo>
                            <a:pt x="302045" y="46068"/>
                            <a:pt x="312832" y="59552"/>
                            <a:pt x="323620" y="73036"/>
                          </a:cubicBezTo>
                          <a:cubicBezTo>
                            <a:pt x="302045" y="64945"/>
                            <a:pt x="283167" y="59552"/>
                            <a:pt x="261593" y="62248"/>
                          </a:cubicBezTo>
                          <a:close/>
                        </a:path>
                      </a:pathLst>
                    </a:custGeom>
                    <a:solidFill>
                      <a:srgbClr val="00374E"/>
                    </a:solidFill>
                    <a:ln w="26947" cap="flat">
                      <a:noFill/>
                      <a:prstDash val="solid"/>
                      <a:miter/>
                    </a:ln>
                  </p:spPr>
                  <p:txBody>
                    <a:bodyPr rtlCol="1" anchor="ctr"/>
                    <a:lstStyle/>
                    <a:p>
                      <a:endParaRPr lang="ar-SA"/>
                    </a:p>
                  </p:txBody>
                </p:sp>
                <p:sp>
                  <p:nvSpPr>
                    <p:cNvPr id="198" name="شكل حر: شكل 2164">
                      <a:extLst>
                        <a:ext uri="{FF2B5EF4-FFF2-40B4-BE49-F238E27FC236}">
                          <a16:creationId xmlns:a16="http://schemas.microsoft.com/office/drawing/2014/main" id="{24FAF59C-824B-4102-B86A-4E9FDB8A7334}"/>
                        </a:ext>
                      </a:extLst>
                    </p:cNvPr>
                    <p:cNvSpPr/>
                    <p:nvPr/>
                  </p:nvSpPr>
                  <p:spPr>
                    <a:xfrm>
                      <a:off x="5183312" y="6561392"/>
                      <a:ext cx="218443" cy="469249"/>
                    </a:xfrm>
                    <a:custGeom>
                      <a:avLst/>
                      <a:gdLst>
                        <a:gd name="connsiteX0" fmla="*/ 124054 w 218443"/>
                        <a:gd name="connsiteY0" fmla="*/ 121357 h 469249"/>
                        <a:gd name="connsiteX1" fmla="*/ 37756 w 218443"/>
                        <a:gd name="connsiteY1" fmla="*/ 469249 h 469249"/>
                        <a:gd name="connsiteX2" fmla="*/ 0 w 218443"/>
                        <a:gd name="connsiteY2" fmla="*/ 469249 h 469249"/>
                        <a:gd name="connsiteX3" fmla="*/ 2697 w 218443"/>
                        <a:gd name="connsiteY3" fmla="*/ 442281 h 469249"/>
                        <a:gd name="connsiteX4" fmla="*/ 24272 w 218443"/>
                        <a:gd name="connsiteY4" fmla="*/ 288561 h 469249"/>
                        <a:gd name="connsiteX5" fmla="*/ 124054 w 218443"/>
                        <a:gd name="connsiteY5" fmla="*/ 59330 h 469249"/>
                        <a:gd name="connsiteX6" fmla="*/ 218444 w 218443"/>
                        <a:gd name="connsiteY6" fmla="*/ 0 h 469249"/>
                        <a:gd name="connsiteX7" fmla="*/ 210353 w 218443"/>
                        <a:gd name="connsiteY7" fmla="*/ 8091 h 469249"/>
                        <a:gd name="connsiteX8" fmla="*/ 124054 w 218443"/>
                        <a:gd name="connsiteY8" fmla="*/ 121357 h 469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8443" h="469249">
                          <a:moveTo>
                            <a:pt x="124054" y="121357"/>
                          </a:moveTo>
                          <a:cubicBezTo>
                            <a:pt x="72814" y="226534"/>
                            <a:pt x="48543" y="345195"/>
                            <a:pt x="37756" y="469249"/>
                          </a:cubicBezTo>
                          <a:lnTo>
                            <a:pt x="0" y="469249"/>
                          </a:lnTo>
                          <a:cubicBezTo>
                            <a:pt x="0" y="458461"/>
                            <a:pt x="2697" y="450371"/>
                            <a:pt x="2697" y="442281"/>
                          </a:cubicBezTo>
                          <a:cubicBezTo>
                            <a:pt x="8091" y="391040"/>
                            <a:pt x="13484" y="339801"/>
                            <a:pt x="24272" y="288561"/>
                          </a:cubicBezTo>
                          <a:cubicBezTo>
                            <a:pt x="40452" y="199565"/>
                            <a:pt x="70118" y="118660"/>
                            <a:pt x="124054" y="59330"/>
                          </a:cubicBezTo>
                          <a:cubicBezTo>
                            <a:pt x="151023" y="29665"/>
                            <a:pt x="183385" y="8091"/>
                            <a:pt x="218444" y="0"/>
                          </a:cubicBezTo>
                          <a:cubicBezTo>
                            <a:pt x="215747" y="2697"/>
                            <a:pt x="213050" y="5394"/>
                            <a:pt x="210353" y="8091"/>
                          </a:cubicBezTo>
                          <a:cubicBezTo>
                            <a:pt x="183385" y="48543"/>
                            <a:pt x="145629" y="78208"/>
                            <a:pt x="124054" y="121357"/>
                          </a:cubicBezTo>
                          <a:close/>
                        </a:path>
                      </a:pathLst>
                    </a:custGeom>
                    <a:solidFill>
                      <a:srgbClr val="007500"/>
                    </a:solidFill>
                    <a:ln w="26947" cap="flat">
                      <a:noFill/>
                      <a:prstDash val="solid"/>
                      <a:miter/>
                    </a:ln>
                  </p:spPr>
                  <p:txBody>
                    <a:bodyPr rtlCol="1" anchor="ctr"/>
                    <a:lstStyle/>
                    <a:p>
                      <a:endParaRPr lang="ar-SA"/>
                    </a:p>
                  </p:txBody>
                </p:sp>
                <p:sp>
                  <p:nvSpPr>
                    <p:cNvPr id="199" name="شكل حر: شكل 2165">
                      <a:extLst>
                        <a:ext uri="{FF2B5EF4-FFF2-40B4-BE49-F238E27FC236}">
                          <a16:creationId xmlns:a16="http://schemas.microsoft.com/office/drawing/2014/main" id="{34612083-A334-4162-BD59-6CFB9883061B}"/>
                        </a:ext>
                      </a:extLst>
                    </p:cNvPr>
                    <p:cNvSpPr/>
                    <p:nvPr/>
                  </p:nvSpPr>
                  <p:spPr>
                    <a:xfrm>
                      <a:off x="5239513" y="6565198"/>
                      <a:ext cx="265151" cy="349601"/>
                    </a:xfrm>
                    <a:custGeom>
                      <a:avLst/>
                      <a:gdLst>
                        <a:gd name="connsiteX0" fmla="*/ 253935 w 265151"/>
                        <a:gd name="connsiteY0" fmla="*/ 23163 h 349601"/>
                        <a:gd name="connsiteX1" fmla="*/ 167636 w 265151"/>
                        <a:gd name="connsiteY1" fmla="*/ 4285 h 349601"/>
                        <a:gd name="connsiteX2" fmla="*/ 105609 w 265151"/>
                        <a:gd name="connsiteY2" fmla="*/ 71706 h 349601"/>
                        <a:gd name="connsiteX3" fmla="*/ 51673 w 265151"/>
                        <a:gd name="connsiteY3" fmla="*/ 163398 h 349601"/>
                        <a:gd name="connsiteX4" fmla="*/ 27401 w 265151"/>
                        <a:gd name="connsiteY4" fmla="*/ 230819 h 349601"/>
                        <a:gd name="connsiteX5" fmla="*/ 8523 w 265151"/>
                        <a:gd name="connsiteY5" fmla="*/ 306331 h 349601"/>
                        <a:gd name="connsiteX6" fmla="*/ 433 w 265151"/>
                        <a:gd name="connsiteY6" fmla="*/ 349480 h 349601"/>
                        <a:gd name="connsiteX7" fmla="*/ 51673 w 265151"/>
                        <a:gd name="connsiteY7" fmla="*/ 182276 h 349601"/>
                        <a:gd name="connsiteX8" fmla="*/ 102913 w 265151"/>
                        <a:gd name="connsiteY8" fmla="*/ 87887 h 349601"/>
                        <a:gd name="connsiteX9" fmla="*/ 167636 w 265151"/>
                        <a:gd name="connsiteY9" fmla="*/ 20466 h 349601"/>
                        <a:gd name="connsiteX10" fmla="*/ 197302 w 265151"/>
                        <a:gd name="connsiteY10" fmla="*/ 9679 h 349601"/>
                        <a:gd name="connsiteX11" fmla="*/ 264723 w 265151"/>
                        <a:gd name="connsiteY11" fmla="*/ 28557 h 349601"/>
                        <a:gd name="connsiteX12" fmla="*/ 253935 w 265151"/>
                        <a:gd name="connsiteY12" fmla="*/ 23163 h 34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5151" h="349601">
                          <a:moveTo>
                            <a:pt x="253935" y="23163"/>
                          </a:moveTo>
                          <a:cubicBezTo>
                            <a:pt x="224270" y="4285"/>
                            <a:pt x="199998" y="-6502"/>
                            <a:pt x="167636" y="4285"/>
                          </a:cubicBezTo>
                          <a:cubicBezTo>
                            <a:pt x="156849" y="6982"/>
                            <a:pt x="127184" y="39344"/>
                            <a:pt x="105609" y="71706"/>
                          </a:cubicBezTo>
                          <a:cubicBezTo>
                            <a:pt x="84034" y="101371"/>
                            <a:pt x="65157" y="128340"/>
                            <a:pt x="51673" y="163398"/>
                          </a:cubicBezTo>
                          <a:cubicBezTo>
                            <a:pt x="43582" y="184973"/>
                            <a:pt x="35492" y="209245"/>
                            <a:pt x="27401" y="230819"/>
                          </a:cubicBezTo>
                          <a:cubicBezTo>
                            <a:pt x="19311" y="255091"/>
                            <a:pt x="13917" y="279362"/>
                            <a:pt x="8523" y="306331"/>
                          </a:cubicBezTo>
                          <a:cubicBezTo>
                            <a:pt x="8523" y="309027"/>
                            <a:pt x="-2264" y="352177"/>
                            <a:pt x="433" y="349480"/>
                          </a:cubicBezTo>
                          <a:cubicBezTo>
                            <a:pt x="11220" y="306331"/>
                            <a:pt x="38188" y="222729"/>
                            <a:pt x="51673" y="182276"/>
                          </a:cubicBezTo>
                          <a:cubicBezTo>
                            <a:pt x="62460" y="147217"/>
                            <a:pt x="84034" y="117552"/>
                            <a:pt x="102913" y="87887"/>
                          </a:cubicBezTo>
                          <a:cubicBezTo>
                            <a:pt x="119093" y="63616"/>
                            <a:pt x="143365" y="36647"/>
                            <a:pt x="167636" y="20466"/>
                          </a:cubicBezTo>
                          <a:cubicBezTo>
                            <a:pt x="178424" y="12376"/>
                            <a:pt x="183818" y="9679"/>
                            <a:pt x="197302" y="9679"/>
                          </a:cubicBezTo>
                          <a:cubicBezTo>
                            <a:pt x="216179" y="9679"/>
                            <a:pt x="245844" y="20466"/>
                            <a:pt x="264723" y="28557"/>
                          </a:cubicBezTo>
                          <a:cubicBezTo>
                            <a:pt x="267419" y="33950"/>
                            <a:pt x="256632" y="23163"/>
                            <a:pt x="253935" y="23163"/>
                          </a:cubicBezTo>
                          <a:close/>
                        </a:path>
                      </a:pathLst>
                    </a:custGeom>
                    <a:solidFill>
                      <a:srgbClr val="DCFB8E">
                        <a:alpha val="30000"/>
                      </a:srgbClr>
                    </a:solidFill>
                    <a:ln w="26947" cap="flat">
                      <a:noFill/>
                      <a:prstDash val="solid"/>
                      <a:miter/>
                    </a:ln>
                  </p:spPr>
                  <p:txBody>
                    <a:bodyPr rtlCol="1" anchor="ctr"/>
                    <a:lstStyle/>
                    <a:p>
                      <a:endParaRPr lang="ar-SA"/>
                    </a:p>
                  </p:txBody>
                </p:sp>
                <p:sp>
                  <p:nvSpPr>
                    <p:cNvPr id="200" name="شكل حر: شكل 2166">
                      <a:extLst>
                        <a:ext uri="{FF2B5EF4-FFF2-40B4-BE49-F238E27FC236}">
                          <a16:creationId xmlns:a16="http://schemas.microsoft.com/office/drawing/2014/main" id="{54590BE7-A6C0-4A14-BE0F-BA07F2762CBC}"/>
                        </a:ext>
                      </a:extLst>
                    </p:cNvPr>
                    <p:cNvSpPr/>
                    <p:nvPr/>
                  </p:nvSpPr>
                  <p:spPr>
                    <a:xfrm>
                      <a:off x="5226461" y="6572180"/>
                      <a:ext cx="156770" cy="223958"/>
                    </a:xfrm>
                    <a:custGeom>
                      <a:avLst/>
                      <a:gdLst>
                        <a:gd name="connsiteX0" fmla="*/ 142932 w 156770"/>
                        <a:gd name="connsiteY0" fmla="*/ 5394 h 223958"/>
                        <a:gd name="connsiteX1" fmla="*/ 13484 w 156770"/>
                        <a:gd name="connsiteY1" fmla="*/ 180688 h 223958"/>
                        <a:gd name="connsiteX2" fmla="*/ 0 w 156770"/>
                        <a:gd name="connsiteY2" fmla="*/ 223837 h 223958"/>
                        <a:gd name="connsiteX3" fmla="*/ 156416 w 156770"/>
                        <a:gd name="connsiteY3" fmla="*/ 0 h 223958"/>
                        <a:gd name="connsiteX4" fmla="*/ 142932 w 156770"/>
                        <a:gd name="connsiteY4" fmla="*/ 5394 h 223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70" h="223958">
                          <a:moveTo>
                            <a:pt x="142932" y="5394"/>
                          </a:moveTo>
                          <a:cubicBezTo>
                            <a:pt x="80905" y="35059"/>
                            <a:pt x="43149" y="107873"/>
                            <a:pt x="13484" y="180688"/>
                          </a:cubicBezTo>
                          <a:cubicBezTo>
                            <a:pt x="13484" y="183385"/>
                            <a:pt x="0" y="226534"/>
                            <a:pt x="0" y="223837"/>
                          </a:cubicBezTo>
                          <a:cubicBezTo>
                            <a:pt x="29665" y="151023"/>
                            <a:pt x="97086" y="32362"/>
                            <a:pt x="156416" y="0"/>
                          </a:cubicBezTo>
                          <a:cubicBezTo>
                            <a:pt x="159113" y="0"/>
                            <a:pt x="145629" y="5394"/>
                            <a:pt x="142932" y="5394"/>
                          </a:cubicBezTo>
                          <a:close/>
                        </a:path>
                      </a:pathLst>
                    </a:custGeom>
                    <a:solidFill>
                      <a:srgbClr val="DCFB8E">
                        <a:alpha val="80000"/>
                      </a:srgbClr>
                    </a:solidFill>
                    <a:ln w="26947" cap="flat">
                      <a:noFill/>
                      <a:prstDash val="solid"/>
                      <a:miter/>
                    </a:ln>
                  </p:spPr>
                  <p:txBody>
                    <a:bodyPr rtlCol="1" anchor="ctr"/>
                    <a:lstStyle/>
                    <a:p>
                      <a:endParaRPr lang="ar-SA"/>
                    </a:p>
                  </p:txBody>
                </p:sp>
              </p:grpSp>
              <p:grpSp>
                <p:nvGrpSpPr>
                  <p:cNvPr id="161" name="رسم 4">
                    <a:extLst>
                      <a:ext uri="{FF2B5EF4-FFF2-40B4-BE49-F238E27FC236}">
                        <a16:creationId xmlns:a16="http://schemas.microsoft.com/office/drawing/2014/main" id="{F64351A0-3343-4D3F-927E-6AA2095B7AFA}"/>
                      </a:ext>
                    </a:extLst>
                  </p:cNvPr>
                  <p:cNvGrpSpPr/>
                  <p:nvPr/>
                </p:nvGrpSpPr>
                <p:grpSpPr>
                  <a:xfrm>
                    <a:off x="6663873" y="6658478"/>
                    <a:ext cx="274222" cy="377556"/>
                    <a:chOff x="6663873" y="6658478"/>
                    <a:chExt cx="274222" cy="377556"/>
                  </a:xfrm>
                  <a:solidFill>
                    <a:schemeClr val="accent1"/>
                  </a:solidFill>
                </p:grpSpPr>
                <p:sp>
                  <p:nvSpPr>
                    <p:cNvPr id="179" name="شكل حر: شكل 2168">
                      <a:extLst>
                        <a:ext uri="{FF2B5EF4-FFF2-40B4-BE49-F238E27FC236}">
                          <a16:creationId xmlns:a16="http://schemas.microsoft.com/office/drawing/2014/main" id="{D7E1EFCD-E61A-46AF-8284-92CFFAD9F319}"/>
                        </a:ext>
                      </a:extLst>
                    </p:cNvPr>
                    <p:cNvSpPr/>
                    <p:nvPr/>
                  </p:nvSpPr>
                  <p:spPr>
                    <a:xfrm>
                      <a:off x="6666389" y="6661851"/>
                      <a:ext cx="271706" cy="374183"/>
                    </a:xfrm>
                    <a:custGeom>
                      <a:avLst/>
                      <a:gdLst>
                        <a:gd name="connsiteX0" fmla="*/ 156597 w 271706"/>
                        <a:gd name="connsiteY0" fmla="*/ 368790 h 374183"/>
                        <a:gd name="connsiteX1" fmla="*/ 159294 w 271706"/>
                        <a:gd name="connsiteY1" fmla="*/ 209677 h 374183"/>
                        <a:gd name="connsiteX2" fmla="*/ 159294 w 271706"/>
                        <a:gd name="connsiteY2" fmla="*/ 228555 h 374183"/>
                        <a:gd name="connsiteX3" fmla="*/ 159294 w 271706"/>
                        <a:gd name="connsiteY3" fmla="*/ 209677 h 374183"/>
                        <a:gd name="connsiteX4" fmla="*/ 132326 w 271706"/>
                        <a:gd name="connsiteY4" fmla="*/ 61351 h 374183"/>
                        <a:gd name="connsiteX5" fmla="*/ 78389 w 271706"/>
                        <a:gd name="connsiteY5" fmla="*/ 115288 h 374183"/>
                        <a:gd name="connsiteX6" fmla="*/ 2878 w 271706"/>
                        <a:gd name="connsiteY6" fmla="*/ 220464 h 374183"/>
                        <a:gd name="connsiteX7" fmla="*/ 83783 w 271706"/>
                        <a:gd name="connsiteY7" fmla="*/ 28989 h 374183"/>
                        <a:gd name="connsiteX8" fmla="*/ 248289 w 271706"/>
                        <a:gd name="connsiteY8" fmla="*/ 72138 h 374183"/>
                        <a:gd name="connsiteX9" fmla="*/ 264471 w 271706"/>
                        <a:gd name="connsiteY9" fmla="*/ 374183 h 374183"/>
                        <a:gd name="connsiteX10" fmla="*/ 156597 w 271706"/>
                        <a:gd name="connsiteY10" fmla="*/ 374183 h 374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1706" h="374183">
                          <a:moveTo>
                            <a:pt x="156597" y="368790"/>
                          </a:moveTo>
                          <a:cubicBezTo>
                            <a:pt x="159294" y="314854"/>
                            <a:pt x="159294" y="260917"/>
                            <a:pt x="159294" y="209677"/>
                          </a:cubicBezTo>
                          <a:cubicBezTo>
                            <a:pt x="159294" y="217767"/>
                            <a:pt x="159294" y="225858"/>
                            <a:pt x="159294" y="228555"/>
                          </a:cubicBezTo>
                          <a:cubicBezTo>
                            <a:pt x="159294" y="225858"/>
                            <a:pt x="159294" y="220464"/>
                            <a:pt x="159294" y="209677"/>
                          </a:cubicBezTo>
                          <a:cubicBezTo>
                            <a:pt x="159294" y="161134"/>
                            <a:pt x="161991" y="104500"/>
                            <a:pt x="132326" y="61351"/>
                          </a:cubicBezTo>
                          <a:cubicBezTo>
                            <a:pt x="108054" y="74835"/>
                            <a:pt x="99964" y="99107"/>
                            <a:pt x="78389" y="115288"/>
                          </a:cubicBezTo>
                          <a:cubicBezTo>
                            <a:pt x="43330" y="139559"/>
                            <a:pt x="16362" y="185405"/>
                            <a:pt x="2878" y="220464"/>
                          </a:cubicBezTo>
                          <a:cubicBezTo>
                            <a:pt x="-10606" y="161134"/>
                            <a:pt x="24453" y="72138"/>
                            <a:pt x="83783" y="28989"/>
                          </a:cubicBezTo>
                          <a:cubicBezTo>
                            <a:pt x="161991" y="-30342"/>
                            <a:pt x="229412" y="10111"/>
                            <a:pt x="248289" y="72138"/>
                          </a:cubicBezTo>
                          <a:cubicBezTo>
                            <a:pt x="280652" y="169224"/>
                            <a:pt x="272561" y="271704"/>
                            <a:pt x="264471" y="374183"/>
                          </a:cubicBezTo>
                          <a:lnTo>
                            <a:pt x="156597" y="374183"/>
                          </a:lnTo>
                          <a:close/>
                        </a:path>
                      </a:pathLst>
                    </a:custGeom>
                    <a:solidFill>
                      <a:srgbClr val="003B18"/>
                    </a:solidFill>
                    <a:ln w="26947" cap="flat">
                      <a:noFill/>
                      <a:prstDash val="solid"/>
                      <a:miter/>
                    </a:ln>
                  </p:spPr>
                  <p:txBody>
                    <a:bodyPr rtlCol="1" anchor="ctr"/>
                    <a:lstStyle/>
                    <a:p>
                      <a:endParaRPr lang="ar-SA"/>
                    </a:p>
                  </p:txBody>
                </p:sp>
                <p:sp>
                  <p:nvSpPr>
                    <p:cNvPr id="180" name="شكل حر: شكل 2169">
                      <a:extLst>
                        <a:ext uri="{FF2B5EF4-FFF2-40B4-BE49-F238E27FC236}">
                          <a16:creationId xmlns:a16="http://schemas.microsoft.com/office/drawing/2014/main" id="{1109E796-EBB8-44D0-8164-B42E0C058945}"/>
                        </a:ext>
                      </a:extLst>
                    </p:cNvPr>
                    <p:cNvSpPr/>
                    <p:nvPr/>
                  </p:nvSpPr>
                  <p:spPr>
                    <a:xfrm>
                      <a:off x="6798715" y="6688144"/>
                      <a:ext cx="74858" cy="342498"/>
                    </a:xfrm>
                    <a:custGeom>
                      <a:avLst/>
                      <a:gdLst>
                        <a:gd name="connsiteX0" fmla="*/ 64724 w 74858"/>
                        <a:gd name="connsiteY0" fmla="*/ 342498 h 342498"/>
                        <a:gd name="connsiteX1" fmla="*/ 24271 w 74858"/>
                        <a:gd name="connsiteY1" fmla="*/ 342498 h 342498"/>
                        <a:gd name="connsiteX2" fmla="*/ 26968 w 74858"/>
                        <a:gd name="connsiteY2" fmla="*/ 183385 h 342498"/>
                        <a:gd name="connsiteX3" fmla="*/ 26968 w 74858"/>
                        <a:gd name="connsiteY3" fmla="*/ 183385 h 342498"/>
                        <a:gd name="connsiteX4" fmla="*/ 26968 w 74858"/>
                        <a:gd name="connsiteY4" fmla="*/ 183385 h 342498"/>
                        <a:gd name="connsiteX5" fmla="*/ 0 w 74858"/>
                        <a:gd name="connsiteY5" fmla="*/ 35059 h 342498"/>
                        <a:gd name="connsiteX6" fmla="*/ 0 w 74858"/>
                        <a:gd name="connsiteY6" fmla="*/ 35059 h 342498"/>
                        <a:gd name="connsiteX7" fmla="*/ 32362 w 74858"/>
                        <a:gd name="connsiteY7" fmla="*/ 0 h 342498"/>
                        <a:gd name="connsiteX8" fmla="*/ 72814 w 74858"/>
                        <a:gd name="connsiteY8" fmla="*/ 234625 h 342498"/>
                        <a:gd name="connsiteX9" fmla="*/ 64724 w 74858"/>
                        <a:gd name="connsiteY9" fmla="*/ 342498 h 34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858" h="342498">
                          <a:moveTo>
                            <a:pt x="64724" y="342498"/>
                          </a:moveTo>
                          <a:lnTo>
                            <a:pt x="24271" y="342498"/>
                          </a:lnTo>
                          <a:cubicBezTo>
                            <a:pt x="26968" y="288561"/>
                            <a:pt x="26968" y="234625"/>
                            <a:pt x="26968" y="183385"/>
                          </a:cubicBezTo>
                          <a:lnTo>
                            <a:pt x="26968" y="183385"/>
                          </a:lnTo>
                          <a:cubicBezTo>
                            <a:pt x="26968" y="183385"/>
                            <a:pt x="26968" y="183385"/>
                            <a:pt x="26968" y="183385"/>
                          </a:cubicBezTo>
                          <a:cubicBezTo>
                            <a:pt x="26968" y="134842"/>
                            <a:pt x="29665" y="78208"/>
                            <a:pt x="0" y="35059"/>
                          </a:cubicBezTo>
                          <a:cubicBezTo>
                            <a:pt x="0" y="35059"/>
                            <a:pt x="0" y="35059"/>
                            <a:pt x="0" y="35059"/>
                          </a:cubicBezTo>
                          <a:cubicBezTo>
                            <a:pt x="8090" y="21575"/>
                            <a:pt x="18878" y="10787"/>
                            <a:pt x="32362" y="0"/>
                          </a:cubicBezTo>
                          <a:cubicBezTo>
                            <a:pt x="75511" y="70118"/>
                            <a:pt x="78208" y="151023"/>
                            <a:pt x="72814" y="234625"/>
                          </a:cubicBezTo>
                          <a:cubicBezTo>
                            <a:pt x="70117" y="272380"/>
                            <a:pt x="67421" y="307439"/>
                            <a:pt x="64724" y="342498"/>
                          </a:cubicBezTo>
                          <a:close/>
                        </a:path>
                      </a:pathLst>
                    </a:custGeom>
                    <a:solidFill>
                      <a:srgbClr val="0B2E1D"/>
                    </a:solidFill>
                    <a:ln w="26947" cap="flat">
                      <a:noFill/>
                      <a:prstDash val="solid"/>
                      <a:miter/>
                    </a:ln>
                  </p:spPr>
                  <p:txBody>
                    <a:bodyPr rtlCol="1" anchor="ctr"/>
                    <a:lstStyle/>
                    <a:p>
                      <a:endParaRPr lang="ar-SA"/>
                    </a:p>
                  </p:txBody>
                </p:sp>
                <p:sp>
                  <p:nvSpPr>
                    <p:cNvPr id="181" name="شكل حر: شكل 2170">
                      <a:extLst>
                        <a:ext uri="{FF2B5EF4-FFF2-40B4-BE49-F238E27FC236}">
                          <a16:creationId xmlns:a16="http://schemas.microsoft.com/office/drawing/2014/main" id="{7A3EFCE4-708F-4806-8211-E86F3BB9FD83}"/>
                        </a:ext>
                      </a:extLst>
                    </p:cNvPr>
                    <p:cNvSpPr/>
                    <p:nvPr/>
                  </p:nvSpPr>
                  <p:spPr>
                    <a:xfrm>
                      <a:off x="6666570" y="6658478"/>
                      <a:ext cx="207656" cy="218443"/>
                    </a:xfrm>
                    <a:custGeom>
                      <a:avLst/>
                      <a:gdLst>
                        <a:gd name="connsiteX0" fmla="*/ 153719 w 207656"/>
                        <a:gd name="connsiteY0" fmla="*/ 0 h 218443"/>
                        <a:gd name="connsiteX1" fmla="*/ 207656 w 207656"/>
                        <a:gd name="connsiteY1" fmla="*/ 13484 h 218443"/>
                        <a:gd name="connsiteX2" fmla="*/ 204959 w 207656"/>
                        <a:gd name="connsiteY2" fmla="*/ 13484 h 218443"/>
                        <a:gd name="connsiteX3" fmla="*/ 132145 w 207656"/>
                        <a:gd name="connsiteY3" fmla="*/ 62027 h 218443"/>
                        <a:gd name="connsiteX4" fmla="*/ 78208 w 207656"/>
                        <a:gd name="connsiteY4" fmla="*/ 113267 h 218443"/>
                        <a:gd name="connsiteX5" fmla="*/ 2697 w 207656"/>
                        <a:gd name="connsiteY5" fmla="*/ 218444 h 218443"/>
                        <a:gd name="connsiteX6" fmla="*/ 0 w 207656"/>
                        <a:gd name="connsiteY6" fmla="*/ 199566 h 218443"/>
                        <a:gd name="connsiteX7" fmla="*/ 5394 w 207656"/>
                        <a:gd name="connsiteY7" fmla="*/ 188778 h 218443"/>
                        <a:gd name="connsiteX8" fmla="*/ 153719 w 207656"/>
                        <a:gd name="connsiteY8" fmla="*/ 0 h 218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656" h="218443">
                          <a:moveTo>
                            <a:pt x="153719" y="0"/>
                          </a:moveTo>
                          <a:cubicBezTo>
                            <a:pt x="172598" y="0"/>
                            <a:pt x="191475" y="5394"/>
                            <a:pt x="207656" y="13484"/>
                          </a:cubicBezTo>
                          <a:cubicBezTo>
                            <a:pt x="207656" y="13484"/>
                            <a:pt x="204959" y="13484"/>
                            <a:pt x="204959" y="13484"/>
                          </a:cubicBezTo>
                          <a:cubicBezTo>
                            <a:pt x="169901" y="18878"/>
                            <a:pt x="148326" y="37756"/>
                            <a:pt x="132145" y="62027"/>
                          </a:cubicBezTo>
                          <a:cubicBezTo>
                            <a:pt x="107873" y="75511"/>
                            <a:pt x="99783" y="99783"/>
                            <a:pt x="78208" y="113267"/>
                          </a:cubicBezTo>
                          <a:cubicBezTo>
                            <a:pt x="43149" y="137539"/>
                            <a:pt x="16181" y="183385"/>
                            <a:pt x="2697" y="218444"/>
                          </a:cubicBezTo>
                          <a:cubicBezTo>
                            <a:pt x="2697" y="213050"/>
                            <a:pt x="0" y="207656"/>
                            <a:pt x="0" y="199566"/>
                          </a:cubicBezTo>
                          <a:cubicBezTo>
                            <a:pt x="0" y="196869"/>
                            <a:pt x="2697" y="194172"/>
                            <a:pt x="5394" y="188778"/>
                          </a:cubicBezTo>
                          <a:cubicBezTo>
                            <a:pt x="45846" y="126751"/>
                            <a:pt x="72814" y="40452"/>
                            <a:pt x="153719" y="0"/>
                          </a:cubicBezTo>
                          <a:close/>
                        </a:path>
                      </a:pathLst>
                    </a:custGeom>
                    <a:solidFill>
                      <a:srgbClr val="64AF42"/>
                    </a:solidFill>
                    <a:ln w="26947" cap="flat">
                      <a:noFill/>
                      <a:prstDash val="solid"/>
                      <a:miter/>
                    </a:ln>
                  </p:spPr>
                  <p:txBody>
                    <a:bodyPr rtlCol="1" anchor="ctr"/>
                    <a:lstStyle/>
                    <a:p>
                      <a:endParaRPr lang="ar-SA"/>
                    </a:p>
                  </p:txBody>
                </p:sp>
                <p:sp>
                  <p:nvSpPr>
                    <p:cNvPr id="182" name="شكل حر: شكل 2171">
                      <a:extLst>
                        <a:ext uri="{FF2B5EF4-FFF2-40B4-BE49-F238E27FC236}">
                          <a16:creationId xmlns:a16="http://schemas.microsoft.com/office/drawing/2014/main" id="{640949DB-522D-44CE-B5C1-E81CD92C11B0}"/>
                        </a:ext>
                      </a:extLst>
                    </p:cNvPr>
                    <p:cNvSpPr/>
                    <p:nvPr/>
                  </p:nvSpPr>
                  <p:spPr>
                    <a:xfrm>
                      <a:off x="6663873" y="6658478"/>
                      <a:ext cx="156415" cy="202262"/>
                    </a:xfrm>
                    <a:custGeom>
                      <a:avLst/>
                      <a:gdLst>
                        <a:gd name="connsiteX0" fmla="*/ 86299 w 156415"/>
                        <a:gd name="connsiteY0" fmla="*/ 29665 h 202262"/>
                        <a:gd name="connsiteX1" fmla="*/ 156416 w 156415"/>
                        <a:gd name="connsiteY1" fmla="*/ 0 h 202262"/>
                        <a:gd name="connsiteX2" fmla="*/ 5394 w 156415"/>
                        <a:gd name="connsiteY2" fmla="*/ 191475 h 202262"/>
                        <a:gd name="connsiteX3" fmla="*/ 0 w 156415"/>
                        <a:gd name="connsiteY3" fmla="*/ 202262 h 202262"/>
                        <a:gd name="connsiteX4" fmla="*/ 86299 w 156415"/>
                        <a:gd name="connsiteY4" fmla="*/ 29665 h 202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415" h="202262">
                          <a:moveTo>
                            <a:pt x="86299" y="29665"/>
                          </a:moveTo>
                          <a:cubicBezTo>
                            <a:pt x="110570" y="10788"/>
                            <a:pt x="134842" y="2697"/>
                            <a:pt x="156416" y="0"/>
                          </a:cubicBezTo>
                          <a:cubicBezTo>
                            <a:pt x="75511" y="37756"/>
                            <a:pt x="45846" y="124054"/>
                            <a:pt x="5394" y="191475"/>
                          </a:cubicBezTo>
                          <a:cubicBezTo>
                            <a:pt x="2697" y="194172"/>
                            <a:pt x="2697" y="196869"/>
                            <a:pt x="0" y="202262"/>
                          </a:cubicBezTo>
                          <a:cubicBezTo>
                            <a:pt x="0" y="145629"/>
                            <a:pt x="32362" y="70118"/>
                            <a:pt x="86299" y="29665"/>
                          </a:cubicBezTo>
                          <a:close/>
                        </a:path>
                      </a:pathLst>
                    </a:custGeom>
                    <a:solidFill>
                      <a:srgbClr val="72C500"/>
                    </a:solidFill>
                    <a:ln w="26947" cap="flat">
                      <a:noFill/>
                      <a:prstDash val="solid"/>
                      <a:miter/>
                    </a:ln>
                  </p:spPr>
                  <p:txBody>
                    <a:bodyPr rtlCol="1" anchor="ctr"/>
                    <a:lstStyle/>
                    <a:p>
                      <a:endParaRPr lang="ar-SA"/>
                    </a:p>
                  </p:txBody>
                </p:sp>
                <p:sp>
                  <p:nvSpPr>
                    <p:cNvPr id="183" name="شكل حر: شكل 2172">
                      <a:extLst>
                        <a:ext uri="{FF2B5EF4-FFF2-40B4-BE49-F238E27FC236}">
                          <a16:creationId xmlns:a16="http://schemas.microsoft.com/office/drawing/2014/main" id="{C776FF37-29EB-4D74-877F-8F8C62BE58F8}"/>
                        </a:ext>
                      </a:extLst>
                    </p:cNvPr>
                    <p:cNvSpPr/>
                    <p:nvPr/>
                  </p:nvSpPr>
                  <p:spPr>
                    <a:xfrm>
                      <a:off x="6666570" y="6669266"/>
                      <a:ext cx="113266" cy="172597"/>
                    </a:xfrm>
                    <a:custGeom>
                      <a:avLst/>
                      <a:gdLst>
                        <a:gd name="connsiteX0" fmla="*/ 16181 w 113266"/>
                        <a:gd name="connsiteY0" fmla="*/ 121357 h 172597"/>
                        <a:gd name="connsiteX1" fmla="*/ 40452 w 113266"/>
                        <a:gd name="connsiteY1" fmla="*/ 72814 h 172597"/>
                        <a:gd name="connsiteX2" fmla="*/ 53937 w 113266"/>
                        <a:gd name="connsiteY2" fmla="*/ 48543 h 172597"/>
                        <a:gd name="connsiteX3" fmla="*/ 70118 w 113266"/>
                        <a:gd name="connsiteY3" fmla="*/ 29665 h 172597"/>
                        <a:gd name="connsiteX4" fmla="*/ 113267 w 113266"/>
                        <a:gd name="connsiteY4" fmla="*/ 0 h 172597"/>
                        <a:gd name="connsiteX5" fmla="*/ 113267 w 113266"/>
                        <a:gd name="connsiteY5" fmla="*/ 0 h 172597"/>
                        <a:gd name="connsiteX6" fmla="*/ 72814 w 113266"/>
                        <a:gd name="connsiteY6" fmla="*/ 32362 h 172597"/>
                        <a:gd name="connsiteX7" fmla="*/ 56634 w 113266"/>
                        <a:gd name="connsiteY7" fmla="*/ 51240 h 172597"/>
                        <a:gd name="connsiteX8" fmla="*/ 43149 w 113266"/>
                        <a:gd name="connsiteY8" fmla="*/ 72814 h 172597"/>
                        <a:gd name="connsiteX9" fmla="*/ 29665 w 113266"/>
                        <a:gd name="connsiteY9" fmla="*/ 94389 h 172597"/>
                        <a:gd name="connsiteX10" fmla="*/ 18878 w 113266"/>
                        <a:gd name="connsiteY10" fmla="*/ 121357 h 172597"/>
                        <a:gd name="connsiteX11" fmla="*/ 2697 w 113266"/>
                        <a:gd name="connsiteY11" fmla="*/ 172597 h 172597"/>
                        <a:gd name="connsiteX12" fmla="*/ 0 w 113266"/>
                        <a:gd name="connsiteY12" fmla="*/ 172597 h 172597"/>
                        <a:gd name="connsiteX13" fmla="*/ 16181 w 113266"/>
                        <a:gd name="connsiteY13" fmla="*/ 121357 h 172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266" h="172597">
                          <a:moveTo>
                            <a:pt x="16181" y="121357"/>
                          </a:moveTo>
                          <a:cubicBezTo>
                            <a:pt x="21575" y="105176"/>
                            <a:pt x="29665" y="88996"/>
                            <a:pt x="40452" y="72814"/>
                          </a:cubicBezTo>
                          <a:cubicBezTo>
                            <a:pt x="45846" y="64724"/>
                            <a:pt x="48543" y="56633"/>
                            <a:pt x="53937" y="48543"/>
                          </a:cubicBezTo>
                          <a:cubicBezTo>
                            <a:pt x="59330" y="43149"/>
                            <a:pt x="64724" y="35059"/>
                            <a:pt x="70118" y="29665"/>
                          </a:cubicBezTo>
                          <a:cubicBezTo>
                            <a:pt x="83602" y="18878"/>
                            <a:pt x="97086" y="8091"/>
                            <a:pt x="113267" y="0"/>
                          </a:cubicBezTo>
                          <a:cubicBezTo>
                            <a:pt x="113267" y="0"/>
                            <a:pt x="113267" y="0"/>
                            <a:pt x="113267" y="0"/>
                          </a:cubicBezTo>
                          <a:cubicBezTo>
                            <a:pt x="97086" y="8091"/>
                            <a:pt x="83602" y="18878"/>
                            <a:pt x="72814" y="32362"/>
                          </a:cubicBezTo>
                          <a:cubicBezTo>
                            <a:pt x="67421" y="37755"/>
                            <a:pt x="59330" y="45846"/>
                            <a:pt x="56634" y="51240"/>
                          </a:cubicBezTo>
                          <a:cubicBezTo>
                            <a:pt x="51240" y="59330"/>
                            <a:pt x="48543" y="64724"/>
                            <a:pt x="43149" y="72814"/>
                          </a:cubicBezTo>
                          <a:cubicBezTo>
                            <a:pt x="37756" y="80905"/>
                            <a:pt x="32362" y="86299"/>
                            <a:pt x="29665" y="94389"/>
                          </a:cubicBezTo>
                          <a:cubicBezTo>
                            <a:pt x="24272" y="102480"/>
                            <a:pt x="21575" y="110570"/>
                            <a:pt x="18878" y="121357"/>
                          </a:cubicBezTo>
                          <a:cubicBezTo>
                            <a:pt x="13484" y="137538"/>
                            <a:pt x="5394" y="156416"/>
                            <a:pt x="2697" y="172597"/>
                          </a:cubicBezTo>
                          <a:cubicBezTo>
                            <a:pt x="2697" y="172597"/>
                            <a:pt x="0" y="172597"/>
                            <a:pt x="0" y="172597"/>
                          </a:cubicBezTo>
                          <a:cubicBezTo>
                            <a:pt x="2697" y="156416"/>
                            <a:pt x="10788" y="137538"/>
                            <a:pt x="16181" y="121357"/>
                          </a:cubicBezTo>
                          <a:close/>
                        </a:path>
                      </a:pathLst>
                    </a:custGeom>
                    <a:solidFill>
                      <a:srgbClr val="DCFB8E">
                        <a:alpha val="60000"/>
                      </a:srgbClr>
                    </a:solidFill>
                    <a:ln w="26947" cap="flat">
                      <a:noFill/>
                      <a:prstDash val="solid"/>
                      <a:miter/>
                    </a:ln>
                  </p:spPr>
                  <p:txBody>
                    <a:bodyPr rtlCol="1" anchor="ctr"/>
                    <a:lstStyle/>
                    <a:p>
                      <a:endParaRPr lang="ar-SA"/>
                    </a:p>
                  </p:txBody>
                </p:sp>
              </p:grpSp>
              <p:grpSp>
                <p:nvGrpSpPr>
                  <p:cNvPr id="162" name="رسم 4">
                    <a:extLst>
                      <a:ext uri="{FF2B5EF4-FFF2-40B4-BE49-F238E27FC236}">
                        <a16:creationId xmlns:a16="http://schemas.microsoft.com/office/drawing/2014/main" id="{388390D8-ABAF-4534-9620-C66AA09722C4}"/>
                      </a:ext>
                    </a:extLst>
                  </p:cNvPr>
                  <p:cNvGrpSpPr/>
                  <p:nvPr/>
                </p:nvGrpSpPr>
                <p:grpSpPr>
                  <a:xfrm>
                    <a:off x="5906063" y="6842612"/>
                    <a:ext cx="227481" cy="188029"/>
                    <a:chOff x="5906063" y="6842612"/>
                    <a:chExt cx="227481" cy="188029"/>
                  </a:xfrm>
                  <a:solidFill>
                    <a:schemeClr val="accent1"/>
                  </a:solidFill>
                </p:grpSpPr>
                <p:sp>
                  <p:nvSpPr>
                    <p:cNvPr id="175" name="شكل حر: شكل 2174">
                      <a:extLst>
                        <a:ext uri="{FF2B5EF4-FFF2-40B4-BE49-F238E27FC236}">
                          <a16:creationId xmlns:a16="http://schemas.microsoft.com/office/drawing/2014/main" id="{F952BD3E-74A5-4D44-A12B-530FC75CA111}"/>
                        </a:ext>
                      </a:extLst>
                    </p:cNvPr>
                    <p:cNvSpPr/>
                    <p:nvPr/>
                  </p:nvSpPr>
                  <p:spPr>
                    <a:xfrm>
                      <a:off x="5906063" y="6842612"/>
                      <a:ext cx="224784" cy="188029"/>
                    </a:xfrm>
                    <a:custGeom>
                      <a:avLst/>
                      <a:gdLst>
                        <a:gd name="connsiteX0" fmla="*/ 221140 w 224784"/>
                        <a:gd name="connsiteY0" fmla="*/ 109821 h 188029"/>
                        <a:gd name="connsiteX1" fmla="*/ 175294 w 224784"/>
                        <a:gd name="connsiteY1" fmla="*/ 55884 h 188029"/>
                        <a:gd name="connsiteX2" fmla="*/ 169901 w 224784"/>
                        <a:gd name="connsiteY2" fmla="*/ 55884 h 188029"/>
                        <a:gd name="connsiteX3" fmla="*/ 113267 w 224784"/>
                        <a:gd name="connsiteY3" fmla="*/ 131396 h 188029"/>
                        <a:gd name="connsiteX4" fmla="*/ 105176 w 224784"/>
                        <a:gd name="connsiteY4" fmla="*/ 188029 h 188029"/>
                        <a:gd name="connsiteX5" fmla="*/ 0 w 224784"/>
                        <a:gd name="connsiteY5" fmla="*/ 188029 h 188029"/>
                        <a:gd name="connsiteX6" fmla="*/ 45846 w 224784"/>
                        <a:gd name="connsiteY6" fmla="*/ 61278 h 188029"/>
                        <a:gd name="connsiteX7" fmla="*/ 88996 w 224784"/>
                        <a:gd name="connsiteY7" fmla="*/ 15432 h 188029"/>
                        <a:gd name="connsiteX8" fmla="*/ 223837 w 224784"/>
                        <a:gd name="connsiteY8" fmla="*/ 120609 h 188029"/>
                        <a:gd name="connsiteX9" fmla="*/ 221140 w 224784"/>
                        <a:gd name="connsiteY9" fmla="*/ 109821 h 188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4784" h="188029">
                          <a:moveTo>
                            <a:pt x="221140" y="109821"/>
                          </a:moveTo>
                          <a:cubicBezTo>
                            <a:pt x="210353" y="85549"/>
                            <a:pt x="196869" y="61278"/>
                            <a:pt x="175294" y="55884"/>
                          </a:cubicBezTo>
                          <a:cubicBezTo>
                            <a:pt x="172597" y="55884"/>
                            <a:pt x="169901" y="55884"/>
                            <a:pt x="169901" y="55884"/>
                          </a:cubicBezTo>
                          <a:cubicBezTo>
                            <a:pt x="134842" y="34310"/>
                            <a:pt x="118660" y="104427"/>
                            <a:pt x="113267" y="131396"/>
                          </a:cubicBezTo>
                          <a:cubicBezTo>
                            <a:pt x="110570" y="150273"/>
                            <a:pt x="107873" y="169151"/>
                            <a:pt x="105176" y="188029"/>
                          </a:cubicBezTo>
                          <a:lnTo>
                            <a:pt x="0" y="188029"/>
                          </a:lnTo>
                          <a:cubicBezTo>
                            <a:pt x="8091" y="142183"/>
                            <a:pt x="24271" y="96336"/>
                            <a:pt x="45846" y="61278"/>
                          </a:cubicBezTo>
                          <a:cubicBezTo>
                            <a:pt x="59330" y="42400"/>
                            <a:pt x="72814" y="26219"/>
                            <a:pt x="88996" y="15432"/>
                          </a:cubicBezTo>
                          <a:cubicBezTo>
                            <a:pt x="151023" y="-27718"/>
                            <a:pt x="234624" y="23522"/>
                            <a:pt x="223837" y="120609"/>
                          </a:cubicBezTo>
                          <a:cubicBezTo>
                            <a:pt x="223837" y="117912"/>
                            <a:pt x="221140" y="112518"/>
                            <a:pt x="221140" y="109821"/>
                          </a:cubicBezTo>
                          <a:close/>
                        </a:path>
                      </a:pathLst>
                    </a:custGeom>
                    <a:solidFill>
                      <a:srgbClr val="006400"/>
                    </a:solidFill>
                    <a:ln w="26947" cap="flat">
                      <a:noFill/>
                      <a:prstDash val="solid"/>
                      <a:miter/>
                    </a:ln>
                  </p:spPr>
                  <p:txBody>
                    <a:bodyPr rtlCol="1" anchor="ctr"/>
                    <a:lstStyle/>
                    <a:p>
                      <a:endParaRPr lang="ar-SA"/>
                    </a:p>
                  </p:txBody>
                </p:sp>
                <p:sp>
                  <p:nvSpPr>
                    <p:cNvPr id="176" name="شكل حر: شكل 2175">
                      <a:extLst>
                        <a:ext uri="{FF2B5EF4-FFF2-40B4-BE49-F238E27FC236}">
                          <a16:creationId xmlns:a16="http://schemas.microsoft.com/office/drawing/2014/main" id="{E6B6F803-8B31-4696-89FC-CC67E29FD24F}"/>
                        </a:ext>
                      </a:extLst>
                    </p:cNvPr>
                    <p:cNvSpPr/>
                    <p:nvPr/>
                  </p:nvSpPr>
                  <p:spPr>
                    <a:xfrm>
                      <a:off x="5954606" y="6842612"/>
                      <a:ext cx="178938" cy="120608"/>
                    </a:xfrm>
                    <a:custGeom>
                      <a:avLst/>
                      <a:gdLst>
                        <a:gd name="connsiteX0" fmla="*/ 21575 w 178938"/>
                        <a:gd name="connsiteY0" fmla="*/ 45097 h 120608"/>
                        <a:gd name="connsiteX1" fmla="*/ 0 w 178938"/>
                        <a:gd name="connsiteY1" fmla="*/ 61278 h 120608"/>
                        <a:gd name="connsiteX2" fmla="*/ 43149 w 178938"/>
                        <a:gd name="connsiteY2" fmla="*/ 15432 h 120608"/>
                        <a:gd name="connsiteX3" fmla="*/ 177991 w 178938"/>
                        <a:gd name="connsiteY3" fmla="*/ 120609 h 120608"/>
                        <a:gd name="connsiteX4" fmla="*/ 172597 w 178938"/>
                        <a:gd name="connsiteY4" fmla="*/ 109821 h 120608"/>
                        <a:gd name="connsiteX5" fmla="*/ 175294 w 178938"/>
                        <a:gd name="connsiteY5" fmla="*/ 115215 h 120608"/>
                        <a:gd name="connsiteX6" fmla="*/ 172597 w 178938"/>
                        <a:gd name="connsiteY6" fmla="*/ 109821 h 120608"/>
                        <a:gd name="connsiteX7" fmla="*/ 126751 w 178938"/>
                        <a:gd name="connsiteY7" fmla="*/ 55884 h 120608"/>
                        <a:gd name="connsiteX8" fmla="*/ 21575 w 178938"/>
                        <a:gd name="connsiteY8" fmla="*/ 45097 h 120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8938" h="120608">
                          <a:moveTo>
                            <a:pt x="21575" y="45097"/>
                          </a:moveTo>
                          <a:cubicBezTo>
                            <a:pt x="13484" y="50491"/>
                            <a:pt x="5394" y="55884"/>
                            <a:pt x="0" y="61278"/>
                          </a:cubicBezTo>
                          <a:cubicBezTo>
                            <a:pt x="13484" y="42400"/>
                            <a:pt x="26968" y="26219"/>
                            <a:pt x="43149" y="15432"/>
                          </a:cubicBezTo>
                          <a:cubicBezTo>
                            <a:pt x="105176" y="-27718"/>
                            <a:pt x="188778" y="23522"/>
                            <a:pt x="177991" y="120609"/>
                          </a:cubicBezTo>
                          <a:cubicBezTo>
                            <a:pt x="177991" y="117912"/>
                            <a:pt x="175294" y="112518"/>
                            <a:pt x="172597" y="109821"/>
                          </a:cubicBezTo>
                          <a:cubicBezTo>
                            <a:pt x="172597" y="112518"/>
                            <a:pt x="175294" y="115215"/>
                            <a:pt x="175294" y="115215"/>
                          </a:cubicBezTo>
                          <a:cubicBezTo>
                            <a:pt x="175294" y="112518"/>
                            <a:pt x="172597" y="109821"/>
                            <a:pt x="172597" y="109821"/>
                          </a:cubicBezTo>
                          <a:cubicBezTo>
                            <a:pt x="161810" y="85549"/>
                            <a:pt x="148326" y="61278"/>
                            <a:pt x="126751" y="55884"/>
                          </a:cubicBezTo>
                          <a:cubicBezTo>
                            <a:pt x="94389" y="31613"/>
                            <a:pt x="56633" y="23522"/>
                            <a:pt x="21575" y="45097"/>
                          </a:cubicBezTo>
                          <a:close/>
                        </a:path>
                      </a:pathLst>
                    </a:custGeom>
                    <a:solidFill>
                      <a:srgbClr val="2B8C40"/>
                    </a:solidFill>
                    <a:ln w="26947" cap="flat">
                      <a:noFill/>
                      <a:prstDash val="solid"/>
                      <a:miter/>
                    </a:ln>
                  </p:spPr>
                  <p:txBody>
                    <a:bodyPr rtlCol="1" anchor="ctr"/>
                    <a:lstStyle/>
                    <a:p>
                      <a:endParaRPr lang="ar-SA"/>
                    </a:p>
                  </p:txBody>
                </p:sp>
                <p:sp>
                  <p:nvSpPr>
                    <p:cNvPr id="177" name="شكل حر: شكل 2176">
                      <a:extLst>
                        <a:ext uri="{FF2B5EF4-FFF2-40B4-BE49-F238E27FC236}">
                          <a16:creationId xmlns:a16="http://schemas.microsoft.com/office/drawing/2014/main" id="{7DF79C5C-B836-46D9-96E6-B03F38D536E9}"/>
                        </a:ext>
                      </a:extLst>
                    </p:cNvPr>
                    <p:cNvSpPr/>
                    <p:nvPr/>
                  </p:nvSpPr>
                  <p:spPr>
                    <a:xfrm>
                      <a:off x="5968090" y="6879619"/>
                      <a:ext cx="113266" cy="151022"/>
                    </a:xfrm>
                    <a:custGeom>
                      <a:avLst/>
                      <a:gdLst>
                        <a:gd name="connsiteX0" fmla="*/ 51240 w 113266"/>
                        <a:gd name="connsiteY0" fmla="*/ 94389 h 151022"/>
                        <a:gd name="connsiteX1" fmla="*/ 43149 w 113266"/>
                        <a:gd name="connsiteY1" fmla="*/ 151023 h 151022"/>
                        <a:gd name="connsiteX2" fmla="*/ 0 w 113266"/>
                        <a:gd name="connsiteY2" fmla="*/ 151023 h 151022"/>
                        <a:gd name="connsiteX3" fmla="*/ 75511 w 113266"/>
                        <a:gd name="connsiteY3" fmla="*/ 0 h 151022"/>
                        <a:gd name="connsiteX4" fmla="*/ 113267 w 113266"/>
                        <a:gd name="connsiteY4" fmla="*/ 18878 h 151022"/>
                        <a:gd name="connsiteX5" fmla="*/ 107873 w 113266"/>
                        <a:gd name="connsiteY5" fmla="*/ 18878 h 151022"/>
                        <a:gd name="connsiteX6" fmla="*/ 51240 w 113266"/>
                        <a:gd name="connsiteY6" fmla="*/ 94389 h 151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266" h="151022">
                          <a:moveTo>
                            <a:pt x="51240" y="94389"/>
                          </a:moveTo>
                          <a:cubicBezTo>
                            <a:pt x="48543" y="113266"/>
                            <a:pt x="45846" y="132145"/>
                            <a:pt x="43149" y="151023"/>
                          </a:cubicBezTo>
                          <a:lnTo>
                            <a:pt x="0" y="151023"/>
                          </a:lnTo>
                          <a:cubicBezTo>
                            <a:pt x="8091" y="86298"/>
                            <a:pt x="26968" y="21574"/>
                            <a:pt x="75511" y="0"/>
                          </a:cubicBezTo>
                          <a:cubicBezTo>
                            <a:pt x="88996" y="2697"/>
                            <a:pt x="99783" y="10787"/>
                            <a:pt x="113267" y="18878"/>
                          </a:cubicBezTo>
                          <a:cubicBezTo>
                            <a:pt x="110570" y="18878"/>
                            <a:pt x="107873" y="18878"/>
                            <a:pt x="107873" y="18878"/>
                          </a:cubicBezTo>
                          <a:cubicBezTo>
                            <a:pt x="72814" y="-2697"/>
                            <a:pt x="56633" y="67421"/>
                            <a:pt x="51240" y="94389"/>
                          </a:cubicBezTo>
                          <a:close/>
                        </a:path>
                      </a:pathLst>
                    </a:custGeom>
                    <a:solidFill>
                      <a:srgbClr val="003B18"/>
                    </a:solidFill>
                    <a:ln w="26947" cap="flat">
                      <a:noFill/>
                      <a:prstDash val="solid"/>
                      <a:miter/>
                    </a:ln>
                  </p:spPr>
                  <p:txBody>
                    <a:bodyPr rtlCol="1" anchor="ctr"/>
                    <a:lstStyle/>
                    <a:p>
                      <a:endParaRPr lang="ar-SA"/>
                    </a:p>
                  </p:txBody>
                </p:sp>
                <p:sp>
                  <p:nvSpPr>
                    <p:cNvPr id="178" name="شكل حر: شكل 2177">
                      <a:extLst>
                        <a:ext uri="{FF2B5EF4-FFF2-40B4-BE49-F238E27FC236}">
                          <a16:creationId xmlns:a16="http://schemas.microsoft.com/office/drawing/2014/main" id="{D66B90D0-80B3-47F8-B4E0-A19C617872C9}"/>
                        </a:ext>
                      </a:extLst>
                    </p:cNvPr>
                    <p:cNvSpPr/>
                    <p:nvPr/>
                  </p:nvSpPr>
                  <p:spPr>
                    <a:xfrm>
                      <a:off x="5981574" y="6848942"/>
                      <a:ext cx="151022" cy="103490"/>
                    </a:xfrm>
                    <a:custGeom>
                      <a:avLst/>
                      <a:gdLst>
                        <a:gd name="connsiteX0" fmla="*/ 0 w 151022"/>
                        <a:gd name="connsiteY0" fmla="*/ 22586 h 103490"/>
                        <a:gd name="connsiteX1" fmla="*/ 21575 w 151022"/>
                        <a:gd name="connsiteY1" fmla="*/ 9102 h 103490"/>
                        <a:gd name="connsiteX2" fmla="*/ 51240 w 151022"/>
                        <a:gd name="connsiteY2" fmla="*/ 1011 h 103490"/>
                        <a:gd name="connsiteX3" fmla="*/ 99783 w 151022"/>
                        <a:gd name="connsiteY3" fmla="*/ 9102 h 103490"/>
                        <a:gd name="connsiteX4" fmla="*/ 134842 w 151022"/>
                        <a:gd name="connsiteY4" fmla="*/ 44161 h 103490"/>
                        <a:gd name="connsiteX5" fmla="*/ 145629 w 151022"/>
                        <a:gd name="connsiteY5" fmla="*/ 71129 h 103490"/>
                        <a:gd name="connsiteX6" fmla="*/ 151022 w 151022"/>
                        <a:gd name="connsiteY6" fmla="*/ 103491 h 103490"/>
                        <a:gd name="connsiteX7" fmla="*/ 151022 w 151022"/>
                        <a:gd name="connsiteY7" fmla="*/ 103491 h 103490"/>
                        <a:gd name="connsiteX8" fmla="*/ 145629 w 151022"/>
                        <a:gd name="connsiteY8" fmla="*/ 73826 h 103490"/>
                        <a:gd name="connsiteX9" fmla="*/ 134842 w 151022"/>
                        <a:gd name="connsiteY9" fmla="*/ 46857 h 103490"/>
                        <a:gd name="connsiteX10" fmla="*/ 99783 w 151022"/>
                        <a:gd name="connsiteY10" fmla="*/ 11799 h 103490"/>
                        <a:gd name="connsiteX11" fmla="*/ 51240 w 151022"/>
                        <a:gd name="connsiteY11" fmla="*/ 6405 h 103490"/>
                        <a:gd name="connsiteX12" fmla="*/ 26968 w 151022"/>
                        <a:gd name="connsiteY12" fmla="*/ 11799 h 103490"/>
                        <a:gd name="connsiteX13" fmla="*/ 0 w 151022"/>
                        <a:gd name="connsiteY13" fmla="*/ 22586 h 103490"/>
                        <a:gd name="connsiteX14" fmla="*/ 0 w 151022"/>
                        <a:gd name="connsiteY14" fmla="*/ 22586 h 10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1022" h="103490">
                          <a:moveTo>
                            <a:pt x="0" y="22586"/>
                          </a:moveTo>
                          <a:cubicBezTo>
                            <a:pt x="8091" y="17193"/>
                            <a:pt x="13484" y="11799"/>
                            <a:pt x="21575" y="9102"/>
                          </a:cubicBezTo>
                          <a:cubicBezTo>
                            <a:pt x="29665" y="6405"/>
                            <a:pt x="40452" y="3708"/>
                            <a:pt x="51240" y="1011"/>
                          </a:cubicBezTo>
                          <a:cubicBezTo>
                            <a:pt x="67421" y="-1686"/>
                            <a:pt x="83602" y="1011"/>
                            <a:pt x="99783" y="9102"/>
                          </a:cubicBezTo>
                          <a:cubicBezTo>
                            <a:pt x="113267" y="17193"/>
                            <a:pt x="124054" y="27980"/>
                            <a:pt x="134842" y="44161"/>
                          </a:cubicBezTo>
                          <a:cubicBezTo>
                            <a:pt x="140235" y="52251"/>
                            <a:pt x="142932" y="60342"/>
                            <a:pt x="145629" y="71129"/>
                          </a:cubicBezTo>
                          <a:cubicBezTo>
                            <a:pt x="148326" y="81916"/>
                            <a:pt x="151022" y="92704"/>
                            <a:pt x="151022" y="103491"/>
                          </a:cubicBezTo>
                          <a:cubicBezTo>
                            <a:pt x="151022" y="103491"/>
                            <a:pt x="151022" y="103491"/>
                            <a:pt x="151022" y="103491"/>
                          </a:cubicBezTo>
                          <a:cubicBezTo>
                            <a:pt x="151022" y="92704"/>
                            <a:pt x="148326" y="81916"/>
                            <a:pt x="145629" y="73826"/>
                          </a:cubicBezTo>
                          <a:cubicBezTo>
                            <a:pt x="142932" y="65735"/>
                            <a:pt x="137538" y="54948"/>
                            <a:pt x="134842" y="46857"/>
                          </a:cubicBezTo>
                          <a:cubicBezTo>
                            <a:pt x="126751" y="30677"/>
                            <a:pt x="115964" y="19889"/>
                            <a:pt x="99783" y="11799"/>
                          </a:cubicBezTo>
                          <a:cubicBezTo>
                            <a:pt x="83602" y="3708"/>
                            <a:pt x="70117" y="3708"/>
                            <a:pt x="51240" y="6405"/>
                          </a:cubicBezTo>
                          <a:cubicBezTo>
                            <a:pt x="43149" y="9102"/>
                            <a:pt x="35059" y="9102"/>
                            <a:pt x="26968" y="11799"/>
                          </a:cubicBezTo>
                          <a:cubicBezTo>
                            <a:pt x="16181" y="11799"/>
                            <a:pt x="8091" y="19889"/>
                            <a:pt x="0" y="22586"/>
                          </a:cubicBezTo>
                          <a:cubicBezTo>
                            <a:pt x="0" y="25283"/>
                            <a:pt x="0" y="22586"/>
                            <a:pt x="0" y="22586"/>
                          </a:cubicBezTo>
                          <a:close/>
                        </a:path>
                      </a:pathLst>
                    </a:custGeom>
                    <a:solidFill>
                      <a:srgbClr val="DCFB8E">
                        <a:alpha val="60000"/>
                      </a:srgbClr>
                    </a:solidFill>
                    <a:ln w="26947" cap="flat">
                      <a:noFill/>
                      <a:prstDash val="solid"/>
                      <a:miter/>
                    </a:ln>
                  </p:spPr>
                  <p:txBody>
                    <a:bodyPr rtlCol="1" anchor="ctr"/>
                    <a:lstStyle/>
                    <a:p>
                      <a:endParaRPr lang="ar-SA"/>
                    </a:p>
                  </p:txBody>
                </p:sp>
              </p:grpSp>
              <p:grpSp>
                <p:nvGrpSpPr>
                  <p:cNvPr id="163" name="رسم 4">
                    <a:extLst>
                      <a:ext uri="{FF2B5EF4-FFF2-40B4-BE49-F238E27FC236}">
                        <a16:creationId xmlns:a16="http://schemas.microsoft.com/office/drawing/2014/main" id="{5D31585D-529C-4938-965E-6DC7A6454C40}"/>
                      </a:ext>
                    </a:extLst>
                  </p:cNvPr>
                  <p:cNvGrpSpPr/>
                  <p:nvPr/>
                </p:nvGrpSpPr>
                <p:grpSpPr>
                  <a:xfrm>
                    <a:off x="5908760" y="6582967"/>
                    <a:ext cx="274615" cy="450370"/>
                    <a:chOff x="5908760" y="6582967"/>
                    <a:chExt cx="274615" cy="450370"/>
                  </a:xfrm>
                  <a:solidFill>
                    <a:schemeClr val="accent1"/>
                  </a:solidFill>
                </p:grpSpPr>
                <p:sp>
                  <p:nvSpPr>
                    <p:cNvPr id="170" name="شكل حر: شكل 2179">
                      <a:extLst>
                        <a:ext uri="{FF2B5EF4-FFF2-40B4-BE49-F238E27FC236}">
                          <a16:creationId xmlns:a16="http://schemas.microsoft.com/office/drawing/2014/main" id="{1D88046A-5EE0-4642-BB7D-CE5119EFA4D8}"/>
                        </a:ext>
                      </a:extLst>
                    </p:cNvPr>
                    <p:cNvSpPr/>
                    <p:nvPr/>
                  </p:nvSpPr>
                  <p:spPr>
                    <a:xfrm>
                      <a:off x="5911276" y="6583643"/>
                      <a:ext cx="272100" cy="449694"/>
                    </a:xfrm>
                    <a:custGeom>
                      <a:avLst/>
                      <a:gdLst>
                        <a:gd name="connsiteX0" fmla="*/ 153900 w 272100"/>
                        <a:gd name="connsiteY0" fmla="*/ 446998 h 449694"/>
                        <a:gd name="connsiteX1" fmla="*/ 159294 w 272100"/>
                        <a:gd name="connsiteY1" fmla="*/ 209677 h 449694"/>
                        <a:gd name="connsiteX2" fmla="*/ 159294 w 272100"/>
                        <a:gd name="connsiteY2" fmla="*/ 228555 h 449694"/>
                        <a:gd name="connsiteX3" fmla="*/ 159294 w 272100"/>
                        <a:gd name="connsiteY3" fmla="*/ 209677 h 449694"/>
                        <a:gd name="connsiteX4" fmla="*/ 132326 w 272100"/>
                        <a:gd name="connsiteY4" fmla="*/ 61351 h 449694"/>
                        <a:gd name="connsiteX5" fmla="*/ 78389 w 272100"/>
                        <a:gd name="connsiteY5" fmla="*/ 115287 h 449694"/>
                        <a:gd name="connsiteX6" fmla="*/ 2878 w 272100"/>
                        <a:gd name="connsiteY6" fmla="*/ 220464 h 449694"/>
                        <a:gd name="connsiteX7" fmla="*/ 83783 w 272100"/>
                        <a:gd name="connsiteY7" fmla="*/ 28989 h 449694"/>
                        <a:gd name="connsiteX8" fmla="*/ 248289 w 272100"/>
                        <a:gd name="connsiteY8" fmla="*/ 72138 h 449694"/>
                        <a:gd name="connsiteX9" fmla="*/ 259077 w 272100"/>
                        <a:gd name="connsiteY9" fmla="*/ 449695 h 449694"/>
                        <a:gd name="connsiteX10" fmla="*/ 153900 w 272100"/>
                        <a:gd name="connsiteY10" fmla="*/ 449695 h 449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2100" h="449694">
                          <a:moveTo>
                            <a:pt x="153900" y="446998"/>
                          </a:moveTo>
                          <a:cubicBezTo>
                            <a:pt x="153900" y="368790"/>
                            <a:pt x="159294" y="290582"/>
                            <a:pt x="159294" y="209677"/>
                          </a:cubicBezTo>
                          <a:cubicBezTo>
                            <a:pt x="159294" y="217767"/>
                            <a:pt x="159294" y="225858"/>
                            <a:pt x="159294" y="228555"/>
                          </a:cubicBezTo>
                          <a:cubicBezTo>
                            <a:pt x="159294" y="225858"/>
                            <a:pt x="159294" y="220464"/>
                            <a:pt x="159294" y="209677"/>
                          </a:cubicBezTo>
                          <a:cubicBezTo>
                            <a:pt x="159294" y="161134"/>
                            <a:pt x="161991" y="104500"/>
                            <a:pt x="132326" y="61351"/>
                          </a:cubicBezTo>
                          <a:cubicBezTo>
                            <a:pt x="108054" y="74835"/>
                            <a:pt x="99964" y="99107"/>
                            <a:pt x="78389" y="115287"/>
                          </a:cubicBezTo>
                          <a:cubicBezTo>
                            <a:pt x="43330" y="139559"/>
                            <a:pt x="16362" y="185405"/>
                            <a:pt x="2878" y="220464"/>
                          </a:cubicBezTo>
                          <a:cubicBezTo>
                            <a:pt x="-10606" y="161134"/>
                            <a:pt x="24453" y="72138"/>
                            <a:pt x="83783" y="28989"/>
                          </a:cubicBezTo>
                          <a:cubicBezTo>
                            <a:pt x="161991" y="-30341"/>
                            <a:pt x="229412" y="10111"/>
                            <a:pt x="248289" y="72138"/>
                          </a:cubicBezTo>
                          <a:cubicBezTo>
                            <a:pt x="288742" y="193496"/>
                            <a:pt x="267168" y="322944"/>
                            <a:pt x="259077" y="449695"/>
                          </a:cubicBezTo>
                          <a:lnTo>
                            <a:pt x="153900" y="449695"/>
                          </a:lnTo>
                          <a:close/>
                        </a:path>
                      </a:pathLst>
                    </a:custGeom>
                    <a:solidFill>
                      <a:srgbClr val="003B18"/>
                    </a:solidFill>
                    <a:ln w="26947" cap="flat">
                      <a:noFill/>
                      <a:prstDash val="solid"/>
                      <a:miter/>
                    </a:ln>
                  </p:spPr>
                  <p:txBody>
                    <a:bodyPr rtlCol="1" anchor="ctr"/>
                    <a:lstStyle/>
                    <a:p>
                      <a:endParaRPr lang="ar-SA"/>
                    </a:p>
                  </p:txBody>
                </p:sp>
                <p:sp>
                  <p:nvSpPr>
                    <p:cNvPr id="171" name="شكل حر: شكل 2180">
                      <a:extLst>
                        <a:ext uri="{FF2B5EF4-FFF2-40B4-BE49-F238E27FC236}">
                          <a16:creationId xmlns:a16="http://schemas.microsoft.com/office/drawing/2014/main" id="{06264BB7-FF8E-490C-BFAD-E5D31543E749}"/>
                        </a:ext>
                      </a:extLst>
                    </p:cNvPr>
                    <p:cNvSpPr/>
                    <p:nvPr/>
                  </p:nvSpPr>
                  <p:spPr>
                    <a:xfrm>
                      <a:off x="6046298" y="6609936"/>
                      <a:ext cx="74858" cy="420706"/>
                    </a:xfrm>
                    <a:custGeom>
                      <a:avLst/>
                      <a:gdLst>
                        <a:gd name="connsiteX0" fmla="*/ 62027 w 74858"/>
                        <a:gd name="connsiteY0" fmla="*/ 420706 h 420706"/>
                        <a:gd name="connsiteX1" fmla="*/ 21575 w 74858"/>
                        <a:gd name="connsiteY1" fmla="*/ 420706 h 420706"/>
                        <a:gd name="connsiteX2" fmla="*/ 26968 w 74858"/>
                        <a:gd name="connsiteY2" fmla="*/ 183384 h 420706"/>
                        <a:gd name="connsiteX3" fmla="*/ 26968 w 74858"/>
                        <a:gd name="connsiteY3" fmla="*/ 183384 h 420706"/>
                        <a:gd name="connsiteX4" fmla="*/ 26968 w 74858"/>
                        <a:gd name="connsiteY4" fmla="*/ 183384 h 420706"/>
                        <a:gd name="connsiteX5" fmla="*/ 0 w 74858"/>
                        <a:gd name="connsiteY5" fmla="*/ 35058 h 420706"/>
                        <a:gd name="connsiteX6" fmla="*/ 0 w 74858"/>
                        <a:gd name="connsiteY6" fmla="*/ 35058 h 420706"/>
                        <a:gd name="connsiteX7" fmla="*/ 32362 w 74858"/>
                        <a:gd name="connsiteY7" fmla="*/ 0 h 420706"/>
                        <a:gd name="connsiteX8" fmla="*/ 72814 w 74858"/>
                        <a:gd name="connsiteY8" fmla="*/ 234624 h 420706"/>
                        <a:gd name="connsiteX9" fmla="*/ 62027 w 74858"/>
                        <a:gd name="connsiteY9" fmla="*/ 420706 h 420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858" h="420706">
                          <a:moveTo>
                            <a:pt x="62027" y="420706"/>
                          </a:moveTo>
                          <a:lnTo>
                            <a:pt x="21575" y="420706"/>
                          </a:lnTo>
                          <a:cubicBezTo>
                            <a:pt x="21575" y="342497"/>
                            <a:pt x="26968" y="261593"/>
                            <a:pt x="26968" y="183384"/>
                          </a:cubicBezTo>
                          <a:lnTo>
                            <a:pt x="26968" y="183384"/>
                          </a:lnTo>
                          <a:cubicBezTo>
                            <a:pt x="26968" y="183384"/>
                            <a:pt x="26968" y="183384"/>
                            <a:pt x="26968" y="183384"/>
                          </a:cubicBezTo>
                          <a:cubicBezTo>
                            <a:pt x="26968" y="134842"/>
                            <a:pt x="29665" y="78208"/>
                            <a:pt x="0" y="35058"/>
                          </a:cubicBezTo>
                          <a:cubicBezTo>
                            <a:pt x="0" y="35058"/>
                            <a:pt x="0" y="35058"/>
                            <a:pt x="0" y="35058"/>
                          </a:cubicBezTo>
                          <a:cubicBezTo>
                            <a:pt x="8091" y="21574"/>
                            <a:pt x="18878" y="10787"/>
                            <a:pt x="32362" y="0"/>
                          </a:cubicBezTo>
                          <a:cubicBezTo>
                            <a:pt x="75511" y="70117"/>
                            <a:pt x="78208" y="151022"/>
                            <a:pt x="72814" y="234624"/>
                          </a:cubicBezTo>
                          <a:cubicBezTo>
                            <a:pt x="64724" y="299349"/>
                            <a:pt x="59330" y="361375"/>
                            <a:pt x="62027" y="420706"/>
                          </a:cubicBezTo>
                          <a:close/>
                        </a:path>
                      </a:pathLst>
                    </a:custGeom>
                    <a:solidFill>
                      <a:srgbClr val="0B2E1D"/>
                    </a:solidFill>
                    <a:ln w="26947" cap="flat">
                      <a:noFill/>
                      <a:prstDash val="solid"/>
                      <a:miter/>
                    </a:ln>
                  </p:spPr>
                  <p:txBody>
                    <a:bodyPr rtlCol="1" anchor="ctr"/>
                    <a:lstStyle/>
                    <a:p>
                      <a:endParaRPr lang="ar-SA"/>
                    </a:p>
                  </p:txBody>
                </p:sp>
                <p:sp>
                  <p:nvSpPr>
                    <p:cNvPr id="172" name="شكل حر: شكل 2181">
                      <a:extLst>
                        <a:ext uri="{FF2B5EF4-FFF2-40B4-BE49-F238E27FC236}">
                          <a16:creationId xmlns:a16="http://schemas.microsoft.com/office/drawing/2014/main" id="{18E6121C-1AEA-4E2B-BC89-32E60CDB6B25}"/>
                        </a:ext>
                      </a:extLst>
                    </p:cNvPr>
                    <p:cNvSpPr/>
                    <p:nvPr/>
                  </p:nvSpPr>
                  <p:spPr>
                    <a:xfrm>
                      <a:off x="5911457" y="6582967"/>
                      <a:ext cx="207656" cy="218443"/>
                    </a:xfrm>
                    <a:custGeom>
                      <a:avLst/>
                      <a:gdLst>
                        <a:gd name="connsiteX0" fmla="*/ 153719 w 207656"/>
                        <a:gd name="connsiteY0" fmla="*/ 0 h 218443"/>
                        <a:gd name="connsiteX1" fmla="*/ 207656 w 207656"/>
                        <a:gd name="connsiteY1" fmla="*/ 13484 h 218443"/>
                        <a:gd name="connsiteX2" fmla="*/ 204959 w 207656"/>
                        <a:gd name="connsiteY2" fmla="*/ 13484 h 218443"/>
                        <a:gd name="connsiteX3" fmla="*/ 132145 w 207656"/>
                        <a:gd name="connsiteY3" fmla="*/ 62027 h 218443"/>
                        <a:gd name="connsiteX4" fmla="*/ 78208 w 207656"/>
                        <a:gd name="connsiteY4" fmla="*/ 113267 h 218443"/>
                        <a:gd name="connsiteX5" fmla="*/ 2697 w 207656"/>
                        <a:gd name="connsiteY5" fmla="*/ 218443 h 218443"/>
                        <a:gd name="connsiteX6" fmla="*/ 0 w 207656"/>
                        <a:gd name="connsiteY6" fmla="*/ 199565 h 218443"/>
                        <a:gd name="connsiteX7" fmla="*/ 5394 w 207656"/>
                        <a:gd name="connsiteY7" fmla="*/ 188778 h 218443"/>
                        <a:gd name="connsiteX8" fmla="*/ 153719 w 207656"/>
                        <a:gd name="connsiteY8" fmla="*/ 0 h 218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656" h="218443">
                          <a:moveTo>
                            <a:pt x="153719" y="0"/>
                          </a:moveTo>
                          <a:cubicBezTo>
                            <a:pt x="172598" y="0"/>
                            <a:pt x="191475" y="5394"/>
                            <a:pt x="207656" y="13484"/>
                          </a:cubicBezTo>
                          <a:cubicBezTo>
                            <a:pt x="207656" y="13484"/>
                            <a:pt x="204959" y="13484"/>
                            <a:pt x="204959" y="13484"/>
                          </a:cubicBezTo>
                          <a:cubicBezTo>
                            <a:pt x="169901" y="18878"/>
                            <a:pt x="148326" y="37755"/>
                            <a:pt x="132145" y="62027"/>
                          </a:cubicBezTo>
                          <a:cubicBezTo>
                            <a:pt x="107873" y="75511"/>
                            <a:pt x="99783" y="99783"/>
                            <a:pt x="78208" y="113267"/>
                          </a:cubicBezTo>
                          <a:cubicBezTo>
                            <a:pt x="43149" y="137538"/>
                            <a:pt x="16181" y="183384"/>
                            <a:pt x="2697" y="218443"/>
                          </a:cubicBezTo>
                          <a:cubicBezTo>
                            <a:pt x="2697" y="213050"/>
                            <a:pt x="0" y="207656"/>
                            <a:pt x="0" y="199565"/>
                          </a:cubicBezTo>
                          <a:cubicBezTo>
                            <a:pt x="0" y="196868"/>
                            <a:pt x="2697" y="191475"/>
                            <a:pt x="5394" y="188778"/>
                          </a:cubicBezTo>
                          <a:cubicBezTo>
                            <a:pt x="45846" y="124054"/>
                            <a:pt x="72814" y="37755"/>
                            <a:pt x="153719" y="0"/>
                          </a:cubicBezTo>
                          <a:close/>
                        </a:path>
                      </a:pathLst>
                    </a:custGeom>
                    <a:solidFill>
                      <a:srgbClr val="64AF42"/>
                    </a:solidFill>
                    <a:ln w="26947" cap="flat">
                      <a:noFill/>
                      <a:prstDash val="solid"/>
                      <a:miter/>
                    </a:ln>
                  </p:spPr>
                  <p:txBody>
                    <a:bodyPr rtlCol="1" anchor="ctr"/>
                    <a:lstStyle/>
                    <a:p>
                      <a:endParaRPr lang="ar-SA"/>
                    </a:p>
                  </p:txBody>
                </p:sp>
                <p:sp>
                  <p:nvSpPr>
                    <p:cNvPr id="173" name="شكل حر: شكل 2182">
                      <a:extLst>
                        <a:ext uri="{FF2B5EF4-FFF2-40B4-BE49-F238E27FC236}">
                          <a16:creationId xmlns:a16="http://schemas.microsoft.com/office/drawing/2014/main" id="{60B38B03-070A-4318-AA0C-A87D3CC94AE5}"/>
                        </a:ext>
                      </a:extLst>
                    </p:cNvPr>
                    <p:cNvSpPr/>
                    <p:nvPr/>
                  </p:nvSpPr>
                  <p:spPr>
                    <a:xfrm>
                      <a:off x="5908760" y="6582967"/>
                      <a:ext cx="156415" cy="202262"/>
                    </a:xfrm>
                    <a:custGeom>
                      <a:avLst/>
                      <a:gdLst>
                        <a:gd name="connsiteX0" fmla="*/ 86299 w 156415"/>
                        <a:gd name="connsiteY0" fmla="*/ 29665 h 202262"/>
                        <a:gd name="connsiteX1" fmla="*/ 156416 w 156415"/>
                        <a:gd name="connsiteY1" fmla="*/ 0 h 202262"/>
                        <a:gd name="connsiteX2" fmla="*/ 5394 w 156415"/>
                        <a:gd name="connsiteY2" fmla="*/ 191475 h 202262"/>
                        <a:gd name="connsiteX3" fmla="*/ 0 w 156415"/>
                        <a:gd name="connsiteY3" fmla="*/ 202262 h 202262"/>
                        <a:gd name="connsiteX4" fmla="*/ 86299 w 156415"/>
                        <a:gd name="connsiteY4" fmla="*/ 29665 h 202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415" h="202262">
                          <a:moveTo>
                            <a:pt x="86299" y="29665"/>
                          </a:moveTo>
                          <a:cubicBezTo>
                            <a:pt x="110570" y="10787"/>
                            <a:pt x="134842" y="2697"/>
                            <a:pt x="156416" y="0"/>
                          </a:cubicBezTo>
                          <a:cubicBezTo>
                            <a:pt x="75511" y="37755"/>
                            <a:pt x="45846" y="124054"/>
                            <a:pt x="5394" y="191475"/>
                          </a:cubicBezTo>
                          <a:cubicBezTo>
                            <a:pt x="2697" y="194172"/>
                            <a:pt x="2697" y="196868"/>
                            <a:pt x="0" y="202262"/>
                          </a:cubicBezTo>
                          <a:cubicBezTo>
                            <a:pt x="0" y="142932"/>
                            <a:pt x="32362" y="67421"/>
                            <a:pt x="86299" y="29665"/>
                          </a:cubicBezTo>
                          <a:close/>
                        </a:path>
                      </a:pathLst>
                    </a:custGeom>
                    <a:solidFill>
                      <a:srgbClr val="72C500"/>
                    </a:solidFill>
                    <a:ln w="26947" cap="flat">
                      <a:noFill/>
                      <a:prstDash val="solid"/>
                      <a:miter/>
                    </a:ln>
                  </p:spPr>
                  <p:txBody>
                    <a:bodyPr rtlCol="1" anchor="ctr"/>
                    <a:lstStyle/>
                    <a:p>
                      <a:endParaRPr lang="ar-SA"/>
                    </a:p>
                  </p:txBody>
                </p:sp>
                <p:sp>
                  <p:nvSpPr>
                    <p:cNvPr id="174" name="شكل حر: شكل 2183">
                      <a:extLst>
                        <a:ext uri="{FF2B5EF4-FFF2-40B4-BE49-F238E27FC236}">
                          <a16:creationId xmlns:a16="http://schemas.microsoft.com/office/drawing/2014/main" id="{46598B0B-756D-4F04-93DB-85B3BE72C4A9}"/>
                        </a:ext>
                      </a:extLst>
                    </p:cNvPr>
                    <p:cNvSpPr/>
                    <p:nvPr/>
                  </p:nvSpPr>
                  <p:spPr>
                    <a:xfrm>
                      <a:off x="5911457" y="6593754"/>
                      <a:ext cx="113266" cy="172597"/>
                    </a:xfrm>
                    <a:custGeom>
                      <a:avLst/>
                      <a:gdLst>
                        <a:gd name="connsiteX0" fmla="*/ 16181 w 113266"/>
                        <a:gd name="connsiteY0" fmla="*/ 121357 h 172597"/>
                        <a:gd name="connsiteX1" fmla="*/ 40452 w 113266"/>
                        <a:gd name="connsiteY1" fmla="*/ 72814 h 172597"/>
                        <a:gd name="connsiteX2" fmla="*/ 53937 w 113266"/>
                        <a:gd name="connsiteY2" fmla="*/ 48543 h 172597"/>
                        <a:gd name="connsiteX3" fmla="*/ 70118 w 113266"/>
                        <a:gd name="connsiteY3" fmla="*/ 29665 h 172597"/>
                        <a:gd name="connsiteX4" fmla="*/ 113267 w 113266"/>
                        <a:gd name="connsiteY4" fmla="*/ 0 h 172597"/>
                        <a:gd name="connsiteX5" fmla="*/ 113267 w 113266"/>
                        <a:gd name="connsiteY5" fmla="*/ 0 h 172597"/>
                        <a:gd name="connsiteX6" fmla="*/ 72814 w 113266"/>
                        <a:gd name="connsiteY6" fmla="*/ 32362 h 172597"/>
                        <a:gd name="connsiteX7" fmla="*/ 56634 w 113266"/>
                        <a:gd name="connsiteY7" fmla="*/ 51240 h 172597"/>
                        <a:gd name="connsiteX8" fmla="*/ 43149 w 113266"/>
                        <a:gd name="connsiteY8" fmla="*/ 72814 h 172597"/>
                        <a:gd name="connsiteX9" fmla="*/ 29665 w 113266"/>
                        <a:gd name="connsiteY9" fmla="*/ 94389 h 172597"/>
                        <a:gd name="connsiteX10" fmla="*/ 18878 w 113266"/>
                        <a:gd name="connsiteY10" fmla="*/ 121357 h 172597"/>
                        <a:gd name="connsiteX11" fmla="*/ 2697 w 113266"/>
                        <a:gd name="connsiteY11" fmla="*/ 172597 h 172597"/>
                        <a:gd name="connsiteX12" fmla="*/ 0 w 113266"/>
                        <a:gd name="connsiteY12" fmla="*/ 172597 h 172597"/>
                        <a:gd name="connsiteX13" fmla="*/ 16181 w 113266"/>
                        <a:gd name="connsiteY13" fmla="*/ 121357 h 172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266" h="172597">
                          <a:moveTo>
                            <a:pt x="16181" y="121357"/>
                          </a:moveTo>
                          <a:cubicBezTo>
                            <a:pt x="21575" y="105176"/>
                            <a:pt x="29665" y="88996"/>
                            <a:pt x="40452" y="72814"/>
                          </a:cubicBezTo>
                          <a:cubicBezTo>
                            <a:pt x="45846" y="64724"/>
                            <a:pt x="48543" y="56634"/>
                            <a:pt x="53937" y="48543"/>
                          </a:cubicBezTo>
                          <a:cubicBezTo>
                            <a:pt x="59330" y="43149"/>
                            <a:pt x="64724" y="35059"/>
                            <a:pt x="70118" y="29665"/>
                          </a:cubicBezTo>
                          <a:cubicBezTo>
                            <a:pt x="83602" y="18878"/>
                            <a:pt x="97086" y="8091"/>
                            <a:pt x="113267" y="0"/>
                          </a:cubicBezTo>
                          <a:cubicBezTo>
                            <a:pt x="113267" y="0"/>
                            <a:pt x="113267" y="0"/>
                            <a:pt x="113267" y="0"/>
                          </a:cubicBezTo>
                          <a:cubicBezTo>
                            <a:pt x="97086" y="8091"/>
                            <a:pt x="83602" y="18878"/>
                            <a:pt x="72814" y="32362"/>
                          </a:cubicBezTo>
                          <a:cubicBezTo>
                            <a:pt x="67421" y="37755"/>
                            <a:pt x="59330" y="45846"/>
                            <a:pt x="56634" y="51240"/>
                          </a:cubicBezTo>
                          <a:cubicBezTo>
                            <a:pt x="51240" y="59330"/>
                            <a:pt x="48543" y="64724"/>
                            <a:pt x="43149" y="72814"/>
                          </a:cubicBezTo>
                          <a:cubicBezTo>
                            <a:pt x="37756" y="80905"/>
                            <a:pt x="32362" y="86299"/>
                            <a:pt x="29665" y="94389"/>
                          </a:cubicBezTo>
                          <a:cubicBezTo>
                            <a:pt x="24272" y="102480"/>
                            <a:pt x="21575" y="110570"/>
                            <a:pt x="18878" y="121357"/>
                          </a:cubicBezTo>
                          <a:cubicBezTo>
                            <a:pt x="10788" y="137539"/>
                            <a:pt x="5394" y="156416"/>
                            <a:pt x="2697" y="172597"/>
                          </a:cubicBezTo>
                          <a:cubicBezTo>
                            <a:pt x="2697" y="172597"/>
                            <a:pt x="0" y="172597"/>
                            <a:pt x="0" y="172597"/>
                          </a:cubicBezTo>
                          <a:cubicBezTo>
                            <a:pt x="2697" y="153719"/>
                            <a:pt x="8091" y="137539"/>
                            <a:pt x="16181" y="121357"/>
                          </a:cubicBezTo>
                          <a:close/>
                        </a:path>
                      </a:pathLst>
                    </a:custGeom>
                    <a:solidFill>
                      <a:srgbClr val="DCFB8E">
                        <a:alpha val="60000"/>
                      </a:srgbClr>
                    </a:solidFill>
                    <a:ln w="26947" cap="flat">
                      <a:noFill/>
                      <a:prstDash val="solid"/>
                      <a:miter/>
                    </a:ln>
                  </p:spPr>
                  <p:txBody>
                    <a:bodyPr rtlCol="1" anchor="ctr"/>
                    <a:lstStyle/>
                    <a:p>
                      <a:endParaRPr lang="ar-SA"/>
                    </a:p>
                  </p:txBody>
                </p:sp>
              </p:grpSp>
              <p:grpSp>
                <p:nvGrpSpPr>
                  <p:cNvPr id="164" name="رسم 4">
                    <a:extLst>
                      <a:ext uri="{FF2B5EF4-FFF2-40B4-BE49-F238E27FC236}">
                        <a16:creationId xmlns:a16="http://schemas.microsoft.com/office/drawing/2014/main" id="{03D3EC19-E462-4CEE-915D-81D949FD46A1}"/>
                      </a:ext>
                    </a:extLst>
                  </p:cNvPr>
                  <p:cNvGrpSpPr/>
                  <p:nvPr/>
                </p:nvGrpSpPr>
                <p:grpSpPr>
                  <a:xfrm>
                    <a:off x="7057611" y="6626116"/>
                    <a:ext cx="278447" cy="407221"/>
                    <a:chOff x="7057611" y="6626116"/>
                    <a:chExt cx="278447" cy="407221"/>
                  </a:xfrm>
                  <a:solidFill>
                    <a:schemeClr val="accent1"/>
                  </a:solidFill>
                </p:grpSpPr>
                <p:sp>
                  <p:nvSpPr>
                    <p:cNvPr id="165" name="شكل حر: شكل 2185">
                      <a:extLst>
                        <a:ext uri="{FF2B5EF4-FFF2-40B4-BE49-F238E27FC236}">
                          <a16:creationId xmlns:a16="http://schemas.microsoft.com/office/drawing/2014/main" id="{386A93EF-5346-4DD2-87D6-0E3837D51D72}"/>
                        </a:ext>
                      </a:extLst>
                    </p:cNvPr>
                    <p:cNvSpPr/>
                    <p:nvPr/>
                  </p:nvSpPr>
                  <p:spPr>
                    <a:xfrm>
                      <a:off x="7062823" y="6629489"/>
                      <a:ext cx="273235" cy="403848"/>
                    </a:xfrm>
                    <a:custGeom>
                      <a:avLst/>
                      <a:gdLst>
                        <a:gd name="connsiteX0" fmla="*/ 153901 w 273235"/>
                        <a:gd name="connsiteY0" fmla="*/ 401152 h 403848"/>
                        <a:gd name="connsiteX1" fmla="*/ 159294 w 273235"/>
                        <a:gd name="connsiteY1" fmla="*/ 209677 h 403848"/>
                        <a:gd name="connsiteX2" fmla="*/ 159294 w 273235"/>
                        <a:gd name="connsiteY2" fmla="*/ 201586 h 403848"/>
                        <a:gd name="connsiteX3" fmla="*/ 132326 w 273235"/>
                        <a:gd name="connsiteY3" fmla="*/ 61351 h 403848"/>
                        <a:gd name="connsiteX4" fmla="*/ 78389 w 273235"/>
                        <a:gd name="connsiteY4" fmla="*/ 115288 h 403848"/>
                        <a:gd name="connsiteX5" fmla="*/ 2878 w 273235"/>
                        <a:gd name="connsiteY5" fmla="*/ 220464 h 403848"/>
                        <a:gd name="connsiteX6" fmla="*/ 83783 w 273235"/>
                        <a:gd name="connsiteY6" fmla="*/ 28989 h 403848"/>
                        <a:gd name="connsiteX7" fmla="*/ 248290 w 273235"/>
                        <a:gd name="connsiteY7" fmla="*/ 72138 h 403848"/>
                        <a:gd name="connsiteX8" fmla="*/ 261774 w 273235"/>
                        <a:gd name="connsiteY8" fmla="*/ 403848 h 403848"/>
                        <a:gd name="connsiteX9" fmla="*/ 153901 w 273235"/>
                        <a:gd name="connsiteY9" fmla="*/ 403848 h 403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3235" h="403848">
                          <a:moveTo>
                            <a:pt x="153901" y="401152"/>
                          </a:moveTo>
                          <a:cubicBezTo>
                            <a:pt x="156598" y="336428"/>
                            <a:pt x="159294" y="271704"/>
                            <a:pt x="159294" y="209677"/>
                          </a:cubicBezTo>
                          <a:cubicBezTo>
                            <a:pt x="159294" y="196193"/>
                            <a:pt x="159294" y="196193"/>
                            <a:pt x="159294" y="201586"/>
                          </a:cubicBezTo>
                          <a:cubicBezTo>
                            <a:pt x="159294" y="153043"/>
                            <a:pt x="159294" y="101804"/>
                            <a:pt x="132326" y="61351"/>
                          </a:cubicBezTo>
                          <a:cubicBezTo>
                            <a:pt x="108054" y="74835"/>
                            <a:pt x="99964" y="99107"/>
                            <a:pt x="78389" y="115288"/>
                          </a:cubicBezTo>
                          <a:cubicBezTo>
                            <a:pt x="43330" y="139559"/>
                            <a:pt x="16362" y="185405"/>
                            <a:pt x="2878" y="220464"/>
                          </a:cubicBezTo>
                          <a:cubicBezTo>
                            <a:pt x="-10606" y="161134"/>
                            <a:pt x="24452" y="72138"/>
                            <a:pt x="83783" y="28989"/>
                          </a:cubicBezTo>
                          <a:cubicBezTo>
                            <a:pt x="161991" y="-30341"/>
                            <a:pt x="229412" y="10111"/>
                            <a:pt x="248290" y="72138"/>
                          </a:cubicBezTo>
                          <a:cubicBezTo>
                            <a:pt x="286045" y="180012"/>
                            <a:pt x="272561" y="293279"/>
                            <a:pt x="261774" y="403848"/>
                          </a:cubicBezTo>
                          <a:lnTo>
                            <a:pt x="153901" y="403848"/>
                          </a:lnTo>
                          <a:close/>
                        </a:path>
                      </a:pathLst>
                    </a:custGeom>
                    <a:solidFill>
                      <a:srgbClr val="003B18"/>
                    </a:solidFill>
                    <a:ln w="26947" cap="flat">
                      <a:noFill/>
                      <a:prstDash val="solid"/>
                      <a:miter/>
                    </a:ln>
                  </p:spPr>
                  <p:txBody>
                    <a:bodyPr rtlCol="1" anchor="ctr"/>
                    <a:lstStyle/>
                    <a:p>
                      <a:endParaRPr lang="ar-SA"/>
                    </a:p>
                  </p:txBody>
                </p:sp>
                <p:sp>
                  <p:nvSpPr>
                    <p:cNvPr id="166" name="شكل حر: شكل 2186">
                      <a:extLst>
                        <a:ext uri="{FF2B5EF4-FFF2-40B4-BE49-F238E27FC236}">
                          <a16:creationId xmlns:a16="http://schemas.microsoft.com/office/drawing/2014/main" id="{F54A75CC-075A-4A38-A921-D0AE572DF27E}"/>
                        </a:ext>
                      </a:extLst>
                    </p:cNvPr>
                    <p:cNvSpPr/>
                    <p:nvPr/>
                  </p:nvSpPr>
                  <p:spPr>
                    <a:xfrm>
                      <a:off x="7195149" y="6655782"/>
                      <a:ext cx="74858" cy="374859"/>
                    </a:xfrm>
                    <a:custGeom>
                      <a:avLst/>
                      <a:gdLst>
                        <a:gd name="connsiteX0" fmla="*/ 62028 w 74858"/>
                        <a:gd name="connsiteY0" fmla="*/ 374860 h 374859"/>
                        <a:gd name="connsiteX1" fmla="*/ 21575 w 74858"/>
                        <a:gd name="connsiteY1" fmla="*/ 374860 h 374859"/>
                        <a:gd name="connsiteX2" fmla="*/ 26968 w 74858"/>
                        <a:gd name="connsiteY2" fmla="*/ 183385 h 374859"/>
                        <a:gd name="connsiteX3" fmla="*/ 26968 w 74858"/>
                        <a:gd name="connsiteY3" fmla="*/ 183385 h 374859"/>
                        <a:gd name="connsiteX4" fmla="*/ 26968 w 74858"/>
                        <a:gd name="connsiteY4" fmla="*/ 183385 h 374859"/>
                        <a:gd name="connsiteX5" fmla="*/ 0 w 74858"/>
                        <a:gd name="connsiteY5" fmla="*/ 35059 h 374859"/>
                        <a:gd name="connsiteX6" fmla="*/ 0 w 74858"/>
                        <a:gd name="connsiteY6" fmla="*/ 35059 h 374859"/>
                        <a:gd name="connsiteX7" fmla="*/ 32362 w 74858"/>
                        <a:gd name="connsiteY7" fmla="*/ 0 h 374859"/>
                        <a:gd name="connsiteX8" fmla="*/ 72815 w 74858"/>
                        <a:gd name="connsiteY8" fmla="*/ 234624 h 374859"/>
                        <a:gd name="connsiteX9" fmla="*/ 62028 w 74858"/>
                        <a:gd name="connsiteY9" fmla="*/ 374860 h 374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858" h="374859">
                          <a:moveTo>
                            <a:pt x="62028" y="374860"/>
                          </a:moveTo>
                          <a:lnTo>
                            <a:pt x="21575" y="374860"/>
                          </a:lnTo>
                          <a:cubicBezTo>
                            <a:pt x="21575" y="310135"/>
                            <a:pt x="26968" y="248109"/>
                            <a:pt x="26968" y="183385"/>
                          </a:cubicBezTo>
                          <a:lnTo>
                            <a:pt x="26968" y="183385"/>
                          </a:lnTo>
                          <a:lnTo>
                            <a:pt x="26968" y="183385"/>
                          </a:lnTo>
                          <a:cubicBezTo>
                            <a:pt x="26968" y="134842"/>
                            <a:pt x="29665" y="78208"/>
                            <a:pt x="0" y="35059"/>
                          </a:cubicBezTo>
                          <a:cubicBezTo>
                            <a:pt x="0" y="35059"/>
                            <a:pt x="0" y="35059"/>
                            <a:pt x="0" y="35059"/>
                          </a:cubicBezTo>
                          <a:cubicBezTo>
                            <a:pt x="8091" y="21575"/>
                            <a:pt x="18878" y="10787"/>
                            <a:pt x="32362" y="0"/>
                          </a:cubicBezTo>
                          <a:cubicBezTo>
                            <a:pt x="75512" y="70117"/>
                            <a:pt x="78209" y="151022"/>
                            <a:pt x="72815" y="234624"/>
                          </a:cubicBezTo>
                          <a:cubicBezTo>
                            <a:pt x="64725" y="283167"/>
                            <a:pt x="62028" y="329014"/>
                            <a:pt x="62028" y="374860"/>
                          </a:cubicBezTo>
                          <a:close/>
                        </a:path>
                      </a:pathLst>
                    </a:custGeom>
                    <a:solidFill>
                      <a:srgbClr val="0B2E1D"/>
                    </a:solidFill>
                    <a:ln w="26947" cap="flat">
                      <a:noFill/>
                      <a:prstDash val="solid"/>
                      <a:miter/>
                    </a:ln>
                  </p:spPr>
                  <p:txBody>
                    <a:bodyPr rtlCol="1" anchor="ctr"/>
                    <a:lstStyle/>
                    <a:p>
                      <a:endParaRPr lang="ar-SA"/>
                    </a:p>
                  </p:txBody>
                </p:sp>
                <p:sp>
                  <p:nvSpPr>
                    <p:cNvPr id="167" name="شكل حر: شكل 2187">
                      <a:extLst>
                        <a:ext uri="{FF2B5EF4-FFF2-40B4-BE49-F238E27FC236}">
                          <a16:creationId xmlns:a16="http://schemas.microsoft.com/office/drawing/2014/main" id="{0304F02A-961B-4085-8762-4AEC9A8CE298}"/>
                        </a:ext>
                      </a:extLst>
                    </p:cNvPr>
                    <p:cNvSpPr/>
                    <p:nvPr/>
                  </p:nvSpPr>
                  <p:spPr>
                    <a:xfrm>
                      <a:off x="7060307" y="6628813"/>
                      <a:ext cx="207656" cy="218443"/>
                    </a:xfrm>
                    <a:custGeom>
                      <a:avLst/>
                      <a:gdLst>
                        <a:gd name="connsiteX0" fmla="*/ 153720 w 207656"/>
                        <a:gd name="connsiteY0" fmla="*/ 0 h 218443"/>
                        <a:gd name="connsiteX1" fmla="*/ 207656 w 207656"/>
                        <a:gd name="connsiteY1" fmla="*/ 13484 h 218443"/>
                        <a:gd name="connsiteX2" fmla="*/ 204959 w 207656"/>
                        <a:gd name="connsiteY2" fmla="*/ 13484 h 218443"/>
                        <a:gd name="connsiteX3" fmla="*/ 132145 w 207656"/>
                        <a:gd name="connsiteY3" fmla="*/ 62027 h 218443"/>
                        <a:gd name="connsiteX4" fmla="*/ 78209 w 207656"/>
                        <a:gd name="connsiteY4" fmla="*/ 113267 h 218443"/>
                        <a:gd name="connsiteX5" fmla="*/ 2697 w 207656"/>
                        <a:gd name="connsiteY5" fmla="*/ 218443 h 218443"/>
                        <a:gd name="connsiteX6" fmla="*/ 0 w 207656"/>
                        <a:gd name="connsiteY6" fmla="*/ 199565 h 218443"/>
                        <a:gd name="connsiteX7" fmla="*/ 5394 w 207656"/>
                        <a:gd name="connsiteY7" fmla="*/ 188778 h 218443"/>
                        <a:gd name="connsiteX8" fmla="*/ 153720 w 207656"/>
                        <a:gd name="connsiteY8" fmla="*/ 0 h 218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656" h="218443">
                          <a:moveTo>
                            <a:pt x="153720" y="0"/>
                          </a:moveTo>
                          <a:cubicBezTo>
                            <a:pt x="172598" y="0"/>
                            <a:pt x="191475" y="5394"/>
                            <a:pt x="207656" y="13484"/>
                          </a:cubicBezTo>
                          <a:cubicBezTo>
                            <a:pt x="207656" y="13484"/>
                            <a:pt x="204959" y="13484"/>
                            <a:pt x="204959" y="13484"/>
                          </a:cubicBezTo>
                          <a:cubicBezTo>
                            <a:pt x="169901" y="18878"/>
                            <a:pt x="148326" y="37755"/>
                            <a:pt x="132145" y="62027"/>
                          </a:cubicBezTo>
                          <a:cubicBezTo>
                            <a:pt x="107873" y="75511"/>
                            <a:pt x="99783" y="99783"/>
                            <a:pt x="78209" y="113267"/>
                          </a:cubicBezTo>
                          <a:cubicBezTo>
                            <a:pt x="43149" y="137538"/>
                            <a:pt x="16181" y="183385"/>
                            <a:pt x="2697" y="218443"/>
                          </a:cubicBezTo>
                          <a:cubicBezTo>
                            <a:pt x="2697" y="213050"/>
                            <a:pt x="0" y="204959"/>
                            <a:pt x="0" y="199565"/>
                          </a:cubicBezTo>
                          <a:cubicBezTo>
                            <a:pt x="0" y="196869"/>
                            <a:pt x="2697" y="191475"/>
                            <a:pt x="5394" y="188778"/>
                          </a:cubicBezTo>
                          <a:cubicBezTo>
                            <a:pt x="45846" y="124054"/>
                            <a:pt x="72815" y="37755"/>
                            <a:pt x="153720" y="0"/>
                          </a:cubicBezTo>
                          <a:close/>
                        </a:path>
                      </a:pathLst>
                    </a:custGeom>
                    <a:solidFill>
                      <a:srgbClr val="64AF42"/>
                    </a:solidFill>
                    <a:ln w="26947" cap="flat">
                      <a:noFill/>
                      <a:prstDash val="solid"/>
                      <a:miter/>
                    </a:ln>
                  </p:spPr>
                  <p:txBody>
                    <a:bodyPr rtlCol="1" anchor="ctr"/>
                    <a:lstStyle/>
                    <a:p>
                      <a:endParaRPr lang="ar-SA"/>
                    </a:p>
                  </p:txBody>
                </p:sp>
                <p:sp>
                  <p:nvSpPr>
                    <p:cNvPr id="168" name="شكل حر: شكل 2188">
                      <a:extLst>
                        <a:ext uri="{FF2B5EF4-FFF2-40B4-BE49-F238E27FC236}">
                          <a16:creationId xmlns:a16="http://schemas.microsoft.com/office/drawing/2014/main" id="{17829CFB-9DBA-4AE2-9BFA-C2FDAD9C9817}"/>
                        </a:ext>
                      </a:extLst>
                    </p:cNvPr>
                    <p:cNvSpPr/>
                    <p:nvPr/>
                  </p:nvSpPr>
                  <p:spPr>
                    <a:xfrm>
                      <a:off x="7057611" y="6626116"/>
                      <a:ext cx="156415" cy="202262"/>
                    </a:xfrm>
                    <a:custGeom>
                      <a:avLst/>
                      <a:gdLst>
                        <a:gd name="connsiteX0" fmla="*/ 86298 w 156415"/>
                        <a:gd name="connsiteY0" fmla="*/ 29665 h 202262"/>
                        <a:gd name="connsiteX1" fmla="*/ 156416 w 156415"/>
                        <a:gd name="connsiteY1" fmla="*/ 0 h 202262"/>
                        <a:gd name="connsiteX2" fmla="*/ 5393 w 156415"/>
                        <a:gd name="connsiteY2" fmla="*/ 191475 h 202262"/>
                        <a:gd name="connsiteX3" fmla="*/ 0 w 156415"/>
                        <a:gd name="connsiteY3" fmla="*/ 202262 h 202262"/>
                        <a:gd name="connsiteX4" fmla="*/ 86298 w 156415"/>
                        <a:gd name="connsiteY4" fmla="*/ 29665 h 202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415" h="202262">
                          <a:moveTo>
                            <a:pt x="86298" y="29665"/>
                          </a:moveTo>
                          <a:cubicBezTo>
                            <a:pt x="110569" y="10788"/>
                            <a:pt x="134842" y="2697"/>
                            <a:pt x="156416" y="0"/>
                          </a:cubicBezTo>
                          <a:cubicBezTo>
                            <a:pt x="75511" y="37756"/>
                            <a:pt x="45846" y="124054"/>
                            <a:pt x="5393" y="191475"/>
                          </a:cubicBezTo>
                          <a:cubicBezTo>
                            <a:pt x="2696" y="194172"/>
                            <a:pt x="2696" y="196869"/>
                            <a:pt x="0" y="202262"/>
                          </a:cubicBezTo>
                          <a:cubicBezTo>
                            <a:pt x="0" y="145629"/>
                            <a:pt x="32361" y="70118"/>
                            <a:pt x="86298" y="29665"/>
                          </a:cubicBezTo>
                          <a:close/>
                        </a:path>
                      </a:pathLst>
                    </a:custGeom>
                    <a:solidFill>
                      <a:srgbClr val="72C500"/>
                    </a:solidFill>
                    <a:ln w="26947" cap="flat">
                      <a:noFill/>
                      <a:prstDash val="solid"/>
                      <a:miter/>
                    </a:ln>
                  </p:spPr>
                  <p:txBody>
                    <a:bodyPr rtlCol="1" anchor="ctr"/>
                    <a:lstStyle/>
                    <a:p>
                      <a:endParaRPr lang="ar-SA"/>
                    </a:p>
                  </p:txBody>
                </p:sp>
                <p:sp>
                  <p:nvSpPr>
                    <p:cNvPr id="169" name="شكل حر: شكل 2189">
                      <a:extLst>
                        <a:ext uri="{FF2B5EF4-FFF2-40B4-BE49-F238E27FC236}">
                          <a16:creationId xmlns:a16="http://schemas.microsoft.com/office/drawing/2014/main" id="{1044687B-6602-4015-8AB5-37645AC84D3E}"/>
                        </a:ext>
                      </a:extLst>
                    </p:cNvPr>
                    <p:cNvSpPr/>
                    <p:nvPr/>
                  </p:nvSpPr>
                  <p:spPr>
                    <a:xfrm>
                      <a:off x="7060307" y="6636904"/>
                      <a:ext cx="113267" cy="172597"/>
                    </a:xfrm>
                    <a:custGeom>
                      <a:avLst/>
                      <a:gdLst>
                        <a:gd name="connsiteX0" fmla="*/ 16181 w 113267"/>
                        <a:gd name="connsiteY0" fmla="*/ 121357 h 172597"/>
                        <a:gd name="connsiteX1" fmla="*/ 40452 w 113267"/>
                        <a:gd name="connsiteY1" fmla="*/ 72814 h 172597"/>
                        <a:gd name="connsiteX2" fmla="*/ 53937 w 113267"/>
                        <a:gd name="connsiteY2" fmla="*/ 48543 h 172597"/>
                        <a:gd name="connsiteX3" fmla="*/ 70118 w 113267"/>
                        <a:gd name="connsiteY3" fmla="*/ 29665 h 172597"/>
                        <a:gd name="connsiteX4" fmla="*/ 113267 w 113267"/>
                        <a:gd name="connsiteY4" fmla="*/ 0 h 172597"/>
                        <a:gd name="connsiteX5" fmla="*/ 113267 w 113267"/>
                        <a:gd name="connsiteY5" fmla="*/ 0 h 172597"/>
                        <a:gd name="connsiteX6" fmla="*/ 72815 w 113267"/>
                        <a:gd name="connsiteY6" fmla="*/ 32362 h 172597"/>
                        <a:gd name="connsiteX7" fmla="*/ 56634 w 113267"/>
                        <a:gd name="connsiteY7" fmla="*/ 51240 h 172597"/>
                        <a:gd name="connsiteX8" fmla="*/ 43149 w 113267"/>
                        <a:gd name="connsiteY8" fmla="*/ 72814 h 172597"/>
                        <a:gd name="connsiteX9" fmla="*/ 29665 w 113267"/>
                        <a:gd name="connsiteY9" fmla="*/ 94389 h 172597"/>
                        <a:gd name="connsiteX10" fmla="*/ 18878 w 113267"/>
                        <a:gd name="connsiteY10" fmla="*/ 121357 h 172597"/>
                        <a:gd name="connsiteX11" fmla="*/ 2697 w 113267"/>
                        <a:gd name="connsiteY11" fmla="*/ 172597 h 172597"/>
                        <a:gd name="connsiteX12" fmla="*/ 0 w 113267"/>
                        <a:gd name="connsiteY12" fmla="*/ 172597 h 172597"/>
                        <a:gd name="connsiteX13" fmla="*/ 16181 w 113267"/>
                        <a:gd name="connsiteY13" fmla="*/ 121357 h 172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267" h="172597">
                          <a:moveTo>
                            <a:pt x="16181" y="121357"/>
                          </a:moveTo>
                          <a:cubicBezTo>
                            <a:pt x="21575" y="105176"/>
                            <a:pt x="29665" y="88995"/>
                            <a:pt x="40452" y="72814"/>
                          </a:cubicBezTo>
                          <a:cubicBezTo>
                            <a:pt x="45846" y="64724"/>
                            <a:pt x="48543" y="56633"/>
                            <a:pt x="53937" y="48543"/>
                          </a:cubicBezTo>
                          <a:cubicBezTo>
                            <a:pt x="59331" y="43149"/>
                            <a:pt x="64725" y="35058"/>
                            <a:pt x="70118" y="29665"/>
                          </a:cubicBezTo>
                          <a:cubicBezTo>
                            <a:pt x="83602" y="18878"/>
                            <a:pt x="97086" y="8090"/>
                            <a:pt x="113267" y="0"/>
                          </a:cubicBezTo>
                          <a:cubicBezTo>
                            <a:pt x="113267" y="0"/>
                            <a:pt x="113267" y="0"/>
                            <a:pt x="113267" y="0"/>
                          </a:cubicBezTo>
                          <a:cubicBezTo>
                            <a:pt x="97086" y="8090"/>
                            <a:pt x="83602" y="18878"/>
                            <a:pt x="72815" y="32362"/>
                          </a:cubicBezTo>
                          <a:cubicBezTo>
                            <a:pt x="67421" y="37755"/>
                            <a:pt x="59331" y="45846"/>
                            <a:pt x="56634" y="51240"/>
                          </a:cubicBezTo>
                          <a:cubicBezTo>
                            <a:pt x="51240" y="59330"/>
                            <a:pt x="48543" y="64724"/>
                            <a:pt x="43149" y="72814"/>
                          </a:cubicBezTo>
                          <a:cubicBezTo>
                            <a:pt x="37756" y="80905"/>
                            <a:pt x="32362" y="86299"/>
                            <a:pt x="29665" y="94389"/>
                          </a:cubicBezTo>
                          <a:cubicBezTo>
                            <a:pt x="24272" y="102479"/>
                            <a:pt x="21575" y="110570"/>
                            <a:pt x="18878" y="121357"/>
                          </a:cubicBezTo>
                          <a:cubicBezTo>
                            <a:pt x="10788" y="137538"/>
                            <a:pt x="5394" y="156416"/>
                            <a:pt x="2697" y="172597"/>
                          </a:cubicBezTo>
                          <a:cubicBezTo>
                            <a:pt x="2697" y="172597"/>
                            <a:pt x="0" y="172597"/>
                            <a:pt x="0" y="172597"/>
                          </a:cubicBezTo>
                          <a:cubicBezTo>
                            <a:pt x="2697" y="156416"/>
                            <a:pt x="10788" y="140235"/>
                            <a:pt x="16181" y="121357"/>
                          </a:cubicBezTo>
                          <a:close/>
                        </a:path>
                      </a:pathLst>
                    </a:custGeom>
                    <a:solidFill>
                      <a:srgbClr val="DCFB8E">
                        <a:alpha val="60000"/>
                      </a:srgbClr>
                    </a:solidFill>
                    <a:ln w="26947" cap="flat">
                      <a:noFill/>
                      <a:prstDash val="solid"/>
                      <a:miter/>
                    </a:ln>
                  </p:spPr>
                  <p:txBody>
                    <a:bodyPr rtlCol="1" anchor="ctr"/>
                    <a:lstStyle/>
                    <a:p>
                      <a:endParaRPr lang="ar-SA"/>
                    </a:p>
                  </p:txBody>
                </p:sp>
              </p:grpSp>
            </p:grpSp>
          </p:grpSp>
        </p:grpSp>
      </p:grpSp>
    </p:spTree>
    <p:extLst>
      <p:ext uri="{BB962C8B-B14F-4D97-AF65-F5344CB8AC3E}">
        <p14:creationId xmlns:p14="http://schemas.microsoft.com/office/powerpoint/2010/main" val="7125117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3484C63-7669-4151-8D1A-63E28574F519}"/>
              </a:ext>
            </a:extLst>
          </p:cNvPr>
          <p:cNvSpPr>
            <a:spLocks noGrp="1"/>
          </p:cNvSpPr>
          <p:nvPr>
            <p:ph type="title"/>
          </p:nvPr>
        </p:nvSpPr>
        <p:spPr>
          <a:xfrm>
            <a:off x="202096" y="12907"/>
            <a:ext cx="10515600" cy="1325563"/>
          </a:xfrm>
        </p:spPr>
        <p:txBody>
          <a:bodyPr/>
          <a:lstStyle/>
          <a:p>
            <a:pPr algn="ctr"/>
            <a:r>
              <a:rPr lang="ar-AE" dirty="0" err="1"/>
              <a:t>الطال</a:t>
            </a:r>
            <a:r>
              <a:rPr lang="ar-DZ" dirty="0"/>
              <a:t>ب.......</a:t>
            </a:r>
            <a:endParaRPr lang="en-US" dirty="0"/>
          </a:p>
        </p:txBody>
      </p:sp>
      <p:grpSp>
        <p:nvGrpSpPr>
          <p:cNvPr id="5" name="Group 4">
            <a:extLst>
              <a:ext uri="{FF2B5EF4-FFF2-40B4-BE49-F238E27FC236}">
                <a16:creationId xmlns:a16="http://schemas.microsoft.com/office/drawing/2014/main" id="{59555FDF-CECC-4702-A483-26D4F71EA91F}"/>
              </a:ext>
            </a:extLst>
          </p:cNvPr>
          <p:cNvGrpSpPr/>
          <p:nvPr/>
        </p:nvGrpSpPr>
        <p:grpSpPr>
          <a:xfrm>
            <a:off x="10777282" y="161925"/>
            <a:ext cx="1431155" cy="6696075"/>
            <a:chOff x="10777282" y="161925"/>
            <a:chExt cx="1431155" cy="6696075"/>
          </a:xfrm>
        </p:grpSpPr>
        <p:grpSp>
          <p:nvGrpSpPr>
            <p:cNvPr id="6" name="Group 5">
              <a:extLst>
                <a:ext uri="{FF2B5EF4-FFF2-40B4-BE49-F238E27FC236}">
                  <a16:creationId xmlns:a16="http://schemas.microsoft.com/office/drawing/2014/main" id="{1188D66B-E7F2-46FD-B961-9EA678F788EB}"/>
                </a:ext>
              </a:extLst>
            </p:cNvPr>
            <p:cNvGrpSpPr/>
            <p:nvPr/>
          </p:nvGrpSpPr>
          <p:grpSpPr>
            <a:xfrm>
              <a:off x="10793721" y="161925"/>
              <a:ext cx="1414716" cy="6696075"/>
              <a:chOff x="10737045" y="113864"/>
              <a:chExt cx="1414716" cy="6696075"/>
            </a:xfrm>
          </p:grpSpPr>
          <p:grpSp>
            <p:nvGrpSpPr>
              <p:cNvPr id="9" name="Group 5">
                <a:extLst>
                  <a:ext uri="{FF2B5EF4-FFF2-40B4-BE49-F238E27FC236}">
                    <a16:creationId xmlns:a16="http://schemas.microsoft.com/office/drawing/2014/main" id="{AA842B1C-AD51-40B6-B9E0-CAE39FAB22FF}"/>
                  </a:ext>
                </a:extLst>
              </p:cNvPr>
              <p:cNvGrpSpPr/>
              <p:nvPr/>
            </p:nvGrpSpPr>
            <p:grpSpPr>
              <a:xfrm>
                <a:off x="10737045" y="113864"/>
                <a:ext cx="1414716" cy="6696075"/>
                <a:chOff x="-1340478" y="-4241"/>
                <a:chExt cx="1507903" cy="6984590"/>
              </a:xfrm>
            </p:grpSpPr>
            <p:sp>
              <p:nvSpPr>
                <p:cNvPr id="12" name="Down Arrow 6">
                  <a:extLst>
                    <a:ext uri="{FF2B5EF4-FFF2-40B4-BE49-F238E27FC236}">
                      <a16:creationId xmlns:a16="http://schemas.microsoft.com/office/drawing/2014/main" id="{DDBAD1FE-F784-4AD7-AED7-23966A63B524}"/>
                    </a:ext>
                  </a:extLst>
                </p:cNvPr>
                <p:cNvSpPr/>
                <p:nvPr/>
              </p:nvSpPr>
              <p:spPr>
                <a:xfrm>
                  <a:off x="-824248" y="-4241"/>
                  <a:ext cx="497467" cy="6984590"/>
                </a:xfrm>
                <a:prstGeom prst="downArrow">
                  <a:avLst/>
                </a:prstGeom>
                <a:solidFill>
                  <a:srgbClr val="00B0F0"/>
                </a:solidFill>
                <a:ln w="12700" cap="flat" cmpd="sng" algn="ctr">
                  <a:solidFill>
                    <a:sysClr val="windowText" lastClr="000000">
                      <a:shade val="50000"/>
                    </a:sysClr>
                  </a:solidFill>
                  <a:prstDash val="solid"/>
                  <a:miter lim="800000"/>
                </a:ln>
                <a:effectLst/>
              </p:spPr>
              <p:txBody>
                <a:bodyPr rtlCol="0" anchor="ctr"/>
                <a:lstStyle>
                  <a:defPPr>
                    <a:defRPr lang="ar-AE"/>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marL="0" marR="0" lvl="0" indent="0" algn="ctr" defTabSz="653156" rtl="1" eaLnBrk="1" fontAlgn="auto" latinLnBrk="0" hangingPunct="1">
                    <a:lnSpc>
                      <a:spcPct val="100000"/>
                    </a:lnSpc>
                    <a:spcBef>
                      <a:spcPts val="0"/>
                    </a:spcBef>
                    <a:spcAft>
                      <a:spcPts val="0"/>
                    </a:spcAft>
                    <a:buClrTx/>
                    <a:buSzTx/>
                    <a:buFontTx/>
                    <a:buNone/>
                    <a:tabLst/>
                    <a:defRPr/>
                  </a:pPr>
                  <a:endParaRPr kumimoji="0" lang="en-US" sz="1286"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29ADF799-D362-4803-A717-D62A2B165C32}"/>
                    </a:ext>
                  </a:extLst>
                </p:cNvPr>
                <p:cNvSpPr/>
                <p:nvPr/>
              </p:nvSpPr>
              <p:spPr>
                <a:xfrm>
                  <a:off x="-1313645" y="275434"/>
                  <a:ext cx="1481070" cy="592428"/>
                </a:xfrm>
                <a:prstGeom prst="rect">
                  <a:avLst/>
                </a:prstGeom>
                <a:solidFill>
                  <a:srgbClr val="E77B31"/>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defPPr>
                    <a:defRPr lang="ar-AE"/>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marL="0" marR="0" lvl="0" indent="0" algn="ctr" defTabSz="653156" rtl="1" eaLnBrk="1" fontAlgn="auto" latinLnBrk="0" hangingPunct="1">
                    <a:lnSpc>
                      <a:spcPct val="100000"/>
                    </a:lnSpc>
                    <a:spcBef>
                      <a:spcPts val="0"/>
                    </a:spcBef>
                    <a:spcAft>
                      <a:spcPts val="0"/>
                    </a:spcAft>
                    <a:buClrTx/>
                    <a:buSzTx/>
                    <a:buFontTx/>
                    <a:buNone/>
                    <a:tabLst/>
                    <a:defRPr/>
                  </a:pPr>
                  <a:r>
                    <a:rPr kumimoji="0" lang="ar-AE" sz="1429" b="1" i="0" u="none" strike="noStrike" kern="0" cap="none" spc="0" normalizeH="0" baseline="0" noProof="0" dirty="0">
                      <a:ln>
                        <a:noFill/>
                      </a:ln>
                      <a:solidFill>
                        <a:prstClr val="black">
                          <a:lumMod val="95000"/>
                          <a:lumOff val="5000"/>
                        </a:prstClr>
                      </a:solidFill>
                      <a:effectLst/>
                      <a:uLnTx/>
                      <a:uFillTx/>
                      <a:latin typeface="Calibri" panose="020F0502020204030204"/>
                      <a:ea typeface="+mn-ea"/>
                      <a:cs typeface="Arial" panose="020B0604020202020204" pitchFamily="34" charset="0"/>
                    </a:rPr>
                    <a:t>الروتين اليومي</a:t>
                  </a:r>
                  <a:endParaRPr kumimoji="0" lang="en-US" sz="1429" b="1" i="0" u="none" strike="noStrike" kern="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sp>
              <p:nvSpPr>
                <p:cNvPr id="14" name="Rectangle 11">
                  <a:extLst>
                    <a:ext uri="{FF2B5EF4-FFF2-40B4-BE49-F238E27FC236}">
                      <a16:creationId xmlns:a16="http://schemas.microsoft.com/office/drawing/2014/main" id="{75BA863C-5F53-465F-A71F-F7844E8D1A99}"/>
                    </a:ext>
                  </a:extLst>
                </p:cNvPr>
                <p:cNvSpPr/>
                <p:nvPr/>
              </p:nvSpPr>
              <p:spPr>
                <a:xfrm>
                  <a:off x="-1340478" y="1850773"/>
                  <a:ext cx="1481070" cy="592428"/>
                </a:xfrm>
                <a:prstGeom prst="rect">
                  <a:avLst/>
                </a:prstGeom>
                <a:solidFill>
                  <a:schemeClr val="accent2"/>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defPPr>
                    <a:defRPr lang="ar-AE"/>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defTabSz="653156">
                    <a:defRPr/>
                  </a:pPr>
                  <a:r>
                    <a:rPr lang="ar-AE" b="1" kern="0" dirty="0">
                      <a:solidFill>
                        <a:prstClr val="black">
                          <a:lumMod val="95000"/>
                          <a:lumOff val="5000"/>
                        </a:prstClr>
                      </a:solidFill>
                    </a:rPr>
                    <a:t>عنوان الدرس</a:t>
                  </a:r>
                  <a:endParaRPr kumimoji="0" lang="en-US" b="1" i="0" u="none" strike="noStrike" kern="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sp>
              <p:nvSpPr>
                <p:cNvPr id="15" name="Rectangle 12">
                  <a:extLst>
                    <a:ext uri="{FF2B5EF4-FFF2-40B4-BE49-F238E27FC236}">
                      <a16:creationId xmlns:a16="http://schemas.microsoft.com/office/drawing/2014/main" id="{A2F74AF7-3FD9-4D27-969E-DEC549AD5121}"/>
                    </a:ext>
                  </a:extLst>
                </p:cNvPr>
                <p:cNvSpPr/>
                <p:nvPr/>
              </p:nvSpPr>
              <p:spPr>
                <a:xfrm>
                  <a:off x="-1316050" y="3333376"/>
                  <a:ext cx="1481070" cy="592428"/>
                </a:xfrm>
                <a:prstGeom prst="rect">
                  <a:avLst/>
                </a:prstGeom>
                <a:solidFill>
                  <a:schemeClr val="accent2"/>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defPPr>
                    <a:defRPr lang="ar-AE"/>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marL="0" marR="0" lvl="0" indent="0" algn="ctr" defTabSz="653156" rtl="1" eaLnBrk="1" fontAlgn="auto" latinLnBrk="0" hangingPunct="1">
                    <a:lnSpc>
                      <a:spcPct val="100000"/>
                    </a:lnSpc>
                    <a:spcBef>
                      <a:spcPts val="0"/>
                    </a:spcBef>
                    <a:spcAft>
                      <a:spcPts val="0"/>
                    </a:spcAft>
                    <a:buClrTx/>
                    <a:buSzTx/>
                    <a:buFontTx/>
                    <a:buNone/>
                    <a:tabLst/>
                    <a:defRPr/>
                  </a:pPr>
                  <a:r>
                    <a:rPr kumimoji="0" lang="ar-AE" b="1" i="0" u="none" strike="noStrike" kern="0" cap="none" spc="0" normalizeH="0" baseline="0" noProof="0" dirty="0">
                      <a:ln>
                        <a:noFill/>
                      </a:ln>
                      <a:solidFill>
                        <a:prstClr val="black">
                          <a:lumMod val="95000"/>
                          <a:lumOff val="5000"/>
                        </a:prstClr>
                      </a:solidFill>
                      <a:effectLst/>
                      <a:uLnTx/>
                      <a:uFillTx/>
                      <a:latin typeface="Calibri" panose="020F0502020204030204"/>
                      <a:ea typeface="+mn-ea"/>
                      <a:cs typeface="Arial" panose="020B0604020202020204" pitchFamily="34" charset="0"/>
                    </a:rPr>
                    <a:t>معايير المحادثة</a:t>
                  </a:r>
                  <a:endParaRPr kumimoji="0" lang="en-US" b="1" i="0" u="none" strike="noStrike" kern="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sp>
              <p:nvSpPr>
                <p:cNvPr id="16" name="Rectangle 13">
                  <a:extLst>
                    <a:ext uri="{FF2B5EF4-FFF2-40B4-BE49-F238E27FC236}">
                      <a16:creationId xmlns:a16="http://schemas.microsoft.com/office/drawing/2014/main" id="{8637CEB7-C8CF-4C64-9B8B-45A671FCCE07}"/>
                    </a:ext>
                  </a:extLst>
                </p:cNvPr>
                <p:cNvSpPr/>
                <p:nvPr/>
              </p:nvSpPr>
              <p:spPr>
                <a:xfrm>
                  <a:off x="-1316050" y="4051507"/>
                  <a:ext cx="1481070" cy="592428"/>
                </a:xfrm>
                <a:prstGeom prst="rect">
                  <a:avLst/>
                </a:prstGeom>
                <a:solidFill>
                  <a:srgbClr val="E77B31"/>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defPPr>
                    <a:defRPr lang="ar-AE"/>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marL="0" marR="0" lvl="0" indent="0" algn="ctr" defTabSz="653156" rtl="1" eaLnBrk="1" fontAlgn="auto" latinLnBrk="0" hangingPunct="1">
                    <a:lnSpc>
                      <a:spcPct val="100000"/>
                    </a:lnSpc>
                    <a:spcBef>
                      <a:spcPts val="0"/>
                    </a:spcBef>
                    <a:spcAft>
                      <a:spcPts val="0"/>
                    </a:spcAft>
                    <a:buClrTx/>
                    <a:buSzTx/>
                    <a:buFontTx/>
                    <a:buNone/>
                    <a:tabLst/>
                    <a:defRPr/>
                  </a:pPr>
                  <a:r>
                    <a:rPr kumimoji="0" lang="ar-AE" sz="1600" b="1" i="0" u="none" strike="noStrike" kern="0" cap="none" spc="0" normalizeH="0" baseline="0" noProof="0" dirty="0">
                      <a:ln>
                        <a:noFill/>
                      </a:ln>
                      <a:solidFill>
                        <a:prstClr val="black">
                          <a:lumMod val="95000"/>
                          <a:lumOff val="5000"/>
                        </a:prstClr>
                      </a:solidFill>
                      <a:effectLst/>
                      <a:uLnTx/>
                      <a:uFillTx/>
                      <a:latin typeface="Calibri" panose="020F0502020204030204"/>
                      <a:ea typeface="+mn-ea"/>
                      <a:cs typeface="Arial" panose="020B0604020202020204" pitchFamily="34" charset="0"/>
                    </a:rPr>
                    <a:t>موضوع المحادثة</a:t>
                  </a:r>
                  <a:endParaRPr kumimoji="0" lang="en-US" sz="1600" b="1" i="0" u="none" strike="noStrike" kern="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sp>
              <p:nvSpPr>
                <p:cNvPr id="17" name="Rectangle 14">
                  <a:extLst>
                    <a:ext uri="{FF2B5EF4-FFF2-40B4-BE49-F238E27FC236}">
                      <a16:creationId xmlns:a16="http://schemas.microsoft.com/office/drawing/2014/main" id="{354227FE-9FE8-4FE3-BA57-0088BAB78DC2}"/>
                    </a:ext>
                  </a:extLst>
                </p:cNvPr>
                <p:cNvSpPr/>
                <p:nvPr/>
              </p:nvSpPr>
              <p:spPr>
                <a:xfrm>
                  <a:off x="-1316050" y="6048309"/>
                  <a:ext cx="1481070" cy="592428"/>
                </a:xfrm>
                <a:prstGeom prst="rect">
                  <a:avLst/>
                </a:prstGeom>
                <a:solidFill>
                  <a:schemeClr val="accent2"/>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defPPr>
                    <a:defRPr lang="ar-AE"/>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marL="0" marR="0" lvl="0" indent="0" algn="ctr" defTabSz="653156" rtl="1" eaLnBrk="1" fontAlgn="auto" latinLnBrk="0" hangingPunct="1">
                    <a:lnSpc>
                      <a:spcPct val="100000"/>
                    </a:lnSpc>
                    <a:spcBef>
                      <a:spcPts val="0"/>
                    </a:spcBef>
                    <a:spcAft>
                      <a:spcPts val="0"/>
                    </a:spcAft>
                    <a:buClrTx/>
                    <a:buSzTx/>
                    <a:buFontTx/>
                    <a:buNone/>
                    <a:tabLst/>
                    <a:defRPr/>
                  </a:pPr>
                  <a:r>
                    <a:rPr kumimoji="0" lang="ar-DZ" sz="1286" b="1" i="0" u="none" strike="noStrike" kern="0" cap="none" spc="0" normalizeH="0" baseline="0" noProof="0" dirty="0">
                      <a:ln>
                        <a:noFill/>
                      </a:ln>
                      <a:solidFill>
                        <a:prstClr val="black">
                          <a:lumMod val="95000"/>
                          <a:lumOff val="5000"/>
                        </a:prstClr>
                      </a:solidFill>
                      <a:effectLst/>
                      <a:uLnTx/>
                      <a:uFillTx/>
                      <a:latin typeface="Calibri" panose="020F0502020204030204"/>
                      <a:ea typeface="+mn-ea"/>
                      <a:cs typeface="Arial" panose="020B0604020202020204" pitchFamily="34" charset="0"/>
                    </a:rPr>
                    <a:t>التقييم الختامي</a:t>
                  </a:r>
                  <a:endParaRPr kumimoji="0" lang="en-US" sz="1286" b="1" i="0" u="none" strike="noStrike" kern="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grpSp>
          <p:sp>
            <p:nvSpPr>
              <p:cNvPr id="10" name="Rectangle 12">
                <a:extLst>
                  <a:ext uri="{FF2B5EF4-FFF2-40B4-BE49-F238E27FC236}">
                    <a16:creationId xmlns:a16="http://schemas.microsoft.com/office/drawing/2014/main" id="{6836D573-0639-4127-8636-AF87761E3BD8}"/>
                  </a:ext>
                </a:extLst>
              </p:cNvPr>
              <p:cNvSpPr/>
              <p:nvPr/>
            </p:nvSpPr>
            <p:spPr>
              <a:xfrm>
                <a:off x="10750135" y="2580719"/>
                <a:ext cx="1389541" cy="567956"/>
              </a:xfrm>
              <a:prstGeom prst="rect">
                <a:avLst/>
              </a:prstGeom>
              <a:solidFill>
                <a:schemeClr val="accent2"/>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defPPr>
                  <a:defRPr lang="ar-AE"/>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lvl="0" algn="ctr" defTabSz="653156">
                  <a:defRPr/>
                </a:pPr>
                <a:r>
                  <a:rPr lang="ar-AE" b="1" kern="0" dirty="0">
                    <a:solidFill>
                      <a:prstClr val="black">
                        <a:lumMod val="95000"/>
                        <a:lumOff val="5000"/>
                      </a:prstClr>
                    </a:solidFill>
                    <a:latin typeface="Calibri" panose="020F0502020204030204"/>
                  </a:rPr>
                  <a:t>نواتج التعلم</a:t>
                </a:r>
                <a:endParaRPr kumimoji="0" lang="en-US" b="1" i="0" u="none" strike="noStrike" kern="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sp>
            <p:nvSpPr>
              <p:cNvPr id="11" name="Rectangle 11">
                <a:extLst>
                  <a:ext uri="{FF2B5EF4-FFF2-40B4-BE49-F238E27FC236}">
                    <a16:creationId xmlns:a16="http://schemas.microsoft.com/office/drawing/2014/main" id="{EC6D4A54-5702-4E9D-8572-8A6FD13140E9}"/>
                  </a:ext>
                </a:extLst>
              </p:cNvPr>
              <p:cNvSpPr/>
              <p:nvPr/>
            </p:nvSpPr>
            <p:spPr>
              <a:xfrm>
                <a:off x="10762220" y="1090224"/>
                <a:ext cx="1389541" cy="567956"/>
              </a:xfrm>
              <a:prstGeom prst="rect">
                <a:avLst/>
              </a:prstGeom>
              <a:solidFill>
                <a:schemeClr val="accent2"/>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defPPr>
                  <a:defRPr lang="ar-AE"/>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defTabSz="653156">
                  <a:defRPr/>
                </a:pPr>
                <a:r>
                  <a:rPr lang="ar-AE" sz="1600" b="1" kern="0" dirty="0">
                    <a:solidFill>
                      <a:prstClr val="black">
                        <a:lumMod val="95000"/>
                        <a:lumOff val="5000"/>
                      </a:prstClr>
                    </a:solidFill>
                  </a:rPr>
                  <a:t>التهيئة الحافزة</a:t>
                </a:r>
                <a:endParaRPr lang="en-US" sz="1600" b="1" kern="0" dirty="0">
                  <a:solidFill>
                    <a:prstClr val="black">
                      <a:lumMod val="95000"/>
                      <a:lumOff val="5000"/>
                    </a:prstClr>
                  </a:solidFill>
                </a:endParaRPr>
              </a:p>
              <a:p>
                <a:pPr marL="0" marR="0" lvl="0" indent="0" algn="ctr" defTabSz="653156" rtl="1"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grpSp>
        <p:sp>
          <p:nvSpPr>
            <p:cNvPr id="7" name="Rectangle 6">
              <a:extLst>
                <a:ext uri="{FF2B5EF4-FFF2-40B4-BE49-F238E27FC236}">
                  <a16:creationId xmlns:a16="http://schemas.microsoft.com/office/drawing/2014/main" id="{3FEB7ED0-B9DF-4315-81B3-B5BEE54131EE}"/>
                </a:ext>
              </a:extLst>
            </p:cNvPr>
            <p:cNvSpPr/>
            <p:nvPr/>
          </p:nvSpPr>
          <p:spPr>
            <a:xfrm>
              <a:off x="10777282" y="4708037"/>
              <a:ext cx="1389541" cy="567956"/>
            </a:xfrm>
            <a:prstGeom prst="rect">
              <a:avLst/>
            </a:prstGeom>
            <a:solidFill>
              <a:schemeClr val="accent2"/>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defPPr>
                <a:defRPr lang="ar-AE"/>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marL="0" marR="0" lvl="0" indent="0" algn="ctr" defTabSz="653156" rtl="1" eaLnBrk="1" fontAlgn="auto" latinLnBrk="0" hangingPunct="1">
                <a:lnSpc>
                  <a:spcPct val="100000"/>
                </a:lnSpc>
                <a:spcBef>
                  <a:spcPts val="0"/>
                </a:spcBef>
                <a:spcAft>
                  <a:spcPts val="0"/>
                </a:spcAft>
                <a:buClrTx/>
                <a:buSzTx/>
                <a:buFontTx/>
                <a:buNone/>
                <a:tabLst/>
                <a:defRPr/>
              </a:pPr>
              <a:r>
                <a:rPr kumimoji="0" lang="ar-AE" sz="1286" b="1" i="0" u="none" strike="noStrike" kern="0" cap="none" spc="0" normalizeH="0" baseline="0" noProof="0" dirty="0">
                  <a:ln>
                    <a:noFill/>
                  </a:ln>
                  <a:solidFill>
                    <a:prstClr val="black">
                      <a:lumMod val="95000"/>
                      <a:lumOff val="5000"/>
                    </a:prstClr>
                  </a:solidFill>
                  <a:effectLst/>
                  <a:uLnTx/>
                  <a:uFillTx/>
                  <a:latin typeface="Calibri" panose="020F0502020204030204"/>
                  <a:ea typeface="+mn-ea"/>
                  <a:cs typeface="Arial" panose="020B0604020202020204" pitchFamily="34" charset="0"/>
                </a:rPr>
                <a:t>نموذج من محادثة المعلمة</a:t>
              </a:r>
              <a:endParaRPr kumimoji="0" lang="en-US" sz="1286" b="1" i="0" u="none" strike="noStrike" kern="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sp>
          <p:nvSpPr>
            <p:cNvPr id="8" name="Rectangle 14">
              <a:extLst>
                <a:ext uri="{FF2B5EF4-FFF2-40B4-BE49-F238E27FC236}">
                  <a16:creationId xmlns:a16="http://schemas.microsoft.com/office/drawing/2014/main" id="{C72323A3-0E69-49E0-A4A3-E56709CBFFD6}"/>
                </a:ext>
              </a:extLst>
            </p:cNvPr>
            <p:cNvSpPr/>
            <p:nvPr/>
          </p:nvSpPr>
          <p:spPr>
            <a:xfrm>
              <a:off x="10777282" y="5336248"/>
              <a:ext cx="1389541" cy="567956"/>
            </a:xfrm>
            <a:prstGeom prst="rect">
              <a:avLst/>
            </a:prstGeom>
            <a:solidFill>
              <a:srgbClr val="92D050"/>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defPPr>
                <a:defRPr lang="ar-AE"/>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lvl="0" algn="ctr" defTabSz="653156">
                <a:defRPr/>
              </a:pPr>
              <a:r>
                <a:rPr lang="ar-AE" sz="1286" b="1" kern="0" dirty="0">
                  <a:solidFill>
                    <a:prstClr val="black">
                      <a:lumMod val="95000"/>
                      <a:lumOff val="5000"/>
                    </a:prstClr>
                  </a:solidFill>
                </a:rPr>
                <a:t>نماذج من محادثات الطلاب</a:t>
              </a:r>
              <a:endParaRPr lang="en-US" sz="1286" b="1" kern="0" dirty="0">
                <a:solidFill>
                  <a:prstClr val="black">
                    <a:lumMod val="95000"/>
                    <a:lumOff val="5000"/>
                  </a:prstClr>
                </a:solidFill>
              </a:endParaRPr>
            </a:p>
          </p:txBody>
        </p:sp>
      </p:grpSp>
      <p:pic>
        <p:nvPicPr>
          <p:cNvPr id="18" name="دقيقتان">
            <a:hlinkClick r:id="" action="ppaction://media"/>
            <a:extLst>
              <a:ext uri="{FF2B5EF4-FFF2-40B4-BE49-F238E27FC236}">
                <a16:creationId xmlns:a16="http://schemas.microsoft.com/office/drawing/2014/main" id="{ABF9B224-D9A7-4FF6-AA77-EF533ACD335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090" y="5259534"/>
            <a:ext cx="1843468" cy="1036951"/>
          </a:xfrm>
          <a:prstGeom prst="rect">
            <a:avLst/>
          </a:prstGeom>
        </p:spPr>
      </p:pic>
    </p:spTree>
    <p:extLst>
      <p:ext uri="{BB962C8B-B14F-4D97-AF65-F5344CB8AC3E}">
        <p14:creationId xmlns:p14="http://schemas.microsoft.com/office/powerpoint/2010/main" val="2466397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8010"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8"/>
                                        </p:tgtEl>
                                      </p:cBhvr>
                                    </p:cmd>
                                  </p:childTnLst>
                                </p:cTn>
                              </p:par>
                            </p:childTnLst>
                          </p:cTn>
                        </p:par>
                      </p:childTnLst>
                    </p:cTn>
                  </p:par>
                </p:childTnLst>
              </p:cTn>
              <p:nextCondLst>
                <p:cond evt="onClick" delay="0">
                  <p:tgtEl>
                    <p:spTgt spid="18"/>
                  </p:tgtEl>
                </p:cond>
              </p:nextCondLst>
            </p:seq>
            <p:video>
              <p:cMediaNode vol="80000">
                <p:cTn id="12" fill="hold" display="0">
                  <p:stCondLst>
                    <p:cond delay="indefinite"/>
                  </p:stCondLst>
                </p:cTn>
                <p:tgtEl>
                  <p:spTgt spid="18"/>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7D22F94-FF16-43B0-9527-5D3EBAB71B1D}"/>
              </a:ext>
            </a:extLst>
          </p:cNvPr>
          <p:cNvSpPr/>
          <p:nvPr/>
        </p:nvSpPr>
        <p:spPr>
          <a:xfrm>
            <a:off x="1378634" y="183694"/>
            <a:ext cx="10047306" cy="923330"/>
          </a:xfrm>
          <a:prstGeom prst="rect">
            <a:avLst/>
          </a:prstGeom>
        </p:spPr>
        <p:style>
          <a:lnRef idx="1">
            <a:schemeClr val="accent4"/>
          </a:lnRef>
          <a:fillRef idx="2">
            <a:schemeClr val="accent4"/>
          </a:fillRef>
          <a:effectRef idx="1">
            <a:schemeClr val="accent4"/>
          </a:effectRef>
          <a:fontRef idx="minor">
            <a:schemeClr val="dk1"/>
          </a:fontRef>
        </p:style>
        <p:txBody>
          <a:bodyPr wrap="square" lIns="91440" tIns="45720" rIns="91440" bIns="45720">
            <a:spAutoFit/>
          </a:bodyPr>
          <a:lstStyle/>
          <a:p>
            <a:r>
              <a:rPr lang="ar-AE"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أقيم نفسي   </a:t>
            </a:r>
            <a:endPar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pic>
        <p:nvPicPr>
          <p:cNvPr id="19" name="Picture 18">
            <a:extLst>
              <a:ext uri="{FF2B5EF4-FFF2-40B4-BE49-F238E27FC236}">
                <a16:creationId xmlns:a16="http://schemas.microsoft.com/office/drawing/2014/main" id="{F4183C64-A833-4D7D-9221-88A1E05032BB}"/>
              </a:ext>
            </a:extLst>
          </p:cNvPr>
          <p:cNvPicPr>
            <a:picLocks noChangeAspect="1"/>
          </p:cNvPicPr>
          <p:nvPr/>
        </p:nvPicPr>
        <p:blipFill rotWithShape="1">
          <a:blip r:embed="rId2"/>
          <a:srcRect l="13615" t="12493" r="14731" b="19371"/>
          <a:stretch/>
        </p:blipFill>
        <p:spPr>
          <a:xfrm>
            <a:off x="1239792" y="1295644"/>
            <a:ext cx="10952208" cy="5463234"/>
          </a:xfrm>
          <a:prstGeom prst="rect">
            <a:avLst/>
          </a:prstGeom>
        </p:spPr>
      </p:pic>
      <p:pic>
        <p:nvPicPr>
          <p:cNvPr id="20" name="Picture 19" descr="Thumbs Down Handy">
            <a:extLst>
              <a:ext uri="{FF2B5EF4-FFF2-40B4-BE49-F238E27FC236}">
                <a16:creationId xmlns:a16="http://schemas.microsoft.com/office/drawing/2014/main" id="{1CBDA87B-7BD7-46A1-9DBF-BC99BA2DE3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8341" y="99122"/>
            <a:ext cx="1740249" cy="1753697"/>
          </a:xfrm>
          <a:prstGeom prst="rect">
            <a:avLst/>
          </a:prstGeom>
        </p:spPr>
      </p:pic>
      <p:pic>
        <p:nvPicPr>
          <p:cNvPr id="21" name="Picture 20" descr="Thumbs Up Handy">
            <a:extLst>
              <a:ext uri="{FF2B5EF4-FFF2-40B4-BE49-F238E27FC236}">
                <a16:creationId xmlns:a16="http://schemas.microsoft.com/office/drawing/2014/main" id="{5F2725AE-74BA-4D4F-8FFF-3F4449D19C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391" y="0"/>
            <a:ext cx="2058674" cy="1928822"/>
          </a:xfrm>
          <a:prstGeom prst="rect">
            <a:avLst/>
          </a:prstGeom>
        </p:spPr>
      </p:pic>
      <p:sp>
        <p:nvSpPr>
          <p:cNvPr id="22" name="Rectangle 21">
            <a:extLst>
              <a:ext uri="{FF2B5EF4-FFF2-40B4-BE49-F238E27FC236}">
                <a16:creationId xmlns:a16="http://schemas.microsoft.com/office/drawing/2014/main" id="{A30A12F1-0B79-461E-A993-0201C7F0C11C}"/>
              </a:ext>
            </a:extLst>
          </p:cNvPr>
          <p:cNvSpPr/>
          <p:nvPr/>
        </p:nvSpPr>
        <p:spPr>
          <a:xfrm>
            <a:off x="4511132" y="729931"/>
            <a:ext cx="4291276" cy="923330"/>
          </a:xfrm>
          <a:prstGeom prst="rect">
            <a:avLst/>
          </a:prstGeom>
        </p:spPr>
        <p:style>
          <a:lnRef idx="1">
            <a:schemeClr val="accent4"/>
          </a:lnRef>
          <a:fillRef idx="2">
            <a:schemeClr val="accent4"/>
          </a:fillRef>
          <a:effectRef idx="1">
            <a:schemeClr val="accent4"/>
          </a:effectRef>
          <a:fontRef idx="minor">
            <a:schemeClr val="dk1"/>
          </a:fontRef>
        </p:style>
        <p:txBody>
          <a:bodyPr wrap="square" lIns="91440" tIns="45720" rIns="91440" bIns="45720">
            <a:spAutoFit/>
          </a:bodyPr>
          <a:lstStyle/>
          <a:p>
            <a:pPr algn="ctr"/>
            <a:r>
              <a:rPr lang="ar-AE"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تقييم زملائي</a:t>
            </a:r>
            <a:endPar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7" name="Oval 6">
            <a:extLst>
              <a:ext uri="{FF2B5EF4-FFF2-40B4-BE49-F238E27FC236}">
                <a16:creationId xmlns:a16="http://schemas.microsoft.com/office/drawing/2014/main" id="{5945D894-94A3-487F-8218-FFCD095E1FA6}"/>
              </a:ext>
            </a:extLst>
          </p:cNvPr>
          <p:cNvSpPr/>
          <p:nvPr/>
        </p:nvSpPr>
        <p:spPr>
          <a:xfrm>
            <a:off x="-90394" y="1766563"/>
            <a:ext cx="2660371" cy="1272209"/>
          </a:xfrm>
          <a:prstGeom prst="ellips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2400" dirty="0">
                <a:solidFill>
                  <a:schemeClr val="tx1"/>
                </a:solidFill>
              </a:rPr>
              <a:t>الالتزام بالوقت التحدث خلال دقيقتين</a:t>
            </a:r>
            <a:endParaRPr lang="en-US" sz="2400" dirty="0">
              <a:solidFill>
                <a:schemeClr val="tx1"/>
              </a:solidFill>
            </a:endParaRPr>
          </a:p>
        </p:txBody>
      </p:sp>
    </p:spTree>
    <p:extLst>
      <p:ext uri="{BB962C8B-B14F-4D97-AF65-F5344CB8AC3E}">
        <p14:creationId xmlns:p14="http://schemas.microsoft.com/office/powerpoint/2010/main" val="1542698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CA2DDAD7-73D2-4A6C-BA76-40CE51613CE7}"/>
              </a:ext>
            </a:extLst>
          </p:cNvPr>
          <p:cNvSpPr>
            <a:spLocks noGrp="1"/>
          </p:cNvSpPr>
          <p:nvPr>
            <p:ph type="title"/>
          </p:nvPr>
        </p:nvSpPr>
        <p:spPr/>
        <p:txBody>
          <a:bodyPr/>
          <a:lstStyle/>
          <a:p>
            <a:endParaRPr lang="ar-AE"/>
          </a:p>
        </p:txBody>
      </p:sp>
      <p:sp>
        <p:nvSpPr>
          <p:cNvPr id="3" name="عنصر نائب للمحتوى 2">
            <a:extLst>
              <a:ext uri="{FF2B5EF4-FFF2-40B4-BE49-F238E27FC236}">
                <a16:creationId xmlns:a16="http://schemas.microsoft.com/office/drawing/2014/main" id="{89234C57-F896-4F1F-8951-D90752C0BF76}"/>
              </a:ext>
            </a:extLst>
          </p:cNvPr>
          <p:cNvSpPr>
            <a:spLocks noGrp="1"/>
          </p:cNvSpPr>
          <p:nvPr>
            <p:ph idx="1"/>
          </p:nvPr>
        </p:nvSpPr>
        <p:spPr/>
        <p:txBody>
          <a:bodyPr/>
          <a:lstStyle/>
          <a:p>
            <a:endParaRPr lang="ar-AE"/>
          </a:p>
        </p:txBody>
      </p:sp>
      <p:pic>
        <p:nvPicPr>
          <p:cNvPr id="5" name="Picture 4" descr="A close up of a bench&#10;&#10;Description automatically generated">
            <a:extLst>
              <a:ext uri="{FF2B5EF4-FFF2-40B4-BE49-F238E27FC236}">
                <a16:creationId xmlns:a16="http://schemas.microsoft.com/office/drawing/2014/main" id="{AE5D4ABE-3DCE-4CB8-B9AB-55B00E9805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652428" y="-2667000"/>
            <a:ext cx="6858000" cy="12192000"/>
          </a:xfrm>
          <a:prstGeom prst="rect">
            <a:avLst/>
          </a:prstGeom>
          <a:ln>
            <a:noFill/>
          </a:ln>
        </p:spPr>
      </p:pic>
      <p:sp>
        <p:nvSpPr>
          <p:cNvPr id="7" name="Rectangle: Rounded Corners 3">
            <a:extLst>
              <a:ext uri="{FF2B5EF4-FFF2-40B4-BE49-F238E27FC236}">
                <a16:creationId xmlns:a16="http://schemas.microsoft.com/office/drawing/2014/main" id="{739CADEA-7608-487F-AD25-44DBFA9CFDE7}"/>
              </a:ext>
            </a:extLst>
          </p:cNvPr>
          <p:cNvSpPr/>
          <p:nvPr/>
        </p:nvSpPr>
        <p:spPr>
          <a:xfrm>
            <a:off x="954442" y="255713"/>
            <a:ext cx="10283114" cy="6376296"/>
          </a:xfrm>
          <a:prstGeom prst="round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26578" rtl="0" eaLnBrk="1" fontAlgn="auto" latinLnBrk="0" hangingPunct="1">
              <a:lnSpc>
                <a:spcPct val="100000"/>
              </a:lnSpc>
              <a:spcBef>
                <a:spcPts val="0"/>
              </a:spcBef>
              <a:spcAft>
                <a:spcPts val="0"/>
              </a:spcAft>
              <a:buClrTx/>
              <a:buSzTx/>
              <a:buFontTx/>
              <a:buNone/>
              <a:tabLst/>
              <a:defRPr/>
            </a:pPr>
            <a:endParaRPr kumimoji="0" lang="en-US" sz="1286"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9" name="Picture 3" descr="A drawing of a cartoon character&#10;&#10;Description automatically generated">
            <a:extLst>
              <a:ext uri="{FF2B5EF4-FFF2-40B4-BE49-F238E27FC236}">
                <a16:creationId xmlns:a16="http://schemas.microsoft.com/office/drawing/2014/main" id="{18962605-B477-40BF-9943-D843A96459E6}"/>
              </a:ext>
            </a:extLst>
          </p:cNvPr>
          <p:cNvPicPr>
            <a:picLocks noChangeAspect="1"/>
          </p:cNvPicPr>
          <p:nvPr/>
        </p:nvPicPr>
        <p:blipFill rotWithShape="1">
          <a:blip r:embed="rId5">
            <a:extLst>
              <a:ext uri="{28A0092B-C50C-407E-A947-70E740481C1C}">
                <a14:useLocalDpi xmlns:a14="http://schemas.microsoft.com/office/drawing/2010/main" val="0"/>
              </a:ext>
            </a:extLst>
          </a:blip>
          <a:srcRect b="7700"/>
          <a:stretch/>
        </p:blipFill>
        <p:spPr>
          <a:xfrm flipH="1">
            <a:off x="2415591" y="2205053"/>
            <a:ext cx="3389246" cy="3656719"/>
          </a:xfrm>
          <a:prstGeom prst="rect">
            <a:avLst/>
          </a:prstGeom>
        </p:spPr>
      </p:pic>
      <p:sp>
        <p:nvSpPr>
          <p:cNvPr id="20" name="TextBox 4">
            <a:extLst>
              <a:ext uri="{FF2B5EF4-FFF2-40B4-BE49-F238E27FC236}">
                <a16:creationId xmlns:a16="http://schemas.microsoft.com/office/drawing/2014/main" id="{FDDA115D-801D-4853-8D20-3BC99941E600}"/>
              </a:ext>
            </a:extLst>
          </p:cNvPr>
          <p:cNvSpPr txBox="1"/>
          <p:nvPr/>
        </p:nvSpPr>
        <p:spPr>
          <a:xfrm>
            <a:off x="6367762" y="406828"/>
            <a:ext cx="3742792" cy="620042"/>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marL="0" marR="0" lvl="0" indent="0" algn="r" defTabSz="326578" rtl="1" eaLnBrk="1" fontAlgn="auto" latinLnBrk="0" hangingPunct="1">
              <a:lnSpc>
                <a:spcPct val="100000"/>
              </a:lnSpc>
              <a:spcBef>
                <a:spcPts val="0"/>
              </a:spcBef>
              <a:spcAft>
                <a:spcPts val="0"/>
              </a:spcAft>
              <a:buClrTx/>
              <a:buSzTx/>
              <a:buFontTx/>
              <a:buNone/>
              <a:tabLst/>
              <a:defRPr/>
            </a:pPr>
            <a:r>
              <a:rPr kumimoji="0" lang="ar-BH" sz="3429" b="1" i="0" u="sng" strike="noStrike" kern="1200" cap="none" spc="0" normalizeH="0" baseline="0" noProof="0" dirty="0">
                <a:ln>
                  <a:noFill/>
                </a:ln>
                <a:solidFill>
                  <a:srgbClr val="C00000"/>
                </a:solidFill>
                <a:effectLst/>
                <a:uLnTx/>
                <a:uFillTx/>
                <a:latin typeface="Calibri" panose="020F0502020204030204"/>
                <a:ea typeface="+mn-ea"/>
                <a:cs typeface="(AH) Manal Black" pitchFamily="2" charset="-78"/>
              </a:rPr>
              <a:t>*</a:t>
            </a:r>
            <a:r>
              <a:rPr kumimoji="0" lang="ar-AE" sz="3429" b="1" i="0" u="sng" strike="noStrike" kern="1200" cap="none" spc="0" normalizeH="0" baseline="0" noProof="0" dirty="0">
                <a:ln>
                  <a:noFill/>
                </a:ln>
                <a:solidFill>
                  <a:prstClr val="black"/>
                </a:solidFill>
                <a:effectLst/>
                <a:uLnTx/>
                <a:uFillTx/>
                <a:latin typeface="Calibri" panose="020F0502020204030204"/>
                <a:ea typeface="+mn-ea"/>
                <a:cs typeface="(AH) Manal Black" pitchFamily="2" charset="-78"/>
              </a:rPr>
              <a:t>التقويم الختامي</a:t>
            </a:r>
            <a:r>
              <a:rPr kumimoji="0" lang="ar-BH" sz="3429" b="1" i="0" u="sng" strike="noStrike" kern="1200" cap="none" spc="0" normalizeH="0" baseline="0" noProof="0" dirty="0">
                <a:ln>
                  <a:noFill/>
                </a:ln>
                <a:solidFill>
                  <a:prstClr val="black"/>
                </a:solidFill>
                <a:effectLst/>
                <a:uLnTx/>
                <a:uFillTx/>
                <a:latin typeface="Calibri" panose="020F0502020204030204"/>
                <a:ea typeface="+mn-ea"/>
                <a:cs typeface="(AH) Manal Black" pitchFamily="2" charset="-78"/>
              </a:rPr>
              <a:t>:</a:t>
            </a:r>
            <a:endParaRPr kumimoji="0" lang="en-US" sz="3429" b="1" i="0" u="sng" strike="noStrike" kern="1200" cap="none" spc="0" normalizeH="0" baseline="0" noProof="0" dirty="0">
              <a:ln>
                <a:noFill/>
              </a:ln>
              <a:solidFill>
                <a:prstClr val="black"/>
              </a:solidFill>
              <a:effectLst/>
              <a:uLnTx/>
              <a:uFillTx/>
              <a:latin typeface="Calibri" panose="020F0502020204030204"/>
              <a:ea typeface="+mn-ea"/>
              <a:cs typeface="(AH) Manal Black" pitchFamily="2" charset="-78"/>
            </a:endParaRPr>
          </a:p>
        </p:txBody>
      </p:sp>
      <p:sp>
        <p:nvSpPr>
          <p:cNvPr id="21" name="Thought Bubble: Cloud 6">
            <a:extLst>
              <a:ext uri="{FF2B5EF4-FFF2-40B4-BE49-F238E27FC236}">
                <a16:creationId xmlns:a16="http://schemas.microsoft.com/office/drawing/2014/main" id="{6B53F888-2DF6-49F1-B9C9-233A72AB10D4}"/>
              </a:ext>
            </a:extLst>
          </p:cNvPr>
          <p:cNvSpPr/>
          <p:nvPr/>
        </p:nvSpPr>
        <p:spPr>
          <a:xfrm>
            <a:off x="5239723" y="1093408"/>
            <a:ext cx="5605669" cy="2766763"/>
          </a:xfrm>
          <a:prstGeom prst="cloudCallout">
            <a:avLst>
              <a:gd name="adj1" fmla="val -45088"/>
              <a:gd name="adj2" fmla="val 61216"/>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26578" rtl="1" eaLnBrk="1" fontAlgn="auto" latinLnBrk="0" hangingPunct="1">
              <a:lnSpc>
                <a:spcPct val="100000"/>
              </a:lnSpc>
              <a:spcBef>
                <a:spcPts val="0"/>
              </a:spcBef>
              <a:spcAft>
                <a:spcPts val="0"/>
              </a:spcAft>
              <a:buClrTx/>
              <a:buSzTx/>
              <a:buFontTx/>
              <a:buNone/>
              <a:tabLst/>
              <a:defRPr/>
            </a:pPr>
            <a:r>
              <a:rPr kumimoji="0" lang="ar-AE" sz="4000" b="1"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panose="020F0502020204030204"/>
                <a:ea typeface="+mn-ea"/>
              </a:rPr>
              <a:t>لو طلب</a:t>
            </a:r>
            <a:r>
              <a:rPr kumimoji="0" lang="ar-AE" sz="4000" b="1" i="0" u="none" strike="noStrike" kern="1200" cap="none" spc="0" normalizeH="0" noProof="0" dirty="0">
                <a:ln w="0"/>
                <a:solidFill>
                  <a:srgbClr val="C00000"/>
                </a:solidFill>
                <a:effectLst>
                  <a:outerShdw blurRad="38100" dist="19050" dir="2700000" algn="tl" rotWithShape="0">
                    <a:prstClr val="black">
                      <a:alpha val="40000"/>
                    </a:prstClr>
                  </a:outerShdw>
                </a:effectLst>
                <a:uLnTx/>
                <a:uFillTx/>
                <a:latin typeface="Calibri" panose="020F0502020204030204"/>
                <a:ea typeface="+mn-ea"/>
              </a:rPr>
              <a:t> منك تغيير ثلاثة أشياء في حياتك ماذا ستختار؟</a:t>
            </a:r>
          </a:p>
          <a:p>
            <a:pPr marL="0" marR="0" lvl="0" indent="0" algn="ctr" defTabSz="326578" rtl="1" eaLnBrk="1" fontAlgn="auto" latinLnBrk="0" hangingPunct="1">
              <a:lnSpc>
                <a:spcPct val="100000"/>
              </a:lnSpc>
              <a:spcBef>
                <a:spcPts val="0"/>
              </a:spcBef>
              <a:spcAft>
                <a:spcPts val="0"/>
              </a:spcAft>
              <a:buClrTx/>
              <a:buSzTx/>
              <a:buFontTx/>
              <a:buNone/>
              <a:tabLst/>
              <a:defRPr/>
            </a:pPr>
            <a:r>
              <a:rPr lang="ar-AE" sz="4000" b="1" baseline="0" dirty="0">
                <a:ln w="0"/>
                <a:solidFill>
                  <a:schemeClr val="tx1"/>
                </a:solidFill>
                <a:effectLst>
                  <a:outerShdw blurRad="38100" dist="19050" dir="2700000" algn="tl" rotWithShape="0">
                    <a:prstClr val="black">
                      <a:alpha val="40000"/>
                    </a:prstClr>
                  </a:outerShdw>
                </a:effectLst>
                <a:latin typeface="Calibri" panose="020F0502020204030204"/>
              </a:rPr>
              <a:t>مناقشة</a:t>
            </a:r>
            <a:r>
              <a:rPr lang="ar-AE" sz="4000" b="1" baseline="0" dirty="0">
                <a:ln w="0"/>
                <a:solidFill>
                  <a:srgbClr val="C00000"/>
                </a:solidFill>
                <a:effectLst>
                  <a:outerShdw blurRad="38100" dist="19050" dir="2700000" algn="tl" rotWithShape="0">
                    <a:prstClr val="black">
                      <a:alpha val="40000"/>
                    </a:prstClr>
                  </a:outerShdw>
                </a:effectLst>
                <a:latin typeface="Calibri" panose="020F0502020204030204"/>
              </a:rPr>
              <a:t> في </a:t>
            </a:r>
            <a:r>
              <a:rPr lang="en-US" sz="4000" b="1" baseline="0" dirty="0">
                <a:ln w="0"/>
                <a:solidFill>
                  <a:srgbClr val="C00000"/>
                </a:solidFill>
                <a:effectLst>
                  <a:outerShdw blurRad="38100" dist="19050" dir="2700000" algn="tl" rotWithShape="0">
                    <a:prstClr val="black">
                      <a:alpha val="40000"/>
                    </a:prstClr>
                  </a:outerShdw>
                </a:effectLst>
                <a:latin typeface="Calibri" panose="020F0502020204030204"/>
              </a:rPr>
              <a:t>LMS</a:t>
            </a:r>
            <a:endParaRPr kumimoji="0" lang="en-US" sz="4000" b="1"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panose="020F0502020204030204"/>
              <a:ea typeface="+mn-ea"/>
            </a:endParaRPr>
          </a:p>
        </p:txBody>
      </p:sp>
      <p:pic>
        <p:nvPicPr>
          <p:cNvPr id="22" name="1_Minute_Timer_with_Music_for_Kids!_Countdown_Timer_1_Minute_with">
            <a:hlinkClick r:id="" action="ppaction://media"/>
            <a:extLst>
              <a:ext uri="{FF2B5EF4-FFF2-40B4-BE49-F238E27FC236}">
                <a16:creationId xmlns:a16="http://schemas.microsoft.com/office/drawing/2014/main" id="{ACBE37B0-676B-438D-AB02-64738565CC92}"/>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701907" y="4215624"/>
            <a:ext cx="3074502" cy="172940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nvGrpSpPr>
          <p:cNvPr id="27" name="Group 26">
            <a:extLst>
              <a:ext uri="{FF2B5EF4-FFF2-40B4-BE49-F238E27FC236}">
                <a16:creationId xmlns:a16="http://schemas.microsoft.com/office/drawing/2014/main" id="{12E87851-3A57-469B-AD63-1BCD908EC03A}"/>
              </a:ext>
            </a:extLst>
          </p:cNvPr>
          <p:cNvGrpSpPr/>
          <p:nvPr/>
        </p:nvGrpSpPr>
        <p:grpSpPr>
          <a:xfrm>
            <a:off x="10777282" y="161925"/>
            <a:ext cx="1431155" cy="6696075"/>
            <a:chOff x="10777282" y="161925"/>
            <a:chExt cx="1431155" cy="6696075"/>
          </a:xfrm>
        </p:grpSpPr>
        <p:grpSp>
          <p:nvGrpSpPr>
            <p:cNvPr id="28" name="Group 27">
              <a:extLst>
                <a:ext uri="{FF2B5EF4-FFF2-40B4-BE49-F238E27FC236}">
                  <a16:creationId xmlns:a16="http://schemas.microsoft.com/office/drawing/2014/main" id="{19B1D044-60A4-47B1-AB63-519003B53FED}"/>
                </a:ext>
              </a:extLst>
            </p:cNvPr>
            <p:cNvGrpSpPr/>
            <p:nvPr/>
          </p:nvGrpSpPr>
          <p:grpSpPr>
            <a:xfrm>
              <a:off x="10793721" y="161925"/>
              <a:ext cx="1414716" cy="6696075"/>
              <a:chOff x="10737045" y="113864"/>
              <a:chExt cx="1414716" cy="6696075"/>
            </a:xfrm>
          </p:grpSpPr>
          <p:grpSp>
            <p:nvGrpSpPr>
              <p:cNvPr id="31" name="Group 5">
                <a:extLst>
                  <a:ext uri="{FF2B5EF4-FFF2-40B4-BE49-F238E27FC236}">
                    <a16:creationId xmlns:a16="http://schemas.microsoft.com/office/drawing/2014/main" id="{865F6727-9E32-45D4-A545-01270045ADAC}"/>
                  </a:ext>
                </a:extLst>
              </p:cNvPr>
              <p:cNvGrpSpPr/>
              <p:nvPr/>
            </p:nvGrpSpPr>
            <p:grpSpPr>
              <a:xfrm>
                <a:off x="10737045" y="113864"/>
                <a:ext cx="1414716" cy="6696075"/>
                <a:chOff x="-1340478" y="-4241"/>
                <a:chExt cx="1507903" cy="6984590"/>
              </a:xfrm>
            </p:grpSpPr>
            <p:sp>
              <p:nvSpPr>
                <p:cNvPr id="34" name="Down Arrow 6">
                  <a:extLst>
                    <a:ext uri="{FF2B5EF4-FFF2-40B4-BE49-F238E27FC236}">
                      <a16:creationId xmlns:a16="http://schemas.microsoft.com/office/drawing/2014/main" id="{D42CA34A-8B36-417F-A2B3-7610297C56CE}"/>
                    </a:ext>
                  </a:extLst>
                </p:cNvPr>
                <p:cNvSpPr/>
                <p:nvPr/>
              </p:nvSpPr>
              <p:spPr>
                <a:xfrm>
                  <a:off x="-824248" y="-4241"/>
                  <a:ext cx="497467" cy="6984590"/>
                </a:xfrm>
                <a:prstGeom prst="downArrow">
                  <a:avLst/>
                </a:prstGeom>
                <a:solidFill>
                  <a:srgbClr val="00B0F0"/>
                </a:solidFill>
                <a:ln w="12700" cap="flat" cmpd="sng" algn="ctr">
                  <a:solidFill>
                    <a:sysClr val="windowText" lastClr="000000">
                      <a:shade val="50000"/>
                    </a:sysClr>
                  </a:solidFill>
                  <a:prstDash val="solid"/>
                  <a:miter lim="800000"/>
                </a:ln>
                <a:effectLst/>
              </p:spPr>
              <p:txBody>
                <a:bodyPr rtlCol="0" anchor="ctr"/>
                <a:lstStyle>
                  <a:defPPr>
                    <a:defRPr lang="ar-AE"/>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marL="0" marR="0" lvl="0" indent="0" algn="ctr" defTabSz="653156" rtl="1" eaLnBrk="1" fontAlgn="auto" latinLnBrk="0" hangingPunct="1">
                    <a:lnSpc>
                      <a:spcPct val="100000"/>
                    </a:lnSpc>
                    <a:spcBef>
                      <a:spcPts val="0"/>
                    </a:spcBef>
                    <a:spcAft>
                      <a:spcPts val="0"/>
                    </a:spcAft>
                    <a:buClrTx/>
                    <a:buSzTx/>
                    <a:buFontTx/>
                    <a:buNone/>
                    <a:tabLst/>
                    <a:defRPr/>
                  </a:pPr>
                  <a:endParaRPr kumimoji="0" lang="en-US" sz="1286"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1991077E-DE5C-4D00-A754-BA8156BE5EAE}"/>
                    </a:ext>
                  </a:extLst>
                </p:cNvPr>
                <p:cNvSpPr/>
                <p:nvPr/>
              </p:nvSpPr>
              <p:spPr>
                <a:xfrm>
                  <a:off x="-1313645" y="275434"/>
                  <a:ext cx="1481070" cy="592428"/>
                </a:xfrm>
                <a:prstGeom prst="rect">
                  <a:avLst/>
                </a:prstGeom>
                <a:solidFill>
                  <a:srgbClr val="E77B31"/>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defPPr>
                    <a:defRPr lang="ar-AE"/>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marL="0" marR="0" lvl="0" indent="0" algn="ctr" defTabSz="653156" rtl="1" eaLnBrk="1" fontAlgn="auto" latinLnBrk="0" hangingPunct="1">
                    <a:lnSpc>
                      <a:spcPct val="100000"/>
                    </a:lnSpc>
                    <a:spcBef>
                      <a:spcPts val="0"/>
                    </a:spcBef>
                    <a:spcAft>
                      <a:spcPts val="0"/>
                    </a:spcAft>
                    <a:buClrTx/>
                    <a:buSzTx/>
                    <a:buFontTx/>
                    <a:buNone/>
                    <a:tabLst/>
                    <a:defRPr/>
                  </a:pPr>
                  <a:r>
                    <a:rPr kumimoji="0" lang="ar-AE" sz="1429" b="1" i="0" u="none" strike="noStrike" kern="0" cap="none" spc="0" normalizeH="0" baseline="0" noProof="0" dirty="0">
                      <a:ln>
                        <a:noFill/>
                      </a:ln>
                      <a:solidFill>
                        <a:prstClr val="black">
                          <a:lumMod val="95000"/>
                          <a:lumOff val="5000"/>
                        </a:prstClr>
                      </a:solidFill>
                      <a:effectLst/>
                      <a:uLnTx/>
                      <a:uFillTx/>
                      <a:latin typeface="Calibri" panose="020F0502020204030204"/>
                      <a:ea typeface="+mn-ea"/>
                      <a:cs typeface="Arial" panose="020B0604020202020204" pitchFamily="34" charset="0"/>
                    </a:rPr>
                    <a:t>الروتين اليومي</a:t>
                  </a:r>
                  <a:endParaRPr kumimoji="0" lang="en-US" sz="1429" b="1" i="0" u="none" strike="noStrike" kern="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sp>
              <p:nvSpPr>
                <p:cNvPr id="36" name="Rectangle 11">
                  <a:extLst>
                    <a:ext uri="{FF2B5EF4-FFF2-40B4-BE49-F238E27FC236}">
                      <a16:creationId xmlns:a16="http://schemas.microsoft.com/office/drawing/2014/main" id="{2EC56764-BEA5-4E5D-821E-676E51E6F77D}"/>
                    </a:ext>
                  </a:extLst>
                </p:cNvPr>
                <p:cNvSpPr/>
                <p:nvPr/>
              </p:nvSpPr>
              <p:spPr>
                <a:xfrm>
                  <a:off x="-1340478" y="1850773"/>
                  <a:ext cx="1481070" cy="592428"/>
                </a:xfrm>
                <a:prstGeom prst="rect">
                  <a:avLst/>
                </a:prstGeom>
                <a:solidFill>
                  <a:schemeClr val="accent2"/>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defPPr>
                    <a:defRPr lang="ar-AE"/>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defTabSz="653156">
                    <a:defRPr/>
                  </a:pPr>
                  <a:r>
                    <a:rPr lang="ar-AE" b="1" kern="0" dirty="0">
                      <a:solidFill>
                        <a:prstClr val="black">
                          <a:lumMod val="95000"/>
                          <a:lumOff val="5000"/>
                        </a:prstClr>
                      </a:solidFill>
                    </a:rPr>
                    <a:t>عنوان الدرس</a:t>
                  </a:r>
                  <a:endParaRPr kumimoji="0" lang="en-US" b="1" i="0" u="none" strike="noStrike" kern="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sp>
              <p:nvSpPr>
                <p:cNvPr id="37" name="Rectangle 12">
                  <a:extLst>
                    <a:ext uri="{FF2B5EF4-FFF2-40B4-BE49-F238E27FC236}">
                      <a16:creationId xmlns:a16="http://schemas.microsoft.com/office/drawing/2014/main" id="{1A14C1AA-E3F7-44BB-B1D7-622CC221652B}"/>
                    </a:ext>
                  </a:extLst>
                </p:cNvPr>
                <p:cNvSpPr/>
                <p:nvPr/>
              </p:nvSpPr>
              <p:spPr>
                <a:xfrm>
                  <a:off x="-1316050" y="3333376"/>
                  <a:ext cx="1481070" cy="592428"/>
                </a:xfrm>
                <a:prstGeom prst="rect">
                  <a:avLst/>
                </a:prstGeom>
                <a:solidFill>
                  <a:schemeClr val="accent2"/>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defPPr>
                    <a:defRPr lang="ar-AE"/>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marL="0" marR="0" lvl="0" indent="0" algn="ctr" defTabSz="653156" rtl="1" eaLnBrk="1" fontAlgn="auto" latinLnBrk="0" hangingPunct="1">
                    <a:lnSpc>
                      <a:spcPct val="100000"/>
                    </a:lnSpc>
                    <a:spcBef>
                      <a:spcPts val="0"/>
                    </a:spcBef>
                    <a:spcAft>
                      <a:spcPts val="0"/>
                    </a:spcAft>
                    <a:buClrTx/>
                    <a:buSzTx/>
                    <a:buFontTx/>
                    <a:buNone/>
                    <a:tabLst/>
                    <a:defRPr/>
                  </a:pPr>
                  <a:r>
                    <a:rPr kumimoji="0" lang="ar-AE" b="1" i="0" u="none" strike="noStrike" kern="0" cap="none" spc="0" normalizeH="0" baseline="0" noProof="0" dirty="0">
                      <a:ln>
                        <a:noFill/>
                      </a:ln>
                      <a:solidFill>
                        <a:prstClr val="black">
                          <a:lumMod val="95000"/>
                          <a:lumOff val="5000"/>
                        </a:prstClr>
                      </a:solidFill>
                      <a:effectLst/>
                      <a:uLnTx/>
                      <a:uFillTx/>
                      <a:latin typeface="Calibri" panose="020F0502020204030204"/>
                      <a:ea typeface="+mn-ea"/>
                      <a:cs typeface="Arial" panose="020B0604020202020204" pitchFamily="34" charset="0"/>
                    </a:rPr>
                    <a:t>معايير المحادثة</a:t>
                  </a:r>
                  <a:endParaRPr kumimoji="0" lang="en-US" b="1" i="0" u="none" strike="noStrike" kern="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sp>
              <p:nvSpPr>
                <p:cNvPr id="38" name="Rectangle 13">
                  <a:extLst>
                    <a:ext uri="{FF2B5EF4-FFF2-40B4-BE49-F238E27FC236}">
                      <a16:creationId xmlns:a16="http://schemas.microsoft.com/office/drawing/2014/main" id="{FA490991-BD85-452E-846F-74B726081B8C}"/>
                    </a:ext>
                  </a:extLst>
                </p:cNvPr>
                <p:cNvSpPr/>
                <p:nvPr/>
              </p:nvSpPr>
              <p:spPr>
                <a:xfrm>
                  <a:off x="-1316050" y="4051507"/>
                  <a:ext cx="1481070" cy="592428"/>
                </a:xfrm>
                <a:prstGeom prst="rect">
                  <a:avLst/>
                </a:prstGeom>
                <a:solidFill>
                  <a:srgbClr val="E77B31"/>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defPPr>
                    <a:defRPr lang="ar-AE"/>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marL="0" marR="0" lvl="0" indent="0" algn="ctr" defTabSz="653156" rtl="1" eaLnBrk="1" fontAlgn="auto" latinLnBrk="0" hangingPunct="1">
                    <a:lnSpc>
                      <a:spcPct val="100000"/>
                    </a:lnSpc>
                    <a:spcBef>
                      <a:spcPts val="0"/>
                    </a:spcBef>
                    <a:spcAft>
                      <a:spcPts val="0"/>
                    </a:spcAft>
                    <a:buClrTx/>
                    <a:buSzTx/>
                    <a:buFontTx/>
                    <a:buNone/>
                    <a:tabLst/>
                    <a:defRPr/>
                  </a:pPr>
                  <a:r>
                    <a:rPr kumimoji="0" lang="ar-AE" sz="1600" b="1" i="0" u="none" strike="noStrike" kern="0" cap="none" spc="0" normalizeH="0" baseline="0" noProof="0" dirty="0">
                      <a:ln>
                        <a:noFill/>
                      </a:ln>
                      <a:solidFill>
                        <a:prstClr val="black">
                          <a:lumMod val="95000"/>
                          <a:lumOff val="5000"/>
                        </a:prstClr>
                      </a:solidFill>
                      <a:effectLst/>
                      <a:uLnTx/>
                      <a:uFillTx/>
                      <a:latin typeface="Calibri" panose="020F0502020204030204"/>
                      <a:ea typeface="+mn-ea"/>
                      <a:cs typeface="Arial" panose="020B0604020202020204" pitchFamily="34" charset="0"/>
                    </a:rPr>
                    <a:t>موضوع المحادثة</a:t>
                  </a:r>
                  <a:endParaRPr kumimoji="0" lang="en-US" sz="1600" b="1" i="0" u="none" strike="noStrike" kern="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sp>
              <p:nvSpPr>
                <p:cNvPr id="39" name="Rectangle 14">
                  <a:extLst>
                    <a:ext uri="{FF2B5EF4-FFF2-40B4-BE49-F238E27FC236}">
                      <a16:creationId xmlns:a16="http://schemas.microsoft.com/office/drawing/2014/main" id="{1D91F52C-3B7F-40C7-B506-95CCF564DD04}"/>
                    </a:ext>
                  </a:extLst>
                </p:cNvPr>
                <p:cNvSpPr/>
                <p:nvPr/>
              </p:nvSpPr>
              <p:spPr>
                <a:xfrm>
                  <a:off x="-1316050" y="6048309"/>
                  <a:ext cx="1481070" cy="592428"/>
                </a:xfrm>
                <a:prstGeom prst="rect">
                  <a:avLst/>
                </a:prstGeom>
                <a:solidFill>
                  <a:srgbClr val="92D050"/>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defPPr>
                    <a:defRPr lang="ar-AE"/>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marL="0" marR="0" lvl="0" indent="0" algn="ctr" defTabSz="653156" rtl="1" eaLnBrk="1" fontAlgn="auto" latinLnBrk="0" hangingPunct="1">
                    <a:lnSpc>
                      <a:spcPct val="100000"/>
                    </a:lnSpc>
                    <a:spcBef>
                      <a:spcPts val="0"/>
                    </a:spcBef>
                    <a:spcAft>
                      <a:spcPts val="0"/>
                    </a:spcAft>
                    <a:buClrTx/>
                    <a:buSzTx/>
                    <a:buFontTx/>
                    <a:buNone/>
                    <a:tabLst/>
                    <a:defRPr/>
                  </a:pPr>
                  <a:r>
                    <a:rPr kumimoji="0" lang="ar-DZ" sz="1286" b="1" i="0" u="none" strike="noStrike" kern="0" cap="none" spc="0" normalizeH="0" baseline="0" noProof="0" dirty="0">
                      <a:ln>
                        <a:noFill/>
                      </a:ln>
                      <a:solidFill>
                        <a:prstClr val="black">
                          <a:lumMod val="95000"/>
                          <a:lumOff val="5000"/>
                        </a:prstClr>
                      </a:solidFill>
                      <a:effectLst/>
                      <a:uLnTx/>
                      <a:uFillTx/>
                      <a:latin typeface="Calibri" panose="020F0502020204030204"/>
                      <a:ea typeface="+mn-ea"/>
                      <a:cs typeface="Arial" panose="020B0604020202020204" pitchFamily="34" charset="0"/>
                    </a:rPr>
                    <a:t>التقييم الختامي</a:t>
                  </a:r>
                  <a:endParaRPr kumimoji="0" lang="en-US" sz="1286" b="1" i="0" u="none" strike="noStrike" kern="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grpSp>
          <p:sp>
            <p:nvSpPr>
              <p:cNvPr id="32" name="Rectangle 12">
                <a:extLst>
                  <a:ext uri="{FF2B5EF4-FFF2-40B4-BE49-F238E27FC236}">
                    <a16:creationId xmlns:a16="http://schemas.microsoft.com/office/drawing/2014/main" id="{F57A65D6-CB12-4182-9346-4DF15989E34F}"/>
                  </a:ext>
                </a:extLst>
              </p:cNvPr>
              <p:cNvSpPr/>
              <p:nvPr/>
            </p:nvSpPr>
            <p:spPr>
              <a:xfrm>
                <a:off x="10750135" y="2580719"/>
                <a:ext cx="1389541" cy="567956"/>
              </a:xfrm>
              <a:prstGeom prst="rect">
                <a:avLst/>
              </a:prstGeom>
              <a:solidFill>
                <a:schemeClr val="accent2"/>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defPPr>
                  <a:defRPr lang="ar-AE"/>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lvl="0" algn="ctr" defTabSz="653156">
                  <a:defRPr/>
                </a:pPr>
                <a:r>
                  <a:rPr lang="ar-AE" b="1" kern="0" dirty="0">
                    <a:solidFill>
                      <a:prstClr val="black">
                        <a:lumMod val="95000"/>
                        <a:lumOff val="5000"/>
                      </a:prstClr>
                    </a:solidFill>
                    <a:latin typeface="Calibri" panose="020F0502020204030204"/>
                  </a:rPr>
                  <a:t>نواتج التعلم</a:t>
                </a:r>
                <a:endParaRPr kumimoji="0" lang="en-US" b="1" i="0" u="none" strike="noStrike" kern="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sp>
            <p:nvSpPr>
              <p:cNvPr id="33" name="Rectangle 11">
                <a:extLst>
                  <a:ext uri="{FF2B5EF4-FFF2-40B4-BE49-F238E27FC236}">
                    <a16:creationId xmlns:a16="http://schemas.microsoft.com/office/drawing/2014/main" id="{2B5012D6-743B-40E4-9387-BAF12A1DB524}"/>
                  </a:ext>
                </a:extLst>
              </p:cNvPr>
              <p:cNvSpPr/>
              <p:nvPr/>
            </p:nvSpPr>
            <p:spPr>
              <a:xfrm>
                <a:off x="10762220" y="1090224"/>
                <a:ext cx="1389541" cy="567956"/>
              </a:xfrm>
              <a:prstGeom prst="rect">
                <a:avLst/>
              </a:prstGeom>
              <a:solidFill>
                <a:schemeClr val="accent2"/>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defPPr>
                  <a:defRPr lang="ar-AE"/>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defTabSz="653156">
                  <a:defRPr/>
                </a:pPr>
                <a:r>
                  <a:rPr lang="ar-AE" sz="1600" b="1" kern="0" dirty="0">
                    <a:solidFill>
                      <a:prstClr val="black">
                        <a:lumMod val="95000"/>
                        <a:lumOff val="5000"/>
                      </a:prstClr>
                    </a:solidFill>
                  </a:rPr>
                  <a:t>التهيئة الحافزة</a:t>
                </a:r>
                <a:endParaRPr lang="en-US" sz="1600" b="1" kern="0" dirty="0">
                  <a:solidFill>
                    <a:prstClr val="black">
                      <a:lumMod val="95000"/>
                      <a:lumOff val="5000"/>
                    </a:prstClr>
                  </a:solidFill>
                </a:endParaRPr>
              </a:p>
              <a:p>
                <a:pPr marL="0" marR="0" lvl="0" indent="0" algn="ctr" defTabSz="653156" rtl="1"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grpSp>
        <p:sp>
          <p:nvSpPr>
            <p:cNvPr id="29" name="Rectangle 28">
              <a:extLst>
                <a:ext uri="{FF2B5EF4-FFF2-40B4-BE49-F238E27FC236}">
                  <a16:creationId xmlns:a16="http://schemas.microsoft.com/office/drawing/2014/main" id="{F2177C18-B690-427E-B99E-E85834EB801C}"/>
                </a:ext>
              </a:extLst>
            </p:cNvPr>
            <p:cNvSpPr/>
            <p:nvPr/>
          </p:nvSpPr>
          <p:spPr>
            <a:xfrm>
              <a:off x="10777282" y="4708037"/>
              <a:ext cx="1389541" cy="567956"/>
            </a:xfrm>
            <a:prstGeom prst="rect">
              <a:avLst/>
            </a:prstGeom>
            <a:solidFill>
              <a:schemeClr val="accent2"/>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defPPr>
                <a:defRPr lang="ar-AE"/>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marL="0" marR="0" lvl="0" indent="0" algn="ctr" defTabSz="653156" rtl="1" eaLnBrk="1" fontAlgn="auto" latinLnBrk="0" hangingPunct="1">
                <a:lnSpc>
                  <a:spcPct val="100000"/>
                </a:lnSpc>
                <a:spcBef>
                  <a:spcPts val="0"/>
                </a:spcBef>
                <a:spcAft>
                  <a:spcPts val="0"/>
                </a:spcAft>
                <a:buClrTx/>
                <a:buSzTx/>
                <a:buFontTx/>
                <a:buNone/>
                <a:tabLst/>
                <a:defRPr/>
              </a:pPr>
              <a:r>
                <a:rPr kumimoji="0" lang="ar-AE" sz="1286" b="1" i="0" u="none" strike="noStrike" kern="0" cap="none" spc="0" normalizeH="0" baseline="0" noProof="0" dirty="0">
                  <a:ln>
                    <a:noFill/>
                  </a:ln>
                  <a:solidFill>
                    <a:prstClr val="black">
                      <a:lumMod val="95000"/>
                      <a:lumOff val="5000"/>
                    </a:prstClr>
                  </a:solidFill>
                  <a:effectLst/>
                  <a:uLnTx/>
                  <a:uFillTx/>
                  <a:latin typeface="Calibri" panose="020F0502020204030204"/>
                  <a:ea typeface="+mn-ea"/>
                  <a:cs typeface="Arial" panose="020B0604020202020204" pitchFamily="34" charset="0"/>
                </a:rPr>
                <a:t>نموذج من محادثة المعلمة</a:t>
              </a:r>
              <a:endParaRPr kumimoji="0" lang="en-US" sz="1286" b="1" i="0" u="none" strike="noStrike" kern="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sp>
          <p:nvSpPr>
            <p:cNvPr id="30" name="Rectangle 14">
              <a:extLst>
                <a:ext uri="{FF2B5EF4-FFF2-40B4-BE49-F238E27FC236}">
                  <a16:creationId xmlns:a16="http://schemas.microsoft.com/office/drawing/2014/main" id="{5BC4C877-6D1F-48B6-BF85-9535BA71F04E}"/>
                </a:ext>
              </a:extLst>
            </p:cNvPr>
            <p:cNvSpPr/>
            <p:nvPr/>
          </p:nvSpPr>
          <p:spPr>
            <a:xfrm>
              <a:off x="10777282" y="5336248"/>
              <a:ext cx="1389541" cy="567956"/>
            </a:xfrm>
            <a:prstGeom prst="rect">
              <a:avLst/>
            </a:prstGeom>
            <a:solidFill>
              <a:srgbClr val="E77B31"/>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defPPr>
                <a:defRPr lang="ar-AE"/>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lvl="0" algn="ctr" defTabSz="653156">
                <a:defRPr/>
              </a:pPr>
              <a:r>
                <a:rPr lang="ar-AE" sz="1286" b="1" kern="0" dirty="0">
                  <a:solidFill>
                    <a:prstClr val="black">
                      <a:lumMod val="95000"/>
                      <a:lumOff val="5000"/>
                    </a:prstClr>
                  </a:solidFill>
                </a:rPr>
                <a:t>نماذج من محادثات الطلاب</a:t>
              </a:r>
              <a:endParaRPr lang="en-US" sz="1286" b="1" kern="0" dirty="0">
                <a:solidFill>
                  <a:prstClr val="black">
                    <a:lumMod val="95000"/>
                    <a:lumOff val="5000"/>
                  </a:prstClr>
                </a:solidFill>
              </a:endParaRPr>
            </a:p>
          </p:txBody>
        </p:sp>
      </p:grpSp>
    </p:spTree>
    <p:extLst>
      <p:ext uri="{BB962C8B-B14F-4D97-AF65-F5344CB8AC3E}">
        <p14:creationId xmlns:p14="http://schemas.microsoft.com/office/powerpoint/2010/main" val="1336668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70008"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2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2"/>
                                        </p:tgtEl>
                                      </p:cBhvr>
                                    </p:cmd>
                                  </p:childTnLst>
                                </p:cTn>
                              </p:par>
                            </p:childTnLst>
                          </p:cTn>
                        </p:par>
                      </p:childTnLst>
                    </p:cTn>
                  </p:par>
                </p:childTnLst>
              </p:cTn>
              <p:nextCondLst>
                <p:cond evt="onClick" delay="0">
                  <p:tgtEl>
                    <p:spTgt spid="22"/>
                  </p:tgtEl>
                </p:cond>
              </p:nextCondLst>
            </p:seq>
            <p:video>
              <p:cMediaNode vol="80000">
                <p:cTn id="17" fill="hold" display="0">
                  <p:stCondLst>
                    <p:cond delay="indefinite"/>
                  </p:stCondLst>
                </p:cTn>
                <p:tgtEl>
                  <p:spTgt spid="22"/>
                </p:tgtEl>
              </p:cMediaNode>
            </p:video>
          </p:childTnLst>
        </p:cTn>
      </p:par>
    </p:tnLst>
    <p:bldLst>
      <p:bldP spid="2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4">
                <a:lumMod val="20000"/>
                <a:lumOff val="80000"/>
              </a:schemeClr>
            </a:gs>
            <a:gs pos="83000">
              <a:schemeClr val="accent6">
                <a:lumMod val="20000"/>
                <a:lumOff val="80000"/>
              </a:schemeClr>
            </a:gs>
            <a:gs pos="100000">
              <a:schemeClr val="accent6">
                <a:lumMod val="40000"/>
                <a:lumOff val="60000"/>
              </a:schemeClr>
            </a:gs>
          </a:gsLst>
          <a:lin ang="5400000" scaled="1"/>
        </a:gradFill>
        <a:effectLst/>
      </p:bgPr>
    </p:bg>
    <p:spTree>
      <p:nvGrpSpPr>
        <p:cNvPr id="1" name=""/>
        <p:cNvGrpSpPr/>
        <p:nvPr/>
      </p:nvGrpSpPr>
      <p:grpSpPr>
        <a:xfrm>
          <a:off x="0" y="0"/>
          <a:ext cx="0" cy="0"/>
          <a:chOff x="0" y="0"/>
          <a:chExt cx="0" cy="0"/>
        </a:xfrm>
      </p:grpSpPr>
      <p:pic>
        <p:nvPicPr>
          <p:cNvPr id="3" name="Content Placeholder 3">
            <a:extLst>
              <a:ext uri="{FF2B5EF4-FFF2-40B4-BE49-F238E27FC236}">
                <a16:creationId xmlns:a16="http://schemas.microsoft.com/office/drawing/2014/main" id="{214394A3-3150-6845-A82A-BCD0A50034D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2796753" y="582711"/>
            <a:ext cx="6598494" cy="5692577"/>
          </a:xfrm>
          <a:prstGeom prst="rect">
            <a:avLst/>
          </a:prstGeom>
        </p:spPr>
      </p:pic>
      <p:sp>
        <p:nvSpPr>
          <p:cNvPr id="4" name="TextBox 3">
            <a:extLst>
              <a:ext uri="{FF2B5EF4-FFF2-40B4-BE49-F238E27FC236}">
                <a16:creationId xmlns:a16="http://schemas.microsoft.com/office/drawing/2014/main" id="{D5D6A0F0-359C-134A-9574-CE75A451684D}"/>
              </a:ext>
            </a:extLst>
          </p:cNvPr>
          <p:cNvSpPr txBox="1"/>
          <p:nvPr/>
        </p:nvSpPr>
        <p:spPr>
          <a:xfrm>
            <a:off x="4997648" y="2696085"/>
            <a:ext cx="2196703" cy="1200329"/>
          </a:xfrm>
          <a:prstGeom prst="rect">
            <a:avLst/>
          </a:prstGeom>
          <a:noFill/>
        </p:spPr>
        <p:txBody>
          <a:bodyPr wrap="square" rtlCol="0">
            <a:spAutoFit/>
          </a:bodyPr>
          <a:lstStyle/>
          <a:p>
            <a:pPr marL="0" marR="0" lvl="0" indent="0" algn="ctr" defTabSz="342900" rtl="1" eaLnBrk="1" fontAlgn="auto" latinLnBrk="0" hangingPunct="1">
              <a:lnSpc>
                <a:spcPct val="100000"/>
              </a:lnSpc>
              <a:spcBef>
                <a:spcPts val="0"/>
              </a:spcBef>
              <a:spcAft>
                <a:spcPts val="0"/>
              </a:spcAft>
              <a:buClrTx/>
              <a:buSzTx/>
              <a:buFontTx/>
              <a:buNone/>
              <a:tabLst/>
              <a:defRPr/>
            </a:pPr>
            <a:r>
              <a:rPr kumimoji="0" lang="ar-SA" sz="3600" b="1" i="0" u="none" strike="noStrike" kern="1200" cap="none" spc="0" normalizeH="0" baseline="0" noProof="0" dirty="0">
                <a:ln>
                  <a:noFill/>
                </a:ln>
                <a:solidFill>
                  <a:srgbClr val="E84C22">
                    <a:lumMod val="40000"/>
                    <a:lumOff val="60000"/>
                  </a:srgbClr>
                </a:solidFill>
                <a:effectLst/>
                <a:uLnTx/>
                <a:uFillTx/>
                <a:latin typeface="Gill Sans MT" panose="020B0502020104020203"/>
                <a:ea typeface="+mn-ea"/>
                <a:cs typeface="Arial" panose="020B0604020202020204" pitchFamily="34" charset="0"/>
              </a:rPr>
              <a:t>شكرًا لحسن استماعكم</a:t>
            </a:r>
            <a:r>
              <a:rPr kumimoji="0" lang="en-US" sz="3600" b="1" i="0" u="none" strike="noStrike" kern="1200" cap="none" spc="0" normalizeH="0" baseline="0" noProof="0" dirty="0">
                <a:ln>
                  <a:noFill/>
                </a:ln>
                <a:solidFill>
                  <a:srgbClr val="E84C22">
                    <a:lumMod val="40000"/>
                    <a:lumOff val="60000"/>
                  </a:srgbClr>
                </a:solidFill>
                <a:effectLst/>
                <a:uLnTx/>
                <a:uFillTx/>
                <a:latin typeface="Gill Sans MT" panose="020B0502020104020203"/>
                <a:ea typeface="+mn-ea"/>
                <a:cs typeface="+mn-cs"/>
              </a:rPr>
              <a:t> </a:t>
            </a:r>
            <a:endParaRPr kumimoji="0" lang="x-none" sz="3600" b="1" i="0" u="none" strike="noStrike" kern="1200" cap="none" spc="0" normalizeH="0" baseline="0" noProof="0" dirty="0">
              <a:ln>
                <a:noFill/>
              </a:ln>
              <a:solidFill>
                <a:srgbClr val="E84C22">
                  <a:lumMod val="40000"/>
                  <a:lumOff val="60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1685825"/>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F9BAD3C-806A-4F69-8C30-C3092C92C8B9}"/>
              </a:ext>
            </a:extLst>
          </p:cNvPr>
          <p:cNvGrpSpPr/>
          <p:nvPr/>
        </p:nvGrpSpPr>
        <p:grpSpPr>
          <a:xfrm>
            <a:off x="-195422" y="4124055"/>
            <a:ext cx="3125744" cy="2774742"/>
            <a:chOff x="-235402" y="171098"/>
            <a:chExt cx="3125744" cy="2774742"/>
          </a:xfrm>
        </p:grpSpPr>
        <p:sp>
          <p:nvSpPr>
            <p:cNvPr id="5" name="TextBox 4"/>
            <p:cNvSpPr txBox="1"/>
            <p:nvPr/>
          </p:nvSpPr>
          <p:spPr>
            <a:xfrm>
              <a:off x="-235402" y="1930177"/>
              <a:ext cx="3125744" cy="1015663"/>
            </a:xfrm>
            <a:prstGeom prst="rect">
              <a:avLst/>
            </a:prstGeom>
            <a:noFill/>
          </p:spPr>
          <p:txBody>
            <a:bodyPr wrap="square" rtlCol="0">
              <a:spAutoFit/>
            </a:bodyPr>
            <a:lstStyle/>
            <a:p>
              <a:pPr algn="ctr"/>
              <a:r>
                <a:rPr lang="ar-SA" sz="2000" b="1" dirty="0">
                  <a:latin typeface="Arial" panose="020B0604020202020204" pitchFamily="34" charset="0"/>
                  <a:cs typeface="Akhbar MT" pitchFamily="2" charset="-78"/>
                </a:rPr>
                <a:t>افتح الكاميرا عندما تطلب المعلمة </a:t>
              </a:r>
            </a:p>
            <a:p>
              <a:pPr algn="ctr"/>
              <a:r>
                <a:rPr lang="en-US" sz="2000" b="1" dirty="0"/>
                <a:t>Open the camera when teacher requests</a:t>
              </a:r>
              <a:endParaRPr lang="en-GB" sz="2000" b="1" dirty="0">
                <a:latin typeface="Arial" panose="020B0604020202020204" pitchFamily="34" charset="0"/>
                <a:cs typeface="Akhbar MT" pitchFamily="2" charset="-78"/>
              </a:endParaRPr>
            </a:p>
          </p:txBody>
        </p:sp>
        <p:grpSp>
          <p:nvGrpSpPr>
            <p:cNvPr id="12" name="Group 11"/>
            <p:cNvGrpSpPr/>
            <p:nvPr/>
          </p:nvGrpSpPr>
          <p:grpSpPr>
            <a:xfrm>
              <a:off x="557995" y="171098"/>
              <a:ext cx="1773757" cy="1833925"/>
              <a:chOff x="1688304" y="533376"/>
              <a:chExt cx="1773757" cy="1833925"/>
            </a:xfrm>
          </p:grpSpPr>
          <p:sp>
            <p:nvSpPr>
              <p:cNvPr id="13" name="Oval 12"/>
              <p:cNvSpPr/>
              <p:nvPr/>
            </p:nvSpPr>
            <p:spPr>
              <a:xfrm>
                <a:off x="1688304" y="533376"/>
                <a:ext cx="1773757" cy="1833925"/>
              </a:xfrm>
              <a:prstGeom prst="ellipse">
                <a:avLst/>
              </a:prstGeom>
              <a:solidFill>
                <a:srgbClr val="FF8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GB" dirty="0"/>
              </a:p>
            </p:txBody>
          </p:sp>
          <p:sp>
            <p:nvSpPr>
              <p:cNvPr id="15" name="Oval 14"/>
              <p:cNvSpPr/>
              <p:nvPr/>
            </p:nvSpPr>
            <p:spPr>
              <a:xfrm>
                <a:off x="2370596" y="1373383"/>
                <a:ext cx="409169" cy="15390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67853" y="745683"/>
                <a:ext cx="1426904" cy="1426904"/>
              </a:xfrm>
              <a:prstGeom prst="rect">
                <a:avLst/>
              </a:prstGeom>
            </p:spPr>
          </p:pic>
        </p:grpSp>
      </p:grpSp>
      <p:grpSp>
        <p:nvGrpSpPr>
          <p:cNvPr id="11" name="Group 10">
            <a:extLst>
              <a:ext uri="{FF2B5EF4-FFF2-40B4-BE49-F238E27FC236}">
                <a16:creationId xmlns:a16="http://schemas.microsoft.com/office/drawing/2014/main" id="{6070C2AF-BBCA-4E49-8788-632A0966DF57}"/>
              </a:ext>
            </a:extLst>
          </p:cNvPr>
          <p:cNvGrpSpPr/>
          <p:nvPr/>
        </p:nvGrpSpPr>
        <p:grpSpPr>
          <a:xfrm>
            <a:off x="6013964" y="3961944"/>
            <a:ext cx="2841291" cy="3223310"/>
            <a:chOff x="1039979" y="3489306"/>
            <a:chExt cx="2841291" cy="3223310"/>
          </a:xfrm>
        </p:grpSpPr>
        <p:grpSp>
          <p:nvGrpSpPr>
            <p:cNvPr id="8" name="Group 7"/>
            <p:cNvGrpSpPr/>
            <p:nvPr/>
          </p:nvGrpSpPr>
          <p:grpSpPr>
            <a:xfrm>
              <a:off x="1598191" y="3489306"/>
              <a:ext cx="1794337" cy="1833925"/>
              <a:chOff x="1569776" y="3693126"/>
              <a:chExt cx="1794337" cy="1833925"/>
            </a:xfrm>
          </p:grpSpPr>
          <p:sp>
            <p:nvSpPr>
              <p:cNvPr id="9" name="Oval 8"/>
              <p:cNvSpPr/>
              <p:nvPr/>
            </p:nvSpPr>
            <p:spPr>
              <a:xfrm>
                <a:off x="1569776" y="3693126"/>
                <a:ext cx="1773757" cy="1833925"/>
              </a:xfrm>
              <a:prstGeom prst="ellipse">
                <a:avLst/>
              </a:prstGeom>
              <a:solidFill>
                <a:srgbClr val="78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4614" y="3945155"/>
                <a:ext cx="1729499" cy="1266755"/>
              </a:xfrm>
              <a:prstGeom prst="rect">
                <a:avLst/>
              </a:prstGeom>
            </p:spPr>
          </p:pic>
        </p:grpSp>
        <p:sp>
          <p:nvSpPr>
            <p:cNvPr id="22" name="TextBox 21"/>
            <p:cNvSpPr txBox="1"/>
            <p:nvPr/>
          </p:nvSpPr>
          <p:spPr>
            <a:xfrm>
              <a:off x="1039979" y="5450732"/>
              <a:ext cx="2841291" cy="1261884"/>
            </a:xfrm>
            <a:prstGeom prst="rect">
              <a:avLst/>
            </a:prstGeom>
            <a:noFill/>
          </p:spPr>
          <p:txBody>
            <a:bodyPr wrap="none" rtlCol="0">
              <a:spAutoFit/>
            </a:bodyPr>
            <a:lstStyle/>
            <a:p>
              <a:pPr algn="ctr"/>
              <a:r>
                <a:rPr lang="ar-SA" sz="2000" b="1" dirty="0">
                  <a:latin typeface="Arial" panose="020B0604020202020204" pitchFamily="34" charset="0"/>
                  <a:cs typeface="Akhbar MT" pitchFamily="2" charset="-78"/>
                </a:rPr>
                <a:t>أشارك بالتعلم ولا أقاطع أحد</a:t>
              </a:r>
              <a:br>
                <a:rPr lang="en-US" sz="2000" b="1" dirty="0"/>
              </a:br>
              <a:r>
                <a:rPr lang="en-US" b="1" dirty="0"/>
                <a:t>I participate &amp; not interrupt</a:t>
              </a:r>
            </a:p>
            <a:p>
              <a:pPr algn="ctr"/>
              <a:r>
                <a:rPr lang="en-US" b="1" dirty="0"/>
                <a:t> anyone</a:t>
              </a:r>
              <a:endParaRPr lang="ar-SA" sz="2000" b="1" dirty="0">
                <a:latin typeface="Arial" panose="020B0604020202020204" pitchFamily="34" charset="0"/>
                <a:cs typeface="Akhbar MT" pitchFamily="2" charset="-78"/>
              </a:endParaRPr>
            </a:p>
            <a:p>
              <a:pPr algn="ctr"/>
              <a:endParaRPr lang="ar-AE" sz="2000" b="1" dirty="0">
                <a:latin typeface="Arial" panose="020B0604020202020204" pitchFamily="34" charset="0"/>
                <a:cs typeface="Akhbar MT" pitchFamily="2" charset="-78"/>
              </a:endParaRPr>
            </a:p>
          </p:txBody>
        </p:sp>
      </p:grpSp>
      <p:grpSp>
        <p:nvGrpSpPr>
          <p:cNvPr id="18" name="Group 17">
            <a:extLst>
              <a:ext uri="{FF2B5EF4-FFF2-40B4-BE49-F238E27FC236}">
                <a16:creationId xmlns:a16="http://schemas.microsoft.com/office/drawing/2014/main" id="{7E075A20-6427-4620-8286-F6FF89320630}"/>
              </a:ext>
            </a:extLst>
          </p:cNvPr>
          <p:cNvGrpSpPr/>
          <p:nvPr/>
        </p:nvGrpSpPr>
        <p:grpSpPr>
          <a:xfrm>
            <a:off x="2930322" y="4026847"/>
            <a:ext cx="3125744" cy="2798052"/>
            <a:chOff x="4858207" y="3413085"/>
            <a:chExt cx="3125744" cy="2798052"/>
          </a:xfrm>
        </p:grpSpPr>
        <p:sp>
          <p:nvSpPr>
            <p:cNvPr id="7" name="TextBox 6"/>
            <p:cNvSpPr txBox="1"/>
            <p:nvPr/>
          </p:nvSpPr>
          <p:spPr>
            <a:xfrm>
              <a:off x="4858207" y="5349363"/>
              <a:ext cx="3125744" cy="861774"/>
            </a:xfrm>
            <a:prstGeom prst="rect">
              <a:avLst/>
            </a:prstGeom>
            <a:noFill/>
          </p:spPr>
          <p:txBody>
            <a:bodyPr wrap="square" rtlCol="0">
              <a:spAutoFit/>
            </a:bodyPr>
            <a:lstStyle/>
            <a:p>
              <a:pPr algn="ctr"/>
              <a:r>
                <a:rPr lang="ar-SA" b="1" dirty="0">
                  <a:latin typeface="Arial" panose="020B0604020202020204" pitchFamily="34" charset="0"/>
                  <a:cs typeface="Akhbar MT" pitchFamily="2" charset="-78"/>
                </a:rPr>
                <a:t>أغلق الميكروفون وأرفع يدي للمشاركة </a:t>
              </a:r>
            </a:p>
            <a:p>
              <a:pPr algn="ctr"/>
              <a:r>
                <a:rPr lang="en-US" sz="1600" b="1" dirty="0">
                  <a:latin typeface="Arial" panose="020B0604020202020204" pitchFamily="34" charset="0"/>
                  <a:cs typeface="Akhbar MT" pitchFamily="2" charset="-78"/>
                </a:rPr>
                <a:t>Stay on mute &amp; raise my hand to participate</a:t>
              </a:r>
              <a:endParaRPr lang="ar-SA" sz="1600" b="1" dirty="0">
                <a:latin typeface="Arial" panose="020B0604020202020204" pitchFamily="34" charset="0"/>
                <a:cs typeface="Akhbar MT" pitchFamily="2" charset="-78"/>
              </a:endParaRPr>
            </a:p>
          </p:txBody>
        </p:sp>
        <p:grpSp>
          <p:nvGrpSpPr>
            <p:cNvPr id="32" name="Group 31"/>
            <p:cNvGrpSpPr/>
            <p:nvPr/>
          </p:nvGrpSpPr>
          <p:grpSpPr>
            <a:xfrm>
              <a:off x="5639420" y="3413085"/>
              <a:ext cx="1773757" cy="1833925"/>
              <a:chOff x="5511113" y="3169701"/>
              <a:chExt cx="1773757" cy="1833925"/>
            </a:xfrm>
          </p:grpSpPr>
          <p:sp>
            <p:nvSpPr>
              <p:cNvPr id="19" name="Oval 18"/>
              <p:cNvSpPr/>
              <p:nvPr/>
            </p:nvSpPr>
            <p:spPr>
              <a:xfrm>
                <a:off x="5511113" y="3169701"/>
                <a:ext cx="1773757" cy="1833925"/>
              </a:xfrm>
              <a:prstGeom prst="ellipse">
                <a:avLst/>
              </a:prstGeom>
              <a:solidFill>
                <a:srgbClr val="FFD9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1" name="Group 30"/>
              <p:cNvGrpSpPr/>
              <p:nvPr/>
            </p:nvGrpSpPr>
            <p:grpSpPr>
              <a:xfrm>
                <a:off x="6452659" y="3657905"/>
                <a:ext cx="822403" cy="803127"/>
                <a:chOff x="6452659" y="3657905"/>
                <a:chExt cx="822403" cy="803127"/>
              </a:xfrm>
            </p:grpSpPr>
            <p:sp>
              <p:nvSpPr>
                <p:cNvPr id="30" name="Oval 29"/>
                <p:cNvSpPr/>
                <p:nvPr/>
              </p:nvSpPr>
              <p:spPr>
                <a:xfrm>
                  <a:off x="6452659" y="3657905"/>
                  <a:ext cx="812595" cy="79354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9" name="Picture 28"/>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462468" y="3667484"/>
                  <a:ext cx="812594" cy="793548"/>
                </a:xfrm>
                <a:prstGeom prst="rect">
                  <a:avLst/>
                </a:prstGeom>
              </p:spPr>
            </p:pic>
          </p:grpSp>
        </p:grpSp>
      </p:grpSp>
      <p:grpSp>
        <p:nvGrpSpPr>
          <p:cNvPr id="20" name="Group 19">
            <a:extLst>
              <a:ext uri="{FF2B5EF4-FFF2-40B4-BE49-F238E27FC236}">
                <a16:creationId xmlns:a16="http://schemas.microsoft.com/office/drawing/2014/main" id="{81945A41-94D9-4874-AC84-8AC72FBC0958}"/>
              </a:ext>
            </a:extLst>
          </p:cNvPr>
          <p:cNvGrpSpPr/>
          <p:nvPr/>
        </p:nvGrpSpPr>
        <p:grpSpPr>
          <a:xfrm>
            <a:off x="9546513" y="1230421"/>
            <a:ext cx="2465474" cy="2573588"/>
            <a:chOff x="3027752" y="3429000"/>
            <a:chExt cx="2465474" cy="2573588"/>
          </a:xfrm>
        </p:grpSpPr>
        <p:sp>
          <p:nvSpPr>
            <p:cNvPr id="34" name="TextBox 33">
              <a:extLst>
                <a:ext uri="{FF2B5EF4-FFF2-40B4-BE49-F238E27FC236}">
                  <a16:creationId xmlns:a16="http://schemas.microsoft.com/office/drawing/2014/main" id="{440D6662-00FD-48D4-9344-9DE7047393EF}"/>
                </a:ext>
              </a:extLst>
            </p:cNvPr>
            <p:cNvSpPr txBox="1"/>
            <p:nvPr/>
          </p:nvSpPr>
          <p:spPr>
            <a:xfrm>
              <a:off x="3027752" y="5325480"/>
              <a:ext cx="2465474" cy="677108"/>
            </a:xfrm>
            <a:prstGeom prst="rect">
              <a:avLst/>
            </a:prstGeom>
            <a:noFill/>
          </p:spPr>
          <p:txBody>
            <a:bodyPr wrap="square" rtlCol="0">
              <a:spAutoFit/>
            </a:bodyPr>
            <a:lstStyle/>
            <a:p>
              <a:pPr marL="0" algn="ctr" defTabSz="914400" rtl="1" eaLnBrk="1" latinLnBrk="0" hangingPunct="1"/>
              <a:r>
                <a:rPr lang="ar-SA" sz="2000" b="1" dirty="0">
                  <a:latin typeface="Arial" panose="020B0604020202020204" pitchFamily="34" charset="0"/>
                  <a:cs typeface="Akhbar MT" pitchFamily="2" charset="-78"/>
                </a:rPr>
                <a:t>الالتزام بوقت الحصة</a:t>
              </a:r>
            </a:p>
            <a:p>
              <a:pPr algn="ctr" rtl="1"/>
              <a:r>
                <a:rPr lang="en-US" b="1" dirty="0"/>
                <a:t>Be Ready on class time</a:t>
              </a:r>
              <a:endParaRPr lang="en-GB" sz="1600" b="1" dirty="0">
                <a:latin typeface="Arial" panose="020B0604020202020204" pitchFamily="34" charset="0"/>
                <a:cs typeface="Akhbar MT" pitchFamily="2" charset="-78"/>
              </a:endParaRPr>
            </a:p>
          </p:txBody>
        </p:sp>
        <p:grpSp>
          <p:nvGrpSpPr>
            <p:cNvPr id="35" name="Group 34">
              <a:extLst>
                <a:ext uri="{FF2B5EF4-FFF2-40B4-BE49-F238E27FC236}">
                  <a16:creationId xmlns:a16="http://schemas.microsoft.com/office/drawing/2014/main" id="{7F506D66-560B-462A-A4E0-53E99EC4DFAE}"/>
                </a:ext>
              </a:extLst>
            </p:cNvPr>
            <p:cNvGrpSpPr/>
            <p:nvPr/>
          </p:nvGrpSpPr>
          <p:grpSpPr>
            <a:xfrm>
              <a:off x="3373611" y="3429000"/>
              <a:ext cx="1773757" cy="1833925"/>
              <a:chOff x="5537479" y="3580370"/>
              <a:chExt cx="1773757" cy="1833925"/>
            </a:xfrm>
          </p:grpSpPr>
          <p:sp>
            <p:nvSpPr>
              <p:cNvPr id="36" name="Oval 35">
                <a:extLst>
                  <a:ext uri="{FF2B5EF4-FFF2-40B4-BE49-F238E27FC236}">
                    <a16:creationId xmlns:a16="http://schemas.microsoft.com/office/drawing/2014/main" id="{E81D0DBB-8958-4252-B59C-90670AD8318D}"/>
                  </a:ext>
                </a:extLst>
              </p:cNvPr>
              <p:cNvSpPr/>
              <p:nvPr/>
            </p:nvSpPr>
            <p:spPr>
              <a:xfrm>
                <a:off x="5537479" y="3580370"/>
                <a:ext cx="1773757" cy="1833925"/>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7" name="Picture 36">
                <a:extLst>
                  <a:ext uri="{FF2B5EF4-FFF2-40B4-BE49-F238E27FC236}">
                    <a16:creationId xmlns:a16="http://schemas.microsoft.com/office/drawing/2014/main" id="{78E6EBD7-9CB8-4330-BFDE-1DB84AD4099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04318" y="3888252"/>
                <a:ext cx="1440078" cy="1440078"/>
              </a:xfrm>
              <a:prstGeom prst="rect">
                <a:avLst/>
              </a:prstGeom>
            </p:spPr>
          </p:pic>
          <p:pic>
            <p:nvPicPr>
              <p:cNvPr id="38" name="Picture 37">
                <a:extLst>
                  <a:ext uri="{FF2B5EF4-FFF2-40B4-BE49-F238E27FC236}">
                    <a16:creationId xmlns:a16="http://schemas.microsoft.com/office/drawing/2014/main" id="{1648693B-3BB6-4DB0-B5EB-BCC993509E1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76668" y="3802287"/>
                <a:ext cx="495378" cy="495378"/>
              </a:xfrm>
              <a:prstGeom prst="rect">
                <a:avLst/>
              </a:prstGeom>
            </p:spPr>
          </p:pic>
        </p:grpSp>
      </p:grpSp>
      <p:grpSp>
        <p:nvGrpSpPr>
          <p:cNvPr id="50" name="Group 49">
            <a:extLst>
              <a:ext uri="{FF2B5EF4-FFF2-40B4-BE49-F238E27FC236}">
                <a16:creationId xmlns:a16="http://schemas.microsoft.com/office/drawing/2014/main" id="{6550E2B6-50B9-4859-AD19-9B495F834F76}"/>
              </a:ext>
            </a:extLst>
          </p:cNvPr>
          <p:cNvGrpSpPr/>
          <p:nvPr/>
        </p:nvGrpSpPr>
        <p:grpSpPr>
          <a:xfrm>
            <a:off x="180013" y="1236768"/>
            <a:ext cx="2708207" cy="2875018"/>
            <a:chOff x="6216352" y="3564958"/>
            <a:chExt cx="2708207" cy="2875018"/>
          </a:xfrm>
        </p:grpSpPr>
        <p:grpSp>
          <p:nvGrpSpPr>
            <p:cNvPr id="49" name="Group 48">
              <a:extLst>
                <a:ext uri="{FF2B5EF4-FFF2-40B4-BE49-F238E27FC236}">
                  <a16:creationId xmlns:a16="http://schemas.microsoft.com/office/drawing/2014/main" id="{D6CA945E-D9C0-4E8B-BA36-F6EB88F19FAC}"/>
                </a:ext>
              </a:extLst>
            </p:cNvPr>
            <p:cNvGrpSpPr/>
            <p:nvPr/>
          </p:nvGrpSpPr>
          <p:grpSpPr>
            <a:xfrm>
              <a:off x="6709434" y="3564958"/>
              <a:ext cx="1773757" cy="1825468"/>
              <a:chOff x="6709434" y="3564958"/>
              <a:chExt cx="1773757" cy="1825468"/>
            </a:xfrm>
          </p:grpSpPr>
          <p:sp>
            <p:nvSpPr>
              <p:cNvPr id="21" name="Oval 20">
                <a:extLst>
                  <a:ext uri="{FF2B5EF4-FFF2-40B4-BE49-F238E27FC236}">
                    <a16:creationId xmlns:a16="http://schemas.microsoft.com/office/drawing/2014/main" id="{1BEC939C-30FD-42E0-8505-4CCDC3A81621}"/>
                  </a:ext>
                </a:extLst>
              </p:cNvPr>
              <p:cNvSpPr/>
              <p:nvPr/>
            </p:nvSpPr>
            <p:spPr>
              <a:xfrm>
                <a:off x="6709434" y="3564958"/>
                <a:ext cx="1773757" cy="1825468"/>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Picture 23" descr="A screenshot of a computer&#10;&#10;Description automatically generated">
                <a:extLst>
                  <a:ext uri="{FF2B5EF4-FFF2-40B4-BE49-F238E27FC236}">
                    <a16:creationId xmlns:a16="http://schemas.microsoft.com/office/drawing/2014/main" id="{160165C1-52AA-4BE1-9214-02C6E4C544F2}"/>
                  </a:ext>
                </a:extLst>
              </p:cNvPr>
              <p:cNvPicPr>
                <a:picLocks noChangeAspect="1"/>
              </p:cNvPicPr>
              <p:nvPr/>
            </p:nvPicPr>
            <p:blipFill>
              <a:blip r:embed="rId8" cstate="print">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6995037" y="3959371"/>
                <a:ext cx="1202555" cy="786047"/>
              </a:xfrm>
              <a:prstGeom prst="rect">
                <a:avLst/>
              </a:prstGeom>
              <a:ln>
                <a:noFill/>
              </a:ln>
              <a:effectLst/>
            </p:spPr>
          </p:pic>
          <p:pic>
            <p:nvPicPr>
              <p:cNvPr id="23" name="Picture 22" descr="A close up of a device&#10;&#10;Description automatically generated">
                <a:extLst>
                  <a:ext uri="{FF2B5EF4-FFF2-40B4-BE49-F238E27FC236}">
                    <a16:creationId xmlns:a16="http://schemas.microsoft.com/office/drawing/2014/main" id="{2670B649-4331-4CDB-A68F-A26C1418EDE4}"/>
                  </a:ext>
                </a:extLst>
              </p:cNvPr>
              <p:cNvPicPr>
                <a:picLocks noChangeAspect="1"/>
              </p:cNvPicPr>
              <p:nvPr/>
            </p:nvPicPr>
            <p:blipFill>
              <a:blip r:embed="rId10" cstate="print">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rot="19552258">
                <a:off x="7248179" y="3614278"/>
                <a:ext cx="660177" cy="511503"/>
              </a:xfrm>
              <a:prstGeom prst="rect">
                <a:avLst/>
              </a:prstGeom>
              <a:ln>
                <a:noFill/>
              </a:ln>
              <a:effectLst/>
            </p:spPr>
          </p:pic>
          <p:pic>
            <p:nvPicPr>
              <p:cNvPr id="46" name="Picture 45">
                <a:extLst>
                  <a:ext uri="{FF2B5EF4-FFF2-40B4-BE49-F238E27FC236}">
                    <a16:creationId xmlns:a16="http://schemas.microsoft.com/office/drawing/2014/main" id="{645744A5-4FD2-4DEF-98E3-F9C1E7FE6143}"/>
                  </a:ext>
                </a:extLst>
              </p:cNvPr>
              <p:cNvPicPr>
                <a:picLocks noChangeAspect="1"/>
              </p:cNvPicPr>
              <p:nvPr/>
            </p:nvPicPr>
            <p:blipFill rotWithShape="1">
              <a:blip r:embed="rId12"/>
              <a:srcRect l="35070" t="13208" r="33582" b="15331"/>
              <a:stretch/>
            </p:blipFill>
            <p:spPr>
              <a:xfrm rot="20548102">
                <a:off x="7281000" y="4247151"/>
                <a:ext cx="630628" cy="854673"/>
              </a:xfrm>
              <a:prstGeom prst="rect">
                <a:avLst/>
              </a:prstGeom>
              <a:ln>
                <a:solidFill>
                  <a:schemeClr val="tx1"/>
                </a:solidFill>
              </a:ln>
              <a:effectLst/>
            </p:spPr>
          </p:pic>
        </p:grpSp>
        <p:sp>
          <p:nvSpPr>
            <p:cNvPr id="48" name="TextBox 47">
              <a:extLst>
                <a:ext uri="{FF2B5EF4-FFF2-40B4-BE49-F238E27FC236}">
                  <a16:creationId xmlns:a16="http://schemas.microsoft.com/office/drawing/2014/main" id="{7D9F4D27-4188-4033-A957-8BF1E6B25F1A}"/>
                </a:ext>
              </a:extLst>
            </p:cNvPr>
            <p:cNvSpPr txBox="1"/>
            <p:nvPr/>
          </p:nvSpPr>
          <p:spPr>
            <a:xfrm>
              <a:off x="6216352" y="5424313"/>
              <a:ext cx="2708207" cy="1015663"/>
            </a:xfrm>
            <a:prstGeom prst="rect">
              <a:avLst/>
            </a:prstGeom>
            <a:noFill/>
          </p:spPr>
          <p:txBody>
            <a:bodyPr wrap="square" rtlCol="0">
              <a:spAutoFit/>
            </a:bodyPr>
            <a:lstStyle/>
            <a:p>
              <a:pPr algn="ctr"/>
              <a:r>
                <a:rPr lang="ar-AE" sz="2000" b="1" dirty="0">
                  <a:latin typeface="Arial" panose="020B0604020202020204" pitchFamily="34" charset="0"/>
                  <a:cs typeface="Akhbar MT" pitchFamily="2" charset="-78"/>
                </a:rPr>
                <a:t>أجهز كتبي وأدواتي المدرسية</a:t>
              </a:r>
              <a:endParaRPr lang="en-US" sz="2000" b="1" dirty="0">
                <a:latin typeface="Arial" panose="020B0604020202020204" pitchFamily="34" charset="0"/>
                <a:cs typeface="Akhbar MT" pitchFamily="2" charset="-78"/>
              </a:endParaRPr>
            </a:p>
            <a:p>
              <a:pPr algn="ctr"/>
              <a:r>
                <a:rPr lang="en-US" sz="2000" b="1" dirty="0">
                  <a:latin typeface="Arial" panose="020B0604020202020204" pitchFamily="34" charset="0"/>
                  <a:cs typeface="Akhbar MT" pitchFamily="2" charset="-78"/>
                </a:rPr>
                <a:t>Prepare books and school supplies</a:t>
              </a:r>
              <a:endParaRPr lang="en-GB" sz="2000" b="1" dirty="0">
                <a:latin typeface="Arial" panose="020B0604020202020204" pitchFamily="34" charset="0"/>
                <a:cs typeface="Akhbar MT" pitchFamily="2" charset="-78"/>
              </a:endParaRPr>
            </a:p>
          </p:txBody>
        </p:sp>
      </p:grpSp>
      <p:grpSp>
        <p:nvGrpSpPr>
          <p:cNvPr id="105" name="Group 104">
            <a:extLst>
              <a:ext uri="{FF2B5EF4-FFF2-40B4-BE49-F238E27FC236}">
                <a16:creationId xmlns:a16="http://schemas.microsoft.com/office/drawing/2014/main" id="{D95F0116-E2CC-4BB1-AB6F-6B794C43F8BE}"/>
              </a:ext>
            </a:extLst>
          </p:cNvPr>
          <p:cNvGrpSpPr/>
          <p:nvPr/>
        </p:nvGrpSpPr>
        <p:grpSpPr>
          <a:xfrm>
            <a:off x="6190866" y="1236768"/>
            <a:ext cx="2705523" cy="2537135"/>
            <a:chOff x="2890342" y="171096"/>
            <a:chExt cx="2705523" cy="2537135"/>
          </a:xfrm>
        </p:grpSpPr>
        <p:sp>
          <p:nvSpPr>
            <p:cNvPr id="106" name="TextBox 105">
              <a:extLst>
                <a:ext uri="{FF2B5EF4-FFF2-40B4-BE49-F238E27FC236}">
                  <a16:creationId xmlns:a16="http://schemas.microsoft.com/office/drawing/2014/main" id="{6A196D35-D98B-4537-BE9C-734A5E067099}"/>
                </a:ext>
              </a:extLst>
            </p:cNvPr>
            <p:cNvSpPr txBox="1"/>
            <p:nvPr/>
          </p:nvSpPr>
          <p:spPr>
            <a:xfrm>
              <a:off x="2890342" y="2000345"/>
              <a:ext cx="2705523" cy="707886"/>
            </a:xfrm>
            <a:prstGeom prst="rect">
              <a:avLst/>
            </a:prstGeom>
            <a:noFill/>
          </p:spPr>
          <p:txBody>
            <a:bodyPr wrap="square" rtlCol="0">
              <a:spAutoFit/>
            </a:bodyPr>
            <a:lstStyle/>
            <a:p>
              <a:pPr algn="ctr"/>
              <a:r>
                <a:rPr lang="ar-AE" sz="2000" b="1" dirty="0">
                  <a:latin typeface="Arial" panose="020B0604020202020204" pitchFamily="34" charset="0"/>
                  <a:cs typeface="Akhbar MT" pitchFamily="2" charset="-78"/>
                </a:rPr>
                <a:t>ارتداء الزي المدرسي</a:t>
              </a:r>
              <a:endParaRPr lang="en-US" sz="2000" b="1" dirty="0">
                <a:latin typeface="Arial" panose="020B0604020202020204" pitchFamily="34" charset="0"/>
                <a:cs typeface="Akhbar MT" pitchFamily="2" charset="-78"/>
              </a:endParaRPr>
            </a:p>
            <a:p>
              <a:pPr algn="ctr"/>
              <a:r>
                <a:rPr lang="en-US" b="1" dirty="0"/>
                <a:t>Wear school uniform</a:t>
              </a:r>
              <a:r>
                <a:rPr lang="ar-AE" sz="2000" b="1" dirty="0">
                  <a:latin typeface="Arial" panose="020B0604020202020204" pitchFamily="34" charset="0"/>
                  <a:cs typeface="Akhbar MT" pitchFamily="2" charset="-78"/>
                </a:rPr>
                <a:t> </a:t>
              </a:r>
            </a:p>
          </p:txBody>
        </p:sp>
        <p:grpSp>
          <p:nvGrpSpPr>
            <p:cNvPr id="107" name="Group 106">
              <a:extLst>
                <a:ext uri="{FF2B5EF4-FFF2-40B4-BE49-F238E27FC236}">
                  <a16:creationId xmlns:a16="http://schemas.microsoft.com/office/drawing/2014/main" id="{DB9370B7-CB81-41FE-897B-00A5278D3434}"/>
                </a:ext>
              </a:extLst>
            </p:cNvPr>
            <p:cNvGrpSpPr/>
            <p:nvPr/>
          </p:nvGrpSpPr>
          <p:grpSpPr>
            <a:xfrm>
              <a:off x="3392528" y="171096"/>
              <a:ext cx="1773757" cy="1833925"/>
              <a:chOff x="1569776" y="3693126"/>
              <a:chExt cx="1773757" cy="1833925"/>
            </a:xfrm>
          </p:grpSpPr>
          <p:sp>
            <p:nvSpPr>
              <p:cNvPr id="108" name="Oval 107">
                <a:extLst>
                  <a:ext uri="{FF2B5EF4-FFF2-40B4-BE49-F238E27FC236}">
                    <a16:creationId xmlns:a16="http://schemas.microsoft.com/office/drawing/2014/main" id="{B03C10CA-1851-484E-8FF9-583E774C7DDE}"/>
                  </a:ext>
                </a:extLst>
              </p:cNvPr>
              <p:cNvSpPr/>
              <p:nvPr/>
            </p:nvSpPr>
            <p:spPr>
              <a:xfrm>
                <a:off x="1569776" y="3693126"/>
                <a:ext cx="1773757" cy="1833925"/>
              </a:xfrm>
              <a:prstGeom prst="ellipse">
                <a:avLst/>
              </a:prstGeom>
              <a:solidFill>
                <a:srgbClr val="EC1C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9" name="Picture 108">
                <a:extLst>
                  <a:ext uri="{FF2B5EF4-FFF2-40B4-BE49-F238E27FC236}">
                    <a16:creationId xmlns:a16="http://schemas.microsoft.com/office/drawing/2014/main" id="{EA2E11A3-5D56-4E4E-88A7-9BEB457E240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674618" y="3916991"/>
                <a:ext cx="745734" cy="1417343"/>
              </a:xfrm>
              <a:prstGeom prst="rect">
                <a:avLst/>
              </a:prstGeom>
            </p:spPr>
          </p:pic>
          <p:pic>
            <p:nvPicPr>
              <p:cNvPr id="110" name="Picture 109">
                <a:extLst>
                  <a:ext uri="{FF2B5EF4-FFF2-40B4-BE49-F238E27FC236}">
                    <a16:creationId xmlns:a16="http://schemas.microsoft.com/office/drawing/2014/main" id="{A6AB50DE-F63C-4432-B27A-3B4770B76AB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311334" y="3942812"/>
                <a:ext cx="797364" cy="1391522"/>
              </a:xfrm>
              <a:prstGeom prst="rect">
                <a:avLst/>
              </a:prstGeom>
            </p:spPr>
          </p:pic>
        </p:grpSp>
      </p:grpSp>
      <p:sp>
        <p:nvSpPr>
          <p:cNvPr id="238" name="TextBox 237">
            <a:extLst>
              <a:ext uri="{FF2B5EF4-FFF2-40B4-BE49-F238E27FC236}">
                <a16:creationId xmlns:a16="http://schemas.microsoft.com/office/drawing/2014/main" id="{0E07E3AE-7808-41C5-9292-AA810BFE177F}"/>
              </a:ext>
            </a:extLst>
          </p:cNvPr>
          <p:cNvSpPr txBox="1"/>
          <p:nvPr/>
        </p:nvSpPr>
        <p:spPr>
          <a:xfrm>
            <a:off x="3295613" y="3211426"/>
            <a:ext cx="2705523" cy="707886"/>
          </a:xfrm>
          <a:prstGeom prst="rect">
            <a:avLst/>
          </a:prstGeom>
          <a:noFill/>
        </p:spPr>
        <p:txBody>
          <a:bodyPr wrap="square" rtlCol="0">
            <a:spAutoFit/>
          </a:bodyPr>
          <a:lstStyle/>
          <a:p>
            <a:pPr algn="ctr"/>
            <a:r>
              <a:rPr lang="ar-AE" sz="2000" b="1" dirty="0">
                <a:latin typeface="Arial" panose="020B0604020202020204" pitchFamily="34" charset="0"/>
                <a:cs typeface="Akhbar MT" pitchFamily="2" charset="-78"/>
              </a:rPr>
              <a:t>أجلس في مكان هادئ </a:t>
            </a:r>
            <a:endParaRPr lang="en-US" sz="2000" b="1" dirty="0">
              <a:latin typeface="Arial" panose="020B0604020202020204" pitchFamily="34" charset="0"/>
              <a:cs typeface="Akhbar MT" pitchFamily="2" charset="-78"/>
            </a:endParaRPr>
          </a:p>
          <a:p>
            <a:pPr algn="ctr"/>
            <a:r>
              <a:rPr lang="en-US" sz="2000" b="1" dirty="0">
                <a:latin typeface="Arial" panose="020B0604020202020204" pitchFamily="34" charset="0"/>
                <a:cs typeface="Akhbar MT" pitchFamily="2" charset="-78"/>
              </a:rPr>
              <a:t>Set in quiet place</a:t>
            </a:r>
            <a:endParaRPr lang="en-GB" sz="2000" b="1" dirty="0">
              <a:latin typeface="Arial" panose="020B0604020202020204" pitchFamily="34" charset="0"/>
              <a:cs typeface="Akhbar MT" pitchFamily="2" charset="-78"/>
            </a:endParaRPr>
          </a:p>
        </p:txBody>
      </p:sp>
      <p:grpSp>
        <p:nvGrpSpPr>
          <p:cNvPr id="260" name="Group 259">
            <a:extLst>
              <a:ext uri="{FF2B5EF4-FFF2-40B4-BE49-F238E27FC236}">
                <a16:creationId xmlns:a16="http://schemas.microsoft.com/office/drawing/2014/main" id="{7E322FF7-0040-47A2-88B4-2A97F20E83F1}"/>
              </a:ext>
            </a:extLst>
          </p:cNvPr>
          <p:cNvGrpSpPr/>
          <p:nvPr/>
        </p:nvGrpSpPr>
        <p:grpSpPr>
          <a:xfrm>
            <a:off x="9398096" y="4098460"/>
            <a:ext cx="2705523" cy="2776254"/>
            <a:chOff x="7936601" y="3069009"/>
            <a:chExt cx="2705523" cy="2776254"/>
          </a:xfrm>
        </p:grpSpPr>
        <p:grpSp>
          <p:nvGrpSpPr>
            <p:cNvPr id="258" name="Group 257">
              <a:extLst>
                <a:ext uri="{FF2B5EF4-FFF2-40B4-BE49-F238E27FC236}">
                  <a16:creationId xmlns:a16="http://schemas.microsoft.com/office/drawing/2014/main" id="{609462B6-0C9D-4C95-9B88-6EC00F77CF1A}"/>
                </a:ext>
              </a:extLst>
            </p:cNvPr>
            <p:cNvGrpSpPr/>
            <p:nvPr/>
          </p:nvGrpSpPr>
          <p:grpSpPr>
            <a:xfrm>
              <a:off x="7936601" y="3069009"/>
              <a:ext cx="2705523" cy="2776254"/>
              <a:chOff x="9532831" y="3207075"/>
              <a:chExt cx="2705523" cy="2776254"/>
            </a:xfrm>
          </p:grpSpPr>
          <p:grpSp>
            <p:nvGrpSpPr>
              <p:cNvPr id="250" name="Group 249">
                <a:extLst>
                  <a:ext uri="{FF2B5EF4-FFF2-40B4-BE49-F238E27FC236}">
                    <a16:creationId xmlns:a16="http://schemas.microsoft.com/office/drawing/2014/main" id="{A06C67F5-2348-4422-B740-C2C3D56A6F42}"/>
                  </a:ext>
                </a:extLst>
              </p:cNvPr>
              <p:cNvGrpSpPr/>
              <p:nvPr/>
            </p:nvGrpSpPr>
            <p:grpSpPr>
              <a:xfrm>
                <a:off x="9532831" y="3207075"/>
                <a:ext cx="2705523" cy="2776254"/>
                <a:chOff x="2926645" y="230496"/>
                <a:chExt cx="2705523" cy="2776254"/>
              </a:xfrm>
            </p:grpSpPr>
            <p:sp>
              <p:nvSpPr>
                <p:cNvPr id="252" name="TextBox 251">
                  <a:extLst>
                    <a:ext uri="{FF2B5EF4-FFF2-40B4-BE49-F238E27FC236}">
                      <a16:creationId xmlns:a16="http://schemas.microsoft.com/office/drawing/2014/main" id="{1C972A48-773C-4373-86E5-ABFEA71B78EC}"/>
                    </a:ext>
                  </a:extLst>
                </p:cNvPr>
                <p:cNvSpPr txBox="1"/>
                <p:nvPr/>
              </p:nvSpPr>
              <p:spPr>
                <a:xfrm>
                  <a:off x="2926645" y="2052643"/>
                  <a:ext cx="2705523" cy="954107"/>
                </a:xfrm>
                <a:prstGeom prst="rect">
                  <a:avLst/>
                </a:prstGeom>
                <a:noFill/>
              </p:spPr>
              <p:txBody>
                <a:bodyPr wrap="square" rtlCol="0">
                  <a:spAutoFit/>
                </a:bodyPr>
                <a:lstStyle/>
                <a:p>
                  <a:pPr marL="0" algn="ctr" defTabSz="914400" rtl="1" eaLnBrk="1" latinLnBrk="0" hangingPunct="1"/>
                  <a:r>
                    <a:rPr lang="ar-SA" sz="2000" b="1" dirty="0">
                      <a:latin typeface="Arial" panose="020B0604020202020204" pitchFamily="34" charset="0"/>
                      <a:cs typeface="Akhbar MT" pitchFamily="2" charset="-78"/>
                    </a:rPr>
                    <a:t>لا</a:t>
                  </a:r>
                  <a:r>
                    <a:rPr lang="ar-AE" sz="2000" b="1" dirty="0">
                      <a:latin typeface="Arial" panose="020B0604020202020204" pitchFamily="34" charset="0"/>
                      <a:cs typeface="Akhbar MT" pitchFamily="2" charset="-78"/>
                    </a:rPr>
                    <a:t> أشارك بياناتي الآخرين </a:t>
                  </a:r>
                  <a:endParaRPr lang="ar-SA" sz="2000" b="1" dirty="0">
                    <a:latin typeface="Arial" panose="020B0604020202020204" pitchFamily="34" charset="0"/>
                    <a:cs typeface="Akhbar MT" pitchFamily="2" charset="-78"/>
                  </a:endParaRPr>
                </a:p>
                <a:p>
                  <a:pPr algn="ctr" rtl="1"/>
                  <a:r>
                    <a:rPr lang="en-US" b="1" dirty="0"/>
                    <a:t>I don't share my account</a:t>
                  </a:r>
                  <a:endParaRPr lang="ar-AE" sz="2000" b="1" dirty="0">
                    <a:latin typeface="Arial" panose="020B0604020202020204" pitchFamily="34" charset="0"/>
                    <a:cs typeface="Akhbar MT" pitchFamily="2" charset="-78"/>
                  </a:endParaRPr>
                </a:p>
              </p:txBody>
            </p:sp>
            <p:sp>
              <p:nvSpPr>
                <p:cNvPr id="253" name="Oval 252">
                  <a:extLst>
                    <a:ext uri="{FF2B5EF4-FFF2-40B4-BE49-F238E27FC236}">
                      <a16:creationId xmlns:a16="http://schemas.microsoft.com/office/drawing/2014/main" id="{80DEA33D-ED47-4CE6-922D-0C0E3D4FCEF9}"/>
                    </a:ext>
                  </a:extLst>
                </p:cNvPr>
                <p:cNvSpPr/>
                <p:nvPr/>
              </p:nvSpPr>
              <p:spPr>
                <a:xfrm>
                  <a:off x="3392529" y="230496"/>
                  <a:ext cx="1773757" cy="1833925"/>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255" name="Picture 254" descr="A screenshot of a cell phone&#10;&#10;Description automatically generated">
                <a:extLst>
                  <a:ext uri="{FF2B5EF4-FFF2-40B4-BE49-F238E27FC236}">
                    <a16:creationId xmlns:a16="http://schemas.microsoft.com/office/drawing/2014/main" id="{B5E93C42-7A24-4B9B-BA9F-60B1A8997E27}"/>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18486" t="17737" r="20147" b="20485"/>
              <a:stretch/>
            </p:blipFill>
            <p:spPr>
              <a:xfrm>
                <a:off x="10354338" y="3559084"/>
                <a:ext cx="1076572" cy="1077829"/>
              </a:xfrm>
              <a:prstGeom prst="rect">
                <a:avLst/>
              </a:prstGeom>
            </p:spPr>
          </p:pic>
        </p:grpSp>
        <p:cxnSp>
          <p:nvCxnSpPr>
            <p:cNvPr id="257" name="Straight Connector 256">
              <a:extLst>
                <a:ext uri="{FF2B5EF4-FFF2-40B4-BE49-F238E27FC236}">
                  <a16:creationId xmlns:a16="http://schemas.microsoft.com/office/drawing/2014/main" id="{D77F7915-1634-48C5-AF3D-3CCF9F73AB42}"/>
                </a:ext>
              </a:extLst>
            </p:cNvPr>
            <p:cNvCxnSpPr>
              <a:cxnSpLocks/>
            </p:cNvCxnSpPr>
            <p:nvPr/>
          </p:nvCxnSpPr>
          <p:spPr>
            <a:xfrm>
              <a:off x="8611598" y="3485771"/>
              <a:ext cx="1369592" cy="1000399"/>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54" name="Rectangle 53">
            <a:extLst>
              <a:ext uri="{FF2B5EF4-FFF2-40B4-BE49-F238E27FC236}">
                <a16:creationId xmlns:a16="http://schemas.microsoft.com/office/drawing/2014/main" id="{D8D2A640-F9C0-2F49-AF9C-3FB6E0603873}"/>
              </a:ext>
            </a:extLst>
          </p:cNvPr>
          <p:cNvSpPr/>
          <p:nvPr/>
        </p:nvSpPr>
        <p:spPr>
          <a:xfrm>
            <a:off x="2318123" y="-32716"/>
            <a:ext cx="8044896" cy="1200329"/>
          </a:xfrm>
          <a:prstGeom prst="rect">
            <a:avLst/>
          </a:prstGeom>
          <a:noFill/>
        </p:spPr>
        <p:txBody>
          <a:bodyPr wrap="none" lIns="91440" tIns="45720" rIns="91440" bIns="45720">
            <a:spAutoFit/>
          </a:bodyPr>
          <a:lstStyle/>
          <a:p>
            <a:pPr algn="ctr"/>
            <a:r>
              <a:rPr lang="ar-SA" sz="3600" b="1" dirty="0">
                <a:ln w="0"/>
                <a:effectLst>
                  <a:outerShdw blurRad="38100" dist="19050" dir="2700000" algn="tl" rotWithShape="0">
                    <a:schemeClr val="dk1">
                      <a:alpha val="40000"/>
                    </a:schemeClr>
                  </a:outerShdw>
                </a:effectLst>
              </a:rPr>
              <a:t>قوانين التعلم عن بعد والأمن الإلكتروني</a:t>
            </a:r>
          </a:p>
          <a:p>
            <a:pPr algn="ctr"/>
            <a:r>
              <a:rPr lang="en-US" sz="3600" b="1" dirty="0"/>
              <a:t>Distance learning and cybersecurity rules</a:t>
            </a:r>
            <a:endParaRPr lang="ar-SA" sz="3600" b="1" cap="none" spc="0" dirty="0">
              <a:ln w="0"/>
              <a:solidFill>
                <a:schemeClr val="tx1"/>
              </a:solidFill>
              <a:effectLst>
                <a:outerShdw blurRad="38100" dist="19050" dir="2700000" algn="tl" rotWithShape="0">
                  <a:schemeClr val="dk1">
                    <a:alpha val="40000"/>
                  </a:schemeClr>
                </a:outerShdw>
              </a:effectLst>
            </a:endParaRPr>
          </a:p>
        </p:txBody>
      </p:sp>
      <p:grpSp>
        <p:nvGrpSpPr>
          <p:cNvPr id="6" name="Group 5">
            <a:extLst>
              <a:ext uri="{FF2B5EF4-FFF2-40B4-BE49-F238E27FC236}">
                <a16:creationId xmlns:a16="http://schemas.microsoft.com/office/drawing/2014/main" id="{B1BDCDF7-FFD3-274E-9B76-A6038C65689B}"/>
              </a:ext>
            </a:extLst>
          </p:cNvPr>
          <p:cNvGrpSpPr/>
          <p:nvPr/>
        </p:nvGrpSpPr>
        <p:grpSpPr>
          <a:xfrm>
            <a:off x="3749865" y="1269966"/>
            <a:ext cx="1773757" cy="1833925"/>
            <a:chOff x="-201772" y="69601"/>
            <a:chExt cx="1773757" cy="1833925"/>
          </a:xfrm>
        </p:grpSpPr>
        <p:sp>
          <p:nvSpPr>
            <p:cNvPr id="240" name="Oval 239">
              <a:extLst>
                <a:ext uri="{FF2B5EF4-FFF2-40B4-BE49-F238E27FC236}">
                  <a16:creationId xmlns:a16="http://schemas.microsoft.com/office/drawing/2014/main" id="{A491E75B-FD87-4CD9-9564-28F64EFCC96B}"/>
                </a:ext>
              </a:extLst>
            </p:cNvPr>
            <p:cNvSpPr/>
            <p:nvPr/>
          </p:nvSpPr>
          <p:spPr>
            <a:xfrm>
              <a:off x="-201772" y="69601"/>
              <a:ext cx="1773757" cy="1833925"/>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Picture 3">
              <a:extLst>
                <a:ext uri="{FF2B5EF4-FFF2-40B4-BE49-F238E27FC236}">
                  <a16:creationId xmlns:a16="http://schemas.microsoft.com/office/drawing/2014/main" id="{D4F70DCE-F68F-084A-ABB2-1B00109C7BE9}"/>
                </a:ext>
              </a:extLst>
            </p:cNvPr>
            <p:cNvPicPr>
              <a:picLocks noChangeAspect="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7005" y="339457"/>
              <a:ext cx="1146353" cy="1175253"/>
            </a:xfrm>
            <a:prstGeom prst="rect">
              <a:avLst/>
            </a:prstGeom>
          </p:spPr>
        </p:pic>
      </p:grpSp>
      <p:grpSp>
        <p:nvGrpSpPr>
          <p:cNvPr id="27" name="Group 26">
            <a:extLst>
              <a:ext uri="{FF2B5EF4-FFF2-40B4-BE49-F238E27FC236}">
                <a16:creationId xmlns:a16="http://schemas.microsoft.com/office/drawing/2014/main" id="{DBBF831E-56F9-FC4E-A6DA-418BE2EC3A5E}"/>
              </a:ext>
            </a:extLst>
          </p:cNvPr>
          <p:cNvGrpSpPr/>
          <p:nvPr/>
        </p:nvGrpSpPr>
        <p:grpSpPr>
          <a:xfrm>
            <a:off x="3751871" y="4524630"/>
            <a:ext cx="819539" cy="851888"/>
            <a:chOff x="3619820" y="4518604"/>
            <a:chExt cx="892794" cy="846261"/>
          </a:xfrm>
        </p:grpSpPr>
        <p:sp>
          <p:nvSpPr>
            <p:cNvPr id="62" name="Oval 61">
              <a:extLst>
                <a:ext uri="{FF2B5EF4-FFF2-40B4-BE49-F238E27FC236}">
                  <a16:creationId xmlns:a16="http://schemas.microsoft.com/office/drawing/2014/main" id="{4722380D-00F9-134A-9DF8-90A5377FAACE}"/>
                </a:ext>
              </a:extLst>
            </p:cNvPr>
            <p:cNvSpPr/>
            <p:nvPr/>
          </p:nvSpPr>
          <p:spPr>
            <a:xfrm>
              <a:off x="3619820" y="4518604"/>
              <a:ext cx="892794" cy="8462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6" name="Picture 25">
              <a:extLst>
                <a:ext uri="{FF2B5EF4-FFF2-40B4-BE49-F238E27FC236}">
                  <a16:creationId xmlns:a16="http://schemas.microsoft.com/office/drawing/2014/main" id="{7E1B9DED-F728-EB43-A05C-B36D21E0D13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785932" y="4624234"/>
              <a:ext cx="596900" cy="635000"/>
            </a:xfrm>
            <a:prstGeom prst="rect">
              <a:avLst/>
            </a:prstGeom>
          </p:spPr>
        </p:pic>
      </p:grpSp>
    </p:spTree>
    <p:extLst>
      <p:ext uri="{BB962C8B-B14F-4D97-AF65-F5344CB8AC3E}">
        <p14:creationId xmlns:p14="http://schemas.microsoft.com/office/powerpoint/2010/main" val="2736773265"/>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Oval 34">
            <a:extLst>
              <a:ext uri="{FF2B5EF4-FFF2-40B4-BE49-F238E27FC236}">
                <a16:creationId xmlns:a16="http://schemas.microsoft.com/office/drawing/2014/main" id="{19C438DA-A29A-284E-B612-5871FA4CB797}"/>
              </a:ext>
            </a:extLst>
          </p:cNvPr>
          <p:cNvSpPr/>
          <p:nvPr/>
        </p:nvSpPr>
        <p:spPr>
          <a:xfrm>
            <a:off x="7013036" y="3763480"/>
            <a:ext cx="2282610" cy="228518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Oval 32">
            <a:extLst>
              <a:ext uri="{FF2B5EF4-FFF2-40B4-BE49-F238E27FC236}">
                <a16:creationId xmlns:a16="http://schemas.microsoft.com/office/drawing/2014/main" id="{3F8F552C-4EB7-6348-997D-47182C648814}"/>
              </a:ext>
            </a:extLst>
          </p:cNvPr>
          <p:cNvSpPr/>
          <p:nvPr/>
        </p:nvSpPr>
        <p:spPr>
          <a:xfrm>
            <a:off x="2319271" y="3775476"/>
            <a:ext cx="2282610" cy="228518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Oval 30">
            <a:extLst>
              <a:ext uri="{FF2B5EF4-FFF2-40B4-BE49-F238E27FC236}">
                <a16:creationId xmlns:a16="http://schemas.microsoft.com/office/drawing/2014/main" id="{94C7D7CB-4DA6-474D-A5DC-A9A7F0520036}"/>
              </a:ext>
            </a:extLst>
          </p:cNvPr>
          <p:cNvSpPr/>
          <p:nvPr/>
        </p:nvSpPr>
        <p:spPr>
          <a:xfrm>
            <a:off x="9525054" y="1242302"/>
            <a:ext cx="2282610" cy="228518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a:extLst>
              <a:ext uri="{FF2B5EF4-FFF2-40B4-BE49-F238E27FC236}">
                <a16:creationId xmlns:a16="http://schemas.microsoft.com/office/drawing/2014/main" id="{31B7CF54-6821-5740-9DE3-9413745FEBF5}"/>
              </a:ext>
            </a:extLst>
          </p:cNvPr>
          <p:cNvSpPr/>
          <p:nvPr/>
        </p:nvSpPr>
        <p:spPr>
          <a:xfrm>
            <a:off x="4682842" y="1286772"/>
            <a:ext cx="2282610" cy="228518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7" name="Group 26">
            <a:extLst>
              <a:ext uri="{FF2B5EF4-FFF2-40B4-BE49-F238E27FC236}">
                <a16:creationId xmlns:a16="http://schemas.microsoft.com/office/drawing/2014/main" id="{A73F037D-C4AF-4BEA-B077-FA21B3E7A49D}"/>
              </a:ext>
            </a:extLst>
          </p:cNvPr>
          <p:cNvGrpSpPr/>
          <p:nvPr/>
        </p:nvGrpSpPr>
        <p:grpSpPr>
          <a:xfrm>
            <a:off x="8526987" y="382771"/>
            <a:ext cx="1776289" cy="874419"/>
            <a:chOff x="8526987" y="563525"/>
            <a:chExt cx="1776289" cy="874419"/>
          </a:xfrm>
        </p:grpSpPr>
        <p:sp>
          <p:nvSpPr>
            <p:cNvPr id="22" name="Oval 21">
              <a:extLst>
                <a:ext uri="{FF2B5EF4-FFF2-40B4-BE49-F238E27FC236}">
                  <a16:creationId xmlns:a16="http://schemas.microsoft.com/office/drawing/2014/main" id="{A62C704C-D349-4D9A-84C8-C1C3B21A2C22}"/>
                </a:ext>
              </a:extLst>
            </p:cNvPr>
            <p:cNvSpPr/>
            <p:nvPr/>
          </p:nvSpPr>
          <p:spPr>
            <a:xfrm>
              <a:off x="8729331" y="563525"/>
              <a:ext cx="1339702" cy="7761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3002D7FB-A68A-4EE3-BB7F-D2A9FA268CB2}"/>
                </a:ext>
              </a:extLst>
            </p:cNvPr>
            <p:cNvSpPr/>
            <p:nvPr/>
          </p:nvSpPr>
          <p:spPr>
            <a:xfrm>
              <a:off x="8526987" y="1049855"/>
              <a:ext cx="836621" cy="3880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a:extLst>
                <a:ext uri="{FF2B5EF4-FFF2-40B4-BE49-F238E27FC236}">
                  <a16:creationId xmlns:a16="http://schemas.microsoft.com/office/drawing/2014/main" id="{68A0122E-04E4-45F9-861A-8214DDCF7A94}"/>
                </a:ext>
              </a:extLst>
            </p:cNvPr>
            <p:cNvSpPr/>
            <p:nvPr/>
          </p:nvSpPr>
          <p:spPr>
            <a:xfrm>
              <a:off x="9466655" y="1049855"/>
              <a:ext cx="836621" cy="3880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6" name="TextBox 35">
            <a:extLst>
              <a:ext uri="{FF2B5EF4-FFF2-40B4-BE49-F238E27FC236}">
                <a16:creationId xmlns:a16="http://schemas.microsoft.com/office/drawing/2014/main" id="{FFF57DCB-9317-42E3-8589-67B019597D01}"/>
              </a:ext>
            </a:extLst>
          </p:cNvPr>
          <p:cNvSpPr txBox="1"/>
          <p:nvPr/>
        </p:nvSpPr>
        <p:spPr>
          <a:xfrm>
            <a:off x="236105" y="3612417"/>
            <a:ext cx="2573140" cy="1015663"/>
          </a:xfrm>
          <a:prstGeom prst="rect">
            <a:avLst/>
          </a:prstGeom>
          <a:noFill/>
        </p:spPr>
        <p:txBody>
          <a:bodyPr wrap="none" rtlCol="0">
            <a:spAutoFit/>
          </a:bodyPr>
          <a:lstStyle>
            <a:defPPr>
              <a:defRPr lang="en-US"/>
            </a:defPPr>
            <a:lvl1pPr algn="ctr" rtl="1">
              <a:defRPr b="1">
                <a:effectLst>
                  <a:outerShdw blurRad="38100" dist="38100" dir="2700000" algn="tl">
                    <a:srgbClr val="000000">
                      <a:alpha val="43137"/>
                    </a:srgbClr>
                  </a:outerShdw>
                </a:effectLst>
                <a:cs typeface="Akhbar MT" pitchFamily="2" charset="-78"/>
              </a:defRPr>
            </a:lvl1pPr>
          </a:lstStyle>
          <a:p>
            <a:r>
              <a:rPr lang="ar-AE" sz="2000" dirty="0"/>
              <a:t>غسل اليدين بالماء والصابون</a:t>
            </a:r>
            <a:endParaRPr lang="en-US" sz="2000" dirty="0"/>
          </a:p>
          <a:p>
            <a:r>
              <a:rPr lang="en-US" sz="2000" dirty="0"/>
              <a:t>Wash hands with</a:t>
            </a:r>
          </a:p>
          <a:p>
            <a:r>
              <a:rPr lang="en-US" sz="2000" dirty="0"/>
              <a:t> soap and water</a:t>
            </a:r>
          </a:p>
        </p:txBody>
      </p:sp>
      <p:grpSp>
        <p:nvGrpSpPr>
          <p:cNvPr id="40" name="Group 39">
            <a:extLst>
              <a:ext uri="{FF2B5EF4-FFF2-40B4-BE49-F238E27FC236}">
                <a16:creationId xmlns:a16="http://schemas.microsoft.com/office/drawing/2014/main" id="{7A4C95F6-8B2F-4A5C-A6B3-5C2210FE0418}"/>
              </a:ext>
            </a:extLst>
          </p:cNvPr>
          <p:cNvGrpSpPr/>
          <p:nvPr/>
        </p:nvGrpSpPr>
        <p:grpSpPr>
          <a:xfrm>
            <a:off x="2284448" y="3744591"/>
            <a:ext cx="2345480" cy="3070001"/>
            <a:chOff x="2893787" y="4012099"/>
            <a:chExt cx="2345480" cy="3070001"/>
          </a:xfrm>
        </p:grpSpPr>
        <p:pic>
          <p:nvPicPr>
            <p:cNvPr id="15" name="Picture 14" descr="A picture containing plate, drawing, mirror&#10;&#10;Description automatically generated">
              <a:extLst>
                <a:ext uri="{FF2B5EF4-FFF2-40B4-BE49-F238E27FC236}">
                  <a16:creationId xmlns:a16="http://schemas.microsoft.com/office/drawing/2014/main" id="{28FA72DE-8150-4519-87C9-77EE5ECEC8BF}"/>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893787" y="4012099"/>
              <a:ext cx="2345480" cy="2362115"/>
            </a:xfrm>
            <a:prstGeom prst="rect">
              <a:avLst/>
            </a:prstGeom>
          </p:spPr>
        </p:pic>
        <p:sp>
          <p:nvSpPr>
            <p:cNvPr id="39" name="TextBox 38">
              <a:extLst>
                <a:ext uri="{FF2B5EF4-FFF2-40B4-BE49-F238E27FC236}">
                  <a16:creationId xmlns:a16="http://schemas.microsoft.com/office/drawing/2014/main" id="{7886B6BA-174B-4579-85AD-3DC39439AA31}"/>
                </a:ext>
              </a:extLst>
            </p:cNvPr>
            <p:cNvSpPr txBox="1"/>
            <p:nvPr/>
          </p:nvSpPr>
          <p:spPr>
            <a:xfrm>
              <a:off x="3123824" y="6374214"/>
              <a:ext cx="1554080" cy="707886"/>
            </a:xfrm>
            <a:prstGeom prst="rect">
              <a:avLst/>
            </a:prstGeom>
            <a:noFill/>
          </p:spPr>
          <p:txBody>
            <a:bodyPr wrap="none" rtlCol="0">
              <a:spAutoFit/>
            </a:bodyPr>
            <a:lstStyle>
              <a:defPPr>
                <a:defRPr lang="en-US"/>
              </a:defPPr>
              <a:lvl1pPr algn="ctr" rtl="1">
                <a:defRPr b="1">
                  <a:effectLst>
                    <a:outerShdw blurRad="38100" dist="38100" dir="2700000" algn="tl">
                      <a:srgbClr val="000000">
                        <a:alpha val="43137"/>
                      </a:srgbClr>
                    </a:outerShdw>
                  </a:effectLst>
                  <a:cs typeface="Akhbar MT" pitchFamily="2" charset="-78"/>
                </a:defRPr>
              </a:lvl1pPr>
            </a:lstStyle>
            <a:p>
              <a:r>
                <a:rPr lang="ar-AE" sz="2000" dirty="0"/>
                <a:t>استخدام المعقم</a:t>
              </a:r>
              <a:endParaRPr lang="en-US" sz="2000" dirty="0"/>
            </a:p>
            <a:p>
              <a:r>
                <a:rPr lang="en-US" sz="2000" dirty="0"/>
                <a:t>Use sterilizer</a:t>
              </a:r>
            </a:p>
          </p:txBody>
        </p:sp>
      </p:grpSp>
      <p:pic>
        <p:nvPicPr>
          <p:cNvPr id="48" name="Picture 47" descr="A picture containing drawing, window&#10;&#10;Description automatically generated">
            <a:extLst>
              <a:ext uri="{FF2B5EF4-FFF2-40B4-BE49-F238E27FC236}">
                <a16:creationId xmlns:a16="http://schemas.microsoft.com/office/drawing/2014/main" id="{C62C52FE-4C11-4C0C-9DBA-507F7BA451D8}"/>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627215" y="1270018"/>
            <a:ext cx="2395384" cy="2364887"/>
          </a:xfrm>
          <a:prstGeom prst="rect">
            <a:avLst/>
          </a:prstGeom>
        </p:spPr>
      </p:pic>
      <p:pic>
        <p:nvPicPr>
          <p:cNvPr id="49" name="Picture 48" descr="A picture containing drawing, plate&#10;&#10;Description automatically generated">
            <a:extLst>
              <a:ext uri="{FF2B5EF4-FFF2-40B4-BE49-F238E27FC236}">
                <a16:creationId xmlns:a16="http://schemas.microsoft.com/office/drawing/2014/main" id="{2435A8C3-6503-4503-997D-593202185F49}"/>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65452" y="3744591"/>
            <a:ext cx="2398156" cy="2364887"/>
          </a:xfrm>
          <a:prstGeom prst="rect">
            <a:avLst/>
          </a:prstGeom>
        </p:spPr>
      </p:pic>
      <p:pic>
        <p:nvPicPr>
          <p:cNvPr id="50" name="Picture 49" descr="A picture containing drawing&#10;&#10;Description automatically generated">
            <a:extLst>
              <a:ext uri="{FF2B5EF4-FFF2-40B4-BE49-F238E27FC236}">
                <a16:creationId xmlns:a16="http://schemas.microsoft.com/office/drawing/2014/main" id="{A319B0EC-CE6C-4188-9295-CDA9908C0297}"/>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466655" y="1194136"/>
            <a:ext cx="2395384" cy="2381522"/>
          </a:xfrm>
          <a:prstGeom prst="rect">
            <a:avLst/>
          </a:prstGeom>
        </p:spPr>
      </p:pic>
      <p:sp>
        <p:nvSpPr>
          <p:cNvPr id="3" name="Oval 2">
            <a:extLst>
              <a:ext uri="{FF2B5EF4-FFF2-40B4-BE49-F238E27FC236}">
                <a16:creationId xmlns:a16="http://schemas.microsoft.com/office/drawing/2014/main" id="{263DA4C2-BF60-8A4F-AF4D-67373B072CB8}"/>
              </a:ext>
            </a:extLst>
          </p:cNvPr>
          <p:cNvSpPr/>
          <p:nvPr/>
        </p:nvSpPr>
        <p:spPr>
          <a:xfrm>
            <a:off x="479071" y="1305551"/>
            <a:ext cx="2282610" cy="228518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TextBox 42">
            <a:extLst>
              <a:ext uri="{FF2B5EF4-FFF2-40B4-BE49-F238E27FC236}">
                <a16:creationId xmlns:a16="http://schemas.microsoft.com/office/drawing/2014/main" id="{3939CA23-90A4-433B-831F-F4431F80D584}"/>
              </a:ext>
            </a:extLst>
          </p:cNvPr>
          <p:cNvSpPr txBox="1"/>
          <p:nvPr/>
        </p:nvSpPr>
        <p:spPr>
          <a:xfrm>
            <a:off x="4229759" y="3590740"/>
            <a:ext cx="3190296" cy="1015663"/>
          </a:xfrm>
          <a:prstGeom prst="rect">
            <a:avLst/>
          </a:prstGeom>
          <a:noFill/>
        </p:spPr>
        <p:txBody>
          <a:bodyPr wrap="none" rtlCol="0">
            <a:spAutoFit/>
          </a:bodyPr>
          <a:lstStyle>
            <a:defPPr>
              <a:defRPr lang="en-US"/>
            </a:defPPr>
            <a:lvl1pPr algn="ctr" rtl="1">
              <a:defRPr b="1">
                <a:effectLst>
                  <a:outerShdw blurRad="38100" dist="38100" dir="2700000" algn="tl">
                    <a:srgbClr val="000000">
                      <a:alpha val="43137"/>
                    </a:srgbClr>
                  </a:outerShdw>
                </a:effectLst>
                <a:cs typeface="Akhbar MT" pitchFamily="2" charset="-78"/>
              </a:defRPr>
            </a:lvl1pPr>
          </a:lstStyle>
          <a:p>
            <a:r>
              <a:rPr lang="ar-AE" sz="2000" dirty="0"/>
              <a:t>ارتداء القناع </a:t>
            </a:r>
            <a:r>
              <a:rPr lang="ar-SA" sz="2000" dirty="0"/>
              <a:t>عند الخروج من المنزل</a:t>
            </a:r>
            <a:endParaRPr lang="en-US" sz="2000" dirty="0"/>
          </a:p>
          <a:p>
            <a:r>
              <a:rPr lang="en-US" sz="2000" dirty="0"/>
              <a:t>Wear a mask when</a:t>
            </a:r>
          </a:p>
          <a:p>
            <a:r>
              <a:rPr lang="en-US" sz="2000" dirty="0"/>
              <a:t> going outside</a:t>
            </a:r>
          </a:p>
        </p:txBody>
      </p:sp>
      <p:sp>
        <p:nvSpPr>
          <p:cNvPr id="44" name="TextBox 43">
            <a:extLst>
              <a:ext uri="{FF2B5EF4-FFF2-40B4-BE49-F238E27FC236}">
                <a16:creationId xmlns:a16="http://schemas.microsoft.com/office/drawing/2014/main" id="{8E5E521F-183F-46F0-8018-D65FC6708BEF}"/>
              </a:ext>
            </a:extLst>
          </p:cNvPr>
          <p:cNvSpPr txBox="1"/>
          <p:nvPr/>
        </p:nvSpPr>
        <p:spPr>
          <a:xfrm>
            <a:off x="5738476" y="6067339"/>
            <a:ext cx="5143075" cy="707886"/>
          </a:xfrm>
          <a:prstGeom prst="rect">
            <a:avLst/>
          </a:prstGeom>
          <a:noFill/>
        </p:spPr>
        <p:txBody>
          <a:bodyPr wrap="none" rtlCol="0">
            <a:spAutoFit/>
          </a:bodyPr>
          <a:lstStyle>
            <a:defPPr>
              <a:defRPr lang="en-US"/>
            </a:defPPr>
            <a:lvl1pPr algn="ctr" rtl="1">
              <a:defRPr b="1">
                <a:effectLst>
                  <a:outerShdw blurRad="38100" dist="38100" dir="2700000" algn="tl">
                    <a:srgbClr val="000000">
                      <a:alpha val="43137"/>
                    </a:srgbClr>
                  </a:outerShdw>
                </a:effectLst>
                <a:cs typeface="Akhbar MT" pitchFamily="2" charset="-78"/>
              </a:defRPr>
            </a:lvl1pPr>
          </a:lstStyle>
          <a:p>
            <a:r>
              <a:rPr lang="ar-AE" sz="2000" dirty="0"/>
              <a:t>قياس حرارتي قبل الخروج من المنزل</a:t>
            </a:r>
          </a:p>
          <a:p>
            <a:r>
              <a:rPr lang="en-US" sz="2000" dirty="0"/>
              <a:t>Take my temperature before leaving the house</a:t>
            </a:r>
          </a:p>
        </p:txBody>
      </p:sp>
      <p:sp>
        <p:nvSpPr>
          <p:cNvPr id="45" name="TextBox 44">
            <a:extLst>
              <a:ext uri="{FF2B5EF4-FFF2-40B4-BE49-F238E27FC236}">
                <a16:creationId xmlns:a16="http://schemas.microsoft.com/office/drawing/2014/main" id="{87C5DFAB-3565-474C-B891-1DD1BB01661F}"/>
              </a:ext>
            </a:extLst>
          </p:cNvPr>
          <p:cNvSpPr txBox="1"/>
          <p:nvPr/>
        </p:nvSpPr>
        <p:spPr>
          <a:xfrm>
            <a:off x="9212691" y="3579938"/>
            <a:ext cx="2765437" cy="707886"/>
          </a:xfrm>
          <a:prstGeom prst="rect">
            <a:avLst/>
          </a:prstGeom>
          <a:noFill/>
        </p:spPr>
        <p:txBody>
          <a:bodyPr wrap="none" rtlCol="0">
            <a:spAutoFit/>
          </a:bodyPr>
          <a:lstStyle>
            <a:defPPr>
              <a:defRPr lang="en-US"/>
            </a:defPPr>
            <a:lvl1pPr algn="ctr" rtl="1">
              <a:defRPr b="1">
                <a:effectLst>
                  <a:outerShdw blurRad="38100" dist="38100" dir="2700000" algn="tl">
                    <a:srgbClr val="000000">
                      <a:alpha val="43137"/>
                    </a:srgbClr>
                  </a:outerShdw>
                </a:effectLst>
                <a:cs typeface="Akhbar MT" pitchFamily="2" charset="-78"/>
              </a:defRPr>
            </a:lvl1pPr>
          </a:lstStyle>
          <a:p>
            <a:r>
              <a:rPr lang="ar-AE" sz="2000" dirty="0"/>
              <a:t>أحافظ على التباعد الجسدي</a:t>
            </a:r>
            <a:endParaRPr lang="en-US" sz="2000" dirty="0"/>
          </a:p>
          <a:p>
            <a:r>
              <a:rPr lang="en-US" sz="2000" dirty="0"/>
              <a:t>Keep physical distancing</a:t>
            </a:r>
          </a:p>
        </p:txBody>
      </p:sp>
      <p:sp>
        <p:nvSpPr>
          <p:cNvPr id="2" name="Rectangle 1">
            <a:extLst>
              <a:ext uri="{FF2B5EF4-FFF2-40B4-BE49-F238E27FC236}">
                <a16:creationId xmlns:a16="http://schemas.microsoft.com/office/drawing/2014/main" id="{537CEE0B-048F-5C47-B423-6EE3EB258E5C}"/>
              </a:ext>
            </a:extLst>
          </p:cNvPr>
          <p:cNvSpPr/>
          <p:nvPr/>
        </p:nvSpPr>
        <p:spPr>
          <a:xfrm>
            <a:off x="2170958" y="170694"/>
            <a:ext cx="7307898" cy="1200329"/>
          </a:xfrm>
          <a:prstGeom prst="rect">
            <a:avLst/>
          </a:prstGeom>
          <a:noFill/>
        </p:spPr>
        <p:txBody>
          <a:bodyPr wrap="none" lIns="91440" tIns="45720" rIns="91440" bIns="45720">
            <a:spAutoFit/>
          </a:bodyPr>
          <a:lstStyle/>
          <a:p>
            <a:pPr algn="ctr"/>
            <a:r>
              <a:rPr lang="ar-SA" sz="3600" b="1" cap="none" spc="0" dirty="0">
                <a:ln w="0"/>
                <a:solidFill>
                  <a:schemeClr val="tx1"/>
                </a:solidFill>
                <a:effectLst>
                  <a:outerShdw blurRad="38100" dist="19050" dir="2700000" algn="tl" rotWithShape="0">
                    <a:schemeClr val="dk1">
                      <a:alpha val="40000"/>
                    </a:schemeClr>
                  </a:outerShdw>
                </a:effectLst>
              </a:rPr>
              <a:t>لسلامتك وسلامة الآخرين</a:t>
            </a:r>
            <a:endParaRPr lang="ar-SA" sz="3600" b="1" dirty="0">
              <a:ln w="0"/>
              <a:effectLst>
                <a:outerShdw blurRad="38100" dist="19050" dir="2700000" algn="tl" rotWithShape="0">
                  <a:schemeClr val="dk1">
                    <a:alpha val="40000"/>
                  </a:schemeClr>
                </a:outerShdw>
              </a:effectLst>
            </a:endParaRPr>
          </a:p>
          <a:p>
            <a:pPr algn="ctr"/>
            <a:r>
              <a:rPr lang="en-US" sz="3600" b="1" cap="none" spc="0" dirty="0">
                <a:ln w="0"/>
                <a:solidFill>
                  <a:schemeClr val="tx1"/>
                </a:solidFill>
                <a:effectLst>
                  <a:outerShdw blurRad="38100" dist="19050" dir="2700000" algn="tl" rotWithShape="0">
                    <a:schemeClr val="dk1">
                      <a:alpha val="40000"/>
                    </a:schemeClr>
                  </a:outerShdw>
                </a:effectLst>
              </a:rPr>
              <a:t>For your safety &amp; the safety of others</a:t>
            </a:r>
            <a:endParaRPr lang="ar-SA" sz="3600" b="1" cap="none" spc="0" dirty="0">
              <a:ln w="0"/>
              <a:solidFill>
                <a:schemeClr val="tx1"/>
              </a:solidFill>
              <a:effectLst>
                <a:outerShdw blurRad="38100" dist="19050" dir="2700000" algn="tl" rotWithShape="0">
                  <a:schemeClr val="dk1">
                    <a:alpha val="40000"/>
                  </a:schemeClr>
                </a:outerShdw>
              </a:effectLst>
            </a:endParaRPr>
          </a:p>
        </p:txBody>
      </p:sp>
      <p:pic>
        <p:nvPicPr>
          <p:cNvPr id="30" name="Picture 29" descr="A picture containing drawing, plate&#10;&#10;Description automatically generated">
            <a:extLst>
              <a:ext uri="{FF2B5EF4-FFF2-40B4-BE49-F238E27FC236}">
                <a16:creationId xmlns:a16="http://schemas.microsoft.com/office/drawing/2014/main" id="{D3B2C13A-A9D8-4821-B71C-621ED588C64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1805" y="1274665"/>
            <a:ext cx="2377440" cy="2346960"/>
          </a:xfrm>
          <a:prstGeom prst="rect">
            <a:avLst/>
          </a:prstGeom>
        </p:spPr>
      </p:pic>
    </p:spTree>
    <p:extLst>
      <p:ext uri="{BB962C8B-B14F-4D97-AF65-F5344CB8AC3E}">
        <p14:creationId xmlns:p14="http://schemas.microsoft.com/office/powerpoint/2010/main" val="1587088549"/>
      </p:ext>
    </p:extLst>
  </p:cSld>
  <p:clrMapOvr>
    <a:masterClrMapping/>
  </p:clrMapOvr>
  <mc:AlternateContent xmlns:mc="http://schemas.openxmlformats.org/markup-compatibility/2006" xmlns:p14="http://schemas.microsoft.com/office/powerpoint/2010/main">
    <mc:Choice Requires="p14">
      <p:transition spd="slow" p14:dur="20000" advClick="0" advTm="10000"/>
    </mc:Choice>
    <mc:Fallback xmlns="">
      <p:transition spd="slow" advClick="0" advTm="10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FF20582-9356-403E-AC3B-7207EB8E8A9D}"/>
              </a:ext>
            </a:extLst>
          </p:cNvPr>
          <p:cNvSpPr/>
          <p:nvPr/>
        </p:nvSpPr>
        <p:spPr>
          <a:xfrm>
            <a:off x="185530" y="369276"/>
            <a:ext cx="5884308" cy="6362827"/>
          </a:xfrm>
          <a:prstGeom prst="roundRect">
            <a:avLst>
              <a:gd name="adj" fmla="val 3717"/>
            </a:avLst>
          </a:prstGeom>
          <a:solidFill>
            <a:schemeClr val="tx1"/>
          </a:solidFill>
          <a:ln>
            <a:solidFill>
              <a:schemeClr val="bg1">
                <a:lumMod val="50000"/>
              </a:schemeClr>
            </a:solid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6652268E-718D-4BFE-9A67-FF1370DD7C6E}"/>
              </a:ext>
            </a:extLst>
          </p:cNvPr>
          <p:cNvSpPr/>
          <p:nvPr/>
        </p:nvSpPr>
        <p:spPr>
          <a:xfrm>
            <a:off x="6150742" y="369275"/>
            <a:ext cx="6041257" cy="6362828"/>
          </a:xfrm>
          <a:prstGeom prst="roundRect">
            <a:avLst>
              <a:gd name="adj" fmla="val 3717"/>
            </a:avLst>
          </a:prstGeom>
          <a:solidFill>
            <a:schemeClr val="tx1"/>
          </a:solidFill>
          <a:ln>
            <a:solidFill>
              <a:schemeClr val="bg1">
                <a:lumMod val="50000"/>
              </a:schemeClr>
            </a:solid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7" name="Rectangle: Rounded Corners 86">
            <a:extLst>
              <a:ext uri="{FF2B5EF4-FFF2-40B4-BE49-F238E27FC236}">
                <a16:creationId xmlns:a16="http://schemas.microsoft.com/office/drawing/2014/main" id="{6C398583-4361-40AC-A09A-C9F798109225}"/>
              </a:ext>
            </a:extLst>
          </p:cNvPr>
          <p:cNvSpPr/>
          <p:nvPr/>
        </p:nvSpPr>
        <p:spPr>
          <a:xfrm>
            <a:off x="6978221" y="-132700"/>
            <a:ext cx="875174" cy="821306"/>
          </a:xfrm>
          <a:prstGeom prst="roundRect">
            <a:avLst>
              <a:gd name="adj" fmla="val 0"/>
            </a:avLst>
          </a:prstGeom>
          <a:solidFill>
            <a:srgbClr val="FFC000"/>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8" name="Rectangle: Rounded Corners 87">
            <a:extLst>
              <a:ext uri="{FF2B5EF4-FFF2-40B4-BE49-F238E27FC236}">
                <a16:creationId xmlns:a16="http://schemas.microsoft.com/office/drawing/2014/main" id="{69D893E9-4F04-47E6-9046-40F72AFF63A0}"/>
              </a:ext>
            </a:extLst>
          </p:cNvPr>
          <p:cNvSpPr/>
          <p:nvPr/>
        </p:nvSpPr>
        <p:spPr>
          <a:xfrm>
            <a:off x="9015931" y="164624"/>
            <a:ext cx="875174" cy="821306"/>
          </a:xfrm>
          <a:prstGeom prst="roundRect">
            <a:avLst>
              <a:gd name="adj" fmla="val 0"/>
            </a:avLst>
          </a:prstGeom>
          <a:solidFill>
            <a:srgbClr val="00B0F0"/>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9" name="Rectangle: Rounded Corners 88">
            <a:extLst>
              <a:ext uri="{FF2B5EF4-FFF2-40B4-BE49-F238E27FC236}">
                <a16:creationId xmlns:a16="http://schemas.microsoft.com/office/drawing/2014/main" id="{FA0571C9-BF2B-42C9-8971-3F216CBC909B}"/>
              </a:ext>
            </a:extLst>
          </p:cNvPr>
          <p:cNvSpPr/>
          <p:nvPr/>
        </p:nvSpPr>
        <p:spPr>
          <a:xfrm>
            <a:off x="9967834" y="164624"/>
            <a:ext cx="875174" cy="821306"/>
          </a:xfrm>
          <a:prstGeom prst="roundRect">
            <a:avLst>
              <a:gd name="adj" fmla="val 0"/>
            </a:avLst>
          </a:prstGeom>
          <a:solidFill>
            <a:srgbClr val="92D050"/>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0" name="Rectangle: Rounded Corners 89">
            <a:extLst>
              <a:ext uri="{FF2B5EF4-FFF2-40B4-BE49-F238E27FC236}">
                <a16:creationId xmlns:a16="http://schemas.microsoft.com/office/drawing/2014/main" id="{BC5769FB-F3CE-4465-BBB2-88BB340C541B}"/>
              </a:ext>
            </a:extLst>
          </p:cNvPr>
          <p:cNvSpPr/>
          <p:nvPr/>
        </p:nvSpPr>
        <p:spPr>
          <a:xfrm>
            <a:off x="10910381" y="148688"/>
            <a:ext cx="875174" cy="821306"/>
          </a:xfrm>
          <a:prstGeom prst="roundRect">
            <a:avLst>
              <a:gd name="adj" fmla="val 0"/>
            </a:avLst>
          </a:prstGeom>
          <a:solidFill>
            <a:srgbClr val="7030A0"/>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85B75E15-0323-4DBC-B855-730B90567A4E}"/>
              </a:ext>
            </a:extLst>
          </p:cNvPr>
          <p:cNvSpPr/>
          <p:nvPr/>
        </p:nvSpPr>
        <p:spPr>
          <a:xfrm>
            <a:off x="304800" y="552448"/>
            <a:ext cx="5678401" cy="5936274"/>
          </a:xfrm>
          <a:prstGeom prst="roundRect">
            <a:avLst>
              <a:gd name="adj" fmla="val 0"/>
            </a:avLst>
          </a:prstGeom>
          <a:solidFill>
            <a:srgbClr val="EEEEEE"/>
          </a:solidFill>
          <a:ln>
            <a:solidFill>
              <a:srgbClr val="E5E5E5"/>
            </a:solidFill>
          </a:ln>
          <a:effectLst>
            <a:outerShdw blurRad="50800" dist="38100" dir="10800000" algn="r" rotWithShape="0">
              <a:prstClr val="black">
                <a:alpha val="40000"/>
              </a:prstClr>
            </a:outerShdw>
          </a:effectLst>
          <a:scene3d>
            <a:camera prst="orthographic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3743DF8A-DAC2-4228-99BE-F1397F1AA7D4}"/>
              </a:ext>
            </a:extLst>
          </p:cNvPr>
          <p:cNvSpPr/>
          <p:nvPr/>
        </p:nvSpPr>
        <p:spPr>
          <a:xfrm>
            <a:off x="6233032" y="539198"/>
            <a:ext cx="5773438" cy="5949524"/>
          </a:xfrm>
          <a:custGeom>
            <a:avLst/>
            <a:gdLst>
              <a:gd name="connsiteX0" fmla="*/ 0 w 4236721"/>
              <a:gd name="connsiteY0" fmla="*/ 0 h 5753100"/>
              <a:gd name="connsiteX1" fmla="*/ 410225 w 4236721"/>
              <a:gd name="connsiteY1" fmla="*/ 0 h 5753100"/>
              <a:gd name="connsiteX2" fmla="*/ 410225 w 4236721"/>
              <a:gd name="connsiteY2" fmla="*/ 110300 h 5753100"/>
              <a:gd name="connsiteX3" fmla="*/ 1285399 w 4236721"/>
              <a:gd name="connsiteY3" fmla="*/ 110300 h 5753100"/>
              <a:gd name="connsiteX4" fmla="*/ 1285399 w 4236721"/>
              <a:gd name="connsiteY4" fmla="*/ 0 h 5753100"/>
              <a:gd name="connsiteX5" fmla="*/ 4236721 w 4236721"/>
              <a:gd name="connsiteY5" fmla="*/ 0 h 5753100"/>
              <a:gd name="connsiteX6" fmla="*/ 4236721 w 4236721"/>
              <a:gd name="connsiteY6" fmla="*/ 5753100 h 5753100"/>
              <a:gd name="connsiteX7" fmla="*/ 0 w 4236721"/>
              <a:gd name="connsiteY7" fmla="*/ 575310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36721" h="5753100">
                <a:moveTo>
                  <a:pt x="0" y="0"/>
                </a:moveTo>
                <a:lnTo>
                  <a:pt x="410225" y="0"/>
                </a:lnTo>
                <a:lnTo>
                  <a:pt x="410225" y="110300"/>
                </a:lnTo>
                <a:lnTo>
                  <a:pt x="1285399" y="110300"/>
                </a:lnTo>
                <a:lnTo>
                  <a:pt x="1285399" y="0"/>
                </a:lnTo>
                <a:lnTo>
                  <a:pt x="4236721" y="0"/>
                </a:lnTo>
                <a:lnTo>
                  <a:pt x="4236721" y="5753100"/>
                </a:lnTo>
                <a:lnTo>
                  <a:pt x="0" y="5753100"/>
                </a:lnTo>
                <a:close/>
              </a:path>
            </a:pathLst>
          </a:custGeom>
          <a:solidFill>
            <a:srgbClr val="EEEEEE"/>
          </a:solidFill>
          <a:ln>
            <a:noFill/>
          </a:ln>
          <a:effectLst>
            <a:outerShdw blurRad="50800" dist="38100" algn="l" rotWithShape="0">
              <a:prstClr val="black">
                <a:alpha val="40000"/>
              </a:prstClr>
            </a:outerShdw>
          </a:effectLst>
          <a:scene3d>
            <a:camera prst="orthographic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5" name="Group 104">
            <a:extLst>
              <a:ext uri="{FF2B5EF4-FFF2-40B4-BE49-F238E27FC236}">
                <a16:creationId xmlns:a16="http://schemas.microsoft.com/office/drawing/2014/main" id="{A74B43D8-5547-4107-943E-53E8A578E48D}"/>
              </a:ext>
            </a:extLst>
          </p:cNvPr>
          <p:cNvGrpSpPr/>
          <p:nvPr/>
        </p:nvGrpSpPr>
        <p:grpSpPr>
          <a:xfrm>
            <a:off x="5808660" y="870284"/>
            <a:ext cx="609520" cy="5094860"/>
            <a:chOff x="5808660" y="870284"/>
            <a:chExt cx="609520" cy="5094860"/>
          </a:xfrm>
        </p:grpSpPr>
        <p:grpSp>
          <p:nvGrpSpPr>
            <p:cNvPr id="14" name="Group 13">
              <a:extLst>
                <a:ext uri="{FF2B5EF4-FFF2-40B4-BE49-F238E27FC236}">
                  <a16:creationId xmlns:a16="http://schemas.microsoft.com/office/drawing/2014/main" id="{EF8171CB-A044-4495-9C76-499478646FEF}"/>
                </a:ext>
              </a:extLst>
            </p:cNvPr>
            <p:cNvGrpSpPr/>
            <p:nvPr/>
          </p:nvGrpSpPr>
          <p:grpSpPr>
            <a:xfrm>
              <a:off x="5808660" y="870284"/>
              <a:ext cx="609520" cy="152948"/>
              <a:chOff x="5793283" y="870284"/>
              <a:chExt cx="609520" cy="152948"/>
            </a:xfrm>
          </p:grpSpPr>
          <p:sp>
            <p:nvSpPr>
              <p:cNvPr id="9" name="Oval 8">
                <a:extLst>
                  <a:ext uri="{FF2B5EF4-FFF2-40B4-BE49-F238E27FC236}">
                    <a16:creationId xmlns:a16="http://schemas.microsoft.com/office/drawing/2014/main" id="{7DF0C5A9-0DC1-4516-8BC0-7E3DF9F00088}"/>
                  </a:ext>
                </a:extLst>
              </p:cNvPr>
              <p:cNvSpPr/>
              <p:nvPr/>
            </p:nvSpPr>
            <p:spPr>
              <a:xfrm>
                <a:off x="6249855" y="870284"/>
                <a:ext cx="152948" cy="152948"/>
              </a:xfrm>
              <a:prstGeom prst="ellipse">
                <a:avLst/>
              </a:prstGeom>
              <a:solidFill>
                <a:schemeClr val="tx1">
                  <a:lumMod val="65000"/>
                  <a:lumOff val="35000"/>
                </a:schemeClr>
              </a:solidFill>
              <a:ln>
                <a:noFill/>
              </a:ln>
              <a:effectLst>
                <a:innerShdw blurRad="63500" dist="50800">
                  <a:prstClr val="black">
                    <a:alpha val="50000"/>
                  </a:prstClr>
                </a:innerShdw>
              </a:effectLst>
              <a:scene3d>
                <a:camera prst="perspective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E3FDC497-BF16-422C-ADAA-066A7E3B2557}"/>
                  </a:ext>
                </a:extLst>
              </p:cNvPr>
              <p:cNvSpPr/>
              <p:nvPr/>
            </p:nvSpPr>
            <p:spPr>
              <a:xfrm>
                <a:off x="5793283" y="870284"/>
                <a:ext cx="152948" cy="152948"/>
              </a:xfrm>
              <a:prstGeom prst="ellipse">
                <a:avLst/>
              </a:prstGeom>
              <a:solidFill>
                <a:schemeClr val="tx1">
                  <a:lumMod val="65000"/>
                  <a:lumOff val="35000"/>
                </a:schemeClr>
              </a:solidFill>
              <a:ln>
                <a:noFill/>
              </a:ln>
              <a:effectLst>
                <a:innerShdw blurRad="63500" dist="50800" dir="10800000">
                  <a:prstClr val="black">
                    <a:alpha val="50000"/>
                  </a:prstClr>
                </a:inn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EAF95FA4-A24D-4477-B476-84A2665DF452}"/>
                  </a:ext>
                </a:extLst>
              </p:cNvPr>
              <p:cNvGrpSpPr/>
              <p:nvPr/>
            </p:nvGrpSpPr>
            <p:grpSpPr>
              <a:xfrm>
                <a:off x="5869757" y="887802"/>
                <a:ext cx="449412" cy="120988"/>
                <a:chOff x="5869757" y="887802"/>
                <a:chExt cx="449412" cy="120988"/>
              </a:xfrm>
            </p:grpSpPr>
            <p:sp>
              <p:nvSpPr>
                <p:cNvPr id="11" name="Rectangle: Rounded Corners 10">
                  <a:extLst>
                    <a:ext uri="{FF2B5EF4-FFF2-40B4-BE49-F238E27FC236}">
                      <a16:creationId xmlns:a16="http://schemas.microsoft.com/office/drawing/2014/main" id="{C372D790-4608-493F-A04D-0C087B41E625}"/>
                    </a:ext>
                  </a:extLst>
                </p:cNvPr>
                <p:cNvSpPr/>
                <p:nvPr/>
              </p:nvSpPr>
              <p:spPr>
                <a:xfrm>
                  <a:off x="5869757" y="887802"/>
                  <a:ext cx="446963" cy="45719"/>
                </a:xfrm>
                <a:prstGeom prst="roundRect">
                  <a:avLst/>
                </a:prstGeom>
                <a:solidFill>
                  <a:srgbClr val="FFFFFF"/>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Rounded Corners 11">
                  <a:extLst>
                    <a:ext uri="{FF2B5EF4-FFF2-40B4-BE49-F238E27FC236}">
                      <a16:creationId xmlns:a16="http://schemas.microsoft.com/office/drawing/2014/main" id="{A959B029-620C-4CDE-8638-6D84684FBD96}"/>
                    </a:ext>
                  </a:extLst>
                </p:cNvPr>
                <p:cNvSpPr/>
                <p:nvPr/>
              </p:nvSpPr>
              <p:spPr>
                <a:xfrm>
                  <a:off x="5873175" y="963071"/>
                  <a:ext cx="445994" cy="45719"/>
                </a:xfrm>
                <a:prstGeom prst="roundRect">
                  <a:avLst/>
                </a:prstGeom>
                <a:solidFill>
                  <a:srgbClr val="FFFFFF"/>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15" name="Group 14">
              <a:extLst>
                <a:ext uri="{FF2B5EF4-FFF2-40B4-BE49-F238E27FC236}">
                  <a16:creationId xmlns:a16="http://schemas.microsoft.com/office/drawing/2014/main" id="{1F14E29C-630A-4232-8E09-0DBABFF80ABA}"/>
                </a:ext>
              </a:extLst>
            </p:cNvPr>
            <p:cNvGrpSpPr/>
            <p:nvPr/>
          </p:nvGrpSpPr>
          <p:grpSpPr>
            <a:xfrm>
              <a:off x="5808660" y="1282110"/>
              <a:ext cx="609520" cy="152948"/>
              <a:chOff x="5793283" y="870284"/>
              <a:chExt cx="609520" cy="152948"/>
            </a:xfrm>
          </p:grpSpPr>
          <p:sp>
            <p:nvSpPr>
              <p:cNvPr id="16" name="Oval 15">
                <a:extLst>
                  <a:ext uri="{FF2B5EF4-FFF2-40B4-BE49-F238E27FC236}">
                    <a16:creationId xmlns:a16="http://schemas.microsoft.com/office/drawing/2014/main" id="{7628AD56-8D1C-4180-BA85-433DB8766540}"/>
                  </a:ext>
                </a:extLst>
              </p:cNvPr>
              <p:cNvSpPr/>
              <p:nvPr/>
            </p:nvSpPr>
            <p:spPr>
              <a:xfrm>
                <a:off x="6249855" y="870284"/>
                <a:ext cx="152948" cy="152948"/>
              </a:xfrm>
              <a:prstGeom prst="ellipse">
                <a:avLst/>
              </a:prstGeom>
              <a:solidFill>
                <a:schemeClr val="tx1">
                  <a:lumMod val="65000"/>
                  <a:lumOff val="35000"/>
                </a:schemeClr>
              </a:solidFill>
              <a:ln>
                <a:noFill/>
              </a:ln>
              <a:effectLst>
                <a:innerShdw blurRad="63500" dist="50800">
                  <a:prstClr val="black">
                    <a:alpha val="50000"/>
                  </a:prstClr>
                </a:innerShdw>
              </a:effectLst>
              <a:scene3d>
                <a:camera prst="perspective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04157DEB-456F-4B39-83A6-02DE43735C08}"/>
                  </a:ext>
                </a:extLst>
              </p:cNvPr>
              <p:cNvSpPr/>
              <p:nvPr/>
            </p:nvSpPr>
            <p:spPr>
              <a:xfrm>
                <a:off x="5793283" y="870284"/>
                <a:ext cx="152948" cy="152948"/>
              </a:xfrm>
              <a:prstGeom prst="ellipse">
                <a:avLst/>
              </a:prstGeom>
              <a:solidFill>
                <a:schemeClr val="tx1">
                  <a:lumMod val="65000"/>
                  <a:lumOff val="35000"/>
                </a:schemeClr>
              </a:solidFill>
              <a:ln>
                <a:noFill/>
              </a:ln>
              <a:effectLst>
                <a:innerShdw blurRad="63500" dist="50800" dir="10800000">
                  <a:prstClr val="black">
                    <a:alpha val="50000"/>
                  </a:prstClr>
                </a:inn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id="{5CA3EC80-9D6A-4AE9-B385-8132D1620259}"/>
                  </a:ext>
                </a:extLst>
              </p:cNvPr>
              <p:cNvGrpSpPr/>
              <p:nvPr/>
            </p:nvGrpSpPr>
            <p:grpSpPr>
              <a:xfrm>
                <a:off x="5869757" y="887802"/>
                <a:ext cx="449412" cy="120988"/>
                <a:chOff x="5869757" y="887802"/>
                <a:chExt cx="449412" cy="120988"/>
              </a:xfrm>
            </p:grpSpPr>
            <p:sp>
              <p:nvSpPr>
                <p:cNvPr id="19" name="Rectangle: Rounded Corners 18">
                  <a:extLst>
                    <a:ext uri="{FF2B5EF4-FFF2-40B4-BE49-F238E27FC236}">
                      <a16:creationId xmlns:a16="http://schemas.microsoft.com/office/drawing/2014/main" id="{6DAAF944-B5D9-4A71-9540-D57C4B9AEF45}"/>
                    </a:ext>
                  </a:extLst>
                </p:cNvPr>
                <p:cNvSpPr/>
                <p:nvPr/>
              </p:nvSpPr>
              <p:spPr>
                <a:xfrm>
                  <a:off x="5869757" y="887802"/>
                  <a:ext cx="446963" cy="45719"/>
                </a:xfrm>
                <a:prstGeom prst="roundRect">
                  <a:avLst/>
                </a:prstGeom>
                <a:solidFill>
                  <a:srgbClr val="FFFFFF"/>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Rounded Corners 19">
                  <a:extLst>
                    <a:ext uri="{FF2B5EF4-FFF2-40B4-BE49-F238E27FC236}">
                      <a16:creationId xmlns:a16="http://schemas.microsoft.com/office/drawing/2014/main" id="{614D89AC-CCF5-4341-8933-4B2E06304590}"/>
                    </a:ext>
                  </a:extLst>
                </p:cNvPr>
                <p:cNvSpPr/>
                <p:nvPr/>
              </p:nvSpPr>
              <p:spPr>
                <a:xfrm>
                  <a:off x="5873175" y="963071"/>
                  <a:ext cx="445994" cy="45719"/>
                </a:xfrm>
                <a:prstGeom prst="roundRect">
                  <a:avLst/>
                </a:prstGeom>
                <a:solidFill>
                  <a:srgbClr val="FFFFFF"/>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21" name="Group 20">
              <a:extLst>
                <a:ext uri="{FF2B5EF4-FFF2-40B4-BE49-F238E27FC236}">
                  <a16:creationId xmlns:a16="http://schemas.microsoft.com/office/drawing/2014/main" id="{9D58B6D0-6B61-461E-BA25-FBBC655FBEB3}"/>
                </a:ext>
              </a:extLst>
            </p:cNvPr>
            <p:cNvGrpSpPr/>
            <p:nvPr/>
          </p:nvGrpSpPr>
          <p:grpSpPr>
            <a:xfrm>
              <a:off x="5808660" y="1693936"/>
              <a:ext cx="609520" cy="152948"/>
              <a:chOff x="5793283" y="870284"/>
              <a:chExt cx="609520" cy="152948"/>
            </a:xfrm>
          </p:grpSpPr>
          <p:sp>
            <p:nvSpPr>
              <p:cNvPr id="22" name="Oval 21">
                <a:extLst>
                  <a:ext uri="{FF2B5EF4-FFF2-40B4-BE49-F238E27FC236}">
                    <a16:creationId xmlns:a16="http://schemas.microsoft.com/office/drawing/2014/main" id="{295ADAFF-18D8-4B43-9C36-19A50D56EE75}"/>
                  </a:ext>
                </a:extLst>
              </p:cNvPr>
              <p:cNvSpPr/>
              <p:nvPr/>
            </p:nvSpPr>
            <p:spPr>
              <a:xfrm>
                <a:off x="6249855" y="870284"/>
                <a:ext cx="152948" cy="152948"/>
              </a:xfrm>
              <a:prstGeom prst="ellipse">
                <a:avLst/>
              </a:prstGeom>
              <a:solidFill>
                <a:schemeClr val="tx1">
                  <a:lumMod val="65000"/>
                  <a:lumOff val="35000"/>
                </a:schemeClr>
              </a:solidFill>
              <a:ln>
                <a:noFill/>
              </a:ln>
              <a:effectLst>
                <a:innerShdw blurRad="63500" dist="50800">
                  <a:prstClr val="black">
                    <a:alpha val="50000"/>
                  </a:prstClr>
                </a:innerShdw>
              </a:effectLst>
              <a:scene3d>
                <a:camera prst="perspective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DD6C6296-1D19-4A39-BB0C-CEBDD153C2F8}"/>
                  </a:ext>
                </a:extLst>
              </p:cNvPr>
              <p:cNvSpPr/>
              <p:nvPr/>
            </p:nvSpPr>
            <p:spPr>
              <a:xfrm>
                <a:off x="5793283" y="870284"/>
                <a:ext cx="152948" cy="152948"/>
              </a:xfrm>
              <a:prstGeom prst="ellipse">
                <a:avLst/>
              </a:prstGeom>
              <a:solidFill>
                <a:schemeClr val="tx1">
                  <a:lumMod val="65000"/>
                  <a:lumOff val="35000"/>
                </a:schemeClr>
              </a:solidFill>
              <a:ln>
                <a:noFill/>
              </a:ln>
              <a:effectLst>
                <a:innerShdw blurRad="63500" dist="50800" dir="10800000">
                  <a:prstClr val="black">
                    <a:alpha val="50000"/>
                  </a:prstClr>
                </a:inn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837920B9-280D-4597-B5E3-C6FFF93B1B3D}"/>
                  </a:ext>
                </a:extLst>
              </p:cNvPr>
              <p:cNvGrpSpPr/>
              <p:nvPr/>
            </p:nvGrpSpPr>
            <p:grpSpPr>
              <a:xfrm>
                <a:off x="5869757" y="887802"/>
                <a:ext cx="449412" cy="120988"/>
                <a:chOff x="5869757" y="887802"/>
                <a:chExt cx="449412" cy="120988"/>
              </a:xfrm>
            </p:grpSpPr>
            <p:sp>
              <p:nvSpPr>
                <p:cNvPr id="25" name="Rectangle: Rounded Corners 24">
                  <a:extLst>
                    <a:ext uri="{FF2B5EF4-FFF2-40B4-BE49-F238E27FC236}">
                      <a16:creationId xmlns:a16="http://schemas.microsoft.com/office/drawing/2014/main" id="{D4C3A8BD-8F29-4D52-BC04-099056F7D95F}"/>
                    </a:ext>
                  </a:extLst>
                </p:cNvPr>
                <p:cNvSpPr/>
                <p:nvPr/>
              </p:nvSpPr>
              <p:spPr>
                <a:xfrm>
                  <a:off x="5869757" y="887802"/>
                  <a:ext cx="446963" cy="45719"/>
                </a:xfrm>
                <a:prstGeom prst="roundRect">
                  <a:avLst/>
                </a:prstGeom>
                <a:solidFill>
                  <a:srgbClr val="FFFFFF"/>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Rounded Corners 25">
                  <a:extLst>
                    <a:ext uri="{FF2B5EF4-FFF2-40B4-BE49-F238E27FC236}">
                      <a16:creationId xmlns:a16="http://schemas.microsoft.com/office/drawing/2014/main" id="{5B4A56B6-BD65-4447-BBD9-B1F64353FB72}"/>
                    </a:ext>
                  </a:extLst>
                </p:cNvPr>
                <p:cNvSpPr/>
                <p:nvPr/>
              </p:nvSpPr>
              <p:spPr>
                <a:xfrm>
                  <a:off x="5873175" y="963071"/>
                  <a:ext cx="445994" cy="45719"/>
                </a:xfrm>
                <a:prstGeom prst="roundRect">
                  <a:avLst/>
                </a:prstGeom>
                <a:solidFill>
                  <a:srgbClr val="FFFFFF"/>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27" name="Group 26">
              <a:extLst>
                <a:ext uri="{FF2B5EF4-FFF2-40B4-BE49-F238E27FC236}">
                  <a16:creationId xmlns:a16="http://schemas.microsoft.com/office/drawing/2014/main" id="{75841E0D-EDF8-4E3B-995C-68F58552ADE9}"/>
                </a:ext>
              </a:extLst>
            </p:cNvPr>
            <p:cNvGrpSpPr/>
            <p:nvPr/>
          </p:nvGrpSpPr>
          <p:grpSpPr>
            <a:xfrm>
              <a:off x="5808660" y="2105762"/>
              <a:ext cx="609520" cy="152948"/>
              <a:chOff x="5793283" y="870284"/>
              <a:chExt cx="609520" cy="152948"/>
            </a:xfrm>
          </p:grpSpPr>
          <p:sp>
            <p:nvSpPr>
              <p:cNvPr id="28" name="Oval 27">
                <a:extLst>
                  <a:ext uri="{FF2B5EF4-FFF2-40B4-BE49-F238E27FC236}">
                    <a16:creationId xmlns:a16="http://schemas.microsoft.com/office/drawing/2014/main" id="{234854B8-7296-4829-B85B-F53F2238D86A}"/>
                  </a:ext>
                </a:extLst>
              </p:cNvPr>
              <p:cNvSpPr/>
              <p:nvPr/>
            </p:nvSpPr>
            <p:spPr>
              <a:xfrm>
                <a:off x="6249855" y="870284"/>
                <a:ext cx="152948" cy="152948"/>
              </a:xfrm>
              <a:prstGeom prst="ellipse">
                <a:avLst/>
              </a:prstGeom>
              <a:solidFill>
                <a:schemeClr val="tx1">
                  <a:lumMod val="65000"/>
                  <a:lumOff val="35000"/>
                </a:schemeClr>
              </a:solidFill>
              <a:ln>
                <a:noFill/>
              </a:ln>
              <a:effectLst>
                <a:innerShdw blurRad="63500" dist="50800">
                  <a:prstClr val="black">
                    <a:alpha val="50000"/>
                  </a:prstClr>
                </a:innerShdw>
              </a:effectLst>
              <a:scene3d>
                <a:camera prst="perspective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Oval 28">
                <a:extLst>
                  <a:ext uri="{FF2B5EF4-FFF2-40B4-BE49-F238E27FC236}">
                    <a16:creationId xmlns:a16="http://schemas.microsoft.com/office/drawing/2014/main" id="{8966C220-C5F4-438C-A568-4DFF77A1A9F6}"/>
                  </a:ext>
                </a:extLst>
              </p:cNvPr>
              <p:cNvSpPr/>
              <p:nvPr/>
            </p:nvSpPr>
            <p:spPr>
              <a:xfrm>
                <a:off x="5793283" y="870284"/>
                <a:ext cx="152948" cy="152948"/>
              </a:xfrm>
              <a:prstGeom prst="ellipse">
                <a:avLst/>
              </a:prstGeom>
              <a:solidFill>
                <a:schemeClr val="tx1">
                  <a:lumMod val="65000"/>
                  <a:lumOff val="35000"/>
                </a:schemeClr>
              </a:solidFill>
              <a:ln>
                <a:noFill/>
              </a:ln>
              <a:effectLst>
                <a:innerShdw blurRad="63500" dist="50800" dir="10800000">
                  <a:prstClr val="black">
                    <a:alpha val="50000"/>
                  </a:prstClr>
                </a:inn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0" name="Group 29">
                <a:extLst>
                  <a:ext uri="{FF2B5EF4-FFF2-40B4-BE49-F238E27FC236}">
                    <a16:creationId xmlns:a16="http://schemas.microsoft.com/office/drawing/2014/main" id="{8A981A3C-1E00-40DD-959D-322947B3C924}"/>
                  </a:ext>
                </a:extLst>
              </p:cNvPr>
              <p:cNvGrpSpPr/>
              <p:nvPr/>
            </p:nvGrpSpPr>
            <p:grpSpPr>
              <a:xfrm>
                <a:off x="5869757" y="887802"/>
                <a:ext cx="449412" cy="120988"/>
                <a:chOff x="5869757" y="887802"/>
                <a:chExt cx="449412" cy="120988"/>
              </a:xfrm>
            </p:grpSpPr>
            <p:sp>
              <p:nvSpPr>
                <p:cNvPr id="31" name="Rectangle: Rounded Corners 30">
                  <a:extLst>
                    <a:ext uri="{FF2B5EF4-FFF2-40B4-BE49-F238E27FC236}">
                      <a16:creationId xmlns:a16="http://schemas.microsoft.com/office/drawing/2014/main" id="{26A9D1DD-5CA1-4258-82E1-C1D05F5C016E}"/>
                    </a:ext>
                  </a:extLst>
                </p:cNvPr>
                <p:cNvSpPr/>
                <p:nvPr/>
              </p:nvSpPr>
              <p:spPr>
                <a:xfrm>
                  <a:off x="5869757" y="887802"/>
                  <a:ext cx="446963" cy="45719"/>
                </a:xfrm>
                <a:prstGeom prst="roundRect">
                  <a:avLst/>
                </a:prstGeom>
                <a:solidFill>
                  <a:srgbClr val="FFFFFF"/>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Rounded Corners 31">
                  <a:extLst>
                    <a:ext uri="{FF2B5EF4-FFF2-40B4-BE49-F238E27FC236}">
                      <a16:creationId xmlns:a16="http://schemas.microsoft.com/office/drawing/2014/main" id="{CC824339-8175-4CDD-B062-C59CDA488F5F}"/>
                    </a:ext>
                  </a:extLst>
                </p:cNvPr>
                <p:cNvSpPr/>
                <p:nvPr/>
              </p:nvSpPr>
              <p:spPr>
                <a:xfrm>
                  <a:off x="5873175" y="963071"/>
                  <a:ext cx="445994" cy="45719"/>
                </a:xfrm>
                <a:prstGeom prst="roundRect">
                  <a:avLst/>
                </a:prstGeom>
                <a:solidFill>
                  <a:srgbClr val="FFFFFF"/>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33" name="Group 32">
              <a:extLst>
                <a:ext uri="{FF2B5EF4-FFF2-40B4-BE49-F238E27FC236}">
                  <a16:creationId xmlns:a16="http://schemas.microsoft.com/office/drawing/2014/main" id="{D3D036D9-35A2-4DBD-8FB7-49826CD5CAA1}"/>
                </a:ext>
              </a:extLst>
            </p:cNvPr>
            <p:cNvGrpSpPr/>
            <p:nvPr/>
          </p:nvGrpSpPr>
          <p:grpSpPr>
            <a:xfrm>
              <a:off x="5808660" y="2517588"/>
              <a:ext cx="609520" cy="152948"/>
              <a:chOff x="5793283" y="870284"/>
              <a:chExt cx="609520" cy="152948"/>
            </a:xfrm>
          </p:grpSpPr>
          <p:sp>
            <p:nvSpPr>
              <p:cNvPr id="34" name="Oval 33">
                <a:extLst>
                  <a:ext uri="{FF2B5EF4-FFF2-40B4-BE49-F238E27FC236}">
                    <a16:creationId xmlns:a16="http://schemas.microsoft.com/office/drawing/2014/main" id="{DBD9E21E-4429-4DE4-B8A7-759B97640C8A}"/>
                  </a:ext>
                </a:extLst>
              </p:cNvPr>
              <p:cNvSpPr/>
              <p:nvPr/>
            </p:nvSpPr>
            <p:spPr>
              <a:xfrm>
                <a:off x="6249855" y="870284"/>
                <a:ext cx="152948" cy="152948"/>
              </a:xfrm>
              <a:prstGeom prst="ellipse">
                <a:avLst/>
              </a:prstGeom>
              <a:solidFill>
                <a:schemeClr val="tx1">
                  <a:lumMod val="65000"/>
                  <a:lumOff val="35000"/>
                </a:schemeClr>
              </a:solidFill>
              <a:ln>
                <a:noFill/>
              </a:ln>
              <a:effectLst>
                <a:innerShdw blurRad="63500" dist="50800">
                  <a:prstClr val="black">
                    <a:alpha val="50000"/>
                  </a:prstClr>
                </a:innerShdw>
              </a:effectLst>
              <a:scene3d>
                <a:camera prst="perspective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B54C4596-7480-4B36-BD87-2CD6E584797B}"/>
                  </a:ext>
                </a:extLst>
              </p:cNvPr>
              <p:cNvSpPr/>
              <p:nvPr/>
            </p:nvSpPr>
            <p:spPr>
              <a:xfrm>
                <a:off x="5793283" y="870284"/>
                <a:ext cx="152948" cy="152948"/>
              </a:xfrm>
              <a:prstGeom prst="ellipse">
                <a:avLst/>
              </a:prstGeom>
              <a:solidFill>
                <a:schemeClr val="tx1">
                  <a:lumMod val="65000"/>
                  <a:lumOff val="35000"/>
                </a:schemeClr>
              </a:solidFill>
              <a:ln>
                <a:noFill/>
              </a:ln>
              <a:effectLst>
                <a:innerShdw blurRad="63500" dist="50800" dir="10800000">
                  <a:prstClr val="black">
                    <a:alpha val="50000"/>
                  </a:prstClr>
                </a:inn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6" name="Group 35">
                <a:extLst>
                  <a:ext uri="{FF2B5EF4-FFF2-40B4-BE49-F238E27FC236}">
                    <a16:creationId xmlns:a16="http://schemas.microsoft.com/office/drawing/2014/main" id="{24434BA4-43E0-4034-B389-EB4F0DB98A6C}"/>
                  </a:ext>
                </a:extLst>
              </p:cNvPr>
              <p:cNvGrpSpPr/>
              <p:nvPr/>
            </p:nvGrpSpPr>
            <p:grpSpPr>
              <a:xfrm>
                <a:off x="5869757" y="887802"/>
                <a:ext cx="449412" cy="120988"/>
                <a:chOff x="5869757" y="887802"/>
                <a:chExt cx="449412" cy="120988"/>
              </a:xfrm>
            </p:grpSpPr>
            <p:sp>
              <p:nvSpPr>
                <p:cNvPr id="37" name="Rectangle: Rounded Corners 36">
                  <a:extLst>
                    <a:ext uri="{FF2B5EF4-FFF2-40B4-BE49-F238E27FC236}">
                      <a16:creationId xmlns:a16="http://schemas.microsoft.com/office/drawing/2014/main" id="{E9774A72-85C8-4CDB-B3E5-0E54B5A1DAF7}"/>
                    </a:ext>
                  </a:extLst>
                </p:cNvPr>
                <p:cNvSpPr/>
                <p:nvPr/>
              </p:nvSpPr>
              <p:spPr>
                <a:xfrm>
                  <a:off x="5869757" y="887802"/>
                  <a:ext cx="446963" cy="45719"/>
                </a:xfrm>
                <a:prstGeom prst="roundRect">
                  <a:avLst/>
                </a:prstGeom>
                <a:solidFill>
                  <a:srgbClr val="FFFFFF"/>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Rounded Corners 37">
                  <a:extLst>
                    <a:ext uri="{FF2B5EF4-FFF2-40B4-BE49-F238E27FC236}">
                      <a16:creationId xmlns:a16="http://schemas.microsoft.com/office/drawing/2014/main" id="{5D0C0C5E-4424-48F2-A04F-B1935D6D0179}"/>
                    </a:ext>
                  </a:extLst>
                </p:cNvPr>
                <p:cNvSpPr/>
                <p:nvPr/>
              </p:nvSpPr>
              <p:spPr>
                <a:xfrm>
                  <a:off x="5873175" y="963071"/>
                  <a:ext cx="445994" cy="45719"/>
                </a:xfrm>
                <a:prstGeom prst="roundRect">
                  <a:avLst/>
                </a:prstGeom>
                <a:solidFill>
                  <a:srgbClr val="FFFFFF"/>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39" name="Group 38">
              <a:extLst>
                <a:ext uri="{FF2B5EF4-FFF2-40B4-BE49-F238E27FC236}">
                  <a16:creationId xmlns:a16="http://schemas.microsoft.com/office/drawing/2014/main" id="{26DBC52E-3D40-4F47-A88E-ABDE8735F041}"/>
                </a:ext>
              </a:extLst>
            </p:cNvPr>
            <p:cNvGrpSpPr/>
            <p:nvPr/>
          </p:nvGrpSpPr>
          <p:grpSpPr>
            <a:xfrm>
              <a:off x="5808660" y="2929414"/>
              <a:ext cx="609520" cy="152948"/>
              <a:chOff x="5793283" y="870284"/>
              <a:chExt cx="609520" cy="152948"/>
            </a:xfrm>
          </p:grpSpPr>
          <p:sp>
            <p:nvSpPr>
              <p:cNvPr id="40" name="Oval 39">
                <a:extLst>
                  <a:ext uri="{FF2B5EF4-FFF2-40B4-BE49-F238E27FC236}">
                    <a16:creationId xmlns:a16="http://schemas.microsoft.com/office/drawing/2014/main" id="{BBFC164D-96C4-42FC-909C-70602EF33678}"/>
                  </a:ext>
                </a:extLst>
              </p:cNvPr>
              <p:cNvSpPr/>
              <p:nvPr/>
            </p:nvSpPr>
            <p:spPr>
              <a:xfrm>
                <a:off x="6249855" y="870284"/>
                <a:ext cx="152948" cy="152948"/>
              </a:xfrm>
              <a:prstGeom prst="ellipse">
                <a:avLst/>
              </a:prstGeom>
              <a:solidFill>
                <a:schemeClr val="tx1">
                  <a:lumMod val="65000"/>
                  <a:lumOff val="35000"/>
                </a:schemeClr>
              </a:solidFill>
              <a:ln>
                <a:noFill/>
              </a:ln>
              <a:effectLst>
                <a:innerShdw blurRad="63500" dist="50800">
                  <a:prstClr val="black">
                    <a:alpha val="50000"/>
                  </a:prstClr>
                </a:innerShdw>
              </a:effectLst>
              <a:scene3d>
                <a:camera prst="perspective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Oval 40">
                <a:extLst>
                  <a:ext uri="{FF2B5EF4-FFF2-40B4-BE49-F238E27FC236}">
                    <a16:creationId xmlns:a16="http://schemas.microsoft.com/office/drawing/2014/main" id="{6CBC3157-546D-456E-8260-410D49DD8350}"/>
                  </a:ext>
                </a:extLst>
              </p:cNvPr>
              <p:cNvSpPr/>
              <p:nvPr/>
            </p:nvSpPr>
            <p:spPr>
              <a:xfrm>
                <a:off x="5793283" y="870284"/>
                <a:ext cx="152948" cy="152948"/>
              </a:xfrm>
              <a:prstGeom prst="ellipse">
                <a:avLst/>
              </a:prstGeom>
              <a:solidFill>
                <a:schemeClr val="tx1">
                  <a:lumMod val="65000"/>
                  <a:lumOff val="35000"/>
                </a:schemeClr>
              </a:solidFill>
              <a:ln>
                <a:noFill/>
              </a:ln>
              <a:effectLst>
                <a:innerShdw blurRad="63500" dist="50800" dir="10800000">
                  <a:prstClr val="black">
                    <a:alpha val="50000"/>
                  </a:prstClr>
                </a:inn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2" name="Group 41">
                <a:extLst>
                  <a:ext uri="{FF2B5EF4-FFF2-40B4-BE49-F238E27FC236}">
                    <a16:creationId xmlns:a16="http://schemas.microsoft.com/office/drawing/2014/main" id="{B27510D3-FA5D-4282-89D1-99B376491071}"/>
                  </a:ext>
                </a:extLst>
              </p:cNvPr>
              <p:cNvGrpSpPr/>
              <p:nvPr/>
            </p:nvGrpSpPr>
            <p:grpSpPr>
              <a:xfrm>
                <a:off x="5869757" y="887802"/>
                <a:ext cx="449412" cy="120988"/>
                <a:chOff x="5869757" y="887802"/>
                <a:chExt cx="449412" cy="120988"/>
              </a:xfrm>
            </p:grpSpPr>
            <p:sp>
              <p:nvSpPr>
                <p:cNvPr id="43" name="Rectangle: Rounded Corners 42">
                  <a:extLst>
                    <a:ext uri="{FF2B5EF4-FFF2-40B4-BE49-F238E27FC236}">
                      <a16:creationId xmlns:a16="http://schemas.microsoft.com/office/drawing/2014/main" id="{791D557B-2993-438D-AB4A-052F3DE77AEA}"/>
                    </a:ext>
                  </a:extLst>
                </p:cNvPr>
                <p:cNvSpPr/>
                <p:nvPr/>
              </p:nvSpPr>
              <p:spPr>
                <a:xfrm>
                  <a:off x="5869757" y="887802"/>
                  <a:ext cx="446963" cy="45719"/>
                </a:xfrm>
                <a:prstGeom prst="roundRect">
                  <a:avLst/>
                </a:prstGeom>
                <a:solidFill>
                  <a:srgbClr val="FFFFFF"/>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Rounded Corners 43">
                  <a:extLst>
                    <a:ext uri="{FF2B5EF4-FFF2-40B4-BE49-F238E27FC236}">
                      <a16:creationId xmlns:a16="http://schemas.microsoft.com/office/drawing/2014/main" id="{2377357F-2328-4E28-B408-13A314AE183C}"/>
                    </a:ext>
                  </a:extLst>
                </p:cNvPr>
                <p:cNvSpPr/>
                <p:nvPr/>
              </p:nvSpPr>
              <p:spPr>
                <a:xfrm>
                  <a:off x="5873175" y="963071"/>
                  <a:ext cx="445994" cy="45719"/>
                </a:xfrm>
                <a:prstGeom prst="roundRect">
                  <a:avLst/>
                </a:prstGeom>
                <a:solidFill>
                  <a:srgbClr val="FFFFFF"/>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45" name="Group 44">
              <a:extLst>
                <a:ext uri="{FF2B5EF4-FFF2-40B4-BE49-F238E27FC236}">
                  <a16:creationId xmlns:a16="http://schemas.microsoft.com/office/drawing/2014/main" id="{2B3E074A-B590-47A2-9F0A-F526472DBD5F}"/>
                </a:ext>
              </a:extLst>
            </p:cNvPr>
            <p:cNvGrpSpPr/>
            <p:nvPr/>
          </p:nvGrpSpPr>
          <p:grpSpPr>
            <a:xfrm>
              <a:off x="5808660" y="3341240"/>
              <a:ext cx="609520" cy="152948"/>
              <a:chOff x="5793283" y="870284"/>
              <a:chExt cx="609520" cy="152948"/>
            </a:xfrm>
          </p:grpSpPr>
          <p:sp>
            <p:nvSpPr>
              <p:cNvPr id="46" name="Oval 45">
                <a:extLst>
                  <a:ext uri="{FF2B5EF4-FFF2-40B4-BE49-F238E27FC236}">
                    <a16:creationId xmlns:a16="http://schemas.microsoft.com/office/drawing/2014/main" id="{1EED4FCA-ED65-47EF-B95B-F7BD379C52B0}"/>
                  </a:ext>
                </a:extLst>
              </p:cNvPr>
              <p:cNvSpPr/>
              <p:nvPr/>
            </p:nvSpPr>
            <p:spPr>
              <a:xfrm>
                <a:off x="6249855" y="870284"/>
                <a:ext cx="152948" cy="152948"/>
              </a:xfrm>
              <a:prstGeom prst="ellipse">
                <a:avLst/>
              </a:prstGeom>
              <a:solidFill>
                <a:schemeClr val="tx1">
                  <a:lumMod val="65000"/>
                  <a:lumOff val="35000"/>
                </a:schemeClr>
              </a:solidFill>
              <a:ln>
                <a:noFill/>
              </a:ln>
              <a:effectLst>
                <a:innerShdw blurRad="63500" dist="50800">
                  <a:prstClr val="black">
                    <a:alpha val="50000"/>
                  </a:prstClr>
                </a:innerShdw>
              </a:effectLst>
              <a:scene3d>
                <a:camera prst="perspective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Oval 46">
                <a:extLst>
                  <a:ext uri="{FF2B5EF4-FFF2-40B4-BE49-F238E27FC236}">
                    <a16:creationId xmlns:a16="http://schemas.microsoft.com/office/drawing/2014/main" id="{3469BE45-1D99-4045-8590-947C88961794}"/>
                  </a:ext>
                </a:extLst>
              </p:cNvPr>
              <p:cNvSpPr/>
              <p:nvPr/>
            </p:nvSpPr>
            <p:spPr>
              <a:xfrm>
                <a:off x="5793283" y="870284"/>
                <a:ext cx="152948" cy="152948"/>
              </a:xfrm>
              <a:prstGeom prst="ellipse">
                <a:avLst/>
              </a:prstGeom>
              <a:solidFill>
                <a:schemeClr val="tx1">
                  <a:lumMod val="65000"/>
                  <a:lumOff val="35000"/>
                </a:schemeClr>
              </a:solidFill>
              <a:ln>
                <a:noFill/>
              </a:ln>
              <a:effectLst>
                <a:innerShdw blurRad="63500" dist="50800" dir="10800000">
                  <a:prstClr val="black">
                    <a:alpha val="50000"/>
                  </a:prstClr>
                </a:inn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8" name="Group 47">
                <a:extLst>
                  <a:ext uri="{FF2B5EF4-FFF2-40B4-BE49-F238E27FC236}">
                    <a16:creationId xmlns:a16="http://schemas.microsoft.com/office/drawing/2014/main" id="{A5EF357D-0546-4342-BAE4-A3FBAB0D8D05}"/>
                  </a:ext>
                </a:extLst>
              </p:cNvPr>
              <p:cNvGrpSpPr/>
              <p:nvPr/>
            </p:nvGrpSpPr>
            <p:grpSpPr>
              <a:xfrm>
                <a:off x="5869757" y="887802"/>
                <a:ext cx="449412" cy="120988"/>
                <a:chOff x="5869757" y="887802"/>
                <a:chExt cx="449412" cy="120988"/>
              </a:xfrm>
            </p:grpSpPr>
            <p:sp>
              <p:nvSpPr>
                <p:cNvPr id="49" name="Rectangle: Rounded Corners 48">
                  <a:extLst>
                    <a:ext uri="{FF2B5EF4-FFF2-40B4-BE49-F238E27FC236}">
                      <a16:creationId xmlns:a16="http://schemas.microsoft.com/office/drawing/2014/main" id="{B2785B5F-F030-44F1-B898-BC19FB9C7EFF}"/>
                    </a:ext>
                  </a:extLst>
                </p:cNvPr>
                <p:cNvSpPr/>
                <p:nvPr/>
              </p:nvSpPr>
              <p:spPr>
                <a:xfrm>
                  <a:off x="5869757" y="887802"/>
                  <a:ext cx="446963" cy="45719"/>
                </a:xfrm>
                <a:prstGeom prst="roundRect">
                  <a:avLst/>
                </a:prstGeom>
                <a:solidFill>
                  <a:srgbClr val="FFFFFF"/>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ectangle: Rounded Corners 49">
                  <a:extLst>
                    <a:ext uri="{FF2B5EF4-FFF2-40B4-BE49-F238E27FC236}">
                      <a16:creationId xmlns:a16="http://schemas.microsoft.com/office/drawing/2014/main" id="{0324873C-EEBE-4526-96CE-FACAE1D93CFC}"/>
                    </a:ext>
                  </a:extLst>
                </p:cNvPr>
                <p:cNvSpPr/>
                <p:nvPr/>
              </p:nvSpPr>
              <p:spPr>
                <a:xfrm>
                  <a:off x="5873175" y="963071"/>
                  <a:ext cx="445994" cy="45719"/>
                </a:xfrm>
                <a:prstGeom prst="roundRect">
                  <a:avLst/>
                </a:prstGeom>
                <a:solidFill>
                  <a:srgbClr val="FFFFFF"/>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51" name="Group 50">
              <a:extLst>
                <a:ext uri="{FF2B5EF4-FFF2-40B4-BE49-F238E27FC236}">
                  <a16:creationId xmlns:a16="http://schemas.microsoft.com/office/drawing/2014/main" id="{3B7D523D-A018-48B7-AE8A-B6BBE7A93C3E}"/>
                </a:ext>
              </a:extLst>
            </p:cNvPr>
            <p:cNvGrpSpPr/>
            <p:nvPr/>
          </p:nvGrpSpPr>
          <p:grpSpPr>
            <a:xfrm>
              <a:off x="5808660" y="3753066"/>
              <a:ext cx="609520" cy="152948"/>
              <a:chOff x="5793283" y="870284"/>
              <a:chExt cx="609520" cy="152948"/>
            </a:xfrm>
          </p:grpSpPr>
          <p:sp>
            <p:nvSpPr>
              <p:cNvPr id="52" name="Oval 51">
                <a:extLst>
                  <a:ext uri="{FF2B5EF4-FFF2-40B4-BE49-F238E27FC236}">
                    <a16:creationId xmlns:a16="http://schemas.microsoft.com/office/drawing/2014/main" id="{40A302E5-52F4-4A96-9473-C772E7E56EFD}"/>
                  </a:ext>
                </a:extLst>
              </p:cNvPr>
              <p:cNvSpPr/>
              <p:nvPr/>
            </p:nvSpPr>
            <p:spPr>
              <a:xfrm>
                <a:off x="6249855" y="870284"/>
                <a:ext cx="152948" cy="152948"/>
              </a:xfrm>
              <a:prstGeom prst="ellipse">
                <a:avLst/>
              </a:prstGeom>
              <a:solidFill>
                <a:schemeClr val="tx1">
                  <a:lumMod val="65000"/>
                  <a:lumOff val="35000"/>
                </a:schemeClr>
              </a:solidFill>
              <a:ln>
                <a:noFill/>
              </a:ln>
              <a:effectLst>
                <a:innerShdw blurRad="63500" dist="50800">
                  <a:prstClr val="black">
                    <a:alpha val="50000"/>
                  </a:prstClr>
                </a:innerShdw>
              </a:effectLst>
              <a:scene3d>
                <a:camera prst="perspective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Oval 52">
                <a:extLst>
                  <a:ext uri="{FF2B5EF4-FFF2-40B4-BE49-F238E27FC236}">
                    <a16:creationId xmlns:a16="http://schemas.microsoft.com/office/drawing/2014/main" id="{669B4864-1D1E-4FC9-B90D-48660779B8B5}"/>
                  </a:ext>
                </a:extLst>
              </p:cNvPr>
              <p:cNvSpPr/>
              <p:nvPr/>
            </p:nvSpPr>
            <p:spPr>
              <a:xfrm>
                <a:off x="5793283" y="870284"/>
                <a:ext cx="152948" cy="152948"/>
              </a:xfrm>
              <a:prstGeom prst="ellipse">
                <a:avLst/>
              </a:prstGeom>
              <a:solidFill>
                <a:schemeClr val="tx1">
                  <a:lumMod val="65000"/>
                  <a:lumOff val="35000"/>
                </a:schemeClr>
              </a:solidFill>
              <a:ln>
                <a:noFill/>
              </a:ln>
              <a:effectLst>
                <a:innerShdw blurRad="63500" dist="50800" dir="10800000">
                  <a:prstClr val="black">
                    <a:alpha val="50000"/>
                  </a:prstClr>
                </a:inn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4" name="Group 53">
                <a:extLst>
                  <a:ext uri="{FF2B5EF4-FFF2-40B4-BE49-F238E27FC236}">
                    <a16:creationId xmlns:a16="http://schemas.microsoft.com/office/drawing/2014/main" id="{D52A3B7E-195F-4A7A-9E80-6807D8CC025A}"/>
                  </a:ext>
                </a:extLst>
              </p:cNvPr>
              <p:cNvGrpSpPr/>
              <p:nvPr/>
            </p:nvGrpSpPr>
            <p:grpSpPr>
              <a:xfrm>
                <a:off x="5869757" y="887802"/>
                <a:ext cx="449412" cy="120988"/>
                <a:chOff x="5869757" y="887802"/>
                <a:chExt cx="449412" cy="120988"/>
              </a:xfrm>
            </p:grpSpPr>
            <p:sp>
              <p:nvSpPr>
                <p:cNvPr id="55" name="Rectangle: Rounded Corners 54">
                  <a:extLst>
                    <a:ext uri="{FF2B5EF4-FFF2-40B4-BE49-F238E27FC236}">
                      <a16:creationId xmlns:a16="http://schemas.microsoft.com/office/drawing/2014/main" id="{9142197D-A0DA-43B4-BD3F-F6DA136B0647}"/>
                    </a:ext>
                  </a:extLst>
                </p:cNvPr>
                <p:cNvSpPr/>
                <p:nvPr/>
              </p:nvSpPr>
              <p:spPr>
                <a:xfrm>
                  <a:off x="5869757" y="887802"/>
                  <a:ext cx="446963" cy="45719"/>
                </a:xfrm>
                <a:prstGeom prst="roundRect">
                  <a:avLst/>
                </a:prstGeom>
                <a:solidFill>
                  <a:srgbClr val="FFFFFF"/>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Rectangle: Rounded Corners 55">
                  <a:extLst>
                    <a:ext uri="{FF2B5EF4-FFF2-40B4-BE49-F238E27FC236}">
                      <a16:creationId xmlns:a16="http://schemas.microsoft.com/office/drawing/2014/main" id="{3B2B0362-3892-482B-9625-D6C4699D15D1}"/>
                    </a:ext>
                  </a:extLst>
                </p:cNvPr>
                <p:cNvSpPr/>
                <p:nvPr/>
              </p:nvSpPr>
              <p:spPr>
                <a:xfrm>
                  <a:off x="5873175" y="963071"/>
                  <a:ext cx="445994" cy="45719"/>
                </a:xfrm>
                <a:prstGeom prst="roundRect">
                  <a:avLst/>
                </a:prstGeom>
                <a:solidFill>
                  <a:srgbClr val="FFFFFF"/>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57" name="Group 56">
              <a:extLst>
                <a:ext uri="{FF2B5EF4-FFF2-40B4-BE49-F238E27FC236}">
                  <a16:creationId xmlns:a16="http://schemas.microsoft.com/office/drawing/2014/main" id="{22A74295-CCC3-4D70-8A78-2401856A8922}"/>
                </a:ext>
              </a:extLst>
            </p:cNvPr>
            <p:cNvGrpSpPr/>
            <p:nvPr/>
          </p:nvGrpSpPr>
          <p:grpSpPr>
            <a:xfrm>
              <a:off x="5808660" y="4164892"/>
              <a:ext cx="609520" cy="152948"/>
              <a:chOff x="5793283" y="870284"/>
              <a:chExt cx="609520" cy="152948"/>
            </a:xfrm>
          </p:grpSpPr>
          <p:sp>
            <p:nvSpPr>
              <p:cNvPr id="58" name="Oval 57">
                <a:extLst>
                  <a:ext uri="{FF2B5EF4-FFF2-40B4-BE49-F238E27FC236}">
                    <a16:creationId xmlns:a16="http://schemas.microsoft.com/office/drawing/2014/main" id="{D0634C38-0051-410B-838B-CC37C44925B3}"/>
                  </a:ext>
                </a:extLst>
              </p:cNvPr>
              <p:cNvSpPr/>
              <p:nvPr/>
            </p:nvSpPr>
            <p:spPr>
              <a:xfrm>
                <a:off x="6249855" y="870284"/>
                <a:ext cx="152948" cy="152948"/>
              </a:xfrm>
              <a:prstGeom prst="ellipse">
                <a:avLst/>
              </a:prstGeom>
              <a:solidFill>
                <a:schemeClr val="tx1">
                  <a:lumMod val="65000"/>
                  <a:lumOff val="35000"/>
                </a:schemeClr>
              </a:solidFill>
              <a:ln>
                <a:noFill/>
              </a:ln>
              <a:effectLst>
                <a:innerShdw blurRad="63500" dist="50800">
                  <a:prstClr val="black">
                    <a:alpha val="50000"/>
                  </a:prstClr>
                </a:innerShdw>
              </a:effectLst>
              <a:scene3d>
                <a:camera prst="perspective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Oval 58">
                <a:extLst>
                  <a:ext uri="{FF2B5EF4-FFF2-40B4-BE49-F238E27FC236}">
                    <a16:creationId xmlns:a16="http://schemas.microsoft.com/office/drawing/2014/main" id="{C867F2E4-AB3A-4B90-85A0-957858DC78EB}"/>
                  </a:ext>
                </a:extLst>
              </p:cNvPr>
              <p:cNvSpPr/>
              <p:nvPr/>
            </p:nvSpPr>
            <p:spPr>
              <a:xfrm>
                <a:off x="5793283" y="870284"/>
                <a:ext cx="152948" cy="152948"/>
              </a:xfrm>
              <a:prstGeom prst="ellipse">
                <a:avLst/>
              </a:prstGeom>
              <a:solidFill>
                <a:schemeClr val="tx1">
                  <a:lumMod val="65000"/>
                  <a:lumOff val="35000"/>
                </a:schemeClr>
              </a:solidFill>
              <a:ln>
                <a:noFill/>
              </a:ln>
              <a:effectLst>
                <a:innerShdw blurRad="63500" dist="50800" dir="10800000">
                  <a:prstClr val="black">
                    <a:alpha val="50000"/>
                  </a:prstClr>
                </a:inn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0" name="Group 59">
                <a:extLst>
                  <a:ext uri="{FF2B5EF4-FFF2-40B4-BE49-F238E27FC236}">
                    <a16:creationId xmlns:a16="http://schemas.microsoft.com/office/drawing/2014/main" id="{35F9B2A9-B5F5-4EA1-A1BB-59BF8B497B9C}"/>
                  </a:ext>
                </a:extLst>
              </p:cNvPr>
              <p:cNvGrpSpPr/>
              <p:nvPr/>
            </p:nvGrpSpPr>
            <p:grpSpPr>
              <a:xfrm>
                <a:off x="5869757" y="887802"/>
                <a:ext cx="449412" cy="120988"/>
                <a:chOff x="5869757" y="887802"/>
                <a:chExt cx="449412" cy="120988"/>
              </a:xfrm>
            </p:grpSpPr>
            <p:sp>
              <p:nvSpPr>
                <p:cNvPr id="61" name="Rectangle: Rounded Corners 60">
                  <a:extLst>
                    <a:ext uri="{FF2B5EF4-FFF2-40B4-BE49-F238E27FC236}">
                      <a16:creationId xmlns:a16="http://schemas.microsoft.com/office/drawing/2014/main" id="{406756C3-7525-41A1-A53D-A5CFED246631}"/>
                    </a:ext>
                  </a:extLst>
                </p:cNvPr>
                <p:cNvSpPr/>
                <p:nvPr/>
              </p:nvSpPr>
              <p:spPr>
                <a:xfrm>
                  <a:off x="5869757" y="887802"/>
                  <a:ext cx="446963" cy="45719"/>
                </a:xfrm>
                <a:prstGeom prst="roundRect">
                  <a:avLst/>
                </a:prstGeom>
                <a:solidFill>
                  <a:srgbClr val="FFFFFF"/>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Rectangle: Rounded Corners 61">
                  <a:extLst>
                    <a:ext uri="{FF2B5EF4-FFF2-40B4-BE49-F238E27FC236}">
                      <a16:creationId xmlns:a16="http://schemas.microsoft.com/office/drawing/2014/main" id="{19A8A866-3897-4640-B0E5-4012D125FA34}"/>
                    </a:ext>
                  </a:extLst>
                </p:cNvPr>
                <p:cNvSpPr/>
                <p:nvPr/>
              </p:nvSpPr>
              <p:spPr>
                <a:xfrm>
                  <a:off x="5873175" y="963071"/>
                  <a:ext cx="445994" cy="45719"/>
                </a:xfrm>
                <a:prstGeom prst="roundRect">
                  <a:avLst/>
                </a:prstGeom>
                <a:solidFill>
                  <a:srgbClr val="FFFFFF"/>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63" name="Group 62">
              <a:extLst>
                <a:ext uri="{FF2B5EF4-FFF2-40B4-BE49-F238E27FC236}">
                  <a16:creationId xmlns:a16="http://schemas.microsoft.com/office/drawing/2014/main" id="{5FE29CE8-AD5E-4A3D-9564-B420FDDACA13}"/>
                </a:ext>
              </a:extLst>
            </p:cNvPr>
            <p:cNvGrpSpPr/>
            <p:nvPr/>
          </p:nvGrpSpPr>
          <p:grpSpPr>
            <a:xfrm>
              <a:off x="5808660" y="4576718"/>
              <a:ext cx="609520" cy="152948"/>
              <a:chOff x="5793283" y="870284"/>
              <a:chExt cx="609520" cy="152948"/>
            </a:xfrm>
          </p:grpSpPr>
          <p:sp>
            <p:nvSpPr>
              <p:cNvPr id="64" name="Oval 63">
                <a:extLst>
                  <a:ext uri="{FF2B5EF4-FFF2-40B4-BE49-F238E27FC236}">
                    <a16:creationId xmlns:a16="http://schemas.microsoft.com/office/drawing/2014/main" id="{74587D69-4493-4824-BA9D-F2CA7423B52D}"/>
                  </a:ext>
                </a:extLst>
              </p:cNvPr>
              <p:cNvSpPr/>
              <p:nvPr/>
            </p:nvSpPr>
            <p:spPr>
              <a:xfrm>
                <a:off x="6249855" y="870284"/>
                <a:ext cx="152948" cy="152948"/>
              </a:xfrm>
              <a:prstGeom prst="ellipse">
                <a:avLst/>
              </a:prstGeom>
              <a:solidFill>
                <a:schemeClr val="tx1">
                  <a:lumMod val="65000"/>
                  <a:lumOff val="35000"/>
                </a:schemeClr>
              </a:solidFill>
              <a:ln>
                <a:noFill/>
              </a:ln>
              <a:effectLst>
                <a:innerShdw blurRad="63500" dist="50800">
                  <a:prstClr val="black">
                    <a:alpha val="50000"/>
                  </a:prstClr>
                </a:innerShdw>
              </a:effectLst>
              <a:scene3d>
                <a:camera prst="perspective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Oval 64">
                <a:extLst>
                  <a:ext uri="{FF2B5EF4-FFF2-40B4-BE49-F238E27FC236}">
                    <a16:creationId xmlns:a16="http://schemas.microsoft.com/office/drawing/2014/main" id="{95C2E3D9-E977-4486-B030-6BA5A79C74CD}"/>
                  </a:ext>
                </a:extLst>
              </p:cNvPr>
              <p:cNvSpPr/>
              <p:nvPr/>
            </p:nvSpPr>
            <p:spPr>
              <a:xfrm>
                <a:off x="5793283" y="870284"/>
                <a:ext cx="152948" cy="152948"/>
              </a:xfrm>
              <a:prstGeom prst="ellipse">
                <a:avLst/>
              </a:prstGeom>
              <a:solidFill>
                <a:schemeClr val="tx1">
                  <a:lumMod val="65000"/>
                  <a:lumOff val="35000"/>
                </a:schemeClr>
              </a:solidFill>
              <a:ln>
                <a:noFill/>
              </a:ln>
              <a:effectLst>
                <a:innerShdw blurRad="63500" dist="50800" dir="10800000">
                  <a:prstClr val="black">
                    <a:alpha val="50000"/>
                  </a:prstClr>
                </a:inn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6" name="Group 65">
                <a:extLst>
                  <a:ext uri="{FF2B5EF4-FFF2-40B4-BE49-F238E27FC236}">
                    <a16:creationId xmlns:a16="http://schemas.microsoft.com/office/drawing/2014/main" id="{7A658B12-5215-421C-A89C-7425A7FA3C38}"/>
                  </a:ext>
                </a:extLst>
              </p:cNvPr>
              <p:cNvGrpSpPr/>
              <p:nvPr/>
            </p:nvGrpSpPr>
            <p:grpSpPr>
              <a:xfrm>
                <a:off x="5869757" y="887802"/>
                <a:ext cx="449412" cy="120988"/>
                <a:chOff x="5869757" y="887802"/>
                <a:chExt cx="449412" cy="120988"/>
              </a:xfrm>
            </p:grpSpPr>
            <p:sp>
              <p:nvSpPr>
                <p:cNvPr id="67" name="Rectangle: Rounded Corners 66">
                  <a:extLst>
                    <a:ext uri="{FF2B5EF4-FFF2-40B4-BE49-F238E27FC236}">
                      <a16:creationId xmlns:a16="http://schemas.microsoft.com/office/drawing/2014/main" id="{7D0770EB-2990-4E25-8524-589E5DAD57BC}"/>
                    </a:ext>
                  </a:extLst>
                </p:cNvPr>
                <p:cNvSpPr/>
                <p:nvPr/>
              </p:nvSpPr>
              <p:spPr>
                <a:xfrm>
                  <a:off x="5869757" y="887802"/>
                  <a:ext cx="446963" cy="45719"/>
                </a:xfrm>
                <a:prstGeom prst="roundRect">
                  <a:avLst/>
                </a:prstGeom>
                <a:solidFill>
                  <a:srgbClr val="FFFFFF"/>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Rectangle: Rounded Corners 67">
                  <a:extLst>
                    <a:ext uri="{FF2B5EF4-FFF2-40B4-BE49-F238E27FC236}">
                      <a16:creationId xmlns:a16="http://schemas.microsoft.com/office/drawing/2014/main" id="{E57A80F5-3275-4BC7-8F53-47359ABD5664}"/>
                    </a:ext>
                  </a:extLst>
                </p:cNvPr>
                <p:cNvSpPr/>
                <p:nvPr/>
              </p:nvSpPr>
              <p:spPr>
                <a:xfrm>
                  <a:off x="5873175" y="963071"/>
                  <a:ext cx="445994" cy="45719"/>
                </a:xfrm>
                <a:prstGeom prst="roundRect">
                  <a:avLst/>
                </a:prstGeom>
                <a:solidFill>
                  <a:srgbClr val="FFFFFF"/>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69" name="Group 68">
              <a:extLst>
                <a:ext uri="{FF2B5EF4-FFF2-40B4-BE49-F238E27FC236}">
                  <a16:creationId xmlns:a16="http://schemas.microsoft.com/office/drawing/2014/main" id="{6097AE39-ECEE-4003-B921-1A3839AF623E}"/>
                </a:ext>
              </a:extLst>
            </p:cNvPr>
            <p:cNvGrpSpPr/>
            <p:nvPr/>
          </p:nvGrpSpPr>
          <p:grpSpPr>
            <a:xfrm>
              <a:off x="5808660" y="4988544"/>
              <a:ext cx="609520" cy="152948"/>
              <a:chOff x="5793283" y="870284"/>
              <a:chExt cx="609520" cy="152948"/>
            </a:xfrm>
          </p:grpSpPr>
          <p:sp>
            <p:nvSpPr>
              <p:cNvPr id="70" name="Oval 69">
                <a:extLst>
                  <a:ext uri="{FF2B5EF4-FFF2-40B4-BE49-F238E27FC236}">
                    <a16:creationId xmlns:a16="http://schemas.microsoft.com/office/drawing/2014/main" id="{55A5E813-81A0-4343-9B43-2F602E906375}"/>
                  </a:ext>
                </a:extLst>
              </p:cNvPr>
              <p:cNvSpPr/>
              <p:nvPr/>
            </p:nvSpPr>
            <p:spPr>
              <a:xfrm>
                <a:off x="6249855" y="870284"/>
                <a:ext cx="152948" cy="152948"/>
              </a:xfrm>
              <a:prstGeom prst="ellipse">
                <a:avLst/>
              </a:prstGeom>
              <a:solidFill>
                <a:schemeClr val="tx1">
                  <a:lumMod val="65000"/>
                  <a:lumOff val="35000"/>
                </a:schemeClr>
              </a:solidFill>
              <a:ln>
                <a:noFill/>
              </a:ln>
              <a:effectLst>
                <a:innerShdw blurRad="63500" dist="50800">
                  <a:prstClr val="black">
                    <a:alpha val="50000"/>
                  </a:prstClr>
                </a:innerShdw>
              </a:effectLst>
              <a:scene3d>
                <a:camera prst="perspective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Oval 70">
                <a:extLst>
                  <a:ext uri="{FF2B5EF4-FFF2-40B4-BE49-F238E27FC236}">
                    <a16:creationId xmlns:a16="http://schemas.microsoft.com/office/drawing/2014/main" id="{8D3C55AA-6C51-485B-9B4B-13C0F1CAE5E0}"/>
                  </a:ext>
                </a:extLst>
              </p:cNvPr>
              <p:cNvSpPr/>
              <p:nvPr/>
            </p:nvSpPr>
            <p:spPr>
              <a:xfrm>
                <a:off x="5793283" y="870284"/>
                <a:ext cx="152948" cy="152948"/>
              </a:xfrm>
              <a:prstGeom prst="ellipse">
                <a:avLst/>
              </a:prstGeom>
              <a:solidFill>
                <a:schemeClr val="tx1">
                  <a:lumMod val="65000"/>
                  <a:lumOff val="35000"/>
                </a:schemeClr>
              </a:solidFill>
              <a:ln>
                <a:noFill/>
              </a:ln>
              <a:effectLst>
                <a:innerShdw blurRad="63500" dist="50800" dir="10800000">
                  <a:prstClr val="black">
                    <a:alpha val="50000"/>
                  </a:prstClr>
                </a:inn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2" name="Group 71">
                <a:extLst>
                  <a:ext uri="{FF2B5EF4-FFF2-40B4-BE49-F238E27FC236}">
                    <a16:creationId xmlns:a16="http://schemas.microsoft.com/office/drawing/2014/main" id="{78152EB4-AE12-4DD3-A967-C08E0EA53362}"/>
                  </a:ext>
                </a:extLst>
              </p:cNvPr>
              <p:cNvGrpSpPr/>
              <p:nvPr/>
            </p:nvGrpSpPr>
            <p:grpSpPr>
              <a:xfrm>
                <a:off x="5869757" y="887802"/>
                <a:ext cx="449412" cy="120988"/>
                <a:chOff x="5869757" y="887802"/>
                <a:chExt cx="449412" cy="120988"/>
              </a:xfrm>
            </p:grpSpPr>
            <p:sp>
              <p:nvSpPr>
                <p:cNvPr id="73" name="Rectangle: Rounded Corners 72">
                  <a:extLst>
                    <a:ext uri="{FF2B5EF4-FFF2-40B4-BE49-F238E27FC236}">
                      <a16:creationId xmlns:a16="http://schemas.microsoft.com/office/drawing/2014/main" id="{84B34C67-A7DE-454E-A761-7D6413226790}"/>
                    </a:ext>
                  </a:extLst>
                </p:cNvPr>
                <p:cNvSpPr/>
                <p:nvPr/>
              </p:nvSpPr>
              <p:spPr>
                <a:xfrm>
                  <a:off x="5869757" y="887802"/>
                  <a:ext cx="446963" cy="45719"/>
                </a:xfrm>
                <a:prstGeom prst="roundRect">
                  <a:avLst/>
                </a:prstGeom>
                <a:solidFill>
                  <a:srgbClr val="FFFFFF"/>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Rectangle: Rounded Corners 73">
                  <a:extLst>
                    <a:ext uri="{FF2B5EF4-FFF2-40B4-BE49-F238E27FC236}">
                      <a16:creationId xmlns:a16="http://schemas.microsoft.com/office/drawing/2014/main" id="{A42F140D-9674-4EA1-8831-F90729C20DC4}"/>
                    </a:ext>
                  </a:extLst>
                </p:cNvPr>
                <p:cNvSpPr/>
                <p:nvPr/>
              </p:nvSpPr>
              <p:spPr>
                <a:xfrm>
                  <a:off x="5873175" y="963071"/>
                  <a:ext cx="445994" cy="45719"/>
                </a:xfrm>
                <a:prstGeom prst="roundRect">
                  <a:avLst/>
                </a:prstGeom>
                <a:solidFill>
                  <a:srgbClr val="FFFFFF"/>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75" name="Group 74">
              <a:extLst>
                <a:ext uri="{FF2B5EF4-FFF2-40B4-BE49-F238E27FC236}">
                  <a16:creationId xmlns:a16="http://schemas.microsoft.com/office/drawing/2014/main" id="{0FAC75C9-25E1-42EC-B411-CDB2A85C93D5}"/>
                </a:ext>
              </a:extLst>
            </p:cNvPr>
            <p:cNvGrpSpPr/>
            <p:nvPr/>
          </p:nvGrpSpPr>
          <p:grpSpPr>
            <a:xfrm>
              <a:off x="5808660" y="5400370"/>
              <a:ext cx="609520" cy="152948"/>
              <a:chOff x="5793283" y="870284"/>
              <a:chExt cx="609520" cy="152948"/>
            </a:xfrm>
          </p:grpSpPr>
          <p:sp>
            <p:nvSpPr>
              <p:cNvPr id="76" name="Oval 75">
                <a:extLst>
                  <a:ext uri="{FF2B5EF4-FFF2-40B4-BE49-F238E27FC236}">
                    <a16:creationId xmlns:a16="http://schemas.microsoft.com/office/drawing/2014/main" id="{F4432236-A631-42AB-B95F-84C245E1BD6B}"/>
                  </a:ext>
                </a:extLst>
              </p:cNvPr>
              <p:cNvSpPr/>
              <p:nvPr/>
            </p:nvSpPr>
            <p:spPr>
              <a:xfrm>
                <a:off x="6249855" y="870284"/>
                <a:ext cx="152948" cy="152948"/>
              </a:xfrm>
              <a:prstGeom prst="ellipse">
                <a:avLst/>
              </a:prstGeom>
              <a:solidFill>
                <a:schemeClr val="tx1">
                  <a:lumMod val="65000"/>
                  <a:lumOff val="35000"/>
                </a:schemeClr>
              </a:solidFill>
              <a:ln>
                <a:noFill/>
              </a:ln>
              <a:effectLst>
                <a:innerShdw blurRad="63500" dist="50800">
                  <a:prstClr val="black">
                    <a:alpha val="50000"/>
                  </a:prstClr>
                </a:innerShdw>
              </a:effectLst>
              <a:scene3d>
                <a:camera prst="perspective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Oval 76">
                <a:extLst>
                  <a:ext uri="{FF2B5EF4-FFF2-40B4-BE49-F238E27FC236}">
                    <a16:creationId xmlns:a16="http://schemas.microsoft.com/office/drawing/2014/main" id="{C13D7DB2-E2C1-459B-8F53-1DBBC7B86300}"/>
                  </a:ext>
                </a:extLst>
              </p:cNvPr>
              <p:cNvSpPr/>
              <p:nvPr/>
            </p:nvSpPr>
            <p:spPr>
              <a:xfrm>
                <a:off x="5793283" y="870284"/>
                <a:ext cx="152948" cy="152948"/>
              </a:xfrm>
              <a:prstGeom prst="ellipse">
                <a:avLst/>
              </a:prstGeom>
              <a:solidFill>
                <a:schemeClr val="tx1">
                  <a:lumMod val="65000"/>
                  <a:lumOff val="35000"/>
                </a:schemeClr>
              </a:solidFill>
              <a:ln>
                <a:noFill/>
              </a:ln>
              <a:effectLst>
                <a:innerShdw blurRad="63500" dist="50800" dir="10800000">
                  <a:prstClr val="black">
                    <a:alpha val="50000"/>
                  </a:prstClr>
                </a:inn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8" name="Group 77">
                <a:extLst>
                  <a:ext uri="{FF2B5EF4-FFF2-40B4-BE49-F238E27FC236}">
                    <a16:creationId xmlns:a16="http://schemas.microsoft.com/office/drawing/2014/main" id="{CCD7A5B4-94C0-448B-9520-2089D7BCE70C}"/>
                  </a:ext>
                </a:extLst>
              </p:cNvPr>
              <p:cNvGrpSpPr/>
              <p:nvPr/>
            </p:nvGrpSpPr>
            <p:grpSpPr>
              <a:xfrm>
                <a:off x="5869757" y="887802"/>
                <a:ext cx="449412" cy="120988"/>
                <a:chOff x="5869757" y="887802"/>
                <a:chExt cx="449412" cy="120988"/>
              </a:xfrm>
            </p:grpSpPr>
            <p:sp>
              <p:nvSpPr>
                <p:cNvPr id="79" name="Rectangle: Rounded Corners 78">
                  <a:extLst>
                    <a:ext uri="{FF2B5EF4-FFF2-40B4-BE49-F238E27FC236}">
                      <a16:creationId xmlns:a16="http://schemas.microsoft.com/office/drawing/2014/main" id="{41B096B5-F781-4374-B4EA-A1E02DD7BCF9}"/>
                    </a:ext>
                  </a:extLst>
                </p:cNvPr>
                <p:cNvSpPr/>
                <p:nvPr/>
              </p:nvSpPr>
              <p:spPr>
                <a:xfrm>
                  <a:off x="5869757" y="887802"/>
                  <a:ext cx="446963" cy="45719"/>
                </a:xfrm>
                <a:prstGeom prst="roundRect">
                  <a:avLst/>
                </a:prstGeom>
                <a:solidFill>
                  <a:srgbClr val="FFFFFF"/>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Rectangle: Rounded Corners 79">
                  <a:extLst>
                    <a:ext uri="{FF2B5EF4-FFF2-40B4-BE49-F238E27FC236}">
                      <a16:creationId xmlns:a16="http://schemas.microsoft.com/office/drawing/2014/main" id="{13C4B27D-335E-4EB3-AE0A-182F7C6520E8}"/>
                    </a:ext>
                  </a:extLst>
                </p:cNvPr>
                <p:cNvSpPr/>
                <p:nvPr/>
              </p:nvSpPr>
              <p:spPr>
                <a:xfrm>
                  <a:off x="5873175" y="963071"/>
                  <a:ext cx="445994" cy="45719"/>
                </a:xfrm>
                <a:prstGeom prst="roundRect">
                  <a:avLst/>
                </a:prstGeom>
                <a:solidFill>
                  <a:srgbClr val="FFFFFF"/>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81" name="Group 80">
              <a:extLst>
                <a:ext uri="{FF2B5EF4-FFF2-40B4-BE49-F238E27FC236}">
                  <a16:creationId xmlns:a16="http://schemas.microsoft.com/office/drawing/2014/main" id="{CFC1DF8A-35E1-4279-9B72-140FDF29E7B3}"/>
                </a:ext>
              </a:extLst>
            </p:cNvPr>
            <p:cNvGrpSpPr/>
            <p:nvPr/>
          </p:nvGrpSpPr>
          <p:grpSpPr>
            <a:xfrm>
              <a:off x="5808660" y="5812196"/>
              <a:ext cx="609520" cy="152948"/>
              <a:chOff x="5793283" y="870284"/>
              <a:chExt cx="609520" cy="152948"/>
            </a:xfrm>
          </p:grpSpPr>
          <p:sp>
            <p:nvSpPr>
              <p:cNvPr id="82" name="Oval 81">
                <a:extLst>
                  <a:ext uri="{FF2B5EF4-FFF2-40B4-BE49-F238E27FC236}">
                    <a16:creationId xmlns:a16="http://schemas.microsoft.com/office/drawing/2014/main" id="{5778A8CC-D4A6-417E-AF70-A282811EF26C}"/>
                  </a:ext>
                </a:extLst>
              </p:cNvPr>
              <p:cNvSpPr/>
              <p:nvPr/>
            </p:nvSpPr>
            <p:spPr>
              <a:xfrm>
                <a:off x="6249855" y="870284"/>
                <a:ext cx="152948" cy="152948"/>
              </a:xfrm>
              <a:prstGeom prst="ellipse">
                <a:avLst/>
              </a:prstGeom>
              <a:solidFill>
                <a:schemeClr val="tx1">
                  <a:lumMod val="65000"/>
                  <a:lumOff val="35000"/>
                </a:schemeClr>
              </a:solidFill>
              <a:ln>
                <a:noFill/>
              </a:ln>
              <a:effectLst>
                <a:innerShdw blurRad="63500" dist="50800">
                  <a:prstClr val="black">
                    <a:alpha val="50000"/>
                  </a:prstClr>
                </a:innerShdw>
              </a:effectLst>
              <a:scene3d>
                <a:camera prst="perspective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Oval 82">
                <a:extLst>
                  <a:ext uri="{FF2B5EF4-FFF2-40B4-BE49-F238E27FC236}">
                    <a16:creationId xmlns:a16="http://schemas.microsoft.com/office/drawing/2014/main" id="{D189CCB7-612A-44BB-B604-9C9CEDBDC281}"/>
                  </a:ext>
                </a:extLst>
              </p:cNvPr>
              <p:cNvSpPr/>
              <p:nvPr/>
            </p:nvSpPr>
            <p:spPr>
              <a:xfrm>
                <a:off x="5793283" y="870284"/>
                <a:ext cx="152948" cy="152948"/>
              </a:xfrm>
              <a:prstGeom prst="ellipse">
                <a:avLst/>
              </a:prstGeom>
              <a:solidFill>
                <a:schemeClr val="tx1">
                  <a:lumMod val="65000"/>
                  <a:lumOff val="35000"/>
                </a:schemeClr>
              </a:solidFill>
              <a:ln>
                <a:noFill/>
              </a:ln>
              <a:effectLst>
                <a:innerShdw blurRad="63500" dist="50800" dir="10800000">
                  <a:prstClr val="black">
                    <a:alpha val="50000"/>
                  </a:prstClr>
                </a:inn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4" name="Group 83">
                <a:extLst>
                  <a:ext uri="{FF2B5EF4-FFF2-40B4-BE49-F238E27FC236}">
                    <a16:creationId xmlns:a16="http://schemas.microsoft.com/office/drawing/2014/main" id="{E4C4C07B-EAA7-44ED-8821-16F4F05A9F9A}"/>
                  </a:ext>
                </a:extLst>
              </p:cNvPr>
              <p:cNvGrpSpPr/>
              <p:nvPr/>
            </p:nvGrpSpPr>
            <p:grpSpPr>
              <a:xfrm>
                <a:off x="5869757" y="887802"/>
                <a:ext cx="449412" cy="120988"/>
                <a:chOff x="5869757" y="887802"/>
                <a:chExt cx="449412" cy="120988"/>
              </a:xfrm>
            </p:grpSpPr>
            <p:sp>
              <p:nvSpPr>
                <p:cNvPr id="85" name="Rectangle: Rounded Corners 84">
                  <a:extLst>
                    <a:ext uri="{FF2B5EF4-FFF2-40B4-BE49-F238E27FC236}">
                      <a16:creationId xmlns:a16="http://schemas.microsoft.com/office/drawing/2014/main" id="{52DA6DB8-0556-4641-92CD-0B63C7F625A2}"/>
                    </a:ext>
                  </a:extLst>
                </p:cNvPr>
                <p:cNvSpPr/>
                <p:nvPr/>
              </p:nvSpPr>
              <p:spPr>
                <a:xfrm>
                  <a:off x="5869757" y="887802"/>
                  <a:ext cx="446963" cy="45719"/>
                </a:xfrm>
                <a:prstGeom prst="roundRect">
                  <a:avLst/>
                </a:prstGeom>
                <a:solidFill>
                  <a:srgbClr val="FFFFFF"/>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6" name="Rectangle: Rounded Corners 85">
                  <a:extLst>
                    <a:ext uri="{FF2B5EF4-FFF2-40B4-BE49-F238E27FC236}">
                      <a16:creationId xmlns:a16="http://schemas.microsoft.com/office/drawing/2014/main" id="{8CE1D8F5-63E8-41AC-881C-A2E430ED4D96}"/>
                    </a:ext>
                  </a:extLst>
                </p:cNvPr>
                <p:cNvSpPr/>
                <p:nvPr/>
              </p:nvSpPr>
              <p:spPr>
                <a:xfrm>
                  <a:off x="5873175" y="963071"/>
                  <a:ext cx="445994" cy="45719"/>
                </a:xfrm>
                <a:prstGeom prst="roundRect">
                  <a:avLst/>
                </a:prstGeom>
                <a:solidFill>
                  <a:srgbClr val="FFFFFF"/>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sp>
        <p:nvSpPr>
          <p:cNvPr id="112" name="Rectangle 111">
            <a:extLst>
              <a:ext uri="{FF2B5EF4-FFF2-40B4-BE49-F238E27FC236}">
                <a16:creationId xmlns:a16="http://schemas.microsoft.com/office/drawing/2014/main" id="{3415429D-9756-4269-8065-D34B347810FC}"/>
              </a:ext>
            </a:extLst>
          </p:cNvPr>
          <p:cNvSpPr/>
          <p:nvPr/>
        </p:nvSpPr>
        <p:spPr>
          <a:xfrm>
            <a:off x="304800" y="6068385"/>
            <a:ext cx="5684520" cy="24041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3" name="Rectangle 112">
            <a:extLst>
              <a:ext uri="{FF2B5EF4-FFF2-40B4-BE49-F238E27FC236}">
                <a16:creationId xmlns:a16="http://schemas.microsoft.com/office/drawing/2014/main" id="{655EFB1E-3004-4154-80F4-846958364CD0}"/>
              </a:ext>
            </a:extLst>
          </p:cNvPr>
          <p:cNvSpPr/>
          <p:nvPr/>
        </p:nvSpPr>
        <p:spPr>
          <a:xfrm>
            <a:off x="6219666" y="6136536"/>
            <a:ext cx="5773438" cy="24464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0" name="TextBox 109">
            <a:extLst>
              <a:ext uri="{FF2B5EF4-FFF2-40B4-BE49-F238E27FC236}">
                <a16:creationId xmlns:a16="http://schemas.microsoft.com/office/drawing/2014/main" id="{EA1EADE5-9173-4015-83B0-6441BAB1487E}"/>
              </a:ext>
            </a:extLst>
          </p:cNvPr>
          <p:cNvSpPr txBox="1"/>
          <p:nvPr/>
        </p:nvSpPr>
        <p:spPr>
          <a:xfrm>
            <a:off x="415776" y="875721"/>
            <a:ext cx="5315578" cy="584775"/>
          </a:xfrm>
          <a:prstGeom prst="rect">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16200000" scaled="1"/>
            <a:tileRect/>
          </a:gradFill>
        </p:spPr>
        <p:style>
          <a:lnRef idx="3">
            <a:schemeClr val="lt1"/>
          </a:lnRef>
          <a:fillRef idx="1">
            <a:schemeClr val="accent2"/>
          </a:fillRef>
          <a:effectRef idx="1">
            <a:schemeClr val="accent2"/>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AE" sz="32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المَوادُ المَطْلُوبَةِ في التَّعَلُمِ عَنْ بُعْدٍ </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1" name="Rectangle 100">
            <a:extLst>
              <a:ext uri="{FF2B5EF4-FFF2-40B4-BE49-F238E27FC236}">
                <a16:creationId xmlns:a16="http://schemas.microsoft.com/office/drawing/2014/main" id="{E7579557-BAFF-45AE-BF37-578F8F2431FD}"/>
              </a:ext>
            </a:extLst>
          </p:cNvPr>
          <p:cNvSpPr/>
          <p:nvPr/>
        </p:nvSpPr>
        <p:spPr>
          <a:xfrm>
            <a:off x="218163" y="1770410"/>
            <a:ext cx="5503860" cy="3046988"/>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marR="0" lvl="0" algn="r" defTabSz="914400" rtl="1" eaLnBrk="1" fontAlgn="auto" latinLnBrk="0" hangingPunct="1">
              <a:lnSpc>
                <a:spcPct val="100000"/>
              </a:lnSpc>
              <a:spcBef>
                <a:spcPts val="0"/>
              </a:spcBef>
              <a:spcAft>
                <a:spcPts val="0"/>
              </a:spcAft>
              <a:buClrTx/>
              <a:buSzTx/>
              <a:tabLst/>
              <a:defRPr/>
            </a:pPr>
            <a:r>
              <a:rPr kumimoji="0" lang="ar-EG" sz="4800" b="1" i="0" u="none" strike="noStrike" kern="1200" cap="none" spc="0" normalizeH="0" baseline="0" noProof="0" dirty="0">
                <a:ln/>
                <a:solidFill>
                  <a:prstClr val="black"/>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 </a:t>
            </a:r>
          </a:p>
          <a:p>
            <a:pPr marL="914400" marR="0" lvl="0" indent="-914400" algn="r" defTabSz="914400" rtl="1" eaLnBrk="1" fontAlgn="auto" latinLnBrk="0" hangingPunct="1">
              <a:lnSpc>
                <a:spcPct val="100000"/>
              </a:lnSpc>
              <a:spcBef>
                <a:spcPts val="0"/>
              </a:spcBef>
              <a:spcAft>
                <a:spcPts val="0"/>
              </a:spcAft>
              <a:buClrTx/>
              <a:buSzTx/>
              <a:buFont typeface="+mj-lt"/>
              <a:buAutoNum type="arabicPeriod"/>
              <a:tabLst/>
              <a:defRPr/>
            </a:pPr>
            <a:r>
              <a:rPr kumimoji="0" lang="ar-EG" sz="4800" b="1" i="0" u="none" strike="noStrike" kern="1200" cap="none" spc="0" normalizeH="0" baseline="0" noProof="0" dirty="0">
                <a:ln/>
                <a:solidFill>
                  <a:prstClr val="black"/>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الْكِتاب ا</a:t>
            </a:r>
            <a:r>
              <a:rPr kumimoji="0" lang="ar-DZ" sz="4800" b="1" i="0" u="none" strike="noStrike" kern="1200" cap="none" spc="0" normalizeH="0" baseline="0" noProof="0" dirty="0">
                <a:ln/>
                <a:solidFill>
                  <a:prstClr val="black"/>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لمدرسي</a:t>
            </a:r>
            <a:r>
              <a:rPr kumimoji="0" lang="ar-AE" sz="4800" b="1" i="0" u="none" strike="noStrike" kern="1200" cap="none" spc="0" normalizeH="0" baseline="0" noProof="0" dirty="0">
                <a:ln/>
                <a:solidFill>
                  <a:prstClr val="black"/>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 .</a:t>
            </a:r>
            <a:endParaRPr kumimoji="0" lang="ar-EG" sz="4800" b="1" i="0" u="none" strike="noStrike" kern="1200" cap="none" spc="0" normalizeH="0" baseline="0" noProof="0" dirty="0">
              <a:ln/>
              <a:solidFill>
                <a:prstClr val="black"/>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endParaRPr>
          </a:p>
          <a:p>
            <a:pPr marL="914400" marR="0" lvl="0" indent="-914400" algn="r" defTabSz="914400" rtl="1" eaLnBrk="1" fontAlgn="auto" latinLnBrk="0" hangingPunct="1">
              <a:lnSpc>
                <a:spcPct val="100000"/>
              </a:lnSpc>
              <a:spcBef>
                <a:spcPts val="0"/>
              </a:spcBef>
              <a:spcAft>
                <a:spcPts val="0"/>
              </a:spcAft>
              <a:buClrTx/>
              <a:buSzTx/>
              <a:buFont typeface="+mj-lt"/>
              <a:buAutoNum type="arabicPeriod"/>
              <a:tabLst/>
              <a:defRPr/>
            </a:pPr>
            <a:r>
              <a:rPr kumimoji="0" lang="ar-EG" sz="4800" b="1" i="0" u="none" strike="noStrike" kern="1200" cap="none" spc="0" normalizeH="0" baseline="0" noProof="0" dirty="0">
                <a:ln/>
                <a:solidFill>
                  <a:prstClr val="black"/>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قَلْمُ رَصاص</a:t>
            </a:r>
            <a:r>
              <a:rPr kumimoji="0" lang="ar-AE" sz="4800" b="1" i="0" u="none" strike="noStrike" kern="1200" cap="none" spc="0" normalizeH="0" baseline="0" noProof="0" dirty="0">
                <a:ln/>
                <a:solidFill>
                  <a:prstClr val="black"/>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 و ممحاة.</a:t>
            </a:r>
            <a:endParaRPr kumimoji="0" lang="ar-EG" sz="4800" b="1" i="0" u="none" strike="noStrike" kern="1200" cap="none" spc="0" normalizeH="0" baseline="0" noProof="0" dirty="0">
              <a:ln/>
              <a:solidFill>
                <a:prstClr val="black"/>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endParaRPr>
          </a:p>
          <a:p>
            <a:pPr marL="914400" marR="0" lvl="0" indent="-914400" algn="r" defTabSz="914400" rtl="1" eaLnBrk="1" fontAlgn="auto" latinLnBrk="0" hangingPunct="1">
              <a:lnSpc>
                <a:spcPct val="100000"/>
              </a:lnSpc>
              <a:spcBef>
                <a:spcPts val="0"/>
              </a:spcBef>
              <a:spcAft>
                <a:spcPts val="0"/>
              </a:spcAft>
              <a:buClrTx/>
              <a:buSzTx/>
              <a:buFont typeface="+mj-lt"/>
              <a:buAutoNum type="arabicPeriod"/>
              <a:tabLst/>
              <a:defRPr/>
            </a:pPr>
            <a:r>
              <a:rPr kumimoji="0" lang="ar-EG" sz="4800" b="1" i="0" u="none" strike="noStrike" kern="1200" cap="none" spc="0" normalizeH="0" baseline="0" noProof="0" dirty="0">
                <a:ln/>
                <a:solidFill>
                  <a:prstClr val="black"/>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دَفْتَر التَّعلم عَنْ بُعد</a:t>
            </a:r>
            <a:r>
              <a:rPr kumimoji="0" lang="ar-AE" sz="4800" b="1" i="0" u="none" strike="noStrike" kern="1200" cap="none" spc="0" normalizeH="0" baseline="0" noProof="0" dirty="0">
                <a:ln/>
                <a:solidFill>
                  <a:prstClr val="black"/>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 .</a:t>
            </a:r>
          </a:p>
        </p:txBody>
      </p:sp>
      <p:pic>
        <p:nvPicPr>
          <p:cNvPr id="102" name="Picture 2" descr="مصادر و أدوات التعلم عن بعد | جامعة قطر">
            <a:extLst>
              <a:ext uri="{FF2B5EF4-FFF2-40B4-BE49-F238E27FC236}">
                <a16:creationId xmlns:a16="http://schemas.microsoft.com/office/drawing/2014/main" id="{6BE22D71-56B4-4F0E-9B4C-FA42AFD6A31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678" t="3499" r="51555" b="7501"/>
          <a:stretch/>
        </p:blipFill>
        <p:spPr bwMode="auto">
          <a:xfrm>
            <a:off x="6499084" y="2956037"/>
            <a:ext cx="5388116" cy="2897326"/>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8FCFF83E-232D-45C0-BDFE-7A868056E3A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6E7952-178D-498B-A523-A7EA7F12D51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80106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صورة 5" descr="صورة تحتوي على عنصر, ساعة حائط, غرفة&#10;&#10;تم إنشاء الوصف تلقائياً">
            <a:extLst>
              <a:ext uri="{FF2B5EF4-FFF2-40B4-BE49-F238E27FC236}">
                <a16:creationId xmlns:a16="http://schemas.microsoft.com/office/drawing/2014/main" id="{30EBCA41-BF17-4ECE-A59D-77A3D2014BA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752" t="16000" r="8426"/>
          <a:stretch/>
        </p:blipFill>
        <p:spPr>
          <a:xfrm>
            <a:off x="234464" y="2255175"/>
            <a:ext cx="5219113" cy="4420948"/>
          </a:xfrm>
          <a:prstGeom prst="rect">
            <a:avLst/>
          </a:prstGeom>
        </p:spPr>
      </p:pic>
      <p:sp>
        <p:nvSpPr>
          <p:cNvPr id="7" name="مربع نص 6">
            <a:extLst>
              <a:ext uri="{FF2B5EF4-FFF2-40B4-BE49-F238E27FC236}">
                <a16:creationId xmlns:a16="http://schemas.microsoft.com/office/drawing/2014/main" id="{1D4888D6-C0F2-42E8-ADCA-7DC575BAE564}"/>
              </a:ext>
            </a:extLst>
          </p:cNvPr>
          <p:cNvSpPr txBox="1"/>
          <p:nvPr/>
        </p:nvSpPr>
        <p:spPr>
          <a:xfrm>
            <a:off x="2560320" y="0"/>
            <a:ext cx="7287065" cy="1323439"/>
          </a:xfrm>
          <a:prstGeom prst="rect">
            <a:avLst/>
          </a:prstGeom>
          <a:solidFill>
            <a:schemeClr val="bg1"/>
          </a:solidFill>
        </p:spPr>
        <p:txBody>
          <a:bodyPr wrap="square" rtlCol="0">
            <a:spAutoFit/>
          </a:bodyPr>
          <a:lstStyle/>
          <a:p>
            <a:pPr algn="ctr" defTabSz="914377"/>
            <a:r>
              <a:rPr lang="ar-SA" sz="4000" b="1" dirty="0">
                <a:ln w="38100">
                  <a:solidFill>
                    <a:prstClr val="black"/>
                  </a:solidFill>
                  <a:prstDash val="solid"/>
                </a:ln>
                <a:solidFill>
                  <a:srgbClr val="FFFFFF"/>
                </a:solidFill>
                <a:effectLst>
                  <a:glow rad="101600">
                    <a:srgbClr val="5B9BD5">
                      <a:satMod val="175000"/>
                      <a:alpha val="40000"/>
                    </a:srgbClr>
                  </a:glow>
                  <a:outerShdw dist="38100" dir="2700000" algn="tl" rotWithShape="0">
                    <a:srgbClr val="ED7D31"/>
                  </a:outerShdw>
                </a:effectLst>
                <a:latin typeface="Calibri" panose="020F0502020204030204"/>
                <a:cs typeface="Arial" panose="020B0604020202020204" pitchFamily="34" charset="0"/>
              </a:rPr>
              <a:t>الروتين </a:t>
            </a:r>
            <a:r>
              <a:rPr lang="ar-SA" sz="4000" b="1" dirty="0" err="1">
                <a:ln w="38100">
                  <a:solidFill>
                    <a:prstClr val="black"/>
                  </a:solidFill>
                  <a:prstDash val="solid"/>
                </a:ln>
                <a:solidFill>
                  <a:srgbClr val="FFFFFF"/>
                </a:solidFill>
                <a:effectLst>
                  <a:glow rad="101600">
                    <a:srgbClr val="5B9BD5">
                      <a:satMod val="175000"/>
                      <a:alpha val="40000"/>
                    </a:srgbClr>
                  </a:glow>
                  <a:outerShdw dist="38100" dir="2700000" algn="tl" rotWithShape="0">
                    <a:srgbClr val="ED7D31"/>
                  </a:outerShdw>
                </a:effectLst>
                <a:latin typeface="Calibri" panose="020F0502020204030204"/>
                <a:cs typeface="Arial" panose="020B0604020202020204" pitchFamily="34" charset="0"/>
              </a:rPr>
              <a:t>اليو</a:t>
            </a:r>
            <a:r>
              <a:rPr lang="ar-AE" sz="4000" b="1" dirty="0">
                <a:ln w="38100">
                  <a:solidFill>
                    <a:prstClr val="black"/>
                  </a:solidFill>
                  <a:prstDash val="solid"/>
                </a:ln>
                <a:solidFill>
                  <a:srgbClr val="FFFFFF"/>
                </a:solidFill>
                <a:effectLst>
                  <a:glow rad="101600">
                    <a:srgbClr val="5B9BD5">
                      <a:satMod val="175000"/>
                      <a:alpha val="40000"/>
                    </a:srgbClr>
                  </a:glow>
                  <a:outerShdw dist="38100" dir="2700000" algn="tl" rotWithShape="0">
                    <a:srgbClr val="ED7D31"/>
                  </a:outerShdw>
                </a:effectLst>
                <a:latin typeface="Calibri" panose="020F0502020204030204"/>
                <a:cs typeface="Arial" panose="020B0604020202020204" pitchFamily="34" charset="0"/>
              </a:rPr>
              <a:t>مي</a:t>
            </a:r>
          </a:p>
          <a:p>
            <a:pPr algn="ctr" defTabSz="914377"/>
            <a:r>
              <a:rPr lang="ar-AE" sz="4000" b="1" dirty="0">
                <a:ln w="38100">
                  <a:solidFill>
                    <a:prstClr val="black"/>
                  </a:solidFill>
                  <a:prstDash val="solid"/>
                </a:ln>
                <a:solidFill>
                  <a:srgbClr val="FFFFFF"/>
                </a:solidFill>
                <a:effectLst>
                  <a:glow rad="101600">
                    <a:srgbClr val="5B9BD5">
                      <a:satMod val="175000"/>
                      <a:alpha val="40000"/>
                    </a:srgbClr>
                  </a:glow>
                  <a:outerShdw dist="38100" dir="2700000" algn="tl" rotWithShape="0">
                    <a:srgbClr val="ED7D31"/>
                  </a:outerShdw>
                </a:effectLst>
                <a:latin typeface="Calibri" panose="020F0502020204030204"/>
                <a:cs typeface="Arial" panose="020B0604020202020204" pitchFamily="34" charset="0"/>
              </a:rPr>
              <a:t>قراءة (نص الاستدلال)</a:t>
            </a:r>
          </a:p>
        </p:txBody>
      </p:sp>
      <p:pic>
        <p:nvPicPr>
          <p:cNvPr id="9" name="صورة 8" descr="صورة تحتوي على ساعة حائط, عنصر, قراءة, وقت&#10;&#10;تم إنشاء الوصف تلقائياً">
            <a:extLst>
              <a:ext uri="{FF2B5EF4-FFF2-40B4-BE49-F238E27FC236}">
                <a16:creationId xmlns:a16="http://schemas.microsoft.com/office/drawing/2014/main" id="{22CD53BB-AF35-480A-9E8D-E33900D3A8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313" y="2431152"/>
            <a:ext cx="6035041" cy="4068995"/>
          </a:xfrm>
          <a:prstGeom prst="rect">
            <a:avLst/>
          </a:prstGeom>
        </p:spPr>
      </p:pic>
      <p:pic>
        <p:nvPicPr>
          <p:cNvPr id="5" name="صورة 4" descr="صورة تحتوي على عنصر, ساعة حائط&#10;&#10;تم إنشاء الوصف تلقائياً">
            <a:extLst>
              <a:ext uri="{FF2B5EF4-FFF2-40B4-BE49-F238E27FC236}">
                <a16:creationId xmlns:a16="http://schemas.microsoft.com/office/drawing/2014/main" id="{3AA6A34B-DFD2-486C-A443-E4FE4E1E062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32" y="1"/>
            <a:ext cx="2553288" cy="1941343"/>
          </a:xfrm>
          <a:prstGeom prst="rect">
            <a:avLst/>
          </a:prstGeom>
        </p:spPr>
      </p:pic>
    </p:spTree>
    <p:extLst>
      <p:ext uri="{BB962C8B-B14F-4D97-AF65-F5344CB8AC3E}">
        <p14:creationId xmlns:p14="http://schemas.microsoft.com/office/powerpoint/2010/main" val="11809855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3F96F7E2-7D7F-4D0E-836E-FBDF3AB5580D}"/>
              </a:ext>
            </a:extLst>
          </p:cNvPr>
          <p:cNvGrpSpPr/>
          <p:nvPr/>
        </p:nvGrpSpPr>
        <p:grpSpPr>
          <a:xfrm>
            <a:off x="10777282" y="161925"/>
            <a:ext cx="1431155" cy="6696075"/>
            <a:chOff x="10777282" y="161925"/>
            <a:chExt cx="1431155" cy="6696075"/>
          </a:xfrm>
        </p:grpSpPr>
        <p:grpSp>
          <p:nvGrpSpPr>
            <p:cNvPr id="38" name="Group 37">
              <a:extLst>
                <a:ext uri="{FF2B5EF4-FFF2-40B4-BE49-F238E27FC236}">
                  <a16:creationId xmlns:a16="http://schemas.microsoft.com/office/drawing/2014/main" id="{0CFA499E-7F89-40A7-8819-55F8CE971CFD}"/>
                </a:ext>
              </a:extLst>
            </p:cNvPr>
            <p:cNvGrpSpPr/>
            <p:nvPr/>
          </p:nvGrpSpPr>
          <p:grpSpPr>
            <a:xfrm>
              <a:off x="10793721" y="161925"/>
              <a:ext cx="1414716" cy="6696075"/>
              <a:chOff x="10737045" y="113864"/>
              <a:chExt cx="1414716" cy="6696075"/>
            </a:xfrm>
          </p:grpSpPr>
          <p:grpSp>
            <p:nvGrpSpPr>
              <p:cNvPr id="41" name="Group 5">
                <a:extLst>
                  <a:ext uri="{FF2B5EF4-FFF2-40B4-BE49-F238E27FC236}">
                    <a16:creationId xmlns:a16="http://schemas.microsoft.com/office/drawing/2014/main" id="{070CE782-1938-4CFD-8288-DBC686064336}"/>
                  </a:ext>
                </a:extLst>
              </p:cNvPr>
              <p:cNvGrpSpPr/>
              <p:nvPr/>
            </p:nvGrpSpPr>
            <p:grpSpPr>
              <a:xfrm>
                <a:off x="10737045" y="113864"/>
                <a:ext cx="1414716" cy="6696075"/>
                <a:chOff x="-1340478" y="-4241"/>
                <a:chExt cx="1507903" cy="6984590"/>
              </a:xfrm>
            </p:grpSpPr>
            <p:sp>
              <p:nvSpPr>
                <p:cNvPr id="44" name="Down Arrow 6">
                  <a:extLst>
                    <a:ext uri="{FF2B5EF4-FFF2-40B4-BE49-F238E27FC236}">
                      <a16:creationId xmlns:a16="http://schemas.microsoft.com/office/drawing/2014/main" id="{2564D01B-9EC8-4006-8FA5-0C173E327311}"/>
                    </a:ext>
                  </a:extLst>
                </p:cNvPr>
                <p:cNvSpPr/>
                <p:nvPr/>
              </p:nvSpPr>
              <p:spPr>
                <a:xfrm>
                  <a:off x="-824248" y="-4241"/>
                  <a:ext cx="497467" cy="6984590"/>
                </a:xfrm>
                <a:prstGeom prst="downArrow">
                  <a:avLst/>
                </a:prstGeom>
                <a:solidFill>
                  <a:srgbClr val="00B0F0"/>
                </a:solidFill>
                <a:ln w="12700" cap="flat" cmpd="sng" algn="ctr">
                  <a:solidFill>
                    <a:sysClr val="windowText" lastClr="000000">
                      <a:shade val="50000"/>
                    </a:sysClr>
                  </a:solidFill>
                  <a:prstDash val="solid"/>
                  <a:miter lim="800000"/>
                </a:ln>
                <a:effectLst/>
              </p:spPr>
              <p:txBody>
                <a:bodyPr rtlCol="0" anchor="ctr"/>
                <a:lstStyle>
                  <a:defPPr>
                    <a:defRPr lang="ar-AE"/>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marL="0" marR="0" lvl="0" indent="0" algn="ctr" defTabSz="653156" rtl="1" eaLnBrk="1" fontAlgn="auto" latinLnBrk="0" hangingPunct="1">
                    <a:lnSpc>
                      <a:spcPct val="100000"/>
                    </a:lnSpc>
                    <a:spcBef>
                      <a:spcPts val="0"/>
                    </a:spcBef>
                    <a:spcAft>
                      <a:spcPts val="0"/>
                    </a:spcAft>
                    <a:buClrTx/>
                    <a:buSzTx/>
                    <a:buFontTx/>
                    <a:buNone/>
                    <a:tabLst/>
                    <a:defRPr/>
                  </a:pPr>
                  <a:endParaRPr kumimoji="0" lang="en-US" sz="1286"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07CE3B31-72C8-48FB-935C-781D011AA719}"/>
                    </a:ext>
                  </a:extLst>
                </p:cNvPr>
                <p:cNvSpPr/>
                <p:nvPr/>
              </p:nvSpPr>
              <p:spPr>
                <a:xfrm>
                  <a:off x="-1313645" y="275434"/>
                  <a:ext cx="1481070" cy="592428"/>
                </a:xfrm>
                <a:prstGeom prst="rect">
                  <a:avLst/>
                </a:prstGeom>
                <a:solidFill>
                  <a:srgbClr val="92D050"/>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defPPr>
                    <a:defRPr lang="ar-AE"/>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marL="0" marR="0" lvl="0" indent="0" algn="ctr" defTabSz="653156" rtl="1" eaLnBrk="1" fontAlgn="auto" latinLnBrk="0" hangingPunct="1">
                    <a:lnSpc>
                      <a:spcPct val="100000"/>
                    </a:lnSpc>
                    <a:spcBef>
                      <a:spcPts val="0"/>
                    </a:spcBef>
                    <a:spcAft>
                      <a:spcPts val="0"/>
                    </a:spcAft>
                    <a:buClrTx/>
                    <a:buSzTx/>
                    <a:buFontTx/>
                    <a:buNone/>
                    <a:tabLst/>
                    <a:defRPr/>
                  </a:pPr>
                  <a:r>
                    <a:rPr kumimoji="0" lang="ar-AE" sz="1429" b="1" i="0" u="none" strike="noStrike" kern="0" cap="none" spc="0" normalizeH="0" baseline="0" noProof="0" dirty="0">
                      <a:ln>
                        <a:noFill/>
                      </a:ln>
                      <a:solidFill>
                        <a:prstClr val="black">
                          <a:lumMod val="95000"/>
                          <a:lumOff val="5000"/>
                        </a:prstClr>
                      </a:solidFill>
                      <a:effectLst/>
                      <a:uLnTx/>
                      <a:uFillTx/>
                      <a:latin typeface="Calibri" panose="020F0502020204030204"/>
                      <a:ea typeface="+mn-ea"/>
                      <a:cs typeface="Arial" panose="020B0604020202020204" pitchFamily="34" charset="0"/>
                    </a:rPr>
                    <a:t>الروتين اليومي</a:t>
                  </a:r>
                  <a:endParaRPr kumimoji="0" lang="en-US" sz="1429" b="1" i="0" u="none" strike="noStrike" kern="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sp>
              <p:nvSpPr>
                <p:cNvPr id="46" name="Rectangle 11">
                  <a:extLst>
                    <a:ext uri="{FF2B5EF4-FFF2-40B4-BE49-F238E27FC236}">
                      <a16:creationId xmlns:a16="http://schemas.microsoft.com/office/drawing/2014/main" id="{371794E1-8F05-4D07-887D-748101565479}"/>
                    </a:ext>
                  </a:extLst>
                </p:cNvPr>
                <p:cNvSpPr/>
                <p:nvPr/>
              </p:nvSpPr>
              <p:spPr>
                <a:xfrm>
                  <a:off x="-1340478" y="1850773"/>
                  <a:ext cx="1481070" cy="592428"/>
                </a:xfrm>
                <a:prstGeom prst="rect">
                  <a:avLst/>
                </a:prstGeom>
                <a:solidFill>
                  <a:schemeClr val="accent2"/>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defPPr>
                    <a:defRPr lang="ar-AE"/>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defTabSz="653156">
                    <a:defRPr/>
                  </a:pPr>
                  <a:r>
                    <a:rPr lang="ar-AE" b="1" kern="0" dirty="0">
                      <a:solidFill>
                        <a:prstClr val="black">
                          <a:lumMod val="95000"/>
                          <a:lumOff val="5000"/>
                        </a:prstClr>
                      </a:solidFill>
                    </a:rPr>
                    <a:t>عنوان الدرس</a:t>
                  </a:r>
                  <a:endParaRPr kumimoji="0" lang="en-US" b="1" i="0" u="none" strike="noStrike" kern="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sp>
              <p:nvSpPr>
                <p:cNvPr id="47" name="Rectangle 12">
                  <a:extLst>
                    <a:ext uri="{FF2B5EF4-FFF2-40B4-BE49-F238E27FC236}">
                      <a16:creationId xmlns:a16="http://schemas.microsoft.com/office/drawing/2014/main" id="{68915229-B9E1-4216-BD1C-EEE99B6813AF}"/>
                    </a:ext>
                  </a:extLst>
                </p:cNvPr>
                <p:cNvSpPr/>
                <p:nvPr/>
              </p:nvSpPr>
              <p:spPr>
                <a:xfrm>
                  <a:off x="-1316050" y="3333376"/>
                  <a:ext cx="1481070" cy="592428"/>
                </a:xfrm>
                <a:prstGeom prst="rect">
                  <a:avLst/>
                </a:prstGeom>
                <a:solidFill>
                  <a:schemeClr val="accent2"/>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defPPr>
                    <a:defRPr lang="ar-AE"/>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marL="0" marR="0" lvl="0" indent="0" algn="ctr" defTabSz="653156" rtl="1" eaLnBrk="1" fontAlgn="auto" latinLnBrk="0" hangingPunct="1">
                    <a:lnSpc>
                      <a:spcPct val="100000"/>
                    </a:lnSpc>
                    <a:spcBef>
                      <a:spcPts val="0"/>
                    </a:spcBef>
                    <a:spcAft>
                      <a:spcPts val="0"/>
                    </a:spcAft>
                    <a:buClrTx/>
                    <a:buSzTx/>
                    <a:buFontTx/>
                    <a:buNone/>
                    <a:tabLst/>
                    <a:defRPr/>
                  </a:pPr>
                  <a:r>
                    <a:rPr kumimoji="0" lang="ar-AE" b="1" i="0" u="none" strike="noStrike" kern="0" cap="none" spc="0" normalizeH="0" baseline="0" noProof="0" dirty="0">
                      <a:ln>
                        <a:noFill/>
                      </a:ln>
                      <a:solidFill>
                        <a:prstClr val="black">
                          <a:lumMod val="95000"/>
                          <a:lumOff val="5000"/>
                        </a:prstClr>
                      </a:solidFill>
                      <a:effectLst/>
                      <a:uLnTx/>
                      <a:uFillTx/>
                      <a:latin typeface="Calibri" panose="020F0502020204030204"/>
                      <a:ea typeface="+mn-ea"/>
                      <a:cs typeface="Arial" panose="020B0604020202020204" pitchFamily="34" charset="0"/>
                    </a:rPr>
                    <a:t>معايير المحادثة</a:t>
                  </a:r>
                  <a:endParaRPr kumimoji="0" lang="en-US" b="1" i="0" u="none" strike="noStrike" kern="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sp>
              <p:nvSpPr>
                <p:cNvPr id="48" name="Rectangle 13">
                  <a:extLst>
                    <a:ext uri="{FF2B5EF4-FFF2-40B4-BE49-F238E27FC236}">
                      <a16:creationId xmlns:a16="http://schemas.microsoft.com/office/drawing/2014/main" id="{C4171389-9B2E-41B8-9041-610846497DA5}"/>
                    </a:ext>
                  </a:extLst>
                </p:cNvPr>
                <p:cNvSpPr/>
                <p:nvPr/>
              </p:nvSpPr>
              <p:spPr>
                <a:xfrm>
                  <a:off x="-1316050" y="4051507"/>
                  <a:ext cx="1481070" cy="592428"/>
                </a:xfrm>
                <a:prstGeom prst="rect">
                  <a:avLst/>
                </a:prstGeom>
                <a:solidFill>
                  <a:schemeClr val="accent2"/>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defPPr>
                    <a:defRPr lang="ar-AE"/>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marL="0" marR="0" lvl="0" indent="0" algn="ctr" defTabSz="653156" rtl="1" eaLnBrk="1" fontAlgn="auto" latinLnBrk="0" hangingPunct="1">
                    <a:lnSpc>
                      <a:spcPct val="100000"/>
                    </a:lnSpc>
                    <a:spcBef>
                      <a:spcPts val="0"/>
                    </a:spcBef>
                    <a:spcAft>
                      <a:spcPts val="0"/>
                    </a:spcAft>
                    <a:buClrTx/>
                    <a:buSzTx/>
                    <a:buFontTx/>
                    <a:buNone/>
                    <a:tabLst/>
                    <a:defRPr/>
                  </a:pPr>
                  <a:r>
                    <a:rPr kumimoji="0" lang="ar-AE" sz="1600" b="1" i="0" u="none" strike="noStrike" kern="0" cap="none" spc="0" normalizeH="0" baseline="0" noProof="0" dirty="0">
                      <a:ln>
                        <a:noFill/>
                      </a:ln>
                      <a:solidFill>
                        <a:prstClr val="black">
                          <a:lumMod val="95000"/>
                          <a:lumOff val="5000"/>
                        </a:prstClr>
                      </a:solidFill>
                      <a:effectLst/>
                      <a:uLnTx/>
                      <a:uFillTx/>
                      <a:latin typeface="Calibri" panose="020F0502020204030204"/>
                      <a:ea typeface="+mn-ea"/>
                      <a:cs typeface="Arial" panose="020B0604020202020204" pitchFamily="34" charset="0"/>
                    </a:rPr>
                    <a:t>موضوع المحادثة</a:t>
                  </a:r>
                  <a:endParaRPr kumimoji="0" lang="en-US" sz="1600" b="1" i="0" u="none" strike="noStrike" kern="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sp>
              <p:nvSpPr>
                <p:cNvPr id="49" name="Rectangle 14">
                  <a:extLst>
                    <a:ext uri="{FF2B5EF4-FFF2-40B4-BE49-F238E27FC236}">
                      <a16:creationId xmlns:a16="http://schemas.microsoft.com/office/drawing/2014/main" id="{A0B426CA-DBF0-4B98-B685-A24F351F5C71}"/>
                    </a:ext>
                  </a:extLst>
                </p:cNvPr>
                <p:cNvSpPr/>
                <p:nvPr/>
              </p:nvSpPr>
              <p:spPr>
                <a:xfrm>
                  <a:off x="-1316050" y="6048309"/>
                  <a:ext cx="1481070" cy="592428"/>
                </a:xfrm>
                <a:prstGeom prst="rect">
                  <a:avLst/>
                </a:prstGeom>
                <a:solidFill>
                  <a:schemeClr val="accent2"/>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defPPr>
                    <a:defRPr lang="ar-AE"/>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marL="0" marR="0" lvl="0" indent="0" algn="ctr" defTabSz="653156" rtl="1" eaLnBrk="1" fontAlgn="auto" latinLnBrk="0" hangingPunct="1">
                    <a:lnSpc>
                      <a:spcPct val="100000"/>
                    </a:lnSpc>
                    <a:spcBef>
                      <a:spcPts val="0"/>
                    </a:spcBef>
                    <a:spcAft>
                      <a:spcPts val="0"/>
                    </a:spcAft>
                    <a:buClrTx/>
                    <a:buSzTx/>
                    <a:buFontTx/>
                    <a:buNone/>
                    <a:tabLst/>
                    <a:defRPr/>
                  </a:pPr>
                  <a:r>
                    <a:rPr kumimoji="0" lang="ar-DZ" sz="1286" b="1" i="0" u="none" strike="noStrike" kern="0" cap="none" spc="0" normalizeH="0" baseline="0" noProof="0" dirty="0">
                      <a:ln>
                        <a:noFill/>
                      </a:ln>
                      <a:solidFill>
                        <a:prstClr val="black">
                          <a:lumMod val="95000"/>
                          <a:lumOff val="5000"/>
                        </a:prstClr>
                      </a:solidFill>
                      <a:effectLst/>
                      <a:uLnTx/>
                      <a:uFillTx/>
                      <a:latin typeface="Calibri" panose="020F0502020204030204"/>
                      <a:ea typeface="+mn-ea"/>
                      <a:cs typeface="Arial" panose="020B0604020202020204" pitchFamily="34" charset="0"/>
                    </a:rPr>
                    <a:t>التقييم الختامي</a:t>
                  </a:r>
                  <a:endParaRPr kumimoji="0" lang="en-US" sz="1286" b="1" i="0" u="none" strike="noStrike" kern="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grpSp>
          <p:sp>
            <p:nvSpPr>
              <p:cNvPr id="42" name="Rectangle 12">
                <a:extLst>
                  <a:ext uri="{FF2B5EF4-FFF2-40B4-BE49-F238E27FC236}">
                    <a16:creationId xmlns:a16="http://schemas.microsoft.com/office/drawing/2014/main" id="{2F7D9831-0076-4C19-9645-0CB80BB68C24}"/>
                  </a:ext>
                </a:extLst>
              </p:cNvPr>
              <p:cNvSpPr/>
              <p:nvPr/>
            </p:nvSpPr>
            <p:spPr>
              <a:xfrm>
                <a:off x="10750135" y="2580719"/>
                <a:ext cx="1389541" cy="567956"/>
              </a:xfrm>
              <a:prstGeom prst="rect">
                <a:avLst/>
              </a:prstGeom>
              <a:solidFill>
                <a:schemeClr val="accent2"/>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defPPr>
                  <a:defRPr lang="ar-AE"/>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lvl="0" algn="ctr" defTabSz="653156">
                  <a:defRPr/>
                </a:pPr>
                <a:r>
                  <a:rPr lang="ar-AE" b="1" kern="0" dirty="0">
                    <a:solidFill>
                      <a:prstClr val="black">
                        <a:lumMod val="95000"/>
                        <a:lumOff val="5000"/>
                      </a:prstClr>
                    </a:solidFill>
                    <a:latin typeface="Calibri" panose="020F0502020204030204"/>
                  </a:rPr>
                  <a:t>نواتج التعلم</a:t>
                </a:r>
                <a:endParaRPr kumimoji="0" lang="en-US" b="1" i="0" u="none" strike="noStrike" kern="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sp>
            <p:nvSpPr>
              <p:cNvPr id="43" name="Rectangle 11">
                <a:extLst>
                  <a:ext uri="{FF2B5EF4-FFF2-40B4-BE49-F238E27FC236}">
                    <a16:creationId xmlns:a16="http://schemas.microsoft.com/office/drawing/2014/main" id="{0BD099E3-9CA6-4B62-B3E2-D0A693064495}"/>
                  </a:ext>
                </a:extLst>
              </p:cNvPr>
              <p:cNvSpPr/>
              <p:nvPr/>
            </p:nvSpPr>
            <p:spPr>
              <a:xfrm>
                <a:off x="10762220" y="1090224"/>
                <a:ext cx="1389541" cy="567956"/>
              </a:xfrm>
              <a:prstGeom prst="rect">
                <a:avLst/>
              </a:prstGeom>
              <a:solidFill>
                <a:schemeClr val="accent2"/>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defPPr>
                  <a:defRPr lang="ar-AE"/>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defTabSz="653156">
                  <a:defRPr/>
                </a:pPr>
                <a:r>
                  <a:rPr lang="ar-AE" sz="1600" b="1" kern="0" dirty="0">
                    <a:solidFill>
                      <a:prstClr val="black">
                        <a:lumMod val="95000"/>
                        <a:lumOff val="5000"/>
                      </a:prstClr>
                    </a:solidFill>
                  </a:rPr>
                  <a:t>التهيئة الحافزة</a:t>
                </a:r>
                <a:endParaRPr lang="en-US" sz="1600" b="1" kern="0" dirty="0">
                  <a:solidFill>
                    <a:prstClr val="black">
                      <a:lumMod val="95000"/>
                      <a:lumOff val="5000"/>
                    </a:prstClr>
                  </a:solidFill>
                </a:endParaRPr>
              </a:p>
              <a:p>
                <a:pPr marL="0" marR="0" lvl="0" indent="0" algn="ctr" defTabSz="653156" rtl="1"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grpSp>
        <p:sp>
          <p:nvSpPr>
            <p:cNvPr id="39" name="Rectangle 14">
              <a:extLst>
                <a:ext uri="{FF2B5EF4-FFF2-40B4-BE49-F238E27FC236}">
                  <a16:creationId xmlns:a16="http://schemas.microsoft.com/office/drawing/2014/main" id="{9F78596A-2AF8-46CC-B4B7-FD17B97F0DC9}"/>
                </a:ext>
              </a:extLst>
            </p:cNvPr>
            <p:cNvSpPr/>
            <p:nvPr/>
          </p:nvSpPr>
          <p:spPr>
            <a:xfrm>
              <a:off x="10777282" y="4708037"/>
              <a:ext cx="1389541" cy="567956"/>
            </a:xfrm>
            <a:prstGeom prst="rect">
              <a:avLst/>
            </a:prstGeom>
            <a:solidFill>
              <a:schemeClr val="accent2"/>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defPPr>
                <a:defRPr lang="ar-AE"/>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marL="0" marR="0" lvl="0" indent="0" algn="ctr" defTabSz="653156" rtl="1" eaLnBrk="1" fontAlgn="auto" latinLnBrk="0" hangingPunct="1">
                <a:lnSpc>
                  <a:spcPct val="100000"/>
                </a:lnSpc>
                <a:spcBef>
                  <a:spcPts val="0"/>
                </a:spcBef>
                <a:spcAft>
                  <a:spcPts val="0"/>
                </a:spcAft>
                <a:buClrTx/>
                <a:buSzTx/>
                <a:buFontTx/>
                <a:buNone/>
                <a:tabLst/>
                <a:defRPr/>
              </a:pPr>
              <a:r>
                <a:rPr kumimoji="0" lang="ar-AE" sz="1286" b="1" i="0" u="none" strike="noStrike" kern="0" cap="none" spc="0" normalizeH="0" baseline="0" noProof="0" dirty="0">
                  <a:ln>
                    <a:noFill/>
                  </a:ln>
                  <a:solidFill>
                    <a:prstClr val="black">
                      <a:lumMod val="95000"/>
                      <a:lumOff val="5000"/>
                    </a:prstClr>
                  </a:solidFill>
                  <a:effectLst/>
                  <a:uLnTx/>
                  <a:uFillTx/>
                  <a:latin typeface="Calibri" panose="020F0502020204030204"/>
                  <a:ea typeface="+mn-ea"/>
                  <a:cs typeface="Arial" panose="020B0604020202020204" pitchFamily="34" charset="0"/>
                </a:rPr>
                <a:t>نموذج من محادثة المعلمة</a:t>
              </a:r>
              <a:endParaRPr kumimoji="0" lang="en-US" sz="1286" b="1" i="0" u="none" strike="noStrike" kern="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sp>
          <p:nvSpPr>
            <p:cNvPr id="40" name="Rectangle 14">
              <a:extLst>
                <a:ext uri="{FF2B5EF4-FFF2-40B4-BE49-F238E27FC236}">
                  <a16:creationId xmlns:a16="http://schemas.microsoft.com/office/drawing/2014/main" id="{553B9958-1ACA-44C6-B00A-90B9A42C35EF}"/>
                </a:ext>
              </a:extLst>
            </p:cNvPr>
            <p:cNvSpPr/>
            <p:nvPr/>
          </p:nvSpPr>
          <p:spPr>
            <a:xfrm>
              <a:off x="10777282" y="5336248"/>
              <a:ext cx="1389541" cy="567956"/>
            </a:xfrm>
            <a:prstGeom prst="rect">
              <a:avLst/>
            </a:prstGeom>
            <a:solidFill>
              <a:schemeClr val="accent2"/>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defPPr>
                <a:defRPr lang="ar-AE"/>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lvl="0" algn="ctr" defTabSz="653156">
                <a:defRPr/>
              </a:pPr>
              <a:r>
                <a:rPr lang="ar-AE" sz="1286" b="1" kern="0" dirty="0">
                  <a:solidFill>
                    <a:prstClr val="black">
                      <a:lumMod val="95000"/>
                      <a:lumOff val="5000"/>
                    </a:prstClr>
                  </a:solidFill>
                </a:rPr>
                <a:t>نماذج من محادثات الطلاب</a:t>
              </a:r>
              <a:endParaRPr lang="en-US" sz="1286" b="1" kern="0" dirty="0">
                <a:solidFill>
                  <a:prstClr val="black">
                    <a:lumMod val="95000"/>
                    <a:lumOff val="5000"/>
                  </a:prstClr>
                </a:solidFill>
              </a:endParaRPr>
            </a:p>
          </p:txBody>
        </p:sp>
      </p:grpSp>
      <p:pic>
        <p:nvPicPr>
          <p:cNvPr id="20" name="Picture 19">
            <a:extLst>
              <a:ext uri="{FF2B5EF4-FFF2-40B4-BE49-F238E27FC236}">
                <a16:creationId xmlns:a16="http://schemas.microsoft.com/office/drawing/2014/main" id="{85E2E843-33D4-458C-BF72-649CB1C5375C}"/>
              </a:ext>
            </a:extLst>
          </p:cNvPr>
          <p:cNvPicPr>
            <a:picLocks noChangeAspect="1"/>
          </p:cNvPicPr>
          <p:nvPr/>
        </p:nvPicPr>
        <p:blipFill rotWithShape="1">
          <a:blip r:embed="rId2"/>
          <a:srcRect l="17717" t="24867" r="17500" b="11478"/>
          <a:stretch/>
        </p:blipFill>
        <p:spPr>
          <a:xfrm>
            <a:off x="39680" y="161925"/>
            <a:ext cx="10503658" cy="6583432"/>
          </a:xfrm>
          <a:prstGeom prst="rect">
            <a:avLst/>
          </a:prstGeom>
        </p:spPr>
      </p:pic>
      <p:sp>
        <p:nvSpPr>
          <p:cNvPr id="5" name="Rectangle 4">
            <a:extLst>
              <a:ext uri="{FF2B5EF4-FFF2-40B4-BE49-F238E27FC236}">
                <a16:creationId xmlns:a16="http://schemas.microsoft.com/office/drawing/2014/main" id="{E138032E-077A-4DEE-B5CA-2B31F26CAE48}"/>
              </a:ext>
            </a:extLst>
          </p:cNvPr>
          <p:cNvSpPr/>
          <p:nvPr/>
        </p:nvSpPr>
        <p:spPr>
          <a:xfrm>
            <a:off x="2623930" y="4708037"/>
            <a:ext cx="5870713" cy="18243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88151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35F67CF-484E-4337-AADC-08EC396248A0}"/>
              </a:ext>
            </a:extLst>
          </p:cNvPr>
          <p:cNvSpPr/>
          <p:nvPr/>
        </p:nvSpPr>
        <p:spPr>
          <a:xfrm>
            <a:off x="90014" y="1803278"/>
            <a:ext cx="10515600" cy="4161182"/>
          </a:xfrm>
          <a:prstGeom prst="rect">
            <a:avLst/>
          </a:prstGeom>
          <a:solidFill>
            <a:schemeClr val="accent1">
              <a:lumMod val="20000"/>
              <a:lumOff val="80000"/>
            </a:schemeClr>
          </a:solidFill>
        </p:spPr>
        <p:txBody>
          <a:bodyPr wrap="square">
            <a:spAutoFit/>
          </a:bodyPr>
          <a:lstStyle/>
          <a:p>
            <a:pPr algn="r" fontAlgn="base"/>
            <a:r>
              <a:rPr lang="ar-DZ" sz="3200" b="0" i="0" dirty="0">
                <a:solidFill>
                  <a:srgbClr val="666666"/>
                </a:solidFill>
                <a:effectLst/>
                <a:latin typeface="Dubai-Regular"/>
              </a:rPr>
              <a:t>التغيير هو عبارة عن تحدٍ كبير لكل الصعوبات التي </a:t>
            </a:r>
            <a:r>
              <a:rPr lang="ar-DZ" sz="3200" b="0" i="0" dirty="0" err="1">
                <a:solidFill>
                  <a:srgbClr val="666666"/>
                </a:solidFill>
                <a:effectLst/>
                <a:latin typeface="Dubai-Regular"/>
              </a:rPr>
              <a:t>ستواجهنا</a:t>
            </a:r>
            <a:r>
              <a:rPr lang="ar-DZ" sz="3200" b="0" i="0" dirty="0">
                <a:solidFill>
                  <a:srgbClr val="666666"/>
                </a:solidFill>
                <a:effectLst/>
                <a:latin typeface="Dubai-Regular"/>
              </a:rPr>
              <a:t> ونتعرض لها في المستقبل، وهو الشيء الأكثر أهمية في حياتنا فهو يقودنا نحو الإبداع وابتكار كل ما هو جديد، كما أن الكثير من الناس ينتظرون شيئاً ما ليتغيروا ومنهم من يتغير لحدوث صدمة قوية في حياته، لكن أعظم تغيير هو التغيير المقصود النابع من الوعي والتأمل والإرادة والشعور بالمسؤولية.</a:t>
            </a:r>
          </a:p>
          <a:p>
            <a:pPr algn="r" fontAlgn="base"/>
            <a:r>
              <a:rPr lang="ar-DZ" sz="3200" b="0" i="0" dirty="0">
                <a:solidFill>
                  <a:srgbClr val="666666"/>
                </a:solidFill>
                <a:effectLst/>
                <a:latin typeface="Dubai-Regular"/>
              </a:rPr>
              <a:t>هناك فرق كبير بين معنى </a:t>
            </a:r>
            <a:r>
              <a:rPr lang="ar-DZ" sz="3200" b="0" i="0" dirty="0">
                <a:solidFill>
                  <a:srgbClr val="FF0000"/>
                </a:solidFill>
                <a:effectLst/>
                <a:highlight>
                  <a:srgbClr val="FFFF00"/>
                </a:highlight>
                <a:latin typeface="Dubai-Regular"/>
              </a:rPr>
              <a:t>التغيّر والتغيير</a:t>
            </a:r>
            <a:r>
              <a:rPr lang="ar-DZ" sz="3200" b="0" i="0" dirty="0">
                <a:solidFill>
                  <a:srgbClr val="666666"/>
                </a:solidFill>
                <a:effectLst/>
                <a:latin typeface="Dubai-Regular"/>
              </a:rPr>
              <a:t>.</a:t>
            </a:r>
          </a:p>
          <a:p>
            <a:pPr algn="r" fontAlgn="base"/>
            <a:r>
              <a:rPr lang="ar-DZ" sz="3200" b="0" i="0" dirty="0">
                <a:solidFill>
                  <a:srgbClr val="666666"/>
                </a:solidFill>
                <a:effectLst/>
                <a:highlight>
                  <a:srgbClr val="FFFF00"/>
                </a:highlight>
                <a:latin typeface="Dubai-Regular"/>
              </a:rPr>
              <a:t>فالتغيّر: </a:t>
            </a:r>
            <a:r>
              <a:rPr lang="ar-DZ" sz="3200" b="0" i="0" dirty="0">
                <a:solidFill>
                  <a:srgbClr val="666666"/>
                </a:solidFill>
                <a:effectLst/>
                <a:latin typeface="Dubai-Regular"/>
              </a:rPr>
              <a:t>هو التحول المفاجئ الذي يطرأ على الأشخاص نتيجة حادثة ما.</a:t>
            </a:r>
          </a:p>
          <a:p>
            <a:pPr algn="r" fontAlgn="base"/>
            <a:r>
              <a:rPr lang="ar-DZ" sz="3200" b="0" i="0" dirty="0">
                <a:solidFill>
                  <a:srgbClr val="666666"/>
                </a:solidFill>
                <a:effectLst/>
                <a:highlight>
                  <a:srgbClr val="FFFF00"/>
                </a:highlight>
                <a:latin typeface="Dubai-Regular"/>
              </a:rPr>
              <a:t>أمّا التغيير</a:t>
            </a:r>
            <a:r>
              <a:rPr lang="ar-DZ" sz="3200" b="0" i="0" dirty="0">
                <a:solidFill>
                  <a:srgbClr val="666666"/>
                </a:solidFill>
                <a:effectLst/>
                <a:latin typeface="Dubai-Regular"/>
              </a:rPr>
              <a:t>: فهو التحول المدروس بشكل دقيق والمخطط له مسبقاً.</a:t>
            </a:r>
          </a:p>
        </p:txBody>
      </p:sp>
      <p:sp>
        <p:nvSpPr>
          <p:cNvPr id="3" name="Title 2">
            <a:extLst>
              <a:ext uri="{FF2B5EF4-FFF2-40B4-BE49-F238E27FC236}">
                <a16:creationId xmlns:a16="http://schemas.microsoft.com/office/drawing/2014/main" id="{7B2B6F89-C523-4F20-9161-1EE205FE85AB}"/>
              </a:ext>
            </a:extLst>
          </p:cNvPr>
          <p:cNvSpPr>
            <a:spLocks noGrp="1"/>
          </p:cNvSpPr>
          <p:nvPr>
            <p:ph type="title"/>
          </p:nvPr>
        </p:nvSpPr>
        <p:spPr>
          <a:xfrm>
            <a:off x="340397" y="325584"/>
            <a:ext cx="10515600" cy="1325563"/>
          </a:xfrm>
          <a:solidFill>
            <a:schemeClr val="accent1">
              <a:lumMod val="40000"/>
              <a:lumOff val="60000"/>
            </a:schemeClr>
          </a:solidFill>
        </p:spPr>
        <p:txBody>
          <a:bodyPr/>
          <a:lstStyle/>
          <a:p>
            <a:pPr algn="ctr"/>
            <a:r>
              <a:rPr lang="ar-AE" dirty="0">
                <a:solidFill>
                  <a:srgbClr val="666666"/>
                </a:solidFill>
                <a:latin typeface="Dubai-Regular"/>
              </a:rPr>
              <a:t>ما هو ا</a:t>
            </a:r>
            <a:r>
              <a:rPr lang="ar-DZ" dirty="0">
                <a:solidFill>
                  <a:srgbClr val="666666"/>
                </a:solidFill>
                <a:latin typeface="Dubai-Regular"/>
              </a:rPr>
              <a:t>لتغيير</a:t>
            </a:r>
            <a:r>
              <a:rPr lang="ar-AE" dirty="0">
                <a:solidFill>
                  <a:srgbClr val="666666"/>
                </a:solidFill>
                <a:latin typeface="Dubai-Regular"/>
              </a:rPr>
              <a:t>؟ وما الفرق بين التغيير والتغيّر؟</a:t>
            </a:r>
            <a:endParaRPr lang="en-US" dirty="0"/>
          </a:p>
        </p:txBody>
      </p:sp>
      <p:grpSp>
        <p:nvGrpSpPr>
          <p:cNvPr id="4" name="Group 3">
            <a:extLst>
              <a:ext uri="{FF2B5EF4-FFF2-40B4-BE49-F238E27FC236}">
                <a16:creationId xmlns:a16="http://schemas.microsoft.com/office/drawing/2014/main" id="{55E05380-305B-4D6C-BAF5-6718F779551A}"/>
              </a:ext>
            </a:extLst>
          </p:cNvPr>
          <p:cNvGrpSpPr/>
          <p:nvPr/>
        </p:nvGrpSpPr>
        <p:grpSpPr>
          <a:xfrm>
            <a:off x="10777282" y="161925"/>
            <a:ext cx="1431155" cy="6696075"/>
            <a:chOff x="10777282" y="161925"/>
            <a:chExt cx="1431155" cy="6696075"/>
          </a:xfrm>
        </p:grpSpPr>
        <p:grpSp>
          <p:nvGrpSpPr>
            <p:cNvPr id="5" name="Group 4">
              <a:extLst>
                <a:ext uri="{FF2B5EF4-FFF2-40B4-BE49-F238E27FC236}">
                  <a16:creationId xmlns:a16="http://schemas.microsoft.com/office/drawing/2014/main" id="{067359B1-BBE3-44FA-BA37-920F97D4BE38}"/>
                </a:ext>
              </a:extLst>
            </p:cNvPr>
            <p:cNvGrpSpPr/>
            <p:nvPr/>
          </p:nvGrpSpPr>
          <p:grpSpPr>
            <a:xfrm>
              <a:off x="10793721" y="161925"/>
              <a:ext cx="1414716" cy="6696075"/>
              <a:chOff x="10737045" y="113864"/>
              <a:chExt cx="1414716" cy="6696075"/>
            </a:xfrm>
          </p:grpSpPr>
          <p:grpSp>
            <p:nvGrpSpPr>
              <p:cNvPr id="8" name="Group 5">
                <a:extLst>
                  <a:ext uri="{FF2B5EF4-FFF2-40B4-BE49-F238E27FC236}">
                    <a16:creationId xmlns:a16="http://schemas.microsoft.com/office/drawing/2014/main" id="{C902C860-6C4E-414C-990E-D83954B6B796}"/>
                  </a:ext>
                </a:extLst>
              </p:cNvPr>
              <p:cNvGrpSpPr/>
              <p:nvPr/>
            </p:nvGrpSpPr>
            <p:grpSpPr>
              <a:xfrm>
                <a:off x="10737045" y="113864"/>
                <a:ext cx="1414716" cy="6696075"/>
                <a:chOff x="-1340478" y="-4241"/>
                <a:chExt cx="1507903" cy="6984590"/>
              </a:xfrm>
            </p:grpSpPr>
            <p:sp>
              <p:nvSpPr>
                <p:cNvPr id="11" name="Down Arrow 6">
                  <a:extLst>
                    <a:ext uri="{FF2B5EF4-FFF2-40B4-BE49-F238E27FC236}">
                      <a16:creationId xmlns:a16="http://schemas.microsoft.com/office/drawing/2014/main" id="{A20C4AA0-E14D-479F-B476-EED06F1631AE}"/>
                    </a:ext>
                  </a:extLst>
                </p:cNvPr>
                <p:cNvSpPr/>
                <p:nvPr/>
              </p:nvSpPr>
              <p:spPr>
                <a:xfrm>
                  <a:off x="-824248" y="-4241"/>
                  <a:ext cx="497467" cy="6984590"/>
                </a:xfrm>
                <a:prstGeom prst="downArrow">
                  <a:avLst/>
                </a:prstGeom>
                <a:solidFill>
                  <a:srgbClr val="00B0F0"/>
                </a:solidFill>
                <a:ln w="12700" cap="flat" cmpd="sng" algn="ctr">
                  <a:solidFill>
                    <a:sysClr val="windowText" lastClr="000000">
                      <a:shade val="50000"/>
                    </a:sysClr>
                  </a:solidFill>
                  <a:prstDash val="solid"/>
                  <a:miter lim="800000"/>
                </a:ln>
                <a:effectLst/>
              </p:spPr>
              <p:txBody>
                <a:bodyPr rtlCol="0" anchor="ctr"/>
                <a:lstStyle>
                  <a:defPPr>
                    <a:defRPr lang="ar-AE"/>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marL="0" marR="0" lvl="0" indent="0" algn="ctr" defTabSz="653156" rtl="1" eaLnBrk="1" fontAlgn="auto" latinLnBrk="0" hangingPunct="1">
                    <a:lnSpc>
                      <a:spcPct val="100000"/>
                    </a:lnSpc>
                    <a:spcBef>
                      <a:spcPts val="0"/>
                    </a:spcBef>
                    <a:spcAft>
                      <a:spcPts val="0"/>
                    </a:spcAft>
                    <a:buClrTx/>
                    <a:buSzTx/>
                    <a:buFontTx/>
                    <a:buNone/>
                    <a:tabLst/>
                    <a:defRPr/>
                  </a:pPr>
                  <a:endParaRPr kumimoji="0" lang="en-US" sz="1286"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D8D385F8-60C3-44B3-A776-76867E2875D0}"/>
                    </a:ext>
                  </a:extLst>
                </p:cNvPr>
                <p:cNvSpPr/>
                <p:nvPr/>
              </p:nvSpPr>
              <p:spPr>
                <a:xfrm>
                  <a:off x="-1313645" y="275434"/>
                  <a:ext cx="1481070" cy="592428"/>
                </a:xfrm>
                <a:prstGeom prst="rect">
                  <a:avLst/>
                </a:prstGeom>
                <a:solidFill>
                  <a:srgbClr val="E77B31"/>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defPPr>
                    <a:defRPr lang="ar-AE"/>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marL="0" marR="0" lvl="0" indent="0" algn="ctr" defTabSz="653156" rtl="1" eaLnBrk="1" fontAlgn="auto" latinLnBrk="0" hangingPunct="1">
                    <a:lnSpc>
                      <a:spcPct val="100000"/>
                    </a:lnSpc>
                    <a:spcBef>
                      <a:spcPts val="0"/>
                    </a:spcBef>
                    <a:spcAft>
                      <a:spcPts val="0"/>
                    </a:spcAft>
                    <a:buClrTx/>
                    <a:buSzTx/>
                    <a:buFontTx/>
                    <a:buNone/>
                    <a:tabLst/>
                    <a:defRPr/>
                  </a:pPr>
                  <a:r>
                    <a:rPr kumimoji="0" lang="ar-AE" sz="1429" b="1" i="0" u="none" strike="noStrike" kern="0" cap="none" spc="0" normalizeH="0" baseline="0" noProof="0" dirty="0">
                      <a:ln>
                        <a:noFill/>
                      </a:ln>
                      <a:solidFill>
                        <a:prstClr val="black">
                          <a:lumMod val="95000"/>
                          <a:lumOff val="5000"/>
                        </a:prstClr>
                      </a:solidFill>
                      <a:effectLst/>
                      <a:uLnTx/>
                      <a:uFillTx/>
                      <a:latin typeface="Calibri" panose="020F0502020204030204"/>
                      <a:ea typeface="+mn-ea"/>
                      <a:cs typeface="Arial" panose="020B0604020202020204" pitchFamily="34" charset="0"/>
                    </a:rPr>
                    <a:t>الروتين اليومي</a:t>
                  </a:r>
                  <a:endParaRPr kumimoji="0" lang="en-US" sz="1429" b="1" i="0" u="none" strike="noStrike" kern="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sp>
              <p:nvSpPr>
                <p:cNvPr id="13" name="Rectangle 11">
                  <a:extLst>
                    <a:ext uri="{FF2B5EF4-FFF2-40B4-BE49-F238E27FC236}">
                      <a16:creationId xmlns:a16="http://schemas.microsoft.com/office/drawing/2014/main" id="{217BE3DF-8C0C-48B8-979B-E9E52352C498}"/>
                    </a:ext>
                  </a:extLst>
                </p:cNvPr>
                <p:cNvSpPr/>
                <p:nvPr/>
              </p:nvSpPr>
              <p:spPr>
                <a:xfrm>
                  <a:off x="-1340478" y="1850773"/>
                  <a:ext cx="1481070" cy="592428"/>
                </a:xfrm>
                <a:prstGeom prst="rect">
                  <a:avLst/>
                </a:prstGeom>
                <a:solidFill>
                  <a:schemeClr val="accent2"/>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defPPr>
                    <a:defRPr lang="ar-AE"/>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defTabSz="653156">
                    <a:defRPr/>
                  </a:pPr>
                  <a:r>
                    <a:rPr lang="ar-AE" b="1" kern="0" dirty="0">
                      <a:solidFill>
                        <a:prstClr val="black">
                          <a:lumMod val="95000"/>
                          <a:lumOff val="5000"/>
                        </a:prstClr>
                      </a:solidFill>
                    </a:rPr>
                    <a:t>عنوان الدرس</a:t>
                  </a:r>
                  <a:endParaRPr kumimoji="0" lang="en-US" b="1" i="0" u="none" strike="noStrike" kern="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sp>
              <p:nvSpPr>
                <p:cNvPr id="14" name="Rectangle 12">
                  <a:extLst>
                    <a:ext uri="{FF2B5EF4-FFF2-40B4-BE49-F238E27FC236}">
                      <a16:creationId xmlns:a16="http://schemas.microsoft.com/office/drawing/2014/main" id="{ED0EB231-9E4A-4DA3-A5EF-194129B51483}"/>
                    </a:ext>
                  </a:extLst>
                </p:cNvPr>
                <p:cNvSpPr/>
                <p:nvPr/>
              </p:nvSpPr>
              <p:spPr>
                <a:xfrm>
                  <a:off x="-1316050" y="3333376"/>
                  <a:ext cx="1481070" cy="592428"/>
                </a:xfrm>
                <a:prstGeom prst="rect">
                  <a:avLst/>
                </a:prstGeom>
                <a:solidFill>
                  <a:schemeClr val="accent2"/>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defPPr>
                    <a:defRPr lang="ar-AE"/>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marL="0" marR="0" lvl="0" indent="0" algn="ctr" defTabSz="653156" rtl="1" eaLnBrk="1" fontAlgn="auto" latinLnBrk="0" hangingPunct="1">
                    <a:lnSpc>
                      <a:spcPct val="100000"/>
                    </a:lnSpc>
                    <a:spcBef>
                      <a:spcPts val="0"/>
                    </a:spcBef>
                    <a:spcAft>
                      <a:spcPts val="0"/>
                    </a:spcAft>
                    <a:buClrTx/>
                    <a:buSzTx/>
                    <a:buFontTx/>
                    <a:buNone/>
                    <a:tabLst/>
                    <a:defRPr/>
                  </a:pPr>
                  <a:r>
                    <a:rPr kumimoji="0" lang="ar-AE" b="1" i="0" u="none" strike="noStrike" kern="0" cap="none" spc="0" normalizeH="0" baseline="0" noProof="0" dirty="0">
                      <a:ln>
                        <a:noFill/>
                      </a:ln>
                      <a:solidFill>
                        <a:prstClr val="black">
                          <a:lumMod val="95000"/>
                          <a:lumOff val="5000"/>
                        </a:prstClr>
                      </a:solidFill>
                      <a:effectLst/>
                      <a:uLnTx/>
                      <a:uFillTx/>
                      <a:latin typeface="Calibri" panose="020F0502020204030204"/>
                      <a:ea typeface="+mn-ea"/>
                      <a:cs typeface="Arial" panose="020B0604020202020204" pitchFamily="34" charset="0"/>
                    </a:rPr>
                    <a:t>معايير المحادثة</a:t>
                  </a:r>
                  <a:endParaRPr kumimoji="0" lang="en-US" b="1" i="0" u="none" strike="noStrike" kern="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sp>
              <p:nvSpPr>
                <p:cNvPr id="15" name="Rectangle 13">
                  <a:extLst>
                    <a:ext uri="{FF2B5EF4-FFF2-40B4-BE49-F238E27FC236}">
                      <a16:creationId xmlns:a16="http://schemas.microsoft.com/office/drawing/2014/main" id="{4C868F96-19E1-45F2-899A-8AF6C35A2AC8}"/>
                    </a:ext>
                  </a:extLst>
                </p:cNvPr>
                <p:cNvSpPr/>
                <p:nvPr/>
              </p:nvSpPr>
              <p:spPr>
                <a:xfrm>
                  <a:off x="-1316050" y="4051507"/>
                  <a:ext cx="1481070" cy="592428"/>
                </a:xfrm>
                <a:prstGeom prst="rect">
                  <a:avLst/>
                </a:prstGeom>
                <a:solidFill>
                  <a:schemeClr val="accent2"/>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defPPr>
                    <a:defRPr lang="ar-AE"/>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marL="0" marR="0" lvl="0" indent="0" algn="ctr" defTabSz="653156" rtl="1" eaLnBrk="1" fontAlgn="auto" latinLnBrk="0" hangingPunct="1">
                    <a:lnSpc>
                      <a:spcPct val="100000"/>
                    </a:lnSpc>
                    <a:spcBef>
                      <a:spcPts val="0"/>
                    </a:spcBef>
                    <a:spcAft>
                      <a:spcPts val="0"/>
                    </a:spcAft>
                    <a:buClrTx/>
                    <a:buSzTx/>
                    <a:buFontTx/>
                    <a:buNone/>
                    <a:tabLst/>
                    <a:defRPr/>
                  </a:pPr>
                  <a:r>
                    <a:rPr kumimoji="0" lang="ar-AE" sz="1600" b="1" i="0" u="none" strike="noStrike" kern="0" cap="none" spc="0" normalizeH="0" baseline="0" noProof="0" dirty="0">
                      <a:ln>
                        <a:noFill/>
                      </a:ln>
                      <a:solidFill>
                        <a:prstClr val="black">
                          <a:lumMod val="95000"/>
                          <a:lumOff val="5000"/>
                        </a:prstClr>
                      </a:solidFill>
                      <a:effectLst/>
                      <a:uLnTx/>
                      <a:uFillTx/>
                      <a:latin typeface="Calibri" panose="020F0502020204030204"/>
                      <a:ea typeface="+mn-ea"/>
                      <a:cs typeface="Arial" panose="020B0604020202020204" pitchFamily="34" charset="0"/>
                    </a:rPr>
                    <a:t>موضوع المحادثة</a:t>
                  </a:r>
                  <a:endParaRPr kumimoji="0" lang="en-US" sz="1600" b="1" i="0" u="none" strike="noStrike" kern="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sp>
              <p:nvSpPr>
                <p:cNvPr id="16" name="Rectangle 14">
                  <a:extLst>
                    <a:ext uri="{FF2B5EF4-FFF2-40B4-BE49-F238E27FC236}">
                      <a16:creationId xmlns:a16="http://schemas.microsoft.com/office/drawing/2014/main" id="{20A4F151-391E-41B6-B882-9C69CF051137}"/>
                    </a:ext>
                  </a:extLst>
                </p:cNvPr>
                <p:cNvSpPr/>
                <p:nvPr/>
              </p:nvSpPr>
              <p:spPr>
                <a:xfrm>
                  <a:off x="-1316050" y="6048309"/>
                  <a:ext cx="1481070" cy="592428"/>
                </a:xfrm>
                <a:prstGeom prst="rect">
                  <a:avLst/>
                </a:prstGeom>
                <a:solidFill>
                  <a:schemeClr val="accent2"/>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defPPr>
                    <a:defRPr lang="ar-AE"/>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marL="0" marR="0" lvl="0" indent="0" algn="ctr" defTabSz="653156" rtl="1" eaLnBrk="1" fontAlgn="auto" latinLnBrk="0" hangingPunct="1">
                    <a:lnSpc>
                      <a:spcPct val="100000"/>
                    </a:lnSpc>
                    <a:spcBef>
                      <a:spcPts val="0"/>
                    </a:spcBef>
                    <a:spcAft>
                      <a:spcPts val="0"/>
                    </a:spcAft>
                    <a:buClrTx/>
                    <a:buSzTx/>
                    <a:buFontTx/>
                    <a:buNone/>
                    <a:tabLst/>
                    <a:defRPr/>
                  </a:pPr>
                  <a:r>
                    <a:rPr kumimoji="0" lang="ar-DZ" sz="1286" b="1" i="0" u="none" strike="noStrike" kern="0" cap="none" spc="0" normalizeH="0" baseline="0" noProof="0" dirty="0">
                      <a:ln>
                        <a:noFill/>
                      </a:ln>
                      <a:solidFill>
                        <a:prstClr val="black">
                          <a:lumMod val="95000"/>
                          <a:lumOff val="5000"/>
                        </a:prstClr>
                      </a:solidFill>
                      <a:effectLst/>
                      <a:uLnTx/>
                      <a:uFillTx/>
                      <a:latin typeface="Calibri" panose="020F0502020204030204"/>
                      <a:ea typeface="+mn-ea"/>
                      <a:cs typeface="Arial" panose="020B0604020202020204" pitchFamily="34" charset="0"/>
                    </a:rPr>
                    <a:t>التقييم الختامي</a:t>
                  </a:r>
                  <a:endParaRPr kumimoji="0" lang="en-US" sz="1286" b="1" i="0" u="none" strike="noStrike" kern="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grpSp>
          <p:sp>
            <p:nvSpPr>
              <p:cNvPr id="9" name="Rectangle 12">
                <a:extLst>
                  <a:ext uri="{FF2B5EF4-FFF2-40B4-BE49-F238E27FC236}">
                    <a16:creationId xmlns:a16="http://schemas.microsoft.com/office/drawing/2014/main" id="{00A7021E-3E59-4F66-AD15-8A9A8ECD722F}"/>
                  </a:ext>
                </a:extLst>
              </p:cNvPr>
              <p:cNvSpPr/>
              <p:nvPr/>
            </p:nvSpPr>
            <p:spPr>
              <a:xfrm>
                <a:off x="10750135" y="2580719"/>
                <a:ext cx="1389541" cy="567956"/>
              </a:xfrm>
              <a:prstGeom prst="rect">
                <a:avLst/>
              </a:prstGeom>
              <a:solidFill>
                <a:schemeClr val="accent2"/>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defPPr>
                  <a:defRPr lang="ar-AE"/>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lvl="0" algn="ctr" defTabSz="653156">
                  <a:defRPr/>
                </a:pPr>
                <a:r>
                  <a:rPr lang="ar-AE" b="1" kern="0" dirty="0">
                    <a:solidFill>
                      <a:prstClr val="black">
                        <a:lumMod val="95000"/>
                        <a:lumOff val="5000"/>
                      </a:prstClr>
                    </a:solidFill>
                    <a:latin typeface="Calibri" panose="020F0502020204030204"/>
                  </a:rPr>
                  <a:t>نواتج التعلم</a:t>
                </a:r>
                <a:endParaRPr kumimoji="0" lang="en-US" b="1" i="0" u="none" strike="noStrike" kern="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sp>
            <p:nvSpPr>
              <p:cNvPr id="10" name="Rectangle 11">
                <a:extLst>
                  <a:ext uri="{FF2B5EF4-FFF2-40B4-BE49-F238E27FC236}">
                    <a16:creationId xmlns:a16="http://schemas.microsoft.com/office/drawing/2014/main" id="{B414E9E4-ECF4-48C1-8B7A-131C3F338F58}"/>
                  </a:ext>
                </a:extLst>
              </p:cNvPr>
              <p:cNvSpPr/>
              <p:nvPr/>
            </p:nvSpPr>
            <p:spPr>
              <a:xfrm>
                <a:off x="10762220" y="1090224"/>
                <a:ext cx="1389541" cy="567956"/>
              </a:xfrm>
              <a:prstGeom prst="rect">
                <a:avLst/>
              </a:prstGeom>
              <a:solidFill>
                <a:srgbClr val="92D050"/>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defPPr>
                  <a:defRPr lang="ar-AE"/>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defTabSz="653156">
                  <a:defRPr/>
                </a:pPr>
                <a:r>
                  <a:rPr lang="ar-AE" sz="1600" b="1" kern="0" dirty="0">
                    <a:solidFill>
                      <a:prstClr val="black">
                        <a:lumMod val="95000"/>
                        <a:lumOff val="5000"/>
                      </a:prstClr>
                    </a:solidFill>
                  </a:rPr>
                  <a:t>التهيئة الحافزة</a:t>
                </a:r>
                <a:endParaRPr lang="en-US" sz="1600" b="1" kern="0" dirty="0">
                  <a:solidFill>
                    <a:prstClr val="black">
                      <a:lumMod val="95000"/>
                      <a:lumOff val="5000"/>
                    </a:prstClr>
                  </a:solidFill>
                </a:endParaRPr>
              </a:p>
              <a:p>
                <a:pPr marL="0" marR="0" lvl="0" indent="0" algn="ctr" defTabSz="653156" rtl="1"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grpSp>
        <p:sp>
          <p:nvSpPr>
            <p:cNvPr id="6" name="Rectangle 14">
              <a:extLst>
                <a:ext uri="{FF2B5EF4-FFF2-40B4-BE49-F238E27FC236}">
                  <a16:creationId xmlns:a16="http://schemas.microsoft.com/office/drawing/2014/main" id="{C8B3A0CF-3784-46DA-BCBA-3E5A6773AB67}"/>
                </a:ext>
              </a:extLst>
            </p:cNvPr>
            <p:cNvSpPr/>
            <p:nvPr/>
          </p:nvSpPr>
          <p:spPr>
            <a:xfrm>
              <a:off x="10777282" y="4708037"/>
              <a:ext cx="1389541" cy="567956"/>
            </a:xfrm>
            <a:prstGeom prst="rect">
              <a:avLst/>
            </a:prstGeom>
            <a:solidFill>
              <a:schemeClr val="accent2"/>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defPPr>
                <a:defRPr lang="ar-AE"/>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marL="0" marR="0" lvl="0" indent="0" algn="ctr" defTabSz="653156" rtl="1" eaLnBrk="1" fontAlgn="auto" latinLnBrk="0" hangingPunct="1">
                <a:lnSpc>
                  <a:spcPct val="100000"/>
                </a:lnSpc>
                <a:spcBef>
                  <a:spcPts val="0"/>
                </a:spcBef>
                <a:spcAft>
                  <a:spcPts val="0"/>
                </a:spcAft>
                <a:buClrTx/>
                <a:buSzTx/>
                <a:buFontTx/>
                <a:buNone/>
                <a:tabLst/>
                <a:defRPr/>
              </a:pPr>
              <a:r>
                <a:rPr kumimoji="0" lang="ar-AE" sz="1286" b="1" i="0" u="none" strike="noStrike" kern="0" cap="none" spc="0" normalizeH="0" baseline="0" noProof="0" dirty="0">
                  <a:ln>
                    <a:noFill/>
                  </a:ln>
                  <a:solidFill>
                    <a:prstClr val="black">
                      <a:lumMod val="95000"/>
                      <a:lumOff val="5000"/>
                    </a:prstClr>
                  </a:solidFill>
                  <a:effectLst/>
                  <a:uLnTx/>
                  <a:uFillTx/>
                  <a:latin typeface="Calibri" panose="020F0502020204030204"/>
                  <a:ea typeface="+mn-ea"/>
                  <a:cs typeface="Arial" panose="020B0604020202020204" pitchFamily="34" charset="0"/>
                </a:rPr>
                <a:t>نموذج من محادثة المعلمة</a:t>
              </a:r>
              <a:endParaRPr kumimoji="0" lang="en-US" sz="1286" b="1" i="0" u="none" strike="noStrike" kern="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sp>
          <p:nvSpPr>
            <p:cNvPr id="7" name="Rectangle 14">
              <a:extLst>
                <a:ext uri="{FF2B5EF4-FFF2-40B4-BE49-F238E27FC236}">
                  <a16:creationId xmlns:a16="http://schemas.microsoft.com/office/drawing/2014/main" id="{B8579271-14D7-4813-B2B1-8C448413D392}"/>
                </a:ext>
              </a:extLst>
            </p:cNvPr>
            <p:cNvSpPr/>
            <p:nvPr/>
          </p:nvSpPr>
          <p:spPr>
            <a:xfrm>
              <a:off x="10777282" y="5336248"/>
              <a:ext cx="1389541" cy="567956"/>
            </a:xfrm>
            <a:prstGeom prst="rect">
              <a:avLst/>
            </a:prstGeom>
            <a:solidFill>
              <a:schemeClr val="accent2"/>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defPPr>
                <a:defRPr lang="ar-AE"/>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lvl="0" algn="ctr" defTabSz="653156">
                <a:defRPr/>
              </a:pPr>
              <a:r>
                <a:rPr lang="ar-AE" sz="1286" b="1" kern="0" dirty="0">
                  <a:solidFill>
                    <a:prstClr val="black">
                      <a:lumMod val="95000"/>
                      <a:lumOff val="5000"/>
                    </a:prstClr>
                  </a:solidFill>
                </a:rPr>
                <a:t>نماذج من محادثات الطلاب</a:t>
              </a:r>
              <a:endParaRPr lang="en-US" sz="1286" b="1" kern="0" dirty="0">
                <a:solidFill>
                  <a:prstClr val="black">
                    <a:lumMod val="95000"/>
                    <a:lumOff val="5000"/>
                  </a:prstClr>
                </a:solidFill>
              </a:endParaRPr>
            </a:p>
          </p:txBody>
        </p:sp>
      </p:grpSp>
    </p:spTree>
    <p:extLst>
      <p:ext uri="{BB962C8B-B14F-4D97-AF65-F5344CB8AC3E}">
        <p14:creationId xmlns:p14="http://schemas.microsoft.com/office/powerpoint/2010/main" val="2298004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602359FB-EAB1-45D9-878B-D0FC756B1B21}"/>
              </a:ext>
            </a:extLst>
          </p:cNvPr>
          <p:cNvSpPr/>
          <p:nvPr/>
        </p:nvSpPr>
        <p:spPr>
          <a:xfrm>
            <a:off x="3858260" y="352044"/>
            <a:ext cx="6867256" cy="4870289"/>
          </a:xfrm>
          <a:prstGeom prst="roundRect">
            <a:avLst/>
          </a:prstGeom>
          <a:solidFill>
            <a:schemeClr val="accent5">
              <a:lumMod val="20000"/>
              <a:lumOff val="80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algn="ctr" defTabSz="326578" rtl="0"/>
            <a:endParaRPr lang="en-US" sz="1286" dirty="0">
              <a:solidFill>
                <a:prstClr val="white"/>
              </a:solidFill>
              <a:latin typeface="Calibri" panose="020F0502020204030204"/>
            </a:endParaRPr>
          </a:p>
        </p:txBody>
      </p:sp>
      <p:sp>
        <p:nvSpPr>
          <p:cNvPr id="6" name="TextBox 5">
            <a:extLst>
              <a:ext uri="{FF2B5EF4-FFF2-40B4-BE49-F238E27FC236}">
                <a16:creationId xmlns:a16="http://schemas.microsoft.com/office/drawing/2014/main" id="{659E40E9-0CD2-4380-9380-83F2201C8FE2}"/>
              </a:ext>
            </a:extLst>
          </p:cNvPr>
          <p:cNvSpPr txBox="1"/>
          <p:nvPr/>
        </p:nvSpPr>
        <p:spPr>
          <a:xfrm>
            <a:off x="3659643" y="382350"/>
            <a:ext cx="7455815" cy="999248"/>
          </a:xfrm>
          <a:prstGeom prst="rect">
            <a:avLst/>
          </a:prstGeom>
          <a:noFill/>
        </p:spPr>
        <p:txBody>
          <a:bodyPr wrap="square" rtlCol="0">
            <a:spAutoFit/>
          </a:bodyPr>
          <a:lstStyle/>
          <a:p>
            <a:pPr algn="ctr" defTabSz="326578">
              <a:lnSpc>
                <a:spcPct val="150000"/>
              </a:lnSpc>
            </a:pPr>
            <a:r>
              <a:rPr lang="ar-BH" sz="4286" u="sng" dirty="0">
                <a:latin typeface="Calibri" panose="020F0502020204030204"/>
                <a:cs typeface="(AH) Manal Black" pitchFamily="2" charset="-78"/>
              </a:rPr>
              <a:t>*الْوِحْدة ال</a:t>
            </a:r>
            <a:r>
              <a:rPr lang="ar-AE" sz="4286" u="sng" dirty="0">
                <a:latin typeface="Calibri" panose="020F0502020204030204"/>
                <a:cs typeface="(AH) Manal Black" pitchFamily="2" charset="-78"/>
              </a:rPr>
              <a:t>خامسة</a:t>
            </a:r>
            <a:r>
              <a:rPr lang="ar-BH" sz="4286" u="sng" dirty="0">
                <a:latin typeface="Calibri" panose="020F0502020204030204"/>
                <a:cs typeface="(AH) Manal Black" pitchFamily="2" charset="-78"/>
              </a:rPr>
              <a:t>(</a:t>
            </a:r>
            <a:r>
              <a:rPr lang="ar-AE" sz="4286" u="sng" dirty="0">
                <a:latin typeface="Calibri" panose="020F0502020204030204"/>
                <a:cs typeface="(AH) Manal Black" pitchFamily="2" charset="-78"/>
              </a:rPr>
              <a:t>وجدت طريقي</a:t>
            </a:r>
            <a:r>
              <a:rPr lang="ar-BH" sz="4286" u="sng" dirty="0">
                <a:latin typeface="Calibri" panose="020F0502020204030204"/>
                <a:cs typeface="(AH) Manal Black" pitchFamily="2" charset="-78"/>
              </a:rPr>
              <a:t>)</a:t>
            </a:r>
            <a:endParaRPr lang="en-US" sz="4286" u="sng" dirty="0">
              <a:latin typeface="Calibri" panose="020F0502020204030204"/>
              <a:cs typeface="(AH) Manal Black" pitchFamily="2" charset="-78"/>
            </a:endParaRPr>
          </a:p>
        </p:txBody>
      </p:sp>
      <p:sp>
        <p:nvSpPr>
          <p:cNvPr id="7" name="TextBox 6">
            <a:extLst>
              <a:ext uri="{FF2B5EF4-FFF2-40B4-BE49-F238E27FC236}">
                <a16:creationId xmlns:a16="http://schemas.microsoft.com/office/drawing/2014/main" id="{75FFA1F6-301D-4135-9863-CC1C93AC4E63}"/>
              </a:ext>
            </a:extLst>
          </p:cNvPr>
          <p:cNvSpPr txBox="1"/>
          <p:nvPr/>
        </p:nvSpPr>
        <p:spPr>
          <a:xfrm>
            <a:off x="4407927" y="1479781"/>
            <a:ext cx="6603299" cy="2169889"/>
          </a:xfrm>
          <a:prstGeom prst="rect">
            <a:avLst/>
          </a:prstGeom>
          <a:noFill/>
        </p:spPr>
        <p:txBody>
          <a:bodyPr wrap="square" rtlCol="0">
            <a:spAutoFit/>
          </a:bodyPr>
          <a:lstStyle/>
          <a:p>
            <a:pPr algn="ctr" defTabSz="326578">
              <a:lnSpc>
                <a:spcPct val="150000"/>
              </a:lnSpc>
            </a:pPr>
            <a:r>
              <a:rPr lang="ar-BH" sz="5143" u="sng" dirty="0">
                <a:effectLst>
                  <a:outerShdw blurRad="38100" dist="38100" dir="2700000" algn="tl">
                    <a:srgbClr val="000000">
                      <a:alpha val="43137"/>
                    </a:srgbClr>
                  </a:outerShdw>
                </a:effectLst>
                <a:latin typeface="Calibri" panose="020F0502020204030204"/>
                <a:cs typeface="(AH) Manal Black" pitchFamily="2" charset="-78"/>
              </a:rPr>
              <a:t>*</a:t>
            </a:r>
            <a:r>
              <a:rPr lang="ar-BH" sz="3857" u="sng" dirty="0">
                <a:effectLst>
                  <a:outerShdw blurRad="38100" dist="38100" dir="2700000" algn="tl">
                    <a:srgbClr val="000000">
                      <a:alpha val="43137"/>
                    </a:srgbClr>
                  </a:outerShdw>
                </a:effectLst>
                <a:latin typeface="Calibri" panose="020F0502020204030204"/>
                <a:cs typeface="(AH) Manal Black" pitchFamily="2" charset="-78"/>
              </a:rPr>
              <a:t>عِنْوان الدَّرس: </a:t>
            </a:r>
          </a:p>
          <a:p>
            <a:pPr algn="ctr" defTabSz="326578">
              <a:lnSpc>
                <a:spcPct val="150000"/>
              </a:lnSpc>
            </a:pPr>
            <a:r>
              <a:rPr lang="ar-AE" sz="3857" u="sng" dirty="0">
                <a:solidFill>
                  <a:srgbClr val="FF0000"/>
                </a:solidFill>
                <a:effectLst>
                  <a:outerShdw blurRad="38100" dist="38100" dir="2700000" algn="tl">
                    <a:srgbClr val="000000">
                      <a:alpha val="43137"/>
                    </a:srgbClr>
                  </a:outerShdw>
                </a:effectLst>
                <a:latin typeface="Calibri" panose="020F0502020204030204"/>
                <a:cs typeface="(AH) Manal Black" pitchFamily="2" charset="-78"/>
              </a:rPr>
              <a:t>محادثة (أصبحت الآن أسعد)</a:t>
            </a:r>
            <a:r>
              <a:rPr lang="ar-BH" sz="3857" u="sng" dirty="0">
                <a:solidFill>
                  <a:srgbClr val="FF0000"/>
                </a:solidFill>
                <a:effectLst>
                  <a:outerShdw blurRad="38100" dist="38100" dir="2700000" algn="tl">
                    <a:srgbClr val="000000">
                      <a:alpha val="43137"/>
                    </a:srgbClr>
                  </a:outerShdw>
                </a:effectLst>
                <a:latin typeface="Calibri" panose="020F0502020204030204"/>
                <a:cs typeface="(AH) Manal Black" pitchFamily="2" charset="-78"/>
              </a:rPr>
              <a:t>.</a:t>
            </a:r>
            <a:endParaRPr lang="en-US" sz="3857" u="sng" dirty="0">
              <a:solidFill>
                <a:srgbClr val="FF0000"/>
              </a:solidFill>
              <a:effectLst>
                <a:outerShdw blurRad="38100" dist="38100" dir="2700000" algn="tl">
                  <a:srgbClr val="000000">
                    <a:alpha val="43137"/>
                  </a:srgbClr>
                </a:outerShdw>
              </a:effectLst>
              <a:latin typeface="Calibri" panose="020F0502020204030204"/>
              <a:cs typeface="(AH) Manal Black" pitchFamily="2" charset="-78"/>
            </a:endParaRPr>
          </a:p>
        </p:txBody>
      </p:sp>
      <p:sp>
        <p:nvSpPr>
          <p:cNvPr id="11" name="TextBox 10">
            <a:extLst>
              <a:ext uri="{FF2B5EF4-FFF2-40B4-BE49-F238E27FC236}">
                <a16:creationId xmlns:a16="http://schemas.microsoft.com/office/drawing/2014/main" id="{3FD0C5F1-0ECE-42B2-A913-EBB43CE95DE4}"/>
              </a:ext>
            </a:extLst>
          </p:cNvPr>
          <p:cNvSpPr txBox="1"/>
          <p:nvPr/>
        </p:nvSpPr>
        <p:spPr>
          <a:xfrm>
            <a:off x="3697754" y="5754084"/>
            <a:ext cx="6998233" cy="751872"/>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gn="ctr" defTabSz="326578"/>
            <a:r>
              <a:rPr lang="ar-DZ" sz="4286" dirty="0">
                <a:solidFill>
                  <a:prstClr val="black"/>
                </a:solidFill>
                <a:latin typeface="Aldhabi" panose="01000000000000000000" pitchFamily="2" charset="-78"/>
                <a:cs typeface="Aldhabi" panose="01000000000000000000" pitchFamily="2" charset="-78"/>
              </a:rPr>
              <a:t>العلم يرفع بيتا لا عماد له.. والجهل يهدم بيت العز والشرف</a:t>
            </a:r>
            <a:endParaRPr lang="en-US" sz="4286" dirty="0">
              <a:solidFill>
                <a:prstClr val="black"/>
              </a:solidFill>
              <a:latin typeface="Aldhabi" panose="01000000000000000000" pitchFamily="2" charset="-78"/>
              <a:cs typeface="Aldhabi" panose="01000000000000000000" pitchFamily="2" charset="-78"/>
            </a:endParaRPr>
          </a:p>
        </p:txBody>
      </p:sp>
      <p:pic>
        <p:nvPicPr>
          <p:cNvPr id="1026" name="Picture 2" descr="لماذا يميز المعلم بين الطالب الجميل والطالب البشع؟ | فوشيا">
            <a:extLst>
              <a:ext uri="{FF2B5EF4-FFF2-40B4-BE49-F238E27FC236}">
                <a16:creationId xmlns:a16="http://schemas.microsoft.com/office/drawing/2014/main" id="{AFD81E98-247E-4870-8104-E7C4BDBBC2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776663"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a:extLst>
              <a:ext uri="{FF2B5EF4-FFF2-40B4-BE49-F238E27FC236}">
                <a16:creationId xmlns:a16="http://schemas.microsoft.com/office/drawing/2014/main" id="{415E11CE-2F19-4449-9CA1-FA211AC32104}"/>
              </a:ext>
            </a:extLst>
          </p:cNvPr>
          <p:cNvGrpSpPr/>
          <p:nvPr/>
        </p:nvGrpSpPr>
        <p:grpSpPr>
          <a:xfrm>
            <a:off x="10777282" y="161925"/>
            <a:ext cx="1431155" cy="6696075"/>
            <a:chOff x="10777282" y="161925"/>
            <a:chExt cx="1431155" cy="6696075"/>
          </a:xfrm>
        </p:grpSpPr>
        <p:grpSp>
          <p:nvGrpSpPr>
            <p:cNvPr id="27" name="Group 26">
              <a:extLst>
                <a:ext uri="{FF2B5EF4-FFF2-40B4-BE49-F238E27FC236}">
                  <a16:creationId xmlns:a16="http://schemas.microsoft.com/office/drawing/2014/main" id="{AFBDF981-DE11-4B49-9123-2EA119A5ABFA}"/>
                </a:ext>
              </a:extLst>
            </p:cNvPr>
            <p:cNvGrpSpPr/>
            <p:nvPr/>
          </p:nvGrpSpPr>
          <p:grpSpPr>
            <a:xfrm>
              <a:off x="10793721" y="161925"/>
              <a:ext cx="1414716" cy="6696075"/>
              <a:chOff x="10737045" y="113864"/>
              <a:chExt cx="1414716" cy="6696075"/>
            </a:xfrm>
          </p:grpSpPr>
          <p:grpSp>
            <p:nvGrpSpPr>
              <p:cNvPr id="30" name="Group 5">
                <a:extLst>
                  <a:ext uri="{FF2B5EF4-FFF2-40B4-BE49-F238E27FC236}">
                    <a16:creationId xmlns:a16="http://schemas.microsoft.com/office/drawing/2014/main" id="{20FAE786-D65F-4FAB-95DA-F4CA86493246}"/>
                  </a:ext>
                </a:extLst>
              </p:cNvPr>
              <p:cNvGrpSpPr/>
              <p:nvPr/>
            </p:nvGrpSpPr>
            <p:grpSpPr>
              <a:xfrm>
                <a:off x="10737045" y="113864"/>
                <a:ext cx="1414716" cy="6696075"/>
                <a:chOff x="-1340478" y="-4241"/>
                <a:chExt cx="1507903" cy="6984590"/>
              </a:xfrm>
            </p:grpSpPr>
            <p:sp>
              <p:nvSpPr>
                <p:cNvPr id="33" name="Down Arrow 6">
                  <a:extLst>
                    <a:ext uri="{FF2B5EF4-FFF2-40B4-BE49-F238E27FC236}">
                      <a16:creationId xmlns:a16="http://schemas.microsoft.com/office/drawing/2014/main" id="{8B732385-1CBA-47EC-A3F2-83F685ADAFCD}"/>
                    </a:ext>
                  </a:extLst>
                </p:cNvPr>
                <p:cNvSpPr/>
                <p:nvPr/>
              </p:nvSpPr>
              <p:spPr>
                <a:xfrm>
                  <a:off x="-824248" y="-4241"/>
                  <a:ext cx="497467" cy="6984590"/>
                </a:xfrm>
                <a:prstGeom prst="downArrow">
                  <a:avLst/>
                </a:prstGeom>
                <a:solidFill>
                  <a:srgbClr val="00B0F0"/>
                </a:solidFill>
                <a:ln w="12700" cap="flat" cmpd="sng" algn="ctr">
                  <a:solidFill>
                    <a:sysClr val="windowText" lastClr="000000">
                      <a:shade val="50000"/>
                    </a:sysClr>
                  </a:solidFill>
                  <a:prstDash val="solid"/>
                  <a:miter lim="800000"/>
                </a:ln>
                <a:effectLst/>
              </p:spPr>
              <p:txBody>
                <a:bodyPr rtlCol="0" anchor="ctr"/>
                <a:lstStyle>
                  <a:defPPr>
                    <a:defRPr lang="ar-AE"/>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marL="0" marR="0" lvl="0" indent="0" algn="ctr" defTabSz="653156" rtl="1" eaLnBrk="1" fontAlgn="auto" latinLnBrk="0" hangingPunct="1">
                    <a:lnSpc>
                      <a:spcPct val="100000"/>
                    </a:lnSpc>
                    <a:spcBef>
                      <a:spcPts val="0"/>
                    </a:spcBef>
                    <a:spcAft>
                      <a:spcPts val="0"/>
                    </a:spcAft>
                    <a:buClrTx/>
                    <a:buSzTx/>
                    <a:buFontTx/>
                    <a:buNone/>
                    <a:tabLst/>
                    <a:defRPr/>
                  </a:pPr>
                  <a:endParaRPr kumimoji="0" lang="en-US" sz="1286"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A8F6C122-36C1-4266-A673-CE7B3FDBD827}"/>
                    </a:ext>
                  </a:extLst>
                </p:cNvPr>
                <p:cNvSpPr/>
                <p:nvPr/>
              </p:nvSpPr>
              <p:spPr>
                <a:xfrm>
                  <a:off x="-1313645" y="275434"/>
                  <a:ext cx="1481070" cy="592428"/>
                </a:xfrm>
                <a:prstGeom prst="rect">
                  <a:avLst/>
                </a:prstGeom>
                <a:solidFill>
                  <a:srgbClr val="E77B31"/>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defPPr>
                    <a:defRPr lang="ar-AE"/>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marL="0" marR="0" lvl="0" indent="0" algn="ctr" defTabSz="653156" rtl="1" eaLnBrk="1" fontAlgn="auto" latinLnBrk="0" hangingPunct="1">
                    <a:lnSpc>
                      <a:spcPct val="100000"/>
                    </a:lnSpc>
                    <a:spcBef>
                      <a:spcPts val="0"/>
                    </a:spcBef>
                    <a:spcAft>
                      <a:spcPts val="0"/>
                    </a:spcAft>
                    <a:buClrTx/>
                    <a:buSzTx/>
                    <a:buFontTx/>
                    <a:buNone/>
                    <a:tabLst/>
                    <a:defRPr/>
                  </a:pPr>
                  <a:r>
                    <a:rPr kumimoji="0" lang="ar-AE" sz="1429" b="1" i="0" u="none" strike="noStrike" kern="0" cap="none" spc="0" normalizeH="0" baseline="0" noProof="0" dirty="0">
                      <a:ln>
                        <a:noFill/>
                      </a:ln>
                      <a:solidFill>
                        <a:prstClr val="black">
                          <a:lumMod val="95000"/>
                          <a:lumOff val="5000"/>
                        </a:prstClr>
                      </a:solidFill>
                      <a:effectLst/>
                      <a:uLnTx/>
                      <a:uFillTx/>
                      <a:latin typeface="Calibri" panose="020F0502020204030204"/>
                      <a:ea typeface="+mn-ea"/>
                      <a:cs typeface="Arial" panose="020B0604020202020204" pitchFamily="34" charset="0"/>
                    </a:rPr>
                    <a:t>الروتين اليومي</a:t>
                  </a:r>
                  <a:endParaRPr kumimoji="0" lang="en-US" sz="1429" b="1" i="0" u="none" strike="noStrike" kern="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sp>
              <p:nvSpPr>
                <p:cNvPr id="35" name="Rectangle 11">
                  <a:extLst>
                    <a:ext uri="{FF2B5EF4-FFF2-40B4-BE49-F238E27FC236}">
                      <a16:creationId xmlns:a16="http://schemas.microsoft.com/office/drawing/2014/main" id="{45549FA0-9BAF-4BCE-9508-B50B566D80DB}"/>
                    </a:ext>
                  </a:extLst>
                </p:cNvPr>
                <p:cNvSpPr/>
                <p:nvPr/>
              </p:nvSpPr>
              <p:spPr>
                <a:xfrm>
                  <a:off x="-1340478" y="1850773"/>
                  <a:ext cx="1481070" cy="592428"/>
                </a:xfrm>
                <a:prstGeom prst="rect">
                  <a:avLst/>
                </a:prstGeom>
                <a:solidFill>
                  <a:srgbClr val="92D050"/>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defPPr>
                    <a:defRPr lang="ar-AE"/>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defTabSz="653156">
                    <a:defRPr/>
                  </a:pPr>
                  <a:r>
                    <a:rPr lang="ar-AE" b="1" kern="0" dirty="0">
                      <a:solidFill>
                        <a:prstClr val="black">
                          <a:lumMod val="95000"/>
                          <a:lumOff val="5000"/>
                        </a:prstClr>
                      </a:solidFill>
                    </a:rPr>
                    <a:t>عنوان الدرس</a:t>
                  </a:r>
                  <a:endParaRPr kumimoji="0" lang="en-US" b="1" i="0" u="none" strike="noStrike" kern="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sp>
              <p:nvSpPr>
                <p:cNvPr id="36" name="Rectangle 12">
                  <a:extLst>
                    <a:ext uri="{FF2B5EF4-FFF2-40B4-BE49-F238E27FC236}">
                      <a16:creationId xmlns:a16="http://schemas.microsoft.com/office/drawing/2014/main" id="{691B1A2D-8E21-42A3-88E3-EF9C650B5AF2}"/>
                    </a:ext>
                  </a:extLst>
                </p:cNvPr>
                <p:cNvSpPr/>
                <p:nvPr/>
              </p:nvSpPr>
              <p:spPr>
                <a:xfrm>
                  <a:off x="-1316050" y="3333376"/>
                  <a:ext cx="1481070" cy="592428"/>
                </a:xfrm>
                <a:prstGeom prst="rect">
                  <a:avLst/>
                </a:prstGeom>
                <a:solidFill>
                  <a:schemeClr val="accent2"/>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defPPr>
                    <a:defRPr lang="ar-AE"/>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marL="0" marR="0" lvl="0" indent="0" algn="ctr" defTabSz="653156" rtl="1" eaLnBrk="1" fontAlgn="auto" latinLnBrk="0" hangingPunct="1">
                    <a:lnSpc>
                      <a:spcPct val="100000"/>
                    </a:lnSpc>
                    <a:spcBef>
                      <a:spcPts val="0"/>
                    </a:spcBef>
                    <a:spcAft>
                      <a:spcPts val="0"/>
                    </a:spcAft>
                    <a:buClrTx/>
                    <a:buSzTx/>
                    <a:buFontTx/>
                    <a:buNone/>
                    <a:tabLst/>
                    <a:defRPr/>
                  </a:pPr>
                  <a:r>
                    <a:rPr kumimoji="0" lang="ar-AE" b="1" i="0" u="none" strike="noStrike" kern="0" cap="none" spc="0" normalizeH="0" baseline="0" noProof="0" dirty="0">
                      <a:ln>
                        <a:noFill/>
                      </a:ln>
                      <a:solidFill>
                        <a:prstClr val="black">
                          <a:lumMod val="95000"/>
                          <a:lumOff val="5000"/>
                        </a:prstClr>
                      </a:solidFill>
                      <a:effectLst/>
                      <a:uLnTx/>
                      <a:uFillTx/>
                      <a:latin typeface="Calibri" panose="020F0502020204030204"/>
                      <a:ea typeface="+mn-ea"/>
                      <a:cs typeface="Arial" panose="020B0604020202020204" pitchFamily="34" charset="0"/>
                    </a:rPr>
                    <a:t>معايير المحادثة</a:t>
                  </a:r>
                  <a:endParaRPr kumimoji="0" lang="en-US" b="1" i="0" u="none" strike="noStrike" kern="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sp>
              <p:nvSpPr>
                <p:cNvPr id="37" name="Rectangle 13">
                  <a:extLst>
                    <a:ext uri="{FF2B5EF4-FFF2-40B4-BE49-F238E27FC236}">
                      <a16:creationId xmlns:a16="http://schemas.microsoft.com/office/drawing/2014/main" id="{A9500A1C-C12E-4023-88DA-E832EF1F88C7}"/>
                    </a:ext>
                  </a:extLst>
                </p:cNvPr>
                <p:cNvSpPr/>
                <p:nvPr/>
              </p:nvSpPr>
              <p:spPr>
                <a:xfrm>
                  <a:off x="-1316050" y="4051507"/>
                  <a:ext cx="1481070" cy="592428"/>
                </a:xfrm>
                <a:prstGeom prst="rect">
                  <a:avLst/>
                </a:prstGeom>
                <a:solidFill>
                  <a:schemeClr val="accent2"/>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defPPr>
                    <a:defRPr lang="ar-AE"/>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marL="0" marR="0" lvl="0" indent="0" algn="ctr" defTabSz="653156" rtl="1" eaLnBrk="1" fontAlgn="auto" latinLnBrk="0" hangingPunct="1">
                    <a:lnSpc>
                      <a:spcPct val="100000"/>
                    </a:lnSpc>
                    <a:spcBef>
                      <a:spcPts val="0"/>
                    </a:spcBef>
                    <a:spcAft>
                      <a:spcPts val="0"/>
                    </a:spcAft>
                    <a:buClrTx/>
                    <a:buSzTx/>
                    <a:buFontTx/>
                    <a:buNone/>
                    <a:tabLst/>
                    <a:defRPr/>
                  </a:pPr>
                  <a:r>
                    <a:rPr kumimoji="0" lang="ar-AE" sz="1600" b="1" i="0" u="none" strike="noStrike" kern="0" cap="none" spc="0" normalizeH="0" baseline="0" noProof="0" dirty="0">
                      <a:ln>
                        <a:noFill/>
                      </a:ln>
                      <a:solidFill>
                        <a:prstClr val="black">
                          <a:lumMod val="95000"/>
                          <a:lumOff val="5000"/>
                        </a:prstClr>
                      </a:solidFill>
                      <a:effectLst/>
                      <a:uLnTx/>
                      <a:uFillTx/>
                      <a:latin typeface="Calibri" panose="020F0502020204030204"/>
                      <a:ea typeface="+mn-ea"/>
                      <a:cs typeface="Arial" panose="020B0604020202020204" pitchFamily="34" charset="0"/>
                    </a:rPr>
                    <a:t>موضوع المحادثة</a:t>
                  </a:r>
                  <a:endParaRPr kumimoji="0" lang="en-US" sz="1600" b="1" i="0" u="none" strike="noStrike" kern="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sp>
              <p:nvSpPr>
                <p:cNvPr id="38" name="Rectangle 14">
                  <a:extLst>
                    <a:ext uri="{FF2B5EF4-FFF2-40B4-BE49-F238E27FC236}">
                      <a16:creationId xmlns:a16="http://schemas.microsoft.com/office/drawing/2014/main" id="{6CEA88C0-05E1-45BE-BA65-DD47ADEE7138}"/>
                    </a:ext>
                  </a:extLst>
                </p:cNvPr>
                <p:cNvSpPr/>
                <p:nvPr/>
              </p:nvSpPr>
              <p:spPr>
                <a:xfrm>
                  <a:off x="-1316050" y="6048309"/>
                  <a:ext cx="1481070" cy="592428"/>
                </a:xfrm>
                <a:prstGeom prst="rect">
                  <a:avLst/>
                </a:prstGeom>
                <a:solidFill>
                  <a:schemeClr val="accent2"/>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defPPr>
                    <a:defRPr lang="ar-AE"/>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marL="0" marR="0" lvl="0" indent="0" algn="ctr" defTabSz="653156" rtl="1" eaLnBrk="1" fontAlgn="auto" latinLnBrk="0" hangingPunct="1">
                    <a:lnSpc>
                      <a:spcPct val="100000"/>
                    </a:lnSpc>
                    <a:spcBef>
                      <a:spcPts val="0"/>
                    </a:spcBef>
                    <a:spcAft>
                      <a:spcPts val="0"/>
                    </a:spcAft>
                    <a:buClrTx/>
                    <a:buSzTx/>
                    <a:buFontTx/>
                    <a:buNone/>
                    <a:tabLst/>
                    <a:defRPr/>
                  </a:pPr>
                  <a:r>
                    <a:rPr kumimoji="0" lang="ar-DZ" sz="1286" b="1" i="0" u="none" strike="noStrike" kern="0" cap="none" spc="0" normalizeH="0" baseline="0" noProof="0" dirty="0">
                      <a:ln>
                        <a:noFill/>
                      </a:ln>
                      <a:solidFill>
                        <a:prstClr val="black">
                          <a:lumMod val="95000"/>
                          <a:lumOff val="5000"/>
                        </a:prstClr>
                      </a:solidFill>
                      <a:effectLst/>
                      <a:uLnTx/>
                      <a:uFillTx/>
                      <a:latin typeface="Calibri" panose="020F0502020204030204"/>
                      <a:ea typeface="+mn-ea"/>
                      <a:cs typeface="Arial" panose="020B0604020202020204" pitchFamily="34" charset="0"/>
                    </a:rPr>
                    <a:t>التقييم الختامي</a:t>
                  </a:r>
                  <a:endParaRPr kumimoji="0" lang="en-US" sz="1286" b="1" i="0" u="none" strike="noStrike" kern="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grpSp>
          <p:sp>
            <p:nvSpPr>
              <p:cNvPr id="31" name="Rectangle 12">
                <a:extLst>
                  <a:ext uri="{FF2B5EF4-FFF2-40B4-BE49-F238E27FC236}">
                    <a16:creationId xmlns:a16="http://schemas.microsoft.com/office/drawing/2014/main" id="{7B0E28F5-9C50-426B-A74A-5FAC55D834DC}"/>
                  </a:ext>
                </a:extLst>
              </p:cNvPr>
              <p:cNvSpPr/>
              <p:nvPr/>
            </p:nvSpPr>
            <p:spPr>
              <a:xfrm>
                <a:off x="10750135" y="2580719"/>
                <a:ext cx="1389541" cy="567956"/>
              </a:xfrm>
              <a:prstGeom prst="rect">
                <a:avLst/>
              </a:prstGeom>
              <a:solidFill>
                <a:schemeClr val="accent2"/>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defPPr>
                  <a:defRPr lang="ar-AE"/>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lvl="0" algn="ctr" defTabSz="653156">
                  <a:defRPr/>
                </a:pPr>
                <a:r>
                  <a:rPr lang="ar-AE" b="1" kern="0" dirty="0">
                    <a:solidFill>
                      <a:prstClr val="black">
                        <a:lumMod val="95000"/>
                        <a:lumOff val="5000"/>
                      </a:prstClr>
                    </a:solidFill>
                    <a:latin typeface="Calibri" panose="020F0502020204030204"/>
                  </a:rPr>
                  <a:t>نواتج التعلم</a:t>
                </a:r>
                <a:endParaRPr kumimoji="0" lang="en-US" b="1" i="0" u="none" strike="noStrike" kern="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sp>
            <p:nvSpPr>
              <p:cNvPr id="32" name="Rectangle 11">
                <a:extLst>
                  <a:ext uri="{FF2B5EF4-FFF2-40B4-BE49-F238E27FC236}">
                    <a16:creationId xmlns:a16="http://schemas.microsoft.com/office/drawing/2014/main" id="{E079ADA1-B876-44D8-AC0F-56903810E127}"/>
                  </a:ext>
                </a:extLst>
              </p:cNvPr>
              <p:cNvSpPr/>
              <p:nvPr/>
            </p:nvSpPr>
            <p:spPr>
              <a:xfrm>
                <a:off x="10762220" y="1090224"/>
                <a:ext cx="1389541" cy="567956"/>
              </a:xfrm>
              <a:prstGeom prst="rect">
                <a:avLst/>
              </a:prstGeom>
              <a:solidFill>
                <a:schemeClr val="accent2"/>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defPPr>
                  <a:defRPr lang="ar-AE"/>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defTabSz="653156">
                  <a:defRPr/>
                </a:pPr>
                <a:r>
                  <a:rPr lang="ar-AE" sz="1600" b="1" kern="0" dirty="0">
                    <a:solidFill>
                      <a:prstClr val="black">
                        <a:lumMod val="95000"/>
                        <a:lumOff val="5000"/>
                      </a:prstClr>
                    </a:solidFill>
                  </a:rPr>
                  <a:t>التهيئة الحافزة</a:t>
                </a:r>
                <a:endParaRPr lang="en-US" sz="1600" b="1" kern="0" dirty="0">
                  <a:solidFill>
                    <a:prstClr val="black">
                      <a:lumMod val="95000"/>
                      <a:lumOff val="5000"/>
                    </a:prstClr>
                  </a:solidFill>
                </a:endParaRPr>
              </a:p>
              <a:p>
                <a:pPr marL="0" marR="0" lvl="0" indent="0" algn="ctr" defTabSz="653156" rtl="1"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grpSp>
        <p:sp>
          <p:nvSpPr>
            <p:cNvPr id="28" name="Rectangle 14">
              <a:extLst>
                <a:ext uri="{FF2B5EF4-FFF2-40B4-BE49-F238E27FC236}">
                  <a16:creationId xmlns:a16="http://schemas.microsoft.com/office/drawing/2014/main" id="{16D6523D-B656-463C-BDD2-36958353D8AE}"/>
                </a:ext>
              </a:extLst>
            </p:cNvPr>
            <p:cNvSpPr/>
            <p:nvPr/>
          </p:nvSpPr>
          <p:spPr>
            <a:xfrm>
              <a:off x="10777282" y="4708037"/>
              <a:ext cx="1389541" cy="567956"/>
            </a:xfrm>
            <a:prstGeom prst="rect">
              <a:avLst/>
            </a:prstGeom>
            <a:solidFill>
              <a:schemeClr val="accent2"/>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defPPr>
                <a:defRPr lang="ar-AE"/>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marL="0" marR="0" lvl="0" indent="0" algn="ctr" defTabSz="653156" rtl="1" eaLnBrk="1" fontAlgn="auto" latinLnBrk="0" hangingPunct="1">
                <a:lnSpc>
                  <a:spcPct val="100000"/>
                </a:lnSpc>
                <a:spcBef>
                  <a:spcPts val="0"/>
                </a:spcBef>
                <a:spcAft>
                  <a:spcPts val="0"/>
                </a:spcAft>
                <a:buClrTx/>
                <a:buSzTx/>
                <a:buFontTx/>
                <a:buNone/>
                <a:tabLst/>
                <a:defRPr/>
              </a:pPr>
              <a:r>
                <a:rPr kumimoji="0" lang="ar-AE" sz="1286" b="1" i="0" u="none" strike="noStrike" kern="0" cap="none" spc="0" normalizeH="0" baseline="0" noProof="0" dirty="0">
                  <a:ln>
                    <a:noFill/>
                  </a:ln>
                  <a:solidFill>
                    <a:prstClr val="black">
                      <a:lumMod val="95000"/>
                      <a:lumOff val="5000"/>
                    </a:prstClr>
                  </a:solidFill>
                  <a:effectLst/>
                  <a:uLnTx/>
                  <a:uFillTx/>
                  <a:latin typeface="Calibri" panose="020F0502020204030204"/>
                  <a:ea typeface="+mn-ea"/>
                  <a:cs typeface="Arial" panose="020B0604020202020204" pitchFamily="34" charset="0"/>
                </a:rPr>
                <a:t>نموذج من محادثة المعلمة</a:t>
              </a:r>
              <a:endParaRPr kumimoji="0" lang="en-US" sz="1286" b="1" i="0" u="none" strike="noStrike" kern="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sp>
          <p:nvSpPr>
            <p:cNvPr id="29" name="Rectangle 14">
              <a:extLst>
                <a:ext uri="{FF2B5EF4-FFF2-40B4-BE49-F238E27FC236}">
                  <a16:creationId xmlns:a16="http://schemas.microsoft.com/office/drawing/2014/main" id="{AF100D06-8483-423F-844E-4E78C767AC5C}"/>
                </a:ext>
              </a:extLst>
            </p:cNvPr>
            <p:cNvSpPr/>
            <p:nvPr/>
          </p:nvSpPr>
          <p:spPr>
            <a:xfrm>
              <a:off x="10777282" y="5336248"/>
              <a:ext cx="1389541" cy="567956"/>
            </a:xfrm>
            <a:prstGeom prst="rect">
              <a:avLst/>
            </a:prstGeom>
            <a:solidFill>
              <a:schemeClr val="accent2"/>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defPPr>
                <a:defRPr lang="ar-AE"/>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lvl="0" algn="ctr" defTabSz="653156">
                <a:defRPr/>
              </a:pPr>
              <a:r>
                <a:rPr lang="ar-AE" sz="1286" b="1" kern="0" dirty="0">
                  <a:solidFill>
                    <a:prstClr val="black">
                      <a:lumMod val="95000"/>
                      <a:lumOff val="5000"/>
                    </a:prstClr>
                  </a:solidFill>
                </a:rPr>
                <a:t>نماذج من محادثات الطلاب</a:t>
              </a:r>
              <a:endParaRPr lang="en-US" sz="1286" b="1" kern="0" dirty="0">
                <a:solidFill>
                  <a:prstClr val="black">
                    <a:lumMod val="95000"/>
                    <a:lumOff val="5000"/>
                  </a:prstClr>
                </a:solidFill>
              </a:endParaRPr>
            </a:p>
          </p:txBody>
        </p:sp>
      </p:grpSp>
    </p:spTree>
    <p:extLst>
      <p:ext uri="{BB962C8B-B14F-4D97-AF65-F5344CB8AC3E}">
        <p14:creationId xmlns:p14="http://schemas.microsoft.com/office/powerpoint/2010/main" val="8940185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6">
                                            <p:txEl>
                                              <p:pRg st="0" end="0"/>
                                            </p:txEl>
                                          </p:spTgt>
                                        </p:tgtEl>
                                        <p:attrNameLst>
                                          <p:attrName>style.color</p:attrName>
                                        </p:attrNameLst>
                                      </p:cBhvr>
                                      <p:to>
                                        <a:srgbClr val="FFC000"/>
                                      </p:to>
                                    </p:animClr>
                                    <p:animClr clrSpc="rgb" dir="cw">
                                      <p:cBhvr>
                                        <p:cTn id="7" dur="500" fill="hold"/>
                                        <p:tgtEl>
                                          <p:spTgt spid="6">
                                            <p:txEl>
                                              <p:pRg st="0" end="0"/>
                                            </p:txEl>
                                          </p:spTgt>
                                        </p:tgtEl>
                                        <p:attrNameLst>
                                          <p:attrName>fillcolor</p:attrName>
                                        </p:attrNameLst>
                                      </p:cBhvr>
                                      <p:to>
                                        <a:srgbClr val="FFC000"/>
                                      </p:to>
                                    </p:animClr>
                                    <p:set>
                                      <p:cBhvr>
                                        <p:cTn id="8" dur="500" fill="hold"/>
                                        <p:tgtEl>
                                          <p:spTgt spid="6">
                                            <p:txEl>
                                              <p:pRg st="0" end="0"/>
                                            </p:txEl>
                                          </p:spTgt>
                                        </p:tgtEl>
                                        <p:attrNameLst>
                                          <p:attrName>fill.type</p:attrName>
                                        </p:attrNameLst>
                                      </p:cBhvr>
                                      <p:to>
                                        <p:strVal val="solid"/>
                                      </p:to>
                                    </p:set>
                                    <p:set>
                                      <p:cBhvr>
                                        <p:cTn id="9" dur="500" fill="hold"/>
                                        <p:tgtEl>
                                          <p:spTgt spid="6">
                                            <p:txEl>
                                              <p:pRg st="0" end="0"/>
                                            </p:txEl>
                                          </p:spTgt>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19" presetClass="emph" presetSubtype="0" fill="hold" nodeType="clickEffect">
                                  <p:stCondLst>
                                    <p:cond delay="0"/>
                                  </p:stCondLst>
                                  <p:childTnLst>
                                    <p:animClr clrSpc="rgb" dir="cw">
                                      <p:cBhvr override="childStyle">
                                        <p:cTn id="13" dur="500" fill="hold"/>
                                        <p:tgtEl>
                                          <p:spTgt spid="7">
                                            <p:txEl>
                                              <p:pRg st="0" end="0"/>
                                            </p:txEl>
                                          </p:spTgt>
                                        </p:tgtEl>
                                        <p:attrNameLst>
                                          <p:attrName>style.color</p:attrName>
                                        </p:attrNameLst>
                                      </p:cBhvr>
                                      <p:to>
                                        <a:srgbClr val="FFC000"/>
                                      </p:to>
                                    </p:animClr>
                                    <p:animClr clrSpc="rgb" dir="cw">
                                      <p:cBhvr>
                                        <p:cTn id="14" dur="500" fill="hold"/>
                                        <p:tgtEl>
                                          <p:spTgt spid="7">
                                            <p:txEl>
                                              <p:pRg st="0" end="0"/>
                                            </p:txEl>
                                          </p:spTgt>
                                        </p:tgtEl>
                                        <p:attrNameLst>
                                          <p:attrName>fillcolor</p:attrName>
                                        </p:attrNameLst>
                                      </p:cBhvr>
                                      <p:to>
                                        <a:srgbClr val="FFC000"/>
                                      </p:to>
                                    </p:animClr>
                                    <p:set>
                                      <p:cBhvr>
                                        <p:cTn id="15" dur="500" fill="hold"/>
                                        <p:tgtEl>
                                          <p:spTgt spid="7">
                                            <p:txEl>
                                              <p:pRg st="0" end="0"/>
                                            </p:txEl>
                                          </p:spTgt>
                                        </p:tgtEl>
                                        <p:attrNameLst>
                                          <p:attrName>fill.type</p:attrName>
                                        </p:attrNameLst>
                                      </p:cBhvr>
                                      <p:to>
                                        <p:strVal val="solid"/>
                                      </p:to>
                                    </p:set>
                                    <p:set>
                                      <p:cBhvr>
                                        <p:cTn id="16" dur="500" fill="hold"/>
                                        <p:tgtEl>
                                          <p:spTgt spid="7">
                                            <p:txEl>
                                              <p:pRg st="0" end="0"/>
                                            </p:txEl>
                                          </p:spTgt>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19" presetClass="emph" presetSubtype="0" fill="hold" nodeType="clickEffect">
                                  <p:stCondLst>
                                    <p:cond delay="0"/>
                                  </p:stCondLst>
                                  <p:childTnLst>
                                    <p:animClr clrSpc="rgb" dir="cw">
                                      <p:cBhvr override="childStyle">
                                        <p:cTn id="20" dur="500" fill="hold"/>
                                        <p:tgtEl>
                                          <p:spTgt spid="7">
                                            <p:txEl>
                                              <p:pRg st="1" end="1"/>
                                            </p:txEl>
                                          </p:spTgt>
                                        </p:tgtEl>
                                        <p:attrNameLst>
                                          <p:attrName>style.color</p:attrName>
                                        </p:attrNameLst>
                                      </p:cBhvr>
                                      <p:to>
                                        <a:srgbClr val="FFC000"/>
                                      </p:to>
                                    </p:animClr>
                                    <p:animClr clrSpc="rgb" dir="cw">
                                      <p:cBhvr>
                                        <p:cTn id="21" dur="500" fill="hold"/>
                                        <p:tgtEl>
                                          <p:spTgt spid="7">
                                            <p:txEl>
                                              <p:pRg st="1" end="1"/>
                                            </p:txEl>
                                          </p:spTgt>
                                        </p:tgtEl>
                                        <p:attrNameLst>
                                          <p:attrName>fillcolor</p:attrName>
                                        </p:attrNameLst>
                                      </p:cBhvr>
                                      <p:to>
                                        <a:srgbClr val="FFC000"/>
                                      </p:to>
                                    </p:animClr>
                                    <p:set>
                                      <p:cBhvr>
                                        <p:cTn id="22" dur="500" fill="hold"/>
                                        <p:tgtEl>
                                          <p:spTgt spid="7">
                                            <p:txEl>
                                              <p:pRg st="1" end="1"/>
                                            </p:txEl>
                                          </p:spTgt>
                                        </p:tgtEl>
                                        <p:attrNameLst>
                                          <p:attrName>fill.type</p:attrName>
                                        </p:attrNameLst>
                                      </p:cBhvr>
                                      <p:to>
                                        <p:strVal val="solid"/>
                                      </p:to>
                                    </p:set>
                                    <p:set>
                                      <p:cBhvr>
                                        <p:cTn id="23" dur="500" fill="hold"/>
                                        <p:tgtEl>
                                          <p:spTgt spid="7">
                                            <p:txEl>
                                              <p:pRg st="1" end="1"/>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2067</TotalTime>
  <Words>900</Words>
  <Application>Microsoft Office PowerPoint</Application>
  <PresentationFormat>Widescreen</PresentationFormat>
  <Paragraphs>205</Paragraphs>
  <Slides>23</Slides>
  <Notes>4</Notes>
  <HiddenSlides>0</HiddenSlides>
  <MMClips>3</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23</vt:i4>
      </vt:variant>
    </vt:vector>
  </HeadingPairs>
  <TitlesOfParts>
    <vt:vector size="33" baseType="lpstr">
      <vt:lpstr>Aldhabi</vt:lpstr>
      <vt:lpstr>Arial</vt:lpstr>
      <vt:lpstr>Calibri</vt:lpstr>
      <vt:lpstr>Calibri Light</vt:lpstr>
      <vt:lpstr>Dubai-Regular</vt:lpstr>
      <vt:lpstr>Gill Sans MT</vt:lpstr>
      <vt:lpstr>Traditional Arabic</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ما هو التغيير؟ وما الفرق بين التغيير والتغيّر؟</vt:lpstr>
      <vt:lpstr>PowerPoint Presentation</vt:lpstr>
      <vt:lpstr>         1- يقدم عرضًا تقديميًا شفويًا عن خبرات  شَخصية مُحددًا فيه الزّمان والمكان باستخدام اللغة الفصيحة، مُنَوِّعًا أَساليبهِ لِجَذْبِ الْمُسْتَمعينَ وَتَشْويقَهم مُتَفاعِلًا مَعَهُمْ مِن خِلال إِجابَتِهِ عَنْ أَسْئِلَتَهَم.</vt:lpstr>
      <vt:lpstr>PowerPoint Presentation</vt:lpstr>
      <vt:lpstr>PowerPoint Presentation</vt:lpstr>
      <vt:lpstr>عن ماذا سوف نتحدث في المحادثة؟</vt:lpstr>
      <vt:lpstr>PowerPoint Presentation</vt:lpstr>
      <vt:lpstr>نموذج للمحادثة</vt:lpstr>
      <vt:lpstr>PowerPoint Presentation</vt:lpstr>
      <vt:lpstr>PowerPoint Presentation</vt:lpstr>
      <vt:lpstr>الطالب..........  </vt:lpstr>
      <vt:lpstr>PowerPoint Presentation</vt:lpstr>
      <vt:lpstr>الطالب.......</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rasha alhattab</dc:creator>
  <cp:lastModifiedBy>Naeema Abdulla Mohammed Al Shamisi</cp:lastModifiedBy>
  <cp:revision>173</cp:revision>
  <dcterms:created xsi:type="dcterms:W3CDTF">2020-09-25T09:33:32Z</dcterms:created>
  <dcterms:modified xsi:type="dcterms:W3CDTF">2021-01-17T07:18:24Z</dcterms:modified>
</cp:coreProperties>
</file>